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埼玉県の花、鳥、木、魚、蝶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3A02173-2EBD-4170-BB5A-FA613490152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サクラソウ（県の花）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049C01-03B1-4DFD-9263-6FE6192D3C9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シラコバト（県の鳥）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77A4D60-CC9B-47E5-B333-4D3472025F2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ケヤキ（県の木）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CB6B05-4E84-42FE-B930-232E27073C07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ムサシトミヨ（県の魚）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1BA3E36-81E3-47E9-9F02-4B90B6BE3A14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ミドリシジミ（県の蝶）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B1CBF9D-8C20-42BD-AA52-C6BAB9939671}"/>
              </a:ext>
            </a:extLst>
          </p:cNvPr>
          <p:cNvGrpSpPr/>
          <p:nvPr/>
        </p:nvGrpSpPr>
        <p:grpSpPr>
          <a:xfrm>
            <a:off x="6625818" y="1236868"/>
            <a:ext cx="2568944" cy="1994110"/>
            <a:chOff x="706024" y="1236868"/>
            <a:chExt cx="2568944" cy="199411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8724C7C-47DD-4833-A93A-9041BFF1AB87}"/>
                </a:ext>
              </a:extLst>
            </p:cNvPr>
            <p:cNvSpPr/>
            <p:nvPr/>
          </p:nvSpPr>
          <p:spPr>
            <a:xfrm>
              <a:off x="1039396" y="1458779"/>
              <a:ext cx="1964529" cy="1262083"/>
            </a:xfrm>
            <a:custGeom>
              <a:avLst/>
              <a:gdLst>
                <a:gd name="connsiteX0" fmla="*/ 1079540 w 1964529"/>
                <a:gd name="connsiteY0" fmla="*/ 1029820 h 1262083"/>
                <a:gd name="connsiteX1" fmla="*/ 1075661 w 1964529"/>
                <a:gd name="connsiteY1" fmla="*/ 1042518 h 1262083"/>
                <a:gd name="connsiteX2" fmla="*/ 1070356 w 1964529"/>
                <a:gd name="connsiteY2" fmla="*/ 1046887 h 1262083"/>
                <a:gd name="connsiteX3" fmla="*/ 1072670 w 1964529"/>
                <a:gd name="connsiteY3" fmla="*/ 1047231 h 1262083"/>
                <a:gd name="connsiteX4" fmla="*/ 1080628 w 1964529"/>
                <a:gd name="connsiteY4" fmla="*/ 1037001 h 1262083"/>
                <a:gd name="connsiteX5" fmla="*/ 1081624 w 1964529"/>
                <a:gd name="connsiteY5" fmla="*/ 1036643 h 1262083"/>
                <a:gd name="connsiteX6" fmla="*/ 207170 w 1964529"/>
                <a:gd name="connsiteY6" fmla="*/ 948740 h 1262083"/>
                <a:gd name="connsiteX7" fmla="*/ 206495 w 1964529"/>
                <a:gd name="connsiteY7" fmla="*/ 949199 h 1262083"/>
                <a:gd name="connsiteX8" fmla="*/ 207499 w 1964529"/>
                <a:gd name="connsiteY8" fmla="*/ 949424 h 1262083"/>
                <a:gd name="connsiteX9" fmla="*/ 1540709 w 1964529"/>
                <a:gd name="connsiteY9" fmla="*/ 948275 h 1262083"/>
                <a:gd name="connsiteX10" fmla="*/ 1531332 w 1964529"/>
                <a:gd name="connsiteY10" fmla="*/ 955996 h 1262083"/>
                <a:gd name="connsiteX11" fmla="*/ 1518943 w 1964529"/>
                <a:gd name="connsiteY11" fmla="*/ 958497 h 1262083"/>
                <a:gd name="connsiteX12" fmla="*/ 1518768 w 1964529"/>
                <a:gd name="connsiteY12" fmla="*/ 959135 h 1262083"/>
                <a:gd name="connsiteX13" fmla="*/ 1534070 w 1964529"/>
                <a:gd name="connsiteY13" fmla="*/ 964629 h 1262083"/>
                <a:gd name="connsiteX14" fmla="*/ 1539339 w 1964529"/>
                <a:gd name="connsiteY14" fmla="*/ 951909 h 1262083"/>
                <a:gd name="connsiteX15" fmla="*/ 1541693 w 1964529"/>
                <a:gd name="connsiteY15" fmla="*/ 950322 h 1262083"/>
                <a:gd name="connsiteX16" fmla="*/ 837970 w 1964529"/>
                <a:gd name="connsiteY16" fmla="*/ 924662 h 1262083"/>
                <a:gd name="connsiteX17" fmla="*/ 825896 w 1964529"/>
                <a:gd name="connsiteY17" fmla="*/ 927376 h 1262083"/>
                <a:gd name="connsiteX18" fmla="*/ 812707 w 1964529"/>
                <a:gd name="connsiteY18" fmla="*/ 925416 h 1262083"/>
                <a:gd name="connsiteX19" fmla="*/ 810020 w 1964529"/>
                <a:gd name="connsiteY19" fmla="*/ 929255 h 1262083"/>
                <a:gd name="connsiteX20" fmla="*/ 804925 w 1964529"/>
                <a:gd name="connsiteY20" fmla="*/ 932720 h 1262083"/>
                <a:gd name="connsiteX21" fmla="*/ 814731 w 1964529"/>
                <a:gd name="connsiteY21" fmla="*/ 940795 h 1262083"/>
                <a:gd name="connsiteX22" fmla="*/ 824652 w 1964529"/>
                <a:gd name="connsiteY22" fmla="*/ 932625 h 1262083"/>
                <a:gd name="connsiteX23" fmla="*/ 836438 w 1964529"/>
                <a:gd name="connsiteY23" fmla="*/ 930246 h 1262083"/>
                <a:gd name="connsiteX24" fmla="*/ 1074335 w 1964529"/>
                <a:gd name="connsiteY24" fmla="*/ 924577 h 1262083"/>
                <a:gd name="connsiteX25" fmla="*/ 1055498 w 1964529"/>
                <a:gd name="connsiteY25" fmla="*/ 927376 h 1262083"/>
                <a:gd name="connsiteX26" fmla="*/ 1044582 w 1964529"/>
                <a:gd name="connsiteY26" fmla="*/ 924922 h 1262083"/>
                <a:gd name="connsiteX27" fmla="*/ 1046043 w 1964529"/>
                <a:gd name="connsiteY27" fmla="*/ 930246 h 1262083"/>
                <a:gd name="connsiteX28" fmla="*/ 1057828 w 1964529"/>
                <a:gd name="connsiteY28" fmla="*/ 932625 h 1262083"/>
                <a:gd name="connsiteX29" fmla="*/ 1082583 w 1964529"/>
                <a:gd name="connsiteY29" fmla="*/ 969972 h 1262083"/>
                <a:gd name="connsiteX30" fmla="*/ 1079398 w 1964529"/>
                <a:gd name="connsiteY30" fmla="*/ 985749 h 1262083"/>
                <a:gd name="connsiteX31" fmla="*/ 1073376 w 1964529"/>
                <a:gd name="connsiteY31" fmla="*/ 994680 h 1262083"/>
                <a:gd name="connsiteX32" fmla="*/ 1075661 w 1964529"/>
                <a:gd name="connsiteY32" fmla="*/ 997195 h 1262083"/>
                <a:gd name="connsiteX33" fmla="*/ 1080635 w 1964529"/>
                <a:gd name="connsiteY33" fmla="*/ 1013477 h 1262083"/>
                <a:gd name="connsiteX34" fmla="*/ 1089003 w 1964529"/>
                <a:gd name="connsiteY34" fmla="*/ 993275 h 1262083"/>
                <a:gd name="connsiteX35" fmla="*/ 1091777 w 1964529"/>
                <a:gd name="connsiteY35" fmla="*/ 991404 h 1262083"/>
                <a:gd name="connsiteX36" fmla="*/ 1087268 w 1964529"/>
                <a:gd name="connsiteY36" fmla="*/ 982024 h 1262083"/>
                <a:gd name="connsiteX37" fmla="*/ 1085445 w 1964529"/>
                <a:gd name="connsiteY37" fmla="*/ 969972 h 1262083"/>
                <a:gd name="connsiteX38" fmla="*/ 1092368 w 1964529"/>
                <a:gd name="connsiteY38" fmla="*/ 947310 h 1262083"/>
                <a:gd name="connsiteX39" fmla="*/ 1099726 w 1964529"/>
                <a:gd name="connsiteY39" fmla="*/ 941250 h 1262083"/>
                <a:gd name="connsiteX40" fmla="*/ 1093422 w 1964529"/>
                <a:gd name="connsiteY40" fmla="*/ 940008 h 1262083"/>
                <a:gd name="connsiteX41" fmla="*/ 1077610 w 1964529"/>
                <a:gd name="connsiteY41" fmla="*/ 929255 h 1262083"/>
                <a:gd name="connsiteX42" fmla="*/ 641233 w 1964529"/>
                <a:gd name="connsiteY42" fmla="*/ 885736 h 1262083"/>
                <a:gd name="connsiteX43" fmla="*/ 636017 w 1964529"/>
                <a:gd name="connsiteY43" fmla="*/ 893473 h 1262083"/>
                <a:gd name="connsiteX44" fmla="*/ 636710 w 1964529"/>
                <a:gd name="connsiteY44" fmla="*/ 894236 h 1262083"/>
                <a:gd name="connsiteX45" fmla="*/ 637297 w 1964529"/>
                <a:gd name="connsiteY45" fmla="*/ 894104 h 1262083"/>
                <a:gd name="connsiteX46" fmla="*/ 646155 w 1964529"/>
                <a:gd name="connsiteY46" fmla="*/ 895420 h 1262083"/>
                <a:gd name="connsiteX47" fmla="*/ 648825 w 1964529"/>
                <a:gd name="connsiteY47" fmla="*/ 891988 h 1262083"/>
                <a:gd name="connsiteX48" fmla="*/ 350020 w 1964529"/>
                <a:gd name="connsiteY48" fmla="*/ 842653 h 1262083"/>
                <a:gd name="connsiteX49" fmla="*/ 334551 w 1964529"/>
                <a:gd name="connsiteY49" fmla="*/ 844951 h 1262083"/>
                <a:gd name="connsiteX50" fmla="*/ 330475 w 1964529"/>
                <a:gd name="connsiteY50" fmla="*/ 844035 h 1262083"/>
                <a:gd name="connsiteX51" fmla="*/ 333657 w 1964529"/>
                <a:gd name="connsiteY51" fmla="*/ 854453 h 1262083"/>
                <a:gd name="connsiteX52" fmla="*/ 349664 w 1964529"/>
                <a:gd name="connsiteY52" fmla="*/ 860199 h 1262083"/>
                <a:gd name="connsiteX53" fmla="*/ 356599 w 1964529"/>
                <a:gd name="connsiteY53" fmla="*/ 869113 h 1262083"/>
                <a:gd name="connsiteX54" fmla="*/ 362709 w 1964529"/>
                <a:gd name="connsiteY54" fmla="*/ 868206 h 1262083"/>
                <a:gd name="connsiteX55" fmla="*/ 367495 w 1964529"/>
                <a:gd name="connsiteY55" fmla="*/ 852538 h 1262083"/>
                <a:gd name="connsiteX56" fmla="*/ 352708 w 1964529"/>
                <a:gd name="connsiteY56" fmla="*/ 846494 h 1262083"/>
                <a:gd name="connsiteX57" fmla="*/ 1613676 w 1964529"/>
                <a:gd name="connsiteY57" fmla="*/ 809255 h 1262083"/>
                <a:gd name="connsiteX58" fmla="*/ 1606667 w 1964529"/>
                <a:gd name="connsiteY58" fmla="*/ 815027 h 1262083"/>
                <a:gd name="connsiteX59" fmla="*/ 1596493 w 1964529"/>
                <a:gd name="connsiteY59" fmla="*/ 817081 h 1262083"/>
                <a:gd name="connsiteX60" fmla="*/ 1594424 w 1964529"/>
                <a:gd name="connsiteY60" fmla="*/ 824624 h 1262083"/>
                <a:gd name="connsiteX61" fmla="*/ 1552748 w 1964529"/>
                <a:gd name="connsiteY61" fmla="*/ 844951 h 1262083"/>
                <a:gd name="connsiteX62" fmla="*/ 1546671 w 1964529"/>
                <a:gd name="connsiteY62" fmla="*/ 844048 h 1262083"/>
                <a:gd name="connsiteX63" fmla="*/ 1549165 w 1964529"/>
                <a:gd name="connsiteY63" fmla="*/ 846102 h 1262083"/>
                <a:gd name="connsiteX64" fmla="*/ 1556087 w 1964529"/>
                <a:gd name="connsiteY64" fmla="*/ 868764 h 1262083"/>
                <a:gd name="connsiteX65" fmla="*/ 1552902 w 1964529"/>
                <a:gd name="connsiteY65" fmla="*/ 884541 h 1262083"/>
                <a:gd name="connsiteX66" fmla="*/ 1546880 w 1964529"/>
                <a:gd name="connsiteY66" fmla="*/ 893473 h 1262083"/>
                <a:gd name="connsiteX67" fmla="*/ 1549165 w 1964529"/>
                <a:gd name="connsiteY67" fmla="*/ 895988 h 1262083"/>
                <a:gd name="connsiteX68" fmla="*/ 1551893 w 1964529"/>
                <a:gd name="connsiteY68" fmla="*/ 904920 h 1262083"/>
                <a:gd name="connsiteX69" fmla="*/ 1557325 w 1964529"/>
                <a:gd name="connsiteY69" fmla="*/ 900447 h 1262083"/>
                <a:gd name="connsiteX70" fmla="*/ 1567325 w 1964529"/>
                <a:gd name="connsiteY70" fmla="*/ 898428 h 1262083"/>
                <a:gd name="connsiteX71" fmla="*/ 1569976 w 1964529"/>
                <a:gd name="connsiteY71" fmla="*/ 888767 h 1262083"/>
                <a:gd name="connsiteX72" fmla="*/ 1586909 w 1964529"/>
                <a:gd name="connsiteY72" fmla="*/ 873636 h 1262083"/>
                <a:gd name="connsiteX73" fmla="*/ 1605841 w 1964529"/>
                <a:gd name="connsiteY73" fmla="*/ 869380 h 1262083"/>
                <a:gd name="connsiteX74" fmla="*/ 1603123 w 1964529"/>
                <a:gd name="connsiteY74" fmla="*/ 860483 h 1262083"/>
                <a:gd name="connsiteX75" fmla="*/ 1616556 w 1964529"/>
                <a:gd name="connsiteY75" fmla="*/ 828053 h 1262083"/>
                <a:gd name="connsiteX76" fmla="*/ 1619696 w 1964529"/>
                <a:gd name="connsiteY76" fmla="*/ 825936 h 1262083"/>
                <a:gd name="connsiteX77" fmla="*/ 1614593 w 1964529"/>
                <a:gd name="connsiteY77" fmla="*/ 815323 h 1262083"/>
                <a:gd name="connsiteX78" fmla="*/ 1321908 w 1964529"/>
                <a:gd name="connsiteY78" fmla="*/ 803800 h 1262083"/>
                <a:gd name="connsiteX79" fmla="*/ 1319586 w 1964529"/>
                <a:gd name="connsiteY79" fmla="*/ 807117 h 1262083"/>
                <a:gd name="connsiteX80" fmla="*/ 1288405 w 1964529"/>
                <a:gd name="connsiteY80" fmla="*/ 819861 h 1262083"/>
                <a:gd name="connsiteX81" fmla="*/ 1257224 w 1964529"/>
                <a:gd name="connsiteY81" fmla="*/ 807117 h 1262083"/>
                <a:gd name="connsiteX82" fmla="*/ 1255801 w 1964529"/>
                <a:gd name="connsiteY82" fmla="*/ 805084 h 1262083"/>
                <a:gd name="connsiteX83" fmla="*/ 1252895 w 1964529"/>
                <a:gd name="connsiteY83" fmla="*/ 819479 h 1262083"/>
                <a:gd name="connsiteX84" fmla="*/ 1246873 w 1964529"/>
                <a:gd name="connsiteY84" fmla="*/ 828411 h 1262083"/>
                <a:gd name="connsiteX85" fmla="*/ 1249158 w 1964529"/>
                <a:gd name="connsiteY85" fmla="*/ 830926 h 1262083"/>
                <a:gd name="connsiteX86" fmla="*/ 1256080 w 1964529"/>
                <a:gd name="connsiteY86" fmla="*/ 853587 h 1262083"/>
                <a:gd name="connsiteX87" fmla="*/ 1249158 w 1964529"/>
                <a:gd name="connsiteY87" fmla="*/ 876249 h 1262083"/>
                <a:gd name="connsiteX88" fmla="*/ 1244529 w 1964529"/>
                <a:gd name="connsiteY88" fmla="*/ 880061 h 1262083"/>
                <a:gd name="connsiteX89" fmla="*/ 1258819 w 1964529"/>
                <a:gd name="connsiteY89" fmla="*/ 885190 h 1262083"/>
                <a:gd name="connsiteX90" fmla="*/ 1266992 w 1964529"/>
                <a:gd name="connsiteY90" fmla="*/ 895697 h 1262083"/>
                <a:gd name="connsiteX91" fmla="*/ 1276010 w 1964529"/>
                <a:gd name="connsiteY91" fmla="*/ 894357 h 1262083"/>
                <a:gd name="connsiteX92" fmla="*/ 1276959 w 1964529"/>
                <a:gd name="connsiteY92" fmla="*/ 892068 h 1262083"/>
                <a:gd name="connsiteX93" fmla="*/ 1279733 w 1964529"/>
                <a:gd name="connsiteY93" fmla="*/ 890197 h 1262083"/>
                <a:gd name="connsiteX94" fmla="*/ 1275224 w 1964529"/>
                <a:gd name="connsiteY94" fmla="*/ 880817 h 1262083"/>
                <a:gd name="connsiteX95" fmla="*/ 1273401 w 1964529"/>
                <a:gd name="connsiteY95" fmla="*/ 868764 h 1262083"/>
                <a:gd name="connsiteX96" fmla="*/ 1298156 w 1964529"/>
                <a:gd name="connsiteY96" fmla="*/ 831417 h 1262083"/>
                <a:gd name="connsiteX97" fmla="*/ 1309942 w 1964529"/>
                <a:gd name="connsiteY97" fmla="*/ 829038 h 1262083"/>
                <a:gd name="connsiteX98" fmla="*/ 1313066 w 1964529"/>
                <a:gd name="connsiteY98" fmla="*/ 817652 h 1262083"/>
                <a:gd name="connsiteX99" fmla="*/ 1327618 w 1964529"/>
                <a:gd name="connsiteY99" fmla="*/ 804649 h 1262083"/>
                <a:gd name="connsiteX100" fmla="*/ 624303 w 1964529"/>
                <a:gd name="connsiteY100" fmla="*/ 803800 h 1262083"/>
                <a:gd name="connsiteX101" fmla="*/ 621981 w 1964529"/>
                <a:gd name="connsiteY101" fmla="*/ 807117 h 1262083"/>
                <a:gd name="connsiteX102" fmla="*/ 602624 w 1964529"/>
                <a:gd name="connsiteY102" fmla="*/ 815028 h 1262083"/>
                <a:gd name="connsiteX103" fmla="*/ 605560 w 1964529"/>
                <a:gd name="connsiteY103" fmla="*/ 817652 h 1262083"/>
                <a:gd name="connsiteX104" fmla="*/ 608684 w 1964529"/>
                <a:gd name="connsiteY104" fmla="*/ 829038 h 1262083"/>
                <a:gd name="connsiteX105" fmla="*/ 620469 w 1964529"/>
                <a:gd name="connsiteY105" fmla="*/ 831417 h 1262083"/>
                <a:gd name="connsiteX106" fmla="*/ 631571 w 1964529"/>
                <a:gd name="connsiteY106" fmla="*/ 840560 h 1262083"/>
                <a:gd name="connsiteX107" fmla="*/ 637185 w 1964529"/>
                <a:gd name="connsiteY107" fmla="*/ 827006 h 1262083"/>
                <a:gd name="connsiteX108" fmla="*/ 639960 w 1964529"/>
                <a:gd name="connsiteY108" fmla="*/ 825135 h 1262083"/>
                <a:gd name="connsiteX109" fmla="*/ 635451 w 1964529"/>
                <a:gd name="connsiteY109" fmla="*/ 815755 h 1262083"/>
                <a:gd name="connsiteX110" fmla="*/ 633858 w 1964529"/>
                <a:gd name="connsiteY110" fmla="*/ 805220 h 1262083"/>
                <a:gd name="connsiteX111" fmla="*/ 1394587 w 1964529"/>
                <a:gd name="connsiteY111" fmla="*/ 770260 h 1262083"/>
                <a:gd name="connsiteX112" fmla="*/ 1390038 w 1964529"/>
                <a:gd name="connsiteY112" fmla="*/ 774006 h 1262083"/>
                <a:gd name="connsiteX113" fmla="*/ 1379334 w 1964529"/>
                <a:gd name="connsiteY113" fmla="*/ 776167 h 1262083"/>
                <a:gd name="connsiteX114" fmla="*/ 1377156 w 1964529"/>
                <a:gd name="connsiteY114" fmla="*/ 784104 h 1262083"/>
                <a:gd name="connsiteX115" fmla="*/ 1366817 w 1964529"/>
                <a:gd name="connsiteY115" fmla="*/ 793343 h 1262083"/>
                <a:gd name="connsiteX116" fmla="*/ 1372677 w 1964529"/>
                <a:gd name="connsiteY116" fmla="*/ 794213 h 1262083"/>
                <a:gd name="connsiteX117" fmla="*/ 1380635 w 1964529"/>
                <a:gd name="connsiteY117" fmla="*/ 783983 h 1262083"/>
                <a:gd name="connsiteX118" fmla="*/ 1390347 w 1964529"/>
                <a:gd name="connsiteY118" fmla="*/ 780497 h 1262083"/>
                <a:gd name="connsiteX119" fmla="*/ 1626266 w 1964529"/>
                <a:gd name="connsiteY119" fmla="*/ 747005 h 1262083"/>
                <a:gd name="connsiteX120" fmla="*/ 1624379 w 1964529"/>
                <a:gd name="connsiteY120" fmla="*/ 756352 h 1262083"/>
                <a:gd name="connsiteX121" fmla="*/ 1619434 w 1964529"/>
                <a:gd name="connsiteY121" fmla="*/ 763686 h 1262083"/>
                <a:gd name="connsiteX122" fmla="*/ 1621310 w 1964529"/>
                <a:gd name="connsiteY122" fmla="*/ 765751 h 1262083"/>
                <a:gd name="connsiteX123" fmla="*/ 1623631 w 1964529"/>
                <a:gd name="connsiteY123" fmla="*/ 773351 h 1262083"/>
                <a:gd name="connsiteX124" fmla="*/ 1640543 w 1964529"/>
                <a:gd name="connsiteY124" fmla="*/ 759425 h 1262083"/>
                <a:gd name="connsiteX125" fmla="*/ 1653878 w 1964529"/>
                <a:gd name="connsiteY125" fmla="*/ 756733 h 1262083"/>
                <a:gd name="connsiteX126" fmla="*/ 1655424 w 1964529"/>
                <a:gd name="connsiteY126" fmla="*/ 751099 h 1262083"/>
                <a:gd name="connsiteX127" fmla="*/ 1648649 w 1964529"/>
                <a:gd name="connsiteY127" fmla="*/ 752435 h 1262083"/>
                <a:gd name="connsiteX128" fmla="*/ 1628373 w 1964529"/>
                <a:gd name="connsiteY128" fmla="*/ 748438 h 1262083"/>
                <a:gd name="connsiteX129" fmla="*/ 707879 w 1964529"/>
                <a:gd name="connsiteY129" fmla="*/ 717000 h 1262083"/>
                <a:gd name="connsiteX130" fmla="*/ 705867 w 1964529"/>
                <a:gd name="connsiteY130" fmla="*/ 719984 h 1262083"/>
                <a:gd name="connsiteX131" fmla="*/ 707841 w 1964529"/>
                <a:gd name="connsiteY131" fmla="*/ 722157 h 1262083"/>
                <a:gd name="connsiteX132" fmla="*/ 710505 w 1964529"/>
                <a:gd name="connsiteY132" fmla="*/ 730879 h 1262083"/>
                <a:gd name="connsiteX133" fmla="*/ 719031 w 1964529"/>
                <a:gd name="connsiteY133" fmla="*/ 728963 h 1262083"/>
                <a:gd name="connsiteX134" fmla="*/ 712824 w 1964529"/>
                <a:gd name="connsiteY134" fmla="*/ 723417 h 1262083"/>
                <a:gd name="connsiteX135" fmla="*/ 711251 w 1964529"/>
                <a:gd name="connsiteY135" fmla="*/ 717681 h 1262083"/>
                <a:gd name="connsiteX136" fmla="*/ 465223 w 1964529"/>
                <a:gd name="connsiteY136" fmla="*/ 700115 h 1262083"/>
                <a:gd name="connsiteX137" fmla="*/ 466689 w 1964529"/>
                <a:gd name="connsiteY137" fmla="*/ 701425 h 1262083"/>
                <a:gd name="connsiteX138" fmla="*/ 469254 w 1964529"/>
                <a:gd name="connsiteY138" fmla="*/ 710775 h 1262083"/>
                <a:gd name="connsiteX139" fmla="*/ 472271 w 1964529"/>
                <a:gd name="connsiteY139" fmla="*/ 711384 h 1262083"/>
                <a:gd name="connsiteX140" fmla="*/ 471148 w 1964529"/>
                <a:gd name="connsiteY140" fmla="*/ 709049 h 1262083"/>
                <a:gd name="connsiteX141" fmla="*/ 469938 w 1964529"/>
                <a:gd name="connsiteY141" fmla="*/ 701045 h 1262083"/>
                <a:gd name="connsiteX142" fmla="*/ 1445251 w 1964529"/>
                <a:gd name="connsiteY142" fmla="*/ 683243 h 1262083"/>
                <a:gd name="connsiteX143" fmla="*/ 1442564 w 1964529"/>
                <a:gd name="connsiteY143" fmla="*/ 687081 h 1262083"/>
                <a:gd name="connsiteX144" fmla="*/ 1426752 w 1964529"/>
                <a:gd name="connsiteY144" fmla="*/ 697834 h 1262083"/>
                <a:gd name="connsiteX145" fmla="*/ 1410960 w 1964529"/>
                <a:gd name="connsiteY145" fmla="*/ 700947 h 1262083"/>
                <a:gd name="connsiteX146" fmla="*/ 1408675 w 1964529"/>
                <a:gd name="connsiteY146" fmla="*/ 712266 h 1262083"/>
                <a:gd name="connsiteX147" fmla="*/ 1403472 w 1964529"/>
                <a:gd name="connsiteY147" fmla="*/ 719984 h 1262083"/>
                <a:gd name="connsiteX148" fmla="*/ 1404719 w 1964529"/>
                <a:gd name="connsiteY148" fmla="*/ 721356 h 1262083"/>
                <a:gd name="connsiteX149" fmla="*/ 1415195 w 1964529"/>
                <a:gd name="connsiteY149" fmla="*/ 712729 h 1262083"/>
                <a:gd name="connsiteX150" fmla="*/ 1424872 w 1964529"/>
                <a:gd name="connsiteY150" fmla="*/ 710775 h 1262083"/>
                <a:gd name="connsiteX151" fmla="*/ 1427438 w 1964529"/>
                <a:gd name="connsiteY151" fmla="*/ 701425 h 1262083"/>
                <a:gd name="connsiteX152" fmla="*/ 1443825 w 1964529"/>
                <a:gd name="connsiteY152" fmla="*/ 686782 h 1262083"/>
                <a:gd name="connsiteX153" fmla="*/ 1453872 w 1964529"/>
                <a:gd name="connsiteY153" fmla="*/ 684524 h 1262083"/>
                <a:gd name="connsiteX154" fmla="*/ 434563 w 1964529"/>
                <a:gd name="connsiteY154" fmla="*/ 682404 h 1262083"/>
                <a:gd name="connsiteX155" fmla="*/ 432312 w 1964529"/>
                <a:gd name="connsiteY155" fmla="*/ 682739 h 1262083"/>
                <a:gd name="connsiteX156" fmla="*/ 435262 w 1964529"/>
                <a:gd name="connsiteY156" fmla="*/ 683402 h 1262083"/>
                <a:gd name="connsiteX157" fmla="*/ 1477339 w 1964529"/>
                <a:gd name="connsiteY157" fmla="*/ 680955 h 1262083"/>
                <a:gd name="connsiteX158" fmla="*/ 1473683 w 1964529"/>
                <a:gd name="connsiteY158" fmla="*/ 681777 h 1262083"/>
                <a:gd name="connsiteX159" fmla="*/ 1476387 w 1964529"/>
                <a:gd name="connsiteY159" fmla="*/ 682178 h 1262083"/>
                <a:gd name="connsiteX160" fmla="*/ 665423 w 1964529"/>
                <a:gd name="connsiteY160" fmla="*/ 641847 h 1262083"/>
                <a:gd name="connsiteX161" fmla="*/ 679551 w 1964529"/>
                <a:gd name="connsiteY161" fmla="*/ 654471 h 1262083"/>
                <a:gd name="connsiteX162" fmla="*/ 682250 w 1964529"/>
                <a:gd name="connsiteY162" fmla="*/ 664310 h 1262083"/>
                <a:gd name="connsiteX163" fmla="*/ 688263 w 1964529"/>
                <a:gd name="connsiteY163" fmla="*/ 665524 h 1262083"/>
                <a:gd name="connsiteX164" fmla="*/ 690002 w 1964529"/>
                <a:gd name="connsiteY164" fmla="*/ 661325 h 1262083"/>
                <a:gd name="connsiteX165" fmla="*/ 692281 w 1964529"/>
                <a:gd name="connsiteY165" fmla="*/ 659789 h 1262083"/>
                <a:gd name="connsiteX166" fmla="*/ 688578 w 1964529"/>
                <a:gd name="connsiteY166" fmla="*/ 652087 h 1262083"/>
                <a:gd name="connsiteX167" fmla="*/ 687081 w 1964529"/>
                <a:gd name="connsiteY167" fmla="*/ 642189 h 1262083"/>
                <a:gd name="connsiteX168" fmla="*/ 687181 w 1964529"/>
                <a:gd name="connsiteY168" fmla="*/ 641862 h 1262083"/>
                <a:gd name="connsiteX169" fmla="*/ 676340 w 1964529"/>
                <a:gd name="connsiteY169" fmla="*/ 643999 h 1262083"/>
                <a:gd name="connsiteX170" fmla="*/ 1253680 w 1964529"/>
                <a:gd name="connsiteY170" fmla="*/ 625411 h 1262083"/>
                <a:gd name="connsiteX171" fmla="*/ 1250993 w 1964529"/>
                <a:gd name="connsiteY171" fmla="*/ 629249 h 1262083"/>
                <a:gd name="connsiteX172" fmla="*/ 1245347 w 1964529"/>
                <a:gd name="connsiteY172" fmla="*/ 633089 h 1262083"/>
                <a:gd name="connsiteX173" fmla="*/ 1252955 w 1964529"/>
                <a:gd name="connsiteY173" fmla="*/ 634219 h 1262083"/>
                <a:gd name="connsiteX174" fmla="*/ 1259173 w 1964529"/>
                <a:gd name="connsiteY174" fmla="*/ 626227 h 1262083"/>
                <a:gd name="connsiteX175" fmla="*/ 986205 w 1964529"/>
                <a:gd name="connsiteY175" fmla="*/ 625411 h 1262083"/>
                <a:gd name="connsiteX176" fmla="*/ 983518 w 1964529"/>
                <a:gd name="connsiteY176" fmla="*/ 629249 h 1262083"/>
                <a:gd name="connsiteX177" fmla="*/ 947430 w 1964529"/>
                <a:gd name="connsiteY177" fmla="*/ 643999 h 1262083"/>
                <a:gd name="connsiteX178" fmla="*/ 927154 w 1964529"/>
                <a:gd name="connsiteY178" fmla="*/ 640002 h 1262083"/>
                <a:gd name="connsiteX179" fmla="*/ 916282 w 1964529"/>
                <a:gd name="connsiteY179" fmla="*/ 632609 h 1262083"/>
                <a:gd name="connsiteX180" fmla="*/ 919208 w 1964529"/>
                <a:gd name="connsiteY180" fmla="*/ 642189 h 1262083"/>
                <a:gd name="connsiteX181" fmla="*/ 916593 w 1964529"/>
                <a:gd name="connsiteY181" fmla="*/ 655145 h 1262083"/>
                <a:gd name="connsiteX182" fmla="*/ 911648 w 1964529"/>
                <a:gd name="connsiteY182" fmla="*/ 662479 h 1262083"/>
                <a:gd name="connsiteX183" fmla="*/ 913524 w 1964529"/>
                <a:gd name="connsiteY183" fmla="*/ 664544 h 1262083"/>
                <a:gd name="connsiteX184" fmla="*/ 919208 w 1964529"/>
                <a:gd name="connsiteY184" fmla="*/ 683153 h 1262083"/>
                <a:gd name="connsiteX185" fmla="*/ 898881 w 1964529"/>
                <a:gd name="connsiteY185" fmla="*/ 713820 h 1262083"/>
                <a:gd name="connsiteX186" fmla="*/ 888707 w 1964529"/>
                <a:gd name="connsiteY186" fmla="*/ 715874 h 1262083"/>
                <a:gd name="connsiteX187" fmla="*/ 886638 w 1964529"/>
                <a:gd name="connsiteY187" fmla="*/ 723417 h 1262083"/>
                <a:gd name="connsiteX188" fmla="*/ 870251 w 1964529"/>
                <a:gd name="connsiteY188" fmla="*/ 738060 h 1262083"/>
                <a:gd name="connsiteX189" fmla="*/ 862371 w 1964529"/>
                <a:gd name="connsiteY189" fmla="*/ 739831 h 1262083"/>
                <a:gd name="connsiteX190" fmla="*/ 876650 w 1964529"/>
                <a:gd name="connsiteY190" fmla="*/ 752590 h 1262083"/>
                <a:gd name="connsiteX191" fmla="*/ 879774 w 1964529"/>
                <a:gd name="connsiteY191" fmla="*/ 763976 h 1262083"/>
                <a:gd name="connsiteX192" fmla="*/ 891559 w 1964529"/>
                <a:gd name="connsiteY192" fmla="*/ 766355 h 1262083"/>
                <a:gd name="connsiteX193" fmla="*/ 916314 w 1964529"/>
                <a:gd name="connsiteY193" fmla="*/ 803702 h 1262083"/>
                <a:gd name="connsiteX194" fmla="*/ 913129 w 1964529"/>
                <a:gd name="connsiteY194" fmla="*/ 819479 h 1262083"/>
                <a:gd name="connsiteX195" fmla="*/ 907107 w 1964529"/>
                <a:gd name="connsiteY195" fmla="*/ 828411 h 1262083"/>
                <a:gd name="connsiteX196" fmla="*/ 909392 w 1964529"/>
                <a:gd name="connsiteY196" fmla="*/ 830926 h 1262083"/>
                <a:gd name="connsiteX197" fmla="*/ 916314 w 1964529"/>
                <a:gd name="connsiteY197" fmla="*/ 853587 h 1262083"/>
                <a:gd name="connsiteX198" fmla="*/ 891559 w 1964529"/>
                <a:gd name="connsiteY198" fmla="*/ 890934 h 1262083"/>
                <a:gd name="connsiteX199" fmla="*/ 879170 w 1964529"/>
                <a:gd name="connsiteY199" fmla="*/ 893435 h 1262083"/>
                <a:gd name="connsiteX200" fmla="*/ 878242 w 1964529"/>
                <a:gd name="connsiteY200" fmla="*/ 896818 h 1262083"/>
                <a:gd name="connsiteX201" fmla="*/ 890315 w 1964529"/>
                <a:gd name="connsiteY201" fmla="*/ 894104 h 1262083"/>
                <a:gd name="connsiteX202" fmla="*/ 899173 w 1964529"/>
                <a:gd name="connsiteY202" fmla="*/ 895420 h 1262083"/>
                <a:gd name="connsiteX203" fmla="*/ 907131 w 1964529"/>
                <a:gd name="connsiteY203" fmla="*/ 885190 h 1262083"/>
                <a:gd name="connsiteX204" fmla="*/ 940201 w 1964529"/>
                <a:gd name="connsiteY204" fmla="*/ 873319 h 1262083"/>
                <a:gd name="connsiteX205" fmla="*/ 973271 w 1964529"/>
                <a:gd name="connsiteY205" fmla="*/ 885190 h 1262083"/>
                <a:gd name="connsiteX206" fmla="*/ 981444 w 1964529"/>
                <a:gd name="connsiteY206" fmla="*/ 895697 h 1262083"/>
                <a:gd name="connsiteX207" fmla="*/ 992165 w 1964529"/>
                <a:gd name="connsiteY207" fmla="*/ 894104 h 1262083"/>
                <a:gd name="connsiteX208" fmla="*/ 1003081 w 1964529"/>
                <a:gd name="connsiteY208" fmla="*/ 896558 h 1262083"/>
                <a:gd name="connsiteX209" fmla="*/ 1002828 w 1964529"/>
                <a:gd name="connsiteY209" fmla="*/ 895635 h 1262083"/>
                <a:gd name="connsiteX210" fmla="*/ 989835 w 1964529"/>
                <a:gd name="connsiteY210" fmla="*/ 893012 h 1262083"/>
                <a:gd name="connsiteX211" fmla="*/ 965080 w 1964529"/>
                <a:gd name="connsiteY211" fmla="*/ 855666 h 1262083"/>
                <a:gd name="connsiteX212" fmla="*/ 976951 w 1964529"/>
                <a:gd name="connsiteY212" fmla="*/ 827006 h 1262083"/>
                <a:gd name="connsiteX213" fmla="*/ 979726 w 1964529"/>
                <a:gd name="connsiteY213" fmla="*/ 825135 h 1262083"/>
                <a:gd name="connsiteX214" fmla="*/ 975217 w 1964529"/>
                <a:gd name="connsiteY214" fmla="*/ 815755 h 1262083"/>
                <a:gd name="connsiteX215" fmla="*/ 973394 w 1964529"/>
                <a:gd name="connsiteY215" fmla="*/ 803702 h 1262083"/>
                <a:gd name="connsiteX216" fmla="*/ 998149 w 1964529"/>
                <a:gd name="connsiteY216" fmla="*/ 766355 h 1262083"/>
                <a:gd name="connsiteX217" fmla="*/ 1009935 w 1964529"/>
                <a:gd name="connsiteY217" fmla="*/ 763976 h 1262083"/>
                <a:gd name="connsiteX218" fmla="*/ 1013059 w 1964529"/>
                <a:gd name="connsiteY218" fmla="*/ 752590 h 1262083"/>
                <a:gd name="connsiteX219" fmla="*/ 1029396 w 1964529"/>
                <a:gd name="connsiteY219" fmla="*/ 737991 h 1262083"/>
                <a:gd name="connsiteX220" fmla="*/ 1013086 w 1964529"/>
                <a:gd name="connsiteY220" fmla="*/ 723417 h 1262083"/>
                <a:gd name="connsiteX221" fmla="*/ 1011513 w 1964529"/>
                <a:gd name="connsiteY221" fmla="*/ 717681 h 1262083"/>
                <a:gd name="connsiteX222" fmla="*/ 1000844 w 1964529"/>
                <a:gd name="connsiteY222" fmla="*/ 715527 h 1262083"/>
                <a:gd name="connsiteX223" fmla="*/ 980516 w 1964529"/>
                <a:gd name="connsiteY223" fmla="*/ 684860 h 1262083"/>
                <a:gd name="connsiteX224" fmla="*/ 990264 w 1964529"/>
                <a:gd name="connsiteY224" fmla="*/ 661325 h 1262083"/>
                <a:gd name="connsiteX225" fmla="*/ 992543 w 1964529"/>
                <a:gd name="connsiteY225" fmla="*/ 659789 h 1262083"/>
                <a:gd name="connsiteX226" fmla="*/ 988840 w 1964529"/>
                <a:gd name="connsiteY226" fmla="*/ 652087 h 1262083"/>
                <a:gd name="connsiteX227" fmla="*/ 987343 w 1964529"/>
                <a:gd name="connsiteY227" fmla="*/ 642189 h 1262083"/>
                <a:gd name="connsiteX228" fmla="*/ 992196 w 1964529"/>
                <a:gd name="connsiteY228" fmla="*/ 626301 h 1262083"/>
                <a:gd name="connsiteX229" fmla="*/ 636977 w 1964529"/>
                <a:gd name="connsiteY229" fmla="*/ 624572 h 1262083"/>
                <a:gd name="connsiteX230" fmla="*/ 620634 w 1964529"/>
                <a:gd name="connsiteY230" fmla="*/ 627000 h 1262083"/>
                <a:gd name="connsiteX231" fmla="*/ 626435 w 1964529"/>
                <a:gd name="connsiteY231" fmla="*/ 634458 h 1262083"/>
                <a:gd name="connsiteX232" fmla="*/ 635699 w 1964529"/>
                <a:gd name="connsiteY232" fmla="*/ 633082 h 1262083"/>
                <a:gd name="connsiteX233" fmla="*/ 650919 w 1964529"/>
                <a:gd name="connsiteY233" fmla="*/ 636504 h 1262083"/>
                <a:gd name="connsiteX234" fmla="*/ 640252 w 1964529"/>
                <a:gd name="connsiteY234" fmla="*/ 629249 h 1262083"/>
                <a:gd name="connsiteX235" fmla="*/ 812736 w 1964529"/>
                <a:gd name="connsiteY235" fmla="*/ 523628 h 1262083"/>
                <a:gd name="connsiteX236" fmla="*/ 809515 w 1964529"/>
                <a:gd name="connsiteY236" fmla="*/ 528406 h 1262083"/>
                <a:gd name="connsiteX237" fmla="*/ 809918 w 1964529"/>
                <a:gd name="connsiteY237" fmla="*/ 528849 h 1262083"/>
                <a:gd name="connsiteX238" fmla="*/ 810683 w 1964529"/>
                <a:gd name="connsiteY238" fmla="*/ 527001 h 1262083"/>
                <a:gd name="connsiteX239" fmla="*/ 813458 w 1964529"/>
                <a:gd name="connsiteY239" fmla="*/ 525130 h 1262083"/>
                <a:gd name="connsiteX240" fmla="*/ 1051544 w 1964529"/>
                <a:gd name="connsiteY240" fmla="*/ 457675 h 1262083"/>
                <a:gd name="connsiteX241" fmla="*/ 1053272 w 1964529"/>
                <a:gd name="connsiteY241" fmla="*/ 463971 h 1262083"/>
                <a:gd name="connsiteX242" fmla="*/ 1065057 w 1964529"/>
                <a:gd name="connsiteY242" fmla="*/ 466350 h 1262083"/>
                <a:gd name="connsiteX243" fmla="*/ 1082207 w 1964529"/>
                <a:gd name="connsiteY243" fmla="*/ 480473 h 1262083"/>
                <a:gd name="connsiteX244" fmla="*/ 1098174 w 1964529"/>
                <a:gd name="connsiteY244" fmla="*/ 467324 h 1262083"/>
                <a:gd name="connsiteX245" fmla="*/ 1097303 w 1964529"/>
                <a:gd name="connsiteY245" fmla="*/ 466968 h 1262083"/>
                <a:gd name="connsiteX246" fmla="*/ 1094614 w 1964529"/>
                <a:gd name="connsiteY246" fmla="*/ 463128 h 1262083"/>
                <a:gd name="connsiteX247" fmla="*/ 1079146 w 1964529"/>
                <a:gd name="connsiteY247" fmla="*/ 465425 h 1262083"/>
                <a:gd name="connsiteX248" fmla="*/ 1053857 w 1964529"/>
                <a:gd name="connsiteY248" fmla="*/ 459741 h 1262083"/>
                <a:gd name="connsiteX249" fmla="*/ 578535 w 1964529"/>
                <a:gd name="connsiteY249" fmla="*/ 450052 h 1262083"/>
                <a:gd name="connsiteX250" fmla="*/ 569866 w 1964529"/>
                <a:gd name="connsiteY250" fmla="*/ 457191 h 1262083"/>
                <a:gd name="connsiteX251" fmla="*/ 557477 w 1964529"/>
                <a:gd name="connsiteY251" fmla="*/ 459692 h 1262083"/>
                <a:gd name="connsiteX252" fmla="*/ 554957 w 1964529"/>
                <a:gd name="connsiteY252" fmla="*/ 468878 h 1262083"/>
                <a:gd name="connsiteX253" fmla="*/ 535000 w 1964529"/>
                <a:gd name="connsiteY253" fmla="*/ 486710 h 1262083"/>
                <a:gd name="connsiteX254" fmla="*/ 532777 w 1964529"/>
                <a:gd name="connsiteY254" fmla="*/ 487210 h 1262083"/>
                <a:gd name="connsiteX255" fmla="*/ 540539 w 1964529"/>
                <a:gd name="connsiteY255" fmla="*/ 488955 h 1262083"/>
                <a:gd name="connsiteX256" fmla="*/ 542959 w 1964529"/>
                <a:gd name="connsiteY256" fmla="*/ 481035 h 1262083"/>
                <a:gd name="connsiteX257" fmla="*/ 560791 w 1964529"/>
                <a:gd name="connsiteY257" fmla="*/ 466350 h 1262083"/>
                <a:gd name="connsiteX258" fmla="*/ 572577 w 1964529"/>
                <a:gd name="connsiteY258" fmla="*/ 463971 h 1262083"/>
                <a:gd name="connsiteX259" fmla="*/ 575701 w 1964529"/>
                <a:gd name="connsiteY259" fmla="*/ 452585 h 1262083"/>
                <a:gd name="connsiteX260" fmla="*/ 1035190 w 1964529"/>
                <a:gd name="connsiteY260" fmla="*/ 439220 h 1262083"/>
                <a:gd name="connsiteX261" fmla="*/ 1036073 w 1964529"/>
                <a:gd name="connsiteY261" fmla="*/ 440008 h 1262083"/>
                <a:gd name="connsiteX262" fmla="*/ 1035896 w 1964529"/>
                <a:gd name="connsiteY262" fmla="*/ 439362 h 1262083"/>
                <a:gd name="connsiteX263" fmla="*/ 989819 w 1964529"/>
                <a:gd name="connsiteY263" fmla="*/ 412154 h 1262083"/>
                <a:gd name="connsiteX264" fmla="*/ 987132 w 1964529"/>
                <a:gd name="connsiteY264" fmla="*/ 415992 h 1262083"/>
                <a:gd name="connsiteX265" fmla="*/ 981307 w 1964529"/>
                <a:gd name="connsiteY265" fmla="*/ 419954 h 1262083"/>
                <a:gd name="connsiteX266" fmla="*/ 988673 w 1964529"/>
                <a:gd name="connsiteY266" fmla="*/ 429423 h 1262083"/>
                <a:gd name="connsiteX267" fmla="*/ 999394 w 1964529"/>
                <a:gd name="connsiteY267" fmla="*/ 427830 h 1262083"/>
                <a:gd name="connsiteX268" fmla="*/ 1019262 w 1964529"/>
                <a:gd name="connsiteY268" fmla="*/ 432296 h 1262083"/>
                <a:gd name="connsiteX269" fmla="*/ 1010583 w 1964529"/>
                <a:gd name="connsiteY269" fmla="*/ 425149 h 1262083"/>
                <a:gd name="connsiteX270" fmla="*/ 1006942 w 1964529"/>
                <a:gd name="connsiteY270" fmla="*/ 413229 h 1262083"/>
                <a:gd name="connsiteX271" fmla="*/ 1003008 w 1964529"/>
                <a:gd name="connsiteY271" fmla="*/ 414114 h 1262083"/>
                <a:gd name="connsiteX272" fmla="*/ 911681 w 1964529"/>
                <a:gd name="connsiteY272" fmla="*/ 411315 h 1262083"/>
                <a:gd name="connsiteX273" fmla="*/ 892844 w 1964529"/>
                <a:gd name="connsiteY273" fmla="*/ 414114 h 1262083"/>
                <a:gd name="connsiteX274" fmla="*/ 883800 w 1964529"/>
                <a:gd name="connsiteY274" fmla="*/ 412081 h 1262083"/>
                <a:gd name="connsiteX275" fmla="*/ 880330 w 1964529"/>
                <a:gd name="connsiteY275" fmla="*/ 423443 h 1262083"/>
                <a:gd name="connsiteX276" fmla="*/ 865687 w 1964529"/>
                <a:gd name="connsiteY276" fmla="*/ 435501 h 1262083"/>
                <a:gd name="connsiteX277" fmla="*/ 855513 w 1964529"/>
                <a:gd name="connsiteY277" fmla="*/ 437555 h 1262083"/>
                <a:gd name="connsiteX278" fmla="*/ 853444 w 1964529"/>
                <a:gd name="connsiteY278" fmla="*/ 445098 h 1262083"/>
                <a:gd name="connsiteX279" fmla="*/ 811768 w 1964529"/>
                <a:gd name="connsiteY279" fmla="*/ 465425 h 1262083"/>
                <a:gd name="connsiteX280" fmla="*/ 800937 w 1964529"/>
                <a:gd name="connsiteY280" fmla="*/ 463816 h 1262083"/>
                <a:gd name="connsiteX281" fmla="*/ 798731 w 1964529"/>
                <a:gd name="connsiteY281" fmla="*/ 466968 h 1262083"/>
                <a:gd name="connsiteX282" fmla="*/ 796049 w 1964529"/>
                <a:gd name="connsiteY282" fmla="*/ 468065 h 1262083"/>
                <a:gd name="connsiteX283" fmla="*/ 811800 w 1964529"/>
                <a:gd name="connsiteY283" fmla="*/ 481035 h 1262083"/>
                <a:gd name="connsiteX284" fmla="*/ 812924 w 1964529"/>
                <a:gd name="connsiteY284" fmla="*/ 484716 h 1262083"/>
                <a:gd name="connsiteX285" fmla="*/ 814049 w 1964529"/>
                <a:gd name="connsiteY285" fmla="*/ 481035 h 1262083"/>
                <a:gd name="connsiteX286" fmla="*/ 831881 w 1964529"/>
                <a:gd name="connsiteY286" fmla="*/ 466350 h 1262083"/>
                <a:gd name="connsiteX287" fmla="*/ 843667 w 1964529"/>
                <a:gd name="connsiteY287" fmla="*/ 463971 h 1262083"/>
                <a:gd name="connsiteX288" fmla="*/ 846791 w 1964529"/>
                <a:gd name="connsiteY288" fmla="*/ 452585 h 1262083"/>
                <a:gd name="connsiteX289" fmla="*/ 897544 w 1964529"/>
                <a:gd name="connsiteY289" fmla="*/ 427830 h 1262083"/>
                <a:gd name="connsiteX290" fmla="*/ 906402 w 1964529"/>
                <a:gd name="connsiteY290" fmla="*/ 429146 h 1262083"/>
                <a:gd name="connsiteX291" fmla="*/ 914360 w 1964529"/>
                <a:gd name="connsiteY291" fmla="*/ 418916 h 1262083"/>
                <a:gd name="connsiteX292" fmla="*/ 917564 w 1964529"/>
                <a:gd name="connsiteY292" fmla="*/ 417766 h 1262083"/>
                <a:gd name="connsiteX293" fmla="*/ 914956 w 1964529"/>
                <a:gd name="connsiteY293" fmla="*/ 415992 h 1262083"/>
                <a:gd name="connsiteX294" fmla="*/ 1259538 w 1964529"/>
                <a:gd name="connsiteY294" fmla="*/ 356177 h 1262083"/>
                <a:gd name="connsiteX295" fmla="*/ 1245677 w 1964529"/>
                <a:gd name="connsiteY295" fmla="*/ 361842 h 1262083"/>
                <a:gd name="connsiteX296" fmla="*/ 1242885 w 1964529"/>
                <a:gd name="connsiteY296" fmla="*/ 360701 h 1262083"/>
                <a:gd name="connsiteX297" fmla="*/ 1243853 w 1964529"/>
                <a:gd name="connsiteY297" fmla="*/ 363870 h 1262083"/>
                <a:gd name="connsiteX298" fmla="*/ 1241238 w 1964529"/>
                <a:gd name="connsiteY298" fmla="*/ 376826 h 1262083"/>
                <a:gd name="connsiteX299" fmla="*/ 1236293 w 1964529"/>
                <a:gd name="connsiteY299" fmla="*/ 384160 h 1262083"/>
                <a:gd name="connsiteX300" fmla="*/ 1238169 w 1964529"/>
                <a:gd name="connsiteY300" fmla="*/ 386225 h 1262083"/>
                <a:gd name="connsiteX301" fmla="*/ 1243853 w 1964529"/>
                <a:gd name="connsiteY301" fmla="*/ 404834 h 1262083"/>
                <a:gd name="connsiteX302" fmla="*/ 1240384 w 1964529"/>
                <a:gd name="connsiteY302" fmla="*/ 416191 h 1262083"/>
                <a:gd name="connsiteX303" fmla="*/ 1247975 w 1964529"/>
                <a:gd name="connsiteY303" fmla="*/ 418916 h 1262083"/>
                <a:gd name="connsiteX304" fmla="*/ 1248161 w 1964529"/>
                <a:gd name="connsiteY304" fmla="*/ 419155 h 1262083"/>
                <a:gd name="connsiteX305" fmla="*/ 1258886 w 1964529"/>
                <a:gd name="connsiteY305" fmla="*/ 393263 h 1262083"/>
                <a:gd name="connsiteX306" fmla="*/ 1261660 w 1964529"/>
                <a:gd name="connsiteY306" fmla="*/ 391392 h 1262083"/>
                <a:gd name="connsiteX307" fmla="*/ 1257151 w 1964529"/>
                <a:gd name="connsiteY307" fmla="*/ 382012 h 1262083"/>
                <a:gd name="connsiteX308" fmla="*/ 1255328 w 1964529"/>
                <a:gd name="connsiteY308" fmla="*/ 369959 h 1262083"/>
                <a:gd name="connsiteX309" fmla="*/ 1076002 w 1964529"/>
                <a:gd name="connsiteY309" fmla="*/ 244684 h 1262083"/>
                <a:gd name="connsiteX310" fmla="*/ 1060534 w 1964529"/>
                <a:gd name="connsiteY310" fmla="*/ 246982 h 1262083"/>
                <a:gd name="connsiteX311" fmla="*/ 1055555 w 1964529"/>
                <a:gd name="connsiteY311" fmla="*/ 245862 h 1262083"/>
                <a:gd name="connsiteX312" fmla="*/ 1056886 w 1964529"/>
                <a:gd name="connsiteY312" fmla="*/ 250714 h 1262083"/>
                <a:gd name="connsiteX313" fmla="*/ 1068671 w 1964529"/>
                <a:gd name="connsiteY313" fmla="*/ 253093 h 1262083"/>
                <a:gd name="connsiteX314" fmla="*/ 1093426 w 1964529"/>
                <a:gd name="connsiteY314" fmla="*/ 290440 h 1262083"/>
                <a:gd name="connsiteX315" fmla="*/ 1091027 w 1964529"/>
                <a:gd name="connsiteY315" fmla="*/ 302323 h 1262083"/>
                <a:gd name="connsiteX316" fmla="*/ 1093246 w 1964529"/>
                <a:gd name="connsiteY316" fmla="*/ 302652 h 1262083"/>
                <a:gd name="connsiteX317" fmla="*/ 1099781 w 1964529"/>
                <a:gd name="connsiteY317" fmla="*/ 294252 h 1262083"/>
                <a:gd name="connsiteX318" fmla="*/ 1125401 w 1964529"/>
                <a:gd name="connsiteY318" fmla="*/ 285055 h 1262083"/>
                <a:gd name="connsiteX319" fmla="*/ 1133389 w 1964529"/>
                <a:gd name="connsiteY319" fmla="*/ 265769 h 1262083"/>
                <a:gd name="connsiteX320" fmla="*/ 1135667 w 1964529"/>
                <a:gd name="connsiteY320" fmla="*/ 264233 h 1262083"/>
                <a:gd name="connsiteX321" fmla="*/ 1131965 w 1964529"/>
                <a:gd name="connsiteY321" fmla="*/ 256531 h 1262083"/>
                <a:gd name="connsiteX322" fmla="*/ 1131173 w 1964529"/>
                <a:gd name="connsiteY322" fmla="*/ 251297 h 1262083"/>
                <a:gd name="connsiteX323" fmla="*/ 1108324 w 1964529"/>
                <a:gd name="connsiteY323" fmla="*/ 260636 h 1262083"/>
                <a:gd name="connsiteX324" fmla="*/ 1078691 w 1964529"/>
                <a:gd name="connsiteY324" fmla="*/ 248524 h 1262083"/>
                <a:gd name="connsiteX325" fmla="*/ 849082 w 1964529"/>
                <a:gd name="connsiteY325" fmla="*/ 244149 h 1262083"/>
                <a:gd name="connsiteX326" fmla="*/ 836480 w 1964529"/>
                <a:gd name="connsiteY326" fmla="*/ 246982 h 1262083"/>
                <a:gd name="connsiteX327" fmla="*/ 825650 w 1964529"/>
                <a:gd name="connsiteY327" fmla="*/ 245373 h 1262083"/>
                <a:gd name="connsiteX328" fmla="*/ 823444 w 1964529"/>
                <a:gd name="connsiteY328" fmla="*/ 248524 h 1262083"/>
                <a:gd name="connsiteX329" fmla="*/ 793810 w 1964529"/>
                <a:gd name="connsiteY329" fmla="*/ 260636 h 1262083"/>
                <a:gd name="connsiteX330" fmla="*/ 789061 w 1964529"/>
                <a:gd name="connsiteY330" fmla="*/ 258695 h 1262083"/>
                <a:gd name="connsiteX331" fmla="*/ 788881 w 1964529"/>
                <a:gd name="connsiteY331" fmla="*/ 259589 h 1262083"/>
                <a:gd name="connsiteX332" fmla="*/ 783936 w 1964529"/>
                <a:gd name="connsiteY332" fmla="*/ 266923 h 1262083"/>
                <a:gd name="connsiteX333" fmla="*/ 785812 w 1964529"/>
                <a:gd name="connsiteY333" fmla="*/ 268988 h 1262083"/>
                <a:gd name="connsiteX334" fmla="*/ 791496 w 1964529"/>
                <a:gd name="connsiteY334" fmla="*/ 287597 h 1262083"/>
                <a:gd name="connsiteX335" fmla="*/ 790134 w 1964529"/>
                <a:gd name="connsiteY335" fmla="*/ 292056 h 1262083"/>
                <a:gd name="connsiteX336" fmla="*/ 796253 w 1964529"/>
                <a:gd name="connsiteY336" fmla="*/ 294252 h 1262083"/>
                <a:gd name="connsiteX337" fmla="*/ 802964 w 1964529"/>
                <a:gd name="connsiteY337" fmla="*/ 302880 h 1262083"/>
                <a:gd name="connsiteX338" fmla="*/ 811768 w 1964529"/>
                <a:gd name="connsiteY338" fmla="*/ 301572 h 1262083"/>
                <a:gd name="connsiteX339" fmla="*/ 812446 w 1964529"/>
                <a:gd name="connsiteY339" fmla="*/ 301724 h 1262083"/>
                <a:gd name="connsiteX340" fmla="*/ 810740 w 1964529"/>
                <a:gd name="connsiteY340" fmla="*/ 290440 h 1262083"/>
                <a:gd name="connsiteX341" fmla="*/ 835495 w 1964529"/>
                <a:gd name="connsiteY341" fmla="*/ 253093 h 1262083"/>
                <a:gd name="connsiteX342" fmla="*/ 847281 w 1964529"/>
                <a:gd name="connsiteY342" fmla="*/ 250714 h 1262083"/>
                <a:gd name="connsiteX343" fmla="*/ 950118 w 1964529"/>
                <a:gd name="connsiteY343" fmla="*/ 0 h 1262083"/>
                <a:gd name="connsiteX344" fmla="*/ 973367 w 1964529"/>
                <a:gd name="connsiteY344" fmla="*/ 8346 h 1262083"/>
                <a:gd name="connsiteX345" fmla="*/ 979113 w 1964529"/>
                <a:gd name="connsiteY345" fmla="*/ 15732 h 1262083"/>
                <a:gd name="connsiteX346" fmla="*/ 986650 w 1964529"/>
                <a:gd name="connsiteY346" fmla="*/ 14613 h 1262083"/>
                <a:gd name="connsiteX347" fmla="*/ 1022331 w 1964529"/>
                <a:gd name="connsiteY347" fmla="*/ 32016 h 1262083"/>
                <a:gd name="connsiteX348" fmla="*/ 1024527 w 1964529"/>
                <a:gd name="connsiteY348" fmla="*/ 40021 h 1262083"/>
                <a:gd name="connsiteX349" fmla="*/ 1032813 w 1964529"/>
                <a:gd name="connsiteY349" fmla="*/ 41693 h 1262083"/>
                <a:gd name="connsiteX350" fmla="*/ 1050216 w 1964529"/>
                <a:gd name="connsiteY350" fmla="*/ 67949 h 1262083"/>
                <a:gd name="connsiteX351" fmla="*/ 1047977 w 1964529"/>
                <a:gd name="connsiteY351" fmla="*/ 79040 h 1262083"/>
                <a:gd name="connsiteX352" fmla="*/ 1043743 w 1964529"/>
                <a:gd name="connsiteY352" fmla="*/ 85319 h 1262083"/>
                <a:gd name="connsiteX353" fmla="*/ 1045350 w 1964529"/>
                <a:gd name="connsiteY353" fmla="*/ 87087 h 1262083"/>
                <a:gd name="connsiteX354" fmla="*/ 1045633 w 1964529"/>
                <a:gd name="connsiteY354" fmla="*/ 88014 h 1262083"/>
                <a:gd name="connsiteX355" fmla="*/ 1067361 w 1964529"/>
                <a:gd name="connsiteY355" fmla="*/ 83130 h 1262083"/>
                <a:gd name="connsiteX356" fmla="*/ 1074634 w 1964529"/>
                <a:gd name="connsiteY356" fmla="*/ 84210 h 1262083"/>
                <a:gd name="connsiteX357" fmla="*/ 1081169 w 1964529"/>
                <a:gd name="connsiteY357" fmla="*/ 75810 h 1262083"/>
                <a:gd name="connsiteX358" fmla="*/ 1108324 w 1964529"/>
                <a:gd name="connsiteY358" fmla="*/ 66062 h 1262083"/>
                <a:gd name="connsiteX359" fmla="*/ 1135479 w 1964529"/>
                <a:gd name="connsiteY359" fmla="*/ 75810 h 1262083"/>
                <a:gd name="connsiteX360" fmla="*/ 1142191 w 1964529"/>
                <a:gd name="connsiteY360" fmla="*/ 84437 h 1262083"/>
                <a:gd name="connsiteX361" fmla="*/ 1150994 w 1964529"/>
                <a:gd name="connsiteY361" fmla="*/ 83130 h 1262083"/>
                <a:gd name="connsiteX362" fmla="*/ 1192670 w 1964529"/>
                <a:gd name="connsiteY362" fmla="*/ 103457 h 1262083"/>
                <a:gd name="connsiteX363" fmla="*/ 1195235 w 1964529"/>
                <a:gd name="connsiteY363" fmla="*/ 112807 h 1262083"/>
                <a:gd name="connsiteX364" fmla="*/ 1204913 w 1964529"/>
                <a:gd name="connsiteY364" fmla="*/ 114760 h 1262083"/>
                <a:gd name="connsiteX365" fmla="*/ 1225240 w 1964529"/>
                <a:gd name="connsiteY365" fmla="*/ 145428 h 1262083"/>
                <a:gd name="connsiteX366" fmla="*/ 1222625 w 1964529"/>
                <a:gd name="connsiteY366" fmla="*/ 158383 h 1262083"/>
                <a:gd name="connsiteX367" fmla="*/ 1217680 w 1964529"/>
                <a:gd name="connsiteY367" fmla="*/ 165717 h 1262083"/>
                <a:gd name="connsiteX368" fmla="*/ 1219556 w 1964529"/>
                <a:gd name="connsiteY368" fmla="*/ 167782 h 1262083"/>
                <a:gd name="connsiteX369" fmla="*/ 1221996 w 1964529"/>
                <a:gd name="connsiteY369" fmla="*/ 175769 h 1262083"/>
                <a:gd name="connsiteX370" fmla="*/ 1245677 w 1964529"/>
                <a:gd name="connsiteY370" fmla="*/ 167268 h 1262083"/>
                <a:gd name="connsiteX371" fmla="*/ 1272832 w 1964529"/>
                <a:gd name="connsiteY371" fmla="*/ 177016 h 1262083"/>
                <a:gd name="connsiteX372" fmla="*/ 1279544 w 1964529"/>
                <a:gd name="connsiteY372" fmla="*/ 185643 h 1262083"/>
                <a:gd name="connsiteX373" fmla="*/ 1288347 w 1964529"/>
                <a:gd name="connsiteY373" fmla="*/ 184336 h 1262083"/>
                <a:gd name="connsiteX374" fmla="*/ 1330023 w 1964529"/>
                <a:gd name="connsiteY374" fmla="*/ 204663 h 1262083"/>
                <a:gd name="connsiteX375" fmla="*/ 1332588 w 1964529"/>
                <a:gd name="connsiteY375" fmla="*/ 214013 h 1262083"/>
                <a:gd name="connsiteX376" fmla="*/ 1342266 w 1964529"/>
                <a:gd name="connsiteY376" fmla="*/ 215966 h 1262083"/>
                <a:gd name="connsiteX377" fmla="*/ 1362593 w 1964529"/>
                <a:gd name="connsiteY377" fmla="*/ 246634 h 1262083"/>
                <a:gd name="connsiteX378" fmla="*/ 1359978 w 1964529"/>
                <a:gd name="connsiteY378" fmla="*/ 259589 h 1262083"/>
                <a:gd name="connsiteX379" fmla="*/ 1355033 w 1964529"/>
                <a:gd name="connsiteY379" fmla="*/ 266923 h 1262083"/>
                <a:gd name="connsiteX380" fmla="*/ 1356909 w 1964529"/>
                <a:gd name="connsiteY380" fmla="*/ 268988 h 1262083"/>
                <a:gd name="connsiteX381" fmla="*/ 1362054 w 1964529"/>
                <a:gd name="connsiteY381" fmla="*/ 285831 h 1262083"/>
                <a:gd name="connsiteX382" fmla="*/ 1362562 w 1964529"/>
                <a:gd name="connsiteY382" fmla="*/ 285178 h 1262083"/>
                <a:gd name="connsiteX383" fmla="*/ 1395632 w 1964529"/>
                <a:gd name="connsiteY383" fmla="*/ 273307 h 1262083"/>
                <a:gd name="connsiteX384" fmla="*/ 1428702 w 1964529"/>
                <a:gd name="connsiteY384" fmla="*/ 285178 h 1262083"/>
                <a:gd name="connsiteX385" fmla="*/ 1436875 w 1964529"/>
                <a:gd name="connsiteY385" fmla="*/ 295685 h 1262083"/>
                <a:gd name="connsiteX386" fmla="*/ 1447596 w 1964529"/>
                <a:gd name="connsiteY386" fmla="*/ 294092 h 1262083"/>
                <a:gd name="connsiteX387" fmla="*/ 1498350 w 1964529"/>
                <a:gd name="connsiteY387" fmla="*/ 318847 h 1262083"/>
                <a:gd name="connsiteX388" fmla="*/ 1501474 w 1964529"/>
                <a:gd name="connsiteY388" fmla="*/ 330233 h 1262083"/>
                <a:gd name="connsiteX389" fmla="*/ 1513259 w 1964529"/>
                <a:gd name="connsiteY389" fmla="*/ 332612 h 1262083"/>
                <a:gd name="connsiteX390" fmla="*/ 1538014 w 1964529"/>
                <a:gd name="connsiteY390" fmla="*/ 369959 h 1262083"/>
                <a:gd name="connsiteX391" fmla="*/ 1534829 w 1964529"/>
                <a:gd name="connsiteY391" fmla="*/ 385736 h 1262083"/>
                <a:gd name="connsiteX392" fmla="*/ 1528807 w 1964529"/>
                <a:gd name="connsiteY392" fmla="*/ 394668 h 1262083"/>
                <a:gd name="connsiteX393" fmla="*/ 1531092 w 1964529"/>
                <a:gd name="connsiteY393" fmla="*/ 397183 h 1262083"/>
                <a:gd name="connsiteX394" fmla="*/ 1538014 w 1964529"/>
                <a:gd name="connsiteY394" fmla="*/ 419844 h 1262083"/>
                <a:gd name="connsiteX395" fmla="*/ 1513259 w 1964529"/>
                <a:gd name="connsiteY395" fmla="*/ 457191 h 1262083"/>
                <a:gd name="connsiteX396" fmla="*/ 1500870 w 1964529"/>
                <a:gd name="connsiteY396" fmla="*/ 459692 h 1262083"/>
                <a:gd name="connsiteX397" fmla="*/ 1498350 w 1964529"/>
                <a:gd name="connsiteY397" fmla="*/ 468878 h 1262083"/>
                <a:gd name="connsiteX398" fmla="*/ 1478393 w 1964529"/>
                <a:gd name="connsiteY398" fmla="*/ 486710 h 1262083"/>
                <a:gd name="connsiteX399" fmla="*/ 1470748 w 1964529"/>
                <a:gd name="connsiteY399" fmla="*/ 488429 h 1262083"/>
                <a:gd name="connsiteX400" fmla="*/ 1489237 w 1964529"/>
                <a:gd name="connsiteY400" fmla="*/ 492585 h 1262083"/>
                <a:gd name="connsiteX401" fmla="*/ 1509194 w 1964529"/>
                <a:gd name="connsiteY401" fmla="*/ 510417 h 1262083"/>
                <a:gd name="connsiteX402" fmla="*/ 1512318 w 1964529"/>
                <a:gd name="connsiteY402" fmla="*/ 521803 h 1262083"/>
                <a:gd name="connsiteX403" fmla="*/ 1524103 w 1964529"/>
                <a:gd name="connsiteY403" fmla="*/ 524182 h 1262083"/>
                <a:gd name="connsiteX404" fmla="*/ 1541936 w 1964529"/>
                <a:gd name="connsiteY404" fmla="*/ 538867 h 1262083"/>
                <a:gd name="connsiteX405" fmla="*/ 1548554 w 1964529"/>
                <a:gd name="connsiteY405" fmla="*/ 560534 h 1262083"/>
                <a:gd name="connsiteX406" fmla="*/ 1567966 w 1964529"/>
                <a:gd name="connsiteY406" fmla="*/ 543189 h 1262083"/>
                <a:gd name="connsiteX407" fmla="*/ 1598763 w 1964529"/>
                <a:gd name="connsiteY407" fmla="*/ 536266 h 1262083"/>
                <a:gd name="connsiteX408" fmla="*/ 1607621 w 1964529"/>
                <a:gd name="connsiteY408" fmla="*/ 537582 h 1262083"/>
                <a:gd name="connsiteX409" fmla="*/ 1615579 w 1964529"/>
                <a:gd name="connsiteY409" fmla="*/ 527352 h 1262083"/>
                <a:gd name="connsiteX410" fmla="*/ 1648649 w 1964529"/>
                <a:gd name="connsiteY410" fmla="*/ 515481 h 1262083"/>
                <a:gd name="connsiteX411" fmla="*/ 1681719 w 1964529"/>
                <a:gd name="connsiteY411" fmla="*/ 527352 h 1262083"/>
                <a:gd name="connsiteX412" fmla="*/ 1689892 w 1964529"/>
                <a:gd name="connsiteY412" fmla="*/ 537859 h 1262083"/>
                <a:gd name="connsiteX413" fmla="*/ 1700613 w 1964529"/>
                <a:gd name="connsiteY413" fmla="*/ 536266 h 1262083"/>
                <a:gd name="connsiteX414" fmla="*/ 1751367 w 1964529"/>
                <a:gd name="connsiteY414" fmla="*/ 561021 h 1262083"/>
                <a:gd name="connsiteX415" fmla="*/ 1754491 w 1964529"/>
                <a:gd name="connsiteY415" fmla="*/ 572407 h 1262083"/>
                <a:gd name="connsiteX416" fmla="*/ 1766276 w 1964529"/>
                <a:gd name="connsiteY416" fmla="*/ 574786 h 1262083"/>
                <a:gd name="connsiteX417" fmla="*/ 1791031 w 1964529"/>
                <a:gd name="connsiteY417" fmla="*/ 612133 h 1262083"/>
                <a:gd name="connsiteX418" fmla="*/ 1787846 w 1964529"/>
                <a:gd name="connsiteY418" fmla="*/ 627910 h 1262083"/>
                <a:gd name="connsiteX419" fmla="*/ 1781824 w 1964529"/>
                <a:gd name="connsiteY419" fmla="*/ 636842 h 1262083"/>
                <a:gd name="connsiteX420" fmla="*/ 1784109 w 1964529"/>
                <a:gd name="connsiteY420" fmla="*/ 639357 h 1262083"/>
                <a:gd name="connsiteX421" fmla="*/ 1791031 w 1964529"/>
                <a:gd name="connsiteY421" fmla="*/ 662018 h 1262083"/>
                <a:gd name="connsiteX422" fmla="*/ 1784109 w 1964529"/>
                <a:gd name="connsiteY422" fmla="*/ 684680 h 1262083"/>
                <a:gd name="connsiteX423" fmla="*/ 1774213 w 1964529"/>
                <a:gd name="connsiteY423" fmla="*/ 692829 h 1262083"/>
                <a:gd name="connsiteX424" fmla="*/ 1791891 w 1964529"/>
                <a:gd name="connsiteY424" fmla="*/ 695922 h 1262083"/>
                <a:gd name="connsiteX425" fmla="*/ 1808713 w 1964529"/>
                <a:gd name="connsiteY425" fmla="*/ 705751 h 1262083"/>
                <a:gd name="connsiteX426" fmla="*/ 1817961 w 1964529"/>
                <a:gd name="connsiteY426" fmla="*/ 717639 h 1262083"/>
                <a:gd name="connsiteX427" fmla="*/ 1830093 w 1964529"/>
                <a:gd name="connsiteY427" fmla="*/ 715838 h 1262083"/>
                <a:gd name="connsiteX428" fmla="*/ 1887523 w 1964529"/>
                <a:gd name="connsiteY428" fmla="*/ 743848 h 1262083"/>
                <a:gd name="connsiteX429" fmla="*/ 1891058 w 1964529"/>
                <a:gd name="connsiteY429" fmla="*/ 756733 h 1262083"/>
                <a:gd name="connsiteX430" fmla="*/ 1904394 w 1964529"/>
                <a:gd name="connsiteY430" fmla="*/ 759425 h 1262083"/>
                <a:gd name="connsiteX431" fmla="*/ 1932405 w 1964529"/>
                <a:gd name="connsiteY431" fmla="*/ 801684 h 1262083"/>
                <a:gd name="connsiteX432" fmla="*/ 1928801 w 1964529"/>
                <a:gd name="connsiteY432" fmla="*/ 819536 h 1262083"/>
                <a:gd name="connsiteX433" fmla="*/ 1921987 w 1964529"/>
                <a:gd name="connsiteY433" fmla="*/ 829643 h 1262083"/>
                <a:gd name="connsiteX434" fmla="*/ 1924572 w 1964529"/>
                <a:gd name="connsiteY434" fmla="*/ 832489 h 1262083"/>
                <a:gd name="connsiteX435" fmla="*/ 1932405 w 1964529"/>
                <a:gd name="connsiteY435" fmla="*/ 858131 h 1262083"/>
                <a:gd name="connsiteX436" fmla="*/ 1904394 w 1964529"/>
                <a:gd name="connsiteY436" fmla="*/ 900391 h 1262083"/>
                <a:gd name="connsiteX437" fmla="*/ 1890375 w 1964529"/>
                <a:gd name="connsiteY437" fmla="*/ 903221 h 1262083"/>
                <a:gd name="connsiteX438" fmla="*/ 1887523 w 1964529"/>
                <a:gd name="connsiteY438" fmla="*/ 913615 h 1262083"/>
                <a:gd name="connsiteX439" fmla="*/ 1864941 w 1964529"/>
                <a:gd name="connsiteY439" fmla="*/ 933794 h 1262083"/>
                <a:gd name="connsiteX440" fmla="*/ 1850119 w 1964529"/>
                <a:gd name="connsiteY440" fmla="*/ 937126 h 1262083"/>
                <a:gd name="connsiteX441" fmla="*/ 1855217 w 1964529"/>
                <a:gd name="connsiteY441" fmla="*/ 938956 h 1262083"/>
                <a:gd name="connsiteX442" fmla="*/ 1863390 w 1964529"/>
                <a:gd name="connsiteY442" fmla="*/ 949462 h 1262083"/>
                <a:gd name="connsiteX443" fmla="*/ 1874111 w 1964529"/>
                <a:gd name="connsiteY443" fmla="*/ 947870 h 1262083"/>
                <a:gd name="connsiteX444" fmla="*/ 1924865 w 1964529"/>
                <a:gd name="connsiteY444" fmla="*/ 972624 h 1262083"/>
                <a:gd name="connsiteX445" fmla="*/ 1927989 w 1964529"/>
                <a:gd name="connsiteY445" fmla="*/ 984011 h 1262083"/>
                <a:gd name="connsiteX446" fmla="*/ 1939774 w 1964529"/>
                <a:gd name="connsiteY446" fmla="*/ 986390 h 1262083"/>
                <a:gd name="connsiteX447" fmla="*/ 1964529 w 1964529"/>
                <a:gd name="connsiteY447" fmla="*/ 1023737 h 1262083"/>
                <a:gd name="connsiteX448" fmla="*/ 1961344 w 1964529"/>
                <a:gd name="connsiteY448" fmla="*/ 1039514 h 1262083"/>
                <a:gd name="connsiteX449" fmla="*/ 1955322 w 1964529"/>
                <a:gd name="connsiteY449" fmla="*/ 1048445 h 1262083"/>
                <a:gd name="connsiteX450" fmla="*/ 1957607 w 1964529"/>
                <a:gd name="connsiteY450" fmla="*/ 1050960 h 1262083"/>
                <a:gd name="connsiteX451" fmla="*/ 1964529 w 1964529"/>
                <a:gd name="connsiteY451" fmla="*/ 1073622 h 1262083"/>
                <a:gd name="connsiteX452" fmla="*/ 1939774 w 1964529"/>
                <a:gd name="connsiteY452" fmla="*/ 1110968 h 1262083"/>
                <a:gd name="connsiteX453" fmla="*/ 1927385 w 1964529"/>
                <a:gd name="connsiteY453" fmla="*/ 1113469 h 1262083"/>
                <a:gd name="connsiteX454" fmla="*/ 1924865 w 1964529"/>
                <a:gd name="connsiteY454" fmla="*/ 1122655 h 1262083"/>
                <a:gd name="connsiteX455" fmla="*/ 1874111 w 1964529"/>
                <a:gd name="connsiteY455" fmla="*/ 1147410 h 1262083"/>
                <a:gd name="connsiteX456" fmla="*/ 1860922 w 1964529"/>
                <a:gd name="connsiteY456" fmla="*/ 1145450 h 1262083"/>
                <a:gd name="connsiteX457" fmla="*/ 1858235 w 1964529"/>
                <a:gd name="connsiteY457" fmla="*/ 1149289 h 1262083"/>
                <a:gd name="connsiteX458" fmla="*/ 1822147 w 1964529"/>
                <a:gd name="connsiteY458" fmla="*/ 1164038 h 1262083"/>
                <a:gd name="connsiteX459" fmla="*/ 1786059 w 1964529"/>
                <a:gd name="connsiteY459" fmla="*/ 1149289 h 1262083"/>
                <a:gd name="connsiteX460" fmla="*/ 1782784 w 1964529"/>
                <a:gd name="connsiteY460" fmla="*/ 1144612 h 1262083"/>
                <a:gd name="connsiteX461" fmla="*/ 1763947 w 1964529"/>
                <a:gd name="connsiteY461" fmla="*/ 1147410 h 1262083"/>
                <a:gd name="connsiteX462" fmla="*/ 1713194 w 1964529"/>
                <a:gd name="connsiteY462" fmla="*/ 1122655 h 1262083"/>
                <a:gd name="connsiteX463" fmla="*/ 1711277 w 1964529"/>
                <a:gd name="connsiteY463" fmla="*/ 1115670 h 1262083"/>
                <a:gd name="connsiteX464" fmla="*/ 1698284 w 1964529"/>
                <a:gd name="connsiteY464" fmla="*/ 1113047 h 1262083"/>
                <a:gd name="connsiteX465" fmla="*/ 1673529 w 1964529"/>
                <a:gd name="connsiteY465" fmla="*/ 1075700 h 1262083"/>
                <a:gd name="connsiteX466" fmla="*/ 1685401 w 1964529"/>
                <a:gd name="connsiteY466" fmla="*/ 1047040 h 1262083"/>
                <a:gd name="connsiteX467" fmla="*/ 1688175 w 1964529"/>
                <a:gd name="connsiteY467" fmla="*/ 1045169 h 1262083"/>
                <a:gd name="connsiteX468" fmla="*/ 1685203 w 1964529"/>
                <a:gd name="connsiteY468" fmla="*/ 1038988 h 1262083"/>
                <a:gd name="connsiteX469" fmla="*/ 1655368 w 1964529"/>
                <a:gd name="connsiteY469" fmla="*/ 1051182 h 1262083"/>
                <a:gd name="connsiteX470" fmla="*/ 1652767 w 1964529"/>
                <a:gd name="connsiteY470" fmla="*/ 1050119 h 1262083"/>
                <a:gd name="connsiteX471" fmla="*/ 1653679 w 1964529"/>
                <a:gd name="connsiteY471" fmla="*/ 1053106 h 1262083"/>
                <a:gd name="connsiteX472" fmla="*/ 1650494 w 1964529"/>
                <a:gd name="connsiteY472" fmla="*/ 1068883 h 1262083"/>
                <a:gd name="connsiteX473" fmla="*/ 1644472 w 1964529"/>
                <a:gd name="connsiteY473" fmla="*/ 1077814 h 1262083"/>
                <a:gd name="connsiteX474" fmla="*/ 1646757 w 1964529"/>
                <a:gd name="connsiteY474" fmla="*/ 1080329 h 1262083"/>
                <a:gd name="connsiteX475" fmla="*/ 1653679 w 1964529"/>
                <a:gd name="connsiteY475" fmla="*/ 1102991 h 1262083"/>
                <a:gd name="connsiteX476" fmla="*/ 1628924 w 1964529"/>
                <a:gd name="connsiteY476" fmla="*/ 1140337 h 1262083"/>
                <a:gd name="connsiteX477" fmla="*/ 1616535 w 1964529"/>
                <a:gd name="connsiteY477" fmla="*/ 1142838 h 1262083"/>
                <a:gd name="connsiteX478" fmla="*/ 1614015 w 1964529"/>
                <a:gd name="connsiteY478" fmla="*/ 1152024 h 1262083"/>
                <a:gd name="connsiteX479" fmla="*/ 1563261 w 1964529"/>
                <a:gd name="connsiteY479" fmla="*/ 1176779 h 1262083"/>
                <a:gd name="connsiteX480" fmla="*/ 1550072 w 1964529"/>
                <a:gd name="connsiteY480" fmla="*/ 1174819 h 1262083"/>
                <a:gd name="connsiteX481" fmla="*/ 1547385 w 1964529"/>
                <a:gd name="connsiteY481" fmla="*/ 1178658 h 1262083"/>
                <a:gd name="connsiteX482" fmla="*/ 1511297 w 1964529"/>
                <a:gd name="connsiteY482" fmla="*/ 1193407 h 1262083"/>
                <a:gd name="connsiteX483" fmla="*/ 1475209 w 1964529"/>
                <a:gd name="connsiteY483" fmla="*/ 1178658 h 1262083"/>
                <a:gd name="connsiteX484" fmla="*/ 1471934 w 1964529"/>
                <a:gd name="connsiteY484" fmla="*/ 1173981 h 1262083"/>
                <a:gd name="connsiteX485" fmla="*/ 1453097 w 1964529"/>
                <a:gd name="connsiteY485" fmla="*/ 1176779 h 1262083"/>
                <a:gd name="connsiteX486" fmla="*/ 1402344 w 1964529"/>
                <a:gd name="connsiteY486" fmla="*/ 1152024 h 1262083"/>
                <a:gd name="connsiteX487" fmla="*/ 1400427 w 1964529"/>
                <a:gd name="connsiteY487" fmla="*/ 1145039 h 1262083"/>
                <a:gd name="connsiteX488" fmla="*/ 1387434 w 1964529"/>
                <a:gd name="connsiteY488" fmla="*/ 1142416 h 1262083"/>
                <a:gd name="connsiteX489" fmla="*/ 1362679 w 1964529"/>
                <a:gd name="connsiteY489" fmla="*/ 1105069 h 1262083"/>
                <a:gd name="connsiteX490" fmla="*/ 1374551 w 1964529"/>
                <a:gd name="connsiteY490" fmla="*/ 1076409 h 1262083"/>
                <a:gd name="connsiteX491" fmla="*/ 1377325 w 1964529"/>
                <a:gd name="connsiteY491" fmla="*/ 1074538 h 1262083"/>
                <a:gd name="connsiteX492" fmla="*/ 1372816 w 1964529"/>
                <a:gd name="connsiteY492" fmla="*/ 1065158 h 1262083"/>
                <a:gd name="connsiteX493" fmla="*/ 1370993 w 1964529"/>
                <a:gd name="connsiteY493" fmla="*/ 1053106 h 1262083"/>
                <a:gd name="connsiteX494" fmla="*/ 1395748 w 1964529"/>
                <a:gd name="connsiteY494" fmla="*/ 1015759 h 1262083"/>
                <a:gd name="connsiteX495" fmla="*/ 1407534 w 1964529"/>
                <a:gd name="connsiteY495" fmla="*/ 1013380 h 1262083"/>
                <a:gd name="connsiteX496" fmla="*/ 1408973 w 1964529"/>
                <a:gd name="connsiteY496" fmla="*/ 1008134 h 1262083"/>
                <a:gd name="connsiteX497" fmla="*/ 1393429 w 1964529"/>
                <a:gd name="connsiteY497" fmla="*/ 1005070 h 1262083"/>
                <a:gd name="connsiteX498" fmla="*/ 1377617 w 1964529"/>
                <a:gd name="connsiteY498" fmla="*/ 994317 h 1262083"/>
                <a:gd name="connsiteX499" fmla="*/ 1374342 w 1964529"/>
                <a:gd name="connsiteY499" fmla="*/ 989640 h 1262083"/>
                <a:gd name="connsiteX500" fmla="*/ 1360985 w 1964529"/>
                <a:gd name="connsiteY500" fmla="*/ 991624 h 1262083"/>
                <a:gd name="connsiteX501" fmla="*/ 1358924 w 1964529"/>
                <a:gd name="connsiteY501" fmla="*/ 994680 h 1262083"/>
                <a:gd name="connsiteX502" fmla="*/ 1361209 w 1964529"/>
                <a:gd name="connsiteY502" fmla="*/ 997195 h 1262083"/>
                <a:gd name="connsiteX503" fmla="*/ 1368131 w 1964529"/>
                <a:gd name="connsiteY503" fmla="*/ 1019857 h 1262083"/>
                <a:gd name="connsiteX504" fmla="*/ 1343376 w 1964529"/>
                <a:gd name="connsiteY504" fmla="*/ 1057203 h 1262083"/>
                <a:gd name="connsiteX505" fmla="*/ 1330987 w 1964529"/>
                <a:gd name="connsiteY505" fmla="*/ 1059704 h 1262083"/>
                <a:gd name="connsiteX506" fmla="*/ 1328467 w 1964529"/>
                <a:gd name="connsiteY506" fmla="*/ 1068890 h 1262083"/>
                <a:gd name="connsiteX507" fmla="*/ 1277713 w 1964529"/>
                <a:gd name="connsiteY507" fmla="*/ 1093645 h 1262083"/>
                <a:gd name="connsiteX508" fmla="*/ 1264524 w 1964529"/>
                <a:gd name="connsiteY508" fmla="*/ 1091685 h 1262083"/>
                <a:gd name="connsiteX509" fmla="*/ 1261837 w 1964529"/>
                <a:gd name="connsiteY509" fmla="*/ 1095524 h 1262083"/>
                <a:gd name="connsiteX510" fmla="*/ 1250429 w 1964529"/>
                <a:gd name="connsiteY510" fmla="*/ 1103281 h 1262083"/>
                <a:gd name="connsiteX511" fmla="*/ 1256080 w 1964529"/>
                <a:gd name="connsiteY511" fmla="*/ 1121782 h 1262083"/>
                <a:gd name="connsiteX512" fmla="*/ 1252895 w 1964529"/>
                <a:gd name="connsiteY512" fmla="*/ 1137559 h 1262083"/>
                <a:gd name="connsiteX513" fmla="*/ 1246873 w 1964529"/>
                <a:gd name="connsiteY513" fmla="*/ 1146490 h 1262083"/>
                <a:gd name="connsiteX514" fmla="*/ 1249158 w 1964529"/>
                <a:gd name="connsiteY514" fmla="*/ 1149005 h 1262083"/>
                <a:gd name="connsiteX515" fmla="*/ 1256080 w 1964529"/>
                <a:gd name="connsiteY515" fmla="*/ 1171667 h 1262083"/>
                <a:gd name="connsiteX516" fmla="*/ 1231325 w 1964529"/>
                <a:gd name="connsiteY516" fmla="*/ 1209013 h 1262083"/>
                <a:gd name="connsiteX517" fmla="*/ 1218936 w 1964529"/>
                <a:gd name="connsiteY517" fmla="*/ 1211514 h 1262083"/>
                <a:gd name="connsiteX518" fmla="*/ 1216416 w 1964529"/>
                <a:gd name="connsiteY518" fmla="*/ 1220700 h 1262083"/>
                <a:gd name="connsiteX519" fmla="*/ 1165662 w 1964529"/>
                <a:gd name="connsiteY519" fmla="*/ 1245455 h 1262083"/>
                <a:gd name="connsiteX520" fmla="*/ 1152473 w 1964529"/>
                <a:gd name="connsiteY520" fmla="*/ 1243495 h 1262083"/>
                <a:gd name="connsiteX521" fmla="*/ 1149786 w 1964529"/>
                <a:gd name="connsiteY521" fmla="*/ 1247334 h 1262083"/>
                <a:gd name="connsiteX522" fmla="*/ 1113698 w 1964529"/>
                <a:gd name="connsiteY522" fmla="*/ 1262083 h 1262083"/>
                <a:gd name="connsiteX523" fmla="*/ 1077610 w 1964529"/>
                <a:gd name="connsiteY523" fmla="*/ 1247334 h 1262083"/>
                <a:gd name="connsiteX524" fmla="*/ 1074335 w 1964529"/>
                <a:gd name="connsiteY524" fmla="*/ 1242657 h 1262083"/>
                <a:gd name="connsiteX525" fmla="*/ 1055498 w 1964529"/>
                <a:gd name="connsiteY525" fmla="*/ 1245455 h 1262083"/>
                <a:gd name="connsiteX526" fmla="*/ 1004744 w 1964529"/>
                <a:gd name="connsiteY526" fmla="*/ 1220700 h 1262083"/>
                <a:gd name="connsiteX527" fmla="*/ 1002828 w 1964529"/>
                <a:gd name="connsiteY527" fmla="*/ 1213715 h 1262083"/>
                <a:gd name="connsiteX528" fmla="*/ 989835 w 1964529"/>
                <a:gd name="connsiteY528" fmla="*/ 1211092 h 1262083"/>
                <a:gd name="connsiteX529" fmla="*/ 965080 w 1964529"/>
                <a:gd name="connsiteY529" fmla="*/ 1173745 h 1262083"/>
                <a:gd name="connsiteX530" fmla="*/ 976951 w 1964529"/>
                <a:gd name="connsiteY530" fmla="*/ 1145085 h 1262083"/>
                <a:gd name="connsiteX531" fmla="*/ 979726 w 1964529"/>
                <a:gd name="connsiteY531" fmla="*/ 1143214 h 1262083"/>
                <a:gd name="connsiteX532" fmla="*/ 975217 w 1964529"/>
                <a:gd name="connsiteY532" fmla="*/ 1133834 h 1262083"/>
                <a:gd name="connsiteX533" fmla="*/ 973394 w 1964529"/>
                <a:gd name="connsiteY533" fmla="*/ 1121782 h 1262083"/>
                <a:gd name="connsiteX534" fmla="*/ 980317 w 1964529"/>
                <a:gd name="connsiteY534" fmla="*/ 1099120 h 1262083"/>
                <a:gd name="connsiteX535" fmla="*/ 987760 w 1964529"/>
                <a:gd name="connsiteY535" fmla="*/ 1092990 h 1262083"/>
                <a:gd name="connsiteX536" fmla="*/ 978976 w 1964529"/>
                <a:gd name="connsiteY536" fmla="*/ 1091685 h 1262083"/>
                <a:gd name="connsiteX537" fmla="*/ 976289 w 1964529"/>
                <a:gd name="connsiteY537" fmla="*/ 1095524 h 1262083"/>
                <a:gd name="connsiteX538" fmla="*/ 940201 w 1964529"/>
                <a:gd name="connsiteY538" fmla="*/ 1110273 h 1262083"/>
                <a:gd name="connsiteX539" fmla="*/ 937966 w 1964529"/>
                <a:gd name="connsiteY539" fmla="*/ 1109833 h 1262083"/>
                <a:gd name="connsiteX540" fmla="*/ 941616 w 1964529"/>
                <a:gd name="connsiteY540" fmla="*/ 1121782 h 1262083"/>
                <a:gd name="connsiteX541" fmla="*/ 938431 w 1964529"/>
                <a:gd name="connsiteY541" fmla="*/ 1137559 h 1262083"/>
                <a:gd name="connsiteX542" fmla="*/ 932409 w 1964529"/>
                <a:gd name="connsiteY542" fmla="*/ 1146490 h 1262083"/>
                <a:gd name="connsiteX543" fmla="*/ 934694 w 1964529"/>
                <a:gd name="connsiteY543" fmla="*/ 1149005 h 1262083"/>
                <a:gd name="connsiteX544" fmla="*/ 941616 w 1964529"/>
                <a:gd name="connsiteY544" fmla="*/ 1171667 h 1262083"/>
                <a:gd name="connsiteX545" fmla="*/ 916861 w 1964529"/>
                <a:gd name="connsiteY545" fmla="*/ 1209013 h 1262083"/>
                <a:gd name="connsiteX546" fmla="*/ 904472 w 1964529"/>
                <a:gd name="connsiteY546" fmla="*/ 1211514 h 1262083"/>
                <a:gd name="connsiteX547" fmla="*/ 901952 w 1964529"/>
                <a:gd name="connsiteY547" fmla="*/ 1220700 h 1262083"/>
                <a:gd name="connsiteX548" fmla="*/ 851198 w 1964529"/>
                <a:gd name="connsiteY548" fmla="*/ 1245455 h 1262083"/>
                <a:gd name="connsiteX549" fmla="*/ 838009 w 1964529"/>
                <a:gd name="connsiteY549" fmla="*/ 1243495 h 1262083"/>
                <a:gd name="connsiteX550" fmla="*/ 835322 w 1964529"/>
                <a:gd name="connsiteY550" fmla="*/ 1247334 h 1262083"/>
                <a:gd name="connsiteX551" fmla="*/ 799234 w 1964529"/>
                <a:gd name="connsiteY551" fmla="*/ 1262083 h 1262083"/>
                <a:gd name="connsiteX552" fmla="*/ 763146 w 1964529"/>
                <a:gd name="connsiteY552" fmla="*/ 1247334 h 1262083"/>
                <a:gd name="connsiteX553" fmla="*/ 759871 w 1964529"/>
                <a:gd name="connsiteY553" fmla="*/ 1242657 h 1262083"/>
                <a:gd name="connsiteX554" fmla="*/ 741034 w 1964529"/>
                <a:gd name="connsiteY554" fmla="*/ 1245455 h 1262083"/>
                <a:gd name="connsiteX555" fmla="*/ 690280 w 1964529"/>
                <a:gd name="connsiteY555" fmla="*/ 1220700 h 1262083"/>
                <a:gd name="connsiteX556" fmla="*/ 688364 w 1964529"/>
                <a:gd name="connsiteY556" fmla="*/ 1213715 h 1262083"/>
                <a:gd name="connsiteX557" fmla="*/ 675371 w 1964529"/>
                <a:gd name="connsiteY557" fmla="*/ 1211092 h 1262083"/>
                <a:gd name="connsiteX558" fmla="*/ 650616 w 1964529"/>
                <a:gd name="connsiteY558" fmla="*/ 1173745 h 1262083"/>
                <a:gd name="connsiteX559" fmla="*/ 662487 w 1964529"/>
                <a:gd name="connsiteY559" fmla="*/ 1145085 h 1262083"/>
                <a:gd name="connsiteX560" fmla="*/ 665262 w 1964529"/>
                <a:gd name="connsiteY560" fmla="*/ 1143214 h 1262083"/>
                <a:gd name="connsiteX561" fmla="*/ 660753 w 1964529"/>
                <a:gd name="connsiteY561" fmla="*/ 1133834 h 1262083"/>
                <a:gd name="connsiteX562" fmla="*/ 658930 w 1964529"/>
                <a:gd name="connsiteY562" fmla="*/ 1121782 h 1262083"/>
                <a:gd name="connsiteX563" fmla="*/ 664224 w 1964529"/>
                <a:gd name="connsiteY563" fmla="*/ 1104452 h 1262083"/>
                <a:gd name="connsiteX564" fmla="*/ 651095 w 1964529"/>
                <a:gd name="connsiteY564" fmla="*/ 1095524 h 1262083"/>
                <a:gd name="connsiteX565" fmla="*/ 647820 w 1964529"/>
                <a:gd name="connsiteY565" fmla="*/ 1090847 h 1262083"/>
                <a:gd name="connsiteX566" fmla="*/ 628983 w 1964529"/>
                <a:gd name="connsiteY566" fmla="*/ 1093645 h 1262083"/>
                <a:gd name="connsiteX567" fmla="*/ 608427 w 1964529"/>
                <a:gd name="connsiteY567" fmla="*/ 1089024 h 1262083"/>
                <a:gd name="connsiteX568" fmla="*/ 612693 w 1964529"/>
                <a:gd name="connsiteY568" fmla="*/ 1102991 h 1262083"/>
                <a:gd name="connsiteX569" fmla="*/ 587938 w 1964529"/>
                <a:gd name="connsiteY569" fmla="*/ 1140337 h 1262083"/>
                <a:gd name="connsiteX570" fmla="*/ 575549 w 1964529"/>
                <a:gd name="connsiteY570" fmla="*/ 1142838 h 1262083"/>
                <a:gd name="connsiteX571" fmla="*/ 573029 w 1964529"/>
                <a:gd name="connsiteY571" fmla="*/ 1152024 h 1262083"/>
                <a:gd name="connsiteX572" fmla="*/ 522275 w 1964529"/>
                <a:gd name="connsiteY572" fmla="*/ 1176779 h 1262083"/>
                <a:gd name="connsiteX573" fmla="*/ 509086 w 1964529"/>
                <a:gd name="connsiteY573" fmla="*/ 1174819 h 1262083"/>
                <a:gd name="connsiteX574" fmla="*/ 506399 w 1964529"/>
                <a:gd name="connsiteY574" fmla="*/ 1178658 h 1262083"/>
                <a:gd name="connsiteX575" fmla="*/ 470311 w 1964529"/>
                <a:gd name="connsiteY575" fmla="*/ 1193407 h 1262083"/>
                <a:gd name="connsiteX576" fmla="*/ 434223 w 1964529"/>
                <a:gd name="connsiteY576" fmla="*/ 1178658 h 1262083"/>
                <a:gd name="connsiteX577" fmla="*/ 430948 w 1964529"/>
                <a:gd name="connsiteY577" fmla="*/ 1173981 h 1262083"/>
                <a:gd name="connsiteX578" fmla="*/ 412111 w 1964529"/>
                <a:gd name="connsiteY578" fmla="*/ 1176779 h 1262083"/>
                <a:gd name="connsiteX579" fmla="*/ 361357 w 1964529"/>
                <a:gd name="connsiteY579" fmla="*/ 1152024 h 1262083"/>
                <a:gd name="connsiteX580" fmla="*/ 359441 w 1964529"/>
                <a:gd name="connsiteY580" fmla="*/ 1145039 h 1262083"/>
                <a:gd name="connsiteX581" fmla="*/ 346448 w 1964529"/>
                <a:gd name="connsiteY581" fmla="*/ 1142416 h 1262083"/>
                <a:gd name="connsiteX582" fmla="*/ 321693 w 1964529"/>
                <a:gd name="connsiteY582" fmla="*/ 1105069 h 1262083"/>
                <a:gd name="connsiteX583" fmla="*/ 333564 w 1964529"/>
                <a:gd name="connsiteY583" fmla="*/ 1076409 h 1262083"/>
                <a:gd name="connsiteX584" fmla="*/ 336339 w 1964529"/>
                <a:gd name="connsiteY584" fmla="*/ 1074538 h 1262083"/>
                <a:gd name="connsiteX585" fmla="*/ 331830 w 1964529"/>
                <a:gd name="connsiteY585" fmla="*/ 1065158 h 1262083"/>
                <a:gd name="connsiteX586" fmla="*/ 330007 w 1964529"/>
                <a:gd name="connsiteY586" fmla="*/ 1053106 h 1262083"/>
                <a:gd name="connsiteX587" fmla="*/ 331877 w 1964529"/>
                <a:gd name="connsiteY587" fmla="*/ 1046984 h 1262083"/>
                <a:gd name="connsiteX588" fmla="*/ 321605 w 1964529"/>
                <a:gd name="connsiteY588" fmla="*/ 1051182 h 1262083"/>
                <a:gd name="connsiteX589" fmla="*/ 290984 w 1964529"/>
                <a:gd name="connsiteY589" fmla="*/ 1038667 h 1262083"/>
                <a:gd name="connsiteX590" fmla="*/ 288657 w 1964529"/>
                <a:gd name="connsiteY590" fmla="*/ 1035343 h 1262083"/>
                <a:gd name="connsiteX591" fmla="*/ 287815 w 1964529"/>
                <a:gd name="connsiteY591" fmla="*/ 1039514 h 1262083"/>
                <a:gd name="connsiteX592" fmla="*/ 281793 w 1964529"/>
                <a:gd name="connsiteY592" fmla="*/ 1048445 h 1262083"/>
                <a:gd name="connsiteX593" fmla="*/ 284078 w 1964529"/>
                <a:gd name="connsiteY593" fmla="*/ 1050960 h 1262083"/>
                <a:gd name="connsiteX594" fmla="*/ 291000 w 1964529"/>
                <a:gd name="connsiteY594" fmla="*/ 1073622 h 1262083"/>
                <a:gd name="connsiteX595" fmla="*/ 266245 w 1964529"/>
                <a:gd name="connsiteY595" fmla="*/ 1110968 h 1262083"/>
                <a:gd name="connsiteX596" fmla="*/ 253856 w 1964529"/>
                <a:gd name="connsiteY596" fmla="*/ 1113469 h 1262083"/>
                <a:gd name="connsiteX597" fmla="*/ 251336 w 1964529"/>
                <a:gd name="connsiteY597" fmla="*/ 1122655 h 1262083"/>
                <a:gd name="connsiteX598" fmla="*/ 200582 w 1964529"/>
                <a:gd name="connsiteY598" fmla="*/ 1147410 h 1262083"/>
                <a:gd name="connsiteX599" fmla="*/ 187393 w 1964529"/>
                <a:gd name="connsiteY599" fmla="*/ 1145450 h 1262083"/>
                <a:gd name="connsiteX600" fmla="*/ 184706 w 1964529"/>
                <a:gd name="connsiteY600" fmla="*/ 1149289 h 1262083"/>
                <a:gd name="connsiteX601" fmla="*/ 148618 w 1964529"/>
                <a:gd name="connsiteY601" fmla="*/ 1164038 h 1262083"/>
                <a:gd name="connsiteX602" fmla="*/ 112530 w 1964529"/>
                <a:gd name="connsiteY602" fmla="*/ 1149289 h 1262083"/>
                <a:gd name="connsiteX603" fmla="*/ 109255 w 1964529"/>
                <a:gd name="connsiteY603" fmla="*/ 1144612 h 1262083"/>
                <a:gd name="connsiteX604" fmla="*/ 90418 w 1964529"/>
                <a:gd name="connsiteY604" fmla="*/ 1147410 h 1262083"/>
                <a:gd name="connsiteX605" fmla="*/ 39664 w 1964529"/>
                <a:gd name="connsiteY605" fmla="*/ 1122655 h 1262083"/>
                <a:gd name="connsiteX606" fmla="*/ 37748 w 1964529"/>
                <a:gd name="connsiteY606" fmla="*/ 1115670 h 1262083"/>
                <a:gd name="connsiteX607" fmla="*/ 24755 w 1964529"/>
                <a:gd name="connsiteY607" fmla="*/ 1113047 h 1262083"/>
                <a:gd name="connsiteX608" fmla="*/ 0 w 1964529"/>
                <a:gd name="connsiteY608" fmla="*/ 1075700 h 1262083"/>
                <a:gd name="connsiteX609" fmla="*/ 11871 w 1964529"/>
                <a:gd name="connsiteY609" fmla="*/ 1047040 h 1262083"/>
                <a:gd name="connsiteX610" fmla="*/ 14646 w 1964529"/>
                <a:gd name="connsiteY610" fmla="*/ 1045169 h 1262083"/>
                <a:gd name="connsiteX611" fmla="*/ 10137 w 1964529"/>
                <a:gd name="connsiteY611" fmla="*/ 1035789 h 1262083"/>
                <a:gd name="connsiteX612" fmla="*/ 8315 w 1964529"/>
                <a:gd name="connsiteY612" fmla="*/ 1023737 h 1262083"/>
                <a:gd name="connsiteX613" fmla="*/ 33069 w 1964529"/>
                <a:gd name="connsiteY613" fmla="*/ 986390 h 1262083"/>
                <a:gd name="connsiteX614" fmla="*/ 44855 w 1964529"/>
                <a:gd name="connsiteY614" fmla="*/ 984011 h 1262083"/>
                <a:gd name="connsiteX615" fmla="*/ 47979 w 1964529"/>
                <a:gd name="connsiteY615" fmla="*/ 972624 h 1262083"/>
                <a:gd name="connsiteX616" fmla="*/ 98732 w 1964529"/>
                <a:gd name="connsiteY616" fmla="*/ 947870 h 1262083"/>
                <a:gd name="connsiteX617" fmla="*/ 107590 w 1964529"/>
                <a:gd name="connsiteY617" fmla="*/ 949186 h 1262083"/>
                <a:gd name="connsiteX618" fmla="*/ 114210 w 1964529"/>
                <a:gd name="connsiteY618" fmla="*/ 940676 h 1262083"/>
                <a:gd name="connsiteX619" fmla="*/ 107812 w 1964529"/>
                <a:gd name="connsiteY619" fmla="*/ 941627 h 1262083"/>
                <a:gd name="connsiteX620" fmla="*/ 50381 w 1964529"/>
                <a:gd name="connsiteY620" fmla="*/ 913615 h 1262083"/>
                <a:gd name="connsiteX621" fmla="*/ 48213 w 1964529"/>
                <a:gd name="connsiteY621" fmla="*/ 905711 h 1262083"/>
                <a:gd name="connsiteX622" fmla="*/ 33511 w 1964529"/>
                <a:gd name="connsiteY622" fmla="*/ 902743 h 1262083"/>
                <a:gd name="connsiteX623" fmla="*/ 5499 w 1964529"/>
                <a:gd name="connsiteY623" fmla="*/ 860483 h 1262083"/>
                <a:gd name="connsiteX624" fmla="*/ 18932 w 1964529"/>
                <a:gd name="connsiteY624" fmla="*/ 828053 h 1262083"/>
                <a:gd name="connsiteX625" fmla="*/ 22072 w 1964529"/>
                <a:gd name="connsiteY625" fmla="*/ 825936 h 1262083"/>
                <a:gd name="connsiteX626" fmla="*/ 16969 w 1964529"/>
                <a:gd name="connsiteY626" fmla="*/ 815323 h 1262083"/>
                <a:gd name="connsiteX627" fmla="*/ 14907 w 1964529"/>
                <a:gd name="connsiteY627" fmla="*/ 801684 h 1262083"/>
                <a:gd name="connsiteX628" fmla="*/ 42919 w 1964529"/>
                <a:gd name="connsiteY628" fmla="*/ 759425 h 1262083"/>
                <a:gd name="connsiteX629" fmla="*/ 56254 w 1964529"/>
                <a:gd name="connsiteY629" fmla="*/ 756733 h 1262083"/>
                <a:gd name="connsiteX630" fmla="*/ 59789 w 1964529"/>
                <a:gd name="connsiteY630" fmla="*/ 743848 h 1262083"/>
                <a:gd name="connsiteX631" fmla="*/ 117220 w 1964529"/>
                <a:gd name="connsiteY631" fmla="*/ 715838 h 1262083"/>
                <a:gd name="connsiteX632" fmla="*/ 127242 w 1964529"/>
                <a:gd name="connsiteY632" fmla="*/ 717326 h 1262083"/>
                <a:gd name="connsiteX633" fmla="*/ 129782 w 1964529"/>
                <a:gd name="connsiteY633" fmla="*/ 714062 h 1262083"/>
                <a:gd name="connsiteX634" fmla="*/ 126413 w 1964529"/>
                <a:gd name="connsiteY634" fmla="*/ 711052 h 1262083"/>
                <a:gd name="connsiteX635" fmla="*/ 124497 w 1964529"/>
                <a:gd name="connsiteY635" fmla="*/ 704066 h 1262083"/>
                <a:gd name="connsiteX636" fmla="*/ 111504 w 1964529"/>
                <a:gd name="connsiteY636" fmla="*/ 701443 h 1262083"/>
                <a:gd name="connsiteX637" fmla="*/ 86749 w 1964529"/>
                <a:gd name="connsiteY637" fmla="*/ 664097 h 1262083"/>
                <a:gd name="connsiteX638" fmla="*/ 98620 w 1964529"/>
                <a:gd name="connsiteY638" fmla="*/ 635437 h 1262083"/>
                <a:gd name="connsiteX639" fmla="*/ 101395 w 1964529"/>
                <a:gd name="connsiteY639" fmla="*/ 633566 h 1262083"/>
                <a:gd name="connsiteX640" fmla="*/ 96886 w 1964529"/>
                <a:gd name="connsiteY640" fmla="*/ 624186 h 1262083"/>
                <a:gd name="connsiteX641" fmla="*/ 95063 w 1964529"/>
                <a:gd name="connsiteY641" fmla="*/ 612133 h 1262083"/>
                <a:gd name="connsiteX642" fmla="*/ 119818 w 1964529"/>
                <a:gd name="connsiteY642" fmla="*/ 574786 h 1262083"/>
                <a:gd name="connsiteX643" fmla="*/ 131604 w 1964529"/>
                <a:gd name="connsiteY643" fmla="*/ 572407 h 1262083"/>
                <a:gd name="connsiteX644" fmla="*/ 134728 w 1964529"/>
                <a:gd name="connsiteY644" fmla="*/ 561021 h 1262083"/>
                <a:gd name="connsiteX645" fmla="*/ 185481 w 1964529"/>
                <a:gd name="connsiteY645" fmla="*/ 536266 h 1262083"/>
                <a:gd name="connsiteX646" fmla="*/ 194339 w 1964529"/>
                <a:gd name="connsiteY646" fmla="*/ 537582 h 1262083"/>
                <a:gd name="connsiteX647" fmla="*/ 202297 w 1964529"/>
                <a:gd name="connsiteY647" fmla="*/ 527352 h 1262083"/>
                <a:gd name="connsiteX648" fmla="*/ 235367 w 1964529"/>
                <a:gd name="connsiteY648" fmla="*/ 515481 h 1262083"/>
                <a:gd name="connsiteX649" fmla="*/ 268437 w 1964529"/>
                <a:gd name="connsiteY649" fmla="*/ 527352 h 1262083"/>
                <a:gd name="connsiteX650" fmla="*/ 276610 w 1964529"/>
                <a:gd name="connsiteY650" fmla="*/ 537859 h 1262083"/>
                <a:gd name="connsiteX651" fmla="*/ 287331 w 1964529"/>
                <a:gd name="connsiteY651" fmla="*/ 536266 h 1262083"/>
                <a:gd name="connsiteX652" fmla="*/ 318128 w 1964529"/>
                <a:gd name="connsiteY652" fmla="*/ 543189 h 1262083"/>
                <a:gd name="connsiteX653" fmla="*/ 334701 w 1964529"/>
                <a:gd name="connsiteY653" fmla="*/ 557997 h 1262083"/>
                <a:gd name="connsiteX654" fmla="*/ 340545 w 1964529"/>
                <a:gd name="connsiteY654" fmla="*/ 538867 h 1262083"/>
                <a:gd name="connsiteX655" fmla="*/ 358377 w 1964529"/>
                <a:gd name="connsiteY655" fmla="*/ 524182 h 1262083"/>
                <a:gd name="connsiteX656" fmla="*/ 370163 w 1964529"/>
                <a:gd name="connsiteY656" fmla="*/ 521803 h 1262083"/>
                <a:gd name="connsiteX657" fmla="*/ 373287 w 1964529"/>
                <a:gd name="connsiteY657" fmla="*/ 510417 h 1262083"/>
                <a:gd name="connsiteX658" fmla="*/ 392466 w 1964529"/>
                <a:gd name="connsiteY658" fmla="*/ 493279 h 1262083"/>
                <a:gd name="connsiteX659" fmla="*/ 363242 w 1964529"/>
                <a:gd name="connsiteY659" fmla="*/ 486710 h 1262083"/>
                <a:gd name="connsiteX660" fmla="*/ 343285 w 1964529"/>
                <a:gd name="connsiteY660" fmla="*/ 468878 h 1262083"/>
                <a:gd name="connsiteX661" fmla="*/ 341369 w 1964529"/>
                <a:gd name="connsiteY661" fmla="*/ 461892 h 1262083"/>
                <a:gd name="connsiteX662" fmla="*/ 328376 w 1964529"/>
                <a:gd name="connsiteY662" fmla="*/ 459269 h 1262083"/>
                <a:gd name="connsiteX663" fmla="*/ 303621 w 1964529"/>
                <a:gd name="connsiteY663" fmla="*/ 421923 h 1262083"/>
                <a:gd name="connsiteX664" fmla="*/ 315492 w 1964529"/>
                <a:gd name="connsiteY664" fmla="*/ 393263 h 1262083"/>
                <a:gd name="connsiteX665" fmla="*/ 318267 w 1964529"/>
                <a:gd name="connsiteY665" fmla="*/ 391392 h 1262083"/>
                <a:gd name="connsiteX666" fmla="*/ 313758 w 1964529"/>
                <a:gd name="connsiteY666" fmla="*/ 382012 h 1262083"/>
                <a:gd name="connsiteX667" fmla="*/ 311935 w 1964529"/>
                <a:gd name="connsiteY667" fmla="*/ 369959 h 1262083"/>
                <a:gd name="connsiteX668" fmla="*/ 336690 w 1964529"/>
                <a:gd name="connsiteY668" fmla="*/ 332612 h 1262083"/>
                <a:gd name="connsiteX669" fmla="*/ 348476 w 1964529"/>
                <a:gd name="connsiteY669" fmla="*/ 330233 h 1262083"/>
                <a:gd name="connsiteX670" fmla="*/ 351600 w 1964529"/>
                <a:gd name="connsiteY670" fmla="*/ 318847 h 1262083"/>
                <a:gd name="connsiteX671" fmla="*/ 402353 w 1964529"/>
                <a:gd name="connsiteY671" fmla="*/ 294092 h 1262083"/>
                <a:gd name="connsiteX672" fmla="*/ 411211 w 1964529"/>
                <a:gd name="connsiteY672" fmla="*/ 295408 h 1262083"/>
                <a:gd name="connsiteX673" fmla="*/ 419169 w 1964529"/>
                <a:gd name="connsiteY673" fmla="*/ 285178 h 1262083"/>
                <a:gd name="connsiteX674" fmla="*/ 452239 w 1964529"/>
                <a:gd name="connsiteY674" fmla="*/ 273307 h 1262083"/>
                <a:gd name="connsiteX675" fmla="*/ 485309 w 1964529"/>
                <a:gd name="connsiteY675" fmla="*/ 285178 h 1262083"/>
                <a:gd name="connsiteX676" fmla="*/ 493482 w 1964529"/>
                <a:gd name="connsiteY676" fmla="*/ 295685 h 1262083"/>
                <a:gd name="connsiteX677" fmla="*/ 504203 w 1964529"/>
                <a:gd name="connsiteY677" fmla="*/ 294092 h 1262083"/>
                <a:gd name="connsiteX678" fmla="*/ 554957 w 1964529"/>
                <a:gd name="connsiteY678" fmla="*/ 318847 h 1262083"/>
                <a:gd name="connsiteX679" fmla="*/ 558081 w 1964529"/>
                <a:gd name="connsiteY679" fmla="*/ 330233 h 1262083"/>
                <a:gd name="connsiteX680" fmla="*/ 569866 w 1964529"/>
                <a:gd name="connsiteY680" fmla="*/ 332612 h 1262083"/>
                <a:gd name="connsiteX681" fmla="*/ 594621 w 1964529"/>
                <a:gd name="connsiteY681" fmla="*/ 369959 h 1262083"/>
                <a:gd name="connsiteX682" fmla="*/ 591436 w 1964529"/>
                <a:gd name="connsiteY682" fmla="*/ 385736 h 1262083"/>
                <a:gd name="connsiteX683" fmla="*/ 585414 w 1964529"/>
                <a:gd name="connsiteY683" fmla="*/ 394668 h 1262083"/>
                <a:gd name="connsiteX684" fmla="*/ 587699 w 1964529"/>
                <a:gd name="connsiteY684" fmla="*/ 397183 h 1262083"/>
                <a:gd name="connsiteX685" fmla="*/ 594621 w 1964529"/>
                <a:gd name="connsiteY685" fmla="*/ 419844 h 1262083"/>
                <a:gd name="connsiteX686" fmla="*/ 587969 w 1964529"/>
                <a:gd name="connsiteY686" fmla="*/ 441623 h 1262083"/>
                <a:gd name="connsiteX687" fmla="*/ 595657 w 1964529"/>
                <a:gd name="connsiteY687" fmla="*/ 434753 h 1262083"/>
                <a:gd name="connsiteX688" fmla="*/ 626454 w 1964529"/>
                <a:gd name="connsiteY688" fmla="*/ 427830 h 1262083"/>
                <a:gd name="connsiteX689" fmla="*/ 635312 w 1964529"/>
                <a:gd name="connsiteY689" fmla="*/ 429146 h 1262083"/>
                <a:gd name="connsiteX690" fmla="*/ 643270 w 1964529"/>
                <a:gd name="connsiteY690" fmla="*/ 418916 h 1262083"/>
                <a:gd name="connsiteX691" fmla="*/ 650092 w 1964529"/>
                <a:gd name="connsiteY691" fmla="*/ 416467 h 1262083"/>
                <a:gd name="connsiteX692" fmla="*/ 647060 w 1964529"/>
                <a:gd name="connsiteY692" fmla="*/ 406541 h 1262083"/>
                <a:gd name="connsiteX693" fmla="*/ 656808 w 1964529"/>
                <a:gd name="connsiteY693" fmla="*/ 383006 h 1262083"/>
                <a:gd name="connsiteX694" fmla="*/ 659087 w 1964529"/>
                <a:gd name="connsiteY694" fmla="*/ 381470 h 1262083"/>
                <a:gd name="connsiteX695" fmla="*/ 655384 w 1964529"/>
                <a:gd name="connsiteY695" fmla="*/ 373768 h 1262083"/>
                <a:gd name="connsiteX696" fmla="*/ 653887 w 1964529"/>
                <a:gd name="connsiteY696" fmla="*/ 363870 h 1262083"/>
                <a:gd name="connsiteX697" fmla="*/ 656735 w 1964529"/>
                <a:gd name="connsiteY697" fmla="*/ 354548 h 1262083"/>
                <a:gd name="connsiteX698" fmla="*/ 644947 w 1964529"/>
                <a:gd name="connsiteY698" fmla="*/ 349730 h 1262083"/>
                <a:gd name="connsiteX699" fmla="*/ 642258 w 1964529"/>
                <a:gd name="connsiteY699" fmla="*/ 345890 h 1262083"/>
                <a:gd name="connsiteX700" fmla="*/ 626790 w 1964529"/>
                <a:gd name="connsiteY700" fmla="*/ 348188 h 1262083"/>
                <a:gd name="connsiteX701" fmla="*/ 585114 w 1964529"/>
                <a:gd name="connsiteY701" fmla="*/ 327860 h 1262083"/>
                <a:gd name="connsiteX702" fmla="*/ 583540 w 1964529"/>
                <a:gd name="connsiteY702" fmla="*/ 322124 h 1262083"/>
                <a:gd name="connsiteX703" fmla="*/ 572871 w 1964529"/>
                <a:gd name="connsiteY703" fmla="*/ 319970 h 1262083"/>
                <a:gd name="connsiteX704" fmla="*/ 552544 w 1964529"/>
                <a:gd name="connsiteY704" fmla="*/ 289303 h 1262083"/>
                <a:gd name="connsiteX705" fmla="*/ 562292 w 1964529"/>
                <a:gd name="connsiteY705" fmla="*/ 265769 h 1262083"/>
                <a:gd name="connsiteX706" fmla="*/ 564570 w 1964529"/>
                <a:gd name="connsiteY706" fmla="*/ 264233 h 1262083"/>
                <a:gd name="connsiteX707" fmla="*/ 560868 w 1964529"/>
                <a:gd name="connsiteY707" fmla="*/ 256531 h 1262083"/>
                <a:gd name="connsiteX708" fmla="*/ 559371 w 1964529"/>
                <a:gd name="connsiteY708" fmla="*/ 246634 h 1262083"/>
                <a:gd name="connsiteX709" fmla="*/ 579699 w 1964529"/>
                <a:gd name="connsiteY709" fmla="*/ 215966 h 1262083"/>
                <a:gd name="connsiteX710" fmla="*/ 589376 w 1964529"/>
                <a:gd name="connsiteY710" fmla="*/ 214013 h 1262083"/>
                <a:gd name="connsiteX711" fmla="*/ 591941 w 1964529"/>
                <a:gd name="connsiteY711" fmla="*/ 204663 h 1262083"/>
                <a:gd name="connsiteX712" fmla="*/ 633617 w 1964529"/>
                <a:gd name="connsiteY712" fmla="*/ 184336 h 1262083"/>
                <a:gd name="connsiteX713" fmla="*/ 640890 w 1964529"/>
                <a:gd name="connsiteY713" fmla="*/ 185416 h 1262083"/>
                <a:gd name="connsiteX714" fmla="*/ 647425 w 1964529"/>
                <a:gd name="connsiteY714" fmla="*/ 177016 h 1262083"/>
                <a:gd name="connsiteX715" fmla="*/ 674580 w 1964529"/>
                <a:gd name="connsiteY715" fmla="*/ 167268 h 1262083"/>
                <a:gd name="connsiteX716" fmla="*/ 679648 w 1964529"/>
                <a:gd name="connsiteY716" fmla="*/ 169087 h 1262083"/>
                <a:gd name="connsiteX717" fmla="*/ 681522 w 1964529"/>
                <a:gd name="connsiteY717" fmla="*/ 164563 h 1262083"/>
                <a:gd name="connsiteX718" fmla="*/ 683800 w 1964529"/>
                <a:gd name="connsiteY718" fmla="*/ 163027 h 1262083"/>
                <a:gd name="connsiteX719" fmla="*/ 680098 w 1964529"/>
                <a:gd name="connsiteY719" fmla="*/ 155325 h 1262083"/>
                <a:gd name="connsiteX720" fmla="*/ 678601 w 1964529"/>
                <a:gd name="connsiteY720" fmla="*/ 145428 h 1262083"/>
                <a:gd name="connsiteX721" fmla="*/ 698929 w 1964529"/>
                <a:gd name="connsiteY721" fmla="*/ 114760 h 1262083"/>
                <a:gd name="connsiteX722" fmla="*/ 708606 w 1964529"/>
                <a:gd name="connsiteY722" fmla="*/ 112807 h 1262083"/>
                <a:gd name="connsiteX723" fmla="*/ 711171 w 1964529"/>
                <a:gd name="connsiteY723" fmla="*/ 103457 h 1262083"/>
                <a:gd name="connsiteX724" fmla="*/ 752847 w 1964529"/>
                <a:gd name="connsiteY724" fmla="*/ 83130 h 1262083"/>
                <a:gd name="connsiteX725" fmla="*/ 760120 w 1964529"/>
                <a:gd name="connsiteY725" fmla="*/ 84210 h 1262083"/>
                <a:gd name="connsiteX726" fmla="*/ 766655 w 1964529"/>
                <a:gd name="connsiteY726" fmla="*/ 75810 h 1262083"/>
                <a:gd name="connsiteX727" fmla="*/ 793810 w 1964529"/>
                <a:gd name="connsiteY727" fmla="*/ 66062 h 1262083"/>
                <a:gd name="connsiteX728" fmla="*/ 820965 w 1964529"/>
                <a:gd name="connsiteY728" fmla="*/ 75810 h 1262083"/>
                <a:gd name="connsiteX729" fmla="*/ 827677 w 1964529"/>
                <a:gd name="connsiteY729" fmla="*/ 84437 h 1262083"/>
                <a:gd name="connsiteX730" fmla="*/ 836480 w 1964529"/>
                <a:gd name="connsiteY730" fmla="*/ 83130 h 1262083"/>
                <a:gd name="connsiteX731" fmla="*/ 852947 w 1964529"/>
                <a:gd name="connsiteY731" fmla="*/ 86831 h 1262083"/>
                <a:gd name="connsiteX732" fmla="*/ 853982 w 1964529"/>
                <a:gd name="connsiteY732" fmla="*/ 84332 h 1262083"/>
                <a:gd name="connsiteX733" fmla="*/ 855932 w 1964529"/>
                <a:gd name="connsiteY733" fmla="*/ 83016 h 1262083"/>
                <a:gd name="connsiteX734" fmla="*/ 852762 w 1964529"/>
                <a:gd name="connsiteY734" fmla="*/ 76422 h 1262083"/>
                <a:gd name="connsiteX735" fmla="*/ 851481 w 1964529"/>
                <a:gd name="connsiteY735" fmla="*/ 67949 h 1262083"/>
                <a:gd name="connsiteX736" fmla="*/ 868885 w 1964529"/>
                <a:gd name="connsiteY736" fmla="*/ 41693 h 1262083"/>
                <a:gd name="connsiteX737" fmla="*/ 877170 w 1964529"/>
                <a:gd name="connsiteY737" fmla="*/ 40021 h 1262083"/>
                <a:gd name="connsiteX738" fmla="*/ 879366 w 1964529"/>
                <a:gd name="connsiteY738" fmla="*/ 32016 h 1262083"/>
                <a:gd name="connsiteX739" fmla="*/ 915047 w 1964529"/>
                <a:gd name="connsiteY739" fmla="*/ 14613 h 1262083"/>
                <a:gd name="connsiteX740" fmla="*/ 921274 w 1964529"/>
                <a:gd name="connsiteY740" fmla="*/ 15538 h 1262083"/>
                <a:gd name="connsiteX741" fmla="*/ 926869 w 1964529"/>
                <a:gd name="connsiteY741" fmla="*/ 8346 h 1262083"/>
                <a:gd name="connsiteX742" fmla="*/ 950118 w 1964529"/>
                <a:gd name="connsiteY742" fmla="*/ 0 h 126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</a:cxnLst>
              <a:rect l="l" t="t" r="r" b="b"/>
              <a:pathLst>
                <a:path w="1964529" h="1262083">
                  <a:moveTo>
                    <a:pt x="1079540" y="1029820"/>
                  </a:moveTo>
                  <a:lnTo>
                    <a:pt x="1075661" y="1042518"/>
                  </a:lnTo>
                  <a:lnTo>
                    <a:pt x="1070356" y="1046887"/>
                  </a:lnTo>
                  <a:lnTo>
                    <a:pt x="1072670" y="1047231"/>
                  </a:lnTo>
                  <a:lnTo>
                    <a:pt x="1080628" y="1037001"/>
                  </a:lnTo>
                  <a:lnTo>
                    <a:pt x="1081624" y="1036643"/>
                  </a:lnTo>
                  <a:close/>
                  <a:moveTo>
                    <a:pt x="207170" y="948740"/>
                  </a:moveTo>
                  <a:lnTo>
                    <a:pt x="206495" y="949199"/>
                  </a:lnTo>
                  <a:lnTo>
                    <a:pt x="207499" y="949424"/>
                  </a:lnTo>
                  <a:close/>
                  <a:moveTo>
                    <a:pt x="1540709" y="948275"/>
                  </a:moveTo>
                  <a:lnTo>
                    <a:pt x="1531332" y="955996"/>
                  </a:lnTo>
                  <a:lnTo>
                    <a:pt x="1518943" y="958497"/>
                  </a:lnTo>
                  <a:lnTo>
                    <a:pt x="1518768" y="959135"/>
                  </a:lnTo>
                  <a:lnTo>
                    <a:pt x="1534070" y="964629"/>
                  </a:lnTo>
                  <a:lnTo>
                    <a:pt x="1539339" y="951909"/>
                  </a:lnTo>
                  <a:lnTo>
                    <a:pt x="1541693" y="950322"/>
                  </a:lnTo>
                  <a:close/>
                  <a:moveTo>
                    <a:pt x="837970" y="924662"/>
                  </a:moveTo>
                  <a:lnTo>
                    <a:pt x="825896" y="927376"/>
                  </a:lnTo>
                  <a:lnTo>
                    <a:pt x="812707" y="925416"/>
                  </a:lnTo>
                  <a:lnTo>
                    <a:pt x="810020" y="929255"/>
                  </a:lnTo>
                  <a:lnTo>
                    <a:pt x="804925" y="932720"/>
                  </a:lnTo>
                  <a:lnTo>
                    <a:pt x="814731" y="940795"/>
                  </a:lnTo>
                  <a:lnTo>
                    <a:pt x="824652" y="932625"/>
                  </a:lnTo>
                  <a:lnTo>
                    <a:pt x="836438" y="930246"/>
                  </a:lnTo>
                  <a:close/>
                  <a:moveTo>
                    <a:pt x="1074335" y="924577"/>
                  </a:moveTo>
                  <a:lnTo>
                    <a:pt x="1055498" y="927376"/>
                  </a:lnTo>
                  <a:lnTo>
                    <a:pt x="1044582" y="924922"/>
                  </a:lnTo>
                  <a:lnTo>
                    <a:pt x="1046043" y="930246"/>
                  </a:lnTo>
                  <a:lnTo>
                    <a:pt x="1057828" y="932625"/>
                  </a:lnTo>
                  <a:cubicBezTo>
                    <a:pt x="1072376" y="938778"/>
                    <a:pt x="1082583" y="953183"/>
                    <a:pt x="1082583" y="969972"/>
                  </a:cubicBezTo>
                  <a:cubicBezTo>
                    <a:pt x="1082583" y="975568"/>
                    <a:pt x="1081449" y="980899"/>
                    <a:pt x="1079398" y="985749"/>
                  </a:cubicBezTo>
                  <a:lnTo>
                    <a:pt x="1073376" y="994680"/>
                  </a:lnTo>
                  <a:lnTo>
                    <a:pt x="1075661" y="997195"/>
                  </a:lnTo>
                  <a:lnTo>
                    <a:pt x="1080635" y="1013477"/>
                  </a:lnTo>
                  <a:lnTo>
                    <a:pt x="1089003" y="993275"/>
                  </a:lnTo>
                  <a:lnTo>
                    <a:pt x="1091777" y="991404"/>
                  </a:lnTo>
                  <a:lnTo>
                    <a:pt x="1087268" y="982024"/>
                  </a:lnTo>
                  <a:cubicBezTo>
                    <a:pt x="1086083" y="978217"/>
                    <a:pt x="1085445" y="974169"/>
                    <a:pt x="1085445" y="969972"/>
                  </a:cubicBezTo>
                  <a:cubicBezTo>
                    <a:pt x="1085445" y="961577"/>
                    <a:pt x="1087997" y="953779"/>
                    <a:pt x="1092368" y="947310"/>
                  </a:cubicBezTo>
                  <a:lnTo>
                    <a:pt x="1099726" y="941250"/>
                  </a:lnTo>
                  <a:lnTo>
                    <a:pt x="1093422" y="940008"/>
                  </a:lnTo>
                  <a:cubicBezTo>
                    <a:pt x="1087288" y="937446"/>
                    <a:pt x="1081899" y="933759"/>
                    <a:pt x="1077610" y="929255"/>
                  </a:cubicBezTo>
                  <a:close/>
                  <a:moveTo>
                    <a:pt x="641233" y="885736"/>
                  </a:moveTo>
                  <a:lnTo>
                    <a:pt x="636017" y="893473"/>
                  </a:lnTo>
                  <a:lnTo>
                    <a:pt x="636710" y="894236"/>
                  </a:lnTo>
                  <a:lnTo>
                    <a:pt x="637297" y="894104"/>
                  </a:lnTo>
                  <a:lnTo>
                    <a:pt x="646155" y="895420"/>
                  </a:lnTo>
                  <a:lnTo>
                    <a:pt x="648825" y="891988"/>
                  </a:lnTo>
                  <a:close/>
                  <a:moveTo>
                    <a:pt x="350020" y="842653"/>
                  </a:moveTo>
                  <a:lnTo>
                    <a:pt x="334551" y="844951"/>
                  </a:lnTo>
                  <a:lnTo>
                    <a:pt x="330475" y="844035"/>
                  </a:lnTo>
                  <a:lnTo>
                    <a:pt x="333657" y="854453"/>
                  </a:lnTo>
                  <a:lnTo>
                    <a:pt x="349664" y="860199"/>
                  </a:lnTo>
                  <a:lnTo>
                    <a:pt x="356599" y="869113"/>
                  </a:lnTo>
                  <a:lnTo>
                    <a:pt x="362709" y="868206"/>
                  </a:lnTo>
                  <a:lnTo>
                    <a:pt x="367495" y="852538"/>
                  </a:lnTo>
                  <a:lnTo>
                    <a:pt x="352708" y="846494"/>
                  </a:lnTo>
                  <a:close/>
                  <a:moveTo>
                    <a:pt x="1613676" y="809255"/>
                  </a:moveTo>
                  <a:lnTo>
                    <a:pt x="1606667" y="815027"/>
                  </a:lnTo>
                  <a:lnTo>
                    <a:pt x="1596493" y="817081"/>
                  </a:lnTo>
                  <a:lnTo>
                    <a:pt x="1594424" y="824624"/>
                  </a:lnTo>
                  <a:cubicBezTo>
                    <a:pt x="1587558" y="836569"/>
                    <a:pt x="1571483" y="844951"/>
                    <a:pt x="1552748" y="844951"/>
                  </a:cubicBezTo>
                  <a:lnTo>
                    <a:pt x="1546671" y="844048"/>
                  </a:lnTo>
                  <a:lnTo>
                    <a:pt x="1549165" y="846102"/>
                  </a:lnTo>
                  <a:cubicBezTo>
                    <a:pt x="1553535" y="852571"/>
                    <a:pt x="1556087" y="860370"/>
                    <a:pt x="1556087" y="868764"/>
                  </a:cubicBezTo>
                  <a:cubicBezTo>
                    <a:pt x="1556087" y="874360"/>
                    <a:pt x="1554953" y="879692"/>
                    <a:pt x="1552902" y="884541"/>
                  </a:cubicBezTo>
                  <a:lnTo>
                    <a:pt x="1546880" y="893473"/>
                  </a:lnTo>
                  <a:lnTo>
                    <a:pt x="1549165" y="895988"/>
                  </a:lnTo>
                  <a:lnTo>
                    <a:pt x="1551893" y="904920"/>
                  </a:lnTo>
                  <a:lnTo>
                    <a:pt x="1557325" y="900447"/>
                  </a:lnTo>
                  <a:lnTo>
                    <a:pt x="1567325" y="898428"/>
                  </a:lnTo>
                  <a:lnTo>
                    <a:pt x="1569976" y="888767"/>
                  </a:lnTo>
                  <a:cubicBezTo>
                    <a:pt x="1573523" y="882595"/>
                    <a:pt x="1579449" y="877344"/>
                    <a:pt x="1586909" y="873636"/>
                  </a:cubicBezTo>
                  <a:lnTo>
                    <a:pt x="1605841" y="869380"/>
                  </a:lnTo>
                  <a:lnTo>
                    <a:pt x="1603123" y="860483"/>
                  </a:lnTo>
                  <a:cubicBezTo>
                    <a:pt x="1603123" y="847819"/>
                    <a:pt x="1608256" y="836352"/>
                    <a:pt x="1616556" y="828053"/>
                  </a:cubicBezTo>
                  <a:lnTo>
                    <a:pt x="1619696" y="825936"/>
                  </a:lnTo>
                  <a:lnTo>
                    <a:pt x="1614593" y="815323"/>
                  </a:lnTo>
                  <a:close/>
                  <a:moveTo>
                    <a:pt x="1321908" y="803800"/>
                  </a:moveTo>
                  <a:lnTo>
                    <a:pt x="1319586" y="807117"/>
                  </a:lnTo>
                  <a:cubicBezTo>
                    <a:pt x="1312175" y="814900"/>
                    <a:pt x="1300959" y="819861"/>
                    <a:pt x="1288405" y="819861"/>
                  </a:cubicBezTo>
                  <a:cubicBezTo>
                    <a:pt x="1275852" y="819861"/>
                    <a:pt x="1264635" y="814900"/>
                    <a:pt x="1257224" y="807117"/>
                  </a:cubicBezTo>
                  <a:lnTo>
                    <a:pt x="1255801" y="805084"/>
                  </a:lnTo>
                  <a:lnTo>
                    <a:pt x="1252895" y="819479"/>
                  </a:lnTo>
                  <a:lnTo>
                    <a:pt x="1246873" y="828411"/>
                  </a:lnTo>
                  <a:lnTo>
                    <a:pt x="1249158" y="830926"/>
                  </a:lnTo>
                  <a:cubicBezTo>
                    <a:pt x="1253528" y="837394"/>
                    <a:pt x="1256080" y="845193"/>
                    <a:pt x="1256080" y="853587"/>
                  </a:cubicBezTo>
                  <a:cubicBezTo>
                    <a:pt x="1256080" y="861982"/>
                    <a:pt x="1253528" y="869780"/>
                    <a:pt x="1249158" y="876249"/>
                  </a:cubicBezTo>
                  <a:lnTo>
                    <a:pt x="1244529" y="880061"/>
                  </a:lnTo>
                  <a:lnTo>
                    <a:pt x="1258819" y="885190"/>
                  </a:lnTo>
                  <a:lnTo>
                    <a:pt x="1266992" y="895697"/>
                  </a:lnTo>
                  <a:lnTo>
                    <a:pt x="1276010" y="894357"/>
                  </a:lnTo>
                  <a:lnTo>
                    <a:pt x="1276959" y="892068"/>
                  </a:lnTo>
                  <a:lnTo>
                    <a:pt x="1279733" y="890197"/>
                  </a:lnTo>
                  <a:lnTo>
                    <a:pt x="1275224" y="880817"/>
                  </a:lnTo>
                  <a:cubicBezTo>
                    <a:pt x="1274039" y="877009"/>
                    <a:pt x="1273401" y="872961"/>
                    <a:pt x="1273401" y="868764"/>
                  </a:cubicBezTo>
                  <a:cubicBezTo>
                    <a:pt x="1273401" y="851975"/>
                    <a:pt x="1283609" y="837570"/>
                    <a:pt x="1298156" y="831417"/>
                  </a:cubicBezTo>
                  <a:lnTo>
                    <a:pt x="1309942" y="829038"/>
                  </a:lnTo>
                  <a:lnTo>
                    <a:pt x="1313066" y="817652"/>
                  </a:lnTo>
                  <a:lnTo>
                    <a:pt x="1327618" y="804649"/>
                  </a:lnTo>
                  <a:close/>
                  <a:moveTo>
                    <a:pt x="624303" y="803800"/>
                  </a:moveTo>
                  <a:lnTo>
                    <a:pt x="621981" y="807117"/>
                  </a:lnTo>
                  <a:lnTo>
                    <a:pt x="602624" y="815028"/>
                  </a:lnTo>
                  <a:lnTo>
                    <a:pt x="605560" y="817652"/>
                  </a:lnTo>
                  <a:lnTo>
                    <a:pt x="608684" y="829038"/>
                  </a:lnTo>
                  <a:lnTo>
                    <a:pt x="620469" y="831417"/>
                  </a:lnTo>
                  <a:lnTo>
                    <a:pt x="631571" y="840560"/>
                  </a:lnTo>
                  <a:lnTo>
                    <a:pt x="637185" y="827006"/>
                  </a:lnTo>
                  <a:lnTo>
                    <a:pt x="639960" y="825135"/>
                  </a:lnTo>
                  <a:lnTo>
                    <a:pt x="635451" y="815755"/>
                  </a:lnTo>
                  <a:lnTo>
                    <a:pt x="633858" y="805220"/>
                  </a:lnTo>
                  <a:close/>
                  <a:moveTo>
                    <a:pt x="1394587" y="770260"/>
                  </a:moveTo>
                  <a:lnTo>
                    <a:pt x="1390038" y="774006"/>
                  </a:lnTo>
                  <a:lnTo>
                    <a:pt x="1379334" y="776167"/>
                  </a:lnTo>
                  <a:lnTo>
                    <a:pt x="1377156" y="784104"/>
                  </a:lnTo>
                  <a:lnTo>
                    <a:pt x="1366817" y="793343"/>
                  </a:lnTo>
                  <a:lnTo>
                    <a:pt x="1372677" y="794213"/>
                  </a:lnTo>
                  <a:lnTo>
                    <a:pt x="1380635" y="783983"/>
                  </a:lnTo>
                  <a:lnTo>
                    <a:pt x="1390347" y="780497"/>
                  </a:lnTo>
                  <a:close/>
                  <a:moveTo>
                    <a:pt x="1626266" y="747005"/>
                  </a:moveTo>
                  <a:lnTo>
                    <a:pt x="1624379" y="756352"/>
                  </a:lnTo>
                  <a:lnTo>
                    <a:pt x="1619434" y="763686"/>
                  </a:lnTo>
                  <a:lnTo>
                    <a:pt x="1621310" y="765751"/>
                  </a:lnTo>
                  <a:lnTo>
                    <a:pt x="1623631" y="773351"/>
                  </a:lnTo>
                  <a:lnTo>
                    <a:pt x="1640543" y="759425"/>
                  </a:lnTo>
                  <a:lnTo>
                    <a:pt x="1653878" y="756733"/>
                  </a:lnTo>
                  <a:lnTo>
                    <a:pt x="1655424" y="751099"/>
                  </a:lnTo>
                  <a:lnTo>
                    <a:pt x="1648649" y="752435"/>
                  </a:lnTo>
                  <a:cubicBezTo>
                    <a:pt x="1641384" y="752435"/>
                    <a:pt x="1634507" y="750999"/>
                    <a:pt x="1628373" y="748438"/>
                  </a:cubicBezTo>
                  <a:close/>
                  <a:moveTo>
                    <a:pt x="707879" y="717000"/>
                  </a:moveTo>
                  <a:lnTo>
                    <a:pt x="705867" y="719984"/>
                  </a:lnTo>
                  <a:lnTo>
                    <a:pt x="707841" y="722157"/>
                  </a:lnTo>
                  <a:lnTo>
                    <a:pt x="710505" y="730879"/>
                  </a:lnTo>
                  <a:lnTo>
                    <a:pt x="719031" y="728963"/>
                  </a:lnTo>
                  <a:lnTo>
                    <a:pt x="712824" y="723417"/>
                  </a:lnTo>
                  <a:lnTo>
                    <a:pt x="711251" y="717681"/>
                  </a:lnTo>
                  <a:close/>
                  <a:moveTo>
                    <a:pt x="465223" y="700115"/>
                  </a:moveTo>
                  <a:lnTo>
                    <a:pt x="466689" y="701425"/>
                  </a:lnTo>
                  <a:lnTo>
                    <a:pt x="469254" y="710775"/>
                  </a:lnTo>
                  <a:lnTo>
                    <a:pt x="472271" y="711384"/>
                  </a:lnTo>
                  <a:lnTo>
                    <a:pt x="471148" y="709049"/>
                  </a:lnTo>
                  <a:lnTo>
                    <a:pt x="469938" y="701045"/>
                  </a:lnTo>
                  <a:close/>
                  <a:moveTo>
                    <a:pt x="1445251" y="683243"/>
                  </a:moveTo>
                  <a:lnTo>
                    <a:pt x="1442564" y="687081"/>
                  </a:lnTo>
                  <a:cubicBezTo>
                    <a:pt x="1438275" y="691585"/>
                    <a:pt x="1432885" y="695273"/>
                    <a:pt x="1426752" y="697834"/>
                  </a:cubicBezTo>
                  <a:lnTo>
                    <a:pt x="1410960" y="700947"/>
                  </a:lnTo>
                  <a:lnTo>
                    <a:pt x="1408675" y="712266"/>
                  </a:lnTo>
                  <a:lnTo>
                    <a:pt x="1403472" y="719984"/>
                  </a:lnTo>
                  <a:lnTo>
                    <a:pt x="1404719" y="721356"/>
                  </a:lnTo>
                  <a:lnTo>
                    <a:pt x="1415195" y="712729"/>
                  </a:lnTo>
                  <a:lnTo>
                    <a:pt x="1424872" y="710775"/>
                  </a:lnTo>
                  <a:lnTo>
                    <a:pt x="1427438" y="701425"/>
                  </a:lnTo>
                  <a:cubicBezTo>
                    <a:pt x="1430871" y="695453"/>
                    <a:pt x="1436606" y="690371"/>
                    <a:pt x="1443825" y="686782"/>
                  </a:cubicBezTo>
                  <a:lnTo>
                    <a:pt x="1453872" y="684524"/>
                  </a:lnTo>
                  <a:close/>
                  <a:moveTo>
                    <a:pt x="434563" y="682404"/>
                  </a:moveTo>
                  <a:lnTo>
                    <a:pt x="432312" y="682739"/>
                  </a:lnTo>
                  <a:lnTo>
                    <a:pt x="435262" y="683402"/>
                  </a:lnTo>
                  <a:close/>
                  <a:moveTo>
                    <a:pt x="1477339" y="680955"/>
                  </a:moveTo>
                  <a:lnTo>
                    <a:pt x="1473683" y="681777"/>
                  </a:lnTo>
                  <a:lnTo>
                    <a:pt x="1476387" y="682178"/>
                  </a:lnTo>
                  <a:close/>
                  <a:moveTo>
                    <a:pt x="665423" y="641847"/>
                  </a:moveTo>
                  <a:lnTo>
                    <a:pt x="679551" y="654471"/>
                  </a:lnTo>
                  <a:lnTo>
                    <a:pt x="682250" y="664310"/>
                  </a:lnTo>
                  <a:lnTo>
                    <a:pt x="688263" y="665524"/>
                  </a:lnTo>
                  <a:lnTo>
                    <a:pt x="690002" y="661325"/>
                  </a:lnTo>
                  <a:lnTo>
                    <a:pt x="692281" y="659789"/>
                  </a:lnTo>
                  <a:lnTo>
                    <a:pt x="688578" y="652087"/>
                  </a:lnTo>
                  <a:cubicBezTo>
                    <a:pt x="687605" y="648960"/>
                    <a:pt x="687081" y="645636"/>
                    <a:pt x="687081" y="642189"/>
                  </a:cubicBezTo>
                  <a:lnTo>
                    <a:pt x="687181" y="641862"/>
                  </a:lnTo>
                  <a:lnTo>
                    <a:pt x="676340" y="643999"/>
                  </a:lnTo>
                  <a:close/>
                  <a:moveTo>
                    <a:pt x="1253680" y="625411"/>
                  </a:moveTo>
                  <a:lnTo>
                    <a:pt x="1250993" y="629249"/>
                  </a:lnTo>
                  <a:lnTo>
                    <a:pt x="1245347" y="633089"/>
                  </a:lnTo>
                  <a:lnTo>
                    <a:pt x="1252955" y="634219"/>
                  </a:lnTo>
                  <a:lnTo>
                    <a:pt x="1259173" y="626227"/>
                  </a:lnTo>
                  <a:close/>
                  <a:moveTo>
                    <a:pt x="986205" y="625411"/>
                  </a:moveTo>
                  <a:lnTo>
                    <a:pt x="983518" y="629249"/>
                  </a:lnTo>
                  <a:cubicBezTo>
                    <a:pt x="974940" y="638257"/>
                    <a:pt x="961959" y="643999"/>
                    <a:pt x="947430" y="643999"/>
                  </a:cubicBezTo>
                  <a:cubicBezTo>
                    <a:pt x="940165" y="643999"/>
                    <a:pt x="933288" y="642563"/>
                    <a:pt x="927154" y="640002"/>
                  </a:cubicBezTo>
                  <a:lnTo>
                    <a:pt x="916282" y="632609"/>
                  </a:lnTo>
                  <a:lnTo>
                    <a:pt x="919208" y="642189"/>
                  </a:lnTo>
                  <a:cubicBezTo>
                    <a:pt x="919208" y="646785"/>
                    <a:pt x="918277" y="651163"/>
                    <a:pt x="916593" y="655145"/>
                  </a:cubicBezTo>
                  <a:lnTo>
                    <a:pt x="911648" y="662479"/>
                  </a:lnTo>
                  <a:lnTo>
                    <a:pt x="913524" y="664544"/>
                  </a:lnTo>
                  <a:cubicBezTo>
                    <a:pt x="917113" y="669856"/>
                    <a:pt x="919208" y="676260"/>
                    <a:pt x="919208" y="683153"/>
                  </a:cubicBezTo>
                  <a:cubicBezTo>
                    <a:pt x="919208" y="696939"/>
                    <a:pt x="910826" y="708768"/>
                    <a:pt x="898881" y="713820"/>
                  </a:cubicBezTo>
                  <a:lnTo>
                    <a:pt x="888707" y="715874"/>
                  </a:lnTo>
                  <a:lnTo>
                    <a:pt x="886638" y="723417"/>
                  </a:lnTo>
                  <a:cubicBezTo>
                    <a:pt x="883205" y="729390"/>
                    <a:pt x="877469" y="734472"/>
                    <a:pt x="870251" y="738060"/>
                  </a:cubicBezTo>
                  <a:lnTo>
                    <a:pt x="862371" y="739831"/>
                  </a:lnTo>
                  <a:lnTo>
                    <a:pt x="876650" y="752590"/>
                  </a:lnTo>
                  <a:lnTo>
                    <a:pt x="879774" y="763976"/>
                  </a:lnTo>
                  <a:lnTo>
                    <a:pt x="891559" y="766355"/>
                  </a:lnTo>
                  <a:cubicBezTo>
                    <a:pt x="906106" y="772508"/>
                    <a:pt x="916314" y="786913"/>
                    <a:pt x="916314" y="803702"/>
                  </a:cubicBezTo>
                  <a:cubicBezTo>
                    <a:pt x="916314" y="809298"/>
                    <a:pt x="915180" y="814630"/>
                    <a:pt x="913129" y="819479"/>
                  </a:cubicBezTo>
                  <a:lnTo>
                    <a:pt x="907107" y="828411"/>
                  </a:lnTo>
                  <a:lnTo>
                    <a:pt x="909392" y="830926"/>
                  </a:lnTo>
                  <a:cubicBezTo>
                    <a:pt x="913762" y="837394"/>
                    <a:pt x="916314" y="845193"/>
                    <a:pt x="916314" y="853587"/>
                  </a:cubicBezTo>
                  <a:cubicBezTo>
                    <a:pt x="916314" y="870376"/>
                    <a:pt x="906106" y="884781"/>
                    <a:pt x="891559" y="890934"/>
                  </a:cubicBezTo>
                  <a:lnTo>
                    <a:pt x="879170" y="893435"/>
                  </a:lnTo>
                  <a:lnTo>
                    <a:pt x="878242" y="896818"/>
                  </a:lnTo>
                  <a:lnTo>
                    <a:pt x="890315" y="894104"/>
                  </a:lnTo>
                  <a:lnTo>
                    <a:pt x="899173" y="895420"/>
                  </a:lnTo>
                  <a:lnTo>
                    <a:pt x="907131" y="885190"/>
                  </a:lnTo>
                  <a:cubicBezTo>
                    <a:pt x="915594" y="877855"/>
                    <a:pt x="927286" y="873319"/>
                    <a:pt x="940201" y="873319"/>
                  </a:cubicBezTo>
                  <a:cubicBezTo>
                    <a:pt x="953116" y="873319"/>
                    <a:pt x="964807" y="877855"/>
                    <a:pt x="973271" y="885190"/>
                  </a:cubicBezTo>
                  <a:lnTo>
                    <a:pt x="981444" y="895697"/>
                  </a:lnTo>
                  <a:lnTo>
                    <a:pt x="992165" y="894104"/>
                  </a:lnTo>
                  <a:lnTo>
                    <a:pt x="1003081" y="896558"/>
                  </a:lnTo>
                  <a:lnTo>
                    <a:pt x="1002828" y="895635"/>
                  </a:lnTo>
                  <a:lnTo>
                    <a:pt x="989835" y="893012"/>
                  </a:lnTo>
                  <a:cubicBezTo>
                    <a:pt x="975288" y="886859"/>
                    <a:pt x="965080" y="872454"/>
                    <a:pt x="965080" y="855666"/>
                  </a:cubicBezTo>
                  <a:cubicBezTo>
                    <a:pt x="965080" y="844473"/>
                    <a:pt x="969617" y="834340"/>
                    <a:pt x="976951" y="827006"/>
                  </a:cubicBezTo>
                  <a:lnTo>
                    <a:pt x="979726" y="825135"/>
                  </a:lnTo>
                  <a:lnTo>
                    <a:pt x="975217" y="815755"/>
                  </a:lnTo>
                  <a:cubicBezTo>
                    <a:pt x="974032" y="811947"/>
                    <a:pt x="973394" y="807899"/>
                    <a:pt x="973394" y="803702"/>
                  </a:cubicBezTo>
                  <a:cubicBezTo>
                    <a:pt x="973394" y="786913"/>
                    <a:pt x="983602" y="772508"/>
                    <a:pt x="998149" y="766355"/>
                  </a:cubicBezTo>
                  <a:lnTo>
                    <a:pt x="1009935" y="763976"/>
                  </a:lnTo>
                  <a:lnTo>
                    <a:pt x="1013059" y="752590"/>
                  </a:lnTo>
                  <a:lnTo>
                    <a:pt x="1029396" y="737991"/>
                  </a:lnTo>
                  <a:lnTo>
                    <a:pt x="1013086" y="723417"/>
                  </a:lnTo>
                  <a:lnTo>
                    <a:pt x="1011513" y="717681"/>
                  </a:lnTo>
                  <a:lnTo>
                    <a:pt x="1000844" y="715527"/>
                  </a:lnTo>
                  <a:cubicBezTo>
                    <a:pt x="988898" y="710474"/>
                    <a:pt x="980516" y="698646"/>
                    <a:pt x="980516" y="684860"/>
                  </a:cubicBezTo>
                  <a:cubicBezTo>
                    <a:pt x="980516" y="675669"/>
                    <a:pt x="984241" y="667348"/>
                    <a:pt x="990264" y="661325"/>
                  </a:cubicBezTo>
                  <a:lnTo>
                    <a:pt x="992543" y="659789"/>
                  </a:lnTo>
                  <a:lnTo>
                    <a:pt x="988840" y="652087"/>
                  </a:lnTo>
                  <a:cubicBezTo>
                    <a:pt x="987867" y="648960"/>
                    <a:pt x="987343" y="645636"/>
                    <a:pt x="987343" y="642189"/>
                  </a:cubicBezTo>
                  <a:lnTo>
                    <a:pt x="992196" y="626301"/>
                  </a:lnTo>
                  <a:close/>
                  <a:moveTo>
                    <a:pt x="636977" y="624572"/>
                  </a:moveTo>
                  <a:lnTo>
                    <a:pt x="620634" y="627000"/>
                  </a:lnTo>
                  <a:lnTo>
                    <a:pt x="626435" y="634458"/>
                  </a:lnTo>
                  <a:lnTo>
                    <a:pt x="635699" y="633082"/>
                  </a:lnTo>
                  <a:lnTo>
                    <a:pt x="650919" y="636504"/>
                  </a:lnTo>
                  <a:lnTo>
                    <a:pt x="640252" y="629249"/>
                  </a:lnTo>
                  <a:close/>
                  <a:moveTo>
                    <a:pt x="812736" y="523628"/>
                  </a:moveTo>
                  <a:lnTo>
                    <a:pt x="809515" y="528406"/>
                  </a:lnTo>
                  <a:lnTo>
                    <a:pt x="809918" y="528849"/>
                  </a:lnTo>
                  <a:lnTo>
                    <a:pt x="810683" y="527001"/>
                  </a:lnTo>
                  <a:lnTo>
                    <a:pt x="813458" y="525130"/>
                  </a:lnTo>
                  <a:close/>
                  <a:moveTo>
                    <a:pt x="1051544" y="457675"/>
                  </a:moveTo>
                  <a:lnTo>
                    <a:pt x="1053272" y="463971"/>
                  </a:lnTo>
                  <a:lnTo>
                    <a:pt x="1065057" y="466350"/>
                  </a:lnTo>
                  <a:lnTo>
                    <a:pt x="1082207" y="480473"/>
                  </a:lnTo>
                  <a:lnTo>
                    <a:pt x="1098174" y="467324"/>
                  </a:lnTo>
                  <a:lnTo>
                    <a:pt x="1097303" y="466968"/>
                  </a:lnTo>
                  <a:lnTo>
                    <a:pt x="1094614" y="463128"/>
                  </a:lnTo>
                  <a:lnTo>
                    <a:pt x="1079146" y="465425"/>
                  </a:lnTo>
                  <a:cubicBezTo>
                    <a:pt x="1069778" y="465425"/>
                    <a:pt x="1061075" y="463330"/>
                    <a:pt x="1053857" y="459741"/>
                  </a:cubicBezTo>
                  <a:close/>
                  <a:moveTo>
                    <a:pt x="578535" y="450052"/>
                  </a:moveTo>
                  <a:lnTo>
                    <a:pt x="569866" y="457191"/>
                  </a:lnTo>
                  <a:lnTo>
                    <a:pt x="557477" y="459692"/>
                  </a:lnTo>
                  <a:lnTo>
                    <a:pt x="554957" y="468878"/>
                  </a:lnTo>
                  <a:cubicBezTo>
                    <a:pt x="550776" y="476152"/>
                    <a:pt x="543791" y="482340"/>
                    <a:pt x="535000" y="486710"/>
                  </a:cubicBezTo>
                  <a:lnTo>
                    <a:pt x="532777" y="487210"/>
                  </a:lnTo>
                  <a:lnTo>
                    <a:pt x="540539" y="488955"/>
                  </a:lnTo>
                  <a:lnTo>
                    <a:pt x="542959" y="481035"/>
                  </a:lnTo>
                  <a:cubicBezTo>
                    <a:pt x="547329" y="474567"/>
                    <a:pt x="553518" y="469427"/>
                    <a:pt x="560791" y="466350"/>
                  </a:cubicBezTo>
                  <a:lnTo>
                    <a:pt x="572577" y="463971"/>
                  </a:lnTo>
                  <a:lnTo>
                    <a:pt x="575701" y="452585"/>
                  </a:lnTo>
                  <a:close/>
                  <a:moveTo>
                    <a:pt x="1035190" y="439220"/>
                  </a:moveTo>
                  <a:lnTo>
                    <a:pt x="1036073" y="440008"/>
                  </a:lnTo>
                  <a:lnTo>
                    <a:pt x="1035896" y="439362"/>
                  </a:lnTo>
                  <a:close/>
                  <a:moveTo>
                    <a:pt x="989819" y="412154"/>
                  </a:moveTo>
                  <a:lnTo>
                    <a:pt x="987132" y="415992"/>
                  </a:lnTo>
                  <a:lnTo>
                    <a:pt x="981307" y="419954"/>
                  </a:lnTo>
                  <a:lnTo>
                    <a:pt x="988673" y="429423"/>
                  </a:lnTo>
                  <a:lnTo>
                    <a:pt x="999394" y="427830"/>
                  </a:lnTo>
                  <a:lnTo>
                    <a:pt x="1019262" y="432296"/>
                  </a:lnTo>
                  <a:lnTo>
                    <a:pt x="1010583" y="425149"/>
                  </a:lnTo>
                  <a:lnTo>
                    <a:pt x="1006942" y="413229"/>
                  </a:lnTo>
                  <a:lnTo>
                    <a:pt x="1003008" y="414114"/>
                  </a:lnTo>
                  <a:close/>
                  <a:moveTo>
                    <a:pt x="911681" y="411315"/>
                  </a:moveTo>
                  <a:lnTo>
                    <a:pt x="892844" y="414114"/>
                  </a:lnTo>
                  <a:lnTo>
                    <a:pt x="883800" y="412081"/>
                  </a:lnTo>
                  <a:lnTo>
                    <a:pt x="880330" y="423443"/>
                  </a:lnTo>
                  <a:cubicBezTo>
                    <a:pt x="876741" y="428755"/>
                    <a:pt x="871659" y="432975"/>
                    <a:pt x="865687" y="435501"/>
                  </a:cubicBezTo>
                  <a:lnTo>
                    <a:pt x="855513" y="437555"/>
                  </a:lnTo>
                  <a:lnTo>
                    <a:pt x="853444" y="445098"/>
                  </a:lnTo>
                  <a:cubicBezTo>
                    <a:pt x="846578" y="457044"/>
                    <a:pt x="830503" y="465425"/>
                    <a:pt x="811768" y="465425"/>
                  </a:cubicBezTo>
                  <a:lnTo>
                    <a:pt x="800937" y="463816"/>
                  </a:lnTo>
                  <a:lnTo>
                    <a:pt x="798731" y="466968"/>
                  </a:lnTo>
                  <a:lnTo>
                    <a:pt x="796049" y="468065"/>
                  </a:lnTo>
                  <a:lnTo>
                    <a:pt x="811800" y="481035"/>
                  </a:lnTo>
                  <a:lnTo>
                    <a:pt x="812924" y="484716"/>
                  </a:lnTo>
                  <a:lnTo>
                    <a:pt x="814049" y="481035"/>
                  </a:lnTo>
                  <a:cubicBezTo>
                    <a:pt x="818419" y="474567"/>
                    <a:pt x="824608" y="469427"/>
                    <a:pt x="831881" y="466350"/>
                  </a:cubicBezTo>
                  <a:lnTo>
                    <a:pt x="843667" y="463971"/>
                  </a:lnTo>
                  <a:lnTo>
                    <a:pt x="846791" y="452585"/>
                  </a:lnTo>
                  <a:cubicBezTo>
                    <a:pt x="855152" y="438038"/>
                    <a:pt x="874728" y="427830"/>
                    <a:pt x="897544" y="427830"/>
                  </a:cubicBezTo>
                  <a:lnTo>
                    <a:pt x="906402" y="429146"/>
                  </a:lnTo>
                  <a:lnTo>
                    <a:pt x="914360" y="418916"/>
                  </a:lnTo>
                  <a:lnTo>
                    <a:pt x="917564" y="417766"/>
                  </a:lnTo>
                  <a:lnTo>
                    <a:pt x="914956" y="415992"/>
                  </a:lnTo>
                  <a:close/>
                  <a:moveTo>
                    <a:pt x="1259538" y="356177"/>
                  </a:moveTo>
                  <a:lnTo>
                    <a:pt x="1245677" y="361842"/>
                  </a:lnTo>
                  <a:lnTo>
                    <a:pt x="1242885" y="360701"/>
                  </a:lnTo>
                  <a:lnTo>
                    <a:pt x="1243853" y="363870"/>
                  </a:lnTo>
                  <a:cubicBezTo>
                    <a:pt x="1243853" y="368466"/>
                    <a:pt x="1242922" y="372844"/>
                    <a:pt x="1241238" y="376826"/>
                  </a:cubicBezTo>
                  <a:lnTo>
                    <a:pt x="1236293" y="384160"/>
                  </a:lnTo>
                  <a:lnTo>
                    <a:pt x="1238169" y="386225"/>
                  </a:lnTo>
                  <a:cubicBezTo>
                    <a:pt x="1241758" y="391537"/>
                    <a:pt x="1243853" y="397941"/>
                    <a:pt x="1243853" y="404834"/>
                  </a:cubicBezTo>
                  <a:lnTo>
                    <a:pt x="1240384" y="416191"/>
                  </a:lnTo>
                  <a:lnTo>
                    <a:pt x="1247975" y="418916"/>
                  </a:lnTo>
                  <a:lnTo>
                    <a:pt x="1248161" y="419155"/>
                  </a:lnTo>
                  <a:lnTo>
                    <a:pt x="1258886" y="393263"/>
                  </a:lnTo>
                  <a:lnTo>
                    <a:pt x="1261660" y="391392"/>
                  </a:lnTo>
                  <a:lnTo>
                    <a:pt x="1257151" y="382012"/>
                  </a:lnTo>
                  <a:cubicBezTo>
                    <a:pt x="1255966" y="378205"/>
                    <a:pt x="1255328" y="374156"/>
                    <a:pt x="1255328" y="369959"/>
                  </a:cubicBezTo>
                  <a:close/>
                  <a:moveTo>
                    <a:pt x="1076002" y="244684"/>
                  </a:moveTo>
                  <a:lnTo>
                    <a:pt x="1060534" y="246982"/>
                  </a:lnTo>
                  <a:lnTo>
                    <a:pt x="1055555" y="245862"/>
                  </a:lnTo>
                  <a:lnTo>
                    <a:pt x="1056886" y="250714"/>
                  </a:lnTo>
                  <a:lnTo>
                    <a:pt x="1068671" y="253093"/>
                  </a:lnTo>
                  <a:cubicBezTo>
                    <a:pt x="1083219" y="259247"/>
                    <a:pt x="1093426" y="273651"/>
                    <a:pt x="1093426" y="290440"/>
                  </a:cubicBezTo>
                  <a:lnTo>
                    <a:pt x="1091027" y="302323"/>
                  </a:lnTo>
                  <a:lnTo>
                    <a:pt x="1093246" y="302652"/>
                  </a:lnTo>
                  <a:lnTo>
                    <a:pt x="1099781" y="294252"/>
                  </a:lnTo>
                  <a:lnTo>
                    <a:pt x="1125401" y="285055"/>
                  </a:lnTo>
                  <a:lnTo>
                    <a:pt x="1133389" y="265769"/>
                  </a:lnTo>
                  <a:lnTo>
                    <a:pt x="1135667" y="264233"/>
                  </a:lnTo>
                  <a:lnTo>
                    <a:pt x="1131965" y="256531"/>
                  </a:lnTo>
                  <a:lnTo>
                    <a:pt x="1131173" y="251297"/>
                  </a:lnTo>
                  <a:lnTo>
                    <a:pt x="1108324" y="260636"/>
                  </a:lnTo>
                  <a:cubicBezTo>
                    <a:pt x="1096394" y="260636"/>
                    <a:pt x="1085734" y="255921"/>
                    <a:pt x="1078691" y="248524"/>
                  </a:cubicBezTo>
                  <a:close/>
                  <a:moveTo>
                    <a:pt x="849082" y="244149"/>
                  </a:moveTo>
                  <a:lnTo>
                    <a:pt x="836480" y="246982"/>
                  </a:lnTo>
                  <a:lnTo>
                    <a:pt x="825650" y="245373"/>
                  </a:lnTo>
                  <a:lnTo>
                    <a:pt x="823444" y="248524"/>
                  </a:lnTo>
                  <a:cubicBezTo>
                    <a:pt x="816400" y="255921"/>
                    <a:pt x="805741" y="260636"/>
                    <a:pt x="793810" y="260636"/>
                  </a:cubicBezTo>
                  <a:lnTo>
                    <a:pt x="789061" y="258695"/>
                  </a:lnTo>
                  <a:lnTo>
                    <a:pt x="788881" y="259589"/>
                  </a:lnTo>
                  <a:lnTo>
                    <a:pt x="783936" y="266923"/>
                  </a:lnTo>
                  <a:lnTo>
                    <a:pt x="785812" y="268988"/>
                  </a:lnTo>
                  <a:cubicBezTo>
                    <a:pt x="789401" y="274300"/>
                    <a:pt x="791496" y="280704"/>
                    <a:pt x="791496" y="287597"/>
                  </a:cubicBezTo>
                  <a:lnTo>
                    <a:pt x="790134" y="292056"/>
                  </a:lnTo>
                  <a:lnTo>
                    <a:pt x="796253" y="294252"/>
                  </a:lnTo>
                  <a:lnTo>
                    <a:pt x="802964" y="302880"/>
                  </a:lnTo>
                  <a:lnTo>
                    <a:pt x="811768" y="301572"/>
                  </a:lnTo>
                  <a:lnTo>
                    <a:pt x="812446" y="301724"/>
                  </a:lnTo>
                  <a:lnTo>
                    <a:pt x="810740" y="290440"/>
                  </a:lnTo>
                  <a:cubicBezTo>
                    <a:pt x="810740" y="273651"/>
                    <a:pt x="820948" y="259247"/>
                    <a:pt x="835495" y="253093"/>
                  </a:cubicBezTo>
                  <a:lnTo>
                    <a:pt x="847281" y="250714"/>
                  </a:lnTo>
                  <a:close/>
                  <a:moveTo>
                    <a:pt x="950118" y="0"/>
                  </a:moveTo>
                  <a:cubicBezTo>
                    <a:pt x="959197" y="0"/>
                    <a:pt x="967417" y="3189"/>
                    <a:pt x="973367" y="8346"/>
                  </a:cubicBezTo>
                  <a:lnTo>
                    <a:pt x="979113" y="15732"/>
                  </a:lnTo>
                  <a:lnTo>
                    <a:pt x="986650" y="14613"/>
                  </a:lnTo>
                  <a:cubicBezTo>
                    <a:pt x="1002690" y="14613"/>
                    <a:pt x="1016453" y="21789"/>
                    <a:pt x="1022331" y="32016"/>
                  </a:cubicBezTo>
                  <a:lnTo>
                    <a:pt x="1024527" y="40021"/>
                  </a:lnTo>
                  <a:lnTo>
                    <a:pt x="1032813" y="41693"/>
                  </a:lnTo>
                  <a:cubicBezTo>
                    <a:pt x="1043040" y="46019"/>
                    <a:pt x="1050216" y="56146"/>
                    <a:pt x="1050216" y="67949"/>
                  </a:cubicBezTo>
                  <a:cubicBezTo>
                    <a:pt x="1050216" y="71883"/>
                    <a:pt x="1049419" y="75631"/>
                    <a:pt x="1047977" y="79040"/>
                  </a:cubicBezTo>
                  <a:lnTo>
                    <a:pt x="1043743" y="85319"/>
                  </a:lnTo>
                  <a:lnTo>
                    <a:pt x="1045350" y="87087"/>
                  </a:lnTo>
                  <a:lnTo>
                    <a:pt x="1045633" y="88014"/>
                  </a:lnTo>
                  <a:lnTo>
                    <a:pt x="1067361" y="83130"/>
                  </a:lnTo>
                  <a:lnTo>
                    <a:pt x="1074634" y="84210"/>
                  </a:lnTo>
                  <a:lnTo>
                    <a:pt x="1081169" y="75810"/>
                  </a:lnTo>
                  <a:cubicBezTo>
                    <a:pt x="1088119" y="69787"/>
                    <a:pt x="1097720" y="66062"/>
                    <a:pt x="1108324" y="66062"/>
                  </a:cubicBezTo>
                  <a:cubicBezTo>
                    <a:pt x="1118929" y="66062"/>
                    <a:pt x="1128530" y="69787"/>
                    <a:pt x="1135479" y="75810"/>
                  </a:cubicBezTo>
                  <a:lnTo>
                    <a:pt x="1142191" y="84437"/>
                  </a:lnTo>
                  <a:lnTo>
                    <a:pt x="1150994" y="83130"/>
                  </a:lnTo>
                  <a:cubicBezTo>
                    <a:pt x="1169729" y="83130"/>
                    <a:pt x="1185804" y="91512"/>
                    <a:pt x="1192670" y="103457"/>
                  </a:cubicBezTo>
                  <a:lnTo>
                    <a:pt x="1195235" y="112807"/>
                  </a:lnTo>
                  <a:lnTo>
                    <a:pt x="1204913" y="114760"/>
                  </a:lnTo>
                  <a:cubicBezTo>
                    <a:pt x="1216858" y="119813"/>
                    <a:pt x="1225240" y="131642"/>
                    <a:pt x="1225240" y="145428"/>
                  </a:cubicBezTo>
                  <a:cubicBezTo>
                    <a:pt x="1225240" y="150023"/>
                    <a:pt x="1224309" y="154401"/>
                    <a:pt x="1222625" y="158383"/>
                  </a:cubicBezTo>
                  <a:lnTo>
                    <a:pt x="1217680" y="165717"/>
                  </a:lnTo>
                  <a:lnTo>
                    <a:pt x="1219556" y="167782"/>
                  </a:lnTo>
                  <a:lnTo>
                    <a:pt x="1221996" y="175769"/>
                  </a:lnTo>
                  <a:lnTo>
                    <a:pt x="1245677" y="167268"/>
                  </a:lnTo>
                  <a:cubicBezTo>
                    <a:pt x="1256282" y="167268"/>
                    <a:pt x="1265883" y="170993"/>
                    <a:pt x="1272832" y="177016"/>
                  </a:cubicBezTo>
                  <a:lnTo>
                    <a:pt x="1279544" y="185643"/>
                  </a:lnTo>
                  <a:lnTo>
                    <a:pt x="1288347" y="184336"/>
                  </a:lnTo>
                  <a:cubicBezTo>
                    <a:pt x="1307082" y="184336"/>
                    <a:pt x="1323157" y="192718"/>
                    <a:pt x="1330023" y="204663"/>
                  </a:cubicBezTo>
                  <a:lnTo>
                    <a:pt x="1332588" y="214013"/>
                  </a:lnTo>
                  <a:lnTo>
                    <a:pt x="1342266" y="215966"/>
                  </a:lnTo>
                  <a:cubicBezTo>
                    <a:pt x="1354211" y="221019"/>
                    <a:pt x="1362593" y="232848"/>
                    <a:pt x="1362593" y="246634"/>
                  </a:cubicBezTo>
                  <a:cubicBezTo>
                    <a:pt x="1362593" y="251229"/>
                    <a:pt x="1361662" y="255607"/>
                    <a:pt x="1359978" y="259589"/>
                  </a:cubicBezTo>
                  <a:lnTo>
                    <a:pt x="1355033" y="266923"/>
                  </a:lnTo>
                  <a:lnTo>
                    <a:pt x="1356909" y="268988"/>
                  </a:lnTo>
                  <a:lnTo>
                    <a:pt x="1362054" y="285831"/>
                  </a:lnTo>
                  <a:lnTo>
                    <a:pt x="1362562" y="285178"/>
                  </a:lnTo>
                  <a:cubicBezTo>
                    <a:pt x="1371025" y="277843"/>
                    <a:pt x="1382717" y="273307"/>
                    <a:pt x="1395632" y="273307"/>
                  </a:cubicBezTo>
                  <a:cubicBezTo>
                    <a:pt x="1408547" y="273307"/>
                    <a:pt x="1420238" y="277843"/>
                    <a:pt x="1428702" y="285178"/>
                  </a:cubicBezTo>
                  <a:lnTo>
                    <a:pt x="1436875" y="295685"/>
                  </a:lnTo>
                  <a:lnTo>
                    <a:pt x="1447596" y="294092"/>
                  </a:lnTo>
                  <a:cubicBezTo>
                    <a:pt x="1470412" y="294092"/>
                    <a:pt x="1489988" y="304300"/>
                    <a:pt x="1498350" y="318847"/>
                  </a:cubicBezTo>
                  <a:lnTo>
                    <a:pt x="1501474" y="330233"/>
                  </a:lnTo>
                  <a:lnTo>
                    <a:pt x="1513259" y="332612"/>
                  </a:lnTo>
                  <a:cubicBezTo>
                    <a:pt x="1527807" y="338766"/>
                    <a:pt x="1538014" y="353170"/>
                    <a:pt x="1538014" y="369959"/>
                  </a:cubicBezTo>
                  <a:cubicBezTo>
                    <a:pt x="1538014" y="375556"/>
                    <a:pt x="1536880" y="380887"/>
                    <a:pt x="1534829" y="385736"/>
                  </a:cubicBezTo>
                  <a:lnTo>
                    <a:pt x="1528807" y="394668"/>
                  </a:lnTo>
                  <a:lnTo>
                    <a:pt x="1531092" y="397183"/>
                  </a:lnTo>
                  <a:cubicBezTo>
                    <a:pt x="1535462" y="403652"/>
                    <a:pt x="1538014" y="411450"/>
                    <a:pt x="1538014" y="419844"/>
                  </a:cubicBezTo>
                  <a:cubicBezTo>
                    <a:pt x="1538014" y="436633"/>
                    <a:pt x="1527807" y="451038"/>
                    <a:pt x="1513259" y="457191"/>
                  </a:cubicBezTo>
                  <a:lnTo>
                    <a:pt x="1500870" y="459692"/>
                  </a:lnTo>
                  <a:lnTo>
                    <a:pt x="1498350" y="468878"/>
                  </a:lnTo>
                  <a:cubicBezTo>
                    <a:pt x="1494169" y="476152"/>
                    <a:pt x="1487185" y="482340"/>
                    <a:pt x="1478393" y="486710"/>
                  </a:cubicBezTo>
                  <a:lnTo>
                    <a:pt x="1470748" y="488429"/>
                  </a:lnTo>
                  <a:lnTo>
                    <a:pt x="1489237" y="492585"/>
                  </a:lnTo>
                  <a:cubicBezTo>
                    <a:pt x="1498029" y="496955"/>
                    <a:pt x="1505013" y="503143"/>
                    <a:pt x="1509194" y="510417"/>
                  </a:cubicBezTo>
                  <a:lnTo>
                    <a:pt x="1512318" y="521803"/>
                  </a:lnTo>
                  <a:lnTo>
                    <a:pt x="1524103" y="524182"/>
                  </a:lnTo>
                  <a:cubicBezTo>
                    <a:pt x="1531377" y="527259"/>
                    <a:pt x="1537566" y="532399"/>
                    <a:pt x="1541936" y="538867"/>
                  </a:cubicBezTo>
                  <a:lnTo>
                    <a:pt x="1548554" y="560534"/>
                  </a:lnTo>
                  <a:lnTo>
                    <a:pt x="1567966" y="543189"/>
                  </a:lnTo>
                  <a:cubicBezTo>
                    <a:pt x="1576757" y="538818"/>
                    <a:pt x="1587355" y="536266"/>
                    <a:pt x="1598763" y="536266"/>
                  </a:cubicBezTo>
                  <a:lnTo>
                    <a:pt x="1607621" y="537582"/>
                  </a:lnTo>
                  <a:lnTo>
                    <a:pt x="1615579" y="527352"/>
                  </a:lnTo>
                  <a:cubicBezTo>
                    <a:pt x="1624042" y="520017"/>
                    <a:pt x="1635734" y="515481"/>
                    <a:pt x="1648649" y="515481"/>
                  </a:cubicBezTo>
                  <a:cubicBezTo>
                    <a:pt x="1661564" y="515481"/>
                    <a:pt x="1673255" y="520017"/>
                    <a:pt x="1681719" y="527352"/>
                  </a:cubicBezTo>
                  <a:lnTo>
                    <a:pt x="1689892" y="537859"/>
                  </a:lnTo>
                  <a:lnTo>
                    <a:pt x="1700613" y="536266"/>
                  </a:lnTo>
                  <a:cubicBezTo>
                    <a:pt x="1723429" y="536266"/>
                    <a:pt x="1743005" y="546474"/>
                    <a:pt x="1751367" y="561021"/>
                  </a:cubicBezTo>
                  <a:lnTo>
                    <a:pt x="1754491" y="572407"/>
                  </a:lnTo>
                  <a:lnTo>
                    <a:pt x="1766276" y="574786"/>
                  </a:lnTo>
                  <a:cubicBezTo>
                    <a:pt x="1780824" y="580940"/>
                    <a:pt x="1791031" y="595344"/>
                    <a:pt x="1791031" y="612133"/>
                  </a:cubicBezTo>
                  <a:cubicBezTo>
                    <a:pt x="1791031" y="617730"/>
                    <a:pt x="1789897" y="623061"/>
                    <a:pt x="1787846" y="627910"/>
                  </a:cubicBezTo>
                  <a:lnTo>
                    <a:pt x="1781824" y="636842"/>
                  </a:lnTo>
                  <a:lnTo>
                    <a:pt x="1784109" y="639357"/>
                  </a:lnTo>
                  <a:cubicBezTo>
                    <a:pt x="1788479" y="645826"/>
                    <a:pt x="1791031" y="653624"/>
                    <a:pt x="1791031" y="662018"/>
                  </a:cubicBezTo>
                  <a:cubicBezTo>
                    <a:pt x="1791031" y="670413"/>
                    <a:pt x="1788479" y="678211"/>
                    <a:pt x="1784109" y="684680"/>
                  </a:cubicBezTo>
                  <a:lnTo>
                    <a:pt x="1774213" y="692829"/>
                  </a:lnTo>
                  <a:lnTo>
                    <a:pt x="1791891" y="695922"/>
                  </a:lnTo>
                  <a:cubicBezTo>
                    <a:pt x="1798222" y="698243"/>
                    <a:pt x="1803924" y="701601"/>
                    <a:pt x="1808713" y="705751"/>
                  </a:cubicBezTo>
                  <a:lnTo>
                    <a:pt x="1817961" y="717639"/>
                  </a:lnTo>
                  <a:lnTo>
                    <a:pt x="1830093" y="715838"/>
                  </a:lnTo>
                  <a:cubicBezTo>
                    <a:pt x="1855910" y="715838"/>
                    <a:pt x="1878061" y="727388"/>
                    <a:pt x="1887523" y="743848"/>
                  </a:cubicBezTo>
                  <a:lnTo>
                    <a:pt x="1891058" y="756733"/>
                  </a:lnTo>
                  <a:lnTo>
                    <a:pt x="1904394" y="759425"/>
                  </a:lnTo>
                  <a:cubicBezTo>
                    <a:pt x="1920855" y="766387"/>
                    <a:pt x="1932405" y="782687"/>
                    <a:pt x="1932405" y="801684"/>
                  </a:cubicBezTo>
                  <a:cubicBezTo>
                    <a:pt x="1932405" y="808017"/>
                    <a:pt x="1931122" y="814049"/>
                    <a:pt x="1928801" y="819536"/>
                  </a:cubicBezTo>
                  <a:lnTo>
                    <a:pt x="1921987" y="829643"/>
                  </a:lnTo>
                  <a:lnTo>
                    <a:pt x="1924572" y="832489"/>
                  </a:lnTo>
                  <a:cubicBezTo>
                    <a:pt x="1929518" y="839809"/>
                    <a:pt x="1932405" y="848633"/>
                    <a:pt x="1932405" y="858131"/>
                  </a:cubicBezTo>
                  <a:cubicBezTo>
                    <a:pt x="1932405" y="877129"/>
                    <a:pt x="1920855" y="893428"/>
                    <a:pt x="1904394" y="900391"/>
                  </a:cubicBezTo>
                  <a:lnTo>
                    <a:pt x="1890375" y="903221"/>
                  </a:lnTo>
                  <a:lnTo>
                    <a:pt x="1887523" y="913615"/>
                  </a:lnTo>
                  <a:cubicBezTo>
                    <a:pt x="1882792" y="921846"/>
                    <a:pt x="1874889" y="928849"/>
                    <a:pt x="1864941" y="933794"/>
                  </a:cubicBezTo>
                  <a:lnTo>
                    <a:pt x="1850119" y="937126"/>
                  </a:lnTo>
                  <a:lnTo>
                    <a:pt x="1855217" y="938956"/>
                  </a:lnTo>
                  <a:lnTo>
                    <a:pt x="1863390" y="949462"/>
                  </a:lnTo>
                  <a:lnTo>
                    <a:pt x="1874111" y="947870"/>
                  </a:lnTo>
                  <a:cubicBezTo>
                    <a:pt x="1896927" y="947870"/>
                    <a:pt x="1916503" y="958077"/>
                    <a:pt x="1924865" y="972624"/>
                  </a:cubicBezTo>
                  <a:lnTo>
                    <a:pt x="1927989" y="984011"/>
                  </a:lnTo>
                  <a:lnTo>
                    <a:pt x="1939774" y="986390"/>
                  </a:lnTo>
                  <a:cubicBezTo>
                    <a:pt x="1954322" y="992543"/>
                    <a:pt x="1964529" y="1006948"/>
                    <a:pt x="1964529" y="1023737"/>
                  </a:cubicBezTo>
                  <a:cubicBezTo>
                    <a:pt x="1964529" y="1029333"/>
                    <a:pt x="1963395" y="1034664"/>
                    <a:pt x="1961344" y="1039514"/>
                  </a:cubicBezTo>
                  <a:lnTo>
                    <a:pt x="1955322" y="1048445"/>
                  </a:lnTo>
                  <a:lnTo>
                    <a:pt x="1957607" y="1050960"/>
                  </a:lnTo>
                  <a:cubicBezTo>
                    <a:pt x="1961977" y="1057429"/>
                    <a:pt x="1964529" y="1065227"/>
                    <a:pt x="1964529" y="1073622"/>
                  </a:cubicBezTo>
                  <a:cubicBezTo>
                    <a:pt x="1964529" y="1090411"/>
                    <a:pt x="1954322" y="1104815"/>
                    <a:pt x="1939774" y="1110968"/>
                  </a:cubicBezTo>
                  <a:lnTo>
                    <a:pt x="1927385" y="1113469"/>
                  </a:lnTo>
                  <a:lnTo>
                    <a:pt x="1924865" y="1122655"/>
                  </a:lnTo>
                  <a:cubicBezTo>
                    <a:pt x="1916503" y="1137202"/>
                    <a:pt x="1896927" y="1147410"/>
                    <a:pt x="1874111" y="1147410"/>
                  </a:cubicBezTo>
                  <a:lnTo>
                    <a:pt x="1860922" y="1145450"/>
                  </a:lnTo>
                  <a:lnTo>
                    <a:pt x="1858235" y="1149289"/>
                  </a:lnTo>
                  <a:cubicBezTo>
                    <a:pt x="1849657" y="1158297"/>
                    <a:pt x="1836676" y="1164038"/>
                    <a:pt x="1822147" y="1164038"/>
                  </a:cubicBezTo>
                  <a:cubicBezTo>
                    <a:pt x="1807618" y="1164038"/>
                    <a:pt x="1794637" y="1158297"/>
                    <a:pt x="1786059" y="1149289"/>
                  </a:cubicBezTo>
                  <a:lnTo>
                    <a:pt x="1782784" y="1144612"/>
                  </a:lnTo>
                  <a:lnTo>
                    <a:pt x="1763947" y="1147410"/>
                  </a:lnTo>
                  <a:cubicBezTo>
                    <a:pt x="1741131" y="1147410"/>
                    <a:pt x="1721555" y="1137202"/>
                    <a:pt x="1713194" y="1122655"/>
                  </a:cubicBezTo>
                  <a:lnTo>
                    <a:pt x="1711277" y="1115670"/>
                  </a:lnTo>
                  <a:lnTo>
                    <a:pt x="1698284" y="1113047"/>
                  </a:lnTo>
                  <a:cubicBezTo>
                    <a:pt x="1683737" y="1106894"/>
                    <a:pt x="1673529" y="1092489"/>
                    <a:pt x="1673529" y="1075700"/>
                  </a:cubicBezTo>
                  <a:cubicBezTo>
                    <a:pt x="1673529" y="1064508"/>
                    <a:pt x="1678066" y="1054375"/>
                    <a:pt x="1685401" y="1047040"/>
                  </a:cubicBezTo>
                  <a:lnTo>
                    <a:pt x="1688175" y="1045169"/>
                  </a:lnTo>
                  <a:lnTo>
                    <a:pt x="1685203" y="1038988"/>
                  </a:lnTo>
                  <a:lnTo>
                    <a:pt x="1655368" y="1051182"/>
                  </a:lnTo>
                  <a:lnTo>
                    <a:pt x="1652767" y="1050119"/>
                  </a:lnTo>
                  <a:lnTo>
                    <a:pt x="1653679" y="1053106"/>
                  </a:lnTo>
                  <a:cubicBezTo>
                    <a:pt x="1653679" y="1058702"/>
                    <a:pt x="1652545" y="1064033"/>
                    <a:pt x="1650494" y="1068883"/>
                  </a:cubicBezTo>
                  <a:lnTo>
                    <a:pt x="1644472" y="1077814"/>
                  </a:lnTo>
                  <a:lnTo>
                    <a:pt x="1646757" y="1080329"/>
                  </a:lnTo>
                  <a:cubicBezTo>
                    <a:pt x="1651127" y="1086798"/>
                    <a:pt x="1653679" y="1094596"/>
                    <a:pt x="1653679" y="1102991"/>
                  </a:cubicBezTo>
                  <a:cubicBezTo>
                    <a:pt x="1653679" y="1119780"/>
                    <a:pt x="1643472" y="1134184"/>
                    <a:pt x="1628924" y="1140337"/>
                  </a:cubicBezTo>
                  <a:lnTo>
                    <a:pt x="1616535" y="1142838"/>
                  </a:lnTo>
                  <a:lnTo>
                    <a:pt x="1614015" y="1152024"/>
                  </a:lnTo>
                  <a:cubicBezTo>
                    <a:pt x="1605653" y="1166571"/>
                    <a:pt x="1586077" y="1176779"/>
                    <a:pt x="1563261" y="1176779"/>
                  </a:cubicBezTo>
                  <a:lnTo>
                    <a:pt x="1550072" y="1174819"/>
                  </a:lnTo>
                  <a:lnTo>
                    <a:pt x="1547385" y="1178658"/>
                  </a:lnTo>
                  <a:cubicBezTo>
                    <a:pt x="1538807" y="1187666"/>
                    <a:pt x="1525826" y="1193407"/>
                    <a:pt x="1511297" y="1193407"/>
                  </a:cubicBezTo>
                  <a:cubicBezTo>
                    <a:pt x="1496768" y="1193407"/>
                    <a:pt x="1483787" y="1187666"/>
                    <a:pt x="1475209" y="1178658"/>
                  </a:cubicBezTo>
                  <a:lnTo>
                    <a:pt x="1471934" y="1173981"/>
                  </a:lnTo>
                  <a:lnTo>
                    <a:pt x="1453097" y="1176779"/>
                  </a:lnTo>
                  <a:cubicBezTo>
                    <a:pt x="1430281" y="1176779"/>
                    <a:pt x="1410705" y="1166571"/>
                    <a:pt x="1402344" y="1152024"/>
                  </a:cubicBezTo>
                  <a:lnTo>
                    <a:pt x="1400427" y="1145039"/>
                  </a:lnTo>
                  <a:lnTo>
                    <a:pt x="1387434" y="1142416"/>
                  </a:lnTo>
                  <a:cubicBezTo>
                    <a:pt x="1372887" y="1136263"/>
                    <a:pt x="1362679" y="1121858"/>
                    <a:pt x="1362679" y="1105069"/>
                  </a:cubicBezTo>
                  <a:cubicBezTo>
                    <a:pt x="1362679" y="1093877"/>
                    <a:pt x="1367216" y="1083744"/>
                    <a:pt x="1374551" y="1076409"/>
                  </a:cubicBezTo>
                  <a:lnTo>
                    <a:pt x="1377325" y="1074538"/>
                  </a:lnTo>
                  <a:lnTo>
                    <a:pt x="1372816" y="1065158"/>
                  </a:lnTo>
                  <a:cubicBezTo>
                    <a:pt x="1371631" y="1061351"/>
                    <a:pt x="1370993" y="1057303"/>
                    <a:pt x="1370993" y="1053106"/>
                  </a:cubicBezTo>
                  <a:cubicBezTo>
                    <a:pt x="1370993" y="1036317"/>
                    <a:pt x="1381201" y="1021912"/>
                    <a:pt x="1395748" y="1015759"/>
                  </a:cubicBezTo>
                  <a:lnTo>
                    <a:pt x="1407534" y="1013380"/>
                  </a:lnTo>
                  <a:lnTo>
                    <a:pt x="1408973" y="1008134"/>
                  </a:lnTo>
                  <a:lnTo>
                    <a:pt x="1393429" y="1005070"/>
                  </a:lnTo>
                  <a:cubicBezTo>
                    <a:pt x="1387295" y="1002508"/>
                    <a:pt x="1381906" y="998821"/>
                    <a:pt x="1377617" y="994317"/>
                  </a:cubicBezTo>
                  <a:lnTo>
                    <a:pt x="1374342" y="989640"/>
                  </a:lnTo>
                  <a:lnTo>
                    <a:pt x="1360985" y="991624"/>
                  </a:lnTo>
                  <a:lnTo>
                    <a:pt x="1358924" y="994680"/>
                  </a:lnTo>
                  <a:lnTo>
                    <a:pt x="1361209" y="997195"/>
                  </a:lnTo>
                  <a:cubicBezTo>
                    <a:pt x="1365579" y="1003664"/>
                    <a:pt x="1368131" y="1011462"/>
                    <a:pt x="1368131" y="1019857"/>
                  </a:cubicBezTo>
                  <a:cubicBezTo>
                    <a:pt x="1368131" y="1036646"/>
                    <a:pt x="1357924" y="1051050"/>
                    <a:pt x="1343376" y="1057203"/>
                  </a:cubicBezTo>
                  <a:lnTo>
                    <a:pt x="1330987" y="1059704"/>
                  </a:lnTo>
                  <a:lnTo>
                    <a:pt x="1328467" y="1068890"/>
                  </a:lnTo>
                  <a:cubicBezTo>
                    <a:pt x="1320105" y="1083437"/>
                    <a:pt x="1300529" y="1093645"/>
                    <a:pt x="1277713" y="1093645"/>
                  </a:cubicBezTo>
                  <a:lnTo>
                    <a:pt x="1264524" y="1091685"/>
                  </a:lnTo>
                  <a:lnTo>
                    <a:pt x="1261837" y="1095524"/>
                  </a:lnTo>
                  <a:lnTo>
                    <a:pt x="1250429" y="1103281"/>
                  </a:lnTo>
                  <a:lnTo>
                    <a:pt x="1256080" y="1121782"/>
                  </a:lnTo>
                  <a:cubicBezTo>
                    <a:pt x="1256080" y="1127378"/>
                    <a:pt x="1254946" y="1132709"/>
                    <a:pt x="1252895" y="1137559"/>
                  </a:cubicBezTo>
                  <a:lnTo>
                    <a:pt x="1246873" y="1146490"/>
                  </a:lnTo>
                  <a:lnTo>
                    <a:pt x="1249158" y="1149005"/>
                  </a:lnTo>
                  <a:cubicBezTo>
                    <a:pt x="1253528" y="1155474"/>
                    <a:pt x="1256080" y="1163272"/>
                    <a:pt x="1256080" y="1171667"/>
                  </a:cubicBezTo>
                  <a:cubicBezTo>
                    <a:pt x="1256080" y="1188456"/>
                    <a:pt x="1245873" y="1202860"/>
                    <a:pt x="1231325" y="1209013"/>
                  </a:cubicBezTo>
                  <a:lnTo>
                    <a:pt x="1218936" y="1211514"/>
                  </a:lnTo>
                  <a:lnTo>
                    <a:pt x="1216416" y="1220700"/>
                  </a:lnTo>
                  <a:cubicBezTo>
                    <a:pt x="1208054" y="1235247"/>
                    <a:pt x="1188478" y="1245455"/>
                    <a:pt x="1165662" y="1245455"/>
                  </a:cubicBezTo>
                  <a:lnTo>
                    <a:pt x="1152473" y="1243495"/>
                  </a:lnTo>
                  <a:lnTo>
                    <a:pt x="1149786" y="1247334"/>
                  </a:lnTo>
                  <a:cubicBezTo>
                    <a:pt x="1141208" y="1256342"/>
                    <a:pt x="1128227" y="1262083"/>
                    <a:pt x="1113698" y="1262083"/>
                  </a:cubicBezTo>
                  <a:cubicBezTo>
                    <a:pt x="1099169" y="1262083"/>
                    <a:pt x="1086188" y="1256342"/>
                    <a:pt x="1077610" y="1247334"/>
                  </a:cubicBezTo>
                  <a:lnTo>
                    <a:pt x="1074335" y="1242657"/>
                  </a:lnTo>
                  <a:lnTo>
                    <a:pt x="1055498" y="1245455"/>
                  </a:lnTo>
                  <a:cubicBezTo>
                    <a:pt x="1032682" y="1245455"/>
                    <a:pt x="1013106" y="1235247"/>
                    <a:pt x="1004744" y="1220700"/>
                  </a:cubicBezTo>
                  <a:lnTo>
                    <a:pt x="1002828" y="1213715"/>
                  </a:lnTo>
                  <a:lnTo>
                    <a:pt x="989835" y="1211092"/>
                  </a:lnTo>
                  <a:cubicBezTo>
                    <a:pt x="975288" y="1204939"/>
                    <a:pt x="965080" y="1190534"/>
                    <a:pt x="965080" y="1173745"/>
                  </a:cubicBezTo>
                  <a:cubicBezTo>
                    <a:pt x="965080" y="1162553"/>
                    <a:pt x="969617" y="1152420"/>
                    <a:pt x="976951" y="1145085"/>
                  </a:cubicBezTo>
                  <a:lnTo>
                    <a:pt x="979726" y="1143214"/>
                  </a:lnTo>
                  <a:lnTo>
                    <a:pt x="975217" y="1133834"/>
                  </a:lnTo>
                  <a:cubicBezTo>
                    <a:pt x="974032" y="1130027"/>
                    <a:pt x="973394" y="1125979"/>
                    <a:pt x="973394" y="1121782"/>
                  </a:cubicBezTo>
                  <a:cubicBezTo>
                    <a:pt x="973394" y="1113387"/>
                    <a:pt x="975946" y="1105589"/>
                    <a:pt x="980317" y="1099120"/>
                  </a:cubicBezTo>
                  <a:lnTo>
                    <a:pt x="987760" y="1092990"/>
                  </a:lnTo>
                  <a:lnTo>
                    <a:pt x="978976" y="1091685"/>
                  </a:lnTo>
                  <a:lnTo>
                    <a:pt x="976289" y="1095524"/>
                  </a:lnTo>
                  <a:cubicBezTo>
                    <a:pt x="967711" y="1104532"/>
                    <a:pt x="954730" y="1110273"/>
                    <a:pt x="940201" y="1110273"/>
                  </a:cubicBezTo>
                  <a:lnTo>
                    <a:pt x="937966" y="1109833"/>
                  </a:lnTo>
                  <a:lnTo>
                    <a:pt x="941616" y="1121782"/>
                  </a:lnTo>
                  <a:cubicBezTo>
                    <a:pt x="941616" y="1127378"/>
                    <a:pt x="940482" y="1132709"/>
                    <a:pt x="938431" y="1137559"/>
                  </a:cubicBezTo>
                  <a:lnTo>
                    <a:pt x="932409" y="1146490"/>
                  </a:lnTo>
                  <a:lnTo>
                    <a:pt x="934694" y="1149005"/>
                  </a:lnTo>
                  <a:cubicBezTo>
                    <a:pt x="939064" y="1155474"/>
                    <a:pt x="941616" y="1163272"/>
                    <a:pt x="941616" y="1171667"/>
                  </a:cubicBezTo>
                  <a:cubicBezTo>
                    <a:pt x="941616" y="1188456"/>
                    <a:pt x="931408" y="1202860"/>
                    <a:pt x="916861" y="1209013"/>
                  </a:cubicBezTo>
                  <a:lnTo>
                    <a:pt x="904472" y="1211514"/>
                  </a:lnTo>
                  <a:lnTo>
                    <a:pt x="901952" y="1220700"/>
                  </a:lnTo>
                  <a:cubicBezTo>
                    <a:pt x="893590" y="1235247"/>
                    <a:pt x="874014" y="1245455"/>
                    <a:pt x="851198" y="1245455"/>
                  </a:cubicBezTo>
                  <a:lnTo>
                    <a:pt x="838009" y="1243495"/>
                  </a:lnTo>
                  <a:lnTo>
                    <a:pt x="835322" y="1247334"/>
                  </a:lnTo>
                  <a:cubicBezTo>
                    <a:pt x="826744" y="1256342"/>
                    <a:pt x="813763" y="1262083"/>
                    <a:pt x="799234" y="1262083"/>
                  </a:cubicBezTo>
                  <a:cubicBezTo>
                    <a:pt x="784705" y="1262083"/>
                    <a:pt x="771723" y="1256342"/>
                    <a:pt x="763146" y="1247334"/>
                  </a:cubicBezTo>
                  <a:lnTo>
                    <a:pt x="759871" y="1242657"/>
                  </a:lnTo>
                  <a:lnTo>
                    <a:pt x="741034" y="1245455"/>
                  </a:lnTo>
                  <a:cubicBezTo>
                    <a:pt x="718218" y="1245455"/>
                    <a:pt x="698642" y="1235247"/>
                    <a:pt x="690280" y="1220700"/>
                  </a:cubicBezTo>
                  <a:lnTo>
                    <a:pt x="688364" y="1213715"/>
                  </a:lnTo>
                  <a:lnTo>
                    <a:pt x="675371" y="1211092"/>
                  </a:lnTo>
                  <a:cubicBezTo>
                    <a:pt x="660824" y="1204939"/>
                    <a:pt x="650616" y="1190534"/>
                    <a:pt x="650616" y="1173745"/>
                  </a:cubicBezTo>
                  <a:cubicBezTo>
                    <a:pt x="650616" y="1162553"/>
                    <a:pt x="655153" y="1152420"/>
                    <a:pt x="662487" y="1145085"/>
                  </a:cubicBezTo>
                  <a:lnTo>
                    <a:pt x="665262" y="1143214"/>
                  </a:lnTo>
                  <a:lnTo>
                    <a:pt x="660753" y="1133834"/>
                  </a:lnTo>
                  <a:cubicBezTo>
                    <a:pt x="659568" y="1130027"/>
                    <a:pt x="658930" y="1125979"/>
                    <a:pt x="658930" y="1121782"/>
                  </a:cubicBezTo>
                  <a:lnTo>
                    <a:pt x="664224" y="1104452"/>
                  </a:lnTo>
                  <a:lnTo>
                    <a:pt x="651095" y="1095524"/>
                  </a:lnTo>
                  <a:lnTo>
                    <a:pt x="647820" y="1090847"/>
                  </a:lnTo>
                  <a:lnTo>
                    <a:pt x="628983" y="1093645"/>
                  </a:lnTo>
                  <a:lnTo>
                    <a:pt x="608427" y="1089024"/>
                  </a:lnTo>
                  <a:lnTo>
                    <a:pt x="612693" y="1102991"/>
                  </a:lnTo>
                  <a:cubicBezTo>
                    <a:pt x="612693" y="1119780"/>
                    <a:pt x="602485" y="1134184"/>
                    <a:pt x="587938" y="1140337"/>
                  </a:cubicBezTo>
                  <a:lnTo>
                    <a:pt x="575549" y="1142838"/>
                  </a:lnTo>
                  <a:lnTo>
                    <a:pt x="573029" y="1152024"/>
                  </a:lnTo>
                  <a:cubicBezTo>
                    <a:pt x="564667" y="1166571"/>
                    <a:pt x="545091" y="1176779"/>
                    <a:pt x="522275" y="1176779"/>
                  </a:cubicBezTo>
                  <a:lnTo>
                    <a:pt x="509086" y="1174819"/>
                  </a:lnTo>
                  <a:lnTo>
                    <a:pt x="506399" y="1178658"/>
                  </a:lnTo>
                  <a:cubicBezTo>
                    <a:pt x="497821" y="1187666"/>
                    <a:pt x="484840" y="1193407"/>
                    <a:pt x="470311" y="1193407"/>
                  </a:cubicBezTo>
                  <a:cubicBezTo>
                    <a:pt x="455782" y="1193407"/>
                    <a:pt x="442800" y="1187666"/>
                    <a:pt x="434223" y="1178658"/>
                  </a:cubicBezTo>
                  <a:lnTo>
                    <a:pt x="430948" y="1173981"/>
                  </a:lnTo>
                  <a:lnTo>
                    <a:pt x="412111" y="1176779"/>
                  </a:lnTo>
                  <a:cubicBezTo>
                    <a:pt x="389295" y="1176779"/>
                    <a:pt x="369719" y="1166571"/>
                    <a:pt x="361357" y="1152024"/>
                  </a:cubicBezTo>
                  <a:lnTo>
                    <a:pt x="359441" y="1145039"/>
                  </a:lnTo>
                  <a:lnTo>
                    <a:pt x="346448" y="1142416"/>
                  </a:lnTo>
                  <a:cubicBezTo>
                    <a:pt x="331901" y="1136263"/>
                    <a:pt x="321693" y="1121858"/>
                    <a:pt x="321693" y="1105069"/>
                  </a:cubicBezTo>
                  <a:cubicBezTo>
                    <a:pt x="321693" y="1093877"/>
                    <a:pt x="326230" y="1083744"/>
                    <a:pt x="333564" y="1076409"/>
                  </a:cubicBezTo>
                  <a:lnTo>
                    <a:pt x="336339" y="1074538"/>
                  </a:lnTo>
                  <a:lnTo>
                    <a:pt x="331830" y="1065158"/>
                  </a:lnTo>
                  <a:cubicBezTo>
                    <a:pt x="330645" y="1061351"/>
                    <a:pt x="330007" y="1057303"/>
                    <a:pt x="330007" y="1053106"/>
                  </a:cubicBezTo>
                  <a:lnTo>
                    <a:pt x="331877" y="1046984"/>
                  </a:lnTo>
                  <a:lnTo>
                    <a:pt x="321605" y="1051182"/>
                  </a:lnTo>
                  <a:cubicBezTo>
                    <a:pt x="309277" y="1051182"/>
                    <a:pt x="298262" y="1046310"/>
                    <a:pt x="290984" y="1038667"/>
                  </a:cubicBezTo>
                  <a:lnTo>
                    <a:pt x="288657" y="1035343"/>
                  </a:lnTo>
                  <a:lnTo>
                    <a:pt x="287815" y="1039514"/>
                  </a:lnTo>
                  <a:lnTo>
                    <a:pt x="281793" y="1048445"/>
                  </a:lnTo>
                  <a:lnTo>
                    <a:pt x="284078" y="1050960"/>
                  </a:lnTo>
                  <a:cubicBezTo>
                    <a:pt x="288448" y="1057429"/>
                    <a:pt x="291000" y="1065227"/>
                    <a:pt x="291000" y="1073622"/>
                  </a:cubicBezTo>
                  <a:cubicBezTo>
                    <a:pt x="291000" y="1090411"/>
                    <a:pt x="280792" y="1104815"/>
                    <a:pt x="266245" y="1110968"/>
                  </a:cubicBezTo>
                  <a:lnTo>
                    <a:pt x="253856" y="1113469"/>
                  </a:lnTo>
                  <a:lnTo>
                    <a:pt x="251336" y="1122655"/>
                  </a:lnTo>
                  <a:cubicBezTo>
                    <a:pt x="242974" y="1137202"/>
                    <a:pt x="223398" y="1147410"/>
                    <a:pt x="200582" y="1147410"/>
                  </a:cubicBezTo>
                  <a:lnTo>
                    <a:pt x="187393" y="1145450"/>
                  </a:lnTo>
                  <a:lnTo>
                    <a:pt x="184706" y="1149289"/>
                  </a:lnTo>
                  <a:cubicBezTo>
                    <a:pt x="176128" y="1158297"/>
                    <a:pt x="163147" y="1164038"/>
                    <a:pt x="148618" y="1164038"/>
                  </a:cubicBezTo>
                  <a:cubicBezTo>
                    <a:pt x="134089" y="1164038"/>
                    <a:pt x="121107" y="1158297"/>
                    <a:pt x="112530" y="1149289"/>
                  </a:cubicBezTo>
                  <a:lnTo>
                    <a:pt x="109255" y="1144612"/>
                  </a:lnTo>
                  <a:lnTo>
                    <a:pt x="90418" y="1147410"/>
                  </a:lnTo>
                  <a:cubicBezTo>
                    <a:pt x="67602" y="1147410"/>
                    <a:pt x="48026" y="1137202"/>
                    <a:pt x="39664" y="1122655"/>
                  </a:cubicBezTo>
                  <a:lnTo>
                    <a:pt x="37748" y="1115670"/>
                  </a:lnTo>
                  <a:lnTo>
                    <a:pt x="24755" y="1113047"/>
                  </a:lnTo>
                  <a:cubicBezTo>
                    <a:pt x="10208" y="1106894"/>
                    <a:pt x="0" y="1092489"/>
                    <a:pt x="0" y="1075700"/>
                  </a:cubicBezTo>
                  <a:cubicBezTo>
                    <a:pt x="0" y="1064508"/>
                    <a:pt x="4537" y="1054375"/>
                    <a:pt x="11871" y="1047040"/>
                  </a:cubicBezTo>
                  <a:lnTo>
                    <a:pt x="14646" y="1045169"/>
                  </a:lnTo>
                  <a:lnTo>
                    <a:pt x="10137" y="1035789"/>
                  </a:lnTo>
                  <a:cubicBezTo>
                    <a:pt x="8952" y="1031982"/>
                    <a:pt x="8315" y="1027934"/>
                    <a:pt x="8315" y="1023737"/>
                  </a:cubicBezTo>
                  <a:cubicBezTo>
                    <a:pt x="8315" y="1006948"/>
                    <a:pt x="18522" y="992543"/>
                    <a:pt x="33069" y="986390"/>
                  </a:cubicBezTo>
                  <a:lnTo>
                    <a:pt x="44855" y="984011"/>
                  </a:lnTo>
                  <a:lnTo>
                    <a:pt x="47979" y="972624"/>
                  </a:lnTo>
                  <a:cubicBezTo>
                    <a:pt x="56340" y="958077"/>
                    <a:pt x="75916" y="947870"/>
                    <a:pt x="98732" y="947870"/>
                  </a:cubicBezTo>
                  <a:lnTo>
                    <a:pt x="107590" y="949186"/>
                  </a:lnTo>
                  <a:lnTo>
                    <a:pt x="114210" y="940676"/>
                  </a:lnTo>
                  <a:lnTo>
                    <a:pt x="107812" y="941627"/>
                  </a:lnTo>
                  <a:cubicBezTo>
                    <a:pt x="81994" y="941627"/>
                    <a:pt x="59843" y="930076"/>
                    <a:pt x="50381" y="913615"/>
                  </a:cubicBezTo>
                  <a:lnTo>
                    <a:pt x="48213" y="905711"/>
                  </a:lnTo>
                  <a:lnTo>
                    <a:pt x="33511" y="902743"/>
                  </a:lnTo>
                  <a:cubicBezTo>
                    <a:pt x="17049" y="895780"/>
                    <a:pt x="5499" y="879480"/>
                    <a:pt x="5499" y="860483"/>
                  </a:cubicBezTo>
                  <a:cubicBezTo>
                    <a:pt x="5499" y="847819"/>
                    <a:pt x="10632" y="836352"/>
                    <a:pt x="18932" y="828053"/>
                  </a:cubicBezTo>
                  <a:lnTo>
                    <a:pt x="22072" y="825936"/>
                  </a:lnTo>
                  <a:lnTo>
                    <a:pt x="16969" y="815323"/>
                  </a:lnTo>
                  <a:cubicBezTo>
                    <a:pt x="15629" y="811014"/>
                    <a:pt x="14907" y="806433"/>
                    <a:pt x="14907" y="801684"/>
                  </a:cubicBezTo>
                  <a:cubicBezTo>
                    <a:pt x="14907" y="782687"/>
                    <a:pt x="26458" y="766387"/>
                    <a:pt x="42919" y="759425"/>
                  </a:cubicBezTo>
                  <a:lnTo>
                    <a:pt x="56254" y="756733"/>
                  </a:lnTo>
                  <a:lnTo>
                    <a:pt x="59789" y="743848"/>
                  </a:lnTo>
                  <a:cubicBezTo>
                    <a:pt x="69251" y="727388"/>
                    <a:pt x="91402" y="715838"/>
                    <a:pt x="117220" y="715838"/>
                  </a:cubicBezTo>
                  <a:lnTo>
                    <a:pt x="127242" y="717326"/>
                  </a:lnTo>
                  <a:lnTo>
                    <a:pt x="129782" y="714062"/>
                  </a:lnTo>
                  <a:lnTo>
                    <a:pt x="126413" y="711052"/>
                  </a:lnTo>
                  <a:lnTo>
                    <a:pt x="124497" y="704066"/>
                  </a:lnTo>
                  <a:lnTo>
                    <a:pt x="111504" y="701443"/>
                  </a:lnTo>
                  <a:cubicBezTo>
                    <a:pt x="96957" y="695290"/>
                    <a:pt x="86749" y="680885"/>
                    <a:pt x="86749" y="664097"/>
                  </a:cubicBezTo>
                  <a:cubicBezTo>
                    <a:pt x="86749" y="652904"/>
                    <a:pt x="91286" y="642771"/>
                    <a:pt x="98620" y="635437"/>
                  </a:cubicBezTo>
                  <a:lnTo>
                    <a:pt x="101395" y="633566"/>
                  </a:lnTo>
                  <a:lnTo>
                    <a:pt x="96886" y="624186"/>
                  </a:lnTo>
                  <a:cubicBezTo>
                    <a:pt x="95701" y="620379"/>
                    <a:pt x="95063" y="616330"/>
                    <a:pt x="95063" y="612133"/>
                  </a:cubicBezTo>
                  <a:cubicBezTo>
                    <a:pt x="95063" y="595344"/>
                    <a:pt x="105271" y="580940"/>
                    <a:pt x="119818" y="574786"/>
                  </a:cubicBezTo>
                  <a:lnTo>
                    <a:pt x="131604" y="572407"/>
                  </a:lnTo>
                  <a:lnTo>
                    <a:pt x="134728" y="561021"/>
                  </a:lnTo>
                  <a:cubicBezTo>
                    <a:pt x="143089" y="546474"/>
                    <a:pt x="162665" y="536266"/>
                    <a:pt x="185481" y="536266"/>
                  </a:cubicBezTo>
                  <a:lnTo>
                    <a:pt x="194339" y="537582"/>
                  </a:lnTo>
                  <a:lnTo>
                    <a:pt x="202297" y="527352"/>
                  </a:lnTo>
                  <a:cubicBezTo>
                    <a:pt x="210760" y="520017"/>
                    <a:pt x="222452" y="515481"/>
                    <a:pt x="235367" y="515481"/>
                  </a:cubicBezTo>
                  <a:cubicBezTo>
                    <a:pt x="248282" y="515481"/>
                    <a:pt x="259973" y="520017"/>
                    <a:pt x="268437" y="527352"/>
                  </a:cubicBezTo>
                  <a:lnTo>
                    <a:pt x="276610" y="537859"/>
                  </a:lnTo>
                  <a:lnTo>
                    <a:pt x="287331" y="536266"/>
                  </a:lnTo>
                  <a:cubicBezTo>
                    <a:pt x="298739" y="536266"/>
                    <a:pt x="309337" y="538818"/>
                    <a:pt x="318128" y="543189"/>
                  </a:cubicBezTo>
                  <a:lnTo>
                    <a:pt x="334701" y="557997"/>
                  </a:lnTo>
                  <a:lnTo>
                    <a:pt x="340545" y="538867"/>
                  </a:lnTo>
                  <a:cubicBezTo>
                    <a:pt x="344915" y="532399"/>
                    <a:pt x="351104" y="527259"/>
                    <a:pt x="358377" y="524182"/>
                  </a:cubicBezTo>
                  <a:lnTo>
                    <a:pt x="370163" y="521803"/>
                  </a:lnTo>
                  <a:lnTo>
                    <a:pt x="373287" y="510417"/>
                  </a:lnTo>
                  <a:lnTo>
                    <a:pt x="392466" y="493279"/>
                  </a:lnTo>
                  <a:lnTo>
                    <a:pt x="363242" y="486710"/>
                  </a:lnTo>
                  <a:cubicBezTo>
                    <a:pt x="354451" y="482340"/>
                    <a:pt x="347466" y="476152"/>
                    <a:pt x="343285" y="468878"/>
                  </a:cubicBezTo>
                  <a:lnTo>
                    <a:pt x="341369" y="461892"/>
                  </a:lnTo>
                  <a:lnTo>
                    <a:pt x="328376" y="459269"/>
                  </a:lnTo>
                  <a:cubicBezTo>
                    <a:pt x="313829" y="453116"/>
                    <a:pt x="303621" y="438711"/>
                    <a:pt x="303621" y="421923"/>
                  </a:cubicBezTo>
                  <a:cubicBezTo>
                    <a:pt x="303621" y="410730"/>
                    <a:pt x="308158" y="400597"/>
                    <a:pt x="315492" y="393263"/>
                  </a:cubicBezTo>
                  <a:lnTo>
                    <a:pt x="318267" y="391392"/>
                  </a:lnTo>
                  <a:lnTo>
                    <a:pt x="313758" y="382012"/>
                  </a:lnTo>
                  <a:cubicBezTo>
                    <a:pt x="312573" y="378205"/>
                    <a:pt x="311935" y="374156"/>
                    <a:pt x="311935" y="369959"/>
                  </a:cubicBezTo>
                  <a:cubicBezTo>
                    <a:pt x="311935" y="353170"/>
                    <a:pt x="322143" y="338766"/>
                    <a:pt x="336690" y="332612"/>
                  </a:cubicBezTo>
                  <a:lnTo>
                    <a:pt x="348476" y="330233"/>
                  </a:lnTo>
                  <a:lnTo>
                    <a:pt x="351600" y="318847"/>
                  </a:lnTo>
                  <a:cubicBezTo>
                    <a:pt x="359961" y="304300"/>
                    <a:pt x="379537" y="294092"/>
                    <a:pt x="402353" y="294092"/>
                  </a:cubicBezTo>
                  <a:lnTo>
                    <a:pt x="411211" y="295408"/>
                  </a:lnTo>
                  <a:lnTo>
                    <a:pt x="419169" y="285178"/>
                  </a:lnTo>
                  <a:cubicBezTo>
                    <a:pt x="427632" y="277843"/>
                    <a:pt x="439324" y="273307"/>
                    <a:pt x="452239" y="273307"/>
                  </a:cubicBezTo>
                  <a:cubicBezTo>
                    <a:pt x="465154" y="273307"/>
                    <a:pt x="476845" y="277843"/>
                    <a:pt x="485309" y="285178"/>
                  </a:cubicBezTo>
                  <a:lnTo>
                    <a:pt x="493482" y="295685"/>
                  </a:lnTo>
                  <a:lnTo>
                    <a:pt x="504203" y="294092"/>
                  </a:lnTo>
                  <a:cubicBezTo>
                    <a:pt x="527019" y="294092"/>
                    <a:pt x="546595" y="304300"/>
                    <a:pt x="554957" y="318847"/>
                  </a:cubicBezTo>
                  <a:lnTo>
                    <a:pt x="558081" y="330233"/>
                  </a:lnTo>
                  <a:lnTo>
                    <a:pt x="569866" y="332612"/>
                  </a:lnTo>
                  <a:cubicBezTo>
                    <a:pt x="584413" y="338766"/>
                    <a:pt x="594621" y="353170"/>
                    <a:pt x="594621" y="369959"/>
                  </a:cubicBezTo>
                  <a:cubicBezTo>
                    <a:pt x="594621" y="375556"/>
                    <a:pt x="593487" y="380887"/>
                    <a:pt x="591436" y="385736"/>
                  </a:cubicBezTo>
                  <a:lnTo>
                    <a:pt x="585414" y="394668"/>
                  </a:lnTo>
                  <a:lnTo>
                    <a:pt x="587699" y="397183"/>
                  </a:lnTo>
                  <a:cubicBezTo>
                    <a:pt x="592069" y="403652"/>
                    <a:pt x="594621" y="411450"/>
                    <a:pt x="594621" y="419844"/>
                  </a:cubicBezTo>
                  <a:lnTo>
                    <a:pt x="587969" y="441623"/>
                  </a:lnTo>
                  <a:lnTo>
                    <a:pt x="595657" y="434753"/>
                  </a:lnTo>
                  <a:cubicBezTo>
                    <a:pt x="604448" y="430382"/>
                    <a:pt x="615046" y="427830"/>
                    <a:pt x="626454" y="427830"/>
                  </a:cubicBezTo>
                  <a:lnTo>
                    <a:pt x="635312" y="429146"/>
                  </a:lnTo>
                  <a:lnTo>
                    <a:pt x="643270" y="418916"/>
                  </a:lnTo>
                  <a:lnTo>
                    <a:pt x="650092" y="416467"/>
                  </a:lnTo>
                  <a:lnTo>
                    <a:pt x="647060" y="406541"/>
                  </a:lnTo>
                  <a:cubicBezTo>
                    <a:pt x="647060" y="397350"/>
                    <a:pt x="650785" y="389029"/>
                    <a:pt x="656808" y="383006"/>
                  </a:cubicBezTo>
                  <a:lnTo>
                    <a:pt x="659087" y="381470"/>
                  </a:lnTo>
                  <a:lnTo>
                    <a:pt x="655384" y="373768"/>
                  </a:lnTo>
                  <a:cubicBezTo>
                    <a:pt x="654411" y="370641"/>
                    <a:pt x="653887" y="367317"/>
                    <a:pt x="653887" y="363870"/>
                  </a:cubicBezTo>
                  <a:lnTo>
                    <a:pt x="656735" y="354548"/>
                  </a:lnTo>
                  <a:lnTo>
                    <a:pt x="644947" y="349730"/>
                  </a:lnTo>
                  <a:lnTo>
                    <a:pt x="642258" y="345890"/>
                  </a:lnTo>
                  <a:lnTo>
                    <a:pt x="626790" y="348188"/>
                  </a:lnTo>
                  <a:cubicBezTo>
                    <a:pt x="608055" y="348188"/>
                    <a:pt x="591980" y="339806"/>
                    <a:pt x="585114" y="327860"/>
                  </a:cubicBezTo>
                  <a:lnTo>
                    <a:pt x="583540" y="322124"/>
                  </a:lnTo>
                  <a:lnTo>
                    <a:pt x="572871" y="319970"/>
                  </a:lnTo>
                  <a:cubicBezTo>
                    <a:pt x="560926" y="314918"/>
                    <a:pt x="552544" y="303089"/>
                    <a:pt x="552544" y="289303"/>
                  </a:cubicBezTo>
                  <a:cubicBezTo>
                    <a:pt x="552544" y="280113"/>
                    <a:pt x="556269" y="271792"/>
                    <a:pt x="562292" y="265769"/>
                  </a:cubicBezTo>
                  <a:lnTo>
                    <a:pt x="564570" y="264233"/>
                  </a:lnTo>
                  <a:lnTo>
                    <a:pt x="560868" y="256531"/>
                  </a:lnTo>
                  <a:cubicBezTo>
                    <a:pt x="559895" y="253404"/>
                    <a:pt x="559371" y="250080"/>
                    <a:pt x="559371" y="246634"/>
                  </a:cubicBezTo>
                  <a:cubicBezTo>
                    <a:pt x="559371" y="232848"/>
                    <a:pt x="567753" y="221019"/>
                    <a:pt x="579699" y="215966"/>
                  </a:cubicBezTo>
                  <a:lnTo>
                    <a:pt x="589376" y="214013"/>
                  </a:lnTo>
                  <a:lnTo>
                    <a:pt x="591941" y="204663"/>
                  </a:lnTo>
                  <a:cubicBezTo>
                    <a:pt x="598807" y="192718"/>
                    <a:pt x="614882" y="184336"/>
                    <a:pt x="633617" y="184336"/>
                  </a:cubicBezTo>
                  <a:lnTo>
                    <a:pt x="640890" y="185416"/>
                  </a:lnTo>
                  <a:lnTo>
                    <a:pt x="647425" y="177016"/>
                  </a:lnTo>
                  <a:cubicBezTo>
                    <a:pt x="654375" y="170993"/>
                    <a:pt x="663976" y="167268"/>
                    <a:pt x="674580" y="167268"/>
                  </a:cubicBezTo>
                  <a:lnTo>
                    <a:pt x="679648" y="169087"/>
                  </a:lnTo>
                  <a:lnTo>
                    <a:pt x="681522" y="164563"/>
                  </a:lnTo>
                  <a:lnTo>
                    <a:pt x="683800" y="163027"/>
                  </a:lnTo>
                  <a:lnTo>
                    <a:pt x="680098" y="155325"/>
                  </a:lnTo>
                  <a:cubicBezTo>
                    <a:pt x="679125" y="152198"/>
                    <a:pt x="678601" y="148874"/>
                    <a:pt x="678601" y="145428"/>
                  </a:cubicBezTo>
                  <a:cubicBezTo>
                    <a:pt x="678601" y="131642"/>
                    <a:pt x="686983" y="119813"/>
                    <a:pt x="698929" y="114760"/>
                  </a:cubicBezTo>
                  <a:lnTo>
                    <a:pt x="708606" y="112807"/>
                  </a:lnTo>
                  <a:lnTo>
                    <a:pt x="711171" y="103457"/>
                  </a:lnTo>
                  <a:cubicBezTo>
                    <a:pt x="718037" y="91512"/>
                    <a:pt x="734112" y="83130"/>
                    <a:pt x="752847" y="83130"/>
                  </a:cubicBezTo>
                  <a:lnTo>
                    <a:pt x="760120" y="84210"/>
                  </a:lnTo>
                  <a:lnTo>
                    <a:pt x="766655" y="75810"/>
                  </a:lnTo>
                  <a:cubicBezTo>
                    <a:pt x="773605" y="69787"/>
                    <a:pt x="783206" y="66062"/>
                    <a:pt x="793810" y="66062"/>
                  </a:cubicBezTo>
                  <a:cubicBezTo>
                    <a:pt x="804415" y="66062"/>
                    <a:pt x="814016" y="69787"/>
                    <a:pt x="820965" y="75810"/>
                  </a:cubicBezTo>
                  <a:lnTo>
                    <a:pt x="827677" y="84437"/>
                  </a:lnTo>
                  <a:lnTo>
                    <a:pt x="836480" y="83130"/>
                  </a:lnTo>
                  <a:lnTo>
                    <a:pt x="852947" y="86831"/>
                  </a:lnTo>
                  <a:lnTo>
                    <a:pt x="853982" y="84332"/>
                  </a:lnTo>
                  <a:lnTo>
                    <a:pt x="855932" y="83016"/>
                  </a:lnTo>
                  <a:lnTo>
                    <a:pt x="852762" y="76422"/>
                  </a:lnTo>
                  <a:cubicBezTo>
                    <a:pt x="851930" y="73745"/>
                    <a:pt x="851481" y="70899"/>
                    <a:pt x="851481" y="67949"/>
                  </a:cubicBezTo>
                  <a:cubicBezTo>
                    <a:pt x="851481" y="56146"/>
                    <a:pt x="858657" y="46019"/>
                    <a:pt x="868885" y="41693"/>
                  </a:cubicBezTo>
                  <a:lnTo>
                    <a:pt x="877170" y="40021"/>
                  </a:lnTo>
                  <a:lnTo>
                    <a:pt x="879366" y="32016"/>
                  </a:lnTo>
                  <a:cubicBezTo>
                    <a:pt x="885245" y="21789"/>
                    <a:pt x="899007" y="14613"/>
                    <a:pt x="915047" y="14613"/>
                  </a:cubicBezTo>
                  <a:lnTo>
                    <a:pt x="921274" y="15538"/>
                  </a:lnTo>
                  <a:lnTo>
                    <a:pt x="926869" y="8346"/>
                  </a:lnTo>
                  <a:cubicBezTo>
                    <a:pt x="932819" y="3189"/>
                    <a:pt x="941039" y="0"/>
                    <a:pt x="95011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47BDF85-4BCC-4B58-ADFF-D850A7F63520}"/>
                </a:ext>
              </a:extLst>
            </p:cNvPr>
            <p:cNvSpPr/>
            <p:nvPr/>
          </p:nvSpPr>
          <p:spPr>
            <a:xfrm>
              <a:off x="706024" y="3035300"/>
              <a:ext cx="2538825" cy="1956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A6E9051-29E1-43E0-90AC-D2DC93E77A53}"/>
                </a:ext>
              </a:extLst>
            </p:cNvPr>
            <p:cNvGrpSpPr/>
            <p:nvPr/>
          </p:nvGrpSpPr>
          <p:grpSpPr>
            <a:xfrm>
              <a:off x="966615" y="1387115"/>
              <a:ext cx="2110089" cy="1349692"/>
              <a:chOff x="867138" y="1643620"/>
              <a:chExt cx="3271475" cy="2092560"/>
            </a:xfrm>
            <a:solidFill>
              <a:srgbClr val="006600"/>
            </a:solidFill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7A27293-9BD7-4B15-8302-3D00F2FE51F9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71AC738-0ED0-41C9-BCE7-8098F03BF9A4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3FEA90E-A8D4-498B-B84D-46F76E6394C5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3B15DAD-799A-4C3E-95AF-43AF708B2CD9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314FBEB-A0F6-4842-B1B6-53932348DAF8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1D36E59-94B5-462A-BCEA-47A89A891AC3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313E073-44FF-4B5A-AF43-063A96CC0CC7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73A3064-E025-49C3-89FD-A530490C3E64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B5DBE79-248D-4FFB-AFE5-C2AE75A2B6E8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F6491981-ED8D-4468-B12F-8E5D3F1727CA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DC28395-8D91-425D-90AA-1D08199973E0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FA06C9A-43ED-45BD-9AEA-7F0C1BC2247C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ACADDC2-2B8A-497C-89AE-2F554F4944F6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DD2C99A-9B8F-41E8-A69D-8DDDE920322C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2C4FFF5-847E-4915-87FE-EE5649C4E9CB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1F6EC2A-1D70-467F-92AB-C5A1CCF9999E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33C6590-D830-4547-AEDD-A7990E582F74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34DDD92-790A-428F-B016-246BE7BB5E61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85E86A9-2467-40ED-B0F9-4A2B2BE3DAA2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9CA8524-C5C4-4EC9-AAF8-CAE68C57373E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77FC3C8-43D7-4A4C-9F02-155BF4E42ECA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81323D0-7D89-4041-A58A-862C1E9CE46A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F9187DD-2C2B-4EEE-BA9C-160584D69FFB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C6E95A6-57F5-4208-A35D-502ED79011F8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D2A28C5-EAE1-4132-AB6A-A41D311C57F7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6F02282-70C2-4E93-ACAB-127550CCBFF8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28CAD6D-998E-43B1-A891-2E86DCD16A27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39ED5FC-27EF-4904-93B1-8240160349C9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57A1C00-0326-44A2-A993-A6803D3758E9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10CDB3B-1C60-4D79-8A24-CA197EFBBF96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45253D4-DBEB-404F-942D-36F9C1F55AAD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A22BB76-728E-4D73-A950-035399474B75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A781DF5-F6BB-4B82-9DB8-5BFE9CA56F00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3AD684A-2D06-413F-8297-E12EDA43AC30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A566C1E-77A6-43A3-8913-FC5B0D69DAC9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A1D6873-CB64-4819-9546-8398793244D1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80D45E9-68B2-46C1-8B42-5A6BA5D86D85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6CCEFFF-85F9-433E-BF64-765EB3764172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1347CE7-1352-421F-8E1B-AD2A389120E9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029DCE1-7747-495F-9519-0355D8963458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A533F9B-AA99-4A07-A94C-6EE632720E23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C6BA0EE-E0A7-4641-9B27-9C62BBBBD18B}"/>
                </a:ext>
              </a:extLst>
            </p:cNvPr>
            <p:cNvSpPr/>
            <p:nvPr/>
          </p:nvSpPr>
          <p:spPr>
            <a:xfrm>
              <a:off x="1228283" y="1468649"/>
              <a:ext cx="1476965" cy="1509297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E0990FF-C093-4ECC-923A-F2206CE6E3B5}"/>
                </a:ext>
              </a:extLst>
            </p:cNvPr>
            <p:cNvSpPr/>
            <p:nvPr/>
          </p:nvSpPr>
          <p:spPr>
            <a:xfrm>
              <a:off x="821274" y="1468649"/>
              <a:ext cx="2313813" cy="1682148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72287BE-D579-43D8-90C8-3B29BB75234C}"/>
                </a:ext>
              </a:extLst>
            </p:cNvPr>
            <p:cNvGrpSpPr/>
            <p:nvPr/>
          </p:nvGrpSpPr>
          <p:grpSpPr>
            <a:xfrm>
              <a:off x="768349" y="1236868"/>
              <a:ext cx="2506619" cy="1603329"/>
              <a:chOff x="867138" y="1643620"/>
              <a:chExt cx="3271475" cy="2092560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505D123-1CEB-4088-9FB0-4891ACE7F4E0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6482A7A-6E84-44B6-80C2-4B2900B347C0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9B762AB-4E70-40B4-9289-DEBB135CB227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14F109B-0A43-413E-AF2E-B628C9445C62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831AE69-2D2B-4668-8856-9787EF782714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95715AD-3B2C-4440-B5A1-2A8CBDDA18BB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A806928-D049-4887-9815-96AE9888F00A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71EBF0F-9817-411B-8C03-A1B1F1A3D889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C2F7F66-4554-4674-8C2B-D6BEBF9C7B42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A4F9B39-341C-49C3-B2FE-E65FAEFBE369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E54C76B-FADA-48AE-A994-DA25CF6E7DF2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9A3506A-218C-4557-B15B-CB5F7082F455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4A04B92-5473-4409-9B60-656B8268282E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3D524FB-2D9A-4F68-82ED-1612D26D1604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F2EB371F-0160-4630-9184-1DD2CFA4AAB9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47004B2-0EFF-42CB-AAC7-8C2D6E7B38AC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81C052C-EFC0-4881-8EED-DF4D229208C1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D15BBDD-9562-488A-91FE-0AA011F83A39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9F7F88D-9F5B-4C4F-881C-616DEF973F6E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C3036DB-BFCB-4A3F-BFD5-9BE2BF813127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4ADEF07-B0A0-4D96-AC6B-39D6534F0637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982FBB8-C973-4B1E-9675-CABD271D4FDE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1A11078-5E29-4B1C-9412-3CE1FF59C8DD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CAAE888-CD04-4DEE-BFC1-335AEF4886FD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68937F-C33D-4607-9F7B-ECEB1EE0A688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F5E84F0-F431-437A-8E54-F16E2DA49644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12E8E31-DE2F-4F58-BFB1-555FE859A5AF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059EC24-975F-4419-849B-F6D50B0B8BB3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DBAE640-3C2D-4F6A-B625-2A3E681171D3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5F036B9-1789-458C-8893-7229F78EE1F5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D10CB87-01A1-4A91-9D89-DE08A5180F0F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7ED494E-C59C-46F1-A878-BB9552AFA38E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BB6143E-701A-4E76-AD6E-7FCBF9D7629D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0BADFE0-ABE5-4A50-BBD1-32469E833E70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6301E99-608B-4CCB-AF0F-DFD834B6C645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29E12AE-3687-4B61-93C6-5F31C79643B7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1998264-D48B-439B-93A3-E5FB1A2EAE8D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592AE71-39A4-43FA-AAA0-3D846D89E644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6136863-A256-4A89-9D78-ED8E7BC5F0C8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D6ACC40-0DCE-4C11-8C35-B00C38923726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2410D42-8C74-4DFE-A86F-29BE47D9F990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2E83E9A7-1314-48D8-9A19-7872F99A05F5}"/>
              </a:ext>
            </a:extLst>
          </p:cNvPr>
          <p:cNvGrpSpPr/>
          <p:nvPr/>
        </p:nvGrpSpPr>
        <p:grpSpPr>
          <a:xfrm>
            <a:off x="909502" y="1030333"/>
            <a:ext cx="2224660" cy="2372518"/>
            <a:chOff x="793863" y="1062685"/>
            <a:chExt cx="2256120" cy="2406070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438F6AC-7EBB-4CF1-86AD-F57288DFF966}"/>
                </a:ext>
              </a:extLst>
            </p:cNvPr>
            <p:cNvSpPr/>
            <p:nvPr/>
          </p:nvSpPr>
          <p:spPr>
            <a:xfrm>
              <a:off x="1264936" y="2081274"/>
              <a:ext cx="75440" cy="1367339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0409A0E5-1304-4E7D-9C2C-429B8F4BCE20}"/>
                </a:ext>
              </a:extLst>
            </p:cNvPr>
            <p:cNvSpPr/>
            <p:nvPr/>
          </p:nvSpPr>
          <p:spPr>
            <a:xfrm flipH="1">
              <a:off x="2491572" y="1615440"/>
              <a:ext cx="61128" cy="184569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7B9AF14-55D2-4890-B2E5-E112C0595832}"/>
                </a:ext>
              </a:extLst>
            </p:cNvPr>
            <p:cNvSpPr/>
            <p:nvPr/>
          </p:nvSpPr>
          <p:spPr>
            <a:xfrm>
              <a:off x="1779965" y="1874520"/>
              <a:ext cx="79230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F8CA6B2-10FB-49F6-8E74-FDF189544975}"/>
                </a:ext>
              </a:extLst>
            </p:cNvPr>
            <p:cNvGrpSpPr/>
            <p:nvPr/>
          </p:nvGrpSpPr>
          <p:grpSpPr>
            <a:xfrm rot="390548">
              <a:off x="1983769" y="1101683"/>
              <a:ext cx="1066214" cy="835108"/>
              <a:chOff x="4717898" y="1209964"/>
              <a:chExt cx="1311023" cy="1248922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ABE12912-C66E-41B0-8C8D-F9460BDE1F3E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星: 16 pt 127">
                <a:extLst>
                  <a:ext uri="{FF2B5EF4-FFF2-40B4-BE49-F238E27FC236}">
                    <a16:creationId xmlns:a16="http://schemas.microsoft.com/office/drawing/2014/main" id="{D9718A1F-7A5F-412D-88DC-CE5FB8A36EC9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16 pt 128">
                <a:extLst>
                  <a:ext uri="{FF2B5EF4-FFF2-40B4-BE49-F238E27FC236}">
                    <a16:creationId xmlns:a16="http://schemas.microsoft.com/office/drawing/2014/main" id="{15109A7F-19DE-4F44-BF4D-15CC27CAEC90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DA3E4AE-9A5C-4756-BB98-E625EB9F488F}"/>
                </a:ext>
              </a:extLst>
            </p:cNvPr>
            <p:cNvSpPr/>
            <p:nvPr/>
          </p:nvSpPr>
          <p:spPr>
            <a:xfrm>
              <a:off x="1566658" y="1630681"/>
              <a:ext cx="86881" cy="18380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30CFB6A-D7E7-420A-9285-B780CE5FD4D1}"/>
                </a:ext>
              </a:extLst>
            </p:cNvPr>
            <p:cNvSpPr/>
            <p:nvPr/>
          </p:nvSpPr>
          <p:spPr>
            <a:xfrm flipH="1">
              <a:off x="2339172" y="1897380"/>
              <a:ext cx="81793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C3EE839-FF61-4D4D-BDEB-F05C21DCFDFB}"/>
                </a:ext>
              </a:extLst>
            </p:cNvPr>
            <p:cNvGrpSpPr/>
            <p:nvPr/>
          </p:nvGrpSpPr>
          <p:grpSpPr>
            <a:xfrm>
              <a:off x="949636" y="1062685"/>
              <a:ext cx="1311023" cy="936673"/>
              <a:chOff x="4717898" y="1209964"/>
              <a:chExt cx="1311023" cy="1248922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1DF5796-5570-4685-B385-391B70AD055F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16 pt 124">
                <a:extLst>
                  <a:ext uri="{FF2B5EF4-FFF2-40B4-BE49-F238E27FC236}">
                    <a16:creationId xmlns:a16="http://schemas.microsoft.com/office/drawing/2014/main" id="{F428E49A-279C-4599-AC7D-25916C91994C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16 pt 125">
                <a:extLst>
                  <a:ext uri="{FF2B5EF4-FFF2-40B4-BE49-F238E27FC236}">
                    <a16:creationId xmlns:a16="http://schemas.microsoft.com/office/drawing/2014/main" id="{D7117D70-0220-4F61-B1B8-3DF1CB1F9706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51F2DD0-3531-4475-B61A-574444DE2665}"/>
                </a:ext>
              </a:extLst>
            </p:cNvPr>
            <p:cNvSpPr/>
            <p:nvPr/>
          </p:nvSpPr>
          <p:spPr>
            <a:xfrm flipH="1">
              <a:off x="1981032" y="1897380"/>
              <a:ext cx="81793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B3600BB8-AC33-4BF4-A68C-3A57E98ECFB2}"/>
                </a:ext>
              </a:extLst>
            </p:cNvPr>
            <p:cNvGrpSpPr/>
            <p:nvPr/>
          </p:nvGrpSpPr>
          <p:grpSpPr>
            <a:xfrm rot="858084">
              <a:off x="1879315" y="1667841"/>
              <a:ext cx="1084739" cy="775002"/>
              <a:chOff x="4717898" y="1209964"/>
              <a:chExt cx="1311023" cy="1248922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EAFC173-7E5B-4BBE-9813-D7B312407105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16 pt 121">
                <a:extLst>
                  <a:ext uri="{FF2B5EF4-FFF2-40B4-BE49-F238E27FC236}">
                    <a16:creationId xmlns:a16="http://schemas.microsoft.com/office/drawing/2014/main" id="{42F0EEEA-CD29-4690-854D-9E2C7D201410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6 pt 122">
                <a:extLst>
                  <a:ext uri="{FF2B5EF4-FFF2-40B4-BE49-F238E27FC236}">
                    <a16:creationId xmlns:a16="http://schemas.microsoft.com/office/drawing/2014/main" id="{CF6460FF-6965-47C5-9177-D758C9F6D0C3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8348DD1B-C696-4932-83BD-FE6E15AA6257}"/>
                </a:ext>
              </a:extLst>
            </p:cNvPr>
            <p:cNvGrpSpPr/>
            <p:nvPr/>
          </p:nvGrpSpPr>
          <p:grpSpPr>
            <a:xfrm rot="21154010">
              <a:off x="1466331" y="1857660"/>
              <a:ext cx="1084739" cy="775002"/>
              <a:chOff x="4717898" y="1209964"/>
              <a:chExt cx="1311023" cy="1248922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AFD9525-EDB9-4BC0-9F71-0E032E5BAA09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星: 16 pt 118">
                <a:extLst>
                  <a:ext uri="{FF2B5EF4-FFF2-40B4-BE49-F238E27FC236}">
                    <a16:creationId xmlns:a16="http://schemas.microsoft.com/office/drawing/2014/main" id="{71D2B2A8-4655-46DC-BC11-9A421F0F415F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星: 16 pt 119">
                <a:extLst>
                  <a:ext uri="{FF2B5EF4-FFF2-40B4-BE49-F238E27FC236}">
                    <a16:creationId xmlns:a16="http://schemas.microsoft.com/office/drawing/2014/main" id="{86DCA0C2-F24E-4C24-A9C5-BB9766B3BC0C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DD627B0-330A-4AA3-A54D-5D2C7091A864}"/>
                </a:ext>
              </a:extLst>
            </p:cNvPr>
            <p:cNvGrpSpPr/>
            <p:nvPr/>
          </p:nvGrpSpPr>
          <p:grpSpPr>
            <a:xfrm rot="21184485">
              <a:off x="793863" y="1782680"/>
              <a:ext cx="1051876" cy="721349"/>
              <a:chOff x="4717898" y="1209964"/>
              <a:chExt cx="1311023" cy="1248922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2626A03-ACD3-427D-8C33-74448D83E0B6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星: 16 pt 115">
                <a:extLst>
                  <a:ext uri="{FF2B5EF4-FFF2-40B4-BE49-F238E27FC236}">
                    <a16:creationId xmlns:a16="http://schemas.microsoft.com/office/drawing/2014/main" id="{E02E314A-50F3-426A-9E94-4763E0CC1785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星: 16 pt 116">
                <a:extLst>
                  <a:ext uri="{FF2B5EF4-FFF2-40B4-BE49-F238E27FC236}">
                    <a16:creationId xmlns:a16="http://schemas.microsoft.com/office/drawing/2014/main" id="{8C5ECA67-7B66-41AB-B331-F14A41FA511E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A041A976-9E19-4A63-8967-385A0AF591F3}"/>
              </a:ext>
            </a:extLst>
          </p:cNvPr>
          <p:cNvGrpSpPr/>
          <p:nvPr/>
        </p:nvGrpSpPr>
        <p:grpSpPr>
          <a:xfrm>
            <a:off x="715011" y="4748447"/>
            <a:ext cx="2584450" cy="719440"/>
            <a:chOff x="1339850" y="3359150"/>
            <a:chExt cx="5356167" cy="1491011"/>
          </a:xfrm>
        </p:grpSpPr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3B1F22A-3077-4B38-AA8A-6F54D2F7DAF7}"/>
                </a:ext>
              </a:extLst>
            </p:cNvPr>
            <p:cNvSpPr/>
            <p:nvPr/>
          </p:nvSpPr>
          <p:spPr>
            <a:xfrm rot="10800000">
              <a:off x="3802419" y="3359150"/>
              <a:ext cx="1495427" cy="614363"/>
            </a:xfrm>
            <a:custGeom>
              <a:avLst/>
              <a:gdLst>
                <a:gd name="connsiteX0" fmla="*/ 1495427 w 1495427"/>
                <a:gd name="connsiteY0" fmla="*/ 409576 h 614363"/>
                <a:gd name="connsiteX1" fmla="*/ 1411494 w 1495427"/>
                <a:gd name="connsiteY1" fmla="*/ 204788 h 614363"/>
                <a:gd name="connsiteX2" fmla="*/ 1495427 w 1495427"/>
                <a:gd name="connsiteY2" fmla="*/ 0 h 614363"/>
                <a:gd name="connsiteX3" fmla="*/ 1470826 w 1495427"/>
                <a:gd name="connsiteY3" fmla="*/ 204788 h 614363"/>
                <a:gd name="connsiteX4" fmla="*/ 1495427 w 1495427"/>
                <a:gd name="connsiteY4" fmla="*/ 409576 h 614363"/>
                <a:gd name="connsiteX5" fmla="*/ 1285194 w 1495427"/>
                <a:gd name="connsiteY5" fmla="*/ 471226 h 614363"/>
                <a:gd name="connsiteX6" fmla="*/ 1172990 w 1495427"/>
                <a:gd name="connsiteY6" fmla="*/ 266438 h 614363"/>
                <a:gd name="connsiteX7" fmla="*/ 1285194 w 1495427"/>
                <a:gd name="connsiteY7" fmla="*/ 61650 h 614363"/>
                <a:gd name="connsiteX8" fmla="*/ 1252307 w 1495427"/>
                <a:gd name="connsiteY8" fmla="*/ 266438 h 614363"/>
                <a:gd name="connsiteX9" fmla="*/ 1285194 w 1495427"/>
                <a:gd name="connsiteY9" fmla="*/ 471226 h 614363"/>
                <a:gd name="connsiteX10" fmla="*/ 1058080 w 1495427"/>
                <a:gd name="connsiteY10" fmla="*/ 514358 h 614363"/>
                <a:gd name="connsiteX11" fmla="*/ 919967 w 1495427"/>
                <a:gd name="connsiteY11" fmla="*/ 309570 h 614363"/>
                <a:gd name="connsiteX12" fmla="*/ 1058080 w 1495427"/>
                <a:gd name="connsiteY12" fmla="*/ 104782 h 614363"/>
                <a:gd name="connsiteX13" fmla="*/ 1058080 w 1495427"/>
                <a:gd name="connsiteY13" fmla="*/ 514357 h 614363"/>
                <a:gd name="connsiteX14" fmla="*/ 138113 w 1495427"/>
                <a:gd name="connsiteY14" fmla="*/ 552451 h 614363"/>
                <a:gd name="connsiteX15" fmla="*/ 0 w 1495427"/>
                <a:gd name="connsiteY15" fmla="*/ 347663 h 614363"/>
                <a:gd name="connsiteX16" fmla="*/ 138113 w 1495427"/>
                <a:gd name="connsiteY16" fmla="*/ 142875 h 614363"/>
                <a:gd name="connsiteX17" fmla="*/ 138113 w 1495427"/>
                <a:gd name="connsiteY17" fmla="*/ 552450 h 614363"/>
                <a:gd name="connsiteX18" fmla="*/ 815563 w 1495427"/>
                <a:gd name="connsiteY18" fmla="*/ 557204 h 614363"/>
                <a:gd name="connsiteX19" fmla="*/ 677450 w 1495427"/>
                <a:gd name="connsiteY19" fmla="*/ 352416 h 614363"/>
                <a:gd name="connsiteX20" fmla="*/ 815563 w 1495427"/>
                <a:gd name="connsiteY20" fmla="*/ 147628 h 614363"/>
                <a:gd name="connsiteX21" fmla="*/ 815563 w 1495427"/>
                <a:gd name="connsiteY21" fmla="*/ 557203 h 614363"/>
                <a:gd name="connsiteX22" fmla="*/ 590551 w 1495427"/>
                <a:gd name="connsiteY22" fmla="*/ 581026 h 614363"/>
                <a:gd name="connsiteX23" fmla="*/ 452438 w 1495427"/>
                <a:gd name="connsiteY23" fmla="*/ 376238 h 614363"/>
                <a:gd name="connsiteX24" fmla="*/ 590551 w 1495427"/>
                <a:gd name="connsiteY24" fmla="*/ 171450 h 614363"/>
                <a:gd name="connsiteX25" fmla="*/ 590551 w 1495427"/>
                <a:gd name="connsiteY25" fmla="*/ 581025 h 614363"/>
                <a:gd name="connsiteX26" fmla="*/ 361951 w 1495427"/>
                <a:gd name="connsiteY26" fmla="*/ 614363 h 614363"/>
                <a:gd name="connsiteX27" fmla="*/ 223838 w 1495427"/>
                <a:gd name="connsiteY27" fmla="*/ 409575 h 614363"/>
                <a:gd name="connsiteX28" fmla="*/ 361951 w 1495427"/>
                <a:gd name="connsiteY28" fmla="*/ 204787 h 614363"/>
                <a:gd name="connsiteX29" fmla="*/ 361951 w 1495427"/>
                <a:gd name="connsiteY29" fmla="*/ 614362 h 61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495427" h="614363">
                  <a:moveTo>
                    <a:pt x="1495427" y="409576"/>
                  </a:moveTo>
                  <a:cubicBezTo>
                    <a:pt x="1449072" y="409576"/>
                    <a:pt x="1411494" y="317889"/>
                    <a:pt x="1411494" y="204788"/>
                  </a:cubicBezTo>
                  <a:cubicBezTo>
                    <a:pt x="1411494" y="91687"/>
                    <a:pt x="1449072" y="0"/>
                    <a:pt x="1495427" y="0"/>
                  </a:cubicBezTo>
                  <a:cubicBezTo>
                    <a:pt x="1479364" y="61113"/>
                    <a:pt x="1470826" y="132188"/>
                    <a:pt x="1470826" y="204788"/>
                  </a:cubicBezTo>
                  <a:cubicBezTo>
                    <a:pt x="1470826" y="277388"/>
                    <a:pt x="1479364" y="348463"/>
                    <a:pt x="1495427" y="409576"/>
                  </a:cubicBezTo>
                  <a:close/>
                  <a:moveTo>
                    <a:pt x="1285194" y="471226"/>
                  </a:moveTo>
                  <a:cubicBezTo>
                    <a:pt x="1223225" y="471226"/>
                    <a:pt x="1172990" y="379539"/>
                    <a:pt x="1172990" y="266438"/>
                  </a:cubicBezTo>
                  <a:cubicBezTo>
                    <a:pt x="1172990" y="153337"/>
                    <a:pt x="1223225" y="61650"/>
                    <a:pt x="1285194" y="61650"/>
                  </a:cubicBezTo>
                  <a:cubicBezTo>
                    <a:pt x="1263721" y="122763"/>
                    <a:pt x="1252307" y="193838"/>
                    <a:pt x="1252307" y="266438"/>
                  </a:cubicBezTo>
                  <a:cubicBezTo>
                    <a:pt x="1252307" y="339038"/>
                    <a:pt x="1263721" y="410113"/>
                    <a:pt x="1285194" y="471226"/>
                  </a:cubicBezTo>
                  <a:close/>
                  <a:moveTo>
                    <a:pt x="1058080" y="514358"/>
                  </a:moveTo>
                  <a:cubicBezTo>
                    <a:pt x="981802" y="514358"/>
                    <a:pt x="919967" y="422671"/>
                    <a:pt x="919967" y="309570"/>
                  </a:cubicBezTo>
                  <a:cubicBezTo>
                    <a:pt x="919967" y="196469"/>
                    <a:pt x="981802" y="104782"/>
                    <a:pt x="1058080" y="104782"/>
                  </a:cubicBezTo>
                  <a:cubicBezTo>
                    <a:pt x="1004105" y="229579"/>
                    <a:pt x="1004105" y="389561"/>
                    <a:pt x="1058080" y="514357"/>
                  </a:cubicBezTo>
                  <a:close/>
                  <a:moveTo>
                    <a:pt x="138113" y="552451"/>
                  </a:moveTo>
                  <a:cubicBezTo>
                    <a:pt x="61835" y="552451"/>
                    <a:pt x="0" y="460764"/>
                    <a:pt x="0" y="347663"/>
                  </a:cubicBezTo>
                  <a:cubicBezTo>
                    <a:pt x="0" y="234562"/>
                    <a:pt x="61835" y="142875"/>
                    <a:pt x="138113" y="142875"/>
                  </a:cubicBezTo>
                  <a:cubicBezTo>
                    <a:pt x="84138" y="267672"/>
                    <a:pt x="84138" y="427654"/>
                    <a:pt x="138113" y="552450"/>
                  </a:cubicBezTo>
                  <a:close/>
                  <a:moveTo>
                    <a:pt x="815563" y="557204"/>
                  </a:moveTo>
                  <a:cubicBezTo>
                    <a:pt x="739285" y="557204"/>
                    <a:pt x="677450" y="465517"/>
                    <a:pt x="677450" y="352416"/>
                  </a:cubicBezTo>
                  <a:cubicBezTo>
                    <a:pt x="677450" y="239315"/>
                    <a:pt x="739285" y="147628"/>
                    <a:pt x="815563" y="147628"/>
                  </a:cubicBezTo>
                  <a:cubicBezTo>
                    <a:pt x="761588" y="272425"/>
                    <a:pt x="761588" y="432407"/>
                    <a:pt x="815563" y="557203"/>
                  </a:cubicBezTo>
                  <a:close/>
                  <a:moveTo>
                    <a:pt x="590551" y="581026"/>
                  </a:moveTo>
                  <a:cubicBezTo>
                    <a:pt x="514273" y="581026"/>
                    <a:pt x="452438" y="489339"/>
                    <a:pt x="452438" y="376238"/>
                  </a:cubicBezTo>
                  <a:cubicBezTo>
                    <a:pt x="452438" y="263137"/>
                    <a:pt x="514273" y="171450"/>
                    <a:pt x="590551" y="171450"/>
                  </a:cubicBezTo>
                  <a:cubicBezTo>
                    <a:pt x="536576" y="296247"/>
                    <a:pt x="536576" y="456229"/>
                    <a:pt x="590551" y="581025"/>
                  </a:cubicBezTo>
                  <a:close/>
                  <a:moveTo>
                    <a:pt x="361951" y="614363"/>
                  </a:moveTo>
                  <a:cubicBezTo>
                    <a:pt x="285673" y="614363"/>
                    <a:pt x="223838" y="522676"/>
                    <a:pt x="223838" y="409575"/>
                  </a:cubicBezTo>
                  <a:cubicBezTo>
                    <a:pt x="223838" y="296474"/>
                    <a:pt x="285673" y="204787"/>
                    <a:pt x="361951" y="204787"/>
                  </a:cubicBezTo>
                  <a:cubicBezTo>
                    <a:pt x="307976" y="329584"/>
                    <a:pt x="307976" y="489566"/>
                    <a:pt x="361951" y="61436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A6A21326-C8B1-4DE9-B8EE-3C3A83AE4F8A}"/>
                </a:ext>
              </a:extLst>
            </p:cNvPr>
            <p:cNvSpPr/>
            <p:nvPr/>
          </p:nvSpPr>
          <p:spPr>
            <a:xfrm>
              <a:off x="2110051" y="3482800"/>
              <a:ext cx="1663990" cy="1367361"/>
            </a:xfrm>
            <a:custGeom>
              <a:avLst/>
              <a:gdLst>
                <a:gd name="connsiteX0" fmla="*/ 1604699 w 1663990"/>
                <a:gd name="connsiteY0" fmla="*/ 270050 h 1367361"/>
                <a:gd name="connsiteX1" fmla="*/ 1357049 w 1663990"/>
                <a:gd name="connsiteY1" fmla="*/ 41450 h 1367361"/>
                <a:gd name="connsiteX2" fmla="*/ 1161787 w 1663990"/>
                <a:gd name="connsiteY2" fmla="*/ 3350 h 1367361"/>
                <a:gd name="connsiteX3" fmla="*/ 971287 w 1663990"/>
                <a:gd name="connsiteY3" fmla="*/ 84313 h 1367361"/>
                <a:gd name="connsiteX4" fmla="*/ 309299 w 1663990"/>
                <a:gd name="connsiteY4" fmla="*/ 455788 h 1367361"/>
                <a:gd name="connsiteX5" fmla="*/ 90224 w 1663990"/>
                <a:gd name="connsiteY5" fmla="*/ 584375 h 1367361"/>
                <a:gd name="connsiteX6" fmla="*/ 23549 w 1663990"/>
                <a:gd name="connsiteY6" fmla="*/ 693913 h 1367361"/>
                <a:gd name="connsiteX7" fmla="*/ 75937 w 1663990"/>
                <a:gd name="connsiteY7" fmla="*/ 812975 h 1367361"/>
                <a:gd name="connsiteX8" fmla="*/ 799837 w 1663990"/>
                <a:gd name="connsiteY8" fmla="*/ 1122538 h 1367361"/>
                <a:gd name="connsiteX9" fmla="*/ 1147499 w 1663990"/>
                <a:gd name="connsiteY9" fmla="*/ 1360663 h 1367361"/>
                <a:gd name="connsiteX10" fmla="*/ 1409437 w 1663990"/>
                <a:gd name="connsiteY10" fmla="*/ 1274938 h 1367361"/>
                <a:gd name="connsiteX11" fmla="*/ 1652324 w 1663990"/>
                <a:gd name="connsiteY11" fmla="*/ 998713 h 1367361"/>
                <a:gd name="connsiteX12" fmla="*/ 1604699 w 1663990"/>
                <a:gd name="connsiteY12" fmla="*/ 270050 h 136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3990" h="1367361">
                  <a:moveTo>
                    <a:pt x="1604699" y="270050"/>
                  </a:moveTo>
                  <a:cubicBezTo>
                    <a:pt x="1555486" y="110506"/>
                    <a:pt x="1430868" y="85900"/>
                    <a:pt x="1357049" y="41450"/>
                  </a:cubicBezTo>
                  <a:cubicBezTo>
                    <a:pt x="1283230" y="-3000"/>
                    <a:pt x="1226081" y="-3794"/>
                    <a:pt x="1161787" y="3350"/>
                  </a:cubicBezTo>
                  <a:cubicBezTo>
                    <a:pt x="1097493" y="10494"/>
                    <a:pt x="1113368" y="8907"/>
                    <a:pt x="971287" y="84313"/>
                  </a:cubicBezTo>
                  <a:cubicBezTo>
                    <a:pt x="829206" y="159719"/>
                    <a:pt x="456143" y="372444"/>
                    <a:pt x="309299" y="455788"/>
                  </a:cubicBezTo>
                  <a:cubicBezTo>
                    <a:pt x="162455" y="539132"/>
                    <a:pt x="137849" y="544688"/>
                    <a:pt x="90224" y="584375"/>
                  </a:cubicBezTo>
                  <a:cubicBezTo>
                    <a:pt x="42599" y="624062"/>
                    <a:pt x="25930" y="655813"/>
                    <a:pt x="23549" y="693913"/>
                  </a:cubicBezTo>
                  <a:cubicBezTo>
                    <a:pt x="21168" y="732013"/>
                    <a:pt x="-53444" y="741538"/>
                    <a:pt x="75937" y="812975"/>
                  </a:cubicBezTo>
                  <a:cubicBezTo>
                    <a:pt x="205318" y="884413"/>
                    <a:pt x="621243" y="1031257"/>
                    <a:pt x="799837" y="1122538"/>
                  </a:cubicBezTo>
                  <a:cubicBezTo>
                    <a:pt x="978431" y="1213819"/>
                    <a:pt x="1045899" y="1335263"/>
                    <a:pt x="1147499" y="1360663"/>
                  </a:cubicBezTo>
                  <a:cubicBezTo>
                    <a:pt x="1249099" y="1386063"/>
                    <a:pt x="1325300" y="1335263"/>
                    <a:pt x="1409437" y="1274938"/>
                  </a:cubicBezTo>
                  <a:cubicBezTo>
                    <a:pt x="1493574" y="1214613"/>
                    <a:pt x="1623749" y="1165401"/>
                    <a:pt x="1652324" y="998713"/>
                  </a:cubicBezTo>
                  <a:cubicBezTo>
                    <a:pt x="1680899" y="832026"/>
                    <a:pt x="1653912" y="429594"/>
                    <a:pt x="1604699" y="27005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  <a:alpha val="70000"/>
                  </a:schemeClr>
                </a:gs>
                <a:gs pos="0">
                  <a:schemeClr val="accent4">
                    <a:lumMod val="60000"/>
                    <a:lumOff val="40000"/>
                    <a:alpha val="2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4">
              <a:extLst>
                <a:ext uri="{FF2B5EF4-FFF2-40B4-BE49-F238E27FC236}">
                  <a16:creationId xmlns:a16="http://schemas.microsoft.com/office/drawing/2014/main" id="{82863E40-C751-4340-90C4-0C5C4DA45169}"/>
                </a:ext>
              </a:extLst>
            </p:cNvPr>
            <p:cNvSpPr/>
            <p:nvPr/>
          </p:nvSpPr>
          <p:spPr>
            <a:xfrm>
              <a:off x="1339850" y="3702054"/>
              <a:ext cx="774700" cy="920758"/>
            </a:xfrm>
            <a:custGeom>
              <a:avLst/>
              <a:gdLst>
                <a:gd name="connsiteX0" fmla="*/ 0 w 527050"/>
                <a:gd name="connsiteY0" fmla="*/ 460375 h 920750"/>
                <a:gd name="connsiteX1" fmla="*/ 263525 w 527050"/>
                <a:gd name="connsiteY1" fmla="*/ 0 h 920750"/>
                <a:gd name="connsiteX2" fmla="*/ 527050 w 527050"/>
                <a:gd name="connsiteY2" fmla="*/ 460375 h 920750"/>
                <a:gd name="connsiteX3" fmla="*/ 263525 w 527050"/>
                <a:gd name="connsiteY3" fmla="*/ 920750 h 920750"/>
                <a:gd name="connsiteX4" fmla="*/ 0 w 527050"/>
                <a:gd name="connsiteY4" fmla="*/ 460375 h 920750"/>
                <a:gd name="connsiteX0" fmla="*/ 0 w 774700"/>
                <a:gd name="connsiteY0" fmla="*/ 460379 h 920758"/>
                <a:gd name="connsiteX1" fmla="*/ 263525 w 774700"/>
                <a:gd name="connsiteY1" fmla="*/ 4 h 920758"/>
                <a:gd name="connsiteX2" fmla="*/ 774700 w 774700"/>
                <a:gd name="connsiteY2" fmla="*/ 454029 h 920758"/>
                <a:gd name="connsiteX3" fmla="*/ 263525 w 774700"/>
                <a:gd name="connsiteY3" fmla="*/ 920754 h 920758"/>
                <a:gd name="connsiteX4" fmla="*/ 0 w 774700"/>
                <a:gd name="connsiteY4" fmla="*/ 460379 h 92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700" h="920758">
                  <a:moveTo>
                    <a:pt x="0" y="460379"/>
                  </a:moveTo>
                  <a:cubicBezTo>
                    <a:pt x="0" y="206121"/>
                    <a:pt x="134408" y="1062"/>
                    <a:pt x="263525" y="4"/>
                  </a:cubicBezTo>
                  <a:cubicBezTo>
                    <a:pt x="392642" y="-1054"/>
                    <a:pt x="774700" y="199771"/>
                    <a:pt x="774700" y="454029"/>
                  </a:cubicBezTo>
                  <a:cubicBezTo>
                    <a:pt x="774700" y="708287"/>
                    <a:pt x="392642" y="919696"/>
                    <a:pt x="263525" y="920754"/>
                  </a:cubicBezTo>
                  <a:cubicBezTo>
                    <a:pt x="134408" y="921812"/>
                    <a:pt x="0" y="714637"/>
                    <a:pt x="0" y="46037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  <a:alpha val="70000"/>
                  </a:schemeClr>
                </a:gs>
                <a:gs pos="0">
                  <a:schemeClr val="accent4">
                    <a:lumMod val="60000"/>
                    <a:lumOff val="40000"/>
                    <a:alpha val="2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5C10773-53CF-495E-9870-F28BACE7BD8A}"/>
                </a:ext>
              </a:extLst>
            </p:cNvPr>
            <p:cNvSpPr/>
            <p:nvPr/>
          </p:nvSpPr>
          <p:spPr>
            <a:xfrm>
              <a:off x="1384964" y="3747058"/>
              <a:ext cx="701868" cy="840927"/>
            </a:xfrm>
            <a:custGeom>
              <a:avLst/>
              <a:gdLst>
                <a:gd name="connsiteX0" fmla="*/ 700308 w 701868"/>
                <a:gd name="connsiteY0" fmla="*/ 488559 h 840927"/>
                <a:gd name="connsiteX1" fmla="*/ 451556 w 701868"/>
                <a:gd name="connsiteY1" fmla="*/ 708630 h 840927"/>
                <a:gd name="connsiteX2" fmla="*/ 144243 w 701868"/>
                <a:gd name="connsiteY2" fmla="*/ 834599 h 840927"/>
                <a:gd name="connsiteX3" fmla="*/ 436915 w 701868"/>
                <a:gd name="connsiteY3" fmla="*/ 685104 h 840927"/>
                <a:gd name="connsiteX4" fmla="*/ 700308 w 701868"/>
                <a:gd name="connsiteY4" fmla="*/ 488559 h 840927"/>
                <a:gd name="connsiteX5" fmla="*/ 683449 w 701868"/>
                <a:gd name="connsiteY5" fmla="*/ 470809 h 840927"/>
                <a:gd name="connsiteX6" fmla="*/ 397840 w 701868"/>
                <a:gd name="connsiteY6" fmla="*/ 640327 h 840927"/>
                <a:gd name="connsiteX7" fmla="*/ 72357 w 701868"/>
                <a:gd name="connsiteY7" fmla="*/ 706431 h 840927"/>
                <a:gd name="connsiteX8" fmla="*/ 387872 w 701868"/>
                <a:gd name="connsiteY8" fmla="*/ 614474 h 840927"/>
                <a:gd name="connsiteX9" fmla="*/ 683449 w 701868"/>
                <a:gd name="connsiteY9" fmla="*/ 470809 h 840927"/>
                <a:gd name="connsiteX10" fmla="*/ 680424 w 701868"/>
                <a:gd name="connsiteY10" fmla="*/ 450696 h 840927"/>
                <a:gd name="connsiteX11" fmla="*/ 372760 w 701868"/>
                <a:gd name="connsiteY11" fmla="*/ 575802 h 840927"/>
                <a:gd name="connsiteX12" fmla="*/ 41062 w 701868"/>
                <a:gd name="connsiteY12" fmla="*/ 592710 h 840927"/>
                <a:gd name="connsiteX13" fmla="*/ 366752 w 701868"/>
                <a:gd name="connsiteY13" fmla="*/ 548753 h 840927"/>
                <a:gd name="connsiteX14" fmla="*/ 680424 w 701868"/>
                <a:gd name="connsiteY14" fmla="*/ 450696 h 840927"/>
                <a:gd name="connsiteX15" fmla="*/ 679579 w 701868"/>
                <a:gd name="connsiteY15" fmla="*/ 428773 h 840927"/>
                <a:gd name="connsiteX16" fmla="*/ 345024 w 701868"/>
                <a:gd name="connsiteY16" fmla="*/ 516366 h 840927"/>
                <a:gd name="connsiteX17" fmla="*/ 28740 w 701868"/>
                <a:gd name="connsiteY17" fmla="*/ 511866 h 840927"/>
                <a:gd name="connsiteX18" fmla="*/ 0 w 701868"/>
                <a:gd name="connsiteY18" fmla="*/ 492732 h 840927"/>
                <a:gd name="connsiteX19" fmla="*/ 151767 w 701868"/>
                <a:gd name="connsiteY19" fmla="*/ 499098 h 840927"/>
                <a:gd name="connsiteX20" fmla="*/ 342407 w 701868"/>
                <a:gd name="connsiteY20" fmla="*/ 488560 h 840927"/>
                <a:gd name="connsiteX21" fmla="*/ 679579 w 701868"/>
                <a:gd name="connsiteY21" fmla="*/ 428773 h 840927"/>
                <a:gd name="connsiteX22" fmla="*/ 345342 w 701868"/>
                <a:gd name="connsiteY22" fmla="*/ 401086 h 840927"/>
                <a:gd name="connsiteX23" fmla="*/ 636307 w 701868"/>
                <a:gd name="connsiteY23" fmla="*/ 407782 h 840927"/>
                <a:gd name="connsiteX24" fmla="*/ 695156 w 701868"/>
                <a:gd name="connsiteY24" fmla="*/ 415675 h 840927"/>
                <a:gd name="connsiteX25" fmla="*/ 640780 w 701868"/>
                <a:gd name="connsiteY25" fmla="*/ 422967 h 840927"/>
                <a:gd name="connsiteX26" fmla="*/ 349814 w 701868"/>
                <a:gd name="connsiteY26" fmla="*/ 429663 h 840927"/>
                <a:gd name="connsiteX27" fmla="*/ 58849 w 701868"/>
                <a:gd name="connsiteY27" fmla="*/ 422967 h 840927"/>
                <a:gd name="connsiteX28" fmla="*/ 0 w 701868"/>
                <a:gd name="connsiteY28" fmla="*/ 415075 h 840927"/>
                <a:gd name="connsiteX29" fmla="*/ 54377 w 701868"/>
                <a:gd name="connsiteY29" fmla="*/ 407782 h 840927"/>
                <a:gd name="connsiteX30" fmla="*/ 345342 w 701868"/>
                <a:gd name="connsiteY30" fmla="*/ 401086 h 840927"/>
                <a:gd name="connsiteX31" fmla="*/ 154150 w 701868"/>
                <a:gd name="connsiteY31" fmla="*/ 316179 h 840927"/>
                <a:gd name="connsiteX32" fmla="*/ 212351 w 701868"/>
                <a:gd name="connsiteY32" fmla="*/ 316484 h 840927"/>
                <a:gd name="connsiteX33" fmla="*/ 345024 w 701868"/>
                <a:gd name="connsiteY33" fmla="*/ 324561 h 840927"/>
                <a:gd name="connsiteX34" fmla="*/ 679579 w 701868"/>
                <a:gd name="connsiteY34" fmla="*/ 412154 h 840927"/>
                <a:gd name="connsiteX35" fmla="*/ 342407 w 701868"/>
                <a:gd name="connsiteY35" fmla="*/ 352367 h 840927"/>
                <a:gd name="connsiteX36" fmla="*/ 151767 w 701868"/>
                <a:gd name="connsiteY36" fmla="*/ 341829 h 840927"/>
                <a:gd name="connsiteX37" fmla="*/ 0 w 701868"/>
                <a:gd name="connsiteY37" fmla="*/ 348195 h 840927"/>
                <a:gd name="connsiteX38" fmla="*/ 28740 w 701868"/>
                <a:gd name="connsiteY38" fmla="*/ 329061 h 840927"/>
                <a:gd name="connsiteX39" fmla="*/ 154150 w 701868"/>
                <a:gd name="connsiteY39" fmla="*/ 316179 h 840927"/>
                <a:gd name="connsiteX40" fmla="*/ 102377 w 701868"/>
                <a:gd name="connsiteY40" fmla="*/ 230096 h 840927"/>
                <a:gd name="connsiteX41" fmla="*/ 372760 w 701868"/>
                <a:gd name="connsiteY41" fmla="*/ 265125 h 840927"/>
                <a:gd name="connsiteX42" fmla="*/ 680424 w 701868"/>
                <a:gd name="connsiteY42" fmla="*/ 390231 h 840927"/>
                <a:gd name="connsiteX43" fmla="*/ 366752 w 701868"/>
                <a:gd name="connsiteY43" fmla="*/ 292174 h 840927"/>
                <a:gd name="connsiteX44" fmla="*/ 41062 w 701868"/>
                <a:gd name="connsiteY44" fmla="*/ 248217 h 840927"/>
                <a:gd name="connsiteX45" fmla="*/ 102377 w 701868"/>
                <a:gd name="connsiteY45" fmla="*/ 230096 h 840927"/>
                <a:gd name="connsiteX46" fmla="*/ 104129 w 701868"/>
                <a:gd name="connsiteY46" fmla="*/ 123627 h 840927"/>
                <a:gd name="connsiteX47" fmla="*/ 397840 w 701868"/>
                <a:gd name="connsiteY47" fmla="*/ 200600 h 840927"/>
                <a:gd name="connsiteX48" fmla="*/ 683449 w 701868"/>
                <a:gd name="connsiteY48" fmla="*/ 370118 h 840927"/>
                <a:gd name="connsiteX49" fmla="*/ 387872 w 701868"/>
                <a:gd name="connsiteY49" fmla="*/ 226454 h 840927"/>
                <a:gd name="connsiteX50" fmla="*/ 72357 w 701868"/>
                <a:gd name="connsiteY50" fmla="*/ 134496 h 840927"/>
                <a:gd name="connsiteX51" fmla="*/ 104129 w 701868"/>
                <a:gd name="connsiteY51" fmla="*/ 123627 h 840927"/>
                <a:gd name="connsiteX52" fmla="*/ 155793 w 701868"/>
                <a:gd name="connsiteY52" fmla="*/ 361 h 840927"/>
                <a:gd name="connsiteX53" fmla="*/ 451556 w 701868"/>
                <a:gd name="connsiteY53" fmla="*/ 132297 h 840927"/>
                <a:gd name="connsiteX54" fmla="*/ 700308 w 701868"/>
                <a:gd name="connsiteY54" fmla="*/ 352368 h 840927"/>
                <a:gd name="connsiteX55" fmla="*/ 436915 w 701868"/>
                <a:gd name="connsiteY55" fmla="*/ 155823 h 840927"/>
                <a:gd name="connsiteX56" fmla="*/ 144243 w 701868"/>
                <a:gd name="connsiteY56" fmla="*/ 6328 h 840927"/>
                <a:gd name="connsiteX57" fmla="*/ 155793 w 701868"/>
                <a:gd name="connsiteY57" fmla="*/ 361 h 840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01868" h="840927">
                  <a:moveTo>
                    <a:pt x="700308" y="488559"/>
                  </a:moveTo>
                  <a:cubicBezTo>
                    <a:pt x="716479" y="514545"/>
                    <a:pt x="605109" y="613074"/>
                    <a:pt x="451556" y="708630"/>
                  </a:cubicBezTo>
                  <a:cubicBezTo>
                    <a:pt x="298002" y="804187"/>
                    <a:pt x="160414" y="860585"/>
                    <a:pt x="144243" y="834599"/>
                  </a:cubicBezTo>
                  <a:cubicBezTo>
                    <a:pt x="219093" y="808564"/>
                    <a:pt x="327524" y="753179"/>
                    <a:pt x="436915" y="685104"/>
                  </a:cubicBezTo>
                  <a:cubicBezTo>
                    <a:pt x="546307" y="617030"/>
                    <a:pt x="643890" y="544213"/>
                    <a:pt x="700308" y="488559"/>
                  </a:cubicBezTo>
                  <a:close/>
                  <a:moveTo>
                    <a:pt x="683449" y="470809"/>
                  </a:moveTo>
                  <a:cubicBezTo>
                    <a:pt x="694460" y="499367"/>
                    <a:pt x="566589" y="575262"/>
                    <a:pt x="397840" y="640327"/>
                  </a:cubicBezTo>
                  <a:cubicBezTo>
                    <a:pt x="229091" y="705393"/>
                    <a:pt x="83368" y="734989"/>
                    <a:pt x="72357" y="706431"/>
                  </a:cubicBezTo>
                  <a:cubicBezTo>
                    <a:pt x="150761" y="694895"/>
                    <a:pt x="267655" y="660826"/>
                    <a:pt x="387872" y="614474"/>
                  </a:cubicBezTo>
                  <a:cubicBezTo>
                    <a:pt x="508088" y="568121"/>
                    <a:pt x="617595" y="514895"/>
                    <a:pt x="683449" y="470809"/>
                  </a:cubicBezTo>
                  <a:close/>
                  <a:moveTo>
                    <a:pt x="680424" y="450696"/>
                  </a:moveTo>
                  <a:cubicBezTo>
                    <a:pt x="687061" y="480575"/>
                    <a:pt x="549315" y="536586"/>
                    <a:pt x="372760" y="575802"/>
                  </a:cubicBezTo>
                  <a:cubicBezTo>
                    <a:pt x="196205" y="615019"/>
                    <a:pt x="47699" y="622589"/>
                    <a:pt x="41062" y="592710"/>
                  </a:cubicBezTo>
                  <a:cubicBezTo>
                    <a:pt x="120310" y="592976"/>
                    <a:pt x="240974" y="576690"/>
                    <a:pt x="366752" y="548753"/>
                  </a:cubicBezTo>
                  <a:cubicBezTo>
                    <a:pt x="492529" y="520815"/>
                    <a:pt x="608741" y="484486"/>
                    <a:pt x="680424" y="450696"/>
                  </a:cubicBezTo>
                  <a:close/>
                  <a:moveTo>
                    <a:pt x="679579" y="428773"/>
                  </a:moveTo>
                  <a:cubicBezTo>
                    <a:pt x="682470" y="459487"/>
                    <a:pt x="532684" y="498704"/>
                    <a:pt x="345024" y="516366"/>
                  </a:cubicBezTo>
                  <a:cubicBezTo>
                    <a:pt x="204278" y="529612"/>
                    <a:pt x="82201" y="526972"/>
                    <a:pt x="28740" y="511866"/>
                  </a:cubicBezTo>
                  <a:lnTo>
                    <a:pt x="0" y="492732"/>
                  </a:lnTo>
                  <a:lnTo>
                    <a:pt x="151767" y="499098"/>
                  </a:lnTo>
                  <a:cubicBezTo>
                    <a:pt x="210425" y="498383"/>
                    <a:pt x="275562" y="494851"/>
                    <a:pt x="342407" y="488560"/>
                  </a:cubicBezTo>
                  <a:cubicBezTo>
                    <a:pt x="476096" y="475977"/>
                    <a:pt x="601013" y="453827"/>
                    <a:pt x="679579" y="428773"/>
                  </a:cubicBezTo>
                  <a:close/>
                  <a:moveTo>
                    <a:pt x="345342" y="401086"/>
                  </a:moveTo>
                  <a:cubicBezTo>
                    <a:pt x="458971" y="401086"/>
                    <a:pt x="561843" y="403645"/>
                    <a:pt x="636307" y="407782"/>
                  </a:cubicBezTo>
                  <a:lnTo>
                    <a:pt x="695156" y="415675"/>
                  </a:lnTo>
                  <a:lnTo>
                    <a:pt x="640780" y="422967"/>
                  </a:lnTo>
                  <a:cubicBezTo>
                    <a:pt x="566316" y="427104"/>
                    <a:pt x="463443" y="429663"/>
                    <a:pt x="349814" y="429663"/>
                  </a:cubicBezTo>
                  <a:cubicBezTo>
                    <a:pt x="236185" y="429663"/>
                    <a:pt x="133314" y="427104"/>
                    <a:pt x="58849" y="422967"/>
                  </a:cubicBezTo>
                  <a:lnTo>
                    <a:pt x="0" y="415075"/>
                  </a:lnTo>
                  <a:lnTo>
                    <a:pt x="54377" y="407782"/>
                  </a:lnTo>
                  <a:cubicBezTo>
                    <a:pt x="128842" y="403645"/>
                    <a:pt x="231713" y="401086"/>
                    <a:pt x="345342" y="401086"/>
                  </a:cubicBezTo>
                  <a:close/>
                  <a:moveTo>
                    <a:pt x="154150" y="316179"/>
                  </a:moveTo>
                  <a:cubicBezTo>
                    <a:pt x="172415" y="315881"/>
                    <a:pt x="191892" y="315978"/>
                    <a:pt x="212351" y="316484"/>
                  </a:cubicBezTo>
                  <a:cubicBezTo>
                    <a:pt x="253268" y="317496"/>
                    <a:pt x="298108" y="320146"/>
                    <a:pt x="345024" y="324561"/>
                  </a:cubicBezTo>
                  <a:cubicBezTo>
                    <a:pt x="532684" y="342223"/>
                    <a:pt x="682470" y="381440"/>
                    <a:pt x="679579" y="412154"/>
                  </a:cubicBezTo>
                  <a:cubicBezTo>
                    <a:pt x="601013" y="387100"/>
                    <a:pt x="476096" y="364950"/>
                    <a:pt x="342407" y="352367"/>
                  </a:cubicBezTo>
                  <a:cubicBezTo>
                    <a:pt x="275562" y="346076"/>
                    <a:pt x="210425" y="342544"/>
                    <a:pt x="151767" y="341829"/>
                  </a:cubicBezTo>
                  <a:lnTo>
                    <a:pt x="0" y="348195"/>
                  </a:lnTo>
                  <a:lnTo>
                    <a:pt x="28740" y="329061"/>
                  </a:lnTo>
                  <a:cubicBezTo>
                    <a:pt x="55470" y="321508"/>
                    <a:pt x="99355" y="317072"/>
                    <a:pt x="154150" y="316179"/>
                  </a:cubicBezTo>
                  <a:close/>
                  <a:moveTo>
                    <a:pt x="102377" y="230096"/>
                  </a:moveTo>
                  <a:cubicBezTo>
                    <a:pt x="163023" y="228466"/>
                    <a:pt x="262413" y="240615"/>
                    <a:pt x="372760" y="265125"/>
                  </a:cubicBezTo>
                  <a:cubicBezTo>
                    <a:pt x="549315" y="304341"/>
                    <a:pt x="687061" y="360353"/>
                    <a:pt x="680424" y="390231"/>
                  </a:cubicBezTo>
                  <a:cubicBezTo>
                    <a:pt x="608741" y="356441"/>
                    <a:pt x="492529" y="320112"/>
                    <a:pt x="366752" y="292174"/>
                  </a:cubicBezTo>
                  <a:cubicBezTo>
                    <a:pt x="240974" y="264237"/>
                    <a:pt x="120310" y="247952"/>
                    <a:pt x="41062" y="248217"/>
                  </a:cubicBezTo>
                  <a:cubicBezTo>
                    <a:pt x="43551" y="237013"/>
                    <a:pt x="65990" y="231074"/>
                    <a:pt x="102377" y="230096"/>
                  </a:cubicBezTo>
                  <a:close/>
                  <a:moveTo>
                    <a:pt x="104129" y="123627"/>
                  </a:moveTo>
                  <a:cubicBezTo>
                    <a:pt x="157669" y="122953"/>
                    <a:pt x="271279" y="151801"/>
                    <a:pt x="397840" y="200600"/>
                  </a:cubicBezTo>
                  <a:cubicBezTo>
                    <a:pt x="566589" y="265665"/>
                    <a:pt x="694460" y="341561"/>
                    <a:pt x="683449" y="370118"/>
                  </a:cubicBezTo>
                  <a:cubicBezTo>
                    <a:pt x="617595" y="326032"/>
                    <a:pt x="508088" y="272806"/>
                    <a:pt x="387872" y="226454"/>
                  </a:cubicBezTo>
                  <a:cubicBezTo>
                    <a:pt x="267655" y="180101"/>
                    <a:pt x="150761" y="146032"/>
                    <a:pt x="72357" y="134496"/>
                  </a:cubicBezTo>
                  <a:cubicBezTo>
                    <a:pt x="75110" y="127357"/>
                    <a:pt x="86282" y="123852"/>
                    <a:pt x="104129" y="123627"/>
                  </a:cubicBezTo>
                  <a:close/>
                  <a:moveTo>
                    <a:pt x="155793" y="361"/>
                  </a:moveTo>
                  <a:cubicBezTo>
                    <a:pt x="195061" y="-4946"/>
                    <a:pt x="317196" y="48685"/>
                    <a:pt x="451556" y="132297"/>
                  </a:cubicBezTo>
                  <a:cubicBezTo>
                    <a:pt x="605109" y="227853"/>
                    <a:pt x="716479" y="326382"/>
                    <a:pt x="700308" y="352368"/>
                  </a:cubicBezTo>
                  <a:cubicBezTo>
                    <a:pt x="643890" y="296715"/>
                    <a:pt x="546307" y="223897"/>
                    <a:pt x="436915" y="155823"/>
                  </a:cubicBezTo>
                  <a:cubicBezTo>
                    <a:pt x="327524" y="87748"/>
                    <a:pt x="219093" y="32363"/>
                    <a:pt x="144243" y="6328"/>
                  </a:cubicBezTo>
                  <a:cubicBezTo>
                    <a:pt x="146264" y="3080"/>
                    <a:pt x="150183" y="1119"/>
                    <a:pt x="155793" y="36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DDC4430D-3964-4BF1-A3B2-536C298D2316}"/>
                </a:ext>
              </a:extLst>
            </p:cNvPr>
            <p:cNvSpPr/>
            <p:nvPr/>
          </p:nvSpPr>
          <p:spPr>
            <a:xfrm rot="10800000">
              <a:off x="2208702" y="3470785"/>
              <a:ext cx="1469880" cy="1376856"/>
            </a:xfrm>
            <a:custGeom>
              <a:avLst/>
              <a:gdLst>
                <a:gd name="connsiteX0" fmla="*/ 1469880 w 1469880"/>
                <a:gd name="connsiteY0" fmla="*/ 818380 h 1376856"/>
                <a:gd name="connsiteX1" fmla="*/ 1302676 w 1469880"/>
                <a:gd name="connsiteY1" fmla="*/ 675499 h 1376856"/>
                <a:gd name="connsiteX2" fmla="*/ 1469880 w 1469880"/>
                <a:gd name="connsiteY2" fmla="*/ 532618 h 1376856"/>
                <a:gd name="connsiteX3" fmla="*/ 1360575 w 1469880"/>
                <a:gd name="connsiteY3" fmla="*/ 675499 h 1376856"/>
                <a:gd name="connsiteX4" fmla="*/ 1469880 w 1469880"/>
                <a:gd name="connsiteY4" fmla="*/ 818380 h 1376856"/>
                <a:gd name="connsiteX5" fmla="*/ 1335948 w 1469880"/>
                <a:gd name="connsiteY5" fmla="*/ 897202 h 1376856"/>
                <a:gd name="connsiteX6" fmla="*/ 1168744 w 1469880"/>
                <a:gd name="connsiteY6" fmla="*/ 689786 h 1376856"/>
                <a:gd name="connsiteX7" fmla="*/ 1335948 w 1469880"/>
                <a:gd name="connsiteY7" fmla="*/ 482370 h 1376856"/>
                <a:gd name="connsiteX8" fmla="*/ 1226643 w 1469880"/>
                <a:gd name="connsiteY8" fmla="*/ 689786 h 1376856"/>
                <a:gd name="connsiteX9" fmla="*/ 1335948 w 1469880"/>
                <a:gd name="connsiteY9" fmla="*/ 897202 h 1376856"/>
                <a:gd name="connsiteX10" fmla="*/ 1243457 w 1469880"/>
                <a:gd name="connsiteY10" fmla="*/ 978165 h 1376856"/>
                <a:gd name="connsiteX11" fmla="*/ 991239 w 1469880"/>
                <a:gd name="connsiteY11" fmla="*/ 689786 h 1376856"/>
                <a:gd name="connsiteX12" fmla="*/ 1243457 w 1469880"/>
                <a:gd name="connsiteY12" fmla="*/ 401407 h 1376856"/>
                <a:gd name="connsiteX13" fmla="*/ 1052352 w 1469880"/>
                <a:gd name="connsiteY13" fmla="*/ 689786 h 1376856"/>
                <a:gd name="connsiteX14" fmla="*/ 1243457 w 1469880"/>
                <a:gd name="connsiteY14" fmla="*/ 978165 h 1376856"/>
                <a:gd name="connsiteX15" fmla="*/ 1095855 w 1469880"/>
                <a:gd name="connsiteY15" fmla="*/ 1053642 h 1376856"/>
                <a:gd name="connsiteX16" fmla="*/ 836467 w 1469880"/>
                <a:gd name="connsiteY16" fmla="*/ 697953 h 1376856"/>
                <a:gd name="connsiteX17" fmla="*/ 1095855 w 1469880"/>
                <a:gd name="connsiteY17" fmla="*/ 342264 h 1376856"/>
                <a:gd name="connsiteX18" fmla="*/ 878731 w 1469880"/>
                <a:gd name="connsiteY18" fmla="*/ 697953 h 1376856"/>
                <a:gd name="connsiteX19" fmla="*/ 1095855 w 1469880"/>
                <a:gd name="connsiteY19" fmla="*/ 1053642 h 1376856"/>
                <a:gd name="connsiteX20" fmla="*/ 929159 w 1469880"/>
                <a:gd name="connsiteY20" fmla="*/ 1140872 h 1376856"/>
                <a:gd name="connsiteX21" fmla="*/ 697737 w 1469880"/>
                <a:gd name="connsiteY21" fmla="*/ 697953 h 1376856"/>
                <a:gd name="connsiteX22" fmla="*/ 929159 w 1469880"/>
                <a:gd name="connsiteY22" fmla="*/ 255034 h 1376856"/>
                <a:gd name="connsiteX23" fmla="*/ 735445 w 1469880"/>
                <a:gd name="connsiteY23" fmla="*/ 697953 h 1376856"/>
                <a:gd name="connsiteX24" fmla="*/ 929159 w 1469880"/>
                <a:gd name="connsiteY24" fmla="*/ 1140872 h 1376856"/>
                <a:gd name="connsiteX25" fmla="*/ 816847 w 1469880"/>
                <a:gd name="connsiteY25" fmla="*/ 1221791 h 1376856"/>
                <a:gd name="connsiteX26" fmla="*/ 549152 w 1469880"/>
                <a:gd name="connsiteY26" fmla="*/ 697953 h 1376856"/>
                <a:gd name="connsiteX27" fmla="*/ 816847 w 1469880"/>
                <a:gd name="connsiteY27" fmla="*/ 174115 h 1376856"/>
                <a:gd name="connsiteX28" fmla="*/ 592770 w 1469880"/>
                <a:gd name="connsiteY28" fmla="*/ 697953 h 1376856"/>
                <a:gd name="connsiteX29" fmla="*/ 816847 w 1469880"/>
                <a:gd name="connsiteY29" fmla="*/ 1221791 h 1376856"/>
                <a:gd name="connsiteX30" fmla="*/ 624193 w 1469880"/>
                <a:gd name="connsiteY30" fmla="*/ 1286369 h 1376856"/>
                <a:gd name="connsiteX31" fmla="*/ 371231 w 1469880"/>
                <a:gd name="connsiteY31" fmla="*/ 688428 h 1376856"/>
                <a:gd name="connsiteX32" fmla="*/ 624193 w 1469880"/>
                <a:gd name="connsiteY32" fmla="*/ 90487 h 1376856"/>
                <a:gd name="connsiteX33" fmla="*/ 412448 w 1469880"/>
                <a:gd name="connsiteY33" fmla="*/ 688428 h 1376856"/>
                <a:gd name="connsiteX34" fmla="*/ 624193 w 1469880"/>
                <a:gd name="connsiteY34" fmla="*/ 1286369 h 1376856"/>
                <a:gd name="connsiteX35" fmla="*/ 245369 w 1469880"/>
                <a:gd name="connsiteY35" fmla="*/ 1338756 h 1376856"/>
                <a:gd name="connsiteX36" fmla="*/ 0 w 1469880"/>
                <a:gd name="connsiteY36" fmla="*/ 688428 h 1376856"/>
                <a:gd name="connsiteX37" fmla="*/ 245369 w 1469880"/>
                <a:gd name="connsiteY37" fmla="*/ 38100 h 1376856"/>
                <a:gd name="connsiteX38" fmla="*/ 39981 w 1469880"/>
                <a:gd name="connsiteY38" fmla="*/ 688428 h 1376856"/>
                <a:gd name="connsiteX39" fmla="*/ 245369 w 1469880"/>
                <a:gd name="connsiteY39" fmla="*/ 1338756 h 1376856"/>
                <a:gd name="connsiteX40" fmla="*/ 445394 w 1469880"/>
                <a:gd name="connsiteY40" fmla="*/ 1376856 h 1376856"/>
                <a:gd name="connsiteX41" fmla="*/ 192432 w 1469880"/>
                <a:gd name="connsiteY41" fmla="*/ 688428 h 1376856"/>
                <a:gd name="connsiteX42" fmla="*/ 445394 w 1469880"/>
                <a:gd name="connsiteY42" fmla="*/ 0 h 1376856"/>
                <a:gd name="connsiteX43" fmla="*/ 233649 w 1469880"/>
                <a:gd name="connsiteY43" fmla="*/ 688428 h 1376856"/>
                <a:gd name="connsiteX44" fmla="*/ 445394 w 1469880"/>
                <a:gd name="connsiteY44" fmla="*/ 1376856 h 137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9880" h="1376856">
                  <a:moveTo>
                    <a:pt x="1469880" y="818380"/>
                  </a:moveTo>
                  <a:cubicBezTo>
                    <a:pt x="1377536" y="818380"/>
                    <a:pt x="1302676" y="754410"/>
                    <a:pt x="1302676" y="675499"/>
                  </a:cubicBezTo>
                  <a:cubicBezTo>
                    <a:pt x="1302676" y="596588"/>
                    <a:pt x="1377536" y="532618"/>
                    <a:pt x="1469880" y="532618"/>
                  </a:cubicBezTo>
                  <a:cubicBezTo>
                    <a:pt x="1403475" y="557472"/>
                    <a:pt x="1360575" y="613550"/>
                    <a:pt x="1360575" y="675499"/>
                  </a:cubicBezTo>
                  <a:cubicBezTo>
                    <a:pt x="1360575" y="737448"/>
                    <a:pt x="1403475" y="793526"/>
                    <a:pt x="1469880" y="818380"/>
                  </a:cubicBezTo>
                  <a:close/>
                  <a:moveTo>
                    <a:pt x="1335948" y="897202"/>
                  </a:moveTo>
                  <a:cubicBezTo>
                    <a:pt x="1243604" y="897202"/>
                    <a:pt x="1168744" y="804339"/>
                    <a:pt x="1168744" y="689786"/>
                  </a:cubicBezTo>
                  <a:cubicBezTo>
                    <a:pt x="1168744" y="575233"/>
                    <a:pt x="1243604" y="482370"/>
                    <a:pt x="1335948" y="482370"/>
                  </a:cubicBezTo>
                  <a:cubicBezTo>
                    <a:pt x="1269543" y="518450"/>
                    <a:pt x="1226643" y="599856"/>
                    <a:pt x="1226643" y="689786"/>
                  </a:cubicBezTo>
                  <a:cubicBezTo>
                    <a:pt x="1226643" y="779716"/>
                    <a:pt x="1269543" y="861123"/>
                    <a:pt x="1335948" y="897202"/>
                  </a:cubicBezTo>
                  <a:close/>
                  <a:moveTo>
                    <a:pt x="1243457" y="978165"/>
                  </a:moveTo>
                  <a:cubicBezTo>
                    <a:pt x="1104161" y="978165"/>
                    <a:pt x="991239" y="849053"/>
                    <a:pt x="991239" y="689786"/>
                  </a:cubicBezTo>
                  <a:cubicBezTo>
                    <a:pt x="991239" y="530519"/>
                    <a:pt x="1104161" y="401407"/>
                    <a:pt x="1243457" y="401407"/>
                  </a:cubicBezTo>
                  <a:cubicBezTo>
                    <a:pt x="1130442" y="437723"/>
                    <a:pt x="1052352" y="555562"/>
                    <a:pt x="1052352" y="689786"/>
                  </a:cubicBezTo>
                  <a:cubicBezTo>
                    <a:pt x="1052352" y="824010"/>
                    <a:pt x="1130443" y="941849"/>
                    <a:pt x="1243457" y="978165"/>
                  </a:cubicBezTo>
                  <a:close/>
                  <a:moveTo>
                    <a:pt x="1095855" y="1053642"/>
                  </a:moveTo>
                  <a:cubicBezTo>
                    <a:pt x="952599" y="1053642"/>
                    <a:pt x="836467" y="894395"/>
                    <a:pt x="836467" y="697953"/>
                  </a:cubicBezTo>
                  <a:cubicBezTo>
                    <a:pt x="836467" y="501511"/>
                    <a:pt x="952599" y="342264"/>
                    <a:pt x="1095855" y="342264"/>
                  </a:cubicBezTo>
                  <a:cubicBezTo>
                    <a:pt x="970210" y="373070"/>
                    <a:pt x="878731" y="522929"/>
                    <a:pt x="878731" y="697953"/>
                  </a:cubicBezTo>
                  <a:cubicBezTo>
                    <a:pt x="878731" y="872977"/>
                    <a:pt x="970210" y="1022837"/>
                    <a:pt x="1095855" y="1053642"/>
                  </a:cubicBezTo>
                  <a:close/>
                  <a:moveTo>
                    <a:pt x="929159" y="1140872"/>
                  </a:moveTo>
                  <a:cubicBezTo>
                    <a:pt x="801348" y="1140872"/>
                    <a:pt x="697737" y="942570"/>
                    <a:pt x="697737" y="697953"/>
                  </a:cubicBezTo>
                  <a:cubicBezTo>
                    <a:pt x="697737" y="453336"/>
                    <a:pt x="801348" y="255034"/>
                    <a:pt x="929159" y="255034"/>
                  </a:cubicBezTo>
                  <a:cubicBezTo>
                    <a:pt x="817061" y="293394"/>
                    <a:pt x="735445" y="480005"/>
                    <a:pt x="735445" y="697953"/>
                  </a:cubicBezTo>
                  <a:cubicBezTo>
                    <a:pt x="735445" y="915901"/>
                    <a:pt x="817061" y="1102512"/>
                    <a:pt x="929159" y="1140872"/>
                  </a:cubicBezTo>
                  <a:close/>
                  <a:moveTo>
                    <a:pt x="816847" y="1221791"/>
                  </a:moveTo>
                  <a:cubicBezTo>
                    <a:pt x="669003" y="1221791"/>
                    <a:pt x="549152" y="987261"/>
                    <a:pt x="549152" y="697953"/>
                  </a:cubicBezTo>
                  <a:cubicBezTo>
                    <a:pt x="549152" y="408645"/>
                    <a:pt x="669003" y="174115"/>
                    <a:pt x="816847" y="174115"/>
                  </a:cubicBezTo>
                  <a:cubicBezTo>
                    <a:pt x="687179" y="219484"/>
                    <a:pt x="592770" y="440187"/>
                    <a:pt x="592770" y="697953"/>
                  </a:cubicBezTo>
                  <a:cubicBezTo>
                    <a:pt x="592770" y="955718"/>
                    <a:pt x="687178" y="1176422"/>
                    <a:pt x="816847" y="1221791"/>
                  </a:cubicBezTo>
                  <a:close/>
                  <a:moveTo>
                    <a:pt x="624193" y="1286369"/>
                  </a:moveTo>
                  <a:cubicBezTo>
                    <a:pt x="484486" y="1286369"/>
                    <a:pt x="371231" y="1018662"/>
                    <a:pt x="371231" y="688428"/>
                  </a:cubicBezTo>
                  <a:cubicBezTo>
                    <a:pt x="371231" y="358194"/>
                    <a:pt x="484486" y="90487"/>
                    <a:pt x="624193" y="90487"/>
                  </a:cubicBezTo>
                  <a:cubicBezTo>
                    <a:pt x="501661" y="142274"/>
                    <a:pt x="412448" y="394199"/>
                    <a:pt x="412448" y="688428"/>
                  </a:cubicBezTo>
                  <a:cubicBezTo>
                    <a:pt x="412448" y="982658"/>
                    <a:pt x="501660" y="1234583"/>
                    <a:pt x="624193" y="1286369"/>
                  </a:cubicBezTo>
                  <a:close/>
                  <a:moveTo>
                    <a:pt x="245369" y="1338756"/>
                  </a:moveTo>
                  <a:cubicBezTo>
                    <a:pt x="109855" y="1338756"/>
                    <a:pt x="0" y="1047594"/>
                    <a:pt x="0" y="688428"/>
                  </a:cubicBezTo>
                  <a:cubicBezTo>
                    <a:pt x="0" y="329262"/>
                    <a:pt x="109855" y="38100"/>
                    <a:pt x="245369" y="38100"/>
                  </a:cubicBezTo>
                  <a:cubicBezTo>
                    <a:pt x="126515" y="94424"/>
                    <a:pt x="39981" y="368420"/>
                    <a:pt x="39981" y="688428"/>
                  </a:cubicBezTo>
                  <a:cubicBezTo>
                    <a:pt x="39981" y="1008435"/>
                    <a:pt x="126515" y="1282432"/>
                    <a:pt x="245369" y="1338756"/>
                  </a:cubicBezTo>
                  <a:close/>
                  <a:moveTo>
                    <a:pt x="445394" y="1376856"/>
                  </a:moveTo>
                  <a:cubicBezTo>
                    <a:pt x="305687" y="1376856"/>
                    <a:pt x="192432" y="1068636"/>
                    <a:pt x="192432" y="688428"/>
                  </a:cubicBezTo>
                  <a:cubicBezTo>
                    <a:pt x="192432" y="308220"/>
                    <a:pt x="305687" y="0"/>
                    <a:pt x="445394" y="0"/>
                  </a:cubicBezTo>
                  <a:cubicBezTo>
                    <a:pt x="322862" y="59624"/>
                    <a:pt x="233649" y="349673"/>
                    <a:pt x="233649" y="688428"/>
                  </a:cubicBezTo>
                  <a:cubicBezTo>
                    <a:pt x="233649" y="1027184"/>
                    <a:pt x="322861" y="1317233"/>
                    <a:pt x="445394" y="137685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D7715BFE-B398-424D-AFCA-0F1F67F61521}"/>
                </a:ext>
              </a:extLst>
            </p:cNvPr>
            <p:cNvSpPr/>
            <p:nvPr/>
          </p:nvSpPr>
          <p:spPr>
            <a:xfrm>
              <a:off x="1904120" y="3561867"/>
              <a:ext cx="4722847" cy="1070457"/>
            </a:xfrm>
            <a:custGeom>
              <a:avLst/>
              <a:gdLst>
                <a:gd name="connsiteX0" fmla="*/ 2869162 w 4722847"/>
                <a:gd name="connsiteY0" fmla="*/ 25 h 1070457"/>
                <a:gd name="connsiteX1" fmla="*/ 4609740 w 4722847"/>
                <a:gd name="connsiteY1" fmla="*/ 496547 h 1070457"/>
                <a:gd name="connsiteX2" fmla="*/ 4722847 w 4722847"/>
                <a:gd name="connsiteY2" fmla="*/ 603341 h 1070457"/>
                <a:gd name="connsiteX3" fmla="*/ 4392614 w 4722847"/>
                <a:gd name="connsiteY3" fmla="*/ 686658 h 1070457"/>
                <a:gd name="connsiteX4" fmla="*/ 4686940 w 4722847"/>
                <a:gd name="connsiteY4" fmla="*/ 760916 h 1070457"/>
                <a:gd name="connsiteX5" fmla="*/ 4645931 w 4722847"/>
                <a:gd name="connsiteY5" fmla="*/ 799385 h 1070457"/>
                <a:gd name="connsiteX6" fmla="*/ 2881001 w 4722847"/>
                <a:gd name="connsiteY6" fmla="*/ 1070455 h 1070457"/>
                <a:gd name="connsiteX7" fmla="*/ 924270 w 4722847"/>
                <a:gd name="connsiteY7" fmla="*/ 791058 h 1070457"/>
                <a:gd name="connsiteX8" fmla="*/ 343178 w 4722847"/>
                <a:gd name="connsiteY8" fmla="*/ 696961 h 1070457"/>
                <a:gd name="connsiteX9" fmla="*/ 34048 w 4722847"/>
                <a:gd name="connsiteY9" fmla="*/ 743450 h 1070457"/>
                <a:gd name="connsiteX10" fmla="*/ 46722 w 4722847"/>
                <a:gd name="connsiteY10" fmla="*/ 457685 h 1070457"/>
                <a:gd name="connsiteX11" fmla="*/ 339313 w 4722847"/>
                <a:gd name="connsiteY11" fmla="*/ 529318 h 1070457"/>
                <a:gd name="connsiteX12" fmla="*/ 926966 w 4722847"/>
                <a:gd name="connsiteY12" fmla="*/ 396100 h 1070457"/>
                <a:gd name="connsiteX13" fmla="*/ 2869162 w 4722847"/>
                <a:gd name="connsiteY13" fmla="*/ 25 h 1070457"/>
                <a:gd name="connsiteX0" fmla="*/ 2869162 w 4722847"/>
                <a:gd name="connsiteY0" fmla="*/ 25 h 1070457"/>
                <a:gd name="connsiteX1" fmla="*/ 4609740 w 4722847"/>
                <a:gd name="connsiteY1" fmla="*/ 496547 h 1070457"/>
                <a:gd name="connsiteX2" fmla="*/ 4722847 w 4722847"/>
                <a:gd name="connsiteY2" fmla="*/ 603341 h 1070457"/>
                <a:gd name="connsiteX3" fmla="*/ 4392614 w 4722847"/>
                <a:gd name="connsiteY3" fmla="*/ 686658 h 1070457"/>
                <a:gd name="connsiteX4" fmla="*/ 4686940 w 4722847"/>
                <a:gd name="connsiteY4" fmla="*/ 760916 h 1070457"/>
                <a:gd name="connsiteX5" fmla="*/ 4645931 w 4722847"/>
                <a:gd name="connsiteY5" fmla="*/ 799385 h 1070457"/>
                <a:gd name="connsiteX6" fmla="*/ 2881001 w 4722847"/>
                <a:gd name="connsiteY6" fmla="*/ 1070455 h 1070457"/>
                <a:gd name="connsiteX7" fmla="*/ 924270 w 4722847"/>
                <a:gd name="connsiteY7" fmla="*/ 791058 h 1070457"/>
                <a:gd name="connsiteX8" fmla="*/ 343178 w 4722847"/>
                <a:gd name="connsiteY8" fmla="*/ 696961 h 1070457"/>
                <a:gd name="connsiteX9" fmla="*/ 34048 w 4722847"/>
                <a:gd name="connsiteY9" fmla="*/ 743450 h 1070457"/>
                <a:gd name="connsiteX10" fmla="*/ 46722 w 4722847"/>
                <a:gd name="connsiteY10" fmla="*/ 457685 h 1070457"/>
                <a:gd name="connsiteX11" fmla="*/ 339313 w 4722847"/>
                <a:gd name="connsiteY11" fmla="*/ 529318 h 1070457"/>
                <a:gd name="connsiteX12" fmla="*/ 926966 w 4722847"/>
                <a:gd name="connsiteY12" fmla="*/ 396100 h 1070457"/>
                <a:gd name="connsiteX13" fmla="*/ 2869162 w 4722847"/>
                <a:gd name="connsiteY13" fmla="*/ 25 h 1070457"/>
                <a:gd name="connsiteX0" fmla="*/ 2869162 w 4722847"/>
                <a:gd name="connsiteY0" fmla="*/ 25 h 1070457"/>
                <a:gd name="connsiteX1" fmla="*/ 4609740 w 4722847"/>
                <a:gd name="connsiteY1" fmla="*/ 496547 h 1070457"/>
                <a:gd name="connsiteX2" fmla="*/ 4722847 w 4722847"/>
                <a:gd name="connsiteY2" fmla="*/ 603341 h 1070457"/>
                <a:gd name="connsiteX3" fmla="*/ 4404521 w 4722847"/>
                <a:gd name="connsiteY3" fmla="*/ 684277 h 1070457"/>
                <a:gd name="connsiteX4" fmla="*/ 4686940 w 4722847"/>
                <a:gd name="connsiteY4" fmla="*/ 760916 h 1070457"/>
                <a:gd name="connsiteX5" fmla="*/ 4645931 w 4722847"/>
                <a:gd name="connsiteY5" fmla="*/ 799385 h 1070457"/>
                <a:gd name="connsiteX6" fmla="*/ 2881001 w 4722847"/>
                <a:gd name="connsiteY6" fmla="*/ 1070455 h 1070457"/>
                <a:gd name="connsiteX7" fmla="*/ 924270 w 4722847"/>
                <a:gd name="connsiteY7" fmla="*/ 791058 h 1070457"/>
                <a:gd name="connsiteX8" fmla="*/ 343178 w 4722847"/>
                <a:gd name="connsiteY8" fmla="*/ 696961 h 1070457"/>
                <a:gd name="connsiteX9" fmla="*/ 34048 w 4722847"/>
                <a:gd name="connsiteY9" fmla="*/ 743450 h 1070457"/>
                <a:gd name="connsiteX10" fmla="*/ 46722 w 4722847"/>
                <a:gd name="connsiteY10" fmla="*/ 457685 h 1070457"/>
                <a:gd name="connsiteX11" fmla="*/ 339313 w 4722847"/>
                <a:gd name="connsiteY11" fmla="*/ 529318 h 1070457"/>
                <a:gd name="connsiteX12" fmla="*/ 926966 w 4722847"/>
                <a:gd name="connsiteY12" fmla="*/ 396100 h 1070457"/>
                <a:gd name="connsiteX13" fmla="*/ 2869162 w 4722847"/>
                <a:gd name="connsiteY13" fmla="*/ 25 h 107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22847" h="1070457">
                  <a:moveTo>
                    <a:pt x="2869162" y="25"/>
                  </a:moveTo>
                  <a:cubicBezTo>
                    <a:pt x="3500693" y="2721"/>
                    <a:pt x="4274804" y="243496"/>
                    <a:pt x="4609740" y="496547"/>
                  </a:cubicBezTo>
                  <a:lnTo>
                    <a:pt x="4722847" y="603341"/>
                  </a:lnTo>
                  <a:cubicBezTo>
                    <a:pt x="4612769" y="631113"/>
                    <a:pt x="4402680" y="651743"/>
                    <a:pt x="4404521" y="684277"/>
                  </a:cubicBezTo>
                  <a:cubicBezTo>
                    <a:pt x="4406362" y="716811"/>
                    <a:pt x="4588831" y="736163"/>
                    <a:pt x="4686940" y="760916"/>
                  </a:cubicBezTo>
                  <a:lnTo>
                    <a:pt x="4645931" y="799385"/>
                  </a:lnTo>
                  <a:cubicBezTo>
                    <a:pt x="4349223" y="970938"/>
                    <a:pt x="3489248" y="1071022"/>
                    <a:pt x="2881001" y="1070455"/>
                  </a:cubicBezTo>
                  <a:cubicBezTo>
                    <a:pt x="2070005" y="1069700"/>
                    <a:pt x="1347241" y="853307"/>
                    <a:pt x="924270" y="791058"/>
                  </a:cubicBezTo>
                  <a:cubicBezTo>
                    <a:pt x="501300" y="728809"/>
                    <a:pt x="491548" y="704896"/>
                    <a:pt x="343178" y="696961"/>
                  </a:cubicBezTo>
                  <a:cubicBezTo>
                    <a:pt x="194808" y="689026"/>
                    <a:pt x="88865" y="764280"/>
                    <a:pt x="34048" y="743450"/>
                  </a:cubicBezTo>
                  <a:cubicBezTo>
                    <a:pt x="-20769" y="722620"/>
                    <a:pt x="-4156" y="493374"/>
                    <a:pt x="46722" y="457685"/>
                  </a:cubicBezTo>
                  <a:cubicBezTo>
                    <a:pt x="97599" y="421996"/>
                    <a:pt x="137189" y="527631"/>
                    <a:pt x="339313" y="529318"/>
                  </a:cubicBezTo>
                  <a:cubicBezTo>
                    <a:pt x="541437" y="531005"/>
                    <a:pt x="585241" y="512890"/>
                    <a:pt x="926966" y="396100"/>
                  </a:cubicBezTo>
                  <a:cubicBezTo>
                    <a:pt x="1268692" y="279310"/>
                    <a:pt x="2147412" y="-3056"/>
                    <a:pt x="2869162" y="25"/>
                  </a:cubicBezTo>
                  <a:close/>
                </a:path>
              </a:pathLst>
            </a:custGeom>
            <a:gradFill>
              <a:gsLst>
                <a:gs pos="85000">
                  <a:schemeClr val="accent2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  <a:gs pos="30000">
                  <a:schemeClr val="accent4">
                    <a:lumMod val="20000"/>
                    <a:lumOff val="80000"/>
                  </a:schemeClr>
                </a:gs>
                <a:gs pos="52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8">
              <a:extLst>
                <a:ext uri="{FF2B5EF4-FFF2-40B4-BE49-F238E27FC236}">
                  <a16:creationId xmlns:a16="http://schemas.microsoft.com/office/drawing/2014/main" id="{4009EF07-1B4B-4057-B92B-AF985AC12658}"/>
                </a:ext>
              </a:extLst>
            </p:cNvPr>
            <p:cNvSpPr/>
            <p:nvPr/>
          </p:nvSpPr>
          <p:spPr>
            <a:xfrm rot="20720936">
              <a:off x="6280790" y="4173856"/>
              <a:ext cx="381083" cy="83301"/>
            </a:xfrm>
            <a:custGeom>
              <a:avLst/>
              <a:gdLst>
                <a:gd name="connsiteX0" fmla="*/ 0 w 234801"/>
                <a:gd name="connsiteY0" fmla="*/ 51160 h 102320"/>
                <a:gd name="connsiteX1" fmla="*/ 117401 w 234801"/>
                <a:gd name="connsiteY1" fmla="*/ 0 h 102320"/>
                <a:gd name="connsiteX2" fmla="*/ 234802 w 234801"/>
                <a:gd name="connsiteY2" fmla="*/ 51160 h 102320"/>
                <a:gd name="connsiteX3" fmla="*/ 117401 w 234801"/>
                <a:gd name="connsiteY3" fmla="*/ 102320 h 102320"/>
                <a:gd name="connsiteX4" fmla="*/ 0 w 234801"/>
                <a:gd name="connsiteY4" fmla="*/ 51160 h 102320"/>
                <a:gd name="connsiteX0" fmla="*/ 0 w 408633"/>
                <a:gd name="connsiteY0" fmla="*/ 19556 h 109693"/>
                <a:gd name="connsiteX1" fmla="*/ 291232 w 408633"/>
                <a:gd name="connsiteY1" fmla="*/ 6496 h 109693"/>
                <a:gd name="connsiteX2" fmla="*/ 408633 w 408633"/>
                <a:gd name="connsiteY2" fmla="*/ 57656 h 109693"/>
                <a:gd name="connsiteX3" fmla="*/ 291232 w 408633"/>
                <a:gd name="connsiteY3" fmla="*/ 108816 h 109693"/>
                <a:gd name="connsiteX4" fmla="*/ 0 w 408633"/>
                <a:gd name="connsiteY4" fmla="*/ 19556 h 109693"/>
                <a:gd name="connsiteX0" fmla="*/ 0 w 377677"/>
                <a:gd name="connsiteY0" fmla="*/ 9490 h 142005"/>
                <a:gd name="connsiteX1" fmla="*/ 260276 w 377677"/>
                <a:gd name="connsiteY1" fmla="*/ 36912 h 142005"/>
                <a:gd name="connsiteX2" fmla="*/ 377677 w 377677"/>
                <a:gd name="connsiteY2" fmla="*/ 88072 h 142005"/>
                <a:gd name="connsiteX3" fmla="*/ 260276 w 377677"/>
                <a:gd name="connsiteY3" fmla="*/ 139232 h 142005"/>
                <a:gd name="connsiteX4" fmla="*/ 0 w 377677"/>
                <a:gd name="connsiteY4" fmla="*/ 9490 h 142005"/>
                <a:gd name="connsiteX0" fmla="*/ 0 w 339577"/>
                <a:gd name="connsiteY0" fmla="*/ 9867 h 144921"/>
                <a:gd name="connsiteX1" fmla="*/ 260276 w 339577"/>
                <a:gd name="connsiteY1" fmla="*/ 37289 h 144921"/>
                <a:gd name="connsiteX2" fmla="*/ 339577 w 339577"/>
                <a:gd name="connsiteY2" fmla="*/ 105118 h 144921"/>
                <a:gd name="connsiteX3" fmla="*/ 260276 w 339577"/>
                <a:gd name="connsiteY3" fmla="*/ 139609 h 144921"/>
                <a:gd name="connsiteX4" fmla="*/ 0 w 339577"/>
                <a:gd name="connsiteY4" fmla="*/ 9867 h 144921"/>
                <a:gd name="connsiteX0" fmla="*/ 0 w 339577"/>
                <a:gd name="connsiteY0" fmla="*/ 14415 h 124054"/>
                <a:gd name="connsiteX1" fmla="*/ 260276 w 339577"/>
                <a:gd name="connsiteY1" fmla="*/ 18024 h 124054"/>
                <a:gd name="connsiteX2" fmla="*/ 339577 w 339577"/>
                <a:gd name="connsiteY2" fmla="*/ 85853 h 124054"/>
                <a:gd name="connsiteX3" fmla="*/ 260276 w 339577"/>
                <a:gd name="connsiteY3" fmla="*/ 120344 h 124054"/>
                <a:gd name="connsiteX4" fmla="*/ 0 w 339577"/>
                <a:gd name="connsiteY4" fmla="*/ 14415 h 124054"/>
                <a:gd name="connsiteX0" fmla="*/ 239 w 346398"/>
                <a:gd name="connsiteY0" fmla="*/ 23122 h 132761"/>
                <a:gd name="connsiteX1" fmla="*/ 310521 w 346398"/>
                <a:gd name="connsiteY1" fmla="*/ 5300 h 132761"/>
                <a:gd name="connsiteX2" fmla="*/ 339816 w 346398"/>
                <a:gd name="connsiteY2" fmla="*/ 94560 h 132761"/>
                <a:gd name="connsiteX3" fmla="*/ 260515 w 346398"/>
                <a:gd name="connsiteY3" fmla="*/ 129051 h 132761"/>
                <a:gd name="connsiteX4" fmla="*/ 239 w 346398"/>
                <a:gd name="connsiteY4" fmla="*/ 23122 h 132761"/>
                <a:gd name="connsiteX0" fmla="*/ 248 w 392213"/>
                <a:gd name="connsiteY0" fmla="*/ 20675 h 127199"/>
                <a:gd name="connsiteX1" fmla="*/ 310530 w 392213"/>
                <a:gd name="connsiteY1" fmla="*/ 2853 h 127199"/>
                <a:gd name="connsiteX2" fmla="*/ 392213 w 392213"/>
                <a:gd name="connsiteY2" fmla="*/ 58775 h 127199"/>
                <a:gd name="connsiteX3" fmla="*/ 260524 w 392213"/>
                <a:gd name="connsiteY3" fmla="*/ 126604 h 127199"/>
                <a:gd name="connsiteX4" fmla="*/ 248 w 392213"/>
                <a:gd name="connsiteY4" fmla="*/ 20675 h 127199"/>
                <a:gd name="connsiteX0" fmla="*/ 1 w 391966"/>
                <a:gd name="connsiteY0" fmla="*/ 19664 h 83616"/>
                <a:gd name="connsiteX1" fmla="*/ 310283 w 391966"/>
                <a:gd name="connsiteY1" fmla="*/ 1842 h 83616"/>
                <a:gd name="connsiteX2" fmla="*/ 391966 w 391966"/>
                <a:gd name="connsiteY2" fmla="*/ 57764 h 83616"/>
                <a:gd name="connsiteX3" fmla="*/ 312664 w 391966"/>
                <a:gd name="connsiteY3" fmla="*/ 80350 h 83616"/>
                <a:gd name="connsiteX4" fmla="*/ 1 w 391966"/>
                <a:gd name="connsiteY4" fmla="*/ 19664 h 83616"/>
                <a:gd name="connsiteX0" fmla="*/ 1 w 391966"/>
                <a:gd name="connsiteY0" fmla="*/ 19664 h 83616"/>
                <a:gd name="connsiteX1" fmla="*/ 310283 w 391966"/>
                <a:gd name="connsiteY1" fmla="*/ 1842 h 83616"/>
                <a:gd name="connsiteX2" fmla="*/ 391966 w 391966"/>
                <a:gd name="connsiteY2" fmla="*/ 57764 h 83616"/>
                <a:gd name="connsiteX3" fmla="*/ 312664 w 391966"/>
                <a:gd name="connsiteY3" fmla="*/ 80350 h 83616"/>
                <a:gd name="connsiteX4" fmla="*/ 1 w 391966"/>
                <a:gd name="connsiteY4" fmla="*/ 19664 h 83616"/>
                <a:gd name="connsiteX0" fmla="*/ 1 w 406254"/>
                <a:gd name="connsiteY0" fmla="*/ 20601 h 91028"/>
                <a:gd name="connsiteX1" fmla="*/ 310283 w 406254"/>
                <a:gd name="connsiteY1" fmla="*/ 2779 h 91028"/>
                <a:gd name="connsiteX2" fmla="*/ 406254 w 406254"/>
                <a:gd name="connsiteY2" fmla="*/ 72988 h 91028"/>
                <a:gd name="connsiteX3" fmla="*/ 312664 w 406254"/>
                <a:gd name="connsiteY3" fmla="*/ 81287 h 91028"/>
                <a:gd name="connsiteX4" fmla="*/ 1 w 406254"/>
                <a:gd name="connsiteY4" fmla="*/ 20601 h 91028"/>
                <a:gd name="connsiteX0" fmla="*/ 1 w 412115"/>
                <a:gd name="connsiteY0" fmla="*/ 20601 h 97871"/>
                <a:gd name="connsiteX1" fmla="*/ 310283 w 412115"/>
                <a:gd name="connsiteY1" fmla="*/ 2779 h 97871"/>
                <a:gd name="connsiteX2" fmla="*/ 406254 w 412115"/>
                <a:gd name="connsiteY2" fmla="*/ 72988 h 97871"/>
                <a:gd name="connsiteX3" fmla="*/ 312664 w 412115"/>
                <a:gd name="connsiteY3" fmla="*/ 81287 h 97871"/>
                <a:gd name="connsiteX4" fmla="*/ 1 w 412115"/>
                <a:gd name="connsiteY4" fmla="*/ 20601 h 97871"/>
                <a:gd name="connsiteX0" fmla="*/ 1 w 412115"/>
                <a:gd name="connsiteY0" fmla="*/ 19817 h 89786"/>
                <a:gd name="connsiteX1" fmla="*/ 310283 w 412115"/>
                <a:gd name="connsiteY1" fmla="*/ 1995 h 89786"/>
                <a:gd name="connsiteX2" fmla="*/ 406254 w 412115"/>
                <a:gd name="connsiteY2" fmla="*/ 60298 h 89786"/>
                <a:gd name="connsiteX3" fmla="*/ 312664 w 412115"/>
                <a:gd name="connsiteY3" fmla="*/ 80503 h 89786"/>
                <a:gd name="connsiteX4" fmla="*/ 1 w 412115"/>
                <a:gd name="connsiteY4" fmla="*/ 19817 h 89786"/>
                <a:gd name="connsiteX0" fmla="*/ 1 w 406382"/>
                <a:gd name="connsiteY0" fmla="*/ 19817 h 86530"/>
                <a:gd name="connsiteX1" fmla="*/ 310283 w 406382"/>
                <a:gd name="connsiteY1" fmla="*/ 1995 h 86530"/>
                <a:gd name="connsiteX2" fmla="*/ 406254 w 406382"/>
                <a:gd name="connsiteY2" fmla="*/ 60298 h 86530"/>
                <a:gd name="connsiteX3" fmla="*/ 312664 w 406382"/>
                <a:gd name="connsiteY3" fmla="*/ 80503 h 86530"/>
                <a:gd name="connsiteX4" fmla="*/ 1 w 406382"/>
                <a:gd name="connsiteY4" fmla="*/ 19817 h 86530"/>
                <a:gd name="connsiteX0" fmla="*/ 1 w 401636"/>
                <a:gd name="connsiteY0" fmla="*/ 19363 h 83301"/>
                <a:gd name="connsiteX1" fmla="*/ 310283 w 401636"/>
                <a:gd name="connsiteY1" fmla="*/ 1541 h 83301"/>
                <a:gd name="connsiteX2" fmla="*/ 401491 w 401636"/>
                <a:gd name="connsiteY2" fmla="*/ 52701 h 83301"/>
                <a:gd name="connsiteX3" fmla="*/ 312664 w 401636"/>
                <a:gd name="connsiteY3" fmla="*/ 80049 h 83301"/>
                <a:gd name="connsiteX4" fmla="*/ 1 w 401636"/>
                <a:gd name="connsiteY4" fmla="*/ 19363 h 83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636" h="83301">
                  <a:moveTo>
                    <a:pt x="1" y="19363"/>
                  </a:moveTo>
                  <a:cubicBezTo>
                    <a:pt x="-396" y="6278"/>
                    <a:pt x="243368" y="-4015"/>
                    <a:pt x="310283" y="1541"/>
                  </a:cubicBezTo>
                  <a:cubicBezTo>
                    <a:pt x="377198" y="7097"/>
                    <a:pt x="403871" y="17302"/>
                    <a:pt x="401491" y="52701"/>
                  </a:cubicBezTo>
                  <a:cubicBezTo>
                    <a:pt x="399111" y="88100"/>
                    <a:pt x="379579" y="85605"/>
                    <a:pt x="312664" y="80049"/>
                  </a:cubicBezTo>
                  <a:cubicBezTo>
                    <a:pt x="245749" y="74493"/>
                    <a:pt x="398" y="32448"/>
                    <a:pt x="1" y="1936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8">
              <a:extLst>
                <a:ext uri="{FF2B5EF4-FFF2-40B4-BE49-F238E27FC236}">
                  <a16:creationId xmlns:a16="http://schemas.microsoft.com/office/drawing/2014/main" id="{9DDA0359-D921-4488-853A-37497EA66C01}"/>
                </a:ext>
              </a:extLst>
            </p:cNvPr>
            <p:cNvSpPr/>
            <p:nvPr/>
          </p:nvSpPr>
          <p:spPr>
            <a:xfrm>
              <a:off x="6277827" y="4245979"/>
              <a:ext cx="418190" cy="137352"/>
            </a:xfrm>
            <a:custGeom>
              <a:avLst/>
              <a:gdLst>
                <a:gd name="connsiteX0" fmla="*/ 0 w 234801"/>
                <a:gd name="connsiteY0" fmla="*/ 51160 h 102320"/>
                <a:gd name="connsiteX1" fmla="*/ 117401 w 234801"/>
                <a:gd name="connsiteY1" fmla="*/ 0 h 102320"/>
                <a:gd name="connsiteX2" fmla="*/ 234802 w 234801"/>
                <a:gd name="connsiteY2" fmla="*/ 51160 h 102320"/>
                <a:gd name="connsiteX3" fmla="*/ 117401 w 234801"/>
                <a:gd name="connsiteY3" fmla="*/ 102320 h 102320"/>
                <a:gd name="connsiteX4" fmla="*/ 0 w 234801"/>
                <a:gd name="connsiteY4" fmla="*/ 51160 h 102320"/>
                <a:gd name="connsiteX0" fmla="*/ 0 w 408633"/>
                <a:gd name="connsiteY0" fmla="*/ 19556 h 109693"/>
                <a:gd name="connsiteX1" fmla="*/ 291232 w 408633"/>
                <a:gd name="connsiteY1" fmla="*/ 6496 h 109693"/>
                <a:gd name="connsiteX2" fmla="*/ 408633 w 408633"/>
                <a:gd name="connsiteY2" fmla="*/ 57656 h 109693"/>
                <a:gd name="connsiteX3" fmla="*/ 291232 w 408633"/>
                <a:gd name="connsiteY3" fmla="*/ 108816 h 109693"/>
                <a:gd name="connsiteX4" fmla="*/ 0 w 408633"/>
                <a:gd name="connsiteY4" fmla="*/ 19556 h 109693"/>
                <a:gd name="connsiteX0" fmla="*/ 0 w 377677"/>
                <a:gd name="connsiteY0" fmla="*/ 9490 h 142005"/>
                <a:gd name="connsiteX1" fmla="*/ 260276 w 377677"/>
                <a:gd name="connsiteY1" fmla="*/ 36912 h 142005"/>
                <a:gd name="connsiteX2" fmla="*/ 377677 w 377677"/>
                <a:gd name="connsiteY2" fmla="*/ 88072 h 142005"/>
                <a:gd name="connsiteX3" fmla="*/ 260276 w 377677"/>
                <a:gd name="connsiteY3" fmla="*/ 139232 h 142005"/>
                <a:gd name="connsiteX4" fmla="*/ 0 w 377677"/>
                <a:gd name="connsiteY4" fmla="*/ 9490 h 142005"/>
                <a:gd name="connsiteX0" fmla="*/ 7728 w 385405"/>
                <a:gd name="connsiteY0" fmla="*/ 155 h 132670"/>
                <a:gd name="connsiteX1" fmla="*/ 268004 w 385405"/>
                <a:gd name="connsiteY1" fmla="*/ 27577 h 132670"/>
                <a:gd name="connsiteX2" fmla="*/ 385405 w 385405"/>
                <a:gd name="connsiteY2" fmla="*/ 78737 h 132670"/>
                <a:gd name="connsiteX3" fmla="*/ 268004 w 385405"/>
                <a:gd name="connsiteY3" fmla="*/ 129897 h 132670"/>
                <a:gd name="connsiteX4" fmla="*/ 7728 w 385405"/>
                <a:gd name="connsiteY4" fmla="*/ 155 h 132670"/>
                <a:gd name="connsiteX0" fmla="*/ 0 w 377677"/>
                <a:gd name="connsiteY0" fmla="*/ 2751 h 135266"/>
                <a:gd name="connsiteX1" fmla="*/ 260276 w 377677"/>
                <a:gd name="connsiteY1" fmla="*/ 46841 h 135266"/>
                <a:gd name="connsiteX2" fmla="*/ 377677 w 377677"/>
                <a:gd name="connsiteY2" fmla="*/ 81333 h 135266"/>
                <a:gd name="connsiteX3" fmla="*/ 260276 w 377677"/>
                <a:gd name="connsiteY3" fmla="*/ 132493 h 135266"/>
                <a:gd name="connsiteX4" fmla="*/ 0 w 377677"/>
                <a:gd name="connsiteY4" fmla="*/ 2751 h 135266"/>
                <a:gd name="connsiteX0" fmla="*/ 0 w 403870"/>
                <a:gd name="connsiteY0" fmla="*/ 2751 h 135266"/>
                <a:gd name="connsiteX1" fmla="*/ 260276 w 403870"/>
                <a:gd name="connsiteY1" fmla="*/ 46841 h 135266"/>
                <a:gd name="connsiteX2" fmla="*/ 403870 w 403870"/>
                <a:gd name="connsiteY2" fmla="*/ 81333 h 135266"/>
                <a:gd name="connsiteX3" fmla="*/ 260276 w 403870"/>
                <a:gd name="connsiteY3" fmla="*/ 132493 h 135266"/>
                <a:gd name="connsiteX4" fmla="*/ 0 w 403870"/>
                <a:gd name="connsiteY4" fmla="*/ 2751 h 135266"/>
                <a:gd name="connsiteX0" fmla="*/ 0 w 403870"/>
                <a:gd name="connsiteY0" fmla="*/ 2751 h 137352"/>
                <a:gd name="connsiteX1" fmla="*/ 260276 w 403870"/>
                <a:gd name="connsiteY1" fmla="*/ 46841 h 137352"/>
                <a:gd name="connsiteX2" fmla="*/ 403870 w 403870"/>
                <a:gd name="connsiteY2" fmla="*/ 81333 h 137352"/>
                <a:gd name="connsiteX3" fmla="*/ 260276 w 403870"/>
                <a:gd name="connsiteY3" fmla="*/ 132493 h 137352"/>
                <a:gd name="connsiteX4" fmla="*/ 0 w 403870"/>
                <a:gd name="connsiteY4" fmla="*/ 2751 h 13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870" h="137352">
                  <a:moveTo>
                    <a:pt x="0" y="2751"/>
                  </a:moveTo>
                  <a:cubicBezTo>
                    <a:pt x="0" y="-11524"/>
                    <a:pt x="192964" y="33744"/>
                    <a:pt x="260276" y="46841"/>
                  </a:cubicBezTo>
                  <a:cubicBezTo>
                    <a:pt x="327588" y="59938"/>
                    <a:pt x="403870" y="53078"/>
                    <a:pt x="403870" y="81333"/>
                  </a:cubicBezTo>
                  <a:cubicBezTo>
                    <a:pt x="403870" y="133401"/>
                    <a:pt x="327588" y="145590"/>
                    <a:pt x="260276" y="132493"/>
                  </a:cubicBezTo>
                  <a:cubicBezTo>
                    <a:pt x="192964" y="119396"/>
                    <a:pt x="0" y="17026"/>
                    <a:pt x="0" y="275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B4838E1F-F97D-4E5E-9387-7F82D0991B06}"/>
                </a:ext>
              </a:extLst>
            </p:cNvPr>
            <p:cNvSpPr/>
            <p:nvPr/>
          </p:nvSpPr>
          <p:spPr>
            <a:xfrm>
              <a:off x="5713458" y="3830106"/>
              <a:ext cx="414368" cy="41436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55E8D159-EEEE-48BE-8D58-68CF023F2044}"/>
                </a:ext>
              </a:extLst>
            </p:cNvPr>
            <p:cNvSpPr/>
            <p:nvPr/>
          </p:nvSpPr>
          <p:spPr>
            <a:xfrm>
              <a:off x="5738689" y="3855302"/>
              <a:ext cx="363980" cy="3639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E45A5994-CD95-4D8C-9178-2FEC2A37EFD4}"/>
                </a:ext>
              </a:extLst>
            </p:cNvPr>
            <p:cNvSpPr/>
            <p:nvPr/>
          </p:nvSpPr>
          <p:spPr>
            <a:xfrm>
              <a:off x="5766452" y="3883093"/>
              <a:ext cx="308398" cy="308398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F3D8C0B9-0830-4E6D-8A9A-D2879DA57745}"/>
                </a:ext>
              </a:extLst>
            </p:cNvPr>
            <p:cNvSpPr/>
            <p:nvPr/>
          </p:nvSpPr>
          <p:spPr>
            <a:xfrm>
              <a:off x="5819836" y="3923612"/>
              <a:ext cx="227360" cy="22736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E917ED7-2600-48D4-A359-1A041E637820}"/>
                </a:ext>
              </a:extLst>
            </p:cNvPr>
            <p:cNvGrpSpPr/>
            <p:nvPr/>
          </p:nvGrpSpPr>
          <p:grpSpPr>
            <a:xfrm>
              <a:off x="4813376" y="4026185"/>
              <a:ext cx="708242" cy="555624"/>
              <a:chOff x="4774915" y="3917950"/>
              <a:chExt cx="769636" cy="817086"/>
            </a:xfrm>
          </p:grpSpPr>
          <p:sp>
            <p:nvSpPr>
              <p:cNvPr id="147" name="楕円 4">
                <a:extLst>
                  <a:ext uri="{FF2B5EF4-FFF2-40B4-BE49-F238E27FC236}">
                    <a16:creationId xmlns:a16="http://schemas.microsoft.com/office/drawing/2014/main" id="{C3E4F731-787D-4AA6-A174-D2A3BCF84E1C}"/>
                  </a:ext>
                </a:extLst>
              </p:cNvPr>
              <p:cNvSpPr/>
              <p:nvPr/>
            </p:nvSpPr>
            <p:spPr>
              <a:xfrm>
                <a:off x="4774915" y="3917950"/>
                <a:ext cx="769636" cy="817086"/>
              </a:xfrm>
              <a:custGeom>
                <a:avLst/>
                <a:gdLst>
                  <a:gd name="connsiteX0" fmla="*/ 0 w 527050"/>
                  <a:gd name="connsiteY0" fmla="*/ 460375 h 920750"/>
                  <a:gd name="connsiteX1" fmla="*/ 263525 w 527050"/>
                  <a:gd name="connsiteY1" fmla="*/ 0 h 920750"/>
                  <a:gd name="connsiteX2" fmla="*/ 527050 w 527050"/>
                  <a:gd name="connsiteY2" fmla="*/ 460375 h 920750"/>
                  <a:gd name="connsiteX3" fmla="*/ 263525 w 527050"/>
                  <a:gd name="connsiteY3" fmla="*/ 920750 h 920750"/>
                  <a:gd name="connsiteX4" fmla="*/ 0 w 527050"/>
                  <a:gd name="connsiteY4" fmla="*/ 460375 h 920750"/>
                  <a:gd name="connsiteX0" fmla="*/ 0 w 774700"/>
                  <a:gd name="connsiteY0" fmla="*/ 460379 h 920758"/>
                  <a:gd name="connsiteX1" fmla="*/ 263525 w 774700"/>
                  <a:gd name="connsiteY1" fmla="*/ 4 h 920758"/>
                  <a:gd name="connsiteX2" fmla="*/ 774700 w 774700"/>
                  <a:gd name="connsiteY2" fmla="*/ 454029 h 920758"/>
                  <a:gd name="connsiteX3" fmla="*/ 263525 w 774700"/>
                  <a:gd name="connsiteY3" fmla="*/ 920754 h 920758"/>
                  <a:gd name="connsiteX4" fmla="*/ 0 w 774700"/>
                  <a:gd name="connsiteY4" fmla="*/ 460379 h 920758"/>
                  <a:gd name="connsiteX0" fmla="*/ 0 w 825500"/>
                  <a:gd name="connsiteY0" fmla="*/ 460379 h 920758"/>
                  <a:gd name="connsiteX1" fmla="*/ 263525 w 825500"/>
                  <a:gd name="connsiteY1" fmla="*/ 4 h 920758"/>
                  <a:gd name="connsiteX2" fmla="*/ 825500 w 825500"/>
                  <a:gd name="connsiteY2" fmla="*/ 454029 h 920758"/>
                  <a:gd name="connsiteX3" fmla="*/ 263525 w 825500"/>
                  <a:gd name="connsiteY3" fmla="*/ 920754 h 920758"/>
                  <a:gd name="connsiteX4" fmla="*/ 0 w 825500"/>
                  <a:gd name="connsiteY4" fmla="*/ 460379 h 920758"/>
                  <a:gd name="connsiteX0" fmla="*/ 0 w 825500"/>
                  <a:gd name="connsiteY0" fmla="*/ 460379 h 920758"/>
                  <a:gd name="connsiteX1" fmla="*/ 263525 w 825500"/>
                  <a:gd name="connsiteY1" fmla="*/ 4 h 920758"/>
                  <a:gd name="connsiteX2" fmla="*/ 825500 w 825500"/>
                  <a:gd name="connsiteY2" fmla="*/ 454029 h 920758"/>
                  <a:gd name="connsiteX3" fmla="*/ 263525 w 825500"/>
                  <a:gd name="connsiteY3" fmla="*/ 920754 h 920758"/>
                  <a:gd name="connsiteX4" fmla="*/ 0 w 825500"/>
                  <a:gd name="connsiteY4" fmla="*/ 460379 h 920758"/>
                  <a:gd name="connsiteX0" fmla="*/ 0 w 857250"/>
                  <a:gd name="connsiteY0" fmla="*/ 460383 h 920767"/>
                  <a:gd name="connsiteX1" fmla="*/ 263525 w 857250"/>
                  <a:gd name="connsiteY1" fmla="*/ 8 h 920767"/>
                  <a:gd name="connsiteX2" fmla="*/ 857250 w 857250"/>
                  <a:gd name="connsiteY2" fmla="*/ 450858 h 920767"/>
                  <a:gd name="connsiteX3" fmla="*/ 263525 w 857250"/>
                  <a:gd name="connsiteY3" fmla="*/ 920758 h 920767"/>
                  <a:gd name="connsiteX4" fmla="*/ 0 w 857250"/>
                  <a:gd name="connsiteY4" fmla="*/ 460383 h 920767"/>
                  <a:gd name="connsiteX0" fmla="*/ 0 w 857250"/>
                  <a:gd name="connsiteY0" fmla="*/ 460383 h 920767"/>
                  <a:gd name="connsiteX1" fmla="*/ 263525 w 857250"/>
                  <a:gd name="connsiteY1" fmla="*/ 8 h 920767"/>
                  <a:gd name="connsiteX2" fmla="*/ 857250 w 857250"/>
                  <a:gd name="connsiteY2" fmla="*/ 450858 h 920767"/>
                  <a:gd name="connsiteX3" fmla="*/ 263525 w 857250"/>
                  <a:gd name="connsiteY3" fmla="*/ 920758 h 920767"/>
                  <a:gd name="connsiteX4" fmla="*/ 0 w 857250"/>
                  <a:gd name="connsiteY4" fmla="*/ 460383 h 920767"/>
                  <a:gd name="connsiteX0" fmla="*/ 2135 w 859385"/>
                  <a:gd name="connsiteY0" fmla="*/ 492132 h 952513"/>
                  <a:gd name="connsiteX1" fmla="*/ 183110 w 859385"/>
                  <a:gd name="connsiteY1" fmla="*/ 7 h 952513"/>
                  <a:gd name="connsiteX2" fmla="*/ 859385 w 859385"/>
                  <a:gd name="connsiteY2" fmla="*/ 482607 h 952513"/>
                  <a:gd name="connsiteX3" fmla="*/ 265660 w 859385"/>
                  <a:gd name="connsiteY3" fmla="*/ 952507 h 952513"/>
                  <a:gd name="connsiteX4" fmla="*/ 2135 w 859385"/>
                  <a:gd name="connsiteY4" fmla="*/ 492132 h 952513"/>
                  <a:gd name="connsiteX0" fmla="*/ 25 w 857275"/>
                  <a:gd name="connsiteY0" fmla="*/ 492132 h 981087"/>
                  <a:gd name="connsiteX1" fmla="*/ 181000 w 857275"/>
                  <a:gd name="connsiteY1" fmla="*/ 7 h 981087"/>
                  <a:gd name="connsiteX2" fmla="*/ 857275 w 857275"/>
                  <a:gd name="connsiteY2" fmla="*/ 482607 h 981087"/>
                  <a:gd name="connsiteX3" fmla="*/ 174650 w 857275"/>
                  <a:gd name="connsiteY3" fmla="*/ 981082 h 981087"/>
                  <a:gd name="connsiteX4" fmla="*/ 25 w 857275"/>
                  <a:gd name="connsiteY4" fmla="*/ 492132 h 981087"/>
                  <a:gd name="connsiteX0" fmla="*/ 25 w 857275"/>
                  <a:gd name="connsiteY0" fmla="*/ 492132 h 981087"/>
                  <a:gd name="connsiteX1" fmla="*/ 181000 w 857275"/>
                  <a:gd name="connsiteY1" fmla="*/ 7 h 981087"/>
                  <a:gd name="connsiteX2" fmla="*/ 857275 w 857275"/>
                  <a:gd name="connsiteY2" fmla="*/ 482607 h 981087"/>
                  <a:gd name="connsiteX3" fmla="*/ 174650 w 857275"/>
                  <a:gd name="connsiteY3" fmla="*/ 981082 h 981087"/>
                  <a:gd name="connsiteX4" fmla="*/ 25 w 857275"/>
                  <a:gd name="connsiteY4" fmla="*/ 492132 h 981087"/>
                  <a:gd name="connsiteX0" fmla="*/ 13 w 857263"/>
                  <a:gd name="connsiteY0" fmla="*/ 492132 h 981082"/>
                  <a:gd name="connsiteX1" fmla="*/ 180988 w 857263"/>
                  <a:gd name="connsiteY1" fmla="*/ 7 h 981082"/>
                  <a:gd name="connsiteX2" fmla="*/ 857263 w 857263"/>
                  <a:gd name="connsiteY2" fmla="*/ 482607 h 981082"/>
                  <a:gd name="connsiteX3" fmla="*/ 174638 w 857263"/>
                  <a:gd name="connsiteY3" fmla="*/ 981082 h 981082"/>
                  <a:gd name="connsiteX4" fmla="*/ 13 w 857263"/>
                  <a:gd name="connsiteY4" fmla="*/ 492132 h 981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63" h="981082">
                    <a:moveTo>
                      <a:pt x="13" y="492132"/>
                    </a:moveTo>
                    <a:cubicBezTo>
                      <a:pt x="1071" y="328620"/>
                      <a:pt x="82563" y="134944"/>
                      <a:pt x="180988" y="7"/>
                    </a:cubicBezTo>
                    <a:cubicBezTo>
                      <a:pt x="323863" y="-1580"/>
                      <a:pt x="704863" y="247399"/>
                      <a:pt x="857263" y="482607"/>
                    </a:cubicBezTo>
                    <a:cubicBezTo>
                      <a:pt x="742963" y="705115"/>
                      <a:pt x="317513" y="979495"/>
                      <a:pt x="174638" y="981082"/>
                    </a:cubicBezTo>
                    <a:cubicBezTo>
                      <a:pt x="63513" y="804869"/>
                      <a:pt x="-1045" y="655644"/>
                      <a:pt x="13" y="4921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  <a:alpha val="70000"/>
                    </a:schemeClr>
                  </a:gs>
                  <a:gs pos="0">
                    <a:schemeClr val="accent4">
                      <a:lumMod val="60000"/>
                      <a:lumOff val="40000"/>
                      <a:alpha val="2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03732B6-1E9D-498E-AA7F-109EAAF608C5}"/>
                  </a:ext>
                </a:extLst>
              </p:cNvPr>
              <p:cNvSpPr/>
              <p:nvPr/>
            </p:nvSpPr>
            <p:spPr>
              <a:xfrm>
                <a:off x="4815429" y="3972865"/>
                <a:ext cx="630882" cy="720242"/>
              </a:xfrm>
              <a:custGeom>
                <a:avLst/>
                <a:gdLst>
                  <a:gd name="connsiteX0" fmla="*/ 130450 w 630882"/>
                  <a:gd name="connsiteY0" fmla="*/ 715338 h 720242"/>
                  <a:gd name="connsiteX1" fmla="*/ 130451 w 630882"/>
                  <a:gd name="connsiteY1" fmla="*/ 715338 h 720242"/>
                  <a:gd name="connsiteX2" fmla="*/ 130449 w 630882"/>
                  <a:gd name="connsiteY2" fmla="*/ 715339 h 720242"/>
                  <a:gd name="connsiteX3" fmla="*/ 65608 w 630882"/>
                  <a:gd name="connsiteY3" fmla="*/ 605008 h 720242"/>
                  <a:gd name="connsiteX4" fmla="*/ 65609 w 630882"/>
                  <a:gd name="connsiteY4" fmla="*/ 605008 h 720242"/>
                  <a:gd name="connsiteX5" fmla="*/ 65607 w 630882"/>
                  <a:gd name="connsiteY5" fmla="*/ 605009 h 720242"/>
                  <a:gd name="connsiteX6" fmla="*/ 171 w 630882"/>
                  <a:gd name="connsiteY6" fmla="*/ 421456 h 720242"/>
                  <a:gd name="connsiteX7" fmla="*/ 171 w 630882"/>
                  <a:gd name="connsiteY7" fmla="*/ 421457 h 720242"/>
                  <a:gd name="connsiteX8" fmla="*/ 169 w 630882"/>
                  <a:gd name="connsiteY8" fmla="*/ 421457 h 720242"/>
                  <a:gd name="connsiteX9" fmla="*/ 629676 w 630882"/>
                  <a:gd name="connsiteY9" fmla="*/ 404669 h 720242"/>
                  <a:gd name="connsiteX10" fmla="*/ 404448 w 630882"/>
                  <a:gd name="connsiteY10" fmla="*/ 599189 h 720242"/>
                  <a:gd name="connsiteX11" fmla="*/ 140436 w 630882"/>
                  <a:gd name="connsiteY11" fmla="*/ 720079 h 720242"/>
                  <a:gd name="connsiteX12" fmla="*/ 130451 w 630882"/>
                  <a:gd name="connsiteY12" fmla="*/ 715338 h 720242"/>
                  <a:gd name="connsiteX13" fmla="*/ 185643 w 630882"/>
                  <a:gd name="connsiteY13" fmla="*/ 692457 h 720242"/>
                  <a:gd name="connsiteX14" fmla="*/ 392256 w 630882"/>
                  <a:gd name="connsiteY14" fmla="*/ 579596 h 720242"/>
                  <a:gd name="connsiteX15" fmla="*/ 629676 w 630882"/>
                  <a:gd name="connsiteY15" fmla="*/ 404669 h 720242"/>
                  <a:gd name="connsiteX16" fmla="*/ 614237 w 630882"/>
                  <a:gd name="connsiteY16" fmla="*/ 393471 h 720242"/>
                  <a:gd name="connsiteX17" fmla="*/ 356527 w 630882"/>
                  <a:gd name="connsiteY17" fmla="*/ 542303 h 720242"/>
                  <a:gd name="connsiteX18" fmla="*/ 74528 w 630882"/>
                  <a:gd name="connsiteY18" fmla="*/ 611538 h 720242"/>
                  <a:gd name="connsiteX19" fmla="*/ 65609 w 630882"/>
                  <a:gd name="connsiteY19" fmla="*/ 605008 h 720242"/>
                  <a:gd name="connsiteX20" fmla="*/ 124113 w 630882"/>
                  <a:gd name="connsiteY20" fmla="*/ 592883 h 720242"/>
                  <a:gd name="connsiteX21" fmla="*/ 348225 w 630882"/>
                  <a:gd name="connsiteY21" fmla="*/ 520772 h 720242"/>
                  <a:gd name="connsiteX22" fmla="*/ 614237 w 630882"/>
                  <a:gd name="connsiteY22" fmla="*/ 393471 h 720242"/>
                  <a:gd name="connsiteX23" fmla="*/ 611264 w 630882"/>
                  <a:gd name="connsiteY23" fmla="*/ 379760 h 720242"/>
                  <a:gd name="connsiteX24" fmla="*/ 334268 w 630882"/>
                  <a:gd name="connsiteY24" fmla="*/ 488565 h 720242"/>
                  <a:gd name="connsiteX25" fmla="*/ 37256 w 630882"/>
                  <a:gd name="connsiteY25" fmla="*/ 507258 h 720242"/>
                  <a:gd name="connsiteX26" fmla="*/ 37255 w 630882"/>
                  <a:gd name="connsiteY26" fmla="*/ 507258 h 720242"/>
                  <a:gd name="connsiteX27" fmla="*/ 329264 w 630882"/>
                  <a:gd name="connsiteY27" fmla="*/ 466037 h 720242"/>
                  <a:gd name="connsiteX28" fmla="*/ 611264 w 630882"/>
                  <a:gd name="connsiteY28" fmla="*/ 379760 h 720242"/>
                  <a:gd name="connsiteX29" fmla="*/ 610285 w 630882"/>
                  <a:gd name="connsiteY29" fmla="*/ 364035 h 720242"/>
                  <a:gd name="connsiteX30" fmla="*/ 309587 w 630882"/>
                  <a:gd name="connsiteY30" fmla="*/ 439063 h 720242"/>
                  <a:gd name="connsiteX31" fmla="*/ 7247 w 630882"/>
                  <a:gd name="connsiteY31" fmla="*/ 430207 h 720242"/>
                  <a:gd name="connsiteX32" fmla="*/ 171 w 630882"/>
                  <a:gd name="connsiteY32" fmla="*/ 421457 h 720242"/>
                  <a:gd name="connsiteX33" fmla="*/ 62256 w 630882"/>
                  <a:gd name="connsiteY33" fmla="*/ 425469 h 720242"/>
                  <a:gd name="connsiteX34" fmla="*/ 307406 w 630882"/>
                  <a:gd name="connsiteY34" fmla="*/ 415904 h 720242"/>
                  <a:gd name="connsiteX35" fmla="*/ 610285 w 630882"/>
                  <a:gd name="connsiteY35" fmla="*/ 364035 h 720242"/>
                  <a:gd name="connsiteX36" fmla="*/ 169 w 630882"/>
                  <a:gd name="connsiteY36" fmla="*/ 296926 h 720242"/>
                  <a:gd name="connsiteX37" fmla="*/ 172 w 630882"/>
                  <a:gd name="connsiteY37" fmla="*/ 296926 h 720242"/>
                  <a:gd name="connsiteX38" fmla="*/ 171 w 630882"/>
                  <a:gd name="connsiteY38" fmla="*/ 296927 h 720242"/>
                  <a:gd name="connsiteX39" fmla="*/ 138282 w 630882"/>
                  <a:gd name="connsiteY39" fmla="*/ 271178 h 720242"/>
                  <a:gd name="connsiteX40" fmla="*/ 190502 w 630882"/>
                  <a:gd name="connsiteY40" fmla="*/ 271785 h 720242"/>
                  <a:gd name="connsiteX41" fmla="*/ 309587 w 630882"/>
                  <a:gd name="connsiteY41" fmla="*/ 279320 h 720242"/>
                  <a:gd name="connsiteX42" fmla="*/ 588009 w 630882"/>
                  <a:gd name="connsiteY42" fmla="*/ 334063 h 720242"/>
                  <a:gd name="connsiteX43" fmla="*/ 609186 w 630882"/>
                  <a:gd name="connsiteY43" fmla="*/ 353348 h 720242"/>
                  <a:gd name="connsiteX44" fmla="*/ 624099 w 630882"/>
                  <a:gd name="connsiteY44" fmla="*/ 355204 h 720242"/>
                  <a:gd name="connsiteX45" fmla="*/ 575281 w 630882"/>
                  <a:gd name="connsiteY45" fmla="*/ 361277 h 720242"/>
                  <a:gd name="connsiteX46" fmla="*/ 314057 w 630882"/>
                  <a:gd name="connsiteY46" fmla="*/ 366853 h 720242"/>
                  <a:gd name="connsiteX47" fmla="*/ 52834 w 630882"/>
                  <a:gd name="connsiteY47" fmla="*/ 361277 h 720242"/>
                  <a:gd name="connsiteX48" fmla="*/ 0 w 630882"/>
                  <a:gd name="connsiteY48" fmla="*/ 354704 h 720242"/>
                  <a:gd name="connsiteX49" fmla="*/ 48819 w 630882"/>
                  <a:gd name="connsiteY49" fmla="*/ 348630 h 720242"/>
                  <a:gd name="connsiteX50" fmla="*/ 310042 w 630882"/>
                  <a:gd name="connsiteY50" fmla="*/ 343053 h 720242"/>
                  <a:gd name="connsiteX51" fmla="*/ 571266 w 630882"/>
                  <a:gd name="connsiteY51" fmla="*/ 348630 h 720242"/>
                  <a:gd name="connsiteX52" fmla="*/ 601564 w 630882"/>
                  <a:gd name="connsiteY52" fmla="*/ 352400 h 720242"/>
                  <a:gd name="connsiteX53" fmla="*/ 477364 w 630882"/>
                  <a:gd name="connsiteY53" fmla="*/ 324641 h 720242"/>
                  <a:gd name="connsiteX54" fmla="*/ 307406 w 630882"/>
                  <a:gd name="connsiteY54" fmla="*/ 302479 h 720242"/>
                  <a:gd name="connsiteX55" fmla="*/ 136298 w 630882"/>
                  <a:gd name="connsiteY55" fmla="*/ 292541 h 720242"/>
                  <a:gd name="connsiteX56" fmla="*/ 172 w 630882"/>
                  <a:gd name="connsiteY56" fmla="*/ 296926 h 720242"/>
                  <a:gd name="connsiteX57" fmla="*/ 25840 w 630882"/>
                  <a:gd name="connsiteY57" fmla="*/ 281154 h 720242"/>
                  <a:gd name="connsiteX58" fmla="*/ 138282 w 630882"/>
                  <a:gd name="connsiteY58" fmla="*/ 271178 h 720242"/>
                  <a:gd name="connsiteX59" fmla="*/ 37255 w 630882"/>
                  <a:gd name="connsiteY59" fmla="*/ 211126 h 720242"/>
                  <a:gd name="connsiteX60" fmla="*/ 37256 w 630882"/>
                  <a:gd name="connsiteY60" fmla="*/ 211126 h 720242"/>
                  <a:gd name="connsiteX61" fmla="*/ 37256 w 630882"/>
                  <a:gd name="connsiteY61" fmla="*/ 211126 h 720242"/>
                  <a:gd name="connsiteX62" fmla="*/ 91867 w 630882"/>
                  <a:gd name="connsiteY62" fmla="*/ 196823 h 720242"/>
                  <a:gd name="connsiteX63" fmla="*/ 128394 w 630882"/>
                  <a:gd name="connsiteY63" fmla="*/ 197939 h 720242"/>
                  <a:gd name="connsiteX64" fmla="*/ 334268 w 630882"/>
                  <a:gd name="connsiteY64" fmla="*/ 229819 h 720242"/>
                  <a:gd name="connsiteX65" fmla="*/ 611264 w 630882"/>
                  <a:gd name="connsiteY65" fmla="*/ 338624 h 720242"/>
                  <a:gd name="connsiteX66" fmla="*/ 329264 w 630882"/>
                  <a:gd name="connsiteY66" fmla="*/ 252347 h 720242"/>
                  <a:gd name="connsiteX67" fmla="*/ 167502 w 630882"/>
                  <a:gd name="connsiteY67" fmla="*/ 222657 h 720242"/>
                  <a:gd name="connsiteX68" fmla="*/ 37256 w 630882"/>
                  <a:gd name="connsiteY68" fmla="*/ 211126 h 720242"/>
                  <a:gd name="connsiteX69" fmla="*/ 63705 w 630882"/>
                  <a:gd name="connsiteY69" fmla="*/ 198598 h 720242"/>
                  <a:gd name="connsiteX70" fmla="*/ 91867 w 630882"/>
                  <a:gd name="connsiteY70" fmla="*/ 196823 h 720242"/>
                  <a:gd name="connsiteX71" fmla="*/ 93628 w 630882"/>
                  <a:gd name="connsiteY71" fmla="*/ 104925 h 720242"/>
                  <a:gd name="connsiteX72" fmla="*/ 356527 w 630882"/>
                  <a:gd name="connsiteY72" fmla="*/ 176081 h 720242"/>
                  <a:gd name="connsiteX73" fmla="*/ 614237 w 630882"/>
                  <a:gd name="connsiteY73" fmla="*/ 324913 h 720242"/>
                  <a:gd name="connsiteX74" fmla="*/ 348225 w 630882"/>
                  <a:gd name="connsiteY74" fmla="*/ 197613 h 720242"/>
                  <a:gd name="connsiteX75" fmla="*/ 192687 w 630882"/>
                  <a:gd name="connsiteY75" fmla="*/ 144169 h 720242"/>
                  <a:gd name="connsiteX76" fmla="*/ 65608 w 630882"/>
                  <a:gd name="connsiteY76" fmla="*/ 113376 h 720242"/>
                  <a:gd name="connsiteX77" fmla="*/ 159558 w 630882"/>
                  <a:gd name="connsiteY77" fmla="*/ 0 h 720242"/>
                  <a:gd name="connsiteX78" fmla="*/ 404448 w 630882"/>
                  <a:gd name="connsiteY78" fmla="*/ 119195 h 720242"/>
                  <a:gd name="connsiteX79" fmla="*/ 629676 w 630882"/>
                  <a:gd name="connsiteY79" fmla="*/ 313715 h 720242"/>
                  <a:gd name="connsiteX80" fmla="*/ 392256 w 630882"/>
                  <a:gd name="connsiteY80" fmla="*/ 138788 h 720242"/>
                  <a:gd name="connsiteX81" fmla="*/ 185643 w 630882"/>
                  <a:gd name="connsiteY81" fmla="*/ 25928 h 720242"/>
                  <a:gd name="connsiteX82" fmla="*/ 130450 w 630882"/>
                  <a:gd name="connsiteY82" fmla="*/ 3046 h 720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630882" h="720242">
                    <a:moveTo>
                      <a:pt x="130450" y="715338"/>
                    </a:moveTo>
                    <a:lnTo>
                      <a:pt x="130451" y="715338"/>
                    </a:lnTo>
                    <a:lnTo>
                      <a:pt x="130449" y="715339"/>
                    </a:lnTo>
                    <a:close/>
                    <a:moveTo>
                      <a:pt x="65608" y="605008"/>
                    </a:moveTo>
                    <a:lnTo>
                      <a:pt x="65609" y="605008"/>
                    </a:lnTo>
                    <a:lnTo>
                      <a:pt x="65607" y="605009"/>
                    </a:lnTo>
                    <a:close/>
                    <a:moveTo>
                      <a:pt x="171" y="421456"/>
                    </a:moveTo>
                    <a:lnTo>
                      <a:pt x="171" y="421457"/>
                    </a:lnTo>
                    <a:lnTo>
                      <a:pt x="169" y="421457"/>
                    </a:lnTo>
                    <a:close/>
                    <a:moveTo>
                      <a:pt x="629676" y="404669"/>
                    </a:moveTo>
                    <a:cubicBezTo>
                      <a:pt x="643143" y="426311"/>
                      <a:pt x="542306" y="513401"/>
                      <a:pt x="404448" y="599189"/>
                    </a:cubicBezTo>
                    <a:cubicBezTo>
                      <a:pt x="283823" y="674255"/>
                      <a:pt x="174823" y="723451"/>
                      <a:pt x="140436" y="720079"/>
                    </a:cubicBezTo>
                    <a:lnTo>
                      <a:pt x="130451" y="715338"/>
                    </a:lnTo>
                    <a:lnTo>
                      <a:pt x="185643" y="692457"/>
                    </a:lnTo>
                    <a:cubicBezTo>
                      <a:pt x="245624" y="665181"/>
                      <a:pt x="318599" y="625433"/>
                      <a:pt x="392256" y="579596"/>
                    </a:cubicBezTo>
                    <a:cubicBezTo>
                      <a:pt x="490465" y="518481"/>
                      <a:pt x="578426" y="453673"/>
                      <a:pt x="629676" y="404669"/>
                    </a:cubicBezTo>
                    <a:close/>
                    <a:moveTo>
                      <a:pt x="614237" y="393471"/>
                    </a:moveTo>
                    <a:cubicBezTo>
                      <a:pt x="623407" y="417254"/>
                      <a:pt x="508026" y="483889"/>
                      <a:pt x="356527" y="542303"/>
                    </a:cubicBezTo>
                    <a:cubicBezTo>
                      <a:pt x="223965" y="593416"/>
                      <a:pt x="107673" y="621299"/>
                      <a:pt x="74528" y="611538"/>
                    </a:cubicBezTo>
                    <a:lnTo>
                      <a:pt x="65609" y="605008"/>
                    </a:lnTo>
                    <a:lnTo>
                      <a:pt x="124113" y="592883"/>
                    </a:lnTo>
                    <a:cubicBezTo>
                      <a:pt x="188145" y="577340"/>
                      <a:pt x="267279" y="551982"/>
                      <a:pt x="348225" y="520772"/>
                    </a:cubicBezTo>
                    <a:cubicBezTo>
                      <a:pt x="456153" y="479157"/>
                      <a:pt x="554706" y="431995"/>
                      <a:pt x="614237" y="393471"/>
                    </a:cubicBezTo>
                    <a:close/>
                    <a:moveTo>
                      <a:pt x="611264" y="379760"/>
                    </a:moveTo>
                    <a:cubicBezTo>
                      <a:pt x="616791" y="404643"/>
                      <a:pt x="492776" y="453357"/>
                      <a:pt x="334268" y="488565"/>
                    </a:cubicBezTo>
                    <a:cubicBezTo>
                      <a:pt x="175760" y="523772"/>
                      <a:pt x="42783" y="532141"/>
                      <a:pt x="37256" y="507258"/>
                    </a:cubicBezTo>
                    <a:lnTo>
                      <a:pt x="37255" y="507258"/>
                    </a:lnTo>
                    <a:cubicBezTo>
                      <a:pt x="108157" y="506390"/>
                      <a:pt x="216343" y="491118"/>
                      <a:pt x="329264" y="466037"/>
                    </a:cubicBezTo>
                    <a:cubicBezTo>
                      <a:pt x="442185" y="440955"/>
                      <a:pt x="546662" y="408991"/>
                      <a:pt x="611264" y="379760"/>
                    </a:cubicBezTo>
                    <a:close/>
                    <a:moveTo>
                      <a:pt x="610285" y="364035"/>
                    </a:moveTo>
                    <a:cubicBezTo>
                      <a:pt x="612692" y="389615"/>
                      <a:pt x="478065" y="423206"/>
                      <a:pt x="309587" y="439063"/>
                    </a:cubicBezTo>
                    <a:cubicBezTo>
                      <a:pt x="162168" y="452937"/>
                      <a:pt x="37679" y="448636"/>
                      <a:pt x="7247" y="430207"/>
                    </a:cubicBezTo>
                    <a:lnTo>
                      <a:pt x="171" y="421457"/>
                    </a:lnTo>
                    <a:lnTo>
                      <a:pt x="62256" y="425469"/>
                    </a:lnTo>
                    <a:cubicBezTo>
                      <a:pt x="130856" y="427652"/>
                      <a:pt x="217388" y="424377"/>
                      <a:pt x="307406" y="415904"/>
                    </a:cubicBezTo>
                    <a:cubicBezTo>
                      <a:pt x="427431" y="404608"/>
                      <a:pt x="539643" y="385391"/>
                      <a:pt x="610285" y="364035"/>
                    </a:cubicBezTo>
                    <a:close/>
                    <a:moveTo>
                      <a:pt x="169" y="296926"/>
                    </a:moveTo>
                    <a:lnTo>
                      <a:pt x="172" y="296926"/>
                    </a:lnTo>
                    <a:lnTo>
                      <a:pt x="171" y="296927"/>
                    </a:lnTo>
                    <a:close/>
                    <a:moveTo>
                      <a:pt x="138282" y="271178"/>
                    </a:moveTo>
                    <a:cubicBezTo>
                      <a:pt x="154668" y="271041"/>
                      <a:pt x="172144" y="271239"/>
                      <a:pt x="190502" y="271785"/>
                    </a:cubicBezTo>
                    <a:cubicBezTo>
                      <a:pt x="227219" y="272876"/>
                      <a:pt x="267467" y="275356"/>
                      <a:pt x="309587" y="279320"/>
                    </a:cubicBezTo>
                    <a:cubicBezTo>
                      <a:pt x="435946" y="291213"/>
                      <a:pt x="543263" y="313081"/>
                      <a:pt x="588009" y="334063"/>
                    </a:cubicBezTo>
                    <a:lnTo>
                      <a:pt x="609186" y="353348"/>
                    </a:lnTo>
                    <a:lnTo>
                      <a:pt x="624099" y="355204"/>
                    </a:lnTo>
                    <a:lnTo>
                      <a:pt x="575281" y="361277"/>
                    </a:lnTo>
                    <a:cubicBezTo>
                      <a:pt x="508428" y="364722"/>
                      <a:pt x="416072" y="366853"/>
                      <a:pt x="314057" y="366853"/>
                    </a:cubicBezTo>
                    <a:cubicBezTo>
                      <a:pt x="212043" y="366853"/>
                      <a:pt x="119687" y="364722"/>
                      <a:pt x="52834" y="361277"/>
                    </a:cubicBezTo>
                    <a:lnTo>
                      <a:pt x="0" y="354704"/>
                    </a:lnTo>
                    <a:lnTo>
                      <a:pt x="48819" y="348630"/>
                    </a:lnTo>
                    <a:cubicBezTo>
                      <a:pt x="115672" y="345184"/>
                      <a:pt x="208028" y="343053"/>
                      <a:pt x="310042" y="343053"/>
                    </a:cubicBezTo>
                    <a:cubicBezTo>
                      <a:pt x="412056" y="343053"/>
                      <a:pt x="504413" y="345184"/>
                      <a:pt x="571266" y="348630"/>
                    </a:cubicBezTo>
                    <a:lnTo>
                      <a:pt x="601564" y="352400"/>
                    </a:lnTo>
                    <a:lnTo>
                      <a:pt x="477364" y="324641"/>
                    </a:lnTo>
                    <a:cubicBezTo>
                      <a:pt x="425478" y="315755"/>
                      <a:pt x="367419" y="308127"/>
                      <a:pt x="307406" y="302479"/>
                    </a:cubicBezTo>
                    <a:cubicBezTo>
                      <a:pt x="247394" y="296831"/>
                      <a:pt x="188931" y="293492"/>
                      <a:pt x="136298" y="292541"/>
                    </a:cubicBezTo>
                    <a:lnTo>
                      <a:pt x="172" y="296926"/>
                    </a:lnTo>
                    <a:lnTo>
                      <a:pt x="25840" y="281154"/>
                    </a:lnTo>
                    <a:cubicBezTo>
                      <a:pt x="49778" y="275022"/>
                      <a:pt x="89125" y="271590"/>
                      <a:pt x="138282" y="271178"/>
                    </a:cubicBezTo>
                    <a:close/>
                    <a:moveTo>
                      <a:pt x="37255" y="211126"/>
                    </a:moveTo>
                    <a:lnTo>
                      <a:pt x="37256" y="211126"/>
                    </a:lnTo>
                    <a:lnTo>
                      <a:pt x="37256" y="211126"/>
                    </a:lnTo>
                    <a:close/>
                    <a:moveTo>
                      <a:pt x="91867" y="196823"/>
                    </a:moveTo>
                    <a:cubicBezTo>
                      <a:pt x="102715" y="196717"/>
                      <a:pt x="114957" y="197093"/>
                      <a:pt x="128394" y="197939"/>
                    </a:cubicBezTo>
                    <a:cubicBezTo>
                      <a:pt x="182143" y="201322"/>
                      <a:pt x="255014" y="212216"/>
                      <a:pt x="334268" y="229819"/>
                    </a:cubicBezTo>
                    <a:cubicBezTo>
                      <a:pt x="492776" y="265027"/>
                      <a:pt x="616791" y="313741"/>
                      <a:pt x="611264" y="338624"/>
                    </a:cubicBezTo>
                    <a:cubicBezTo>
                      <a:pt x="546662" y="309393"/>
                      <a:pt x="442185" y="277429"/>
                      <a:pt x="329264" y="252347"/>
                    </a:cubicBezTo>
                    <a:cubicBezTo>
                      <a:pt x="272803" y="239807"/>
                      <a:pt x="217527" y="229718"/>
                      <a:pt x="167502" y="222657"/>
                    </a:cubicBezTo>
                    <a:lnTo>
                      <a:pt x="37256" y="211126"/>
                    </a:lnTo>
                    <a:lnTo>
                      <a:pt x="63705" y="198598"/>
                    </a:lnTo>
                    <a:cubicBezTo>
                      <a:pt x="71566" y="197516"/>
                      <a:pt x="81019" y="196928"/>
                      <a:pt x="91867" y="196823"/>
                    </a:cubicBezTo>
                    <a:close/>
                    <a:moveTo>
                      <a:pt x="93628" y="104925"/>
                    </a:moveTo>
                    <a:cubicBezTo>
                      <a:pt x="141231" y="105526"/>
                      <a:pt x="242902" y="132270"/>
                      <a:pt x="356527" y="176081"/>
                    </a:cubicBezTo>
                    <a:cubicBezTo>
                      <a:pt x="508026" y="234495"/>
                      <a:pt x="623407" y="301130"/>
                      <a:pt x="614237" y="324913"/>
                    </a:cubicBezTo>
                    <a:cubicBezTo>
                      <a:pt x="554706" y="286389"/>
                      <a:pt x="456153" y="239227"/>
                      <a:pt x="348225" y="197613"/>
                    </a:cubicBezTo>
                    <a:cubicBezTo>
                      <a:pt x="294261" y="176805"/>
                      <a:pt x="241102" y="158600"/>
                      <a:pt x="192687" y="144169"/>
                    </a:cubicBezTo>
                    <a:lnTo>
                      <a:pt x="65608" y="113376"/>
                    </a:lnTo>
                    <a:close/>
                    <a:moveTo>
                      <a:pt x="159558" y="0"/>
                    </a:moveTo>
                    <a:cubicBezTo>
                      <a:pt x="206203" y="9517"/>
                      <a:pt x="301056" y="54853"/>
                      <a:pt x="404448" y="119195"/>
                    </a:cubicBezTo>
                    <a:cubicBezTo>
                      <a:pt x="542306" y="204983"/>
                      <a:pt x="643143" y="292073"/>
                      <a:pt x="629676" y="313715"/>
                    </a:cubicBezTo>
                    <a:cubicBezTo>
                      <a:pt x="578426" y="264711"/>
                      <a:pt x="490465" y="199904"/>
                      <a:pt x="392256" y="138788"/>
                    </a:cubicBezTo>
                    <a:cubicBezTo>
                      <a:pt x="318599" y="92951"/>
                      <a:pt x="245624" y="53203"/>
                      <a:pt x="185643" y="25928"/>
                    </a:cubicBezTo>
                    <a:lnTo>
                      <a:pt x="130450" y="3046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210DAF2C-A30E-4872-B778-43AAD5DCF29A}"/>
                </a:ext>
              </a:extLst>
            </p:cNvPr>
            <p:cNvSpPr/>
            <p:nvPr/>
          </p:nvSpPr>
          <p:spPr>
            <a:xfrm rot="20700000">
              <a:off x="5530694" y="4079158"/>
              <a:ext cx="117493" cy="468706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3F7CC40-26F1-4244-B8D7-D243EC706C26}"/>
                </a:ext>
              </a:extLst>
            </p:cNvPr>
            <p:cNvSpPr/>
            <p:nvPr/>
          </p:nvSpPr>
          <p:spPr>
            <a:xfrm>
              <a:off x="2407247" y="3883093"/>
              <a:ext cx="3114371" cy="300321"/>
            </a:xfrm>
            <a:custGeom>
              <a:avLst/>
              <a:gdLst>
                <a:gd name="connsiteX0" fmla="*/ 15411 w 3307360"/>
                <a:gd name="connsiteY0" fmla="*/ 457147 h 486807"/>
                <a:gd name="connsiteX1" fmla="*/ 1135551 w 3307360"/>
                <a:gd name="connsiteY1" fmla="*/ 403807 h 486807"/>
                <a:gd name="connsiteX2" fmla="*/ 1996611 w 3307360"/>
                <a:gd name="connsiteY2" fmla="*/ 259027 h 486807"/>
                <a:gd name="connsiteX3" fmla="*/ 2400471 w 3307360"/>
                <a:gd name="connsiteY3" fmla="*/ 7567 h 486807"/>
                <a:gd name="connsiteX4" fmla="*/ 3307251 w 3307360"/>
                <a:gd name="connsiteY4" fmla="*/ 68527 h 486807"/>
                <a:gd name="connsiteX5" fmla="*/ 2339511 w 3307360"/>
                <a:gd name="connsiteY5" fmla="*/ 99007 h 486807"/>
                <a:gd name="connsiteX6" fmla="*/ 2049951 w 3307360"/>
                <a:gd name="connsiteY6" fmla="*/ 335227 h 486807"/>
                <a:gd name="connsiteX7" fmla="*/ 586911 w 3307360"/>
                <a:gd name="connsiteY7" fmla="*/ 480007 h 486807"/>
                <a:gd name="connsiteX8" fmla="*/ 15411 w 3307360"/>
                <a:gd name="connsiteY8" fmla="*/ 457147 h 486807"/>
                <a:gd name="connsiteX0" fmla="*/ 15345 w 3307294"/>
                <a:gd name="connsiteY0" fmla="*/ 457147 h 484018"/>
                <a:gd name="connsiteX1" fmla="*/ 1135485 w 3307294"/>
                <a:gd name="connsiteY1" fmla="*/ 403807 h 484018"/>
                <a:gd name="connsiteX2" fmla="*/ 1996545 w 3307294"/>
                <a:gd name="connsiteY2" fmla="*/ 259027 h 484018"/>
                <a:gd name="connsiteX3" fmla="*/ 2400405 w 3307294"/>
                <a:gd name="connsiteY3" fmla="*/ 7567 h 484018"/>
                <a:gd name="connsiteX4" fmla="*/ 3307185 w 3307294"/>
                <a:gd name="connsiteY4" fmla="*/ 68527 h 484018"/>
                <a:gd name="connsiteX5" fmla="*/ 2339445 w 3307294"/>
                <a:gd name="connsiteY5" fmla="*/ 99007 h 484018"/>
                <a:gd name="connsiteX6" fmla="*/ 1992735 w 3307294"/>
                <a:gd name="connsiteY6" fmla="*/ 376502 h 484018"/>
                <a:gd name="connsiteX7" fmla="*/ 586845 w 3307294"/>
                <a:gd name="connsiteY7" fmla="*/ 480007 h 484018"/>
                <a:gd name="connsiteX8" fmla="*/ 15345 w 3307294"/>
                <a:gd name="connsiteY8" fmla="*/ 457147 h 484018"/>
                <a:gd name="connsiteX0" fmla="*/ 15345 w 3307185"/>
                <a:gd name="connsiteY0" fmla="*/ 457375 h 484246"/>
                <a:gd name="connsiteX1" fmla="*/ 1135485 w 3307185"/>
                <a:gd name="connsiteY1" fmla="*/ 404035 h 484246"/>
                <a:gd name="connsiteX2" fmla="*/ 1996545 w 3307185"/>
                <a:gd name="connsiteY2" fmla="*/ 259255 h 484246"/>
                <a:gd name="connsiteX3" fmla="*/ 2400405 w 3307185"/>
                <a:gd name="connsiteY3" fmla="*/ 7795 h 484246"/>
                <a:gd name="connsiteX4" fmla="*/ 3307185 w 3307185"/>
                <a:gd name="connsiteY4" fmla="*/ 68755 h 484246"/>
                <a:gd name="connsiteX5" fmla="*/ 2402945 w 3307185"/>
                <a:gd name="connsiteY5" fmla="*/ 118285 h 484246"/>
                <a:gd name="connsiteX6" fmla="*/ 1992735 w 3307185"/>
                <a:gd name="connsiteY6" fmla="*/ 376730 h 484246"/>
                <a:gd name="connsiteX7" fmla="*/ 586845 w 3307185"/>
                <a:gd name="connsiteY7" fmla="*/ 480235 h 484246"/>
                <a:gd name="connsiteX8" fmla="*/ 15345 w 3307185"/>
                <a:gd name="connsiteY8" fmla="*/ 457375 h 484246"/>
                <a:gd name="connsiteX0" fmla="*/ 15345 w 3307222"/>
                <a:gd name="connsiteY0" fmla="*/ 459043 h 485914"/>
                <a:gd name="connsiteX1" fmla="*/ 1135485 w 3307222"/>
                <a:gd name="connsiteY1" fmla="*/ 405703 h 485914"/>
                <a:gd name="connsiteX2" fmla="*/ 1996545 w 3307222"/>
                <a:gd name="connsiteY2" fmla="*/ 260923 h 485914"/>
                <a:gd name="connsiteX3" fmla="*/ 2400405 w 3307222"/>
                <a:gd name="connsiteY3" fmla="*/ 9463 h 485914"/>
                <a:gd name="connsiteX4" fmla="*/ 3307185 w 3307222"/>
                <a:gd name="connsiteY4" fmla="*/ 70423 h 485914"/>
                <a:gd name="connsiteX5" fmla="*/ 2402945 w 3307222"/>
                <a:gd name="connsiteY5" fmla="*/ 119953 h 485914"/>
                <a:gd name="connsiteX6" fmla="*/ 1992735 w 3307222"/>
                <a:gd name="connsiteY6" fmla="*/ 378398 h 485914"/>
                <a:gd name="connsiteX7" fmla="*/ 586845 w 3307222"/>
                <a:gd name="connsiteY7" fmla="*/ 481903 h 485914"/>
                <a:gd name="connsiteX8" fmla="*/ 15345 w 3307222"/>
                <a:gd name="connsiteY8" fmla="*/ 459043 h 485914"/>
                <a:gd name="connsiteX0" fmla="*/ 15345 w 3307192"/>
                <a:gd name="connsiteY0" fmla="*/ 412499 h 439370"/>
                <a:gd name="connsiteX1" fmla="*/ 1135485 w 3307192"/>
                <a:gd name="connsiteY1" fmla="*/ 359159 h 439370"/>
                <a:gd name="connsiteX2" fmla="*/ 1996545 w 3307192"/>
                <a:gd name="connsiteY2" fmla="*/ 214379 h 439370"/>
                <a:gd name="connsiteX3" fmla="*/ 2387705 w 3307192"/>
                <a:gd name="connsiteY3" fmla="*/ 13719 h 439370"/>
                <a:gd name="connsiteX4" fmla="*/ 3307185 w 3307192"/>
                <a:gd name="connsiteY4" fmla="*/ 23879 h 439370"/>
                <a:gd name="connsiteX5" fmla="*/ 2402945 w 3307192"/>
                <a:gd name="connsiteY5" fmla="*/ 73409 h 439370"/>
                <a:gd name="connsiteX6" fmla="*/ 1992735 w 3307192"/>
                <a:gd name="connsiteY6" fmla="*/ 331854 h 439370"/>
                <a:gd name="connsiteX7" fmla="*/ 586845 w 3307192"/>
                <a:gd name="connsiteY7" fmla="*/ 435359 h 439370"/>
                <a:gd name="connsiteX8" fmla="*/ 15345 w 3307192"/>
                <a:gd name="connsiteY8" fmla="*/ 412499 h 439370"/>
                <a:gd name="connsiteX0" fmla="*/ 15345 w 3307192"/>
                <a:gd name="connsiteY0" fmla="*/ 417194 h 444065"/>
                <a:gd name="connsiteX1" fmla="*/ 1135485 w 3307192"/>
                <a:gd name="connsiteY1" fmla="*/ 363854 h 444065"/>
                <a:gd name="connsiteX2" fmla="*/ 1983845 w 3307192"/>
                <a:gd name="connsiteY2" fmla="*/ 282574 h 444065"/>
                <a:gd name="connsiteX3" fmla="*/ 2387705 w 3307192"/>
                <a:gd name="connsiteY3" fmla="*/ 18414 h 444065"/>
                <a:gd name="connsiteX4" fmla="*/ 3307185 w 3307192"/>
                <a:gd name="connsiteY4" fmla="*/ 28574 h 444065"/>
                <a:gd name="connsiteX5" fmla="*/ 2402945 w 3307192"/>
                <a:gd name="connsiteY5" fmla="*/ 78104 h 444065"/>
                <a:gd name="connsiteX6" fmla="*/ 1992735 w 3307192"/>
                <a:gd name="connsiteY6" fmla="*/ 336549 h 444065"/>
                <a:gd name="connsiteX7" fmla="*/ 586845 w 3307192"/>
                <a:gd name="connsiteY7" fmla="*/ 440054 h 444065"/>
                <a:gd name="connsiteX8" fmla="*/ 15345 w 3307192"/>
                <a:gd name="connsiteY8" fmla="*/ 417194 h 444065"/>
                <a:gd name="connsiteX0" fmla="*/ 15913 w 3307760"/>
                <a:gd name="connsiteY0" fmla="*/ 417194 h 440089"/>
                <a:gd name="connsiteX1" fmla="*/ 1136053 w 3307760"/>
                <a:gd name="connsiteY1" fmla="*/ 363854 h 440089"/>
                <a:gd name="connsiteX2" fmla="*/ 1984413 w 3307760"/>
                <a:gd name="connsiteY2" fmla="*/ 282574 h 440089"/>
                <a:gd name="connsiteX3" fmla="*/ 2388273 w 3307760"/>
                <a:gd name="connsiteY3" fmla="*/ 18414 h 440089"/>
                <a:gd name="connsiteX4" fmla="*/ 3307753 w 3307760"/>
                <a:gd name="connsiteY4" fmla="*/ 28574 h 440089"/>
                <a:gd name="connsiteX5" fmla="*/ 2403513 w 3307760"/>
                <a:gd name="connsiteY5" fmla="*/ 78104 h 440089"/>
                <a:gd name="connsiteX6" fmla="*/ 1993303 w 3307760"/>
                <a:gd name="connsiteY6" fmla="*/ 336549 h 440089"/>
                <a:gd name="connsiteX7" fmla="*/ 587413 w 3307760"/>
                <a:gd name="connsiteY7" fmla="*/ 440054 h 440089"/>
                <a:gd name="connsiteX8" fmla="*/ 15913 w 3307760"/>
                <a:gd name="connsiteY8" fmla="*/ 417194 h 440089"/>
                <a:gd name="connsiteX0" fmla="*/ 15913 w 3307760"/>
                <a:gd name="connsiteY0" fmla="*/ 417664 h 440559"/>
                <a:gd name="connsiteX1" fmla="*/ 1136053 w 3307760"/>
                <a:gd name="connsiteY1" fmla="*/ 364324 h 440559"/>
                <a:gd name="connsiteX2" fmla="*/ 1949488 w 3307760"/>
                <a:gd name="connsiteY2" fmla="*/ 289394 h 440559"/>
                <a:gd name="connsiteX3" fmla="*/ 2388273 w 3307760"/>
                <a:gd name="connsiteY3" fmla="*/ 18884 h 440559"/>
                <a:gd name="connsiteX4" fmla="*/ 3307753 w 3307760"/>
                <a:gd name="connsiteY4" fmla="*/ 29044 h 440559"/>
                <a:gd name="connsiteX5" fmla="*/ 2403513 w 3307760"/>
                <a:gd name="connsiteY5" fmla="*/ 78574 h 440559"/>
                <a:gd name="connsiteX6" fmla="*/ 1993303 w 3307760"/>
                <a:gd name="connsiteY6" fmla="*/ 337019 h 440559"/>
                <a:gd name="connsiteX7" fmla="*/ 587413 w 3307760"/>
                <a:gd name="connsiteY7" fmla="*/ 440524 h 440559"/>
                <a:gd name="connsiteX8" fmla="*/ 15913 w 3307760"/>
                <a:gd name="connsiteY8" fmla="*/ 417664 h 44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7760" h="440559">
                  <a:moveTo>
                    <a:pt x="15913" y="417664"/>
                  </a:moveTo>
                  <a:cubicBezTo>
                    <a:pt x="107353" y="404964"/>
                    <a:pt x="813791" y="385702"/>
                    <a:pt x="1136053" y="364324"/>
                  </a:cubicBezTo>
                  <a:cubicBezTo>
                    <a:pt x="1458315" y="342946"/>
                    <a:pt x="1740785" y="346967"/>
                    <a:pt x="1949488" y="289394"/>
                  </a:cubicBezTo>
                  <a:cubicBezTo>
                    <a:pt x="2158191" y="231821"/>
                    <a:pt x="2161896" y="62276"/>
                    <a:pt x="2388273" y="18884"/>
                  </a:cubicBezTo>
                  <a:cubicBezTo>
                    <a:pt x="2614650" y="-24508"/>
                    <a:pt x="3305213" y="19096"/>
                    <a:pt x="3307753" y="29044"/>
                  </a:cubicBezTo>
                  <a:cubicBezTo>
                    <a:pt x="3310293" y="38992"/>
                    <a:pt x="2622588" y="27245"/>
                    <a:pt x="2403513" y="78574"/>
                  </a:cubicBezTo>
                  <a:cubicBezTo>
                    <a:pt x="2184438" y="129903"/>
                    <a:pt x="2285403" y="273519"/>
                    <a:pt x="1993303" y="337019"/>
                  </a:cubicBezTo>
                  <a:cubicBezTo>
                    <a:pt x="1701203" y="400519"/>
                    <a:pt x="932853" y="439783"/>
                    <a:pt x="587413" y="440524"/>
                  </a:cubicBezTo>
                  <a:cubicBezTo>
                    <a:pt x="241973" y="441265"/>
                    <a:pt x="-75527" y="430364"/>
                    <a:pt x="15913" y="417664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890ED82-30C1-43F0-89C2-D4E6979F118D}"/>
                </a:ext>
              </a:extLst>
            </p:cNvPr>
            <p:cNvSpPr/>
            <p:nvPr/>
          </p:nvSpPr>
          <p:spPr>
            <a:xfrm rot="10800000">
              <a:off x="2641000" y="3747058"/>
              <a:ext cx="1288998" cy="594076"/>
            </a:xfrm>
            <a:custGeom>
              <a:avLst/>
              <a:gdLst>
                <a:gd name="connsiteX0" fmla="*/ 1282180 w 1288998"/>
                <a:gd name="connsiteY0" fmla="*/ 296431 h 594076"/>
                <a:gd name="connsiteX1" fmla="*/ 1183851 w 1288998"/>
                <a:gd name="connsiteY1" fmla="*/ 189358 h 594076"/>
                <a:gd name="connsiteX2" fmla="*/ 1282180 w 1288998"/>
                <a:gd name="connsiteY2" fmla="*/ 82285 h 594076"/>
                <a:gd name="connsiteX3" fmla="*/ 1262746 w 1288998"/>
                <a:gd name="connsiteY3" fmla="*/ 190629 h 594076"/>
                <a:gd name="connsiteX4" fmla="*/ 1282180 w 1288998"/>
                <a:gd name="connsiteY4" fmla="*/ 296431 h 594076"/>
                <a:gd name="connsiteX5" fmla="*/ 1038658 w 1288998"/>
                <a:gd name="connsiteY5" fmla="*/ 347331 h 594076"/>
                <a:gd name="connsiteX6" fmla="*/ 925167 w 1288998"/>
                <a:gd name="connsiteY6" fmla="*/ 208086 h 594076"/>
                <a:gd name="connsiteX7" fmla="*/ 1038658 w 1288998"/>
                <a:gd name="connsiteY7" fmla="*/ 68841 h 594076"/>
                <a:gd name="connsiteX8" fmla="*/ 1016228 w 1288998"/>
                <a:gd name="connsiteY8" fmla="*/ 209738 h 594076"/>
                <a:gd name="connsiteX9" fmla="*/ 1038658 w 1288998"/>
                <a:gd name="connsiteY9" fmla="*/ 347331 h 594076"/>
                <a:gd name="connsiteX10" fmla="*/ 769525 w 1288998"/>
                <a:gd name="connsiteY10" fmla="*/ 431403 h 594076"/>
                <a:gd name="connsiteX11" fmla="*/ 620929 w 1288998"/>
                <a:gd name="connsiteY11" fmla="*/ 238691 h 594076"/>
                <a:gd name="connsiteX12" fmla="*/ 769525 w 1288998"/>
                <a:gd name="connsiteY12" fmla="*/ 45979 h 594076"/>
                <a:gd name="connsiteX13" fmla="*/ 740157 w 1288998"/>
                <a:gd name="connsiteY13" fmla="*/ 240977 h 594076"/>
                <a:gd name="connsiteX14" fmla="*/ 769525 w 1288998"/>
                <a:gd name="connsiteY14" fmla="*/ 431403 h 594076"/>
                <a:gd name="connsiteX15" fmla="*/ 467409 w 1288998"/>
                <a:gd name="connsiteY15" fmla="*/ 510965 h 594076"/>
                <a:gd name="connsiteX16" fmla="*/ 316564 w 1288998"/>
                <a:gd name="connsiteY16" fmla="*/ 259763 h 594076"/>
                <a:gd name="connsiteX17" fmla="*/ 467409 w 1288998"/>
                <a:gd name="connsiteY17" fmla="*/ 8562 h 594076"/>
                <a:gd name="connsiteX18" fmla="*/ 437596 w 1288998"/>
                <a:gd name="connsiteY18" fmla="*/ 262744 h 594076"/>
                <a:gd name="connsiteX19" fmla="*/ 467409 w 1288998"/>
                <a:gd name="connsiteY19" fmla="*/ 510965 h 594076"/>
                <a:gd name="connsiteX20" fmla="*/ 180935 w 1288998"/>
                <a:gd name="connsiteY20" fmla="*/ 592759 h 594076"/>
                <a:gd name="connsiteX21" fmla="*/ 0 w 1288998"/>
                <a:gd name="connsiteY21" fmla="*/ 297123 h 594076"/>
                <a:gd name="connsiteX22" fmla="*/ 180935 w 1288998"/>
                <a:gd name="connsiteY22" fmla="*/ 1486 h 594076"/>
                <a:gd name="connsiteX23" fmla="*/ 145175 w 1288998"/>
                <a:gd name="connsiteY23" fmla="*/ 300630 h 594076"/>
                <a:gd name="connsiteX24" fmla="*/ 180935 w 1288998"/>
                <a:gd name="connsiteY24" fmla="*/ 592759 h 59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88998" h="594076">
                  <a:moveTo>
                    <a:pt x="1282180" y="296431"/>
                  </a:moveTo>
                  <a:cubicBezTo>
                    <a:pt x="1259217" y="302571"/>
                    <a:pt x="1183851" y="248493"/>
                    <a:pt x="1183851" y="189358"/>
                  </a:cubicBezTo>
                  <a:cubicBezTo>
                    <a:pt x="1183851" y="130224"/>
                    <a:pt x="1259217" y="75722"/>
                    <a:pt x="1282180" y="82285"/>
                  </a:cubicBezTo>
                  <a:cubicBezTo>
                    <a:pt x="1305142" y="88849"/>
                    <a:pt x="1262746" y="131494"/>
                    <a:pt x="1262746" y="190629"/>
                  </a:cubicBezTo>
                  <a:cubicBezTo>
                    <a:pt x="1262746" y="249763"/>
                    <a:pt x="1305142" y="290291"/>
                    <a:pt x="1282180" y="296431"/>
                  </a:cubicBezTo>
                  <a:close/>
                  <a:moveTo>
                    <a:pt x="1038658" y="347331"/>
                  </a:moveTo>
                  <a:cubicBezTo>
                    <a:pt x="1012155" y="355316"/>
                    <a:pt x="925167" y="284989"/>
                    <a:pt x="925167" y="208086"/>
                  </a:cubicBezTo>
                  <a:cubicBezTo>
                    <a:pt x="925167" y="131183"/>
                    <a:pt x="1012155" y="60306"/>
                    <a:pt x="1038658" y="68841"/>
                  </a:cubicBezTo>
                  <a:cubicBezTo>
                    <a:pt x="1065162" y="77376"/>
                    <a:pt x="1016228" y="132835"/>
                    <a:pt x="1016228" y="209738"/>
                  </a:cubicBezTo>
                  <a:cubicBezTo>
                    <a:pt x="1016228" y="286641"/>
                    <a:pt x="1065162" y="339346"/>
                    <a:pt x="1038658" y="347331"/>
                  </a:cubicBezTo>
                  <a:close/>
                  <a:moveTo>
                    <a:pt x="769525" y="431403"/>
                  </a:moveTo>
                  <a:cubicBezTo>
                    <a:pt x="734823" y="442454"/>
                    <a:pt x="620929" y="345123"/>
                    <a:pt x="620929" y="238691"/>
                  </a:cubicBezTo>
                  <a:cubicBezTo>
                    <a:pt x="620929" y="132259"/>
                    <a:pt x="734823" y="34166"/>
                    <a:pt x="769525" y="45979"/>
                  </a:cubicBezTo>
                  <a:cubicBezTo>
                    <a:pt x="804227" y="57791"/>
                    <a:pt x="740157" y="134545"/>
                    <a:pt x="740157" y="240977"/>
                  </a:cubicBezTo>
                  <a:cubicBezTo>
                    <a:pt x="740157" y="347409"/>
                    <a:pt x="804227" y="420352"/>
                    <a:pt x="769525" y="431403"/>
                  </a:cubicBezTo>
                  <a:close/>
                  <a:moveTo>
                    <a:pt x="467409" y="510965"/>
                  </a:moveTo>
                  <a:cubicBezTo>
                    <a:pt x="432182" y="525370"/>
                    <a:pt x="316564" y="398498"/>
                    <a:pt x="316564" y="259763"/>
                  </a:cubicBezTo>
                  <a:cubicBezTo>
                    <a:pt x="316564" y="121029"/>
                    <a:pt x="432182" y="-6836"/>
                    <a:pt x="467409" y="8562"/>
                  </a:cubicBezTo>
                  <a:cubicBezTo>
                    <a:pt x="502636" y="23960"/>
                    <a:pt x="437596" y="124009"/>
                    <a:pt x="437596" y="262744"/>
                  </a:cubicBezTo>
                  <a:cubicBezTo>
                    <a:pt x="437596" y="401479"/>
                    <a:pt x="502636" y="496560"/>
                    <a:pt x="467409" y="510965"/>
                  </a:cubicBezTo>
                  <a:close/>
                  <a:moveTo>
                    <a:pt x="180935" y="592759"/>
                  </a:moveTo>
                  <a:cubicBezTo>
                    <a:pt x="138681" y="609712"/>
                    <a:pt x="0" y="460398"/>
                    <a:pt x="0" y="297123"/>
                  </a:cubicBezTo>
                  <a:cubicBezTo>
                    <a:pt x="0" y="133847"/>
                    <a:pt x="138681" y="-16636"/>
                    <a:pt x="180935" y="1486"/>
                  </a:cubicBezTo>
                  <a:cubicBezTo>
                    <a:pt x="223188" y="19608"/>
                    <a:pt x="145175" y="137354"/>
                    <a:pt x="145175" y="300630"/>
                  </a:cubicBezTo>
                  <a:cubicBezTo>
                    <a:pt x="145175" y="463906"/>
                    <a:pt x="223188" y="575806"/>
                    <a:pt x="180935" y="592759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0BB4EA3-265F-49EB-BECD-FB95E4C7E3D1}"/>
              </a:ext>
            </a:extLst>
          </p:cNvPr>
          <p:cNvGrpSpPr/>
          <p:nvPr/>
        </p:nvGrpSpPr>
        <p:grpSpPr>
          <a:xfrm>
            <a:off x="3718473" y="1143856"/>
            <a:ext cx="2517695" cy="2157313"/>
            <a:chOff x="837784" y="1788068"/>
            <a:chExt cx="5072173" cy="4346143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D9C6B6B-0A01-4060-BD50-7F61C4A41B2C}"/>
                </a:ext>
              </a:extLst>
            </p:cNvPr>
            <p:cNvSpPr/>
            <p:nvPr/>
          </p:nvSpPr>
          <p:spPr>
            <a:xfrm>
              <a:off x="2340176" y="4928015"/>
              <a:ext cx="868998" cy="871862"/>
            </a:xfrm>
            <a:custGeom>
              <a:avLst/>
              <a:gdLst>
                <a:gd name="connsiteX0" fmla="*/ 711224 w 937796"/>
                <a:gd name="connsiteY0" fmla="*/ 0 h 940887"/>
                <a:gd name="connsiteX1" fmla="*/ 765217 w 937796"/>
                <a:gd name="connsiteY1" fmla="*/ 53993 h 940887"/>
                <a:gd name="connsiteX2" fmla="*/ 765217 w 937796"/>
                <a:gd name="connsiteY2" fmla="*/ 232936 h 940887"/>
                <a:gd name="connsiteX3" fmla="*/ 765007 w 937796"/>
                <a:gd name="connsiteY3" fmla="*/ 233975 h 940887"/>
                <a:gd name="connsiteX4" fmla="*/ 766135 w 937796"/>
                <a:gd name="connsiteY4" fmla="*/ 242985 h 940887"/>
                <a:gd name="connsiteX5" fmla="*/ 760425 w 937796"/>
                <a:gd name="connsiteY5" fmla="*/ 263652 h 940887"/>
                <a:gd name="connsiteX6" fmla="*/ 587016 w 937796"/>
                <a:gd name="connsiteY6" fmla="*/ 606078 h 940887"/>
                <a:gd name="connsiteX7" fmla="*/ 679821 w 937796"/>
                <a:gd name="connsiteY7" fmla="*/ 632319 h 940887"/>
                <a:gd name="connsiteX8" fmla="*/ 936710 w 937796"/>
                <a:gd name="connsiteY8" fmla="*/ 829237 h 940887"/>
                <a:gd name="connsiteX9" fmla="*/ 741821 w 937796"/>
                <a:gd name="connsiteY9" fmla="*/ 730684 h 940887"/>
                <a:gd name="connsiteX10" fmla="*/ 688938 w 937796"/>
                <a:gd name="connsiteY10" fmla="*/ 712821 h 940887"/>
                <a:gd name="connsiteX11" fmla="*/ 603020 w 937796"/>
                <a:gd name="connsiteY11" fmla="*/ 698972 h 940887"/>
                <a:gd name="connsiteX12" fmla="*/ 558206 w 937796"/>
                <a:gd name="connsiteY12" fmla="*/ 698059 h 940887"/>
                <a:gd name="connsiteX13" fmla="*/ 548741 w 937796"/>
                <a:gd name="connsiteY13" fmla="*/ 703772 h 940887"/>
                <a:gd name="connsiteX14" fmla="*/ 478812 w 937796"/>
                <a:gd name="connsiteY14" fmla="*/ 771996 h 940887"/>
                <a:gd name="connsiteX15" fmla="*/ 393524 w 937796"/>
                <a:gd name="connsiteY15" fmla="*/ 940887 h 940887"/>
                <a:gd name="connsiteX16" fmla="*/ 412957 w 937796"/>
                <a:gd name="connsiteY16" fmla="*/ 717790 h 940887"/>
                <a:gd name="connsiteX17" fmla="*/ 436155 w 937796"/>
                <a:gd name="connsiteY17" fmla="*/ 696423 h 940887"/>
                <a:gd name="connsiteX18" fmla="*/ 284773 w 937796"/>
                <a:gd name="connsiteY18" fmla="*/ 713047 h 940887"/>
                <a:gd name="connsiteX19" fmla="*/ 145650 w 937796"/>
                <a:gd name="connsiteY19" fmla="*/ 749198 h 940887"/>
                <a:gd name="connsiteX20" fmla="*/ 317165 w 937796"/>
                <a:gd name="connsiteY20" fmla="*/ 630857 h 940887"/>
                <a:gd name="connsiteX21" fmla="*/ 331639 w 937796"/>
                <a:gd name="connsiteY21" fmla="*/ 629041 h 940887"/>
                <a:gd name="connsiteX22" fmla="*/ 218183 w 937796"/>
                <a:gd name="connsiteY22" fmla="*/ 617775 h 940887"/>
                <a:gd name="connsiteX23" fmla="*/ 0 w 937796"/>
                <a:gd name="connsiteY23" fmla="*/ 627258 h 940887"/>
                <a:gd name="connsiteX24" fmla="*/ 0 w 937796"/>
                <a:gd name="connsiteY24" fmla="*/ 627257 h 940887"/>
                <a:gd name="connsiteX25" fmla="*/ 159556 w 937796"/>
                <a:gd name="connsiteY25" fmla="*/ 553053 h 940887"/>
                <a:gd name="connsiteX26" fmla="*/ 177266 w 937796"/>
                <a:gd name="connsiteY26" fmla="*/ 553126 h 940887"/>
                <a:gd name="connsiteX27" fmla="*/ 163801 w 937796"/>
                <a:gd name="connsiteY27" fmla="*/ 550869 h 940887"/>
                <a:gd name="connsiteX28" fmla="*/ 18428 w 937796"/>
                <a:gd name="connsiteY28" fmla="*/ 541579 h 940887"/>
                <a:gd name="connsiteX29" fmla="*/ 334642 w 937796"/>
                <a:gd name="connsiteY29" fmla="*/ 521380 h 940887"/>
                <a:gd name="connsiteX30" fmla="*/ 449208 w 937796"/>
                <a:gd name="connsiteY30" fmla="*/ 553029 h 940887"/>
                <a:gd name="connsiteX31" fmla="*/ 485763 w 937796"/>
                <a:gd name="connsiteY31" fmla="*/ 566998 h 940887"/>
                <a:gd name="connsiteX32" fmla="*/ 657231 w 937796"/>
                <a:gd name="connsiteY32" fmla="*/ 228405 h 940887"/>
                <a:gd name="connsiteX33" fmla="*/ 657231 w 937796"/>
                <a:gd name="connsiteY33" fmla="*/ 53993 h 940887"/>
                <a:gd name="connsiteX34" fmla="*/ 711224 w 937796"/>
                <a:gd name="connsiteY34" fmla="*/ 0 h 94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37796" h="940887">
                  <a:moveTo>
                    <a:pt x="711224" y="0"/>
                  </a:moveTo>
                  <a:cubicBezTo>
                    <a:pt x="741044" y="0"/>
                    <a:pt x="765217" y="24173"/>
                    <a:pt x="765217" y="53993"/>
                  </a:cubicBezTo>
                  <a:lnTo>
                    <a:pt x="765217" y="232936"/>
                  </a:lnTo>
                  <a:lnTo>
                    <a:pt x="765007" y="233975"/>
                  </a:lnTo>
                  <a:lnTo>
                    <a:pt x="766135" y="242985"/>
                  </a:lnTo>
                  <a:cubicBezTo>
                    <a:pt x="765654" y="249983"/>
                    <a:pt x="763793" y="257001"/>
                    <a:pt x="760425" y="263652"/>
                  </a:cubicBezTo>
                  <a:lnTo>
                    <a:pt x="587016" y="606078"/>
                  </a:lnTo>
                  <a:lnTo>
                    <a:pt x="679821" y="632319"/>
                  </a:lnTo>
                  <a:cubicBezTo>
                    <a:pt x="843117" y="690847"/>
                    <a:pt x="949819" y="768442"/>
                    <a:pt x="936710" y="829237"/>
                  </a:cubicBezTo>
                  <a:cubicBezTo>
                    <a:pt x="886409" y="794217"/>
                    <a:pt x="819345" y="760557"/>
                    <a:pt x="741821" y="730684"/>
                  </a:cubicBezTo>
                  <a:lnTo>
                    <a:pt x="688938" y="712821"/>
                  </a:lnTo>
                  <a:lnTo>
                    <a:pt x="603020" y="698972"/>
                  </a:lnTo>
                  <a:lnTo>
                    <a:pt x="558206" y="698059"/>
                  </a:lnTo>
                  <a:lnTo>
                    <a:pt x="548741" y="703772"/>
                  </a:lnTo>
                  <a:cubicBezTo>
                    <a:pt x="523534" y="723379"/>
                    <a:pt x="499908" y="746367"/>
                    <a:pt x="478812" y="771996"/>
                  </a:cubicBezTo>
                  <a:cubicBezTo>
                    <a:pt x="436620" y="823254"/>
                    <a:pt x="406744" y="882414"/>
                    <a:pt x="393524" y="940887"/>
                  </a:cubicBezTo>
                  <a:cubicBezTo>
                    <a:pt x="339464" y="896389"/>
                    <a:pt x="348165" y="796505"/>
                    <a:pt x="412957" y="717790"/>
                  </a:cubicBezTo>
                  <a:lnTo>
                    <a:pt x="436155" y="696423"/>
                  </a:lnTo>
                  <a:lnTo>
                    <a:pt x="284773" y="713047"/>
                  </a:lnTo>
                  <a:cubicBezTo>
                    <a:pt x="234602" y="722082"/>
                    <a:pt x="187567" y="734251"/>
                    <a:pt x="145650" y="749198"/>
                  </a:cubicBezTo>
                  <a:cubicBezTo>
                    <a:pt x="139918" y="699663"/>
                    <a:pt x="210981" y="653801"/>
                    <a:pt x="317165" y="630857"/>
                  </a:cubicBezTo>
                  <a:lnTo>
                    <a:pt x="331639" y="629041"/>
                  </a:lnTo>
                  <a:lnTo>
                    <a:pt x="218183" y="617775"/>
                  </a:lnTo>
                  <a:cubicBezTo>
                    <a:pt x="135239" y="613045"/>
                    <a:pt x="60263" y="616079"/>
                    <a:pt x="0" y="627258"/>
                  </a:cubicBezTo>
                  <a:lnTo>
                    <a:pt x="0" y="627257"/>
                  </a:lnTo>
                  <a:cubicBezTo>
                    <a:pt x="8739" y="586727"/>
                    <a:pt x="69073" y="561337"/>
                    <a:pt x="159556" y="553053"/>
                  </a:cubicBezTo>
                  <a:lnTo>
                    <a:pt x="177266" y="553126"/>
                  </a:lnTo>
                  <a:lnTo>
                    <a:pt x="163801" y="550869"/>
                  </a:lnTo>
                  <a:cubicBezTo>
                    <a:pt x="112438" y="544805"/>
                    <a:pt x="63303" y="541629"/>
                    <a:pt x="18428" y="541579"/>
                  </a:cubicBezTo>
                  <a:cubicBezTo>
                    <a:pt x="28486" y="494935"/>
                    <a:pt x="170060" y="485891"/>
                    <a:pt x="334642" y="521380"/>
                  </a:cubicBezTo>
                  <a:cubicBezTo>
                    <a:pt x="375788" y="530252"/>
                    <a:pt x="414477" y="541067"/>
                    <a:pt x="449208" y="553029"/>
                  </a:cubicBezTo>
                  <a:lnTo>
                    <a:pt x="485763" y="566998"/>
                  </a:lnTo>
                  <a:lnTo>
                    <a:pt x="657231" y="228405"/>
                  </a:lnTo>
                  <a:lnTo>
                    <a:pt x="657231" y="53993"/>
                  </a:lnTo>
                  <a:cubicBezTo>
                    <a:pt x="657231" y="24173"/>
                    <a:pt x="681404" y="0"/>
                    <a:pt x="711224" y="0"/>
                  </a:cubicBezTo>
                  <a:close/>
                </a:path>
              </a:pathLst>
            </a:custGeom>
            <a:solidFill>
              <a:srgbClr val="FF5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B797C2C-6983-4FEA-A99E-989667E50B65}"/>
                </a:ext>
              </a:extLst>
            </p:cNvPr>
            <p:cNvSpPr/>
            <p:nvPr/>
          </p:nvSpPr>
          <p:spPr>
            <a:xfrm>
              <a:off x="2786351" y="5262349"/>
              <a:ext cx="868998" cy="871862"/>
            </a:xfrm>
            <a:custGeom>
              <a:avLst/>
              <a:gdLst>
                <a:gd name="connsiteX0" fmla="*/ 711224 w 937796"/>
                <a:gd name="connsiteY0" fmla="*/ 0 h 940887"/>
                <a:gd name="connsiteX1" fmla="*/ 765217 w 937796"/>
                <a:gd name="connsiteY1" fmla="*/ 53993 h 940887"/>
                <a:gd name="connsiteX2" fmla="*/ 765217 w 937796"/>
                <a:gd name="connsiteY2" fmla="*/ 232936 h 940887"/>
                <a:gd name="connsiteX3" fmla="*/ 765007 w 937796"/>
                <a:gd name="connsiteY3" fmla="*/ 233975 h 940887"/>
                <a:gd name="connsiteX4" fmla="*/ 766135 w 937796"/>
                <a:gd name="connsiteY4" fmla="*/ 242985 h 940887"/>
                <a:gd name="connsiteX5" fmla="*/ 760425 w 937796"/>
                <a:gd name="connsiteY5" fmla="*/ 263652 h 940887"/>
                <a:gd name="connsiteX6" fmla="*/ 587016 w 937796"/>
                <a:gd name="connsiteY6" fmla="*/ 606078 h 940887"/>
                <a:gd name="connsiteX7" fmla="*/ 679821 w 937796"/>
                <a:gd name="connsiteY7" fmla="*/ 632319 h 940887"/>
                <a:gd name="connsiteX8" fmla="*/ 936710 w 937796"/>
                <a:gd name="connsiteY8" fmla="*/ 829237 h 940887"/>
                <a:gd name="connsiteX9" fmla="*/ 741821 w 937796"/>
                <a:gd name="connsiteY9" fmla="*/ 730684 h 940887"/>
                <a:gd name="connsiteX10" fmla="*/ 688938 w 937796"/>
                <a:gd name="connsiteY10" fmla="*/ 712821 h 940887"/>
                <a:gd name="connsiteX11" fmla="*/ 603020 w 937796"/>
                <a:gd name="connsiteY11" fmla="*/ 698972 h 940887"/>
                <a:gd name="connsiteX12" fmla="*/ 558206 w 937796"/>
                <a:gd name="connsiteY12" fmla="*/ 698059 h 940887"/>
                <a:gd name="connsiteX13" fmla="*/ 548741 w 937796"/>
                <a:gd name="connsiteY13" fmla="*/ 703772 h 940887"/>
                <a:gd name="connsiteX14" fmla="*/ 478812 w 937796"/>
                <a:gd name="connsiteY14" fmla="*/ 771996 h 940887"/>
                <a:gd name="connsiteX15" fmla="*/ 393524 w 937796"/>
                <a:gd name="connsiteY15" fmla="*/ 940887 h 940887"/>
                <a:gd name="connsiteX16" fmla="*/ 412957 w 937796"/>
                <a:gd name="connsiteY16" fmla="*/ 717790 h 940887"/>
                <a:gd name="connsiteX17" fmla="*/ 436155 w 937796"/>
                <a:gd name="connsiteY17" fmla="*/ 696423 h 940887"/>
                <a:gd name="connsiteX18" fmla="*/ 284773 w 937796"/>
                <a:gd name="connsiteY18" fmla="*/ 713047 h 940887"/>
                <a:gd name="connsiteX19" fmla="*/ 145650 w 937796"/>
                <a:gd name="connsiteY19" fmla="*/ 749198 h 940887"/>
                <a:gd name="connsiteX20" fmla="*/ 317165 w 937796"/>
                <a:gd name="connsiteY20" fmla="*/ 630857 h 940887"/>
                <a:gd name="connsiteX21" fmla="*/ 331639 w 937796"/>
                <a:gd name="connsiteY21" fmla="*/ 629041 h 940887"/>
                <a:gd name="connsiteX22" fmla="*/ 218183 w 937796"/>
                <a:gd name="connsiteY22" fmla="*/ 617775 h 940887"/>
                <a:gd name="connsiteX23" fmla="*/ 0 w 937796"/>
                <a:gd name="connsiteY23" fmla="*/ 627258 h 940887"/>
                <a:gd name="connsiteX24" fmla="*/ 0 w 937796"/>
                <a:gd name="connsiteY24" fmla="*/ 627257 h 940887"/>
                <a:gd name="connsiteX25" fmla="*/ 159556 w 937796"/>
                <a:gd name="connsiteY25" fmla="*/ 553053 h 940887"/>
                <a:gd name="connsiteX26" fmla="*/ 177266 w 937796"/>
                <a:gd name="connsiteY26" fmla="*/ 553126 h 940887"/>
                <a:gd name="connsiteX27" fmla="*/ 163801 w 937796"/>
                <a:gd name="connsiteY27" fmla="*/ 550869 h 940887"/>
                <a:gd name="connsiteX28" fmla="*/ 18428 w 937796"/>
                <a:gd name="connsiteY28" fmla="*/ 541579 h 940887"/>
                <a:gd name="connsiteX29" fmla="*/ 334642 w 937796"/>
                <a:gd name="connsiteY29" fmla="*/ 521380 h 940887"/>
                <a:gd name="connsiteX30" fmla="*/ 449208 w 937796"/>
                <a:gd name="connsiteY30" fmla="*/ 553029 h 940887"/>
                <a:gd name="connsiteX31" fmla="*/ 485763 w 937796"/>
                <a:gd name="connsiteY31" fmla="*/ 566998 h 940887"/>
                <a:gd name="connsiteX32" fmla="*/ 657231 w 937796"/>
                <a:gd name="connsiteY32" fmla="*/ 228405 h 940887"/>
                <a:gd name="connsiteX33" fmla="*/ 657231 w 937796"/>
                <a:gd name="connsiteY33" fmla="*/ 53993 h 940887"/>
                <a:gd name="connsiteX34" fmla="*/ 711224 w 937796"/>
                <a:gd name="connsiteY34" fmla="*/ 0 h 94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37796" h="940887">
                  <a:moveTo>
                    <a:pt x="711224" y="0"/>
                  </a:moveTo>
                  <a:cubicBezTo>
                    <a:pt x="741044" y="0"/>
                    <a:pt x="765217" y="24173"/>
                    <a:pt x="765217" y="53993"/>
                  </a:cubicBezTo>
                  <a:lnTo>
                    <a:pt x="765217" y="232936"/>
                  </a:lnTo>
                  <a:lnTo>
                    <a:pt x="765007" y="233975"/>
                  </a:lnTo>
                  <a:lnTo>
                    <a:pt x="766135" y="242985"/>
                  </a:lnTo>
                  <a:cubicBezTo>
                    <a:pt x="765654" y="249983"/>
                    <a:pt x="763793" y="257001"/>
                    <a:pt x="760425" y="263652"/>
                  </a:cubicBezTo>
                  <a:lnTo>
                    <a:pt x="587016" y="606078"/>
                  </a:lnTo>
                  <a:lnTo>
                    <a:pt x="679821" y="632319"/>
                  </a:lnTo>
                  <a:cubicBezTo>
                    <a:pt x="843117" y="690847"/>
                    <a:pt x="949819" y="768442"/>
                    <a:pt x="936710" y="829237"/>
                  </a:cubicBezTo>
                  <a:cubicBezTo>
                    <a:pt x="886409" y="794217"/>
                    <a:pt x="819345" y="760557"/>
                    <a:pt x="741821" y="730684"/>
                  </a:cubicBezTo>
                  <a:lnTo>
                    <a:pt x="688938" y="712821"/>
                  </a:lnTo>
                  <a:lnTo>
                    <a:pt x="603020" y="698972"/>
                  </a:lnTo>
                  <a:lnTo>
                    <a:pt x="558206" y="698059"/>
                  </a:lnTo>
                  <a:lnTo>
                    <a:pt x="548741" y="703772"/>
                  </a:lnTo>
                  <a:cubicBezTo>
                    <a:pt x="523534" y="723379"/>
                    <a:pt x="499908" y="746367"/>
                    <a:pt x="478812" y="771996"/>
                  </a:cubicBezTo>
                  <a:cubicBezTo>
                    <a:pt x="436620" y="823254"/>
                    <a:pt x="406744" y="882414"/>
                    <a:pt x="393524" y="940887"/>
                  </a:cubicBezTo>
                  <a:cubicBezTo>
                    <a:pt x="339464" y="896389"/>
                    <a:pt x="348165" y="796505"/>
                    <a:pt x="412957" y="717790"/>
                  </a:cubicBezTo>
                  <a:lnTo>
                    <a:pt x="436155" y="696423"/>
                  </a:lnTo>
                  <a:lnTo>
                    <a:pt x="284773" y="713047"/>
                  </a:lnTo>
                  <a:cubicBezTo>
                    <a:pt x="234602" y="722082"/>
                    <a:pt x="187567" y="734251"/>
                    <a:pt x="145650" y="749198"/>
                  </a:cubicBezTo>
                  <a:cubicBezTo>
                    <a:pt x="139918" y="699663"/>
                    <a:pt x="210981" y="653801"/>
                    <a:pt x="317165" y="630857"/>
                  </a:cubicBezTo>
                  <a:lnTo>
                    <a:pt x="331639" y="629041"/>
                  </a:lnTo>
                  <a:lnTo>
                    <a:pt x="218183" y="617775"/>
                  </a:lnTo>
                  <a:cubicBezTo>
                    <a:pt x="135239" y="613045"/>
                    <a:pt x="60263" y="616079"/>
                    <a:pt x="0" y="627258"/>
                  </a:cubicBezTo>
                  <a:lnTo>
                    <a:pt x="0" y="627257"/>
                  </a:lnTo>
                  <a:cubicBezTo>
                    <a:pt x="8739" y="586727"/>
                    <a:pt x="69073" y="561337"/>
                    <a:pt x="159556" y="553053"/>
                  </a:cubicBezTo>
                  <a:lnTo>
                    <a:pt x="177266" y="553126"/>
                  </a:lnTo>
                  <a:lnTo>
                    <a:pt x="163801" y="550869"/>
                  </a:lnTo>
                  <a:cubicBezTo>
                    <a:pt x="112438" y="544805"/>
                    <a:pt x="63303" y="541629"/>
                    <a:pt x="18428" y="541579"/>
                  </a:cubicBezTo>
                  <a:cubicBezTo>
                    <a:pt x="28486" y="494935"/>
                    <a:pt x="170060" y="485891"/>
                    <a:pt x="334642" y="521380"/>
                  </a:cubicBezTo>
                  <a:cubicBezTo>
                    <a:pt x="375788" y="530252"/>
                    <a:pt x="414477" y="541067"/>
                    <a:pt x="449208" y="553029"/>
                  </a:cubicBezTo>
                  <a:lnTo>
                    <a:pt x="485763" y="566998"/>
                  </a:lnTo>
                  <a:lnTo>
                    <a:pt x="657231" y="228405"/>
                  </a:lnTo>
                  <a:lnTo>
                    <a:pt x="657231" y="53993"/>
                  </a:lnTo>
                  <a:cubicBezTo>
                    <a:pt x="657231" y="24173"/>
                    <a:pt x="681404" y="0"/>
                    <a:pt x="711224" y="0"/>
                  </a:cubicBezTo>
                  <a:close/>
                </a:path>
              </a:pathLst>
            </a:custGeom>
            <a:solidFill>
              <a:srgbClr val="FF5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BA7E85F-BE51-44F5-B035-81C20486BEFB}"/>
                </a:ext>
              </a:extLst>
            </p:cNvPr>
            <p:cNvSpPr/>
            <p:nvPr/>
          </p:nvSpPr>
          <p:spPr>
            <a:xfrm>
              <a:off x="1160113" y="1788068"/>
              <a:ext cx="3453712" cy="3534288"/>
            </a:xfrm>
            <a:custGeom>
              <a:avLst/>
              <a:gdLst>
                <a:gd name="connsiteX0" fmla="*/ 642524 w 3453712"/>
                <a:gd name="connsiteY0" fmla="*/ 0 h 3534288"/>
                <a:gd name="connsiteX1" fmla="*/ 1001766 w 3453712"/>
                <a:gd name="connsiteY1" fmla="*/ 109733 h 3534288"/>
                <a:gd name="connsiteX2" fmla="*/ 1026684 w 3453712"/>
                <a:gd name="connsiteY2" fmla="*/ 130292 h 3534288"/>
                <a:gd name="connsiteX3" fmla="*/ 1034780 w 3453712"/>
                <a:gd name="connsiteY3" fmla="*/ 135402 h 3534288"/>
                <a:gd name="connsiteX4" fmla="*/ 1081470 w 3453712"/>
                <a:gd name="connsiteY4" fmla="*/ 174584 h 3534288"/>
                <a:gd name="connsiteX5" fmla="*/ 1085381 w 3453712"/>
                <a:gd name="connsiteY5" fmla="*/ 178721 h 3534288"/>
                <a:gd name="connsiteX6" fmla="*/ 1096858 w 3453712"/>
                <a:gd name="connsiteY6" fmla="*/ 188191 h 3534288"/>
                <a:gd name="connsiteX7" fmla="*/ 1114174 w 3453712"/>
                <a:gd name="connsiteY7" fmla="*/ 209179 h 3534288"/>
                <a:gd name="connsiteX8" fmla="*/ 1126289 w 3453712"/>
                <a:gd name="connsiteY8" fmla="*/ 221993 h 3534288"/>
                <a:gd name="connsiteX9" fmla="*/ 1149460 w 3453712"/>
                <a:gd name="connsiteY9" fmla="*/ 251945 h 3534288"/>
                <a:gd name="connsiteX10" fmla="*/ 1175316 w 3453712"/>
                <a:gd name="connsiteY10" fmla="*/ 283283 h 3534288"/>
                <a:gd name="connsiteX11" fmla="*/ 1188153 w 3453712"/>
                <a:gd name="connsiteY11" fmla="*/ 306933 h 3534288"/>
                <a:gd name="connsiteX12" fmla="*/ 1209171 w 3453712"/>
                <a:gd name="connsiteY12" fmla="*/ 339543 h 3534288"/>
                <a:gd name="connsiteX13" fmla="*/ 1408315 w 3453712"/>
                <a:gd name="connsiteY13" fmla="*/ 1041269 h 3534288"/>
                <a:gd name="connsiteX14" fmla="*/ 1412040 w 3453712"/>
                <a:gd name="connsiteY14" fmla="*/ 1190387 h 3534288"/>
                <a:gd name="connsiteX15" fmla="*/ 1490923 w 3453712"/>
                <a:gd name="connsiteY15" fmla="*/ 1187789 h 3534288"/>
                <a:gd name="connsiteX16" fmla="*/ 2326336 w 3453712"/>
                <a:gd name="connsiteY16" fmla="*/ 1370284 h 3534288"/>
                <a:gd name="connsiteX17" fmla="*/ 3399687 w 3453712"/>
                <a:gd name="connsiteY17" fmla="*/ 2808177 h 3534288"/>
                <a:gd name="connsiteX18" fmla="*/ 2566962 w 3453712"/>
                <a:gd name="connsiteY18" fmla="*/ 3422893 h 3534288"/>
                <a:gd name="connsiteX19" fmla="*/ 2466744 w 3453712"/>
                <a:gd name="connsiteY19" fmla="*/ 3436769 h 3534288"/>
                <a:gd name="connsiteX20" fmla="*/ 2459396 w 3453712"/>
                <a:gd name="connsiteY20" fmla="*/ 3460115 h 3534288"/>
                <a:gd name="connsiteX21" fmla="*/ 2284953 w 3453712"/>
                <a:gd name="connsiteY21" fmla="*/ 3534288 h 3534288"/>
                <a:gd name="connsiteX22" fmla="*/ 2110511 w 3453712"/>
                <a:gd name="connsiteY22" fmla="*/ 3460115 h 3534288"/>
                <a:gd name="connsiteX23" fmla="*/ 2103958 w 3453712"/>
                <a:gd name="connsiteY23" fmla="*/ 3439297 h 3534288"/>
                <a:gd name="connsiteX24" fmla="*/ 2013169 w 3453712"/>
                <a:gd name="connsiteY24" fmla="*/ 3429687 h 3534288"/>
                <a:gd name="connsiteX25" fmla="*/ 1575003 w 3453712"/>
                <a:gd name="connsiteY25" fmla="*/ 3312983 h 3534288"/>
                <a:gd name="connsiteX26" fmla="*/ 542831 w 3453712"/>
                <a:gd name="connsiteY26" fmla="*/ 1814569 h 3534288"/>
                <a:gd name="connsiteX27" fmla="*/ 555352 w 3453712"/>
                <a:gd name="connsiteY27" fmla="*/ 1774908 h 3534288"/>
                <a:gd name="connsiteX28" fmla="*/ 549774 w 3453712"/>
                <a:gd name="connsiteY28" fmla="*/ 1776776 h 3534288"/>
                <a:gd name="connsiteX29" fmla="*/ 406269 w 3453712"/>
                <a:gd name="connsiteY29" fmla="*/ 1241209 h 3534288"/>
                <a:gd name="connsiteX30" fmla="*/ 411158 w 3453712"/>
                <a:gd name="connsiteY30" fmla="*/ 1240372 h 3534288"/>
                <a:gd name="connsiteX31" fmla="*/ 392425 w 3453712"/>
                <a:gd name="connsiteY31" fmla="*/ 1234557 h 3534288"/>
                <a:gd name="connsiteX32" fmla="*/ 0 w 3453712"/>
                <a:gd name="connsiteY32" fmla="*/ 642525 h 3534288"/>
                <a:gd name="connsiteX33" fmla="*/ 642524 w 3453712"/>
                <a:gd name="connsiteY33" fmla="*/ 0 h 3534288"/>
                <a:gd name="connsiteX0" fmla="*/ 642524 w 3453712"/>
                <a:gd name="connsiteY0" fmla="*/ 0 h 3534288"/>
                <a:gd name="connsiteX1" fmla="*/ 1001766 w 3453712"/>
                <a:gd name="connsiteY1" fmla="*/ 109733 h 3534288"/>
                <a:gd name="connsiteX2" fmla="*/ 1026684 w 3453712"/>
                <a:gd name="connsiteY2" fmla="*/ 130292 h 3534288"/>
                <a:gd name="connsiteX3" fmla="*/ 1034780 w 3453712"/>
                <a:gd name="connsiteY3" fmla="*/ 135402 h 3534288"/>
                <a:gd name="connsiteX4" fmla="*/ 1081470 w 3453712"/>
                <a:gd name="connsiteY4" fmla="*/ 174584 h 3534288"/>
                <a:gd name="connsiteX5" fmla="*/ 1085381 w 3453712"/>
                <a:gd name="connsiteY5" fmla="*/ 178721 h 3534288"/>
                <a:gd name="connsiteX6" fmla="*/ 1096858 w 3453712"/>
                <a:gd name="connsiteY6" fmla="*/ 188191 h 3534288"/>
                <a:gd name="connsiteX7" fmla="*/ 1114174 w 3453712"/>
                <a:gd name="connsiteY7" fmla="*/ 209179 h 3534288"/>
                <a:gd name="connsiteX8" fmla="*/ 1126289 w 3453712"/>
                <a:gd name="connsiteY8" fmla="*/ 221993 h 3534288"/>
                <a:gd name="connsiteX9" fmla="*/ 1149460 w 3453712"/>
                <a:gd name="connsiteY9" fmla="*/ 251945 h 3534288"/>
                <a:gd name="connsiteX10" fmla="*/ 1175316 w 3453712"/>
                <a:gd name="connsiteY10" fmla="*/ 283283 h 3534288"/>
                <a:gd name="connsiteX11" fmla="*/ 1188153 w 3453712"/>
                <a:gd name="connsiteY11" fmla="*/ 306933 h 3534288"/>
                <a:gd name="connsiteX12" fmla="*/ 1209171 w 3453712"/>
                <a:gd name="connsiteY12" fmla="*/ 339543 h 3534288"/>
                <a:gd name="connsiteX13" fmla="*/ 1408315 w 3453712"/>
                <a:gd name="connsiteY13" fmla="*/ 1041269 h 3534288"/>
                <a:gd name="connsiteX14" fmla="*/ 1412040 w 3453712"/>
                <a:gd name="connsiteY14" fmla="*/ 1190387 h 3534288"/>
                <a:gd name="connsiteX15" fmla="*/ 1490923 w 3453712"/>
                <a:gd name="connsiteY15" fmla="*/ 1187789 h 3534288"/>
                <a:gd name="connsiteX16" fmla="*/ 2326336 w 3453712"/>
                <a:gd name="connsiteY16" fmla="*/ 1370284 h 3534288"/>
                <a:gd name="connsiteX17" fmla="*/ 3399687 w 3453712"/>
                <a:gd name="connsiteY17" fmla="*/ 2808177 h 3534288"/>
                <a:gd name="connsiteX18" fmla="*/ 2566962 w 3453712"/>
                <a:gd name="connsiteY18" fmla="*/ 3422893 h 3534288"/>
                <a:gd name="connsiteX19" fmla="*/ 2466744 w 3453712"/>
                <a:gd name="connsiteY19" fmla="*/ 3436769 h 3534288"/>
                <a:gd name="connsiteX20" fmla="*/ 2459396 w 3453712"/>
                <a:gd name="connsiteY20" fmla="*/ 3460115 h 3534288"/>
                <a:gd name="connsiteX21" fmla="*/ 2284953 w 3453712"/>
                <a:gd name="connsiteY21" fmla="*/ 3534288 h 3534288"/>
                <a:gd name="connsiteX22" fmla="*/ 2110511 w 3453712"/>
                <a:gd name="connsiteY22" fmla="*/ 3460115 h 3534288"/>
                <a:gd name="connsiteX23" fmla="*/ 2103958 w 3453712"/>
                <a:gd name="connsiteY23" fmla="*/ 3439297 h 3534288"/>
                <a:gd name="connsiteX24" fmla="*/ 2013169 w 3453712"/>
                <a:gd name="connsiteY24" fmla="*/ 3429687 h 3534288"/>
                <a:gd name="connsiteX25" fmla="*/ 1575003 w 3453712"/>
                <a:gd name="connsiteY25" fmla="*/ 3312983 h 3534288"/>
                <a:gd name="connsiteX26" fmla="*/ 542831 w 3453712"/>
                <a:gd name="connsiteY26" fmla="*/ 1814569 h 3534288"/>
                <a:gd name="connsiteX27" fmla="*/ 555352 w 3453712"/>
                <a:gd name="connsiteY27" fmla="*/ 1774908 h 3534288"/>
                <a:gd name="connsiteX28" fmla="*/ 549774 w 3453712"/>
                <a:gd name="connsiteY28" fmla="*/ 1776776 h 3534288"/>
                <a:gd name="connsiteX29" fmla="*/ 406269 w 3453712"/>
                <a:gd name="connsiteY29" fmla="*/ 1241209 h 3534288"/>
                <a:gd name="connsiteX30" fmla="*/ 392425 w 3453712"/>
                <a:gd name="connsiteY30" fmla="*/ 1234557 h 3534288"/>
                <a:gd name="connsiteX31" fmla="*/ 0 w 3453712"/>
                <a:gd name="connsiteY31" fmla="*/ 642525 h 3534288"/>
                <a:gd name="connsiteX32" fmla="*/ 642524 w 3453712"/>
                <a:gd name="connsiteY32" fmla="*/ 0 h 353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53712" h="3534288">
                  <a:moveTo>
                    <a:pt x="642524" y="0"/>
                  </a:moveTo>
                  <a:cubicBezTo>
                    <a:pt x="775596" y="0"/>
                    <a:pt x="899219" y="40453"/>
                    <a:pt x="1001766" y="109733"/>
                  </a:cubicBezTo>
                  <a:lnTo>
                    <a:pt x="1026684" y="130292"/>
                  </a:lnTo>
                  <a:lnTo>
                    <a:pt x="1034780" y="135402"/>
                  </a:lnTo>
                  <a:cubicBezTo>
                    <a:pt x="1050623" y="147037"/>
                    <a:pt x="1066201" y="160125"/>
                    <a:pt x="1081470" y="174584"/>
                  </a:cubicBezTo>
                  <a:lnTo>
                    <a:pt x="1085381" y="178721"/>
                  </a:lnTo>
                  <a:lnTo>
                    <a:pt x="1096858" y="188191"/>
                  </a:lnTo>
                  <a:lnTo>
                    <a:pt x="1114174" y="209179"/>
                  </a:lnTo>
                  <a:lnTo>
                    <a:pt x="1126289" y="221993"/>
                  </a:lnTo>
                  <a:lnTo>
                    <a:pt x="1149460" y="251945"/>
                  </a:lnTo>
                  <a:lnTo>
                    <a:pt x="1175316" y="283283"/>
                  </a:lnTo>
                  <a:lnTo>
                    <a:pt x="1188153" y="306933"/>
                  </a:lnTo>
                  <a:lnTo>
                    <a:pt x="1209171" y="339543"/>
                  </a:lnTo>
                  <a:cubicBezTo>
                    <a:pt x="1312903" y="515180"/>
                    <a:pt x="1387479" y="762966"/>
                    <a:pt x="1408315" y="1041269"/>
                  </a:cubicBezTo>
                  <a:cubicBezTo>
                    <a:pt x="1409557" y="1090975"/>
                    <a:pt x="1410798" y="1140681"/>
                    <a:pt x="1412040" y="1190387"/>
                  </a:cubicBezTo>
                  <a:lnTo>
                    <a:pt x="1490923" y="1187789"/>
                  </a:lnTo>
                  <a:cubicBezTo>
                    <a:pt x="1747327" y="1192091"/>
                    <a:pt x="2034126" y="1255905"/>
                    <a:pt x="2326336" y="1370284"/>
                  </a:cubicBezTo>
                  <a:cubicBezTo>
                    <a:pt x="3105564" y="1675294"/>
                    <a:pt x="3628203" y="2224370"/>
                    <a:pt x="3399687" y="2808177"/>
                  </a:cubicBezTo>
                  <a:cubicBezTo>
                    <a:pt x="3271146" y="3136568"/>
                    <a:pt x="2956424" y="3351750"/>
                    <a:pt x="2566962" y="3422893"/>
                  </a:cubicBezTo>
                  <a:lnTo>
                    <a:pt x="2466744" y="3436769"/>
                  </a:lnTo>
                  <a:lnTo>
                    <a:pt x="2459396" y="3460115"/>
                  </a:lnTo>
                  <a:cubicBezTo>
                    <a:pt x="2430656" y="3503703"/>
                    <a:pt x="2363373" y="3534287"/>
                    <a:pt x="2284953" y="3534288"/>
                  </a:cubicBezTo>
                  <a:cubicBezTo>
                    <a:pt x="2206534" y="3534287"/>
                    <a:pt x="2139250" y="3503703"/>
                    <a:pt x="2110511" y="3460115"/>
                  </a:cubicBezTo>
                  <a:lnTo>
                    <a:pt x="2103958" y="3439297"/>
                  </a:lnTo>
                  <a:lnTo>
                    <a:pt x="2013169" y="3429687"/>
                  </a:lnTo>
                  <a:cubicBezTo>
                    <a:pt x="1868539" y="3408693"/>
                    <a:pt x="1721108" y="3370173"/>
                    <a:pt x="1575003" y="3312983"/>
                  </a:cubicBezTo>
                  <a:cubicBezTo>
                    <a:pt x="844476" y="3027037"/>
                    <a:pt x="406440" y="2375888"/>
                    <a:pt x="542831" y="1814569"/>
                  </a:cubicBezTo>
                  <a:lnTo>
                    <a:pt x="555352" y="1774908"/>
                  </a:lnTo>
                  <a:lnTo>
                    <a:pt x="549774" y="1776776"/>
                  </a:lnTo>
                  <a:cubicBezTo>
                    <a:pt x="639076" y="1571655"/>
                    <a:pt x="586168" y="1374196"/>
                    <a:pt x="406269" y="1241209"/>
                  </a:cubicBezTo>
                  <a:lnTo>
                    <a:pt x="392425" y="1234557"/>
                  </a:lnTo>
                  <a:cubicBezTo>
                    <a:pt x="161814" y="1137016"/>
                    <a:pt x="0" y="908667"/>
                    <a:pt x="0" y="642525"/>
                  </a:cubicBezTo>
                  <a:cubicBezTo>
                    <a:pt x="0" y="287668"/>
                    <a:pt x="287669" y="0"/>
                    <a:pt x="642524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accent4">
                    <a:lumMod val="20000"/>
                    <a:lumOff val="80000"/>
                  </a:schemeClr>
                </a:gs>
                <a:gs pos="40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21FE36C1-67D7-4458-BB71-F01994706583}"/>
                </a:ext>
              </a:extLst>
            </p:cNvPr>
            <p:cNvGrpSpPr/>
            <p:nvPr/>
          </p:nvGrpSpPr>
          <p:grpSpPr>
            <a:xfrm>
              <a:off x="837784" y="2562047"/>
              <a:ext cx="550082" cy="258536"/>
              <a:chOff x="855037" y="2589154"/>
              <a:chExt cx="547467" cy="257307"/>
            </a:xfrm>
          </p:grpSpPr>
          <p:sp>
            <p:nvSpPr>
              <p:cNvPr id="167" name="楕円 4">
                <a:extLst>
                  <a:ext uri="{FF2B5EF4-FFF2-40B4-BE49-F238E27FC236}">
                    <a16:creationId xmlns:a16="http://schemas.microsoft.com/office/drawing/2014/main" id="{CB21A6C1-048C-4759-8641-310E580DB758}"/>
                  </a:ext>
                </a:extLst>
              </p:cNvPr>
              <p:cNvSpPr/>
              <p:nvPr/>
            </p:nvSpPr>
            <p:spPr>
              <a:xfrm rot="19893603" flipV="1">
                <a:off x="946267" y="2745270"/>
                <a:ext cx="456237" cy="9920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106 w 788152"/>
                  <a:gd name="connsiteY0" fmla="*/ 337334 h 353154"/>
                  <a:gd name="connsiteX1" fmla="*/ 619624 w 788152"/>
                  <a:gd name="connsiteY1" fmla="*/ 445 h 353154"/>
                  <a:gd name="connsiteX2" fmla="*/ 788152 w 788152"/>
                  <a:gd name="connsiteY2" fmla="*/ 268754 h 353154"/>
                  <a:gd name="connsiteX3" fmla="*/ 1106 w 788152"/>
                  <a:gd name="connsiteY3" fmla="*/ 337334 h 353154"/>
                  <a:gd name="connsiteX0" fmla="*/ 1106 w 788152"/>
                  <a:gd name="connsiteY0" fmla="*/ 336890 h 352710"/>
                  <a:gd name="connsiteX1" fmla="*/ 619624 w 788152"/>
                  <a:gd name="connsiteY1" fmla="*/ 1 h 352710"/>
                  <a:gd name="connsiteX2" fmla="*/ 788152 w 788152"/>
                  <a:gd name="connsiteY2" fmla="*/ 268310 h 352710"/>
                  <a:gd name="connsiteX3" fmla="*/ 1106 w 788152"/>
                  <a:gd name="connsiteY3" fmla="*/ 336890 h 352710"/>
                  <a:gd name="connsiteX0" fmla="*/ 1129 w 788175"/>
                  <a:gd name="connsiteY0" fmla="*/ 336890 h 352710"/>
                  <a:gd name="connsiteX1" fmla="*/ 619647 w 788175"/>
                  <a:gd name="connsiteY1" fmla="*/ 1 h 352710"/>
                  <a:gd name="connsiteX2" fmla="*/ 788175 w 788175"/>
                  <a:gd name="connsiteY2" fmla="*/ 268310 h 352710"/>
                  <a:gd name="connsiteX3" fmla="*/ 1129 w 788175"/>
                  <a:gd name="connsiteY3" fmla="*/ 336890 h 352710"/>
                  <a:gd name="connsiteX0" fmla="*/ 1387 w 807560"/>
                  <a:gd name="connsiteY0" fmla="*/ 336890 h 343886"/>
                  <a:gd name="connsiteX1" fmla="*/ 619905 w 807560"/>
                  <a:gd name="connsiteY1" fmla="*/ 1 h 343886"/>
                  <a:gd name="connsiteX2" fmla="*/ 807561 w 807560"/>
                  <a:gd name="connsiteY2" fmla="*/ 211218 h 343886"/>
                  <a:gd name="connsiteX3" fmla="*/ 1387 w 807560"/>
                  <a:gd name="connsiteY3" fmla="*/ 336890 h 343886"/>
                  <a:gd name="connsiteX0" fmla="*/ 1350 w 822007"/>
                  <a:gd name="connsiteY0" fmla="*/ 297926 h 307677"/>
                  <a:gd name="connsiteX1" fmla="*/ 634352 w 822007"/>
                  <a:gd name="connsiteY1" fmla="*/ 1 h 307677"/>
                  <a:gd name="connsiteX2" fmla="*/ 822008 w 822007"/>
                  <a:gd name="connsiteY2" fmla="*/ 211218 h 307677"/>
                  <a:gd name="connsiteX3" fmla="*/ 1350 w 822007"/>
                  <a:gd name="connsiteY3" fmla="*/ 297926 h 30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2007" h="307677">
                    <a:moveTo>
                      <a:pt x="1350" y="297926"/>
                    </a:moveTo>
                    <a:cubicBezTo>
                      <a:pt x="-29926" y="262723"/>
                      <a:pt x="490922" y="71497"/>
                      <a:pt x="634352" y="1"/>
                    </a:cubicBezTo>
                    <a:cubicBezTo>
                      <a:pt x="782790" y="50536"/>
                      <a:pt x="822008" y="144109"/>
                      <a:pt x="822008" y="211218"/>
                    </a:cubicBezTo>
                    <a:cubicBezTo>
                      <a:pt x="724036" y="265760"/>
                      <a:pt x="32626" y="333129"/>
                      <a:pt x="1350" y="29792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8" name="楕円 4">
                <a:extLst>
                  <a:ext uri="{FF2B5EF4-FFF2-40B4-BE49-F238E27FC236}">
                    <a16:creationId xmlns:a16="http://schemas.microsoft.com/office/drawing/2014/main" id="{C37F8360-FE0D-4512-A2BF-1E0D63875E14}"/>
                  </a:ext>
                </a:extLst>
              </p:cNvPr>
              <p:cNvSpPr/>
              <p:nvPr/>
            </p:nvSpPr>
            <p:spPr>
              <a:xfrm rot="21081879">
                <a:off x="855037" y="2589154"/>
                <a:ext cx="519240" cy="257307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19646"/>
                  <a:gd name="connsiteY0" fmla="*/ 338051 h 351762"/>
                  <a:gd name="connsiteX1" fmla="*/ 520433 w 719646"/>
                  <a:gd name="connsiteY1" fmla="*/ 464 h 351762"/>
                  <a:gd name="connsiteX2" fmla="*/ 719646 w 719646"/>
                  <a:gd name="connsiteY2" fmla="*/ 259135 h 351762"/>
                  <a:gd name="connsiteX3" fmla="*/ 0 w 719646"/>
                  <a:gd name="connsiteY3" fmla="*/ 338051 h 351762"/>
                  <a:gd name="connsiteX0" fmla="*/ 0 w 719646"/>
                  <a:gd name="connsiteY0" fmla="*/ 338051 h 351763"/>
                  <a:gd name="connsiteX1" fmla="*/ 520433 w 719646"/>
                  <a:gd name="connsiteY1" fmla="*/ 464 h 351763"/>
                  <a:gd name="connsiteX2" fmla="*/ 719646 w 719646"/>
                  <a:gd name="connsiteY2" fmla="*/ 259135 h 351763"/>
                  <a:gd name="connsiteX3" fmla="*/ 0 w 719646"/>
                  <a:gd name="connsiteY3" fmla="*/ 338051 h 351763"/>
                  <a:gd name="connsiteX0" fmla="*/ 0 w 719646"/>
                  <a:gd name="connsiteY0" fmla="*/ 364917 h 378629"/>
                  <a:gd name="connsiteX1" fmla="*/ 503796 w 719646"/>
                  <a:gd name="connsiteY1" fmla="*/ 411 h 378629"/>
                  <a:gd name="connsiteX2" fmla="*/ 719646 w 719646"/>
                  <a:gd name="connsiteY2" fmla="*/ 286001 h 378629"/>
                  <a:gd name="connsiteX3" fmla="*/ 0 w 719646"/>
                  <a:gd name="connsiteY3" fmla="*/ 364917 h 378629"/>
                  <a:gd name="connsiteX0" fmla="*/ 0 w 622194"/>
                  <a:gd name="connsiteY0" fmla="*/ 365056 h 373785"/>
                  <a:gd name="connsiteX1" fmla="*/ 503796 w 622194"/>
                  <a:gd name="connsiteY1" fmla="*/ 550 h 373785"/>
                  <a:gd name="connsiteX2" fmla="*/ 621827 w 622194"/>
                  <a:gd name="connsiteY2" fmla="*/ 225882 h 373785"/>
                  <a:gd name="connsiteX3" fmla="*/ 0 w 622194"/>
                  <a:gd name="connsiteY3" fmla="*/ 365056 h 373785"/>
                  <a:gd name="connsiteX0" fmla="*/ 0 w 622193"/>
                  <a:gd name="connsiteY0" fmla="*/ 365056 h 373786"/>
                  <a:gd name="connsiteX1" fmla="*/ 503796 w 622193"/>
                  <a:gd name="connsiteY1" fmla="*/ 550 h 373786"/>
                  <a:gd name="connsiteX2" fmla="*/ 621827 w 622193"/>
                  <a:gd name="connsiteY2" fmla="*/ 225882 h 373786"/>
                  <a:gd name="connsiteX3" fmla="*/ 0 w 622193"/>
                  <a:gd name="connsiteY3" fmla="*/ 365056 h 373786"/>
                  <a:gd name="connsiteX0" fmla="*/ 0 w 663803"/>
                  <a:gd name="connsiteY0" fmla="*/ 365068 h 373588"/>
                  <a:gd name="connsiteX1" fmla="*/ 503796 w 663803"/>
                  <a:gd name="connsiteY1" fmla="*/ 562 h 373588"/>
                  <a:gd name="connsiteX2" fmla="*/ 663803 w 663803"/>
                  <a:gd name="connsiteY2" fmla="*/ 221887 h 373588"/>
                  <a:gd name="connsiteX3" fmla="*/ 0 w 663803"/>
                  <a:gd name="connsiteY3" fmla="*/ 365068 h 373588"/>
                  <a:gd name="connsiteX0" fmla="*/ 0 w 743274"/>
                  <a:gd name="connsiteY0" fmla="*/ 365275 h 371917"/>
                  <a:gd name="connsiteX1" fmla="*/ 503796 w 743274"/>
                  <a:gd name="connsiteY1" fmla="*/ 769 h 371917"/>
                  <a:gd name="connsiteX2" fmla="*/ 743274 w 743274"/>
                  <a:gd name="connsiteY2" fmla="*/ 175097 h 371917"/>
                  <a:gd name="connsiteX3" fmla="*/ 0 w 743274"/>
                  <a:gd name="connsiteY3" fmla="*/ 365275 h 371917"/>
                  <a:gd name="connsiteX0" fmla="*/ 0 w 743274"/>
                  <a:gd name="connsiteY0" fmla="*/ 365275 h 371918"/>
                  <a:gd name="connsiteX1" fmla="*/ 503796 w 743274"/>
                  <a:gd name="connsiteY1" fmla="*/ 769 h 371918"/>
                  <a:gd name="connsiteX2" fmla="*/ 743274 w 743274"/>
                  <a:gd name="connsiteY2" fmla="*/ 175097 h 371918"/>
                  <a:gd name="connsiteX3" fmla="*/ 0 w 743274"/>
                  <a:gd name="connsiteY3" fmla="*/ 365275 h 371918"/>
                  <a:gd name="connsiteX0" fmla="*/ 0 w 743274"/>
                  <a:gd name="connsiteY0" fmla="*/ 365275 h 371918"/>
                  <a:gd name="connsiteX1" fmla="*/ 503796 w 743274"/>
                  <a:gd name="connsiteY1" fmla="*/ 769 h 371918"/>
                  <a:gd name="connsiteX2" fmla="*/ 743274 w 743274"/>
                  <a:gd name="connsiteY2" fmla="*/ 175097 h 371918"/>
                  <a:gd name="connsiteX3" fmla="*/ 0 w 743274"/>
                  <a:gd name="connsiteY3" fmla="*/ 365275 h 37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3274" h="371918">
                    <a:moveTo>
                      <a:pt x="0" y="365275"/>
                    </a:moveTo>
                    <a:cubicBezTo>
                      <a:pt x="78215" y="132042"/>
                      <a:pt x="364646" y="42309"/>
                      <a:pt x="503796" y="769"/>
                    </a:cubicBezTo>
                    <a:cubicBezTo>
                      <a:pt x="634970" y="-10661"/>
                      <a:pt x="743274" y="107988"/>
                      <a:pt x="743274" y="175097"/>
                    </a:cubicBezTo>
                    <a:cubicBezTo>
                      <a:pt x="645302" y="229639"/>
                      <a:pt x="33202" y="408387"/>
                      <a:pt x="0" y="36527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F409066-9026-4FD6-8255-0A2254C5F1BB}"/>
                </a:ext>
              </a:extLst>
            </p:cNvPr>
            <p:cNvGrpSpPr/>
            <p:nvPr/>
          </p:nvGrpSpPr>
          <p:grpSpPr>
            <a:xfrm>
              <a:off x="1418563" y="2093400"/>
              <a:ext cx="341226" cy="341226"/>
              <a:chOff x="1444796" y="2119633"/>
              <a:chExt cx="288760" cy="288760"/>
            </a:xfrm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5055D5F4-00CF-43B2-B524-7B7F8253967D}"/>
                  </a:ext>
                </a:extLst>
              </p:cNvPr>
              <p:cNvSpPr/>
              <p:nvPr/>
            </p:nvSpPr>
            <p:spPr>
              <a:xfrm>
                <a:off x="1444796" y="2119633"/>
                <a:ext cx="288760" cy="28876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810B4E1-E446-47B9-9C6C-F9C175EE7C59}"/>
                  </a:ext>
                </a:extLst>
              </p:cNvPr>
              <p:cNvSpPr/>
              <p:nvPr/>
            </p:nvSpPr>
            <p:spPr>
              <a:xfrm>
                <a:off x="1494808" y="2172393"/>
                <a:ext cx="188736" cy="1887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F7A1EF99-8696-4DCE-ACE5-75C0F5A33242}"/>
                  </a:ext>
                </a:extLst>
              </p:cNvPr>
              <p:cNvSpPr/>
              <p:nvPr/>
            </p:nvSpPr>
            <p:spPr>
              <a:xfrm>
                <a:off x="1523617" y="2201201"/>
                <a:ext cx="80037" cy="800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sp>
          <p:nvSpPr>
            <p:cNvPr id="155" name="二等辺三角形 125">
              <a:extLst>
                <a:ext uri="{FF2B5EF4-FFF2-40B4-BE49-F238E27FC236}">
                  <a16:creationId xmlns:a16="http://schemas.microsoft.com/office/drawing/2014/main" id="{4A3CBD14-F153-490C-B639-01774D199613}"/>
                </a:ext>
              </a:extLst>
            </p:cNvPr>
            <p:cNvSpPr/>
            <p:nvPr/>
          </p:nvSpPr>
          <p:spPr>
            <a:xfrm rot="5400000">
              <a:off x="4814849" y="3573013"/>
              <a:ext cx="424867" cy="176534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6" name="二等辺三角形 125">
              <a:extLst>
                <a:ext uri="{FF2B5EF4-FFF2-40B4-BE49-F238E27FC236}">
                  <a16:creationId xmlns:a16="http://schemas.microsoft.com/office/drawing/2014/main" id="{07554E50-B37B-4B5A-895C-AA88A8D7967B}"/>
                </a:ext>
              </a:extLst>
            </p:cNvPr>
            <p:cNvSpPr/>
            <p:nvPr/>
          </p:nvSpPr>
          <p:spPr>
            <a:xfrm rot="5793198">
              <a:off x="4783849" y="3690024"/>
              <a:ext cx="424867" cy="176534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7" name="二等辺三角形 125">
              <a:extLst>
                <a:ext uri="{FF2B5EF4-FFF2-40B4-BE49-F238E27FC236}">
                  <a16:creationId xmlns:a16="http://schemas.microsoft.com/office/drawing/2014/main" id="{A991BE84-C19F-431D-8CC9-4717CAB8C93D}"/>
                </a:ext>
              </a:extLst>
            </p:cNvPr>
            <p:cNvSpPr/>
            <p:nvPr/>
          </p:nvSpPr>
          <p:spPr>
            <a:xfrm rot="5400000">
              <a:off x="4636124" y="3914933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8" name="二等辺三角形 125">
              <a:extLst>
                <a:ext uri="{FF2B5EF4-FFF2-40B4-BE49-F238E27FC236}">
                  <a16:creationId xmlns:a16="http://schemas.microsoft.com/office/drawing/2014/main" id="{5A39C102-011D-4293-ADCF-BEB231EEF1F8}"/>
                </a:ext>
              </a:extLst>
            </p:cNvPr>
            <p:cNvSpPr/>
            <p:nvPr/>
          </p:nvSpPr>
          <p:spPr>
            <a:xfrm rot="5400000">
              <a:off x="4495101" y="3990377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9" name="二等辺三角形 125">
              <a:extLst>
                <a:ext uri="{FF2B5EF4-FFF2-40B4-BE49-F238E27FC236}">
                  <a16:creationId xmlns:a16="http://schemas.microsoft.com/office/drawing/2014/main" id="{68723A92-E452-4D01-8AC9-EC3D889A3CC3}"/>
                </a:ext>
              </a:extLst>
            </p:cNvPr>
            <p:cNvSpPr/>
            <p:nvPr/>
          </p:nvSpPr>
          <p:spPr>
            <a:xfrm rot="5400000">
              <a:off x="4222277" y="4099469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0" name="楕円 116">
              <a:extLst>
                <a:ext uri="{FF2B5EF4-FFF2-40B4-BE49-F238E27FC236}">
                  <a16:creationId xmlns:a16="http://schemas.microsoft.com/office/drawing/2014/main" id="{8098927B-ED5E-42AE-9328-E60E77B6220C}"/>
                </a:ext>
              </a:extLst>
            </p:cNvPr>
            <p:cNvSpPr/>
            <p:nvPr/>
          </p:nvSpPr>
          <p:spPr>
            <a:xfrm rot="6580465" flipV="1">
              <a:off x="2382551" y="2502189"/>
              <a:ext cx="1905025" cy="3144478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1794 w 1007018"/>
                <a:gd name="connsiteY0" fmla="*/ 702566 h 3173878"/>
                <a:gd name="connsiteX1" fmla="*/ 482272 w 1007018"/>
                <a:gd name="connsiteY1" fmla="*/ 106 h 3173878"/>
                <a:gd name="connsiteX2" fmla="*/ 1004774 w 1007018"/>
                <a:gd name="connsiteY2" fmla="*/ 702566 h 3173878"/>
                <a:gd name="connsiteX3" fmla="*/ 390107 w 1007018"/>
                <a:gd name="connsiteY3" fmla="*/ 3173877 h 3173878"/>
                <a:gd name="connsiteX4" fmla="*/ 21794 w 1007018"/>
                <a:gd name="connsiteY4" fmla="*/ 702566 h 3173878"/>
                <a:gd name="connsiteX0" fmla="*/ 4663 w 989887"/>
                <a:gd name="connsiteY0" fmla="*/ 702566 h 3173877"/>
                <a:gd name="connsiteX1" fmla="*/ 465141 w 989887"/>
                <a:gd name="connsiteY1" fmla="*/ 106 h 3173877"/>
                <a:gd name="connsiteX2" fmla="*/ 987643 w 989887"/>
                <a:gd name="connsiteY2" fmla="*/ 702566 h 3173877"/>
                <a:gd name="connsiteX3" fmla="*/ 372976 w 989887"/>
                <a:gd name="connsiteY3" fmla="*/ 3173877 h 3173877"/>
                <a:gd name="connsiteX4" fmla="*/ 4663 w 989887"/>
                <a:gd name="connsiteY4" fmla="*/ 702566 h 3173877"/>
                <a:gd name="connsiteX0" fmla="*/ 4663 w 1151153"/>
                <a:gd name="connsiteY0" fmla="*/ 702597 h 3173908"/>
                <a:gd name="connsiteX1" fmla="*/ 465141 w 1151153"/>
                <a:gd name="connsiteY1" fmla="*/ 137 h 3173908"/>
                <a:gd name="connsiteX2" fmla="*/ 1149950 w 1151153"/>
                <a:gd name="connsiteY2" fmla="*/ 737646 h 3173908"/>
                <a:gd name="connsiteX3" fmla="*/ 372976 w 1151153"/>
                <a:gd name="connsiteY3" fmla="*/ 3173908 h 3173908"/>
                <a:gd name="connsiteX4" fmla="*/ 4663 w 1151153"/>
                <a:gd name="connsiteY4" fmla="*/ 702597 h 3173908"/>
                <a:gd name="connsiteX0" fmla="*/ 4663 w 1165748"/>
                <a:gd name="connsiteY0" fmla="*/ 717058 h 3188369"/>
                <a:gd name="connsiteX1" fmla="*/ 465141 w 1165748"/>
                <a:gd name="connsiteY1" fmla="*/ 14598 h 3188369"/>
                <a:gd name="connsiteX2" fmla="*/ 1149950 w 1165748"/>
                <a:gd name="connsiteY2" fmla="*/ 752107 h 3188369"/>
                <a:gd name="connsiteX3" fmla="*/ 372976 w 1165748"/>
                <a:gd name="connsiteY3" fmla="*/ 3188369 h 3188369"/>
                <a:gd name="connsiteX4" fmla="*/ 4663 w 1165748"/>
                <a:gd name="connsiteY4" fmla="*/ 717058 h 3188369"/>
                <a:gd name="connsiteX0" fmla="*/ 4663 w 1303300"/>
                <a:gd name="connsiteY0" fmla="*/ 710895 h 3182206"/>
                <a:gd name="connsiteX1" fmla="*/ 465141 w 1303300"/>
                <a:gd name="connsiteY1" fmla="*/ 8435 h 3182206"/>
                <a:gd name="connsiteX2" fmla="*/ 1290992 w 1303300"/>
                <a:gd name="connsiteY2" fmla="*/ 1052156 h 3182206"/>
                <a:gd name="connsiteX3" fmla="*/ 372976 w 1303300"/>
                <a:gd name="connsiteY3" fmla="*/ 3182206 h 3182206"/>
                <a:gd name="connsiteX4" fmla="*/ 4663 w 1303300"/>
                <a:gd name="connsiteY4" fmla="*/ 710895 h 3182206"/>
                <a:gd name="connsiteX0" fmla="*/ 4663 w 1303300"/>
                <a:gd name="connsiteY0" fmla="*/ 714423 h 3185734"/>
                <a:gd name="connsiteX1" fmla="*/ 465141 w 1303300"/>
                <a:gd name="connsiteY1" fmla="*/ 11963 h 3185734"/>
                <a:gd name="connsiteX2" fmla="*/ 1290992 w 1303300"/>
                <a:gd name="connsiteY2" fmla="*/ 1055684 h 3185734"/>
                <a:gd name="connsiteX3" fmla="*/ 372976 w 1303300"/>
                <a:gd name="connsiteY3" fmla="*/ 3185734 h 3185734"/>
                <a:gd name="connsiteX4" fmla="*/ 4663 w 1303300"/>
                <a:gd name="connsiteY4" fmla="*/ 714423 h 3185734"/>
                <a:gd name="connsiteX0" fmla="*/ 5691 w 1291999"/>
                <a:gd name="connsiteY0" fmla="*/ 1001551 h 3173848"/>
                <a:gd name="connsiteX1" fmla="*/ 453840 w 1291999"/>
                <a:gd name="connsiteY1" fmla="*/ 77 h 3173848"/>
                <a:gd name="connsiteX2" fmla="*/ 1279691 w 1291999"/>
                <a:gd name="connsiteY2" fmla="*/ 1043798 h 3173848"/>
                <a:gd name="connsiteX3" fmla="*/ 361675 w 1291999"/>
                <a:gd name="connsiteY3" fmla="*/ 3173848 h 3173848"/>
                <a:gd name="connsiteX4" fmla="*/ 5691 w 1291999"/>
                <a:gd name="connsiteY4" fmla="*/ 1001551 h 3173848"/>
                <a:gd name="connsiteX0" fmla="*/ 5691 w 1291999"/>
                <a:gd name="connsiteY0" fmla="*/ 1017304 h 3189601"/>
                <a:gd name="connsiteX1" fmla="*/ 453840 w 1291999"/>
                <a:gd name="connsiteY1" fmla="*/ 15830 h 3189601"/>
                <a:gd name="connsiteX2" fmla="*/ 1279691 w 1291999"/>
                <a:gd name="connsiteY2" fmla="*/ 1059551 h 3189601"/>
                <a:gd name="connsiteX3" fmla="*/ 361675 w 1291999"/>
                <a:gd name="connsiteY3" fmla="*/ 3189601 h 3189601"/>
                <a:gd name="connsiteX4" fmla="*/ 5691 w 1291999"/>
                <a:gd name="connsiteY4" fmla="*/ 1017304 h 3189601"/>
                <a:gd name="connsiteX0" fmla="*/ 26717 w 1301779"/>
                <a:gd name="connsiteY0" fmla="*/ 1007947 h 2892616"/>
                <a:gd name="connsiteX1" fmla="*/ 474866 w 1301779"/>
                <a:gd name="connsiteY1" fmla="*/ 6473 h 2892616"/>
                <a:gd name="connsiteX2" fmla="*/ 1300717 w 1301779"/>
                <a:gd name="connsiteY2" fmla="*/ 1050194 h 2892616"/>
                <a:gd name="connsiteX3" fmla="*/ 302135 w 1301779"/>
                <a:gd name="connsiteY3" fmla="*/ 2892616 h 2892616"/>
                <a:gd name="connsiteX4" fmla="*/ 26717 w 1301779"/>
                <a:gd name="connsiteY4" fmla="*/ 1007947 h 2892616"/>
                <a:gd name="connsiteX0" fmla="*/ 26717 w 1301827"/>
                <a:gd name="connsiteY0" fmla="*/ 1013443 h 2898112"/>
                <a:gd name="connsiteX1" fmla="*/ 474866 w 1301827"/>
                <a:gd name="connsiteY1" fmla="*/ 11969 h 2898112"/>
                <a:gd name="connsiteX2" fmla="*/ 1300717 w 1301827"/>
                <a:gd name="connsiteY2" fmla="*/ 1055690 h 2898112"/>
                <a:gd name="connsiteX3" fmla="*/ 302135 w 1301827"/>
                <a:gd name="connsiteY3" fmla="*/ 2898112 h 2898112"/>
                <a:gd name="connsiteX4" fmla="*/ 26717 w 1301827"/>
                <a:gd name="connsiteY4" fmla="*/ 1013443 h 2898112"/>
                <a:gd name="connsiteX0" fmla="*/ 13222 w 1288332"/>
                <a:gd name="connsiteY0" fmla="*/ 1013444 h 2898113"/>
                <a:gd name="connsiteX1" fmla="*/ 461371 w 1288332"/>
                <a:gd name="connsiteY1" fmla="*/ 11970 h 2898113"/>
                <a:gd name="connsiteX2" fmla="*/ 1287222 w 1288332"/>
                <a:gd name="connsiteY2" fmla="*/ 1055691 h 2898113"/>
                <a:gd name="connsiteX3" fmla="*/ 288640 w 1288332"/>
                <a:gd name="connsiteY3" fmla="*/ 2898113 h 2898113"/>
                <a:gd name="connsiteX4" fmla="*/ 13222 w 1288332"/>
                <a:gd name="connsiteY4" fmla="*/ 1013444 h 2898113"/>
                <a:gd name="connsiteX0" fmla="*/ 14 w 1275124"/>
                <a:gd name="connsiteY0" fmla="*/ 1013444 h 2898113"/>
                <a:gd name="connsiteX1" fmla="*/ 448163 w 1275124"/>
                <a:gd name="connsiteY1" fmla="*/ 11970 h 2898113"/>
                <a:gd name="connsiteX2" fmla="*/ 1274014 w 1275124"/>
                <a:gd name="connsiteY2" fmla="*/ 1055691 h 2898113"/>
                <a:gd name="connsiteX3" fmla="*/ 275432 w 1275124"/>
                <a:gd name="connsiteY3" fmla="*/ 2898113 h 2898113"/>
                <a:gd name="connsiteX4" fmla="*/ 14 w 1275124"/>
                <a:gd name="connsiteY4" fmla="*/ 1013444 h 2898113"/>
                <a:gd name="connsiteX0" fmla="*/ 8 w 1298999"/>
                <a:gd name="connsiteY0" fmla="*/ 1130439 h 2886760"/>
                <a:gd name="connsiteX1" fmla="*/ 472038 w 1298999"/>
                <a:gd name="connsiteY1" fmla="*/ 617 h 2886760"/>
                <a:gd name="connsiteX2" fmla="*/ 1297889 w 1298999"/>
                <a:gd name="connsiteY2" fmla="*/ 1044338 h 2886760"/>
                <a:gd name="connsiteX3" fmla="*/ 299307 w 1298999"/>
                <a:gd name="connsiteY3" fmla="*/ 2886760 h 2886760"/>
                <a:gd name="connsiteX4" fmla="*/ 8 w 1298999"/>
                <a:gd name="connsiteY4" fmla="*/ 1130439 h 2886760"/>
                <a:gd name="connsiteX0" fmla="*/ 2495 w 1301486"/>
                <a:gd name="connsiteY0" fmla="*/ 1130439 h 2886760"/>
                <a:gd name="connsiteX1" fmla="*/ 474525 w 1301486"/>
                <a:gd name="connsiteY1" fmla="*/ 617 h 2886760"/>
                <a:gd name="connsiteX2" fmla="*/ 1300376 w 1301486"/>
                <a:gd name="connsiteY2" fmla="*/ 1044338 h 2886760"/>
                <a:gd name="connsiteX3" fmla="*/ 301794 w 1301486"/>
                <a:gd name="connsiteY3" fmla="*/ 2886760 h 2886760"/>
                <a:gd name="connsiteX4" fmla="*/ 2495 w 1301486"/>
                <a:gd name="connsiteY4" fmla="*/ 1130439 h 2886760"/>
                <a:gd name="connsiteX0" fmla="*/ 1561 w 1299936"/>
                <a:gd name="connsiteY0" fmla="*/ 1130105 h 3139741"/>
                <a:gd name="connsiteX1" fmla="*/ 473591 w 1299936"/>
                <a:gd name="connsiteY1" fmla="*/ 283 h 3139741"/>
                <a:gd name="connsiteX2" fmla="*/ 1299442 w 1299936"/>
                <a:gd name="connsiteY2" fmla="*/ 1044004 h 3139741"/>
                <a:gd name="connsiteX3" fmla="*/ 349901 w 1299936"/>
                <a:gd name="connsiteY3" fmla="*/ 3139741 h 3139741"/>
                <a:gd name="connsiteX4" fmla="*/ 1561 w 1299936"/>
                <a:gd name="connsiteY4" fmla="*/ 1130105 h 3139741"/>
                <a:gd name="connsiteX0" fmla="*/ 2126 w 1300501"/>
                <a:gd name="connsiteY0" fmla="*/ 1130105 h 3139741"/>
                <a:gd name="connsiteX1" fmla="*/ 474156 w 1300501"/>
                <a:gd name="connsiteY1" fmla="*/ 283 h 3139741"/>
                <a:gd name="connsiteX2" fmla="*/ 1300007 w 1300501"/>
                <a:gd name="connsiteY2" fmla="*/ 1044004 h 3139741"/>
                <a:gd name="connsiteX3" fmla="*/ 350466 w 1300501"/>
                <a:gd name="connsiteY3" fmla="*/ 3139741 h 3139741"/>
                <a:gd name="connsiteX4" fmla="*/ 2126 w 1300501"/>
                <a:gd name="connsiteY4" fmla="*/ 1130105 h 3139741"/>
                <a:gd name="connsiteX0" fmla="*/ 2126 w 1300647"/>
                <a:gd name="connsiteY0" fmla="*/ 1142386 h 3152022"/>
                <a:gd name="connsiteX1" fmla="*/ 474156 w 1300647"/>
                <a:gd name="connsiteY1" fmla="*/ 12564 h 3152022"/>
                <a:gd name="connsiteX2" fmla="*/ 1300007 w 1300647"/>
                <a:gd name="connsiteY2" fmla="*/ 1056285 h 3152022"/>
                <a:gd name="connsiteX3" fmla="*/ 350466 w 1300647"/>
                <a:gd name="connsiteY3" fmla="*/ 3152022 h 3152022"/>
                <a:gd name="connsiteX4" fmla="*/ 2126 w 1300647"/>
                <a:gd name="connsiteY4" fmla="*/ 1142386 h 3152022"/>
                <a:gd name="connsiteX0" fmla="*/ 2126 w 1303189"/>
                <a:gd name="connsiteY0" fmla="*/ 1147763 h 3157399"/>
                <a:gd name="connsiteX1" fmla="*/ 474156 w 1303189"/>
                <a:gd name="connsiteY1" fmla="*/ 17941 h 3157399"/>
                <a:gd name="connsiteX2" fmla="*/ 1300007 w 1303189"/>
                <a:gd name="connsiteY2" fmla="*/ 1061662 h 3157399"/>
                <a:gd name="connsiteX3" fmla="*/ 350466 w 1303189"/>
                <a:gd name="connsiteY3" fmla="*/ 3157399 h 3157399"/>
                <a:gd name="connsiteX4" fmla="*/ 2126 w 1303189"/>
                <a:gd name="connsiteY4" fmla="*/ 1147763 h 315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3189" h="3157399">
                  <a:moveTo>
                    <a:pt x="2126" y="1147763"/>
                  </a:moveTo>
                  <a:cubicBezTo>
                    <a:pt x="22741" y="624520"/>
                    <a:pt x="109108" y="127625"/>
                    <a:pt x="474156" y="17941"/>
                  </a:cubicBezTo>
                  <a:cubicBezTo>
                    <a:pt x="839204" y="-91743"/>
                    <a:pt x="1251467" y="307059"/>
                    <a:pt x="1300007" y="1061662"/>
                  </a:cubicBezTo>
                  <a:cubicBezTo>
                    <a:pt x="1348547" y="1816265"/>
                    <a:pt x="833146" y="2604691"/>
                    <a:pt x="350466" y="3157399"/>
                  </a:cubicBezTo>
                  <a:cubicBezTo>
                    <a:pt x="111729" y="2199796"/>
                    <a:pt x="-18489" y="1671006"/>
                    <a:pt x="2126" y="1147763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32F93FA-D153-4687-BA5D-DB4A5277430F}"/>
                </a:ext>
              </a:extLst>
            </p:cNvPr>
            <p:cNvSpPr/>
            <p:nvPr/>
          </p:nvSpPr>
          <p:spPr>
            <a:xfrm rot="10800000">
              <a:off x="3302195" y="3303824"/>
              <a:ext cx="1409214" cy="1517802"/>
            </a:xfrm>
            <a:custGeom>
              <a:avLst/>
              <a:gdLst>
                <a:gd name="connsiteX0" fmla="*/ 1409214 w 1409214"/>
                <a:gd name="connsiteY0" fmla="*/ 284410 h 1517802"/>
                <a:gd name="connsiteX1" fmla="*/ 1039822 w 1409214"/>
                <a:gd name="connsiteY1" fmla="*/ 142205 h 1517802"/>
                <a:gd name="connsiteX2" fmla="*/ 1409214 w 1409214"/>
                <a:gd name="connsiteY2" fmla="*/ 0 h 1517802"/>
                <a:gd name="connsiteX3" fmla="*/ 1115854 w 1409214"/>
                <a:gd name="connsiteY3" fmla="*/ 142205 h 1517802"/>
                <a:gd name="connsiteX4" fmla="*/ 1409214 w 1409214"/>
                <a:gd name="connsiteY4" fmla="*/ 284410 h 1517802"/>
                <a:gd name="connsiteX5" fmla="*/ 864851 w 1409214"/>
                <a:gd name="connsiteY5" fmla="*/ 537472 h 1517802"/>
                <a:gd name="connsiteX6" fmla="*/ 512313 w 1409214"/>
                <a:gd name="connsiteY6" fmla="*/ 357502 h 1517802"/>
                <a:gd name="connsiteX7" fmla="*/ 894526 w 1409214"/>
                <a:gd name="connsiteY7" fmla="*/ 254615 h 1517802"/>
                <a:gd name="connsiteX8" fmla="*/ 587930 w 1409214"/>
                <a:gd name="connsiteY8" fmla="*/ 365435 h 1517802"/>
                <a:gd name="connsiteX9" fmla="*/ 864851 w 1409214"/>
                <a:gd name="connsiteY9" fmla="*/ 537472 h 1517802"/>
                <a:gd name="connsiteX10" fmla="*/ 1394927 w 1409214"/>
                <a:gd name="connsiteY10" fmla="*/ 608260 h 1517802"/>
                <a:gd name="connsiteX11" fmla="*/ 1025535 w 1409214"/>
                <a:gd name="connsiteY11" fmla="*/ 466055 h 1517802"/>
                <a:gd name="connsiteX12" fmla="*/ 1394927 w 1409214"/>
                <a:gd name="connsiteY12" fmla="*/ 323850 h 1517802"/>
                <a:gd name="connsiteX13" fmla="*/ 1101567 w 1409214"/>
                <a:gd name="connsiteY13" fmla="*/ 466055 h 1517802"/>
                <a:gd name="connsiteX14" fmla="*/ 1394927 w 1409214"/>
                <a:gd name="connsiteY14" fmla="*/ 608260 h 1517802"/>
                <a:gd name="connsiteX15" fmla="*/ 783888 w 1409214"/>
                <a:gd name="connsiteY15" fmla="*/ 875610 h 1517802"/>
                <a:gd name="connsiteX16" fmla="*/ 431350 w 1409214"/>
                <a:gd name="connsiteY16" fmla="*/ 695639 h 1517802"/>
                <a:gd name="connsiteX17" fmla="*/ 813563 w 1409214"/>
                <a:gd name="connsiteY17" fmla="*/ 592752 h 1517802"/>
                <a:gd name="connsiteX18" fmla="*/ 506967 w 1409214"/>
                <a:gd name="connsiteY18" fmla="*/ 703572 h 1517802"/>
                <a:gd name="connsiteX19" fmla="*/ 783888 w 1409214"/>
                <a:gd name="connsiteY19" fmla="*/ 875610 h 1517802"/>
                <a:gd name="connsiteX20" fmla="*/ 311502 w 1409214"/>
                <a:gd name="connsiteY20" fmla="*/ 894940 h 1517802"/>
                <a:gd name="connsiteX21" fmla="*/ 3344 w 1409214"/>
                <a:gd name="connsiteY21" fmla="*/ 617780 h 1517802"/>
                <a:gd name="connsiteX22" fmla="*/ 408796 w 1409214"/>
                <a:gd name="connsiteY22" fmla="*/ 531831 h 1517802"/>
                <a:gd name="connsiteX23" fmla="*/ 76785 w 1409214"/>
                <a:gd name="connsiteY23" fmla="*/ 637459 h 1517802"/>
                <a:gd name="connsiteX24" fmla="*/ 311502 w 1409214"/>
                <a:gd name="connsiteY24" fmla="*/ 894940 h 1517802"/>
                <a:gd name="connsiteX25" fmla="*/ 1306527 w 1409214"/>
                <a:gd name="connsiteY25" fmla="*/ 920915 h 1517802"/>
                <a:gd name="connsiteX26" fmla="*/ 973146 w 1409214"/>
                <a:gd name="connsiteY26" fmla="*/ 707537 h 1517802"/>
                <a:gd name="connsiteX27" fmla="*/ 1363549 w 1409214"/>
                <a:gd name="connsiteY27" fmla="*/ 642280 h 1517802"/>
                <a:gd name="connsiteX28" fmla="*/ 1047635 w 1409214"/>
                <a:gd name="connsiteY28" fmla="*/ 722781 h 1517802"/>
                <a:gd name="connsiteX29" fmla="*/ 1306527 w 1409214"/>
                <a:gd name="connsiteY29" fmla="*/ 920915 h 1517802"/>
                <a:gd name="connsiteX30" fmla="*/ 1209321 w 1409214"/>
                <a:gd name="connsiteY30" fmla="*/ 1225930 h 1517802"/>
                <a:gd name="connsiteX31" fmla="*/ 875940 w 1409214"/>
                <a:gd name="connsiteY31" fmla="*/ 1012552 h 1517802"/>
                <a:gd name="connsiteX32" fmla="*/ 1266343 w 1409214"/>
                <a:gd name="connsiteY32" fmla="*/ 947295 h 1517802"/>
                <a:gd name="connsiteX33" fmla="*/ 950428 w 1409214"/>
                <a:gd name="connsiteY33" fmla="*/ 1027796 h 1517802"/>
                <a:gd name="connsiteX34" fmla="*/ 1209321 w 1409214"/>
                <a:gd name="connsiteY34" fmla="*/ 1225930 h 1517802"/>
                <a:gd name="connsiteX35" fmla="*/ 680805 w 1409214"/>
                <a:gd name="connsiteY35" fmla="*/ 1227291 h 1517802"/>
                <a:gd name="connsiteX36" fmla="*/ 384981 w 1409214"/>
                <a:gd name="connsiteY36" fmla="*/ 964308 h 1517802"/>
                <a:gd name="connsiteX37" fmla="*/ 780786 w 1409214"/>
                <a:gd name="connsiteY37" fmla="*/ 961034 h 1517802"/>
                <a:gd name="connsiteX38" fmla="*/ 456160 w 1409214"/>
                <a:gd name="connsiteY38" fmla="*/ 991036 h 1517802"/>
                <a:gd name="connsiteX39" fmla="*/ 680805 w 1409214"/>
                <a:gd name="connsiteY39" fmla="*/ 1227291 h 1517802"/>
                <a:gd name="connsiteX40" fmla="*/ 1042755 w 1409214"/>
                <a:gd name="connsiteY40" fmla="*/ 1517802 h 1517802"/>
                <a:gd name="connsiteX41" fmla="*/ 746929 w 1409214"/>
                <a:gd name="connsiteY41" fmla="*/ 1254819 h 1517802"/>
                <a:gd name="connsiteX42" fmla="*/ 1142735 w 1409214"/>
                <a:gd name="connsiteY42" fmla="*/ 1251545 h 1517802"/>
                <a:gd name="connsiteX43" fmla="*/ 818109 w 1409214"/>
                <a:gd name="connsiteY43" fmla="*/ 1281547 h 1517802"/>
                <a:gd name="connsiteX44" fmla="*/ 1042755 w 1409214"/>
                <a:gd name="connsiteY44" fmla="*/ 1517802 h 151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09214" h="1517802">
                  <a:moveTo>
                    <a:pt x="1409214" y="284410"/>
                  </a:moveTo>
                  <a:cubicBezTo>
                    <a:pt x="1205204" y="284410"/>
                    <a:pt x="1039822" y="220743"/>
                    <a:pt x="1039822" y="142205"/>
                  </a:cubicBezTo>
                  <a:cubicBezTo>
                    <a:pt x="1039822" y="63667"/>
                    <a:pt x="1205204" y="0"/>
                    <a:pt x="1409214" y="0"/>
                  </a:cubicBezTo>
                  <a:cubicBezTo>
                    <a:pt x="1237432" y="15376"/>
                    <a:pt x="1115854" y="74310"/>
                    <a:pt x="1115854" y="142205"/>
                  </a:cubicBezTo>
                  <a:cubicBezTo>
                    <a:pt x="1115854" y="210100"/>
                    <a:pt x="1237432" y="269034"/>
                    <a:pt x="1409214" y="284410"/>
                  </a:cubicBezTo>
                  <a:close/>
                  <a:moveTo>
                    <a:pt x="864851" y="537472"/>
                  </a:moveTo>
                  <a:cubicBezTo>
                    <a:pt x="661955" y="516186"/>
                    <a:pt x="504119" y="435611"/>
                    <a:pt x="512313" y="357502"/>
                  </a:cubicBezTo>
                  <a:cubicBezTo>
                    <a:pt x="520508" y="279393"/>
                    <a:pt x="691630" y="233329"/>
                    <a:pt x="894526" y="254615"/>
                  </a:cubicBezTo>
                  <a:cubicBezTo>
                    <a:pt x="722078" y="251983"/>
                    <a:pt x="595014" y="297911"/>
                    <a:pt x="587930" y="365435"/>
                  </a:cubicBezTo>
                  <a:cubicBezTo>
                    <a:pt x="580846" y="432959"/>
                    <a:pt x="695611" y="504257"/>
                    <a:pt x="864851" y="537472"/>
                  </a:cubicBezTo>
                  <a:close/>
                  <a:moveTo>
                    <a:pt x="1394927" y="608260"/>
                  </a:moveTo>
                  <a:cubicBezTo>
                    <a:pt x="1190917" y="608260"/>
                    <a:pt x="1025535" y="544593"/>
                    <a:pt x="1025535" y="466055"/>
                  </a:cubicBezTo>
                  <a:cubicBezTo>
                    <a:pt x="1025535" y="387517"/>
                    <a:pt x="1190917" y="323850"/>
                    <a:pt x="1394927" y="323850"/>
                  </a:cubicBezTo>
                  <a:cubicBezTo>
                    <a:pt x="1223145" y="339226"/>
                    <a:pt x="1101567" y="398160"/>
                    <a:pt x="1101567" y="466055"/>
                  </a:cubicBezTo>
                  <a:cubicBezTo>
                    <a:pt x="1101567" y="533950"/>
                    <a:pt x="1223145" y="592884"/>
                    <a:pt x="1394927" y="608260"/>
                  </a:cubicBezTo>
                  <a:close/>
                  <a:moveTo>
                    <a:pt x="783888" y="875610"/>
                  </a:moveTo>
                  <a:cubicBezTo>
                    <a:pt x="580992" y="854324"/>
                    <a:pt x="423156" y="773748"/>
                    <a:pt x="431350" y="695639"/>
                  </a:cubicBezTo>
                  <a:cubicBezTo>
                    <a:pt x="439545" y="617530"/>
                    <a:pt x="610667" y="571466"/>
                    <a:pt x="813563" y="592752"/>
                  </a:cubicBezTo>
                  <a:cubicBezTo>
                    <a:pt x="641115" y="590120"/>
                    <a:pt x="514051" y="636048"/>
                    <a:pt x="506967" y="703572"/>
                  </a:cubicBezTo>
                  <a:cubicBezTo>
                    <a:pt x="499883" y="771096"/>
                    <a:pt x="614648" y="842394"/>
                    <a:pt x="783888" y="875610"/>
                  </a:cubicBezTo>
                  <a:close/>
                  <a:moveTo>
                    <a:pt x="311502" y="894940"/>
                  </a:moveTo>
                  <a:cubicBezTo>
                    <a:pt x="114443" y="842138"/>
                    <a:pt x="-23524" y="718050"/>
                    <a:pt x="3344" y="617780"/>
                  </a:cubicBezTo>
                  <a:cubicBezTo>
                    <a:pt x="30211" y="517510"/>
                    <a:pt x="211738" y="479029"/>
                    <a:pt x="408796" y="531831"/>
                  </a:cubicBezTo>
                  <a:cubicBezTo>
                    <a:pt x="237608" y="507001"/>
                    <a:pt x="100011" y="550776"/>
                    <a:pt x="76785" y="637459"/>
                  </a:cubicBezTo>
                  <a:cubicBezTo>
                    <a:pt x="53558" y="724141"/>
                    <a:pt x="150833" y="830849"/>
                    <a:pt x="311502" y="894940"/>
                  </a:cubicBezTo>
                  <a:close/>
                  <a:moveTo>
                    <a:pt x="1306527" y="920915"/>
                  </a:moveTo>
                  <a:cubicBezTo>
                    <a:pt x="1106659" y="880012"/>
                    <a:pt x="957400" y="784480"/>
                    <a:pt x="973146" y="707537"/>
                  </a:cubicBezTo>
                  <a:cubicBezTo>
                    <a:pt x="988892" y="630593"/>
                    <a:pt x="1163681" y="601377"/>
                    <a:pt x="1363549" y="642280"/>
                  </a:cubicBezTo>
                  <a:cubicBezTo>
                    <a:pt x="1192172" y="622903"/>
                    <a:pt x="1061247" y="656264"/>
                    <a:pt x="1047635" y="722781"/>
                  </a:cubicBezTo>
                  <a:cubicBezTo>
                    <a:pt x="1034022" y="789297"/>
                    <a:pt x="1141316" y="871410"/>
                    <a:pt x="1306527" y="920915"/>
                  </a:cubicBezTo>
                  <a:close/>
                  <a:moveTo>
                    <a:pt x="1209321" y="1225930"/>
                  </a:moveTo>
                  <a:cubicBezTo>
                    <a:pt x="1009453" y="1185027"/>
                    <a:pt x="860194" y="1089495"/>
                    <a:pt x="875940" y="1012552"/>
                  </a:cubicBezTo>
                  <a:cubicBezTo>
                    <a:pt x="891686" y="935608"/>
                    <a:pt x="1066475" y="906392"/>
                    <a:pt x="1266343" y="947295"/>
                  </a:cubicBezTo>
                  <a:cubicBezTo>
                    <a:pt x="1094966" y="927917"/>
                    <a:pt x="964041" y="961279"/>
                    <a:pt x="950428" y="1027796"/>
                  </a:cubicBezTo>
                  <a:cubicBezTo>
                    <a:pt x="936816" y="1094312"/>
                    <a:pt x="1044110" y="1176425"/>
                    <a:pt x="1209321" y="1225930"/>
                  </a:cubicBezTo>
                  <a:close/>
                  <a:moveTo>
                    <a:pt x="680805" y="1227291"/>
                  </a:moveTo>
                  <a:cubicBezTo>
                    <a:pt x="489816" y="1155574"/>
                    <a:pt x="357371" y="1037833"/>
                    <a:pt x="384981" y="964308"/>
                  </a:cubicBezTo>
                  <a:cubicBezTo>
                    <a:pt x="412590" y="890782"/>
                    <a:pt x="589797" y="889317"/>
                    <a:pt x="780786" y="961034"/>
                  </a:cubicBezTo>
                  <a:cubicBezTo>
                    <a:pt x="614563" y="915041"/>
                    <a:pt x="480028" y="927474"/>
                    <a:pt x="456160" y="991036"/>
                  </a:cubicBezTo>
                  <a:cubicBezTo>
                    <a:pt x="432292" y="1054597"/>
                    <a:pt x="525393" y="1152509"/>
                    <a:pt x="680805" y="1227291"/>
                  </a:cubicBezTo>
                  <a:close/>
                  <a:moveTo>
                    <a:pt x="1042755" y="1517802"/>
                  </a:moveTo>
                  <a:cubicBezTo>
                    <a:pt x="851766" y="1446085"/>
                    <a:pt x="719320" y="1328344"/>
                    <a:pt x="746929" y="1254819"/>
                  </a:cubicBezTo>
                  <a:cubicBezTo>
                    <a:pt x="774538" y="1181293"/>
                    <a:pt x="951746" y="1179828"/>
                    <a:pt x="1142735" y="1251545"/>
                  </a:cubicBezTo>
                  <a:cubicBezTo>
                    <a:pt x="976512" y="1205552"/>
                    <a:pt x="841976" y="1217985"/>
                    <a:pt x="818109" y="1281547"/>
                  </a:cubicBezTo>
                  <a:cubicBezTo>
                    <a:pt x="794241" y="1345108"/>
                    <a:pt x="887342" y="1443020"/>
                    <a:pt x="1042755" y="15178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3A3027D-AD4E-4CF4-81F5-4C865756F824}"/>
                </a:ext>
              </a:extLst>
            </p:cNvPr>
            <p:cNvSpPr/>
            <p:nvPr/>
          </p:nvSpPr>
          <p:spPr>
            <a:xfrm>
              <a:off x="1854259" y="2620826"/>
              <a:ext cx="714277" cy="566430"/>
            </a:xfrm>
            <a:custGeom>
              <a:avLst/>
              <a:gdLst>
                <a:gd name="connsiteX0" fmla="*/ 687373 w 714277"/>
                <a:gd name="connsiteY0" fmla="*/ 0 h 566430"/>
                <a:gd name="connsiteX1" fmla="*/ 688794 w 714277"/>
                <a:gd name="connsiteY1" fmla="*/ 6156 h 566430"/>
                <a:gd name="connsiteX2" fmla="*/ 714113 w 714277"/>
                <a:gd name="connsiteY2" fmla="*/ 208511 h 566430"/>
                <a:gd name="connsiteX3" fmla="*/ 714277 w 714277"/>
                <a:gd name="connsiteY3" fmla="*/ 215057 h 566430"/>
                <a:gd name="connsiteX4" fmla="*/ 592047 w 714277"/>
                <a:gd name="connsiteY4" fmla="*/ 240042 h 566430"/>
                <a:gd name="connsiteX5" fmla="*/ 7900 w 714277"/>
                <a:gd name="connsiteY5" fmla="*/ 566430 h 566430"/>
                <a:gd name="connsiteX6" fmla="*/ 535292 w 714277"/>
                <a:gd name="connsiteY6" fmla="*/ 28230 h 566430"/>
                <a:gd name="connsiteX7" fmla="*/ 663593 w 714277"/>
                <a:gd name="connsiteY7" fmla="*/ 1916 h 56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4277" h="566430">
                  <a:moveTo>
                    <a:pt x="687373" y="0"/>
                  </a:moveTo>
                  <a:lnTo>
                    <a:pt x="688794" y="6156"/>
                  </a:lnTo>
                  <a:cubicBezTo>
                    <a:pt x="700336" y="71267"/>
                    <a:pt x="708904" y="138935"/>
                    <a:pt x="714113" y="208511"/>
                  </a:cubicBezTo>
                  <a:lnTo>
                    <a:pt x="714277" y="215057"/>
                  </a:lnTo>
                  <a:lnTo>
                    <a:pt x="592047" y="240042"/>
                  </a:lnTo>
                  <a:cubicBezTo>
                    <a:pt x="355301" y="303478"/>
                    <a:pt x="144218" y="421418"/>
                    <a:pt x="7900" y="566430"/>
                  </a:cubicBezTo>
                  <a:cubicBezTo>
                    <a:pt x="-46898" y="361920"/>
                    <a:pt x="189223" y="120959"/>
                    <a:pt x="535292" y="28230"/>
                  </a:cubicBezTo>
                  <a:cubicBezTo>
                    <a:pt x="578551" y="16639"/>
                    <a:pt x="621480" y="7913"/>
                    <a:pt x="663593" y="1916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F7416328-BA8C-4794-979F-82F0D8C41667}"/>
                </a:ext>
              </a:extLst>
            </p:cNvPr>
            <p:cNvSpPr/>
            <p:nvPr/>
          </p:nvSpPr>
          <p:spPr>
            <a:xfrm>
              <a:off x="1886773" y="2649120"/>
              <a:ext cx="679446" cy="497664"/>
            </a:xfrm>
            <a:custGeom>
              <a:avLst/>
              <a:gdLst>
                <a:gd name="connsiteX0" fmla="*/ 662057 w 679446"/>
                <a:gd name="connsiteY0" fmla="*/ 0 h 497664"/>
                <a:gd name="connsiteX1" fmla="*/ 679446 w 679446"/>
                <a:gd name="connsiteY1" fmla="*/ 138975 h 497664"/>
                <a:gd name="connsiteX2" fmla="*/ 562897 w 679446"/>
                <a:gd name="connsiteY2" fmla="*/ 169033 h 497664"/>
                <a:gd name="connsiteX3" fmla="*/ 272999 w 679446"/>
                <a:gd name="connsiteY3" fmla="*/ 287153 h 497664"/>
                <a:gd name="connsiteX4" fmla="*/ 258029 w 679446"/>
                <a:gd name="connsiteY4" fmla="*/ 296203 h 497664"/>
                <a:gd name="connsiteX5" fmla="*/ 240907 w 679446"/>
                <a:gd name="connsiteY5" fmla="*/ 304020 h 497664"/>
                <a:gd name="connsiteX6" fmla="*/ 205168 w 679446"/>
                <a:gd name="connsiteY6" fmla="*/ 328160 h 497664"/>
                <a:gd name="connsiteX7" fmla="*/ 154870 w 679446"/>
                <a:gd name="connsiteY7" fmla="*/ 358568 h 497664"/>
                <a:gd name="connsiteX8" fmla="*/ 124790 w 679446"/>
                <a:gd name="connsiteY8" fmla="*/ 382453 h 497664"/>
                <a:gd name="connsiteX9" fmla="*/ 107678 w 679446"/>
                <a:gd name="connsiteY9" fmla="*/ 394012 h 497664"/>
                <a:gd name="connsiteX10" fmla="*/ 92690 w 679446"/>
                <a:gd name="connsiteY10" fmla="*/ 407943 h 497664"/>
                <a:gd name="connsiteX11" fmla="*/ 57520 w 679446"/>
                <a:gd name="connsiteY11" fmla="*/ 435870 h 497664"/>
                <a:gd name="connsiteX12" fmla="*/ 1059 w 679446"/>
                <a:gd name="connsiteY12" fmla="*/ 497664 h 497664"/>
                <a:gd name="connsiteX13" fmla="*/ 0 w 679446"/>
                <a:gd name="connsiteY13" fmla="*/ 486290 h 497664"/>
                <a:gd name="connsiteX14" fmla="*/ 534658 w 679446"/>
                <a:gd name="connsiteY14" fmla="*/ 26129 h 49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9446" h="497664">
                  <a:moveTo>
                    <a:pt x="662057" y="0"/>
                  </a:moveTo>
                  <a:lnTo>
                    <a:pt x="679446" y="138975"/>
                  </a:lnTo>
                  <a:lnTo>
                    <a:pt x="562897" y="169033"/>
                  </a:lnTo>
                  <a:cubicBezTo>
                    <a:pt x="455794" y="201740"/>
                    <a:pt x="358195" y="241896"/>
                    <a:pt x="272999" y="287153"/>
                  </a:cubicBezTo>
                  <a:lnTo>
                    <a:pt x="258029" y="296203"/>
                  </a:lnTo>
                  <a:lnTo>
                    <a:pt x="240907" y="304020"/>
                  </a:lnTo>
                  <a:lnTo>
                    <a:pt x="205168" y="328160"/>
                  </a:lnTo>
                  <a:lnTo>
                    <a:pt x="154870" y="358568"/>
                  </a:lnTo>
                  <a:lnTo>
                    <a:pt x="124790" y="382453"/>
                  </a:lnTo>
                  <a:lnTo>
                    <a:pt x="107678" y="394012"/>
                  </a:lnTo>
                  <a:lnTo>
                    <a:pt x="92690" y="407943"/>
                  </a:lnTo>
                  <a:lnTo>
                    <a:pt x="57520" y="435870"/>
                  </a:lnTo>
                  <a:lnTo>
                    <a:pt x="1059" y="497664"/>
                  </a:lnTo>
                  <a:lnTo>
                    <a:pt x="0" y="486290"/>
                  </a:lnTo>
                  <a:cubicBezTo>
                    <a:pt x="13216" y="301895"/>
                    <a:pt x="231848" y="107267"/>
                    <a:pt x="534658" y="2612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9F2F5E9F-5CEA-45BF-83C4-815C853B3C65}"/>
              </a:ext>
            </a:extLst>
          </p:cNvPr>
          <p:cNvGrpSpPr/>
          <p:nvPr/>
        </p:nvGrpSpPr>
        <p:grpSpPr>
          <a:xfrm>
            <a:off x="3765985" y="4305450"/>
            <a:ext cx="2402864" cy="1710308"/>
            <a:chOff x="2221703" y="2914762"/>
            <a:chExt cx="3603021" cy="2564554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FC713D4-5321-42EE-B8DD-7C49F17ECA56}"/>
                </a:ext>
              </a:extLst>
            </p:cNvPr>
            <p:cNvGrpSpPr/>
            <p:nvPr/>
          </p:nvGrpSpPr>
          <p:grpSpPr>
            <a:xfrm flipH="1">
              <a:off x="4055092" y="3097897"/>
              <a:ext cx="1769632" cy="2381419"/>
              <a:chOff x="4609303" y="3192228"/>
              <a:chExt cx="1769632" cy="2381419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CCA30E59-70D6-402A-B443-0B7B3EC64027}"/>
                  </a:ext>
                </a:extLst>
              </p:cNvPr>
              <p:cNvGrpSpPr/>
              <p:nvPr/>
            </p:nvGrpSpPr>
            <p:grpSpPr>
              <a:xfrm rot="498570">
                <a:off x="5113771" y="3497887"/>
                <a:ext cx="1263101" cy="2075760"/>
                <a:chOff x="2629577" y="3246237"/>
                <a:chExt cx="1483046" cy="2153782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77E1EB9-5AA2-4025-B861-F87917632E51}"/>
                    </a:ext>
                  </a:extLst>
                </p:cNvPr>
                <p:cNvSpPr/>
                <p:nvPr/>
              </p:nvSpPr>
              <p:spPr>
                <a:xfrm rot="12331602">
                  <a:off x="2629577" y="3246237"/>
                  <a:ext cx="1483046" cy="2153782"/>
                </a:xfrm>
                <a:custGeom>
                  <a:avLst/>
                  <a:gdLst>
                    <a:gd name="connsiteX0" fmla="*/ 787366 w 1483046"/>
                    <a:gd name="connsiteY0" fmla="*/ 1851573 h 1863366"/>
                    <a:gd name="connsiteX1" fmla="*/ 731955 w 1483046"/>
                    <a:gd name="connsiteY1" fmla="*/ 1863366 h 1863366"/>
                    <a:gd name="connsiteX2" fmla="*/ 3 w 1483046"/>
                    <a:gd name="connsiteY2" fmla="*/ 507347 h 1863366"/>
                    <a:gd name="connsiteX3" fmla="*/ 10879 w 1483046"/>
                    <a:gd name="connsiteY3" fmla="*/ 404232 h 1863366"/>
                    <a:gd name="connsiteX4" fmla="*/ 18627 w 1483046"/>
                    <a:gd name="connsiteY4" fmla="*/ 398749 h 1863366"/>
                    <a:gd name="connsiteX5" fmla="*/ 118867 w 1483046"/>
                    <a:gd name="connsiteY5" fmla="*/ 282471 h 1863366"/>
                    <a:gd name="connsiteX6" fmla="*/ 173317 w 1483046"/>
                    <a:gd name="connsiteY6" fmla="*/ 170074 h 1863366"/>
                    <a:gd name="connsiteX7" fmla="*/ 177175 w 1483046"/>
                    <a:gd name="connsiteY7" fmla="*/ 150715 h 1863366"/>
                    <a:gd name="connsiteX8" fmla="*/ 192366 w 1483046"/>
                    <a:gd name="connsiteY8" fmla="*/ 151452 h 1863366"/>
                    <a:gd name="connsiteX9" fmla="*/ 314618 w 1483046"/>
                    <a:gd name="connsiteY9" fmla="*/ 125913 h 1863366"/>
                    <a:gd name="connsiteX10" fmla="*/ 427759 w 1483046"/>
                    <a:gd name="connsiteY10" fmla="*/ 73028 h 1863366"/>
                    <a:gd name="connsiteX11" fmla="*/ 497185 w 1483046"/>
                    <a:gd name="connsiteY11" fmla="*/ 15534 h 1863366"/>
                    <a:gd name="connsiteX12" fmla="*/ 552303 w 1483046"/>
                    <a:gd name="connsiteY12" fmla="*/ 40745 h 1863366"/>
                    <a:gd name="connsiteX13" fmla="*/ 675296 w 1483046"/>
                    <a:gd name="connsiteY13" fmla="*/ 62437 h 1863366"/>
                    <a:gd name="connsiteX14" fmla="*/ 903431 w 1483046"/>
                    <a:gd name="connsiteY14" fmla="*/ 22088 h 1863366"/>
                    <a:gd name="connsiteX15" fmla="*/ 932636 w 1483046"/>
                    <a:gd name="connsiteY15" fmla="*/ 0 h 1863366"/>
                    <a:gd name="connsiteX16" fmla="*/ 972753 w 1483046"/>
                    <a:gd name="connsiteY16" fmla="*/ 7376 h 1863366"/>
                    <a:gd name="connsiteX17" fmla="*/ 1012768 w 1483046"/>
                    <a:gd name="connsiteY17" fmla="*/ 46894 h 1863366"/>
                    <a:gd name="connsiteX18" fmla="*/ 1116028 w 1483046"/>
                    <a:gd name="connsiteY18" fmla="*/ 107133 h 1863366"/>
                    <a:gd name="connsiteX19" fmla="*/ 1230225 w 1483046"/>
                    <a:gd name="connsiteY19" fmla="*/ 142494 h 1863366"/>
                    <a:gd name="connsiteX20" fmla="*/ 1283667 w 1483046"/>
                    <a:gd name="connsiteY20" fmla="*/ 148710 h 1863366"/>
                    <a:gd name="connsiteX21" fmla="*/ 1303202 w 1483046"/>
                    <a:gd name="connsiteY21" fmla="*/ 200835 h 1863366"/>
                    <a:gd name="connsiteX22" fmla="*/ 1426691 w 1483046"/>
                    <a:gd name="connsiteY22" fmla="*/ 355695 h 1863366"/>
                    <a:gd name="connsiteX23" fmla="*/ 1465938 w 1483046"/>
                    <a:gd name="connsiteY23" fmla="*/ 378102 h 1863366"/>
                    <a:gd name="connsiteX24" fmla="*/ 1471802 w 1483046"/>
                    <a:gd name="connsiteY24" fmla="*/ 395205 h 1863366"/>
                    <a:gd name="connsiteX25" fmla="*/ 1483041 w 1483046"/>
                    <a:gd name="connsiteY25" fmla="*/ 507347 h 1863366"/>
                    <a:gd name="connsiteX26" fmla="*/ 787366 w 1483046"/>
                    <a:gd name="connsiteY26" fmla="*/ 1851573 h 1863366"/>
                    <a:gd name="connsiteX0" fmla="*/ 787366 w 1483046"/>
                    <a:gd name="connsiteY0" fmla="*/ 2198769 h 2210562"/>
                    <a:gd name="connsiteX1" fmla="*/ 731955 w 1483046"/>
                    <a:gd name="connsiteY1" fmla="*/ 2210562 h 2210562"/>
                    <a:gd name="connsiteX2" fmla="*/ 3 w 1483046"/>
                    <a:gd name="connsiteY2" fmla="*/ 854543 h 2210562"/>
                    <a:gd name="connsiteX3" fmla="*/ 10879 w 1483046"/>
                    <a:gd name="connsiteY3" fmla="*/ 751428 h 2210562"/>
                    <a:gd name="connsiteX4" fmla="*/ 18627 w 1483046"/>
                    <a:gd name="connsiteY4" fmla="*/ 745945 h 2210562"/>
                    <a:gd name="connsiteX5" fmla="*/ 118867 w 1483046"/>
                    <a:gd name="connsiteY5" fmla="*/ 629667 h 2210562"/>
                    <a:gd name="connsiteX6" fmla="*/ 173317 w 1483046"/>
                    <a:gd name="connsiteY6" fmla="*/ 517270 h 2210562"/>
                    <a:gd name="connsiteX7" fmla="*/ 177175 w 1483046"/>
                    <a:gd name="connsiteY7" fmla="*/ 497911 h 2210562"/>
                    <a:gd name="connsiteX8" fmla="*/ 29176 w 1483046"/>
                    <a:gd name="connsiteY8" fmla="*/ 19 h 2210562"/>
                    <a:gd name="connsiteX9" fmla="*/ 314618 w 1483046"/>
                    <a:gd name="connsiteY9" fmla="*/ 473109 h 2210562"/>
                    <a:gd name="connsiteX10" fmla="*/ 427759 w 1483046"/>
                    <a:gd name="connsiteY10" fmla="*/ 420224 h 2210562"/>
                    <a:gd name="connsiteX11" fmla="*/ 497185 w 1483046"/>
                    <a:gd name="connsiteY11" fmla="*/ 362730 h 2210562"/>
                    <a:gd name="connsiteX12" fmla="*/ 552303 w 1483046"/>
                    <a:gd name="connsiteY12" fmla="*/ 387941 h 2210562"/>
                    <a:gd name="connsiteX13" fmla="*/ 675296 w 1483046"/>
                    <a:gd name="connsiteY13" fmla="*/ 409633 h 2210562"/>
                    <a:gd name="connsiteX14" fmla="*/ 903431 w 1483046"/>
                    <a:gd name="connsiteY14" fmla="*/ 369284 h 2210562"/>
                    <a:gd name="connsiteX15" fmla="*/ 932636 w 1483046"/>
                    <a:gd name="connsiteY15" fmla="*/ 347196 h 2210562"/>
                    <a:gd name="connsiteX16" fmla="*/ 972753 w 1483046"/>
                    <a:gd name="connsiteY16" fmla="*/ 354572 h 2210562"/>
                    <a:gd name="connsiteX17" fmla="*/ 1012768 w 1483046"/>
                    <a:gd name="connsiteY17" fmla="*/ 394090 h 2210562"/>
                    <a:gd name="connsiteX18" fmla="*/ 1116028 w 1483046"/>
                    <a:gd name="connsiteY18" fmla="*/ 454329 h 2210562"/>
                    <a:gd name="connsiteX19" fmla="*/ 1230225 w 1483046"/>
                    <a:gd name="connsiteY19" fmla="*/ 489690 h 2210562"/>
                    <a:gd name="connsiteX20" fmla="*/ 1283667 w 1483046"/>
                    <a:gd name="connsiteY20" fmla="*/ 495906 h 2210562"/>
                    <a:gd name="connsiteX21" fmla="*/ 1303202 w 1483046"/>
                    <a:gd name="connsiteY21" fmla="*/ 548031 h 2210562"/>
                    <a:gd name="connsiteX22" fmla="*/ 1426691 w 1483046"/>
                    <a:gd name="connsiteY22" fmla="*/ 702891 h 2210562"/>
                    <a:gd name="connsiteX23" fmla="*/ 1465938 w 1483046"/>
                    <a:gd name="connsiteY23" fmla="*/ 725298 h 2210562"/>
                    <a:gd name="connsiteX24" fmla="*/ 1471802 w 1483046"/>
                    <a:gd name="connsiteY24" fmla="*/ 742401 h 2210562"/>
                    <a:gd name="connsiteX25" fmla="*/ 1483041 w 1483046"/>
                    <a:gd name="connsiteY25" fmla="*/ 854543 h 2210562"/>
                    <a:gd name="connsiteX26" fmla="*/ 787366 w 1483046"/>
                    <a:gd name="connsiteY26" fmla="*/ 2198769 h 2210562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73317 w 1483046"/>
                    <a:gd name="connsiteY6" fmla="*/ 517268 h 2210560"/>
                    <a:gd name="connsiteX7" fmla="*/ 177175 w 1483046"/>
                    <a:gd name="connsiteY7" fmla="*/ 497909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73317 w 1483046"/>
                    <a:gd name="connsiteY6" fmla="*/ 517268 h 2210560"/>
                    <a:gd name="connsiteX7" fmla="*/ 158356 w 1483046"/>
                    <a:gd name="connsiteY7" fmla="*/ 409271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84983 w 1483046"/>
                    <a:gd name="connsiteY6" fmla="*/ 524003 h 2210560"/>
                    <a:gd name="connsiteX7" fmla="*/ 158356 w 1483046"/>
                    <a:gd name="connsiteY7" fmla="*/ 409271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84983 w 1483046"/>
                    <a:gd name="connsiteY6" fmla="*/ 524003 h 2210560"/>
                    <a:gd name="connsiteX7" fmla="*/ 29176 w 1483046"/>
                    <a:gd name="connsiteY7" fmla="*/ 17 h 2210560"/>
                    <a:gd name="connsiteX8" fmla="*/ 314618 w 1483046"/>
                    <a:gd name="connsiteY8" fmla="*/ 473107 h 2210560"/>
                    <a:gd name="connsiteX9" fmla="*/ 427759 w 1483046"/>
                    <a:gd name="connsiteY9" fmla="*/ 420222 h 2210560"/>
                    <a:gd name="connsiteX10" fmla="*/ 497185 w 1483046"/>
                    <a:gd name="connsiteY10" fmla="*/ 362728 h 2210560"/>
                    <a:gd name="connsiteX11" fmla="*/ 552303 w 1483046"/>
                    <a:gd name="connsiteY11" fmla="*/ 387939 h 2210560"/>
                    <a:gd name="connsiteX12" fmla="*/ 675296 w 1483046"/>
                    <a:gd name="connsiteY12" fmla="*/ 409631 h 2210560"/>
                    <a:gd name="connsiteX13" fmla="*/ 903431 w 1483046"/>
                    <a:gd name="connsiteY13" fmla="*/ 369282 h 2210560"/>
                    <a:gd name="connsiteX14" fmla="*/ 932636 w 1483046"/>
                    <a:gd name="connsiteY14" fmla="*/ 347194 h 2210560"/>
                    <a:gd name="connsiteX15" fmla="*/ 972753 w 1483046"/>
                    <a:gd name="connsiteY15" fmla="*/ 354570 h 2210560"/>
                    <a:gd name="connsiteX16" fmla="*/ 1012768 w 1483046"/>
                    <a:gd name="connsiteY16" fmla="*/ 394088 h 2210560"/>
                    <a:gd name="connsiteX17" fmla="*/ 1116028 w 1483046"/>
                    <a:gd name="connsiteY17" fmla="*/ 454327 h 2210560"/>
                    <a:gd name="connsiteX18" fmla="*/ 1230225 w 1483046"/>
                    <a:gd name="connsiteY18" fmla="*/ 489688 h 2210560"/>
                    <a:gd name="connsiteX19" fmla="*/ 1283667 w 1483046"/>
                    <a:gd name="connsiteY19" fmla="*/ 495904 h 2210560"/>
                    <a:gd name="connsiteX20" fmla="*/ 1303202 w 1483046"/>
                    <a:gd name="connsiteY20" fmla="*/ 548029 h 2210560"/>
                    <a:gd name="connsiteX21" fmla="*/ 1426691 w 1483046"/>
                    <a:gd name="connsiteY21" fmla="*/ 702889 h 2210560"/>
                    <a:gd name="connsiteX22" fmla="*/ 1465938 w 1483046"/>
                    <a:gd name="connsiteY22" fmla="*/ 725296 h 2210560"/>
                    <a:gd name="connsiteX23" fmla="*/ 1471802 w 1483046"/>
                    <a:gd name="connsiteY23" fmla="*/ 742399 h 2210560"/>
                    <a:gd name="connsiteX24" fmla="*/ 1483041 w 1483046"/>
                    <a:gd name="connsiteY24" fmla="*/ 854541 h 2210560"/>
                    <a:gd name="connsiteX25" fmla="*/ 787366 w 1483046"/>
                    <a:gd name="connsiteY25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217184 w 1483046"/>
                    <a:gd name="connsiteY6" fmla="*/ 515375 h 2210560"/>
                    <a:gd name="connsiteX7" fmla="*/ 29176 w 1483046"/>
                    <a:gd name="connsiteY7" fmla="*/ 17 h 2210560"/>
                    <a:gd name="connsiteX8" fmla="*/ 314618 w 1483046"/>
                    <a:gd name="connsiteY8" fmla="*/ 473107 h 2210560"/>
                    <a:gd name="connsiteX9" fmla="*/ 427759 w 1483046"/>
                    <a:gd name="connsiteY9" fmla="*/ 420222 h 2210560"/>
                    <a:gd name="connsiteX10" fmla="*/ 497185 w 1483046"/>
                    <a:gd name="connsiteY10" fmla="*/ 362728 h 2210560"/>
                    <a:gd name="connsiteX11" fmla="*/ 552303 w 1483046"/>
                    <a:gd name="connsiteY11" fmla="*/ 387939 h 2210560"/>
                    <a:gd name="connsiteX12" fmla="*/ 675296 w 1483046"/>
                    <a:gd name="connsiteY12" fmla="*/ 409631 h 2210560"/>
                    <a:gd name="connsiteX13" fmla="*/ 903431 w 1483046"/>
                    <a:gd name="connsiteY13" fmla="*/ 369282 h 2210560"/>
                    <a:gd name="connsiteX14" fmla="*/ 932636 w 1483046"/>
                    <a:gd name="connsiteY14" fmla="*/ 347194 h 2210560"/>
                    <a:gd name="connsiteX15" fmla="*/ 972753 w 1483046"/>
                    <a:gd name="connsiteY15" fmla="*/ 354570 h 2210560"/>
                    <a:gd name="connsiteX16" fmla="*/ 1012768 w 1483046"/>
                    <a:gd name="connsiteY16" fmla="*/ 394088 h 2210560"/>
                    <a:gd name="connsiteX17" fmla="*/ 1116028 w 1483046"/>
                    <a:gd name="connsiteY17" fmla="*/ 454327 h 2210560"/>
                    <a:gd name="connsiteX18" fmla="*/ 1230225 w 1483046"/>
                    <a:gd name="connsiteY18" fmla="*/ 489688 h 2210560"/>
                    <a:gd name="connsiteX19" fmla="*/ 1283667 w 1483046"/>
                    <a:gd name="connsiteY19" fmla="*/ 495904 h 2210560"/>
                    <a:gd name="connsiteX20" fmla="*/ 1303202 w 1483046"/>
                    <a:gd name="connsiteY20" fmla="*/ 548029 h 2210560"/>
                    <a:gd name="connsiteX21" fmla="*/ 1426691 w 1483046"/>
                    <a:gd name="connsiteY21" fmla="*/ 702889 h 2210560"/>
                    <a:gd name="connsiteX22" fmla="*/ 1465938 w 1483046"/>
                    <a:gd name="connsiteY22" fmla="*/ 725296 h 2210560"/>
                    <a:gd name="connsiteX23" fmla="*/ 1471802 w 1483046"/>
                    <a:gd name="connsiteY23" fmla="*/ 742399 h 2210560"/>
                    <a:gd name="connsiteX24" fmla="*/ 1483041 w 1483046"/>
                    <a:gd name="connsiteY24" fmla="*/ 854541 h 2210560"/>
                    <a:gd name="connsiteX25" fmla="*/ 787366 w 1483046"/>
                    <a:gd name="connsiteY25" fmla="*/ 2198767 h 2210560"/>
                    <a:gd name="connsiteX0" fmla="*/ 787366 w 1483046"/>
                    <a:gd name="connsiteY0" fmla="*/ 2140201 h 2151994"/>
                    <a:gd name="connsiteX1" fmla="*/ 731955 w 1483046"/>
                    <a:gd name="connsiteY1" fmla="*/ 2151994 h 2151994"/>
                    <a:gd name="connsiteX2" fmla="*/ 3 w 1483046"/>
                    <a:gd name="connsiteY2" fmla="*/ 795975 h 2151994"/>
                    <a:gd name="connsiteX3" fmla="*/ 10879 w 1483046"/>
                    <a:gd name="connsiteY3" fmla="*/ 692860 h 2151994"/>
                    <a:gd name="connsiteX4" fmla="*/ 18627 w 1483046"/>
                    <a:gd name="connsiteY4" fmla="*/ 687377 h 2151994"/>
                    <a:gd name="connsiteX5" fmla="*/ 118867 w 1483046"/>
                    <a:gd name="connsiteY5" fmla="*/ 571099 h 2151994"/>
                    <a:gd name="connsiteX6" fmla="*/ 217184 w 1483046"/>
                    <a:gd name="connsiteY6" fmla="*/ 456809 h 2151994"/>
                    <a:gd name="connsiteX7" fmla="*/ 49800 w 1483046"/>
                    <a:gd name="connsiteY7" fmla="*/ 22 h 2151994"/>
                    <a:gd name="connsiteX8" fmla="*/ 314618 w 1483046"/>
                    <a:gd name="connsiteY8" fmla="*/ 414541 h 2151994"/>
                    <a:gd name="connsiteX9" fmla="*/ 427759 w 1483046"/>
                    <a:gd name="connsiteY9" fmla="*/ 361656 h 2151994"/>
                    <a:gd name="connsiteX10" fmla="*/ 497185 w 1483046"/>
                    <a:gd name="connsiteY10" fmla="*/ 304162 h 2151994"/>
                    <a:gd name="connsiteX11" fmla="*/ 552303 w 1483046"/>
                    <a:gd name="connsiteY11" fmla="*/ 329373 h 2151994"/>
                    <a:gd name="connsiteX12" fmla="*/ 675296 w 1483046"/>
                    <a:gd name="connsiteY12" fmla="*/ 351065 h 2151994"/>
                    <a:gd name="connsiteX13" fmla="*/ 903431 w 1483046"/>
                    <a:gd name="connsiteY13" fmla="*/ 310716 h 2151994"/>
                    <a:gd name="connsiteX14" fmla="*/ 932636 w 1483046"/>
                    <a:gd name="connsiteY14" fmla="*/ 288628 h 2151994"/>
                    <a:gd name="connsiteX15" fmla="*/ 972753 w 1483046"/>
                    <a:gd name="connsiteY15" fmla="*/ 296004 h 2151994"/>
                    <a:gd name="connsiteX16" fmla="*/ 1012768 w 1483046"/>
                    <a:gd name="connsiteY16" fmla="*/ 335522 h 2151994"/>
                    <a:gd name="connsiteX17" fmla="*/ 1116028 w 1483046"/>
                    <a:gd name="connsiteY17" fmla="*/ 395761 h 2151994"/>
                    <a:gd name="connsiteX18" fmla="*/ 1230225 w 1483046"/>
                    <a:gd name="connsiteY18" fmla="*/ 431122 h 2151994"/>
                    <a:gd name="connsiteX19" fmla="*/ 1283667 w 1483046"/>
                    <a:gd name="connsiteY19" fmla="*/ 437338 h 2151994"/>
                    <a:gd name="connsiteX20" fmla="*/ 1303202 w 1483046"/>
                    <a:gd name="connsiteY20" fmla="*/ 489463 h 2151994"/>
                    <a:gd name="connsiteX21" fmla="*/ 1426691 w 1483046"/>
                    <a:gd name="connsiteY21" fmla="*/ 644323 h 2151994"/>
                    <a:gd name="connsiteX22" fmla="*/ 1465938 w 1483046"/>
                    <a:gd name="connsiteY22" fmla="*/ 666730 h 2151994"/>
                    <a:gd name="connsiteX23" fmla="*/ 1471802 w 1483046"/>
                    <a:gd name="connsiteY23" fmla="*/ 683833 h 2151994"/>
                    <a:gd name="connsiteX24" fmla="*/ 1483041 w 1483046"/>
                    <a:gd name="connsiteY24" fmla="*/ 795975 h 2151994"/>
                    <a:gd name="connsiteX25" fmla="*/ 787366 w 1483046"/>
                    <a:gd name="connsiteY25" fmla="*/ 2140201 h 2151994"/>
                    <a:gd name="connsiteX0" fmla="*/ 787366 w 1483046"/>
                    <a:gd name="connsiteY0" fmla="*/ 2142425 h 2154218"/>
                    <a:gd name="connsiteX1" fmla="*/ 731955 w 1483046"/>
                    <a:gd name="connsiteY1" fmla="*/ 2154218 h 2154218"/>
                    <a:gd name="connsiteX2" fmla="*/ 3 w 1483046"/>
                    <a:gd name="connsiteY2" fmla="*/ 798199 h 2154218"/>
                    <a:gd name="connsiteX3" fmla="*/ 10879 w 1483046"/>
                    <a:gd name="connsiteY3" fmla="*/ 695084 h 2154218"/>
                    <a:gd name="connsiteX4" fmla="*/ 18627 w 1483046"/>
                    <a:gd name="connsiteY4" fmla="*/ 689601 h 2154218"/>
                    <a:gd name="connsiteX5" fmla="*/ 118867 w 1483046"/>
                    <a:gd name="connsiteY5" fmla="*/ 573323 h 2154218"/>
                    <a:gd name="connsiteX6" fmla="*/ 217184 w 1483046"/>
                    <a:gd name="connsiteY6" fmla="*/ 459033 h 2154218"/>
                    <a:gd name="connsiteX7" fmla="*/ 49800 w 1483046"/>
                    <a:gd name="connsiteY7" fmla="*/ 2246 h 2154218"/>
                    <a:gd name="connsiteX8" fmla="*/ 314618 w 1483046"/>
                    <a:gd name="connsiteY8" fmla="*/ 416765 h 2154218"/>
                    <a:gd name="connsiteX9" fmla="*/ 427759 w 1483046"/>
                    <a:gd name="connsiteY9" fmla="*/ 363880 h 2154218"/>
                    <a:gd name="connsiteX10" fmla="*/ 497185 w 1483046"/>
                    <a:gd name="connsiteY10" fmla="*/ 306386 h 2154218"/>
                    <a:gd name="connsiteX11" fmla="*/ 552303 w 1483046"/>
                    <a:gd name="connsiteY11" fmla="*/ 331597 h 2154218"/>
                    <a:gd name="connsiteX12" fmla="*/ 675296 w 1483046"/>
                    <a:gd name="connsiteY12" fmla="*/ 353289 h 2154218"/>
                    <a:gd name="connsiteX13" fmla="*/ 903431 w 1483046"/>
                    <a:gd name="connsiteY13" fmla="*/ 312940 h 2154218"/>
                    <a:gd name="connsiteX14" fmla="*/ 932636 w 1483046"/>
                    <a:gd name="connsiteY14" fmla="*/ 290852 h 2154218"/>
                    <a:gd name="connsiteX15" fmla="*/ 972753 w 1483046"/>
                    <a:gd name="connsiteY15" fmla="*/ 298228 h 2154218"/>
                    <a:gd name="connsiteX16" fmla="*/ 1012768 w 1483046"/>
                    <a:gd name="connsiteY16" fmla="*/ 337746 h 2154218"/>
                    <a:gd name="connsiteX17" fmla="*/ 1116028 w 1483046"/>
                    <a:gd name="connsiteY17" fmla="*/ 397985 h 2154218"/>
                    <a:gd name="connsiteX18" fmla="*/ 1230225 w 1483046"/>
                    <a:gd name="connsiteY18" fmla="*/ 433346 h 2154218"/>
                    <a:gd name="connsiteX19" fmla="*/ 1283667 w 1483046"/>
                    <a:gd name="connsiteY19" fmla="*/ 439562 h 2154218"/>
                    <a:gd name="connsiteX20" fmla="*/ 1303202 w 1483046"/>
                    <a:gd name="connsiteY20" fmla="*/ 491687 h 2154218"/>
                    <a:gd name="connsiteX21" fmla="*/ 1426691 w 1483046"/>
                    <a:gd name="connsiteY21" fmla="*/ 646547 h 2154218"/>
                    <a:gd name="connsiteX22" fmla="*/ 1465938 w 1483046"/>
                    <a:gd name="connsiteY22" fmla="*/ 668954 h 2154218"/>
                    <a:gd name="connsiteX23" fmla="*/ 1471802 w 1483046"/>
                    <a:gd name="connsiteY23" fmla="*/ 686057 h 2154218"/>
                    <a:gd name="connsiteX24" fmla="*/ 1483041 w 1483046"/>
                    <a:gd name="connsiteY24" fmla="*/ 798199 h 2154218"/>
                    <a:gd name="connsiteX25" fmla="*/ 787366 w 1483046"/>
                    <a:gd name="connsiteY25" fmla="*/ 2142425 h 2154218"/>
                    <a:gd name="connsiteX0" fmla="*/ 787366 w 1483046"/>
                    <a:gd name="connsiteY0" fmla="*/ 2140404 h 2152197"/>
                    <a:gd name="connsiteX1" fmla="*/ 731955 w 1483046"/>
                    <a:gd name="connsiteY1" fmla="*/ 2152197 h 2152197"/>
                    <a:gd name="connsiteX2" fmla="*/ 3 w 1483046"/>
                    <a:gd name="connsiteY2" fmla="*/ 796178 h 2152197"/>
                    <a:gd name="connsiteX3" fmla="*/ 10879 w 1483046"/>
                    <a:gd name="connsiteY3" fmla="*/ 693063 h 2152197"/>
                    <a:gd name="connsiteX4" fmla="*/ 18627 w 1483046"/>
                    <a:gd name="connsiteY4" fmla="*/ 687580 h 2152197"/>
                    <a:gd name="connsiteX5" fmla="*/ 118867 w 1483046"/>
                    <a:gd name="connsiteY5" fmla="*/ 571302 h 2152197"/>
                    <a:gd name="connsiteX6" fmla="*/ 217184 w 1483046"/>
                    <a:gd name="connsiteY6" fmla="*/ 457012 h 2152197"/>
                    <a:gd name="connsiteX7" fmla="*/ 49800 w 1483046"/>
                    <a:gd name="connsiteY7" fmla="*/ 225 h 2152197"/>
                    <a:gd name="connsiteX8" fmla="*/ 294653 w 1483046"/>
                    <a:gd name="connsiteY8" fmla="*/ 395442 h 2152197"/>
                    <a:gd name="connsiteX9" fmla="*/ 427759 w 1483046"/>
                    <a:gd name="connsiteY9" fmla="*/ 361859 h 2152197"/>
                    <a:gd name="connsiteX10" fmla="*/ 497185 w 1483046"/>
                    <a:gd name="connsiteY10" fmla="*/ 304365 h 2152197"/>
                    <a:gd name="connsiteX11" fmla="*/ 552303 w 1483046"/>
                    <a:gd name="connsiteY11" fmla="*/ 329576 h 2152197"/>
                    <a:gd name="connsiteX12" fmla="*/ 675296 w 1483046"/>
                    <a:gd name="connsiteY12" fmla="*/ 351268 h 2152197"/>
                    <a:gd name="connsiteX13" fmla="*/ 903431 w 1483046"/>
                    <a:gd name="connsiteY13" fmla="*/ 310919 h 2152197"/>
                    <a:gd name="connsiteX14" fmla="*/ 932636 w 1483046"/>
                    <a:gd name="connsiteY14" fmla="*/ 288831 h 2152197"/>
                    <a:gd name="connsiteX15" fmla="*/ 972753 w 1483046"/>
                    <a:gd name="connsiteY15" fmla="*/ 296207 h 2152197"/>
                    <a:gd name="connsiteX16" fmla="*/ 1012768 w 1483046"/>
                    <a:gd name="connsiteY16" fmla="*/ 335725 h 2152197"/>
                    <a:gd name="connsiteX17" fmla="*/ 1116028 w 1483046"/>
                    <a:gd name="connsiteY17" fmla="*/ 395964 h 2152197"/>
                    <a:gd name="connsiteX18" fmla="*/ 1230225 w 1483046"/>
                    <a:gd name="connsiteY18" fmla="*/ 431325 h 2152197"/>
                    <a:gd name="connsiteX19" fmla="*/ 1283667 w 1483046"/>
                    <a:gd name="connsiteY19" fmla="*/ 437541 h 2152197"/>
                    <a:gd name="connsiteX20" fmla="*/ 1303202 w 1483046"/>
                    <a:gd name="connsiteY20" fmla="*/ 489666 h 2152197"/>
                    <a:gd name="connsiteX21" fmla="*/ 1426691 w 1483046"/>
                    <a:gd name="connsiteY21" fmla="*/ 644526 h 2152197"/>
                    <a:gd name="connsiteX22" fmla="*/ 1465938 w 1483046"/>
                    <a:gd name="connsiteY22" fmla="*/ 666933 h 2152197"/>
                    <a:gd name="connsiteX23" fmla="*/ 1471802 w 1483046"/>
                    <a:gd name="connsiteY23" fmla="*/ 684036 h 2152197"/>
                    <a:gd name="connsiteX24" fmla="*/ 1483041 w 1483046"/>
                    <a:gd name="connsiteY24" fmla="*/ 796178 h 2152197"/>
                    <a:gd name="connsiteX25" fmla="*/ 787366 w 1483046"/>
                    <a:gd name="connsiteY25" fmla="*/ 2140404 h 2152197"/>
                    <a:gd name="connsiteX0" fmla="*/ 787366 w 1483046"/>
                    <a:gd name="connsiteY0" fmla="*/ 2141989 h 2153782"/>
                    <a:gd name="connsiteX1" fmla="*/ 731955 w 1483046"/>
                    <a:gd name="connsiteY1" fmla="*/ 2153782 h 2153782"/>
                    <a:gd name="connsiteX2" fmla="*/ 3 w 1483046"/>
                    <a:gd name="connsiteY2" fmla="*/ 797763 h 2153782"/>
                    <a:gd name="connsiteX3" fmla="*/ 10879 w 1483046"/>
                    <a:gd name="connsiteY3" fmla="*/ 694648 h 2153782"/>
                    <a:gd name="connsiteX4" fmla="*/ 18627 w 1483046"/>
                    <a:gd name="connsiteY4" fmla="*/ 689165 h 2153782"/>
                    <a:gd name="connsiteX5" fmla="*/ 118867 w 1483046"/>
                    <a:gd name="connsiteY5" fmla="*/ 572887 h 2153782"/>
                    <a:gd name="connsiteX6" fmla="*/ 217184 w 1483046"/>
                    <a:gd name="connsiteY6" fmla="*/ 458597 h 2153782"/>
                    <a:gd name="connsiteX7" fmla="*/ 49800 w 1483046"/>
                    <a:gd name="connsiteY7" fmla="*/ 1810 h 2153782"/>
                    <a:gd name="connsiteX8" fmla="*/ 294653 w 1483046"/>
                    <a:gd name="connsiteY8" fmla="*/ 397027 h 2153782"/>
                    <a:gd name="connsiteX9" fmla="*/ 427759 w 1483046"/>
                    <a:gd name="connsiteY9" fmla="*/ 363444 h 2153782"/>
                    <a:gd name="connsiteX10" fmla="*/ 497185 w 1483046"/>
                    <a:gd name="connsiteY10" fmla="*/ 305950 h 2153782"/>
                    <a:gd name="connsiteX11" fmla="*/ 552303 w 1483046"/>
                    <a:gd name="connsiteY11" fmla="*/ 331161 h 2153782"/>
                    <a:gd name="connsiteX12" fmla="*/ 675296 w 1483046"/>
                    <a:gd name="connsiteY12" fmla="*/ 352853 h 2153782"/>
                    <a:gd name="connsiteX13" fmla="*/ 903431 w 1483046"/>
                    <a:gd name="connsiteY13" fmla="*/ 312504 h 2153782"/>
                    <a:gd name="connsiteX14" fmla="*/ 932636 w 1483046"/>
                    <a:gd name="connsiteY14" fmla="*/ 290416 h 2153782"/>
                    <a:gd name="connsiteX15" fmla="*/ 972753 w 1483046"/>
                    <a:gd name="connsiteY15" fmla="*/ 297792 h 2153782"/>
                    <a:gd name="connsiteX16" fmla="*/ 1012768 w 1483046"/>
                    <a:gd name="connsiteY16" fmla="*/ 337310 h 2153782"/>
                    <a:gd name="connsiteX17" fmla="*/ 1116028 w 1483046"/>
                    <a:gd name="connsiteY17" fmla="*/ 397549 h 2153782"/>
                    <a:gd name="connsiteX18" fmla="*/ 1230225 w 1483046"/>
                    <a:gd name="connsiteY18" fmla="*/ 432910 h 2153782"/>
                    <a:gd name="connsiteX19" fmla="*/ 1283667 w 1483046"/>
                    <a:gd name="connsiteY19" fmla="*/ 439126 h 2153782"/>
                    <a:gd name="connsiteX20" fmla="*/ 1303202 w 1483046"/>
                    <a:gd name="connsiteY20" fmla="*/ 491251 h 2153782"/>
                    <a:gd name="connsiteX21" fmla="*/ 1426691 w 1483046"/>
                    <a:gd name="connsiteY21" fmla="*/ 646111 h 2153782"/>
                    <a:gd name="connsiteX22" fmla="*/ 1465938 w 1483046"/>
                    <a:gd name="connsiteY22" fmla="*/ 668518 h 2153782"/>
                    <a:gd name="connsiteX23" fmla="*/ 1471802 w 1483046"/>
                    <a:gd name="connsiteY23" fmla="*/ 685621 h 2153782"/>
                    <a:gd name="connsiteX24" fmla="*/ 1483041 w 1483046"/>
                    <a:gd name="connsiteY24" fmla="*/ 797763 h 2153782"/>
                    <a:gd name="connsiteX25" fmla="*/ 787366 w 1483046"/>
                    <a:gd name="connsiteY25" fmla="*/ 2141989 h 2153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483046" h="2153782">
                      <a:moveTo>
                        <a:pt x="787366" y="2141989"/>
                      </a:moveTo>
                      <a:cubicBezTo>
                        <a:pt x="768299" y="2149706"/>
                        <a:pt x="749776" y="2153782"/>
                        <a:pt x="731955" y="2153782"/>
                      </a:cubicBezTo>
                      <a:cubicBezTo>
                        <a:pt x="446808" y="2153782"/>
                        <a:pt x="-1292" y="1110482"/>
                        <a:pt x="3" y="797763"/>
                      </a:cubicBezTo>
                      <a:lnTo>
                        <a:pt x="10879" y="694648"/>
                      </a:lnTo>
                      <a:lnTo>
                        <a:pt x="18627" y="689165"/>
                      </a:lnTo>
                      <a:cubicBezTo>
                        <a:pt x="54782" y="658646"/>
                        <a:pt x="85774" y="611315"/>
                        <a:pt x="118867" y="572887"/>
                      </a:cubicBezTo>
                      <a:cubicBezTo>
                        <a:pt x="151960" y="534459"/>
                        <a:pt x="204541" y="495748"/>
                        <a:pt x="217184" y="458597"/>
                      </a:cubicBezTo>
                      <a:cubicBezTo>
                        <a:pt x="161389" y="306335"/>
                        <a:pt x="-2048" y="32367"/>
                        <a:pt x="49800" y="1810"/>
                      </a:cubicBezTo>
                      <a:cubicBezTo>
                        <a:pt x="101648" y="-28747"/>
                        <a:pt x="231660" y="336755"/>
                        <a:pt x="294653" y="397027"/>
                      </a:cubicBezTo>
                      <a:cubicBezTo>
                        <a:pt x="357646" y="457299"/>
                        <a:pt x="394518" y="384300"/>
                        <a:pt x="427759" y="363444"/>
                      </a:cubicBezTo>
                      <a:lnTo>
                        <a:pt x="497185" y="305950"/>
                      </a:lnTo>
                      <a:lnTo>
                        <a:pt x="552303" y="331161"/>
                      </a:lnTo>
                      <a:cubicBezTo>
                        <a:pt x="589821" y="342671"/>
                        <a:pt x="631367" y="350262"/>
                        <a:pt x="675296" y="352853"/>
                      </a:cubicBezTo>
                      <a:cubicBezTo>
                        <a:pt x="763153" y="358036"/>
                        <a:pt x="843902" y="342237"/>
                        <a:pt x="903431" y="312504"/>
                      </a:cubicBezTo>
                      <a:lnTo>
                        <a:pt x="932636" y="290416"/>
                      </a:lnTo>
                      <a:lnTo>
                        <a:pt x="972753" y="297792"/>
                      </a:lnTo>
                      <a:lnTo>
                        <a:pt x="1012768" y="337310"/>
                      </a:lnTo>
                      <a:cubicBezTo>
                        <a:pt x="1042665" y="360011"/>
                        <a:pt x="1077460" y="380594"/>
                        <a:pt x="1116028" y="397549"/>
                      </a:cubicBezTo>
                      <a:cubicBezTo>
                        <a:pt x="1154595" y="414504"/>
                        <a:pt x="1193284" y="426228"/>
                        <a:pt x="1230225" y="432910"/>
                      </a:cubicBezTo>
                      <a:lnTo>
                        <a:pt x="1283667" y="439126"/>
                      </a:lnTo>
                      <a:lnTo>
                        <a:pt x="1303202" y="491251"/>
                      </a:lnTo>
                      <a:cubicBezTo>
                        <a:pt x="1336755" y="556901"/>
                        <a:pt x="1380723" y="610370"/>
                        <a:pt x="1426691" y="646111"/>
                      </a:cubicBezTo>
                      <a:lnTo>
                        <a:pt x="1465938" y="668518"/>
                      </a:lnTo>
                      <a:lnTo>
                        <a:pt x="1471802" y="685621"/>
                      </a:lnTo>
                      <a:cubicBezTo>
                        <a:pt x="1479454" y="721226"/>
                        <a:pt x="1483203" y="758673"/>
                        <a:pt x="1483041" y="797763"/>
                      </a:cubicBezTo>
                      <a:cubicBezTo>
                        <a:pt x="1481826" y="1090938"/>
                        <a:pt x="1073371" y="2026224"/>
                        <a:pt x="787366" y="214198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2AB43166-A8FE-4BCC-8D74-399F868342A7}"/>
                    </a:ext>
                  </a:extLst>
                </p:cNvPr>
                <p:cNvSpPr/>
                <p:nvPr/>
              </p:nvSpPr>
              <p:spPr>
                <a:xfrm rot="12477670">
                  <a:off x="2871061" y="3350663"/>
                  <a:ext cx="1196126" cy="1490219"/>
                </a:xfrm>
                <a:custGeom>
                  <a:avLst/>
                  <a:gdLst>
                    <a:gd name="connsiteX0" fmla="*/ 635034 w 1196126"/>
                    <a:gd name="connsiteY0" fmla="*/ 1479833 h 1490219"/>
                    <a:gd name="connsiteX1" fmla="*/ 590345 w 1196126"/>
                    <a:gd name="connsiteY1" fmla="*/ 1490219 h 1490219"/>
                    <a:gd name="connsiteX2" fmla="*/ 3 w 1196126"/>
                    <a:gd name="connsiteY2" fmla="*/ 315431 h 1490219"/>
                    <a:gd name="connsiteX3" fmla="*/ 6500 w 1196126"/>
                    <a:gd name="connsiteY3" fmla="*/ 255802 h 1490219"/>
                    <a:gd name="connsiteX4" fmla="*/ 23075 w 1196126"/>
                    <a:gd name="connsiteY4" fmla="*/ 252516 h 1490219"/>
                    <a:gd name="connsiteX5" fmla="*/ 182594 w 1196126"/>
                    <a:gd name="connsiteY5" fmla="*/ 166301 h 1490219"/>
                    <a:gd name="connsiteX6" fmla="*/ 269753 w 1196126"/>
                    <a:gd name="connsiteY6" fmla="*/ 76617 h 1490219"/>
                    <a:gd name="connsiteX7" fmla="*/ 299400 w 1196126"/>
                    <a:gd name="connsiteY7" fmla="*/ 23042 h 1490219"/>
                    <a:gd name="connsiteX8" fmla="*/ 314089 w 1196126"/>
                    <a:gd name="connsiteY8" fmla="*/ 33389 h 1490219"/>
                    <a:gd name="connsiteX9" fmla="*/ 544668 w 1196126"/>
                    <a:gd name="connsiteY9" fmla="*/ 63046 h 1490219"/>
                    <a:gd name="connsiteX10" fmla="*/ 666171 w 1196126"/>
                    <a:gd name="connsiteY10" fmla="*/ 33435 h 1490219"/>
                    <a:gd name="connsiteX11" fmla="*/ 726691 w 1196126"/>
                    <a:gd name="connsiteY11" fmla="*/ 0 h 1490219"/>
                    <a:gd name="connsiteX12" fmla="*/ 754551 w 1196126"/>
                    <a:gd name="connsiteY12" fmla="*/ 18595 h 1490219"/>
                    <a:gd name="connsiteX13" fmla="*/ 873150 w 1196126"/>
                    <a:gd name="connsiteY13" fmla="*/ 58274 h 1490219"/>
                    <a:gd name="connsiteX14" fmla="*/ 936908 w 1196126"/>
                    <a:gd name="connsiteY14" fmla="*/ 67290 h 1490219"/>
                    <a:gd name="connsiteX15" fmla="*/ 970184 w 1196126"/>
                    <a:gd name="connsiteY15" fmla="*/ 67814 h 1490219"/>
                    <a:gd name="connsiteX16" fmla="*/ 975497 w 1196126"/>
                    <a:gd name="connsiteY16" fmla="*/ 76526 h 1490219"/>
                    <a:gd name="connsiteX17" fmla="*/ 1066372 w 1196126"/>
                    <a:gd name="connsiteY17" fmla="*/ 162443 h 1490219"/>
                    <a:gd name="connsiteX18" fmla="*/ 1147823 w 1196126"/>
                    <a:gd name="connsiteY18" fmla="*/ 211787 h 1490219"/>
                    <a:gd name="connsiteX19" fmla="*/ 1187023 w 1196126"/>
                    <a:gd name="connsiteY19" fmla="*/ 226227 h 1490219"/>
                    <a:gd name="connsiteX20" fmla="*/ 1187188 w 1196126"/>
                    <a:gd name="connsiteY20" fmla="*/ 226672 h 1490219"/>
                    <a:gd name="connsiteX21" fmla="*/ 1196120 w 1196126"/>
                    <a:gd name="connsiteY21" fmla="*/ 315431 h 1490219"/>
                    <a:gd name="connsiteX22" fmla="*/ 635034 w 1196126"/>
                    <a:gd name="connsiteY22" fmla="*/ 1479833 h 1490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6126" h="1490219">
                      <a:moveTo>
                        <a:pt x="635034" y="1479833"/>
                      </a:moveTo>
                      <a:cubicBezTo>
                        <a:pt x="619658" y="1486628"/>
                        <a:pt x="604719" y="1490219"/>
                        <a:pt x="590345" y="1490219"/>
                      </a:cubicBezTo>
                      <a:cubicBezTo>
                        <a:pt x="360365" y="1490219"/>
                        <a:pt x="-1283" y="570951"/>
                        <a:pt x="3" y="315431"/>
                      </a:cubicBezTo>
                      <a:lnTo>
                        <a:pt x="6500" y="255802"/>
                      </a:lnTo>
                      <a:lnTo>
                        <a:pt x="23075" y="252516"/>
                      </a:lnTo>
                      <a:cubicBezTo>
                        <a:pt x="75759" y="236778"/>
                        <a:pt x="131160" y="207739"/>
                        <a:pt x="182594" y="166301"/>
                      </a:cubicBezTo>
                      <a:cubicBezTo>
                        <a:pt x="216885" y="138675"/>
                        <a:pt x="246165" y="108155"/>
                        <a:pt x="269753" y="76617"/>
                      </a:cubicBezTo>
                      <a:lnTo>
                        <a:pt x="299400" y="23042"/>
                      </a:lnTo>
                      <a:lnTo>
                        <a:pt x="314089" y="33389"/>
                      </a:lnTo>
                      <a:cubicBezTo>
                        <a:pt x="375497" y="61283"/>
                        <a:pt x="457208" y="73373"/>
                        <a:pt x="544668" y="63046"/>
                      </a:cubicBezTo>
                      <a:cubicBezTo>
                        <a:pt x="588398" y="57881"/>
                        <a:pt x="629424" y="47602"/>
                        <a:pt x="666171" y="33435"/>
                      </a:cubicBezTo>
                      <a:lnTo>
                        <a:pt x="726691" y="0"/>
                      </a:lnTo>
                      <a:lnTo>
                        <a:pt x="754551" y="18595"/>
                      </a:lnTo>
                      <a:cubicBezTo>
                        <a:pt x="789983" y="35789"/>
                        <a:pt x="830006" y="49468"/>
                        <a:pt x="873150" y="58274"/>
                      </a:cubicBezTo>
                      <a:cubicBezTo>
                        <a:pt x="894721" y="62678"/>
                        <a:pt x="916052" y="65656"/>
                        <a:pt x="936908" y="67290"/>
                      </a:cubicBezTo>
                      <a:lnTo>
                        <a:pt x="970184" y="67814"/>
                      </a:lnTo>
                      <a:lnTo>
                        <a:pt x="975497" y="76526"/>
                      </a:lnTo>
                      <a:cubicBezTo>
                        <a:pt x="1000399" y="107038"/>
                        <a:pt x="1030945" y="136293"/>
                        <a:pt x="1066372" y="162443"/>
                      </a:cubicBezTo>
                      <a:cubicBezTo>
                        <a:pt x="1092943" y="182056"/>
                        <a:pt x="1120373" y="198530"/>
                        <a:pt x="1147823" y="211787"/>
                      </a:cubicBezTo>
                      <a:lnTo>
                        <a:pt x="1187023" y="226227"/>
                      </a:lnTo>
                      <a:lnTo>
                        <a:pt x="1187188" y="226672"/>
                      </a:lnTo>
                      <a:cubicBezTo>
                        <a:pt x="1193303" y="253937"/>
                        <a:pt x="1196281" y="283491"/>
                        <a:pt x="1196120" y="315431"/>
                      </a:cubicBezTo>
                      <a:cubicBezTo>
                        <a:pt x="1194916" y="554981"/>
                        <a:pt x="865681" y="1377903"/>
                        <a:pt x="635034" y="14798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9966"/>
                    </a:gs>
                    <a:gs pos="0">
                      <a:srgbClr val="00FF99"/>
                    </a:gs>
                    <a:gs pos="50000">
                      <a:srgbClr val="00CC99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31E9C045-F9A9-4058-A0A8-7D47032D04DD}"/>
                    </a:ext>
                  </a:extLst>
                </p:cNvPr>
                <p:cNvSpPr/>
                <p:nvPr/>
              </p:nvSpPr>
              <p:spPr>
                <a:xfrm rot="12477670">
                  <a:off x="2876782" y="3353224"/>
                  <a:ext cx="1184538" cy="1485885"/>
                </a:xfrm>
                <a:custGeom>
                  <a:avLst/>
                  <a:gdLst>
                    <a:gd name="connsiteX0" fmla="*/ 587460 w 1184538"/>
                    <a:gd name="connsiteY0" fmla="*/ 379812 h 1485885"/>
                    <a:gd name="connsiteX1" fmla="*/ 590261 w 1184538"/>
                    <a:gd name="connsiteY1" fmla="*/ 371480 h 1485885"/>
                    <a:gd name="connsiteX2" fmla="*/ 588093 w 1184538"/>
                    <a:gd name="connsiteY2" fmla="*/ 367800 h 1485885"/>
                    <a:gd name="connsiteX3" fmla="*/ 582158 w 1184538"/>
                    <a:gd name="connsiteY3" fmla="*/ 778502 h 1485885"/>
                    <a:gd name="connsiteX4" fmla="*/ 582396 w 1184538"/>
                    <a:gd name="connsiteY4" fmla="*/ 762501 h 1485885"/>
                    <a:gd name="connsiteX5" fmla="*/ 594729 w 1184538"/>
                    <a:gd name="connsiteY5" fmla="*/ 725150 h 1485885"/>
                    <a:gd name="connsiteX6" fmla="*/ 860099 w 1184538"/>
                    <a:gd name="connsiteY6" fmla="*/ 186106 h 1485885"/>
                    <a:gd name="connsiteX7" fmla="*/ 922734 w 1184538"/>
                    <a:gd name="connsiteY7" fmla="*/ 71572 h 1485885"/>
                    <a:gd name="connsiteX8" fmla="*/ 927771 w 1184538"/>
                    <a:gd name="connsiteY8" fmla="*/ 62617 h 1485885"/>
                    <a:gd name="connsiteX9" fmla="*/ 936508 w 1184538"/>
                    <a:gd name="connsiteY9" fmla="*/ 63852 h 1485885"/>
                    <a:gd name="connsiteX10" fmla="*/ 947922 w 1184538"/>
                    <a:gd name="connsiteY10" fmla="*/ 64032 h 1485885"/>
                    <a:gd name="connsiteX11" fmla="*/ 875019 w 1184538"/>
                    <a:gd name="connsiteY11" fmla="*/ 197048 h 1485885"/>
                    <a:gd name="connsiteX12" fmla="*/ 637577 w 1184538"/>
                    <a:gd name="connsiteY12" fmla="*/ 659495 h 1485885"/>
                    <a:gd name="connsiteX13" fmla="*/ 586103 w 1184538"/>
                    <a:gd name="connsiteY13" fmla="*/ 1485885 h 1485885"/>
                    <a:gd name="connsiteX14" fmla="*/ 570320 w 1184538"/>
                    <a:gd name="connsiteY14" fmla="*/ 1482205 h 1485885"/>
                    <a:gd name="connsiteX15" fmla="*/ 566849 w 1184538"/>
                    <a:gd name="connsiteY15" fmla="*/ 1426499 h 1485885"/>
                    <a:gd name="connsiteX16" fmla="*/ 555819 w 1184538"/>
                    <a:gd name="connsiteY16" fmla="*/ 1016095 h 1485885"/>
                    <a:gd name="connsiteX17" fmla="*/ 556239 w 1184538"/>
                    <a:gd name="connsiteY17" fmla="*/ 931940 h 1485885"/>
                    <a:gd name="connsiteX18" fmla="*/ 551444 w 1184538"/>
                    <a:gd name="connsiteY18" fmla="*/ 931404 h 1485885"/>
                    <a:gd name="connsiteX19" fmla="*/ 410451 w 1184538"/>
                    <a:gd name="connsiteY19" fmla="*/ 808402 h 1485885"/>
                    <a:gd name="connsiteX20" fmla="*/ 389945 w 1184538"/>
                    <a:gd name="connsiteY20" fmla="*/ 787529 h 1485885"/>
                    <a:gd name="connsiteX21" fmla="*/ 384125 w 1184538"/>
                    <a:gd name="connsiteY21" fmla="*/ 897964 h 1485885"/>
                    <a:gd name="connsiteX22" fmla="*/ 377834 w 1184538"/>
                    <a:gd name="connsiteY22" fmla="*/ 1140174 h 1485885"/>
                    <a:gd name="connsiteX23" fmla="*/ 377253 w 1184538"/>
                    <a:gd name="connsiteY23" fmla="*/ 1304790 h 1485885"/>
                    <a:gd name="connsiteX24" fmla="*/ 359022 w 1184538"/>
                    <a:gd name="connsiteY24" fmla="*/ 1277841 h 1485885"/>
                    <a:gd name="connsiteX25" fmla="*/ 359309 w 1184538"/>
                    <a:gd name="connsiteY25" fmla="*/ 1196886 h 1485885"/>
                    <a:gd name="connsiteX26" fmla="*/ 383717 w 1184538"/>
                    <a:gd name="connsiteY26" fmla="*/ 781292 h 1485885"/>
                    <a:gd name="connsiteX27" fmla="*/ 383751 w 1184538"/>
                    <a:gd name="connsiteY27" fmla="*/ 781226 h 1485885"/>
                    <a:gd name="connsiteX28" fmla="*/ 357223 w 1184538"/>
                    <a:gd name="connsiteY28" fmla="*/ 754226 h 1485885"/>
                    <a:gd name="connsiteX29" fmla="*/ 316294 w 1184538"/>
                    <a:gd name="connsiteY29" fmla="*/ 710704 h 1485885"/>
                    <a:gd name="connsiteX30" fmla="*/ 315003 w 1184538"/>
                    <a:gd name="connsiteY30" fmla="*/ 713268 h 1485885"/>
                    <a:gd name="connsiteX31" fmla="*/ 314839 w 1184538"/>
                    <a:gd name="connsiteY31" fmla="*/ 709156 h 1485885"/>
                    <a:gd name="connsiteX32" fmla="*/ 268198 w 1184538"/>
                    <a:gd name="connsiteY32" fmla="*/ 659562 h 1485885"/>
                    <a:gd name="connsiteX33" fmla="*/ 171325 w 1184538"/>
                    <a:gd name="connsiteY33" fmla="*/ 551895 h 1485885"/>
                    <a:gd name="connsiteX34" fmla="*/ 30775 w 1184538"/>
                    <a:gd name="connsiteY34" fmla="*/ 387331 h 1485885"/>
                    <a:gd name="connsiteX35" fmla="*/ 2443 w 1184538"/>
                    <a:gd name="connsiteY35" fmla="*/ 352353 h 1485885"/>
                    <a:gd name="connsiteX36" fmla="*/ 0 w 1184538"/>
                    <a:gd name="connsiteY36" fmla="*/ 317638 h 1485885"/>
                    <a:gd name="connsiteX37" fmla="*/ 79546 w 1184538"/>
                    <a:gd name="connsiteY37" fmla="*/ 413145 h 1485885"/>
                    <a:gd name="connsiteX38" fmla="*/ 184561 w 1184538"/>
                    <a:gd name="connsiteY38" fmla="*/ 534491 h 1485885"/>
                    <a:gd name="connsiteX39" fmla="*/ 278226 w 1184538"/>
                    <a:gd name="connsiteY39" fmla="*/ 639077 h 1485885"/>
                    <a:gd name="connsiteX40" fmla="*/ 313567 w 1184538"/>
                    <a:gd name="connsiteY40" fmla="*/ 677247 h 1485885"/>
                    <a:gd name="connsiteX41" fmla="*/ 311022 w 1184538"/>
                    <a:gd name="connsiteY41" fmla="*/ 613455 h 1485885"/>
                    <a:gd name="connsiteX42" fmla="*/ 275111 w 1184538"/>
                    <a:gd name="connsiteY42" fmla="*/ 221836 h 1485885"/>
                    <a:gd name="connsiteX43" fmla="*/ 257200 w 1184538"/>
                    <a:gd name="connsiteY43" fmla="*/ 87403 h 1485885"/>
                    <a:gd name="connsiteX44" fmla="*/ 269353 w 1184538"/>
                    <a:gd name="connsiteY44" fmla="*/ 73179 h 1485885"/>
                    <a:gd name="connsiteX45" fmla="*/ 273036 w 1184538"/>
                    <a:gd name="connsiteY45" fmla="*/ 66523 h 1485885"/>
                    <a:gd name="connsiteX46" fmla="*/ 293264 w 1184538"/>
                    <a:gd name="connsiteY46" fmla="*/ 216078 h 1485885"/>
                    <a:gd name="connsiteX47" fmla="*/ 324574 w 1184538"/>
                    <a:gd name="connsiteY47" fmla="*/ 670618 h 1485885"/>
                    <a:gd name="connsiteX48" fmla="*/ 322713 w 1184538"/>
                    <a:gd name="connsiteY48" fmla="*/ 687127 h 1485885"/>
                    <a:gd name="connsiteX49" fmla="*/ 368225 w 1184538"/>
                    <a:gd name="connsiteY49" fmla="*/ 736282 h 1485885"/>
                    <a:gd name="connsiteX50" fmla="*/ 526597 w 1184538"/>
                    <a:gd name="connsiteY50" fmla="*/ 897397 h 1485885"/>
                    <a:gd name="connsiteX51" fmla="*/ 556271 w 1184538"/>
                    <a:gd name="connsiteY51" fmla="*/ 925345 h 1485885"/>
                    <a:gd name="connsiteX52" fmla="*/ 557077 w 1184538"/>
                    <a:gd name="connsiteY52" fmla="*/ 763746 h 1485885"/>
                    <a:gd name="connsiteX53" fmla="*/ 582788 w 1184538"/>
                    <a:gd name="connsiteY53" fmla="*/ 371677 h 1485885"/>
                    <a:gd name="connsiteX54" fmla="*/ 586819 w 1184538"/>
                    <a:gd name="connsiteY54" fmla="*/ 365637 h 1485885"/>
                    <a:gd name="connsiteX55" fmla="*/ 564773 w 1184538"/>
                    <a:gd name="connsiteY55" fmla="*/ 328201 h 1485885"/>
                    <a:gd name="connsiteX56" fmla="*/ 437946 w 1184538"/>
                    <a:gd name="connsiteY56" fmla="*/ 128999 h 1485885"/>
                    <a:gd name="connsiteX57" fmla="*/ 386160 w 1184538"/>
                    <a:gd name="connsiteY57" fmla="*/ 52425 h 1485885"/>
                    <a:gd name="connsiteX58" fmla="*/ 414466 w 1184538"/>
                    <a:gd name="connsiteY58" fmla="*/ 58153 h 1485885"/>
                    <a:gd name="connsiteX59" fmla="*/ 495369 w 1184538"/>
                    <a:gd name="connsiteY59" fmla="*/ 182774 h 1485885"/>
                    <a:gd name="connsiteX60" fmla="*/ 591738 w 1184538"/>
                    <a:gd name="connsiteY60" fmla="*/ 359653 h 1485885"/>
                    <a:gd name="connsiteX61" fmla="*/ 592089 w 1184538"/>
                    <a:gd name="connsiteY61" fmla="*/ 366039 h 1485885"/>
                    <a:gd name="connsiteX62" fmla="*/ 619571 w 1184538"/>
                    <a:gd name="connsiteY62" fmla="*/ 284274 h 1485885"/>
                    <a:gd name="connsiteX63" fmla="*/ 673828 w 1184538"/>
                    <a:gd name="connsiteY63" fmla="*/ 102791 h 1485885"/>
                    <a:gd name="connsiteX64" fmla="*/ 698181 w 1184538"/>
                    <a:gd name="connsiteY64" fmla="*/ 12092 h 1485885"/>
                    <a:gd name="connsiteX65" fmla="*/ 720068 w 1184538"/>
                    <a:gd name="connsiteY65" fmla="*/ 0 h 1485885"/>
                    <a:gd name="connsiteX66" fmla="*/ 702241 w 1184538"/>
                    <a:gd name="connsiteY66" fmla="*/ 66389 h 1485885"/>
                    <a:gd name="connsiteX67" fmla="*/ 596602 w 1184538"/>
                    <a:gd name="connsiteY67" fmla="*/ 372922 h 1485885"/>
                    <a:gd name="connsiteX68" fmla="*/ 587408 w 1184538"/>
                    <a:gd name="connsiteY68" fmla="*/ 380796 h 1485885"/>
                    <a:gd name="connsiteX69" fmla="*/ 581427 w 1184538"/>
                    <a:gd name="connsiteY69" fmla="*/ 494314 h 1485885"/>
                    <a:gd name="connsiteX70" fmla="*/ 574158 w 1184538"/>
                    <a:gd name="connsiteY70" fmla="*/ 1013328 h 1485885"/>
                    <a:gd name="connsiteX71" fmla="*/ 578699 w 1184538"/>
                    <a:gd name="connsiteY71" fmla="*/ 1289301 h 1485885"/>
                    <a:gd name="connsiteX72" fmla="*/ 579588 w 1184538"/>
                    <a:gd name="connsiteY72" fmla="*/ 1316314 h 1485885"/>
                    <a:gd name="connsiteX73" fmla="*/ 581542 w 1184538"/>
                    <a:gd name="connsiteY73" fmla="*/ 1310397 h 1485885"/>
                    <a:gd name="connsiteX74" fmla="*/ 846912 w 1184538"/>
                    <a:gd name="connsiteY74" fmla="*/ 771353 h 1485885"/>
                    <a:gd name="connsiteX75" fmla="*/ 1184538 w 1184538"/>
                    <a:gd name="connsiteY75" fmla="*/ 222724 h 1485885"/>
                    <a:gd name="connsiteX76" fmla="*/ 861832 w 1184538"/>
                    <a:gd name="connsiteY76" fmla="*/ 782295 h 1485885"/>
                    <a:gd name="connsiteX77" fmla="*/ 815913 w 1184538"/>
                    <a:gd name="connsiteY77" fmla="*/ 868433 h 1485885"/>
                    <a:gd name="connsiteX78" fmla="*/ 831554 w 1184538"/>
                    <a:gd name="connsiteY78" fmla="*/ 854777 h 1485885"/>
                    <a:gd name="connsiteX79" fmla="*/ 1008576 w 1184538"/>
                    <a:gd name="connsiteY79" fmla="*/ 737335 h 1485885"/>
                    <a:gd name="connsiteX80" fmla="*/ 1105734 w 1184538"/>
                    <a:gd name="connsiteY80" fmla="*/ 679852 h 1485885"/>
                    <a:gd name="connsiteX81" fmla="*/ 1095886 w 1184538"/>
                    <a:gd name="connsiteY81" fmla="*/ 708377 h 1485885"/>
                    <a:gd name="connsiteX82" fmla="*/ 1079596 w 1184538"/>
                    <a:gd name="connsiteY82" fmla="*/ 717683 h 1485885"/>
                    <a:gd name="connsiteX83" fmla="*/ 894884 w 1184538"/>
                    <a:gd name="connsiteY83" fmla="*/ 828635 h 1485885"/>
                    <a:gd name="connsiteX84" fmla="*/ 806697 w 1184538"/>
                    <a:gd name="connsiteY84" fmla="*/ 885719 h 1485885"/>
                    <a:gd name="connsiteX85" fmla="*/ 795259 w 1184538"/>
                    <a:gd name="connsiteY85" fmla="*/ 907177 h 1485885"/>
                    <a:gd name="connsiteX86" fmla="*/ 661870 w 1184538"/>
                    <a:gd name="connsiteY86" fmla="*/ 1167908 h 1485885"/>
                    <a:gd name="connsiteX87" fmla="*/ 640082 w 1184538"/>
                    <a:gd name="connsiteY87" fmla="*/ 1212572 h 1485885"/>
                    <a:gd name="connsiteX88" fmla="*/ 641400 w 1184538"/>
                    <a:gd name="connsiteY88" fmla="*/ 1211524 h 1485885"/>
                    <a:gd name="connsiteX89" fmla="*/ 824479 w 1184538"/>
                    <a:gd name="connsiteY89" fmla="*/ 1185021 h 1485885"/>
                    <a:gd name="connsiteX90" fmla="*/ 880656 w 1184538"/>
                    <a:gd name="connsiteY90" fmla="*/ 1181466 h 1485885"/>
                    <a:gd name="connsiteX91" fmla="*/ 867883 w 1184538"/>
                    <a:gd name="connsiteY91" fmla="*/ 1203099 h 1485885"/>
                    <a:gd name="connsiteX92" fmla="*/ 829941 w 1184538"/>
                    <a:gd name="connsiteY92" fmla="*/ 1204763 h 1485885"/>
                    <a:gd name="connsiteX93" fmla="*/ 736231 w 1184538"/>
                    <a:gd name="connsiteY93" fmla="*/ 1210711 h 1485885"/>
                    <a:gd name="connsiteX94" fmla="*/ 636429 w 1184538"/>
                    <a:gd name="connsiteY94" fmla="*/ 1220062 h 1485885"/>
                    <a:gd name="connsiteX95" fmla="*/ 624390 w 1184538"/>
                    <a:gd name="connsiteY95" fmla="*/ 1244740 h 1485885"/>
                    <a:gd name="connsiteX96" fmla="*/ 580345 w 1184538"/>
                    <a:gd name="connsiteY96" fmla="*/ 1339323 h 1485885"/>
                    <a:gd name="connsiteX97" fmla="*/ 582841 w 1184538"/>
                    <a:gd name="connsiteY97" fmla="*/ 1415160 h 148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</a:cxnLst>
                  <a:rect l="l" t="t" r="r" b="b"/>
                  <a:pathLst>
                    <a:path w="1184538" h="1485885">
                      <a:moveTo>
                        <a:pt x="587460" y="379812"/>
                      </a:moveTo>
                      <a:lnTo>
                        <a:pt x="590261" y="371480"/>
                      </a:lnTo>
                      <a:lnTo>
                        <a:pt x="588093" y="367800"/>
                      </a:lnTo>
                      <a:close/>
                      <a:moveTo>
                        <a:pt x="582158" y="778502"/>
                      </a:moveTo>
                      <a:lnTo>
                        <a:pt x="582396" y="762501"/>
                      </a:lnTo>
                      <a:cubicBezTo>
                        <a:pt x="584553" y="753477"/>
                        <a:pt x="588727" y="740894"/>
                        <a:pt x="594729" y="725150"/>
                      </a:cubicBezTo>
                      <a:cubicBezTo>
                        <a:pt x="630742" y="630688"/>
                        <a:pt x="732610" y="422420"/>
                        <a:pt x="860099" y="186106"/>
                      </a:cubicBezTo>
                      <a:cubicBezTo>
                        <a:pt x="881347" y="146720"/>
                        <a:pt x="902300" y="108420"/>
                        <a:pt x="922734" y="71572"/>
                      </a:cubicBezTo>
                      <a:lnTo>
                        <a:pt x="927771" y="62617"/>
                      </a:lnTo>
                      <a:lnTo>
                        <a:pt x="936508" y="63852"/>
                      </a:lnTo>
                      <a:lnTo>
                        <a:pt x="947922" y="64032"/>
                      </a:lnTo>
                      <a:lnTo>
                        <a:pt x="875019" y="197048"/>
                      </a:lnTo>
                      <a:cubicBezTo>
                        <a:pt x="784196" y="365399"/>
                        <a:pt x="700458" y="528661"/>
                        <a:pt x="637577" y="659495"/>
                      </a:cubicBezTo>
                      <a:close/>
                      <a:moveTo>
                        <a:pt x="586103" y="1485885"/>
                      </a:moveTo>
                      <a:lnTo>
                        <a:pt x="570320" y="1482205"/>
                      </a:lnTo>
                      <a:lnTo>
                        <a:pt x="566849" y="1426499"/>
                      </a:lnTo>
                      <a:cubicBezTo>
                        <a:pt x="560895" y="1315418"/>
                        <a:pt x="556827" y="1172470"/>
                        <a:pt x="555819" y="1016095"/>
                      </a:cubicBezTo>
                      <a:lnTo>
                        <a:pt x="556239" y="931940"/>
                      </a:lnTo>
                      <a:lnTo>
                        <a:pt x="551444" y="931404"/>
                      </a:lnTo>
                      <a:cubicBezTo>
                        <a:pt x="528330" y="919951"/>
                        <a:pt x="477568" y="875302"/>
                        <a:pt x="410451" y="808402"/>
                      </a:cubicBezTo>
                      <a:lnTo>
                        <a:pt x="389945" y="787529"/>
                      </a:lnTo>
                      <a:lnTo>
                        <a:pt x="384125" y="897964"/>
                      </a:lnTo>
                      <a:cubicBezTo>
                        <a:pt x="381198" y="970388"/>
                        <a:pt x="379073" y="1052398"/>
                        <a:pt x="377834" y="1140174"/>
                      </a:cubicBezTo>
                      <a:lnTo>
                        <a:pt x="377253" y="1304790"/>
                      </a:lnTo>
                      <a:lnTo>
                        <a:pt x="359022" y="1277841"/>
                      </a:lnTo>
                      <a:lnTo>
                        <a:pt x="359309" y="1196886"/>
                      </a:lnTo>
                      <a:cubicBezTo>
                        <a:pt x="362286" y="988075"/>
                        <a:pt x="371474" y="828444"/>
                        <a:pt x="383717" y="781292"/>
                      </a:cubicBezTo>
                      <a:lnTo>
                        <a:pt x="383751" y="781226"/>
                      </a:lnTo>
                      <a:lnTo>
                        <a:pt x="357223" y="754226"/>
                      </a:lnTo>
                      <a:lnTo>
                        <a:pt x="316294" y="710704"/>
                      </a:lnTo>
                      <a:lnTo>
                        <a:pt x="315003" y="713268"/>
                      </a:lnTo>
                      <a:lnTo>
                        <a:pt x="314839" y="709156"/>
                      </a:lnTo>
                      <a:lnTo>
                        <a:pt x="268198" y="659562"/>
                      </a:lnTo>
                      <a:cubicBezTo>
                        <a:pt x="237016" y="625648"/>
                        <a:pt x="204526" y="589566"/>
                        <a:pt x="171325" y="551895"/>
                      </a:cubicBezTo>
                      <a:cubicBezTo>
                        <a:pt x="120732" y="494492"/>
                        <a:pt x="73274" y="438832"/>
                        <a:pt x="30775" y="387331"/>
                      </a:cubicBezTo>
                      <a:lnTo>
                        <a:pt x="2443" y="352353"/>
                      </a:lnTo>
                      <a:lnTo>
                        <a:pt x="0" y="317638"/>
                      </a:lnTo>
                      <a:lnTo>
                        <a:pt x="79546" y="413145"/>
                      </a:lnTo>
                      <a:cubicBezTo>
                        <a:pt x="113308" y="452897"/>
                        <a:pt x="148518" y="493597"/>
                        <a:pt x="184561" y="534491"/>
                      </a:cubicBezTo>
                      <a:cubicBezTo>
                        <a:pt x="216098" y="570273"/>
                        <a:pt x="247468" y="605290"/>
                        <a:pt x="278226" y="639077"/>
                      </a:cubicBezTo>
                      <a:lnTo>
                        <a:pt x="313567" y="677247"/>
                      </a:lnTo>
                      <a:lnTo>
                        <a:pt x="311022" y="613455"/>
                      </a:lnTo>
                      <a:cubicBezTo>
                        <a:pt x="304835" y="503393"/>
                        <a:pt x="292240" y="365151"/>
                        <a:pt x="275111" y="221836"/>
                      </a:cubicBezTo>
                      <a:lnTo>
                        <a:pt x="257200" y="87403"/>
                      </a:lnTo>
                      <a:lnTo>
                        <a:pt x="269353" y="73179"/>
                      </a:lnTo>
                      <a:lnTo>
                        <a:pt x="273036" y="66523"/>
                      </a:lnTo>
                      <a:lnTo>
                        <a:pt x="293264" y="216078"/>
                      </a:lnTo>
                      <a:cubicBezTo>
                        <a:pt x="317308" y="417249"/>
                        <a:pt x="328794" y="592755"/>
                        <a:pt x="324574" y="670618"/>
                      </a:cubicBezTo>
                      <a:lnTo>
                        <a:pt x="322713" y="687127"/>
                      </a:lnTo>
                      <a:lnTo>
                        <a:pt x="368225" y="736282"/>
                      </a:lnTo>
                      <a:cubicBezTo>
                        <a:pt x="426413" y="798006"/>
                        <a:pt x="480384" y="852950"/>
                        <a:pt x="526597" y="897397"/>
                      </a:cubicBezTo>
                      <a:lnTo>
                        <a:pt x="556271" y="925345"/>
                      </a:lnTo>
                      <a:lnTo>
                        <a:pt x="557077" y="763746"/>
                      </a:lnTo>
                      <a:cubicBezTo>
                        <a:pt x="560640" y="559763"/>
                        <a:pt x="570260" y="407973"/>
                        <a:pt x="582788" y="371677"/>
                      </a:cubicBezTo>
                      <a:lnTo>
                        <a:pt x="586819" y="365637"/>
                      </a:lnTo>
                      <a:lnTo>
                        <a:pt x="564773" y="328201"/>
                      </a:lnTo>
                      <a:cubicBezTo>
                        <a:pt x="529842" y="270132"/>
                        <a:pt x="486590" y="202244"/>
                        <a:pt x="437946" y="128999"/>
                      </a:cubicBezTo>
                      <a:lnTo>
                        <a:pt x="386160" y="52425"/>
                      </a:lnTo>
                      <a:lnTo>
                        <a:pt x="414466" y="58153"/>
                      </a:lnTo>
                      <a:lnTo>
                        <a:pt x="495369" y="182774"/>
                      </a:lnTo>
                      <a:cubicBezTo>
                        <a:pt x="548001" y="267162"/>
                        <a:pt x="582992" y="330852"/>
                        <a:pt x="591738" y="359653"/>
                      </a:cubicBezTo>
                      <a:lnTo>
                        <a:pt x="592089" y="366039"/>
                      </a:lnTo>
                      <a:lnTo>
                        <a:pt x="619571" y="284274"/>
                      </a:lnTo>
                      <a:cubicBezTo>
                        <a:pt x="636758" y="230382"/>
                        <a:pt x="655124" y="168931"/>
                        <a:pt x="673828" y="102791"/>
                      </a:cubicBezTo>
                      <a:lnTo>
                        <a:pt x="698181" y="12092"/>
                      </a:lnTo>
                      <a:lnTo>
                        <a:pt x="720068" y="0"/>
                      </a:lnTo>
                      <a:lnTo>
                        <a:pt x="702241" y="66389"/>
                      </a:lnTo>
                      <a:cubicBezTo>
                        <a:pt x="657718" y="223720"/>
                        <a:pt x="617315" y="341528"/>
                        <a:pt x="596602" y="372922"/>
                      </a:cubicBezTo>
                      <a:lnTo>
                        <a:pt x="587408" y="380796"/>
                      </a:lnTo>
                      <a:lnTo>
                        <a:pt x="581427" y="494314"/>
                      </a:lnTo>
                      <a:cubicBezTo>
                        <a:pt x="575572" y="639162"/>
                        <a:pt x="572927" y="822354"/>
                        <a:pt x="574158" y="1013328"/>
                      </a:cubicBezTo>
                      <a:cubicBezTo>
                        <a:pt x="574774" y="1108816"/>
                        <a:pt x="576332" y="1202069"/>
                        <a:pt x="578699" y="1289301"/>
                      </a:cubicBezTo>
                      <a:lnTo>
                        <a:pt x="579588" y="1316314"/>
                      </a:lnTo>
                      <a:lnTo>
                        <a:pt x="581542" y="1310397"/>
                      </a:lnTo>
                      <a:cubicBezTo>
                        <a:pt x="617554" y="1215934"/>
                        <a:pt x="719424" y="1007666"/>
                        <a:pt x="846912" y="771353"/>
                      </a:cubicBezTo>
                      <a:cubicBezTo>
                        <a:pt x="1016896" y="456267"/>
                        <a:pt x="1168057" y="210637"/>
                        <a:pt x="1184538" y="222724"/>
                      </a:cubicBezTo>
                      <a:cubicBezTo>
                        <a:pt x="1102487" y="350516"/>
                        <a:pt x="982929" y="557829"/>
                        <a:pt x="861832" y="782295"/>
                      </a:cubicBezTo>
                      <a:lnTo>
                        <a:pt x="815913" y="868433"/>
                      </a:lnTo>
                      <a:lnTo>
                        <a:pt x="831554" y="854777"/>
                      </a:lnTo>
                      <a:cubicBezTo>
                        <a:pt x="867635" y="826595"/>
                        <a:pt x="929605" y="785546"/>
                        <a:pt x="1008576" y="737335"/>
                      </a:cubicBezTo>
                      <a:lnTo>
                        <a:pt x="1105734" y="679852"/>
                      </a:lnTo>
                      <a:lnTo>
                        <a:pt x="1095886" y="708377"/>
                      </a:lnTo>
                      <a:lnTo>
                        <a:pt x="1079596" y="717683"/>
                      </a:lnTo>
                      <a:cubicBezTo>
                        <a:pt x="1012209" y="756796"/>
                        <a:pt x="949665" y="794358"/>
                        <a:pt x="894884" y="828635"/>
                      </a:cubicBezTo>
                      <a:lnTo>
                        <a:pt x="806697" y="885719"/>
                      </a:lnTo>
                      <a:lnTo>
                        <a:pt x="795259" y="907177"/>
                      </a:lnTo>
                      <a:cubicBezTo>
                        <a:pt x="746648" y="999481"/>
                        <a:pt x="701368" y="1088014"/>
                        <a:pt x="661870" y="1167908"/>
                      </a:cubicBezTo>
                      <a:lnTo>
                        <a:pt x="640082" y="1212572"/>
                      </a:lnTo>
                      <a:lnTo>
                        <a:pt x="641400" y="1211524"/>
                      </a:lnTo>
                      <a:cubicBezTo>
                        <a:pt x="666858" y="1201128"/>
                        <a:pt x="732962" y="1191840"/>
                        <a:pt x="824479" y="1185021"/>
                      </a:cubicBezTo>
                      <a:lnTo>
                        <a:pt x="880656" y="1181466"/>
                      </a:lnTo>
                      <a:lnTo>
                        <a:pt x="867883" y="1203099"/>
                      </a:lnTo>
                      <a:lnTo>
                        <a:pt x="829941" y="1204763"/>
                      </a:lnTo>
                      <a:cubicBezTo>
                        <a:pt x="797013" y="1206513"/>
                        <a:pt x="765647" y="1208502"/>
                        <a:pt x="736231" y="1210711"/>
                      </a:cubicBezTo>
                      <a:lnTo>
                        <a:pt x="636429" y="1220062"/>
                      </a:lnTo>
                      <a:lnTo>
                        <a:pt x="624390" y="1244740"/>
                      </a:lnTo>
                      <a:lnTo>
                        <a:pt x="580345" y="1339323"/>
                      </a:lnTo>
                      <a:lnTo>
                        <a:pt x="582841" y="141516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DBE6BE3E-62EA-4642-A783-2592DE9762AF}"/>
                  </a:ext>
                </a:extLst>
              </p:cNvPr>
              <p:cNvGrpSpPr/>
              <p:nvPr/>
            </p:nvGrpSpPr>
            <p:grpSpPr>
              <a:xfrm rot="420607">
                <a:off x="4609303" y="3192228"/>
                <a:ext cx="1769632" cy="1483047"/>
                <a:chOff x="2277913" y="3092217"/>
                <a:chExt cx="1769632" cy="1483047"/>
              </a:xfrm>
            </p:grpSpPr>
            <p:sp>
              <p:nvSpPr>
                <p:cNvPr id="194" name="楕円 1730">
                  <a:extLst>
                    <a:ext uri="{FF2B5EF4-FFF2-40B4-BE49-F238E27FC236}">
                      <a16:creationId xmlns:a16="http://schemas.microsoft.com/office/drawing/2014/main" id="{B9846880-7320-4398-8E2D-7C614DF746B7}"/>
                    </a:ext>
                  </a:extLst>
                </p:cNvPr>
                <p:cNvSpPr/>
                <p:nvPr/>
              </p:nvSpPr>
              <p:spPr>
                <a:xfrm rot="14165713">
                  <a:off x="2421205" y="2948925"/>
                  <a:ext cx="1483047" cy="1769632"/>
                </a:xfrm>
                <a:custGeom>
                  <a:avLst/>
                  <a:gdLst>
                    <a:gd name="connsiteX0" fmla="*/ 0 w 1337095"/>
                    <a:gd name="connsiteY0" fmla="*/ 668548 h 1337095"/>
                    <a:gd name="connsiteX1" fmla="*/ 668548 w 1337095"/>
                    <a:gd name="connsiteY1" fmla="*/ 0 h 1337095"/>
                    <a:gd name="connsiteX2" fmla="*/ 1337096 w 1337095"/>
                    <a:gd name="connsiteY2" fmla="*/ 668548 h 1337095"/>
                    <a:gd name="connsiteX3" fmla="*/ 668548 w 1337095"/>
                    <a:gd name="connsiteY3" fmla="*/ 1337096 h 1337095"/>
                    <a:gd name="connsiteX4" fmla="*/ 0 w 1337095"/>
                    <a:gd name="connsiteY4" fmla="*/ 668548 h 1337095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325295 h 993843"/>
                    <a:gd name="connsiteX1" fmla="*/ 685801 w 1337096"/>
                    <a:gd name="connsiteY1" fmla="*/ 1804 h 993843"/>
                    <a:gd name="connsiteX2" fmla="*/ 1337096 w 1337096"/>
                    <a:gd name="connsiteY2" fmla="*/ 325295 h 993843"/>
                    <a:gd name="connsiteX3" fmla="*/ 668548 w 1337096"/>
                    <a:gd name="connsiteY3" fmla="*/ 993843 h 993843"/>
                    <a:gd name="connsiteX4" fmla="*/ 0 w 1337096"/>
                    <a:gd name="connsiteY4" fmla="*/ 325295 h 993843"/>
                    <a:gd name="connsiteX0" fmla="*/ 0 w 1337096"/>
                    <a:gd name="connsiteY0" fmla="*/ 325295 h 1442416"/>
                    <a:gd name="connsiteX1" fmla="*/ 685801 w 1337096"/>
                    <a:gd name="connsiteY1" fmla="*/ 1804 h 1442416"/>
                    <a:gd name="connsiteX2" fmla="*/ 1337096 w 1337096"/>
                    <a:gd name="connsiteY2" fmla="*/ 325295 h 1442416"/>
                    <a:gd name="connsiteX3" fmla="*/ 659922 w 1337096"/>
                    <a:gd name="connsiteY3" fmla="*/ 1442416 h 1442416"/>
                    <a:gd name="connsiteX4" fmla="*/ 0 w 1337096"/>
                    <a:gd name="connsiteY4" fmla="*/ 325295 h 1442416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3 w 1337105"/>
                    <a:gd name="connsiteY0" fmla="*/ 340744 h 1457865"/>
                    <a:gd name="connsiteX1" fmla="*/ 668550 w 1337105"/>
                    <a:gd name="connsiteY1" fmla="*/ 0 h 1457865"/>
                    <a:gd name="connsiteX2" fmla="*/ 1337099 w 1337105"/>
                    <a:gd name="connsiteY2" fmla="*/ 340744 h 1457865"/>
                    <a:gd name="connsiteX3" fmla="*/ 659925 w 1337105"/>
                    <a:gd name="connsiteY3" fmla="*/ 1457865 h 1457865"/>
                    <a:gd name="connsiteX4" fmla="*/ 3 w 1337105"/>
                    <a:gd name="connsiteY4" fmla="*/ 340744 h 1457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7105" h="1457865">
                      <a:moveTo>
                        <a:pt x="3" y="340744"/>
                      </a:moveTo>
                      <a:cubicBezTo>
                        <a:pt x="1440" y="97767"/>
                        <a:pt x="221683" y="0"/>
                        <a:pt x="668550" y="0"/>
                      </a:cubicBezTo>
                      <a:cubicBezTo>
                        <a:pt x="1115417" y="0"/>
                        <a:pt x="1338536" y="97767"/>
                        <a:pt x="1337099" y="340744"/>
                      </a:cubicBezTo>
                      <a:cubicBezTo>
                        <a:pt x="1335662" y="583721"/>
                        <a:pt x="917011" y="1457865"/>
                        <a:pt x="659925" y="1457865"/>
                      </a:cubicBezTo>
                      <a:cubicBezTo>
                        <a:pt x="402839" y="1457865"/>
                        <a:pt x="-1434" y="583721"/>
                        <a:pt x="3" y="34074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730">
                  <a:extLst>
                    <a:ext uri="{FF2B5EF4-FFF2-40B4-BE49-F238E27FC236}">
                      <a16:creationId xmlns:a16="http://schemas.microsoft.com/office/drawing/2014/main" id="{DB3F319F-5BEB-4A47-AC6A-8D45CCAFD775}"/>
                    </a:ext>
                  </a:extLst>
                </p:cNvPr>
                <p:cNvSpPr/>
                <p:nvPr/>
              </p:nvSpPr>
              <p:spPr>
                <a:xfrm rot="14165713">
                  <a:off x="2565335" y="3064368"/>
                  <a:ext cx="1206274" cy="1522152"/>
                </a:xfrm>
                <a:custGeom>
                  <a:avLst/>
                  <a:gdLst>
                    <a:gd name="connsiteX0" fmla="*/ 0 w 1337095"/>
                    <a:gd name="connsiteY0" fmla="*/ 668548 h 1337095"/>
                    <a:gd name="connsiteX1" fmla="*/ 668548 w 1337095"/>
                    <a:gd name="connsiteY1" fmla="*/ 0 h 1337095"/>
                    <a:gd name="connsiteX2" fmla="*/ 1337096 w 1337095"/>
                    <a:gd name="connsiteY2" fmla="*/ 668548 h 1337095"/>
                    <a:gd name="connsiteX3" fmla="*/ 668548 w 1337095"/>
                    <a:gd name="connsiteY3" fmla="*/ 1337096 h 1337095"/>
                    <a:gd name="connsiteX4" fmla="*/ 0 w 1337095"/>
                    <a:gd name="connsiteY4" fmla="*/ 668548 h 1337095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325295 h 993843"/>
                    <a:gd name="connsiteX1" fmla="*/ 685801 w 1337096"/>
                    <a:gd name="connsiteY1" fmla="*/ 1804 h 993843"/>
                    <a:gd name="connsiteX2" fmla="*/ 1337096 w 1337096"/>
                    <a:gd name="connsiteY2" fmla="*/ 325295 h 993843"/>
                    <a:gd name="connsiteX3" fmla="*/ 668548 w 1337096"/>
                    <a:gd name="connsiteY3" fmla="*/ 993843 h 993843"/>
                    <a:gd name="connsiteX4" fmla="*/ 0 w 1337096"/>
                    <a:gd name="connsiteY4" fmla="*/ 325295 h 993843"/>
                    <a:gd name="connsiteX0" fmla="*/ 0 w 1337096"/>
                    <a:gd name="connsiteY0" fmla="*/ 325295 h 1442416"/>
                    <a:gd name="connsiteX1" fmla="*/ 685801 w 1337096"/>
                    <a:gd name="connsiteY1" fmla="*/ 1804 h 1442416"/>
                    <a:gd name="connsiteX2" fmla="*/ 1337096 w 1337096"/>
                    <a:gd name="connsiteY2" fmla="*/ 325295 h 1442416"/>
                    <a:gd name="connsiteX3" fmla="*/ 659922 w 1337096"/>
                    <a:gd name="connsiteY3" fmla="*/ 1442416 h 1442416"/>
                    <a:gd name="connsiteX4" fmla="*/ 0 w 1337096"/>
                    <a:gd name="connsiteY4" fmla="*/ 325295 h 1442416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3 w 1337105"/>
                    <a:gd name="connsiteY0" fmla="*/ 340744 h 1457865"/>
                    <a:gd name="connsiteX1" fmla="*/ 668550 w 1337105"/>
                    <a:gd name="connsiteY1" fmla="*/ 0 h 1457865"/>
                    <a:gd name="connsiteX2" fmla="*/ 1337099 w 1337105"/>
                    <a:gd name="connsiteY2" fmla="*/ 340744 h 1457865"/>
                    <a:gd name="connsiteX3" fmla="*/ 659925 w 1337105"/>
                    <a:gd name="connsiteY3" fmla="*/ 1457865 h 1457865"/>
                    <a:gd name="connsiteX4" fmla="*/ 3 w 1337105"/>
                    <a:gd name="connsiteY4" fmla="*/ 340744 h 1457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7105" h="1457865">
                      <a:moveTo>
                        <a:pt x="3" y="340744"/>
                      </a:moveTo>
                      <a:cubicBezTo>
                        <a:pt x="1440" y="97767"/>
                        <a:pt x="221683" y="0"/>
                        <a:pt x="668550" y="0"/>
                      </a:cubicBezTo>
                      <a:cubicBezTo>
                        <a:pt x="1115417" y="0"/>
                        <a:pt x="1338536" y="97767"/>
                        <a:pt x="1337099" y="340744"/>
                      </a:cubicBezTo>
                      <a:cubicBezTo>
                        <a:pt x="1335662" y="583721"/>
                        <a:pt x="917011" y="1457865"/>
                        <a:pt x="659925" y="1457865"/>
                      </a:cubicBezTo>
                      <a:cubicBezTo>
                        <a:pt x="402839" y="1457865"/>
                        <a:pt x="-1434" y="583721"/>
                        <a:pt x="3" y="34074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9966"/>
                    </a:gs>
                    <a:gs pos="0">
                      <a:srgbClr val="00FF99"/>
                    </a:gs>
                    <a:gs pos="50000">
                      <a:srgbClr val="00CC99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6E936318-3698-4D5E-BD81-A614A4394BC6}"/>
                    </a:ext>
                  </a:extLst>
                </p:cNvPr>
                <p:cNvSpPr/>
                <p:nvPr/>
              </p:nvSpPr>
              <p:spPr>
                <a:xfrm rot="14165713">
                  <a:off x="2609143" y="3078673"/>
                  <a:ext cx="1129684" cy="1504701"/>
                </a:xfrm>
                <a:custGeom>
                  <a:avLst/>
                  <a:gdLst>
                    <a:gd name="connsiteX0" fmla="*/ 539076 w 1129684"/>
                    <a:gd name="connsiteY0" fmla="*/ 756562 h 1504701"/>
                    <a:gd name="connsiteX1" fmla="*/ 221916 w 1129684"/>
                    <a:gd name="connsiteY1" fmla="*/ 1020395 h 1504701"/>
                    <a:gd name="connsiteX2" fmla="*/ 194894 w 1129684"/>
                    <a:gd name="connsiteY2" fmla="*/ 1040581 h 1504701"/>
                    <a:gd name="connsiteX3" fmla="*/ 184590 w 1129684"/>
                    <a:gd name="connsiteY3" fmla="*/ 1020311 h 1504701"/>
                    <a:gd name="connsiteX4" fmla="*/ 276700 w 1129684"/>
                    <a:gd name="connsiteY4" fmla="*/ 950330 h 1504701"/>
                    <a:gd name="connsiteX5" fmla="*/ 469318 w 1129684"/>
                    <a:gd name="connsiteY5" fmla="*/ 797445 h 1504701"/>
                    <a:gd name="connsiteX6" fmla="*/ 570437 w 1129684"/>
                    <a:gd name="connsiteY6" fmla="*/ 711600 h 1504701"/>
                    <a:gd name="connsiteX7" fmla="*/ 565051 w 1129684"/>
                    <a:gd name="connsiteY7" fmla="*/ 726949 h 1504701"/>
                    <a:gd name="connsiteX8" fmla="*/ 539076 w 1129684"/>
                    <a:gd name="connsiteY8" fmla="*/ 756562 h 1504701"/>
                    <a:gd name="connsiteX9" fmla="*/ 432419 w 1129684"/>
                    <a:gd name="connsiteY9" fmla="*/ 1105649 h 1504701"/>
                    <a:gd name="connsiteX10" fmla="*/ 436980 w 1129684"/>
                    <a:gd name="connsiteY10" fmla="*/ 1094367 h 1504701"/>
                    <a:gd name="connsiteX11" fmla="*/ 431129 w 1129684"/>
                    <a:gd name="connsiteY11" fmla="*/ 1100946 h 1504701"/>
                    <a:gd name="connsiteX12" fmla="*/ 718652 w 1129684"/>
                    <a:gd name="connsiteY12" fmla="*/ 1413196 h 1504701"/>
                    <a:gd name="connsiteX13" fmla="*/ 719536 w 1129684"/>
                    <a:gd name="connsiteY13" fmla="*/ 1407958 h 1504701"/>
                    <a:gd name="connsiteX14" fmla="*/ 829168 w 1129684"/>
                    <a:gd name="connsiteY14" fmla="*/ 951860 h 1504701"/>
                    <a:gd name="connsiteX15" fmla="*/ 836562 w 1129684"/>
                    <a:gd name="connsiteY15" fmla="*/ 936877 h 1504701"/>
                    <a:gd name="connsiteX16" fmla="*/ 800465 w 1129684"/>
                    <a:gd name="connsiteY16" fmla="*/ 865322 h 1504701"/>
                    <a:gd name="connsiteX17" fmla="*/ 671681 w 1129684"/>
                    <a:gd name="connsiteY17" fmla="*/ 625939 h 1504701"/>
                    <a:gd name="connsiteX18" fmla="*/ 646835 w 1129684"/>
                    <a:gd name="connsiteY18" fmla="*/ 583251 h 1504701"/>
                    <a:gd name="connsiteX19" fmla="*/ 594270 w 1129684"/>
                    <a:gd name="connsiteY19" fmla="*/ 739104 h 1504701"/>
                    <a:gd name="connsiteX20" fmla="*/ 439697 w 1129684"/>
                    <a:gd name="connsiteY20" fmla="*/ 1104700 h 1504701"/>
                    <a:gd name="connsiteX21" fmla="*/ 433179 w 1129684"/>
                    <a:gd name="connsiteY21" fmla="*/ 1108414 h 1504701"/>
                    <a:gd name="connsiteX22" fmla="*/ 446310 w 1129684"/>
                    <a:gd name="connsiteY22" fmla="*/ 1156252 h 1504701"/>
                    <a:gd name="connsiteX23" fmla="*/ 527014 w 1129684"/>
                    <a:gd name="connsiteY23" fmla="*/ 1415822 h 1504701"/>
                    <a:gd name="connsiteX24" fmla="*/ 557238 w 1129684"/>
                    <a:gd name="connsiteY24" fmla="*/ 1504701 h 1504701"/>
                    <a:gd name="connsiteX25" fmla="*/ 531617 w 1129684"/>
                    <a:gd name="connsiteY25" fmla="*/ 1498820 h 1504701"/>
                    <a:gd name="connsiteX26" fmla="*/ 505983 w 1129684"/>
                    <a:gd name="connsiteY26" fmla="*/ 1420767 h 1504701"/>
                    <a:gd name="connsiteX27" fmla="*/ 425667 w 1129684"/>
                    <a:gd name="connsiteY27" fmla="*/ 1111605 h 1504701"/>
                    <a:gd name="connsiteX28" fmla="*/ 427309 w 1129684"/>
                    <a:gd name="connsiteY28" fmla="*/ 1105244 h 1504701"/>
                    <a:gd name="connsiteX29" fmla="*/ 369893 w 1129684"/>
                    <a:gd name="connsiteY29" fmla="*/ 1169814 h 1504701"/>
                    <a:gd name="connsiteX30" fmla="*/ 312126 w 1129684"/>
                    <a:gd name="connsiteY30" fmla="*/ 1239111 h 1504701"/>
                    <a:gd name="connsiteX31" fmla="*/ 304544 w 1129684"/>
                    <a:gd name="connsiteY31" fmla="*/ 1248599 h 1504701"/>
                    <a:gd name="connsiteX32" fmla="*/ 293307 w 1129684"/>
                    <a:gd name="connsiteY32" fmla="*/ 1229826 h 1504701"/>
                    <a:gd name="connsiteX33" fmla="*/ 300131 w 1129684"/>
                    <a:gd name="connsiteY33" fmla="*/ 1221636 h 1504701"/>
                    <a:gd name="connsiteX34" fmla="*/ 424371 w 1129684"/>
                    <a:gd name="connsiteY34" fmla="*/ 1096206 h 1504701"/>
                    <a:gd name="connsiteX35" fmla="*/ 437353 w 1129684"/>
                    <a:gd name="connsiteY35" fmla="*/ 1093443 h 1504701"/>
                    <a:gd name="connsiteX36" fmla="*/ 480442 w 1129684"/>
                    <a:gd name="connsiteY36" fmla="*/ 986818 h 1504701"/>
                    <a:gd name="connsiteX37" fmla="*/ 654593 w 1129684"/>
                    <a:gd name="connsiteY37" fmla="*/ 488725 h 1504701"/>
                    <a:gd name="connsiteX38" fmla="*/ 737626 w 1129684"/>
                    <a:gd name="connsiteY38" fmla="*/ 219442 h 1504701"/>
                    <a:gd name="connsiteX39" fmla="*/ 745247 w 1129684"/>
                    <a:gd name="connsiteY39" fmla="*/ 192848 h 1504701"/>
                    <a:gd name="connsiteX40" fmla="*/ 741132 w 1129684"/>
                    <a:gd name="connsiteY40" fmla="*/ 197540 h 1504701"/>
                    <a:gd name="connsiteX41" fmla="*/ 266778 w 1129684"/>
                    <a:gd name="connsiteY41" fmla="*/ 578803 h 1504701"/>
                    <a:gd name="connsiteX42" fmla="*/ 158874 w 1129684"/>
                    <a:gd name="connsiteY42" fmla="*/ 656513 h 1504701"/>
                    <a:gd name="connsiteX43" fmla="*/ 64240 w 1129684"/>
                    <a:gd name="connsiteY43" fmla="*/ 722601 h 1504701"/>
                    <a:gd name="connsiteX44" fmla="*/ 56903 w 1129684"/>
                    <a:gd name="connsiteY44" fmla="*/ 700384 h 1504701"/>
                    <a:gd name="connsiteX45" fmla="*/ 98409 w 1129684"/>
                    <a:gd name="connsiteY45" fmla="*/ 671623 h 1504701"/>
                    <a:gd name="connsiteX46" fmla="*/ 253291 w 1129684"/>
                    <a:gd name="connsiteY46" fmla="*/ 560347 h 1504701"/>
                    <a:gd name="connsiteX47" fmla="*/ 333092 w 1129684"/>
                    <a:gd name="connsiteY47" fmla="*/ 501276 h 1504701"/>
                    <a:gd name="connsiteX48" fmla="*/ 310923 w 1129684"/>
                    <a:gd name="connsiteY48" fmla="*/ 506229 h 1504701"/>
                    <a:gd name="connsiteX49" fmla="*/ 71882 w 1129684"/>
                    <a:gd name="connsiteY49" fmla="*/ 526390 h 1504701"/>
                    <a:gd name="connsiteX50" fmla="*/ 5077 w 1129684"/>
                    <a:gd name="connsiteY50" fmla="*/ 528628 h 1504701"/>
                    <a:gd name="connsiteX51" fmla="*/ 0 w 1129684"/>
                    <a:gd name="connsiteY51" fmla="*/ 507423 h 1504701"/>
                    <a:gd name="connsiteX52" fmla="*/ 113579 w 1129684"/>
                    <a:gd name="connsiteY52" fmla="*/ 503745 h 1504701"/>
                    <a:gd name="connsiteX53" fmla="*/ 230478 w 1129684"/>
                    <a:gd name="connsiteY53" fmla="*/ 498091 h 1504701"/>
                    <a:gd name="connsiteX54" fmla="*/ 349106 w 1129684"/>
                    <a:gd name="connsiteY54" fmla="*/ 489422 h 1504701"/>
                    <a:gd name="connsiteX55" fmla="*/ 368984 w 1129684"/>
                    <a:gd name="connsiteY55" fmla="*/ 474707 h 1504701"/>
                    <a:gd name="connsiteX56" fmla="*/ 604153 w 1129684"/>
                    <a:gd name="connsiteY56" fmla="*/ 292949 h 1504701"/>
                    <a:gd name="connsiteX57" fmla="*/ 643230 w 1129684"/>
                    <a:gd name="connsiteY57" fmla="*/ 261253 h 1504701"/>
                    <a:gd name="connsiteX58" fmla="*/ 641394 w 1129684"/>
                    <a:gd name="connsiteY58" fmla="*/ 261571 h 1504701"/>
                    <a:gd name="connsiteX59" fmla="*/ 145239 w 1129684"/>
                    <a:gd name="connsiteY59" fmla="*/ 72945 h 1504701"/>
                    <a:gd name="connsiteX60" fmla="*/ 129689 w 1129684"/>
                    <a:gd name="connsiteY60" fmla="*/ 65913 h 1504701"/>
                    <a:gd name="connsiteX61" fmla="*/ 157860 w 1129684"/>
                    <a:gd name="connsiteY61" fmla="*/ 53568 h 1504701"/>
                    <a:gd name="connsiteX62" fmla="*/ 179518 w 1129684"/>
                    <a:gd name="connsiteY62" fmla="*/ 63362 h 1504701"/>
                    <a:gd name="connsiteX63" fmla="*/ 533187 w 1129684"/>
                    <a:gd name="connsiteY63" fmla="*/ 212315 h 1504701"/>
                    <a:gd name="connsiteX64" fmla="*/ 649782 w 1129684"/>
                    <a:gd name="connsiteY64" fmla="*/ 255938 h 1504701"/>
                    <a:gd name="connsiteX65" fmla="*/ 671374 w 1129684"/>
                    <a:gd name="connsiteY65" fmla="*/ 238424 h 1504701"/>
                    <a:gd name="connsiteX66" fmla="*/ 751739 w 1129684"/>
                    <a:gd name="connsiteY66" fmla="*/ 170198 h 1504701"/>
                    <a:gd name="connsiteX67" fmla="*/ 773135 w 1129684"/>
                    <a:gd name="connsiteY67" fmla="*/ 95541 h 1504701"/>
                    <a:gd name="connsiteX68" fmla="*/ 798876 w 1129684"/>
                    <a:gd name="connsiteY68" fmla="*/ 0 h 1504701"/>
                    <a:gd name="connsiteX69" fmla="*/ 817144 w 1129684"/>
                    <a:gd name="connsiteY69" fmla="*/ 2236 h 1504701"/>
                    <a:gd name="connsiteX70" fmla="*/ 814123 w 1129684"/>
                    <a:gd name="connsiteY70" fmla="*/ 15968 h 1504701"/>
                    <a:gd name="connsiteX71" fmla="*/ 676353 w 1129684"/>
                    <a:gd name="connsiteY71" fmla="*/ 495727 h 1504701"/>
                    <a:gd name="connsiteX72" fmla="*/ 648979 w 1129684"/>
                    <a:gd name="connsiteY72" fmla="*/ 576891 h 1504701"/>
                    <a:gd name="connsiteX73" fmla="*/ 654266 w 1129684"/>
                    <a:gd name="connsiteY73" fmla="*/ 579939 h 1504701"/>
                    <a:gd name="connsiteX74" fmla="*/ 775449 w 1129684"/>
                    <a:gd name="connsiteY74" fmla="*/ 773294 h 1504701"/>
                    <a:gd name="connsiteX75" fmla="*/ 792120 w 1129684"/>
                    <a:gd name="connsiteY75" fmla="*/ 804301 h 1504701"/>
                    <a:gd name="connsiteX76" fmla="*/ 834040 w 1129684"/>
                    <a:gd name="connsiteY76" fmla="*/ 700573 h 1504701"/>
                    <a:gd name="connsiteX77" fmla="*/ 1008191 w 1129684"/>
                    <a:gd name="connsiteY77" fmla="*/ 202479 h 1504701"/>
                    <a:gd name="connsiteX78" fmla="*/ 1046698 w 1129684"/>
                    <a:gd name="connsiteY78" fmla="*/ 80255 h 1504701"/>
                    <a:gd name="connsiteX79" fmla="*/ 1066079 w 1129684"/>
                    <a:gd name="connsiteY79" fmla="*/ 94648 h 1504701"/>
                    <a:gd name="connsiteX80" fmla="*/ 1065045 w 1129684"/>
                    <a:gd name="connsiteY80" fmla="*/ 98083 h 1504701"/>
                    <a:gd name="connsiteX81" fmla="*/ 1029951 w 1129684"/>
                    <a:gd name="connsiteY81" fmla="*/ 209482 h 1504701"/>
                    <a:gd name="connsiteX82" fmla="*/ 990708 w 1129684"/>
                    <a:gd name="connsiteY82" fmla="*/ 326517 h 1504701"/>
                    <a:gd name="connsiteX83" fmla="*/ 1026106 w 1129684"/>
                    <a:gd name="connsiteY83" fmla="*/ 398902 h 1504701"/>
                    <a:gd name="connsiteX84" fmla="*/ 1116561 w 1129684"/>
                    <a:gd name="connsiteY84" fmla="*/ 565439 h 1504701"/>
                    <a:gd name="connsiteX85" fmla="*/ 1129684 w 1129684"/>
                    <a:gd name="connsiteY85" fmla="*/ 587666 h 1504701"/>
                    <a:gd name="connsiteX86" fmla="*/ 1120781 w 1129684"/>
                    <a:gd name="connsiteY86" fmla="*/ 617151 h 1504701"/>
                    <a:gd name="connsiteX87" fmla="*/ 1065762 w 1129684"/>
                    <a:gd name="connsiteY87" fmla="*/ 517853 h 1504701"/>
                    <a:gd name="connsiteX88" fmla="*/ 986808 w 1129684"/>
                    <a:gd name="connsiteY88" fmla="*/ 350307 h 1504701"/>
                    <a:gd name="connsiteX89" fmla="*/ 984976 w 1129684"/>
                    <a:gd name="connsiteY89" fmla="*/ 343611 h 1504701"/>
                    <a:gd name="connsiteX90" fmla="*/ 957824 w 1129684"/>
                    <a:gd name="connsiteY90" fmla="*/ 424587 h 1504701"/>
                    <a:gd name="connsiteX91" fmla="*/ 797216 w 1129684"/>
                    <a:gd name="connsiteY91" fmla="*/ 813619 h 1504701"/>
                    <a:gd name="connsiteX92" fmla="*/ 797156 w 1129684"/>
                    <a:gd name="connsiteY92" fmla="*/ 813665 h 1504701"/>
                    <a:gd name="connsiteX93" fmla="*/ 818724 w 1129684"/>
                    <a:gd name="connsiteY93" fmla="*/ 853775 h 1504701"/>
                    <a:gd name="connsiteX94" fmla="*/ 851405 w 1129684"/>
                    <a:gd name="connsiteY94" fmla="*/ 917463 h 1504701"/>
                    <a:gd name="connsiteX95" fmla="*/ 853693 w 1129684"/>
                    <a:gd name="connsiteY95" fmla="*/ 915665 h 1504701"/>
                    <a:gd name="connsiteX96" fmla="*/ 852566 w 1129684"/>
                    <a:gd name="connsiteY96" fmla="*/ 919727 h 1504701"/>
                    <a:gd name="connsiteX97" fmla="*/ 889809 w 1129684"/>
                    <a:gd name="connsiteY97" fmla="*/ 992302 h 1504701"/>
                    <a:gd name="connsiteX98" fmla="*/ 931168 w 1129684"/>
                    <a:gd name="connsiteY98" fmla="*/ 1076941 h 1504701"/>
                    <a:gd name="connsiteX99" fmla="*/ 918100 w 1129684"/>
                    <a:gd name="connsiteY99" fmla="*/ 1101970 h 1504701"/>
                    <a:gd name="connsiteX100" fmla="*/ 871846 w 1129684"/>
                    <a:gd name="connsiteY100" fmla="*/ 1006820 h 1504701"/>
                    <a:gd name="connsiteX101" fmla="*/ 843816 w 1129684"/>
                    <a:gd name="connsiteY101" fmla="*/ 951257 h 1504701"/>
                    <a:gd name="connsiteX102" fmla="*/ 826325 w 1129684"/>
                    <a:gd name="connsiteY102" fmla="*/ 1014293 h 1504701"/>
                    <a:gd name="connsiteX103" fmla="*/ 783497 w 1129684"/>
                    <a:gd name="connsiteY103" fmla="*/ 1198906 h 1504701"/>
                    <a:gd name="connsiteX104" fmla="*/ 748824 w 1129684"/>
                    <a:gd name="connsiteY104" fmla="*/ 1377109 h 1504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129684" h="1504701">
                      <a:moveTo>
                        <a:pt x="539076" y="756562"/>
                      </a:moveTo>
                      <a:cubicBezTo>
                        <a:pt x="485687" y="810823"/>
                        <a:pt x="369672" y="907445"/>
                        <a:pt x="221916" y="1020395"/>
                      </a:cubicBezTo>
                      <a:lnTo>
                        <a:pt x="194894" y="1040581"/>
                      </a:lnTo>
                      <a:lnTo>
                        <a:pt x="184590" y="1020311"/>
                      </a:lnTo>
                      <a:lnTo>
                        <a:pt x="276700" y="950330"/>
                      </a:lnTo>
                      <a:cubicBezTo>
                        <a:pt x="347398" y="895878"/>
                        <a:pt x="412621" y="844117"/>
                        <a:pt x="469318" y="797445"/>
                      </a:cubicBezTo>
                      <a:lnTo>
                        <a:pt x="570437" y="711600"/>
                      </a:lnTo>
                      <a:lnTo>
                        <a:pt x="565051" y="726949"/>
                      </a:lnTo>
                      <a:cubicBezTo>
                        <a:pt x="559711" y="734537"/>
                        <a:pt x="550939" y="744503"/>
                        <a:pt x="539076" y="756562"/>
                      </a:cubicBezTo>
                      <a:close/>
                      <a:moveTo>
                        <a:pt x="432419" y="1105649"/>
                      </a:moveTo>
                      <a:lnTo>
                        <a:pt x="436980" y="1094367"/>
                      </a:lnTo>
                      <a:lnTo>
                        <a:pt x="431129" y="1100946"/>
                      </a:lnTo>
                      <a:close/>
                      <a:moveTo>
                        <a:pt x="718652" y="1413196"/>
                      </a:moveTo>
                      <a:lnTo>
                        <a:pt x="719536" y="1407958"/>
                      </a:lnTo>
                      <a:cubicBezTo>
                        <a:pt x="756462" y="1200722"/>
                        <a:pt x="799480" y="1024933"/>
                        <a:pt x="829168" y="951860"/>
                      </a:cubicBezTo>
                      <a:lnTo>
                        <a:pt x="836562" y="936877"/>
                      </a:lnTo>
                      <a:lnTo>
                        <a:pt x="800465" y="865322"/>
                      </a:lnTo>
                      <a:cubicBezTo>
                        <a:pt x="753957" y="774925"/>
                        <a:pt x="710080" y="693309"/>
                        <a:pt x="671681" y="625939"/>
                      </a:cubicBezTo>
                      <a:lnTo>
                        <a:pt x="646835" y="583251"/>
                      </a:lnTo>
                      <a:lnTo>
                        <a:pt x="594270" y="739104"/>
                      </a:lnTo>
                      <a:cubicBezTo>
                        <a:pt x="525022" y="934493"/>
                        <a:pt x="465558" y="1076209"/>
                        <a:pt x="439697" y="1104700"/>
                      </a:cubicBezTo>
                      <a:lnTo>
                        <a:pt x="433179" y="1108414"/>
                      </a:lnTo>
                      <a:lnTo>
                        <a:pt x="446310" y="1156252"/>
                      </a:lnTo>
                      <a:cubicBezTo>
                        <a:pt x="467513" y="1230842"/>
                        <a:pt x="495051" y="1319318"/>
                        <a:pt x="527014" y="1415822"/>
                      </a:cubicBezTo>
                      <a:lnTo>
                        <a:pt x="557238" y="1504701"/>
                      </a:lnTo>
                      <a:lnTo>
                        <a:pt x="531617" y="1498820"/>
                      </a:lnTo>
                      <a:lnTo>
                        <a:pt x="505983" y="1420767"/>
                      </a:lnTo>
                      <a:cubicBezTo>
                        <a:pt x="456802" y="1267134"/>
                        <a:pt x="426605" y="1152191"/>
                        <a:pt x="425667" y="1111605"/>
                      </a:cubicBezTo>
                      <a:lnTo>
                        <a:pt x="427309" y="1105244"/>
                      </a:lnTo>
                      <a:lnTo>
                        <a:pt x="369893" y="1169814"/>
                      </a:lnTo>
                      <a:cubicBezTo>
                        <a:pt x="351499" y="1191339"/>
                        <a:pt x="332165" y="1214535"/>
                        <a:pt x="312126" y="1239111"/>
                      </a:cubicBezTo>
                      <a:lnTo>
                        <a:pt x="304544" y="1248599"/>
                      </a:lnTo>
                      <a:lnTo>
                        <a:pt x="293307" y="1229826"/>
                      </a:lnTo>
                      <a:lnTo>
                        <a:pt x="300131" y="1221636"/>
                      </a:lnTo>
                      <a:cubicBezTo>
                        <a:pt x="357319" y="1154637"/>
                        <a:pt x="401963" y="1109159"/>
                        <a:pt x="424371" y="1096206"/>
                      </a:cubicBezTo>
                      <a:lnTo>
                        <a:pt x="437353" y="1093443"/>
                      </a:lnTo>
                      <a:lnTo>
                        <a:pt x="480442" y="986818"/>
                      </a:lnTo>
                      <a:cubicBezTo>
                        <a:pt x="533400" y="849828"/>
                        <a:pt x="594959" y="674062"/>
                        <a:pt x="654593" y="488725"/>
                      </a:cubicBezTo>
                      <a:cubicBezTo>
                        <a:pt x="684410" y="396056"/>
                        <a:pt x="712441" y="305051"/>
                        <a:pt x="737626" y="219442"/>
                      </a:cubicBezTo>
                      <a:lnTo>
                        <a:pt x="745247" y="192848"/>
                      </a:lnTo>
                      <a:lnTo>
                        <a:pt x="741132" y="197540"/>
                      </a:lnTo>
                      <a:cubicBezTo>
                        <a:pt x="669947" y="269889"/>
                        <a:pt x="487426" y="417544"/>
                        <a:pt x="266778" y="578803"/>
                      </a:cubicBezTo>
                      <a:cubicBezTo>
                        <a:pt x="230003" y="605679"/>
                        <a:pt x="193910" y="631661"/>
                        <a:pt x="158874" y="656513"/>
                      </a:cubicBezTo>
                      <a:lnTo>
                        <a:pt x="64240" y="722601"/>
                      </a:lnTo>
                      <a:lnTo>
                        <a:pt x="56903" y="700384"/>
                      </a:lnTo>
                      <a:lnTo>
                        <a:pt x="98409" y="671623"/>
                      </a:lnTo>
                      <a:cubicBezTo>
                        <a:pt x="148950" y="635948"/>
                        <a:pt x="200895" y="598640"/>
                        <a:pt x="253291" y="560347"/>
                      </a:cubicBezTo>
                      <a:lnTo>
                        <a:pt x="333092" y="501276"/>
                      </a:lnTo>
                      <a:lnTo>
                        <a:pt x="310923" y="506229"/>
                      </a:lnTo>
                      <a:cubicBezTo>
                        <a:pt x="260844" y="514443"/>
                        <a:pt x="177184" y="521440"/>
                        <a:pt x="71882" y="526390"/>
                      </a:cubicBezTo>
                      <a:lnTo>
                        <a:pt x="5077" y="528628"/>
                      </a:lnTo>
                      <a:lnTo>
                        <a:pt x="0" y="507423"/>
                      </a:lnTo>
                      <a:lnTo>
                        <a:pt x="113579" y="503745"/>
                      </a:lnTo>
                      <a:cubicBezTo>
                        <a:pt x="154694" y="502102"/>
                        <a:pt x="193822" y="500212"/>
                        <a:pt x="230478" y="498091"/>
                      </a:cubicBezTo>
                      <a:lnTo>
                        <a:pt x="349106" y="489422"/>
                      </a:lnTo>
                      <a:lnTo>
                        <a:pt x="368984" y="474707"/>
                      </a:lnTo>
                      <a:cubicBezTo>
                        <a:pt x="453820" y="411093"/>
                        <a:pt x="533658" y="349370"/>
                        <a:pt x="604153" y="292949"/>
                      </a:cubicBezTo>
                      <a:lnTo>
                        <a:pt x="643230" y="261253"/>
                      </a:lnTo>
                      <a:lnTo>
                        <a:pt x="641394" y="261571"/>
                      </a:lnTo>
                      <a:cubicBezTo>
                        <a:pt x="584866" y="255655"/>
                        <a:pt x="387727" y="180769"/>
                        <a:pt x="145239" y="72945"/>
                      </a:cubicBezTo>
                      <a:lnTo>
                        <a:pt x="129689" y="65913"/>
                      </a:lnTo>
                      <a:lnTo>
                        <a:pt x="157860" y="53568"/>
                      </a:lnTo>
                      <a:lnTo>
                        <a:pt x="179518" y="63362"/>
                      </a:lnTo>
                      <a:cubicBezTo>
                        <a:pt x="308699" y="120819"/>
                        <a:pt x="430616" y="172154"/>
                        <a:pt x="533187" y="212315"/>
                      </a:cubicBezTo>
                      <a:lnTo>
                        <a:pt x="649782" y="255938"/>
                      </a:lnTo>
                      <a:lnTo>
                        <a:pt x="671374" y="238424"/>
                      </a:lnTo>
                      <a:lnTo>
                        <a:pt x="751739" y="170198"/>
                      </a:lnTo>
                      <a:lnTo>
                        <a:pt x="773135" y="95541"/>
                      </a:lnTo>
                      <a:lnTo>
                        <a:pt x="798876" y="0"/>
                      </a:lnTo>
                      <a:lnTo>
                        <a:pt x="817144" y="2236"/>
                      </a:lnTo>
                      <a:lnTo>
                        <a:pt x="814123" y="15968"/>
                      </a:lnTo>
                      <a:cubicBezTo>
                        <a:pt x="786280" y="134097"/>
                        <a:pt x="737390" y="306028"/>
                        <a:pt x="676353" y="495727"/>
                      </a:cubicBezTo>
                      <a:lnTo>
                        <a:pt x="648979" y="576891"/>
                      </a:lnTo>
                      <a:lnTo>
                        <a:pt x="654266" y="579939"/>
                      </a:lnTo>
                      <a:cubicBezTo>
                        <a:pt x="676918" y="603213"/>
                        <a:pt x="720430" y="673179"/>
                        <a:pt x="775449" y="773294"/>
                      </a:cubicBezTo>
                      <a:lnTo>
                        <a:pt x="792120" y="804301"/>
                      </a:lnTo>
                      <a:lnTo>
                        <a:pt x="834040" y="700573"/>
                      </a:lnTo>
                      <a:cubicBezTo>
                        <a:pt x="886998" y="563582"/>
                        <a:pt x="948557" y="387817"/>
                        <a:pt x="1008191" y="202479"/>
                      </a:cubicBezTo>
                      <a:lnTo>
                        <a:pt x="1046698" y="80255"/>
                      </a:lnTo>
                      <a:lnTo>
                        <a:pt x="1066079" y="94648"/>
                      </a:lnTo>
                      <a:lnTo>
                        <a:pt x="1065045" y="98083"/>
                      </a:lnTo>
                      <a:cubicBezTo>
                        <a:pt x="1053880" y="134313"/>
                        <a:pt x="1042159" y="171542"/>
                        <a:pt x="1029951" y="209482"/>
                      </a:cubicBezTo>
                      <a:lnTo>
                        <a:pt x="990708" y="326517"/>
                      </a:lnTo>
                      <a:lnTo>
                        <a:pt x="1026106" y="398902"/>
                      </a:lnTo>
                      <a:cubicBezTo>
                        <a:pt x="1051978" y="449273"/>
                        <a:pt x="1082611" y="505658"/>
                        <a:pt x="1116561" y="565439"/>
                      </a:cubicBezTo>
                      <a:lnTo>
                        <a:pt x="1129684" y="587666"/>
                      </a:lnTo>
                      <a:lnTo>
                        <a:pt x="1120781" y="617151"/>
                      </a:lnTo>
                      <a:lnTo>
                        <a:pt x="1065762" y="517853"/>
                      </a:lnTo>
                      <a:cubicBezTo>
                        <a:pt x="1027628" y="446098"/>
                        <a:pt x="999945" y="387491"/>
                        <a:pt x="986808" y="350307"/>
                      </a:cubicBezTo>
                      <a:lnTo>
                        <a:pt x="984976" y="343611"/>
                      </a:lnTo>
                      <a:lnTo>
                        <a:pt x="957824" y="424587"/>
                      </a:lnTo>
                      <a:cubicBezTo>
                        <a:pt x="887699" y="624953"/>
                        <a:pt x="826222" y="774481"/>
                        <a:pt x="797216" y="813619"/>
                      </a:cubicBezTo>
                      <a:lnTo>
                        <a:pt x="797156" y="813665"/>
                      </a:lnTo>
                      <a:lnTo>
                        <a:pt x="818724" y="853775"/>
                      </a:lnTo>
                      <a:lnTo>
                        <a:pt x="851405" y="917463"/>
                      </a:lnTo>
                      <a:lnTo>
                        <a:pt x="853693" y="915665"/>
                      </a:lnTo>
                      <a:lnTo>
                        <a:pt x="852566" y="919727"/>
                      </a:lnTo>
                      <a:lnTo>
                        <a:pt x="889809" y="992302"/>
                      </a:lnTo>
                      <a:lnTo>
                        <a:pt x="931168" y="1076941"/>
                      </a:lnTo>
                      <a:lnTo>
                        <a:pt x="918100" y="1101970"/>
                      </a:lnTo>
                      <a:lnTo>
                        <a:pt x="871846" y="1006820"/>
                      </a:lnTo>
                      <a:lnTo>
                        <a:pt x="843816" y="951257"/>
                      </a:lnTo>
                      <a:lnTo>
                        <a:pt x="826325" y="1014293"/>
                      </a:lnTo>
                      <a:cubicBezTo>
                        <a:pt x="812258" y="1069144"/>
                        <a:pt x="797764" y="1131655"/>
                        <a:pt x="783497" y="1198906"/>
                      </a:cubicBezTo>
                      <a:lnTo>
                        <a:pt x="748824" y="1377109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1B2C673-0808-406F-8BE8-E0E4F46B69E6}"/>
                </a:ext>
              </a:extLst>
            </p:cNvPr>
            <p:cNvGrpSpPr/>
            <p:nvPr/>
          </p:nvGrpSpPr>
          <p:grpSpPr>
            <a:xfrm>
              <a:off x="3917937" y="2914762"/>
              <a:ext cx="522815" cy="206375"/>
              <a:chOff x="4482573" y="3303098"/>
              <a:chExt cx="932948" cy="368271"/>
            </a:xfrm>
          </p:grpSpPr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9A03E3DB-95A6-44FB-A2DD-42589D61B5A7}"/>
                  </a:ext>
                </a:extLst>
              </p:cNvPr>
              <p:cNvSpPr/>
              <p:nvPr/>
            </p:nvSpPr>
            <p:spPr>
              <a:xfrm rot="2700000">
                <a:off x="4921134" y="3187089"/>
                <a:ext cx="45719" cy="922841"/>
              </a:xfrm>
              <a:prstGeom prst="moon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FC61D303-2E01-4AE1-8478-0CEECD68B600}"/>
                  </a:ext>
                </a:extLst>
              </p:cNvPr>
              <p:cNvSpPr/>
              <p:nvPr/>
            </p:nvSpPr>
            <p:spPr>
              <a:xfrm rot="19539521">
                <a:off x="5133639" y="3303098"/>
                <a:ext cx="281882" cy="870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CDBCA64B-38F0-4F44-B098-07C5D72FCC82}"/>
                </a:ext>
              </a:extLst>
            </p:cNvPr>
            <p:cNvGrpSpPr/>
            <p:nvPr/>
          </p:nvGrpSpPr>
          <p:grpSpPr>
            <a:xfrm flipH="1">
              <a:off x="3598954" y="2914762"/>
              <a:ext cx="522815" cy="206375"/>
              <a:chOff x="4482573" y="3303098"/>
              <a:chExt cx="932948" cy="368271"/>
            </a:xfrm>
          </p:grpSpPr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C52A6E41-0223-4681-B45A-6C69AFA8C9F5}"/>
                  </a:ext>
                </a:extLst>
              </p:cNvPr>
              <p:cNvSpPr/>
              <p:nvPr/>
            </p:nvSpPr>
            <p:spPr>
              <a:xfrm rot="2700000">
                <a:off x="4921134" y="3187089"/>
                <a:ext cx="45719" cy="922841"/>
              </a:xfrm>
              <a:prstGeom prst="moon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C0EDC093-5726-4BD5-8813-C3D562F2C0DE}"/>
                  </a:ext>
                </a:extLst>
              </p:cNvPr>
              <p:cNvSpPr/>
              <p:nvPr/>
            </p:nvSpPr>
            <p:spPr>
              <a:xfrm rot="19539521">
                <a:off x="5133639" y="3303098"/>
                <a:ext cx="281882" cy="870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79407CC3-E3DE-4D34-8C08-AC5598F8511A}"/>
                </a:ext>
              </a:extLst>
            </p:cNvPr>
            <p:cNvGrpSpPr/>
            <p:nvPr/>
          </p:nvGrpSpPr>
          <p:grpSpPr>
            <a:xfrm rot="498570">
              <a:off x="2726171" y="3403556"/>
              <a:ext cx="1263101" cy="2075760"/>
              <a:chOff x="2629577" y="3246237"/>
              <a:chExt cx="1483046" cy="2153782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6FAABAE-B0D4-42E2-BD51-D8E33EAF4001}"/>
                  </a:ext>
                </a:extLst>
              </p:cNvPr>
              <p:cNvSpPr/>
              <p:nvPr/>
            </p:nvSpPr>
            <p:spPr>
              <a:xfrm rot="12331602">
                <a:off x="2629577" y="3246237"/>
                <a:ext cx="1483046" cy="2153782"/>
              </a:xfrm>
              <a:custGeom>
                <a:avLst/>
                <a:gdLst>
                  <a:gd name="connsiteX0" fmla="*/ 787366 w 1483046"/>
                  <a:gd name="connsiteY0" fmla="*/ 1851573 h 1863366"/>
                  <a:gd name="connsiteX1" fmla="*/ 731955 w 1483046"/>
                  <a:gd name="connsiteY1" fmla="*/ 1863366 h 1863366"/>
                  <a:gd name="connsiteX2" fmla="*/ 3 w 1483046"/>
                  <a:gd name="connsiteY2" fmla="*/ 507347 h 1863366"/>
                  <a:gd name="connsiteX3" fmla="*/ 10879 w 1483046"/>
                  <a:gd name="connsiteY3" fmla="*/ 404232 h 1863366"/>
                  <a:gd name="connsiteX4" fmla="*/ 18627 w 1483046"/>
                  <a:gd name="connsiteY4" fmla="*/ 398749 h 1863366"/>
                  <a:gd name="connsiteX5" fmla="*/ 118867 w 1483046"/>
                  <a:gd name="connsiteY5" fmla="*/ 282471 h 1863366"/>
                  <a:gd name="connsiteX6" fmla="*/ 173317 w 1483046"/>
                  <a:gd name="connsiteY6" fmla="*/ 170074 h 1863366"/>
                  <a:gd name="connsiteX7" fmla="*/ 177175 w 1483046"/>
                  <a:gd name="connsiteY7" fmla="*/ 150715 h 1863366"/>
                  <a:gd name="connsiteX8" fmla="*/ 192366 w 1483046"/>
                  <a:gd name="connsiteY8" fmla="*/ 151452 h 1863366"/>
                  <a:gd name="connsiteX9" fmla="*/ 314618 w 1483046"/>
                  <a:gd name="connsiteY9" fmla="*/ 125913 h 1863366"/>
                  <a:gd name="connsiteX10" fmla="*/ 427759 w 1483046"/>
                  <a:gd name="connsiteY10" fmla="*/ 73028 h 1863366"/>
                  <a:gd name="connsiteX11" fmla="*/ 497185 w 1483046"/>
                  <a:gd name="connsiteY11" fmla="*/ 15534 h 1863366"/>
                  <a:gd name="connsiteX12" fmla="*/ 552303 w 1483046"/>
                  <a:gd name="connsiteY12" fmla="*/ 40745 h 1863366"/>
                  <a:gd name="connsiteX13" fmla="*/ 675296 w 1483046"/>
                  <a:gd name="connsiteY13" fmla="*/ 62437 h 1863366"/>
                  <a:gd name="connsiteX14" fmla="*/ 903431 w 1483046"/>
                  <a:gd name="connsiteY14" fmla="*/ 22088 h 1863366"/>
                  <a:gd name="connsiteX15" fmla="*/ 932636 w 1483046"/>
                  <a:gd name="connsiteY15" fmla="*/ 0 h 1863366"/>
                  <a:gd name="connsiteX16" fmla="*/ 972753 w 1483046"/>
                  <a:gd name="connsiteY16" fmla="*/ 7376 h 1863366"/>
                  <a:gd name="connsiteX17" fmla="*/ 1012768 w 1483046"/>
                  <a:gd name="connsiteY17" fmla="*/ 46894 h 1863366"/>
                  <a:gd name="connsiteX18" fmla="*/ 1116028 w 1483046"/>
                  <a:gd name="connsiteY18" fmla="*/ 107133 h 1863366"/>
                  <a:gd name="connsiteX19" fmla="*/ 1230225 w 1483046"/>
                  <a:gd name="connsiteY19" fmla="*/ 142494 h 1863366"/>
                  <a:gd name="connsiteX20" fmla="*/ 1283667 w 1483046"/>
                  <a:gd name="connsiteY20" fmla="*/ 148710 h 1863366"/>
                  <a:gd name="connsiteX21" fmla="*/ 1303202 w 1483046"/>
                  <a:gd name="connsiteY21" fmla="*/ 200835 h 1863366"/>
                  <a:gd name="connsiteX22" fmla="*/ 1426691 w 1483046"/>
                  <a:gd name="connsiteY22" fmla="*/ 355695 h 1863366"/>
                  <a:gd name="connsiteX23" fmla="*/ 1465938 w 1483046"/>
                  <a:gd name="connsiteY23" fmla="*/ 378102 h 1863366"/>
                  <a:gd name="connsiteX24" fmla="*/ 1471802 w 1483046"/>
                  <a:gd name="connsiteY24" fmla="*/ 395205 h 1863366"/>
                  <a:gd name="connsiteX25" fmla="*/ 1483041 w 1483046"/>
                  <a:gd name="connsiteY25" fmla="*/ 507347 h 1863366"/>
                  <a:gd name="connsiteX26" fmla="*/ 787366 w 1483046"/>
                  <a:gd name="connsiteY26" fmla="*/ 1851573 h 1863366"/>
                  <a:gd name="connsiteX0" fmla="*/ 787366 w 1483046"/>
                  <a:gd name="connsiteY0" fmla="*/ 2198769 h 2210562"/>
                  <a:gd name="connsiteX1" fmla="*/ 731955 w 1483046"/>
                  <a:gd name="connsiteY1" fmla="*/ 2210562 h 2210562"/>
                  <a:gd name="connsiteX2" fmla="*/ 3 w 1483046"/>
                  <a:gd name="connsiteY2" fmla="*/ 854543 h 2210562"/>
                  <a:gd name="connsiteX3" fmla="*/ 10879 w 1483046"/>
                  <a:gd name="connsiteY3" fmla="*/ 751428 h 2210562"/>
                  <a:gd name="connsiteX4" fmla="*/ 18627 w 1483046"/>
                  <a:gd name="connsiteY4" fmla="*/ 745945 h 2210562"/>
                  <a:gd name="connsiteX5" fmla="*/ 118867 w 1483046"/>
                  <a:gd name="connsiteY5" fmla="*/ 629667 h 2210562"/>
                  <a:gd name="connsiteX6" fmla="*/ 173317 w 1483046"/>
                  <a:gd name="connsiteY6" fmla="*/ 517270 h 2210562"/>
                  <a:gd name="connsiteX7" fmla="*/ 177175 w 1483046"/>
                  <a:gd name="connsiteY7" fmla="*/ 497911 h 2210562"/>
                  <a:gd name="connsiteX8" fmla="*/ 29176 w 1483046"/>
                  <a:gd name="connsiteY8" fmla="*/ 19 h 2210562"/>
                  <a:gd name="connsiteX9" fmla="*/ 314618 w 1483046"/>
                  <a:gd name="connsiteY9" fmla="*/ 473109 h 2210562"/>
                  <a:gd name="connsiteX10" fmla="*/ 427759 w 1483046"/>
                  <a:gd name="connsiteY10" fmla="*/ 420224 h 2210562"/>
                  <a:gd name="connsiteX11" fmla="*/ 497185 w 1483046"/>
                  <a:gd name="connsiteY11" fmla="*/ 362730 h 2210562"/>
                  <a:gd name="connsiteX12" fmla="*/ 552303 w 1483046"/>
                  <a:gd name="connsiteY12" fmla="*/ 387941 h 2210562"/>
                  <a:gd name="connsiteX13" fmla="*/ 675296 w 1483046"/>
                  <a:gd name="connsiteY13" fmla="*/ 409633 h 2210562"/>
                  <a:gd name="connsiteX14" fmla="*/ 903431 w 1483046"/>
                  <a:gd name="connsiteY14" fmla="*/ 369284 h 2210562"/>
                  <a:gd name="connsiteX15" fmla="*/ 932636 w 1483046"/>
                  <a:gd name="connsiteY15" fmla="*/ 347196 h 2210562"/>
                  <a:gd name="connsiteX16" fmla="*/ 972753 w 1483046"/>
                  <a:gd name="connsiteY16" fmla="*/ 354572 h 2210562"/>
                  <a:gd name="connsiteX17" fmla="*/ 1012768 w 1483046"/>
                  <a:gd name="connsiteY17" fmla="*/ 394090 h 2210562"/>
                  <a:gd name="connsiteX18" fmla="*/ 1116028 w 1483046"/>
                  <a:gd name="connsiteY18" fmla="*/ 454329 h 2210562"/>
                  <a:gd name="connsiteX19" fmla="*/ 1230225 w 1483046"/>
                  <a:gd name="connsiteY19" fmla="*/ 489690 h 2210562"/>
                  <a:gd name="connsiteX20" fmla="*/ 1283667 w 1483046"/>
                  <a:gd name="connsiteY20" fmla="*/ 495906 h 2210562"/>
                  <a:gd name="connsiteX21" fmla="*/ 1303202 w 1483046"/>
                  <a:gd name="connsiteY21" fmla="*/ 548031 h 2210562"/>
                  <a:gd name="connsiteX22" fmla="*/ 1426691 w 1483046"/>
                  <a:gd name="connsiteY22" fmla="*/ 702891 h 2210562"/>
                  <a:gd name="connsiteX23" fmla="*/ 1465938 w 1483046"/>
                  <a:gd name="connsiteY23" fmla="*/ 725298 h 2210562"/>
                  <a:gd name="connsiteX24" fmla="*/ 1471802 w 1483046"/>
                  <a:gd name="connsiteY24" fmla="*/ 742401 h 2210562"/>
                  <a:gd name="connsiteX25" fmla="*/ 1483041 w 1483046"/>
                  <a:gd name="connsiteY25" fmla="*/ 854543 h 2210562"/>
                  <a:gd name="connsiteX26" fmla="*/ 787366 w 1483046"/>
                  <a:gd name="connsiteY26" fmla="*/ 2198769 h 2210562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73317 w 1483046"/>
                  <a:gd name="connsiteY6" fmla="*/ 517268 h 2210560"/>
                  <a:gd name="connsiteX7" fmla="*/ 177175 w 1483046"/>
                  <a:gd name="connsiteY7" fmla="*/ 497909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73317 w 1483046"/>
                  <a:gd name="connsiteY6" fmla="*/ 517268 h 2210560"/>
                  <a:gd name="connsiteX7" fmla="*/ 158356 w 1483046"/>
                  <a:gd name="connsiteY7" fmla="*/ 409271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84983 w 1483046"/>
                  <a:gd name="connsiteY6" fmla="*/ 524003 h 2210560"/>
                  <a:gd name="connsiteX7" fmla="*/ 158356 w 1483046"/>
                  <a:gd name="connsiteY7" fmla="*/ 409271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84983 w 1483046"/>
                  <a:gd name="connsiteY6" fmla="*/ 524003 h 2210560"/>
                  <a:gd name="connsiteX7" fmla="*/ 29176 w 1483046"/>
                  <a:gd name="connsiteY7" fmla="*/ 17 h 2210560"/>
                  <a:gd name="connsiteX8" fmla="*/ 314618 w 1483046"/>
                  <a:gd name="connsiteY8" fmla="*/ 473107 h 2210560"/>
                  <a:gd name="connsiteX9" fmla="*/ 427759 w 1483046"/>
                  <a:gd name="connsiteY9" fmla="*/ 420222 h 2210560"/>
                  <a:gd name="connsiteX10" fmla="*/ 497185 w 1483046"/>
                  <a:gd name="connsiteY10" fmla="*/ 362728 h 2210560"/>
                  <a:gd name="connsiteX11" fmla="*/ 552303 w 1483046"/>
                  <a:gd name="connsiteY11" fmla="*/ 387939 h 2210560"/>
                  <a:gd name="connsiteX12" fmla="*/ 675296 w 1483046"/>
                  <a:gd name="connsiteY12" fmla="*/ 409631 h 2210560"/>
                  <a:gd name="connsiteX13" fmla="*/ 903431 w 1483046"/>
                  <a:gd name="connsiteY13" fmla="*/ 369282 h 2210560"/>
                  <a:gd name="connsiteX14" fmla="*/ 932636 w 1483046"/>
                  <a:gd name="connsiteY14" fmla="*/ 347194 h 2210560"/>
                  <a:gd name="connsiteX15" fmla="*/ 972753 w 1483046"/>
                  <a:gd name="connsiteY15" fmla="*/ 354570 h 2210560"/>
                  <a:gd name="connsiteX16" fmla="*/ 1012768 w 1483046"/>
                  <a:gd name="connsiteY16" fmla="*/ 394088 h 2210560"/>
                  <a:gd name="connsiteX17" fmla="*/ 1116028 w 1483046"/>
                  <a:gd name="connsiteY17" fmla="*/ 454327 h 2210560"/>
                  <a:gd name="connsiteX18" fmla="*/ 1230225 w 1483046"/>
                  <a:gd name="connsiteY18" fmla="*/ 489688 h 2210560"/>
                  <a:gd name="connsiteX19" fmla="*/ 1283667 w 1483046"/>
                  <a:gd name="connsiteY19" fmla="*/ 495904 h 2210560"/>
                  <a:gd name="connsiteX20" fmla="*/ 1303202 w 1483046"/>
                  <a:gd name="connsiteY20" fmla="*/ 548029 h 2210560"/>
                  <a:gd name="connsiteX21" fmla="*/ 1426691 w 1483046"/>
                  <a:gd name="connsiteY21" fmla="*/ 702889 h 2210560"/>
                  <a:gd name="connsiteX22" fmla="*/ 1465938 w 1483046"/>
                  <a:gd name="connsiteY22" fmla="*/ 725296 h 2210560"/>
                  <a:gd name="connsiteX23" fmla="*/ 1471802 w 1483046"/>
                  <a:gd name="connsiteY23" fmla="*/ 742399 h 2210560"/>
                  <a:gd name="connsiteX24" fmla="*/ 1483041 w 1483046"/>
                  <a:gd name="connsiteY24" fmla="*/ 854541 h 2210560"/>
                  <a:gd name="connsiteX25" fmla="*/ 787366 w 1483046"/>
                  <a:gd name="connsiteY25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217184 w 1483046"/>
                  <a:gd name="connsiteY6" fmla="*/ 515375 h 2210560"/>
                  <a:gd name="connsiteX7" fmla="*/ 29176 w 1483046"/>
                  <a:gd name="connsiteY7" fmla="*/ 17 h 2210560"/>
                  <a:gd name="connsiteX8" fmla="*/ 314618 w 1483046"/>
                  <a:gd name="connsiteY8" fmla="*/ 473107 h 2210560"/>
                  <a:gd name="connsiteX9" fmla="*/ 427759 w 1483046"/>
                  <a:gd name="connsiteY9" fmla="*/ 420222 h 2210560"/>
                  <a:gd name="connsiteX10" fmla="*/ 497185 w 1483046"/>
                  <a:gd name="connsiteY10" fmla="*/ 362728 h 2210560"/>
                  <a:gd name="connsiteX11" fmla="*/ 552303 w 1483046"/>
                  <a:gd name="connsiteY11" fmla="*/ 387939 h 2210560"/>
                  <a:gd name="connsiteX12" fmla="*/ 675296 w 1483046"/>
                  <a:gd name="connsiteY12" fmla="*/ 409631 h 2210560"/>
                  <a:gd name="connsiteX13" fmla="*/ 903431 w 1483046"/>
                  <a:gd name="connsiteY13" fmla="*/ 369282 h 2210560"/>
                  <a:gd name="connsiteX14" fmla="*/ 932636 w 1483046"/>
                  <a:gd name="connsiteY14" fmla="*/ 347194 h 2210560"/>
                  <a:gd name="connsiteX15" fmla="*/ 972753 w 1483046"/>
                  <a:gd name="connsiteY15" fmla="*/ 354570 h 2210560"/>
                  <a:gd name="connsiteX16" fmla="*/ 1012768 w 1483046"/>
                  <a:gd name="connsiteY16" fmla="*/ 394088 h 2210560"/>
                  <a:gd name="connsiteX17" fmla="*/ 1116028 w 1483046"/>
                  <a:gd name="connsiteY17" fmla="*/ 454327 h 2210560"/>
                  <a:gd name="connsiteX18" fmla="*/ 1230225 w 1483046"/>
                  <a:gd name="connsiteY18" fmla="*/ 489688 h 2210560"/>
                  <a:gd name="connsiteX19" fmla="*/ 1283667 w 1483046"/>
                  <a:gd name="connsiteY19" fmla="*/ 495904 h 2210560"/>
                  <a:gd name="connsiteX20" fmla="*/ 1303202 w 1483046"/>
                  <a:gd name="connsiteY20" fmla="*/ 548029 h 2210560"/>
                  <a:gd name="connsiteX21" fmla="*/ 1426691 w 1483046"/>
                  <a:gd name="connsiteY21" fmla="*/ 702889 h 2210560"/>
                  <a:gd name="connsiteX22" fmla="*/ 1465938 w 1483046"/>
                  <a:gd name="connsiteY22" fmla="*/ 725296 h 2210560"/>
                  <a:gd name="connsiteX23" fmla="*/ 1471802 w 1483046"/>
                  <a:gd name="connsiteY23" fmla="*/ 742399 h 2210560"/>
                  <a:gd name="connsiteX24" fmla="*/ 1483041 w 1483046"/>
                  <a:gd name="connsiteY24" fmla="*/ 854541 h 2210560"/>
                  <a:gd name="connsiteX25" fmla="*/ 787366 w 1483046"/>
                  <a:gd name="connsiteY25" fmla="*/ 2198767 h 2210560"/>
                  <a:gd name="connsiteX0" fmla="*/ 787366 w 1483046"/>
                  <a:gd name="connsiteY0" fmla="*/ 2140201 h 2151994"/>
                  <a:gd name="connsiteX1" fmla="*/ 731955 w 1483046"/>
                  <a:gd name="connsiteY1" fmla="*/ 2151994 h 2151994"/>
                  <a:gd name="connsiteX2" fmla="*/ 3 w 1483046"/>
                  <a:gd name="connsiteY2" fmla="*/ 795975 h 2151994"/>
                  <a:gd name="connsiteX3" fmla="*/ 10879 w 1483046"/>
                  <a:gd name="connsiteY3" fmla="*/ 692860 h 2151994"/>
                  <a:gd name="connsiteX4" fmla="*/ 18627 w 1483046"/>
                  <a:gd name="connsiteY4" fmla="*/ 687377 h 2151994"/>
                  <a:gd name="connsiteX5" fmla="*/ 118867 w 1483046"/>
                  <a:gd name="connsiteY5" fmla="*/ 571099 h 2151994"/>
                  <a:gd name="connsiteX6" fmla="*/ 217184 w 1483046"/>
                  <a:gd name="connsiteY6" fmla="*/ 456809 h 2151994"/>
                  <a:gd name="connsiteX7" fmla="*/ 49800 w 1483046"/>
                  <a:gd name="connsiteY7" fmla="*/ 22 h 2151994"/>
                  <a:gd name="connsiteX8" fmla="*/ 314618 w 1483046"/>
                  <a:gd name="connsiteY8" fmla="*/ 414541 h 2151994"/>
                  <a:gd name="connsiteX9" fmla="*/ 427759 w 1483046"/>
                  <a:gd name="connsiteY9" fmla="*/ 361656 h 2151994"/>
                  <a:gd name="connsiteX10" fmla="*/ 497185 w 1483046"/>
                  <a:gd name="connsiteY10" fmla="*/ 304162 h 2151994"/>
                  <a:gd name="connsiteX11" fmla="*/ 552303 w 1483046"/>
                  <a:gd name="connsiteY11" fmla="*/ 329373 h 2151994"/>
                  <a:gd name="connsiteX12" fmla="*/ 675296 w 1483046"/>
                  <a:gd name="connsiteY12" fmla="*/ 351065 h 2151994"/>
                  <a:gd name="connsiteX13" fmla="*/ 903431 w 1483046"/>
                  <a:gd name="connsiteY13" fmla="*/ 310716 h 2151994"/>
                  <a:gd name="connsiteX14" fmla="*/ 932636 w 1483046"/>
                  <a:gd name="connsiteY14" fmla="*/ 288628 h 2151994"/>
                  <a:gd name="connsiteX15" fmla="*/ 972753 w 1483046"/>
                  <a:gd name="connsiteY15" fmla="*/ 296004 h 2151994"/>
                  <a:gd name="connsiteX16" fmla="*/ 1012768 w 1483046"/>
                  <a:gd name="connsiteY16" fmla="*/ 335522 h 2151994"/>
                  <a:gd name="connsiteX17" fmla="*/ 1116028 w 1483046"/>
                  <a:gd name="connsiteY17" fmla="*/ 395761 h 2151994"/>
                  <a:gd name="connsiteX18" fmla="*/ 1230225 w 1483046"/>
                  <a:gd name="connsiteY18" fmla="*/ 431122 h 2151994"/>
                  <a:gd name="connsiteX19" fmla="*/ 1283667 w 1483046"/>
                  <a:gd name="connsiteY19" fmla="*/ 437338 h 2151994"/>
                  <a:gd name="connsiteX20" fmla="*/ 1303202 w 1483046"/>
                  <a:gd name="connsiteY20" fmla="*/ 489463 h 2151994"/>
                  <a:gd name="connsiteX21" fmla="*/ 1426691 w 1483046"/>
                  <a:gd name="connsiteY21" fmla="*/ 644323 h 2151994"/>
                  <a:gd name="connsiteX22" fmla="*/ 1465938 w 1483046"/>
                  <a:gd name="connsiteY22" fmla="*/ 666730 h 2151994"/>
                  <a:gd name="connsiteX23" fmla="*/ 1471802 w 1483046"/>
                  <a:gd name="connsiteY23" fmla="*/ 683833 h 2151994"/>
                  <a:gd name="connsiteX24" fmla="*/ 1483041 w 1483046"/>
                  <a:gd name="connsiteY24" fmla="*/ 795975 h 2151994"/>
                  <a:gd name="connsiteX25" fmla="*/ 787366 w 1483046"/>
                  <a:gd name="connsiteY25" fmla="*/ 2140201 h 2151994"/>
                  <a:gd name="connsiteX0" fmla="*/ 787366 w 1483046"/>
                  <a:gd name="connsiteY0" fmla="*/ 2142425 h 2154218"/>
                  <a:gd name="connsiteX1" fmla="*/ 731955 w 1483046"/>
                  <a:gd name="connsiteY1" fmla="*/ 2154218 h 2154218"/>
                  <a:gd name="connsiteX2" fmla="*/ 3 w 1483046"/>
                  <a:gd name="connsiteY2" fmla="*/ 798199 h 2154218"/>
                  <a:gd name="connsiteX3" fmla="*/ 10879 w 1483046"/>
                  <a:gd name="connsiteY3" fmla="*/ 695084 h 2154218"/>
                  <a:gd name="connsiteX4" fmla="*/ 18627 w 1483046"/>
                  <a:gd name="connsiteY4" fmla="*/ 689601 h 2154218"/>
                  <a:gd name="connsiteX5" fmla="*/ 118867 w 1483046"/>
                  <a:gd name="connsiteY5" fmla="*/ 573323 h 2154218"/>
                  <a:gd name="connsiteX6" fmla="*/ 217184 w 1483046"/>
                  <a:gd name="connsiteY6" fmla="*/ 459033 h 2154218"/>
                  <a:gd name="connsiteX7" fmla="*/ 49800 w 1483046"/>
                  <a:gd name="connsiteY7" fmla="*/ 2246 h 2154218"/>
                  <a:gd name="connsiteX8" fmla="*/ 314618 w 1483046"/>
                  <a:gd name="connsiteY8" fmla="*/ 416765 h 2154218"/>
                  <a:gd name="connsiteX9" fmla="*/ 427759 w 1483046"/>
                  <a:gd name="connsiteY9" fmla="*/ 363880 h 2154218"/>
                  <a:gd name="connsiteX10" fmla="*/ 497185 w 1483046"/>
                  <a:gd name="connsiteY10" fmla="*/ 306386 h 2154218"/>
                  <a:gd name="connsiteX11" fmla="*/ 552303 w 1483046"/>
                  <a:gd name="connsiteY11" fmla="*/ 331597 h 2154218"/>
                  <a:gd name="connsiteX12" fmla="*/ 675296 w 1483046"/>
                  <a:gd name="connsiteY12" fmla="*/ 353289 h 2154218"/>
                  <a:gd name="connsiteX13" fmla="*/ 903431 w 1483046"/>
                  <a:gd name="connsiteY13" fmla="*/ 312940 h 2154218"/>
                  <a:gd name="connsiteX14" fmla="*/ 932636 w 1483046"/>
                  <a:gd name="connsiteY14" fmla="*/ 290852 h 2154218"/>
                  <a:gd name="connsiteX15" fmla="*/ 972753 w 1483046"/>
                  <a:gd name="connsiteY15" fmla="*/ 298228 h 2154218"/>
                  <a:gd name="connsiteX16" fmla="*/ 1012768 w 1483046"/>
                  <a:gd name="connsiteY16" fmla="*/ 337746 h 2154218"/>
                  <a:gd name="connsiteX17" fmla="*/ 1116028 w 1483046"/>
                  <a:gd name="connsiteY17" fmla="*/ 397985 h 2154218"/>
                  <a:gd name="connsiteX18" fmla="*/ 1230225 w 1483046"/>
                  <a:gd name="connsiteY18" fmla="*/ 433346 h 2154218"/>
                  <a:gd name="connsiteX19" fmla="*/ 1283667 w 1483046"/>
                  <a:gd name="connsiteY19" fmla="*/ 439562 h 2154218"/>
                  <a:gd name="connsiteX20" fmla="*/ 1303202 w 1483046"/>
                  <a:gd name="connsiteY20" fmla="*/ 491687 h 2154218"/>
                  <a:gd name="connsiteX21" fmla="*/ 1426691 w 1483046"/>
                  <a:gd name="connsiteY21" fmla="*/ 646547 h 2154218"/>
                  <a:gd name="connsiteX22" fmla="*/ 1465938 w 1483046"/>
                  <a:gd name="connsiteY22" fmla="*/ 668954 h 2154218"/>
                  <a:gd name="connsiteX23" fmla="*/ 1471802 w 1483046"/>
                  <a:gd name="connsiteY23" fmla="*/ 686057 h 2154218"/>
                  <a:gd name="connsiteX24" fmla="*/ 1483041 w 1483046"/>
                  <a:gd name="connsiteY24" fmla="*/ 798199 h 2154218"/>
                  <a:gd name="connsiteX25" fmla="*/ 787366 w 1483046"/>
                  <a:gd name="connsiteY25" fmla="*/ 2142425 h 2154218"/>
                  <a:gd name="connsiteX0" fmla="*/ 787366 w 1483046"/>
                  <a:gd name="connsiteY0" fmla="*/ 2140404 h 2152197"/>
                  <a:gd name="connsiteX1" fmla="*/ 731955 w 1483046"/>
                  <a:gd name="connsiteY1" fmla="*/ 2152197 h 2152197"/>
                  <a:gd name="connsiteX2" fmla="*/ 3 w 1483046"/>
                  <a:gd name="connsiteY2" fmla="*/ 796178 h 2152197"/>
                  <a:gd name="connsiteX3" fmla="*/ 10879 w 1483046"/>
                  <a:gd name="connsiteY3" fmla="*/ 693063 h 2152197"/>
                  <a:gd name="connsiteX4" fmla="*/ 18627 w 1483046"/>
                  <a:gd name="connsiteY4" fmla="*/ 687580 h 2152197"/>
                  <a:gd name="connsiteX5" fmla="*/ 118867 w 1483046"/>
                  <a:gd name="connsiteY5" fmla="*/ 571302 h 2152197"/>
                  <a:gd name="connsiteX6" fmla="*/ 217184 w 1483046"/>
                  <a:gd name="connsiteY6" fmla="*/ 457012 h 2152197"/>
                  <a:gd name="connsiteX7" fmla="*/ 49800 w 1483046"/>
                  <a:gd name="connsiteY7" fmla="*/ 225 h 2152197"/>
                  <a:gd name="connsiteX8" fmla="*/ 294653 w 1483046"/>
                  <a:gd name="connsiteY8" fmla="*/ 395442 h 2152197"/>
                  <a:gd name="connsiteX9" fmla="*/ 427759 w 1483046"/>
                  <a:gd name="connsiteY9" fmla="*/ 361859 h 2152197"/>
                  <a:gd name="connsiteX10" fmla="*/ 497185 w 1483046"/>
                  <a:gd name="connsiteY10" fmla="*/ 304365 h 2152197"/>
                  <a:gd name="connsiteX11" fmla="*/ 552303 w 1483046"/>
                  <a:gd name="connsiteY11" fmla="*/ 329576 h 2152197"/>
                  <a:gd name="connsiteX12" fmla="*/ 675296 w 1483046"/>
                  <a:gd name="connsiteY12" fmla="*/ 351268 h 2152197"/>
                  <a:gd name="connsiteX13" fmla="*/ 903431 w 1483046"/>
                  <a:gd name="connsiteY13" fmla="*/ 310919 h 2152197"/>
                  <a:gd name="connsiteX14" fmla="*/ 932636 w 1483046"/>
                  <a:gd name="connsiteY14" fmla="*/ 288831 h 2152197"/>
                  <a:gd name="connsiteX15" fmla="*/ 972753 w 1483046"/>
                  <a:gd name="connsiteY15" fmla="*/ 296207 h 2152197"/>
                  <a:gd name="connsiteX16" fmla="*/ 1012768 w 1483046"/>
                  <a:gd name="connsiteY16" fmla="*/ 335725 h 2152197"/>
                  <a:gd name="connsiteX17" fmla="*/ 1116028 w 1483046"/>
                  <a:gd name="connsiteY17" fmla="*/ 395964 h 2152197"/>
                  <a:gd name="connsiteX18" fmla="*/ 1230225 w 1483046"/>
                  <a:gd name="connsiteY18" fmla="*/ 431325 h 2152197"/>
                  <a:gd name="connsiteX19" fmla="*/ 1283667 w 1483046"/>
                  <a:gd name="connsiteY19" fmla="*/ 437541 h 2152197"/>
                  <a:gd name="connsiteX20" fmla="*/ 1303202 w 1483046"/>
                  <a:gd name="connsiteY20" fmla="*/ 489666 h 2152197"/>
                  <a:gd name="connsiteX21" fmla="*/ 1426691 w 1483046"/>
                  <a:gd name="connsiteY21" fmla="*/ 644526 h 2152197"/>
                  <a:gd name="connsiteX22" fmla="*/ 1465938 w 1483046"/>
                  <a:gd name="connsiteY22" fmla="*/ 666933 h 2152197"/>
                  <a:gd name="connsiteX23" fmla="*/ 1471802 w 1483046"/>
                  <a:gd name="connsiteY23" fmla="*/ 684036 h 2152197"/>
                  <a:gd name="connsiteX24" fmla="*/ 1483041 w 1483046"/>
                  <a:gd name="connsiteY24" fmla="*/ 796178 h 2152197"/>
                  <a:gd name="connsiteX25" fmla="*/ 787366 w 1483046"/>
                  <a:gd name="connsiteY25" fmla="*/ 2140404 h 2152197"/>
                  <a:gd name="connsiteX0" fmla="*/ 787366 w 1483046"/>
                  <a:gd name="connsiteY0" fmla="*/ 2141989 h 2153782"/>
                  <a:gd name="connsiteX1" fmla="*/ 731955 w 1483046"/>
                  <a:gd name="connsiteY1" fmla="*/ 2153782 h 2153782"/>
                  <a:gd name="connsiteX2" fmla="*/ 3 w 1483046"/>
                  <a:gd name="connsiteY2" fmla="*/ 797763 h 2153782"/>
                  <a:gd name="connsiteX3" fmla="*/ 10879 w 1483046"/>
                  <a:gd name="connsiteY3" fmla="*/ 694648 h 2153782"/>
                  <a:gd name="connsiteX4" fmla="*/ 18627 w 1483046"/>
                  <a:gd name="connsiteY4" fmla="*/ 689165 h 2153782"/>
                  <a:gd name="connsiteX5" fmla="*/ 118867 w 1483046"/>
                  <a:gd name="connsiteY5" fmla="*/ 572887 h 2153782"/>
                  <a:gd name="connsiteX6" fmla="*/ 217184 w 1483046"/>
                  <a:gd name="connsiteY6" fmla="*/ 458597 h 2153782"/>
                  <a:gd name="connsiteX7" fmla="*/ 49800 w 1483046"/>
                  <a:gd name="connsiteY7" fmla="*/ 1810 h 2153782"/>
                  <a:gd name="connsiteX8" fmla="*/ 294653 w 1483046"/>
                  <a:gd name="connsiteY8" fmla="*/ 397027 h 2153782"/>
                  <a:gd name="connsiteX9" fmla="*/ 427759 w 1483046"/>
                  <a:gd name="connsiteY9" fmla="*/ 363444 h 2153782"/>
                  <a:gd name="connsiteX10" fmla="*/ 497185 w 1483046"/>
                  <a:gd name="connsiteY10" fmla="*/ 305950 h 2153782"/>
                  <a:gd name="connsiteX11" fmla="*/ 552303 w 1483046"/>
                  <a:gd name="connsiteY11" fmla="*/ 331161 h 2153782"/>
                  <a:gd name="connsiteX12" fmla="*/ 675296 w 1483046"/>
                  <a:gd name="connsiteY12" fmla="*/ 352853 h 2153782"/>
                  <a:gd name="connsiteX13" fmla="*/ 903431 w 1483046"/>
                  <a:gd name="connsiteY13" fmla="*/ 312504 h 2153782"/>
                  <a:gd name="connsiteX14" fmla="*/ 932636 w 1483046"/>
                  <a:gd name="connsiteY14" fmla="*/ 290416 h 2153782"/>
                  <a:gd name="connsiteX15" fmla="*/ 972753 w 1483046"/>
                  <a:gd name="connsiteY15" fmla="*/ 297792 h 2153782"/>
                  <a:gd name="connsiteX16" fmla="*/ 1012768 w 1483046"/>
                  <a:gd name="connsiteY16" fmla="*/ 337310 h 2153782"/>
                  <a:gd name="connsiteX17" fmla="*/ 1116028 w 1483046"/>
                  <a:gd name="connsiteY17" fmla="*/ 397549 h 2153782"/>
                  <a:gd name="connsiteX18" fmla="*/ 1230225 w 1483046"/>
                  <a:gd name="connsiteY18" fmla="*/ 432910 h 2153782"/>
                  <a:gd name="connsiteX19" fmla="*/ 1283667 w 1483046"/>
                  <a:gd name="connsiteY19" fmla="*/ 439126 h 2153782"/>
                  <a:gd name="connsiteX20" fmla="*/ 1303202 w 1483046"/>
                  <a:gd name="connsiteY20" fmla="*/ 491251 h 2153782"/>
                  <a:gd name="connsiteX21" fmla="*/ 1426691 w 1483046"/>
                  <a:gd name="connsiteY21" fmla="*/ 646111 h 2153782"/>
                  <a:gd name="connsiteX22" fmla="*/ 1465938 w 1483046"/>
                  <a:gd name="connsiteY22" fmla="*/ 668518 h 2153782"/>
                  <a:gd name="connsiteX23" fmla="*/ 1471802 w 1483046"/>
                  <a:gd name="connsiteY23" fmla="*/ 685621 h 2153782"/>
                  <a:gd name="connsiteX24" fmla="*/ 1483041 w 1483046"/>
                  <a:gd name="connsiteY24" fmla="*/ 797763 h 2153782"/>
                  <a:gd name="connsiteX25" fmla="*/ 787366 w 1483046"/>
                  <a:gd name="connsiteY25" fmla="*/ 2141989 h 215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83046" h="2153782">
                    <a:moveTo>
                      <a:pt x="787366" y="2141989"/>
                    </a:moveTo>
                    <a:cubicBezTo>
                      <a:pt x="768299" y="2149706"/>
                      <a:pt x="749776" y="2153782"/>
                      <a:pt x="731955" y="2153782"/>
                    </a:cubicBezTo>
                    <a:cubicBezTo>
                      <a:pt x="446808" y="2153782"/>
                      <a:pt x="-1292" y="1110482"/>
                      <a:pt x="3" y="797763"/>
                    </a:cubicBezTo>
                    <a:lnTo>
                      <a:pt x="10879" y="694648"/>
                    </a:lnTo>
                    <a:lnTo>
                      <a:pt x="18627" y="689165"/>
                    </a:lnTo>
                    <a:cubicBezTo>
                      <a:pt x="54782" y="658646"/>
                      <a:pt x="85774" y="611315"/>
                      <a:pt x="118867" y="572887"/>
                    </a:cubicBezTo>
                    <a:cubicBezTo>
                      <a:pt x="151960" y="534459"/>
                      <a:pt x="204541" y="495748"/>
                      <a:pt x="217184" y="458597"/>
                    </a:cubicBezTo>
                    <a:cubicBezTo>
                      <a:pt x="161389" y="306335"/>
                      <a:pt x="-2048" y="32367"/>
                      <a:pt x="49800" y="1810"/>
                    </a:cubicBezTo>
                    <a:cubicBezTo>
                      <a:pt x="101648" y="-28747"/>
                      <a:pt x="231660" y="336755"/>
                      <a:pt x="294653" y="397027"/>
                    </a:cubicBezTo>
                    <a:cubicBezTo>
                      <a:pt x="357646" y="457299"/>
                      <a:pt x="394518" y="384300"/>
                      <a:pt x="427759" y="363444"/>
                    </a:cubicBezTo>
                    <a:lnTo>
                      <a:pt x="497185" y="305950"/>
                    </a:lnTo>
                    <a:lnTo>
                      <a:pt x="552303" y="331161"/>
                    </a:lnTo>
                    <a:cubicBezTo>
                      <a:pt x="589821" y="342671"/>
                      <a:pt x="631367" y="350262"/>
                      <a:pt x="675296" y="352853"/>
                    </a:cubicBezTo>
                    <a:cubicBezTo>
                      <a:pt x="763153" y="358036"/>
                      <a:pt x="843902" y="342237"/>
                      <a:pt x="903431" y="312504"/>
                    </a:cubicBezTo>
                    <a:lnTo>
                      <a:pt x="932636" y="290416"/>
                    </a:lnTo>
                    <a:lnTo>
                      <a:pt x="972753" y="297792"/>
                    </a:lnTo>
                    <a:lnTo>
                      <a:pt x="1012768" y="337310"/>
                    </a:lnTo>
                    <a:cubicBezTo>
                      <a:pt x="1042665" y="360011"/>
                      <a:pt x="1077460" y="380594"/>
                      <a:pt x="1116028" y="397549"/>
                    </a:cubicBezTo>
                    <a:cubicBezTo>
                      <a:pt x="1154595" y="414504"/>
                      <a:pt x="1193284" y="426228"/>
                      <a:pt x="1230225" y="432910"/>
                    </a:cubicBezTo>
                    <a:lnTo>
                      <a:pt x="1283667" y="439126"/>
                    </a:lnTo>
                    <a:lnTo>
                      <a:pt x="1303202" y="491251"/>
                    </a:lnTo>
                    <a:cubicBezTo>
                      <a:pt x="1336755" y="556901"/>
                      <a:pt x="1380723" y="610370"/>
                      <a:pt x="1426691" y="646111"/>
                    </a:cubicBezTo>
                    <a:lnTo>
                      <a:pt x="1465938" y="668518"/>
                    </a:lnTo>
                    <a:lnTo>
                      <a:pt x="1471802" y="685621"/>
                    </a:lnTo>
                    <a:cubicBezTo>
                      <a:pt x="1479454" y="721226"/>
                      <a:pt x="1483203" y="758673"/>
                      <a:pt x="1483041" y="797763"/>
                    </a:cubicBezTo>
                    <a:cubicBezTo>
                      <a:pt x="1481826" y="1090938"/>
                      <a:pt x="1073371" y="2026224"/>
                      <a:pt x="787366" y="21419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B2650DF-8690-4C1C-9DDA-C23BCCD8B689}"/>
                  </a:ext>
                </a:extLst>
              </p:cNvPr>
              <p:cNvSpPr/>
              <p:nvPr/>
            </p:nvSpPr>
            <p:spPr>
              <a:xfrm rot="12477670">
                <a:off x="2871061" y="3350663"/>
                <a:ext cx="1196126" cy="1490219"/>
              </a:xfrm>
              <a:custGeom>
                <a:avLst/>
                <a:gdLst>
                  <a:gd name="connsiteX0" fmla="*/ 635034 w 1196126"/>
                  <a:gd name="connsiteY0" fmla="*/ 1479833 h 1490219"/>
                  <a:gd name="connsiteX1" fmla="*/ 590345 w 1196126"/>
                  <a:gd name="connsiteY1" fmla="*/ 1490219 h 1490219"/>
                  <a:gd name="connsiteX2" fmla="*/ 3 w 1196126"/>
                  <a:gd name="connsiteY2" fmla="*/ 315431 h 1490219"/>
                  <a:gd name="connsiteX3" fmla="*/ 6500 w 1196126"/>
                  <a:gd name="connsiteY3" fmla="*/ 255802 h 1490219"/>
                  <a:gd name="connsiteX4" fmla="*/ 23075 w 1196126"/>
                  <a:gd name="connsiteY4" fmla="*/ 252516 h 1490219"/>
                  <a:gd name="connsiteX5" fmla="*/ 182594 w 1196126"/>
                  <a:gd name="connsiteY5" fmla="*/ 166301 h 1490219"/>
                  <a:gd name="connsiteX6" fmla="*/ 269753 w 1196126"/>
                  <a:gd name="connsiteY6" fmla="*/ 76617 h 1490219"/>
                  <a:gd name="connsiteX7" fmla="*/ 299400 w 1196126"/>
                  <a:gd name="connsiteY7" fmla="*/ 23042 h 1490219"/>
                  <a:gd name="connsiteX8" fmla="*/ 314089 w 1196126"/>
                  <a:gd name="connsiteY8" fmla="*/ 33389 h 1490219"/>
                  <a:gd name="connsiteX9" fmla="*/ 544668 w 1196126"/>
                  <a:gd name="connsiteY9" fmla="*/ 63046 h 1490219"/>
                  <a:gd name="connsiteX10" fmla="*/ 666171 w 1196126"/>
                  <a:gd name="connsiteY10" fmla="*/ 33435 h 1490219"/>
                  <a:gd name="connsiteX11" fmla="*/ 726691 w 1196126"/>
                  <a:gd name="connsiteY11" fmla="*/ 0 h 1490219"/>
                  <a:gd name="connsiteX12" fmla="*/ 754551 w 1196126"/>
                  <a:gd name="connsiteY12" fmla="*/ 18595 h 1490219"/>
                  <a:gd name="connsiteX13" fmla="*/ 873150 w 1196126"/>
                  <a:gd name="connsiteY13" fmla="*/ 58274 h 1490219"/>
                  <a:gd name="connsiteX14" fmla="*/ 936908 w 1196126"/>
                  <a:gd name="connsiteY14" fmla="*/ 67290 h 1490219"/>
                  <a:gd name="connsiteX15" fmla="*/ 970184 w 1196126"/>
                  <a:gd name="connsiteY15" fmla="*/ 67814 h 1490219"/>
                  <a:gd name="connsiteX16" fmla="*/ 975497 w 1196126"/>
                  <a:gd name="connsiteY16" fmla="*/ 76526 h 1490219"/>
                  <a:gd name="connsiteX17" fmla="*/ 1066372 w 1196126"/>
                  <a:gd name="connsiteY17" fmla="*/ 162443 h 1490219"/>
                  <a:gd name="connsiteX18" fmla="*/ 1147823 w 1196126"/>
                  <a:gd name="connsiteY18" fmla="*/ 211787 h 1490219"/>
                  <a:gd name="connsiteX19" fmla="*/ 1187023 w 1196126"/>
                  <a:gd name="connsiteY19" fmla="*/ 226227 h 1490219"/>
                  <a:gd name="connsiteX20" fmla="*/ 1187188 w 1196126"/>
                  <a:gd name="connsiteY20" fmla="*/ 226672 h 1490219"/>
                  <a:gd name="connsiteX21" fmla="*/ 1196120 w 1196126"/>
                  <a:gd name="connsiteY21" fmla="*/ 315431 h 1490219"/>
                  <a:gd name="connsiteX22" fmla="*/ 635034 w 1196126"/>
                  <a:gd name="connsiteY22" fmla="*/ 1479833 h 149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6126" h="1490219">
                    <a:moveTo>
                      <a:pt x="635034" y="1479833"/>
                    </a:moveTo>
                    <a:cubicBezTo>
                      <a:pt x="619658" y="1486628"/>
                      <a:pt x="604719" y="1490219"/>
                      <a:pt x="590345" y="1490219"/>
                    </a:cubicBezTo>
                    <a:cubicBezTo>
                      <a:pt x="360365" y="1490219"/>
                      <a:pt x="-1283" y="570951"/>
                      <a:pt x="3" y="315431"/>
                    </a:cubicBezTo>
                    <a:lnTo>
                      <a:pt x="6500" y="255802"/>
                    </a:lnTo>
                    <a:lnTo>
                      <a:pt x="23075" y="252516"/>
                    </a:lnTo>
                    <a:cubicBezTo>
                      <a:pt x="75759" y="236778"/>
                      <a:pt x="131160" y="207739"/>
                      <a:pt x="182594" y="166301"/>
                    </a:cubicBezTo>
                    <a:cubicBezTo>
                      <a:pt x="216885" y="138675"/>
                      <a:pt x="246165" y="108155"/>
                      <a:pt x="269753" y="76617"/>
                    </a:cubicBezTo>
                    <a:lnTo>
                      <a:pt x="299400" y="23042"/>
                    </a:lnTo>
                    <a:lnTo>
                      <a:pt x="314089" y="33389"/>
                    </a:lnTo>
                    <a:cubicBezTo>
                      <a:pt x="375497" y="61283"/>
                      <a:pt x="457208" y="73373"/>
                      <a:pt x="544668" y="63046"/>
                    </a:cubicBezTo>
                    <a:cubicBezTo>
                      <a:pt x="588398" y="57881"/>
                      <a:pt x="629424" y="47602"/>
                      <a:pt x="666171" y="33435"/>
                    </a:cubicBezTo>
                    <a:lnTo>
                      <a:pt x="726691" y="0"/>
                    </a:lnTo>
                    <a:lnTo>
                      <a:pt x="754551" y="18595"/>
                    </a:lnTo>
                    <a:cubicBezTo>
                      <a:pt x="789983" y="35789"/>
                      <a:pt x="830006" y="49468"/>
                      <a:pt x="873150" y="58274"/>
                    </a:cubicBezTo>
                    <a:cubicBezTo>
                      <a:pt x="894721" y="62678"/>
                      <a:pt x="916052" y="65656"/>
                      <a:pt x="936908" y="67290"/>
                    </a:cubicBezTo>
                    <a:lnTo>
                      <a:pt x="970184" y="67814"/>
                    </a:lnTo>
                    <a:lnTo>
                      <a:pt x="975497" y="76526"/>
                    </a:lnTo>
                    <a:cubicBezTo>
                      <a:pt x="1000399" y="107038"/>
                      <a:pt x="1030945" y="136293"/>
                      <a:pt x="1066372" y="162443"/>
                    </a:cubicBezTo>
                    <a:cubicBezTo>
                      <a:pt x="1092943" y="182056"/>
                      <a:pt x="1120373" y="198530"/>
                      <a:pt x="1147823" y="211787"/>
                    </a:cubicBezTo>
                    <a:lnTo>
                      <a:pt x="1187023" y="226227"/>
                    </a:lnTo>
                    <a:lnTo>
                      <a:pt x="1187188" y="226672"/>
                    </a:lnTo>
                    <a:cubicBezTo>
                      <a:pt x="1193303" y="253937"/>
                      <a:pt x="1196281" y="283491"/>
                      <a:pt x="1196120" y="315431"/>
                    </a:cubicBezTo>
                    <a:cubicBezTo>
                      <a:pt x="1194916" y="554981"/>
                      <a:pt x="865681" y="1377903"/>
                      <a:pt x="635034" y="147983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9966"/>
                  </a:gs>
                  <a:gs pos="0">
                    <a:srgbClr val="00FF99"/>
                  </a:gs>
                  <a:gs pos="50000">
                    <a:srgbClr val="00CC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A1C70D73-ADFE-47A4-9CF1-66895FC2BEB8}"/>
                  </a:ext>
                </a:extLst>
              </p:cNvPr>
              <p:cNvSpPr/>
              <p:nvPr/>
            </p:nvSpPr>
            <p:spPr>
              <a:xfrm rot="12477670">
                <a:off x="2876782" y="3353224"/>
                <a:ext cx="1184538" cy="1485885"/>
              </a:xfrm>
              <a:custGeom>
                <a:avLst/>
                <a:gdLst>
                  <a:gd name="connsiteX0" fmla="*/ 587460 w 1184538"/>
                  <a:gd name="connsiteY0" fmla="*/ 379812 h 1485885"/>
                  <a:gd name="connsiteX1" fmla="*/ 590261 w 1184538"/>
                  <a:gd name="connsiteY1" fmla="*/ 371480 h 1485885"/>
                  <a:gd name="connsiteX2" fmla="*/ 588093 w 1184538"/>
                  <a:gd name="connsiteY2" fmla="*/ 367800 h 1485885"/>
                  <a:gd name="connsiteX3" fmla="*/ 582158 w 1184538"/>
                  <a:gd name="connsiteY3" fmla="*/ 778502 h 1485885"/>
                  <a:gd name="connsiteX4" fmla="*/ 582396 w 1184538"/>
                  <a:gd name="connsiteY4" fmla="*/ 762501 h 1485885"/>
                  <a:gd name="connsiteX5" fmla="*/ 594729 w 1184538"/>
                  <a:gd name="connsiteY5" fmla="*/ 725150 h 1485885"/>
                  <a:gd name="connsiteX6" fmla="*/ 860099 w 1184538"/>
                  <a:gd name="connsiteY6" fmla="*/ 186106 h 1485885"/>
                  <a:gd name="connsiteX7" fmla="*/ 922734 w 1184538"/>
                  <a:gd name="connsiteY7" fmla="*/ 71572 h 1485885"/>
                  <a:gd name="connsiteX8" fmla="*/ 927771 w 1184538"/>
                  <a:gd name="connsiteY8" fmla="*/ 62617 h 1485885"/>
                  <a:gd name="connsiteX9" fmla="*/ 936508 w 1184538"/>
                  <a:gd name="connsiteY9" fmla="*/ 63852 h 1485885"/>
                  <a:gd name="connsiteX10" fmla="*/ 947922 w 1184538"/>
                  <a:gd name="connsiteY10" fmla="*/ 64032 h 1485885"/>
                  <a:gd name="connsiteX11" fmla="*/ 875019 w 1184538"/>
                  <a:gd name="connsiteY11" fmla="*/ 197048 h 1485885"/>
                  <a:gd name="connsiteX12" fmla="*/ 637577 w 1184538"/>
                  <a:gd name="connsiteY12" fmla="*/ 659495 h 1485885"/>
                  <a:gd name="connsiteX13" fmla="*/ 586103 w 1184538"/>
                  <a:gd name="connsiteY13" fmla="*/ 1485885 h 1485885"/>
                  <a:gd name="connsiteX14" fmla="*/ 570320 w 1184538"/>
                  <a:gd name="connsiteY14" fmla="*/ 1482205 h 1485885"/>
                  <a:gd name="connsiteX15" fmla="*/ 566849 w 1184538"/>
                  <a:gd name="connsiteY15" fmla="*/ 1426499 h 1485885"/>
                  <a:gd name="connsiteX16" fmla="*/ 555819 w 1184538"/>
                  <a:gd name="connsiteY16" fmla="*/ 1016095 h 1485885"/>
                  <a:gd name="connsiteX17" fmla="*/ 556239 w 1184538"/>
                  <a:gd name="connsiteY17" fmla="*/ 931940 h 1485885"/>
                  <a:gd name="connsiteX18" fmla="*/ 551444 w 1184538"/>
                  <a:gd name="connsiteY18" fmla="*/ 931404 h 1485885"/>
                  <a:gd name="connsiteX19" fmla="*/ 410451 w 1184538"/>
                  <a:gd name="connsiteY19" fmla="*/ 808402 h 1485885"/>
                  <a:gd name="connsiteX20" fmla="*/ 389945 w 1184538"/>
                  <a:gd name="connsiteY20" fmla="*/ 787529 h 1485885"/>
                  <a:gd name="connsiteX21" fmla="*/ 384125 w 1184538"/>
                  <a:gd name="connsiteY21" fmla="*/ 897964 h 1485885"/>
                  <a:gd name="connsiteX22" fmla="*/ 377834 w 1184538"/>
                  <a:gd name="connsiteY22" fmla="*/ 1140174 h 1485885"/>
                  <a:gd name="connsiteX23" fmla="*/ 377253 w 1184538"/>
                  <a:gd name="connsiteY23" fmla="*/ 1304790 h 1485885"/>
                  <a:gd name="connsiteX24" fmla="*/ 359022 w 1184538"/>
                  <a:gd name="connsiteY24" fmla="*/ 1277841 h 1485885"/>
                  <a:gd name="connsiteX25" fmla="*/ 359309 w 1184538"/>
                  <a:gd name="connsiteY25" fmla="*/ 1196886 h 1485885"/>
                  <a:gd name="connsiteX26" fmla="*/ 383717 w 1184538"/>
                  <a:gd name="connsiteY26" fmla="*/ 781292 h 1485885"/>
                  <a:gd name="connsiteX27" fmla="*/ 383751 w 1184538"/>
                  <a:gd name="connsiteY27" fmla="*/ 781226 h 1485885"/>
                  <a:gd name="connsiteX28" fmla="*/ 357223 w 1184538"/>
                  <a:gd name="connsiteY28" fmla="*/ 754226 h 1485885"/>
                  <a:gd name="connsiteX29" fmla="*/ 316294 w 1184538"/>
                  <a:gd name="connsiteY29" fmla="*/ 710704 h 1485885"/>
                  <a:gd name="connsiteX30" fmla="*/ 315003 w 1184538"/>
                  <a:gd name="connsiteY30" fmla="*/ 713268 h 1485885"/>
                  <a:gd name="connsiteX31" fmla="*/ 314839 w 1184538"/>
                  <a:gd name="connsiteY31" fmla="*/ 709156 h 1485885"/>
                  <a:gd name="connsiteX32" fmla="*/ 268198 w 1184538"/>
                  <a:gd name="connsiteY32" fmla="*/ 659562 h 1485885"/>
                  <a:gd name="connsiteX33" fmla="*/ 171325 w 1184538"/>
                  <a:gd name="connsiteY33" fmla="*/ 551895 h 1485885"/>
                  <a:gd name="connsiteX34" fmla="*/ 30775 w 1184538"/>
                  <a:gd name="connsiteY34" fmla="*/ 387331 h 1485885"/>
                  <a:gd name="connsiteX35" fmla="*/ 2443 w 1184538"/>
                  <a:gd name="connsiteY35" fmla="*/ 352353 h 1485885"/>
                  <a:gd name="connsiteX36" fmla="*/ 0 w 1184538"/>
                  <a:gd name="connsiteY36" fmla="*/ 317638 h 1485885"/>
                  <a:gd name="connsiteX37" fmla="*/ 79546 w 1184538"/>
                  <a:gd name="connsiteY37" fmla="*/ 413145 h 1485885"/>
                  <a:gd name="connsiteX38" fmla="*/ 184561 w 1184538"/>
                  <a:gd name="connsiteY38" fmla="*/ 534491 h 1485885"/>
                  <a:gd name="connsiteX39" fmla="*/ 278226 w 1184538"/>
                  <a:gd name="connsiteY39" fmla="*/ 639077 h 1485885"/>
                  <a:gd name="connsiteX40" fmla="*/ 313567 w 1184538"/>
                  <a:gd name="connsiteY40" fmla="*/ 677247 h 1485885"/>
                  <a:gd name="connsiteX41" fmla="*/ 311022 w 1184538"/>
                  <a:gd name="connsiteY41" fmla="*/ 613455 h 1485885"/>
                  <a:gd name="connsiteX42" fmla="*/ 275111 w 1184538"/>
                  <a:gd name="connsiteY42" fmla="*/ 221836 h 1485885"/>
                  <a:gd name="connsiteX43" fmla="*/ 257200 w 1184538"/>
                  <a:gd name="connsiteY43" fmla="*/ 87403 h 1485885"/>
                  <a:gd name="connsiteX44" fmla="*/ 269353 w 1184538"/>
                  <a:gd name="connsiteY44" fmla="*/ 73179 h 1485885"/>
                  <a:gd name="connsiteX45" fmla="*/ 273036 w 1184538"/>
                  <a:gd name="connsiteY45" fmla="*/ 66523 h 1485885"/>
                  <a:gd name="connsiteX46" fmla="*/ 293264 w 1184538"/>
                  <a:gd name="connsiteY46" fmla="*/ 216078 h 1485885"/>
                  <a:gd name="connsiteX47" fmla="*/ 324574 w 1184538"/>
                  <a:gd name="connsiteY47" fmla="*/ 670618 h 1485885"/>
                  <a:gd name="connsiteX48" fmla="*/ 322713 w 1184538"/>
                  <a:gd name="connsiteY48" fmla="*/ 687127 h 1485885"/>
                  <a:gd name="connsiteX49" fmla="*/ 368225 w 1184538"/>
                  <a:gd name="connsiteY49" fmla="*/ 736282 h 1485885"/>
                  <a:gd name="connsiteX50" fmla="*/ 526597 w 1184538"/>
                  <a:gd name="connsiteY50" fmla="*/ 897397 h 1485885"/>
                  <a:gd name="connsiteX51" fmla="*/ 556271 w 1184538"/>
                  <a:gd name="connsiteY51" fmla="*/ 925345 h 1485885"/>
                  <a:gd name="connsiteX52" fmla="*/ 557077 w 1184538"/>
                  <a:gd name="connsiteY52" fmla="*/ 763746 h 1485885"/>
                  <a:gd name="connsiteX53" fmla="*/ 582788 w 1184538"/>
                  <a:gd name="connsiteY53" fmla="*/ 371677 h 1485885"/>
                  <a:gd name="connsiteX54" fmla="*/ 586819 w 1184538"/>
                  <a:gd name="connsiteY54" fmla="*/ 365637 h 1485885"/>
                  <a:gd name="connsiteX55" fmla="*/ 564773 w 1184538"/>
                  <a:gd name="connsiteY55" fmla="*/ 328201 h 1485885"/>
                  <a:gd name="connsiteX56" fmla="*/ 437946 w 1184538"/>
                  <a:gd name="connsiteY56" fmla="*/ 128999 h 1485885"/>
                  <a:gd name="connsiteX57" fmla="*/ 386160 w 1184538"/>
                  <a:gd name="connsiteY57" fmla="*/ 52425 h 1485885"/>
                  <a:gd name="connsiteX58" fmla="*/ 414466 w 1184538"/>
                  <a:gd name="connsiteY58" fmla="*/ 58153 h 1485885"/>
                  <a:gd name="connsiteX59" fmla="*/ 495369 w 1184538"/>
                  <a:gd name="connsiteY59" fmla="*/ 182774 h 1485885"/>
                  <a:gd name="connsiteX60" fmla="*/ 591738 w 1184538"/>
                  <a:gd name="connsiteY60" fmla="*/ 359653 h 1485885"/>
                  <a:gd name="connsiteX61" fmla="*/ 592089 w 1184538"/>
                  <a:gd name="connsiteY61" fmla="*/ 366039 h 1485885"/>
                  <a:gd name="connsiteX62" fmla="*/ 619571 w 1184538"/>
                  <a:gd name="connsiteY62" fmla="*/ 284274 h 1485885"/>
                  <a:gd name="connsiteX63" fmla="*/ 673828 w 1184538"/>
                  <a:gd name="connsiteY63" fmla="*/ 102791 h 1485885"/>
                  <a:gd name="connsiteX64" fmla="*/ 698181 w 1184538"/>
                  <a:gd name="connsiteY64" fmla="*/ 12092 h 1485885"/>
                  <a:gd name="connsiteX65" fmla="*/ 720068 w 1184538"/>
                  <a:gd name="connsiteY65" fmla="*/ 0 h 1485885"/>
                  <a:gd name="connsiteX66" fmla="*/ 702241 w 1184538"/>
                  <a:gd name="connsiteY66" fmla="*/ 66389 h 1485885"/>
                  <a:gd name="connsiteX67" fmla="*/ 596602 w 1184538"/>
                  <a:gd name="connsiteY67" fmla="*/ 372922 h 1485885"/>
                  <a:gd name="connsiteX68" fmla="*/ 587408 w 1184538"/>
                  <a:gd name="connsiteY68" fmla="*/ 380796 h 1485885"/>
                  <a:gd name="connsiteX69" fmla="*/ 581427 w 1184538"/>
                  <a:gd name="connsiteY69" fmla="*/ 494314 h 1485885"/>
                  <a:gd name="connsiteX70" fmla="*/ 574158 w 1184538"/>
                  <a:gd name="connsiteY70" fmla="*/ 1013328 h 1485885"/>
                  <a:gd name="connsiteX71" fmla="*/ 578699 w 1184538"/>
                  <a:gd name="connsiteY71" fmla="*/ 1289301 h 1485885"/>
                  <a:gd name="connsiteX72" fmla="*/ 579588 w 1184538"/>
                  <a:gd name="connsiteY72" fmla="*/ 1316314 h 1485885"/>
                  <a:gd name="connsiteX73" fmla="*/ 581542 w 1184538"/>
                  <a:gd name="connsiteY73" fmla="*/ 1310397 h 1485885"/>
                  <a:gd name="connsiteX74" fmla="*/ 846912 w 1184538"/>
                  <a:gd name="connsiteY74" fmla="*/ 771353 h 1485885"/>
                  <a:gd name="connsiteX75" fmla="*/ 1184538 w 1184538"/>
                  <a:gd name="connsiteY75" fmla="*/ 222724 h 1485885"/>
                  <a:gd name="connsiteX76" fmla="*/ 861832 w 1184538"/>
                  <a:gd name="connsiteY76" fmla="*/ 782295 h 1485885"/>
                  <a:gd name="connsiteX77" fmla="*/ 815913 w 1184538"/>
                  <a:gd name="connsiteY77" fmla="*/ 868433 h 1485885"/>
                  <a:gd name="connsiteX78" fmla="*/ 831554 w 1184538"/>
                  <a:gd name="connsiteY78" fmla="*/ 854777 h 1485885"/>
                  <a:gd name="connsiteX79" fmla="*/ 1008576 w 1184538"/>
                  <a:gd name="connsiteY79" fmla="*/ 737335 h 1485885"/>
                  <a:gd name="connsiteX80" fmla="*/ 1105734 w 1184538"/>
                  <a:gd name="connsiteY80" fmla="*/ 679852 h 1485885"/>
                  <a:gd name="connsiteX81" fmla="*/ 1095886 w 1184538"/>
                  <a:gd name="connsiteY81" fmla="*/ 708377 h 1485885"/>
                  <a:gd name="connsiteX82" fmla="*/ 1079596 w 1184538"/>
                  <a:gd name="connsiteY82" fmla="*/ 717683 h 1485885"/>
                  <a:gd name="connsiteX83" fmla="*/ 894884 w 1184538"/>
                  <a:gd name="connsiteY83" fmla="*/ 828635 h 1485885"/>
                  <a:gd name="connsiteX84" fmla="*/ 806697 w 1184538"/>
                  <a:gd name="connsiteY84" fmla="*/ 885719 h 1485885"/>
                  <a:gd name="connsiteX85" fmla="*/ 795259 w 1184538"/>
                  <a:gd name="connsiteY85" fmla="*/ 907177 h 1485885"/>
                  <a:gd name="connsiteX86" fmla="*/ 661870 w 1184538"/>
                  <a:gd name="connsiteY86" fmla="*/ 1167908 h 1485885"/>
                  <a:gd name="connsiteX87" fmla="*/ 640082 w 1184538"/>
                  <a:gd name="connsiteY87" fmla="*/ 1212572 h 1485885"/>
                  <a:gd name="connsiteX88" fmla="*/ 641400 w 1184538"/>
                  <a:gd name="connsiteY88" fmla="*/ 1211524 h 1485885"/>
                  <a:gd name="connsiteX89" fmla="*/ 824479 w 1184538"/>
                  <a:gd name="connsiteY89" fmla="*/ 1185021 h 1485885"/>
                  <a:gd name="connsiteX90" fmla="*/ 880656 w 1184538"/>
                  <a:gd name="connsiteY90" fmla="*/ 1181466 h 1485885"/>
                  <a:gd name="connsiteX91" fmla="*/ 867883 w 1184538"/>
                  <a:gd name="connsiteY91" fmla="*/ 1203099 h 1485885"/>
                  <a:gd name="connsiteX92" fmla="*/ 829941 w 1184538"/>
                  <a:gd name="connsiteY92" fmla="*/ 1204763 h 1485885"/>
                  <a:gd name="connsiteX93" fmla="*/ 736231 w 1184538"/>
                  <a:gd name="connsiteY93" fmla="*/ 1210711 h 1485885"/>
                  <a:gd name="connsiteX94" fmla="*/ 636429 w 1184538"/>
                  <a:gd name="connsiteY94" fmla="*/ 1220062 h 1485885"/>
                  <a:gd name="connsiteX95" fmla="*/ 624390 w 1184538"/>
                  <a:gd name="connsiteY95" fmla="*/ 1244740 h 1485885"/>
                  <a:gd name="connsiteX96" fmla="*/ 580345 w 1184538"/>
                  <a:gd name="connsiteY96" fmla="*/ 1339323 h 1485885"/>
                  <a:gd name="connsiteX97" fmla="*/ 582841 w 1184538"/>
                  <a:gd name="connsiteY97" fmla="*/ 1415160 h 148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184538" h="1485885">
                    <a:moveTo>
                      <a:pt x="587460" y="379812"/>
                    </a:moveTo>
                    <a:lnTo>
                      <a:pt x="590261" y="371480"/>
                    </a:lnTo>
                    <a:lnTo>
                      <a:pt x="588093" y="367800"/>
                    </a:lnTo>
                    <a:close/>
                    <a:moveTo>
                      <a:pt x="582158" y="778502"/>
                    </a:moveTo>
                    <a:lnTo>
                      <a:pt x="582396" y="762501"/>
                    </a:lnTo>
                    <a:cubicBezTo>
                      <a:pt x="584553" y="753477"/>
                      <a:pt x="588727" y="740894"/>
                      <a:pt x="594729" y="725150"/>
                    </a:cubicBezTo>
                    <a:cubicBezTo>
                      <a:pt x="630742" y="630688"/>
                      <a:pt x="732610" y="422420"/>
                      <a:pt x="860099" y="186106"/>
                    </a:cubicBezTo>
                    <a:cubicBezTo>
                      <a:pt x="881347" y="146720"/>
                      <a:pt x="902300" y="108420"/>
                      <a:pt x="922734" y="71572"/>
                    </a:cubicBezTo>
                    <a:lnTo>
                      <a:pt x="927771" y="62617"/>
                    </a:lnTo>
                    <a:lnTo>
                      <a:pt x="936508" y="63852"/>
                    </a:lnTo>
                    <a:lnTo>
                      <a:pt x="947922" y="64032"/>
                    </a:lnTo>
                    <a:lnTo>
                      <a:pt x="875019" y="197048"/>
                    </a:lnTo>
                    <a:cubicBezTo>
                      <a:pt x="784196" y="365399"/>
                      <a:pt x="700458" y="528661"/>
                      <a:pt x="637577" y="659495"/>
                    </a:cubicBezTo>
                    <a:close/>
                    <a:moveTo>
                      <a:pt x="586103" y="1485885"/>
                    </a:moveTo>
                    <a:lnTo>
                      <a:pt x="570320" y="1482205"/>
                    </a:lnTo>
                    <a:lnTo>
                      <a:pt x="566849" y="1426499"/>
                    </a:lnTo>
                    <a:cubicBezTo>
                      <a:pt x="560895" y="1315418"/>
                      <a:pt x="556827" y="1172470"/>
                      <a:pt x="555819" y="1016095"/>
                    </a:cubicBezTo>
                    <a:lnTo>
                      <a:pt x="556239" y="931940"/>
                    </a:lnTo>
                    <a:lnTo>
                      <a:pt x="551444" y="931404"/>
                    </a:lnTo>
                    <a:cubicBezTo>
                      <a:pt x="528330" y="919951"/>
                      <a:pt x="477568" y="875302"/>
                      <a:pt x="410451" y="808402"/>
                    </a:cubicBezTo>
                    <a:lnTo>
                      <a:pt x="389945" y="787529"/>
                    </a:lnTo>
                    <a:lnTo>
                      <a:pt x="384125" y="897964"/>
                    </a:lnTo>
                    <a:cubicBezTo>
                      <a:pt x="381198" y="970388"/>
                      <a:pt x="379073" y="1052398"/>
                      <a:pt x="377834" y="1140174"/>
                    </a:cubicBezTo>
                    <a:lnTo>
                      <a:pt x="377253" y="1304790"/>
                    </a:lnTo>
                    <a:lnTo>
                      <a:pt x="359022" y="1277841"/>
                    </a:lnTo>
                    <a:lnTo>
                      <a:pt x="359309" y="1196886"/>
                    </a:lnTo>
                    <a:cubicBezTo>
                      <a:pt x="362286" y="988075"/>
                      <a:pt x="371474" y="828444"/>
                      <a:pt x="383717" y="781292"/>
                    </a:cubicBezTo>
                    <a:lnTo>
                      <a:pt x="383751" y="781226"/>
                    </a:lnTo>
                    <a:lnTo>
                      <a:pt x="357223" y="754226"/>
                    </a:lnTo>
                    <a:lnTo>
                      <a:pt x="316294" y="710704"/>
                    </a:lnTo>
                    <a:lnTo>
                      <a:pt x="315003" y="713268"/>
                    </a:lnTo>
                    <a:lnTo>
                      <a:pt x="314839" y="709156"/>
                    </a:lnTo>
                    <a:lnTo>
                      <a:pt x="268198" y="659562"/>
                    </a:lnTo>
                    <a:cubicBezTo>
                      <a:pt x="237016" y="625648"/>
                      <a:pt x="204526" y="589566"/>
                      <a:pt x="171325" y="551895"/>
                    </a:cubicBezTo>
                    <a:cubicBezTo>
                      <a:pt x="120732" y="494492"/>
                      <a:pt x="73274" y="438832"/>
                      <a:pt x="30775" y="387331"/>
                    </a:cubicBezTo>
                    <a:lnTo>
                      <a:pt x="2443" y="352353"/>
                    </a:lnTo>
                    <a:lnTo>
                      <a:pt x="0" y="317638"/>
                    </a:lnTo>
                    <a:lnTo>
                      <a:pt x="79546" y="413145"/>
                    </a:lnTo>
                    <a:cubicBezTo>
                      <a:pt x="113308" y="452897"/>
                      <a:pt x="148518" y="493597"/>
                      <a:pt x="184561" y="534491"/>
                    </a:cubicBezTo>
                    <a:cubicBezTo>
                      <a:pt x="216098" y="570273"/>
                      <a:pt x="247468" y="605290"/>
                      <a:pt x="278226" y="639077"/>
                    </a:cubicBezTo>
                    <a:lnTo>
                      <a:pt x="313567" y="677247"/>
                    </a:lnTo>
                    <a:lnTo>
                      <a:pt x="311022" y="613455"/>
                    </a:lnTo>
                    <a:cubicBezTo>
                      <a:pt x="304835" y="503393"/>
                      <a:pt x="292240" y="365151"/>
                      <a:pt x="275111" y="221836"/>
                    </a:cubicBezTo>
                    <a:lnTo>
                      <a:pt x="257200" y="87403"/>
                    </a:lnTo>
                    <a:lnTo>
                      <a:pt x="269353" y="73179"/>
                    </a:lnTo>
                    <a:lnTo>
                      <a:pt x="273036" y="66523"/>
                    </a:lnTo>
                    <a:lnTo>
                      <a:pt x="293264" y="216078"/>
                    </a:lnTo>
                    <a:cubicBezTo>
                      <a:pt x="317308" y="417249"/>
                      <a:pt x="328794" y="592755"/>
                      <a:pt x="324574" y="670618"/>
                    </a:cubicBezTo>
                    <a:lnTo>
                      <a:pt x="322713" y="687127"/>
                    </a:lnTo>
                    <a:lnTo>
                      <a:pt x="368225" y="736282"/>
                    </a:lnTo>
                    <a:cubicBezTo>
                      <a:pt x="426413" y="798006"/>
                      <a:pt x="480384" y="852950"/>
                      <a:pt x="526597" y="897397"/>
                    </a:cubicBezTo>
                    <a:lnTo>
                      <a:pt x="556271" y="925345"/>
                    </a:lnTo>
                    <a:lnTo>
                      <a:pt x="557077" y="763746"/>
                    </a:lnTo>
                    <a:cubicBezTo>
                      <a:pt x="560640" y="559763"/>
                      <a:pt x="570260" y="407973"/>
                      <a:pt x="582788" y="371677"/>
                    </a:cubicBezTo>
                    <a:lnTo>
                      <a:pt x="586819" y="365637"/>
                    </a:lnTo>
                    <a:lnTo>
                      <a:pt x="564773" y="328201"/>
                    </a:lnTo>
                    <a:cubicBezTo>
                      <a:pt x="529842" y="270132"/>
                      <a:pt x="486590" y="202244"/>
                      <a:pt x="437946" y="128999"/>
                    </a:cubicBezTo>
                    <a:lnTo>
                      <a:pt x="386160" y="52425"/>
                    </a:lnTo>
                    <a:lnTo>
                      <a:pt x="414466" y="58153"/>
                    </a:lnTo>
                    <a:lnTo>
                      <a:pt x="495369" y="182774"/>
                    </a:lnTo>
                    <a:cubicBezTo>
                      <a:pt x="548001" y="267162"/>
                      <a:pt x="582992" y="330852"/>
                      <a:pt x="591738" y="359653"/>
                    </a:cubicBezTo>
                    <a:lnTo>
                      <a:pt x="592089" y="366039"/>
                    </a:lnTo>
                    <a:lnTo>
                      <a:pt x="619571" y="284274"/>
                    </a:lnTo>
                    <a:cubicBezTo>
                      <a:pt x="636758" y="230382"/>
                      <a:pt x="655124" y="168931"/>
                      <a:pt x="673828" y="102791"/>
                    </a:cubicBezTo>
                    <a:lnTo>
                      <a:pt x="698181" y="12092"/>
                    </a:lnTo>
                    <a:lnTo>
                      <a:pt x="720068" y="0"/>
                    </a:lnTo>
                    <a:lnTo>
                      <a:pt x="702241" y="66389"/>
                    </a:lnTo>
                    <a:cubicBezTo>
                      <a:pt x="657718" y="223720"/>
                      <a:pt x="617315" y="341528"/>
                      <a:pt x="596602" y="372922"/>
                    </a:cubicBezTo>
                    <a:lnTo>
                      <a:pt x="587408" y="380796"/>
                    </a:lnTo>
                    <a:lnTo>
                      <a:pt x="581427" y="494314"/>
                    </a:lnTo>
                    <a:cubicBezTo>
                      <a:pt x="575572" y="639162"/>
                      <a:pt x="572927" y="822354"/>
                      <a:pt x="574158" y="1013328"/>
                    </a:cubicBezTo>
                    <a:cubicBezTo>
                      <a:pt x="574774" y="1108816"/>
                      <a:pt x="576332" y="1202069"/>
                      <a:pt x="578699" y="1289301"/>
                    </a:cubicBezTo>
                    <a:lnTo>
                      <a:pt x="579588" y="1316314"/>
                    </a:lnTo>
                    <a:lnTo>
                      <a:pt x="581542" y="1310397"/>
                    </a:lnTo>
                    <a:cubicBezTo>
                      <a:pt x="617554" y="1215934"/>
                      <a:pt x="719424" y="1007666"/>
                      <a:pt x="846912" y="771353"/>
                    </a:cubicBezTo>
                    <a:cubicBezTo>
                      <a:pt x="1016896" y="456267"/>
                      <a:pt x="1168057" y="210637"/>
                      <a:pt x="1184538" y="222724"/>
                    </a:cubicBezTo>
                    <a:cubicBezTo>
                      <a:pt x="1102487" y="350516"/>
                      <a:pt x="982929" y="557829"/>
                      <a:pt x="861832" y="782295"/>
                    </a:cubicBezTo>
                    <a:lnTo>
                      <a:pt x="815913" y="868433"/>
                    </a:lnTo>
                    <a:lnTo>
                      <a:pt x="831554" y="854777"/>
                    </a:lnTo>
                    <a:cubicBezTo>
                      <a:pt x="867635" y="826595"/>
                      <a:pt x="929605" y="785546"/>
                      <a:pt x="1008576" y="737335"/>
                    </a:cubicBezTo>
                    <a:lnTo>
                      <a:pt x="1105734" y="679852"/>
                    </a:lnTo>
                    <a:lnTo>
                      <a:pt x="1095886" y="708377"/>
                    </a:lnTo>
                    <a:lnTo>
                      <a:pt x="1079596" y="717683"/>
                    </a:lnTo>
                    <a:cubicBezTo>
                      <a:pt x="1012209" y="756796"/>
                      <a:pt x="949665" y="794358"/>
                      <a:pt x="894884" y="828635"/>
                    </a:cubicBezTo>
                    <a:lnTo>
                      <a:pt x="806697" y="885719"/>
                    </a:lnTo>
                    <a:lnTo>
                      <a:pt x="795259" y="907177"/>
                    </a:lnTo>
                    <a:cubicBezTo>
                      <a:pt x="746648" y="999481"/>
                      <a:pt x="701368" y="1088014"/>
                      <a:pt x="661870" y="1167908"/>
                    </a:cubicBezTo>
                    <a:lnTo>
                      <a:pt x="640082" y="1212572"/>
                    </a:lnTo>
                    <a:lnTo>
                      <a:pt x="641400" y="1211524"/>
                    </a:lnTo>
                    <a:cubicBezTo>
                      <a:pt x="666858" y="1201128"/>
                      <a:pt x="732962" y="1191840"/>
                      <a:pt x="824479" y="1185021"/>
                    </a:cubicBezTo>
                    <a:lnTo>
                      <a:pt x="880656" y="1181466"/>
                    </a:lnTo>
                    <a:lnTo>
                      <a:pt x="867883" y="1203099"/>
                    </a:lnTo>
                    <a:lnTo>
                      <a:pt x="829941" y="1204763"/>
                    </a:lnTo>
                    <a:cubicBezTo>
                      <a:pt x="797013" y="1206513"/>
                      <a:pt x="765647" y="1208502"/>
                      <a:pt x="736231" y="1210711"/>
                    </a:cubicBezTo>
                    <a:lnTo>
                      <a:pt x="636429" y="1220062"/>
                    </a:lnTo>
                    <a:lnTo>
                      <a:pt x="624390" y="1244740"/>
                    </a:lnTo>
                    <a:lnTo>
                      <a:pt x="580345" y="1339323"/>
                    </a:lnTo>
                    <a:lnTo>
                      <a:pt x="582841" y="141516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B594C9D-7348-4C2E-BF26-4E490F6EAF78}"/>
                </a:ext>
              </a:extLst>
            </p:cNvPr>
            <p:cNvGrpSpPr/>
            <p:nvPr/>
          </p:nvGrpSpPr>
          <p:grpSpPr>
            <a:xfrm rot="420607">
              <a:off x="2221703" y="3097897"/>
              <a:ext cx="1769632" cy="1483047"/>
              <a:chOff x="2277913" y="3092217"/>
              <a:chExt cx="1769632" cy="1483047"/>
            </a:xfrm>
          </p:grpSpPr>
          <p:sp>
            <p:nvSpPr>
              <p:cNvPr id="182" name="楕円 1730">
                <a:extLst>
                  <a:ext uri="{FF2B5EF4-FFF2-40B4-BE49-F238E27FC236}">
                    <a16:creationId xmlns:a16="http://schemas.microsoft.com/office/drawing/2014/main" id="{A87FFDE6-3598-4448-9488-4A1F7909ABAA}"/>
                  </a:ext>
                </a:extLst>
              </p:cNvPr>
              <p:cNvSpPr/>
              <p:nvPr/>
            </p:nvSpPr>
            <p:spPr>
              <a:xfrm rot="14165713">
                <a:off x="2421205" y="2948925"/>
                <a:ext cx="1483047" cy="1769632"/>
              </a:xfrm>
              <a:custGeom>
                <a:avLst/>
                <a:gdLst>
                  <a:gd name="connsiteX0" fmla="*/ 0 w 1337095"/>
                  <a:gd name="connsiteY0" fmla="*/ 668548 h 1337095"/>
                  <a:gd name="connsiteX1" fmla="*/ 668548 w 1337095"/>
                  <a:gd name="connsiteY1" fmla="*/ 0 h 1337095"/>
                  <a:gd name="connsiteX2" fmla="*/ 1337096 w 1337095"/>
                  <a:gd name="connsiteY2" fmla="*/ 668548 h 1337095"/>
                  <a:gd name="connsiteX3" fmla="*/ 668548 w 1337095"/>
                  <a:gd name="connsiteY3" fmla="*/ 1337096 h 1337095"/>
                  <a:gd name="connsiteX4" fmla="*/ 0 w 1337095"/>
                  <a:gd name="connsiteY4" fmla="*/ 668548 h 1337095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325295 h 993843"/>
                  <a:gd name="connsiteX1" fmla="*/ 685801 w 1337096"/>
                  <a:gd name="connsiteY1" fmla="*/ 1804 h 993843"/>
                  <a:gd name="connsiteX2" fmla="*/ 1337096 w 1337096"/>
                  <a:gd name="connsiteY2" fmla="*/ 325295 h 993843"/>
                  <a:gd name="connsiteX3" fmla="*/ 668548 w 1337096"/>
                  <a:gd name="connsiteY3" fmla="*/ 993843 h 993843"/>
                  <a:gd name="connsiteX4" fmla="*/ 0 w 1337096"/>
                  <a:gd name="connsiteY4" fmla="*/ 325295 h 993843"/>
                  <a:gd name="connsiteX0" fmla="*/ 0 w 1337096"/>
                  <a:gd name="connsiteY0" fmla="*/ 325295 h 1442416"/>
                  <a:gd name="connsiteX1" fmla="*/ 685801 w 1337096"/>
                  <a:gd name="connsiteY1" fmla="*/ 1804 h 1442416"/>
                  <a:gd name="connsiteX2" fmla="*/ 1337096 w 1337096"/>
                  <a:gd name="connsiteY2" fmla="*/ 325295 h 1442416"/>
                  <a:gd name="connsiteX3" fmla="*/ 659922 w 1337096"/>
                  <a:gd name="connsiteY3" fmla="*/ 1442416 h 1442416"/>
                  <a:gd name="connsiteX4" fmla="*/ 0 w 1337096"/>
                  <a:gd name="connsiteY4" fmla="*/ 325295 h 1442416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3 w 1337105"/>
                  <a:gd name="connsiteY0" fmla="*/ 340744 h 1457865"/>
                  <a:gd name="connsiteX1" fmla="*/ 668550 w 1337105"/>
                  <a:gd name="connsiteY1" fmla="*/ 0 h 1457865"/>
                  <a:gd name="connsiteX2" fmla="*/ 1337099 w 1337105"/>
                  <a:gd name="connsiteY2" fmla="*/ 340744 h 1457865"/>
                  <a:gd name="connsiteX3" fmla="*/ 659925 w 1337105"/>
                  <a:gd name="connsiteY3" fmla="*/ 1457865 h 1457865"/>
                  <a:gd name="connsiteX4" fmla="*/ 3 w 1337105"/>
                  <a:gd name="connsiteY4" fmla="*/ 340744 h 14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105" h="1457865">
                    <a:moveTo>
                      <a:pt x="3" y="340744"/>
                    </a:moveTo>
                    <a:cubicBezTo>
                      <a:pt x="1440" y="97767"/>
                      <a:pt x="221683" y="0"/>
                      <a:pt x="668550" y="0"/>
                    </a:cubicBezTo>
                    <a:cubicBezTo>
                      <a:pt x="1115417" y="0"/>
                      <a:pt x="1338536" y="97767"/>
                      <a:pt x="1337099" y="340744"/>
                    </a:cubicBezTo>
                    <a:cubicBezTo>
                      <a:pt x="1335662" y="583721"/>
                      <a:pt x="917011" y="1457865"/>
                      <a:pt x="659925" y="1457865"/>
                    </a:cubicBezTo>
                    <a:cubicBezTo>
                      <a:pt x="402839" y="1457865"/>
                      <a:pt x="-1434" y="583721"/>
                      <a:pt x="3" y="34074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730">
                <a:extLst>
                  <a:ext uri="{FF2B5EF4-FFF2-40B4-BE49-F238E27FC236}">
                    <a16:creationId xmlns:a16="http://schemas.microsoft.com/office/drawing/2014/main" id="{8A89E138-0246-44EA-BFA1-6C6DCFA95D3F}"/>
                  </a:ext>
                </a:extLst>
              </p:cNvPr>
              <p:cNvSpPr/>
              <p:nvPr/>
            </p:nvSpPr>
            <p:spPr>
              <a:xfrm rot="14165713">
                <a:off x="2565335" y="3064368"/>
                <a:ext cx="1206274" cy="1522152"/>
              </a:xfrm>
              <a:custGeom>
                <a:avLst/>
                <a:gdLst>
                  <a:gd name="connsiteX0" fmla="*/ 0 w 1337095"/>
                  <a:gd name="connsiteY0" fmla="*/ 668548 h 1337095"/>
                  <a:gd name="connsiteX1" fmla="*/ 668548 w 1337095"/>
                  <a:gd name="connsiteY1" fmla="*/ 0 h 1337095"/>
                  <a:gd name="connsiteX2" fmla="*/ 1337096 w 1337095"/>
                  <a:gd name="connsiteY2" fmla="*/ 668548 h 1337095"/>
                  <a:gd name="connsiteX3" fmla="*/ 668548 w 1337095"/>
                  <a:gd name="connsiteY3" fmla="*/ 1337096 h 1337095"/>
                  <a:gd name="connsiteX4" fmla="*/ 0 w 1337095"/>
                  <a:gd name="connsiteY4" fmla="*/ 668548 h 1337095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325295 h 993843"/>
                  <a:gd name="connsiteX1" fmla="*/ 685801 w 1337096"/>
                  <a:gd name="connsiteY1" fmla="*/ 1804 h 993843"/>
                  <a:gd name="connsiteX2" fmla="*/ 1337096 w 1337096"/>
                  <a:gd name="connsiteY2" fmla="*/ 325295 h 993843"/>
                  <a:gd name="connsiteX3" fmla="*/ 668548 w 1337096"/>
                  <a:gd name="connsiteY3" fmla="*/ 993843 h 993843"/>
                  <a:gd name="connsiteX4" fmla="*/ 0 w 1337096"/>
                  <a:gd name="connsiteY4" fmla="*/ 325295 h 993843"/>
                  <a:gd name="connsiteX0" fmla="*/ 0 w 1337096"/>
                  <a:gd name="connsiteY0" fmla="*/ 325295 h 1442416"/>
                  <a:gd name="connsiteX1" fmla="*/ 685801 w 1337096"/>
                  <a:gd name="connsiteY1" fmla="*/ 1804 h 1442416"/>
                  <a:gd name="connsiteX2" fmla="*/ 1337096 w 1337096"/>
                  <a:gd name="connsiteY2" fmla="*/ 325295 h 1442416"/>
                  <a:gd name="connsiteX3" fmla="*/ 659922 w 1337096"/>
                  <a:gd name="connsiteY3" fmla="*/ 1442416 h 1442416"/>
                  <a:gd name="connsiteX4" fmla="*/ 0 w 1337096"/>
                  <a:gd name="connsiteY4" fmla="*/ 325295 h 1442416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3 w 1337105"/>
                  <a:gd name="connsiteY0" fmla="*/ 340744 h 1457865"/>
                  <a:gd name="connsiteX1" fmla="*/ 668550 w 1337105"/>
                  <a:gd name="connsiteY1" fmla="*/ 0 h 1457865"/>
                  <a:gd name="connsiteX2" fmla="*/ 1337099 w 1337105"/>
                  <a:gd name="connsiteY2" fmla="*/ 340744 h 1457865"/>
                  <a:gd name="connsiteX3" fmla="*/ 659925 w 1337105"/>
                  <a:gd name="connsiteY3" fmla="*/ 1457865 h 1457865"/>
                  <a:gd name="connsiteX4" fmla="*/ 3 w 1337105"/>
                  <a:gd name="connsiteY4" fmla="*/ 340744 h 14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105" h="1457865">
                    <a:moveTo>
                      <a:pt x="3" y="340744"/>
                    </a:moveTo>
                    <a:cubicBezTo>
                      <a:pt x="1440" y="97767"/>
                      <a:pt x="221683" y="0"/>
                      <a:pt x="668550" y="0"/>
                    </a:cubicBezTo>
                    <a:cubicBezTo>
                      <a:pt x="1115417" y="0"/>
                      <a:pt x="1338536" y="97767"/>
                      <a:pt x="1337099" y="340744"/>
                    </a:cubicBezTo>
                    <a:cubicBezTo>
                      <a:pt x="1335662" y="583721"/>
                      <a:pt x="917011" y="1457865"/>
                      <a:pt x="659925" y="1457865"/>
                    </a:cubicBezTo>
                    <a:cubicBezTo>
                      <a:pt x="402839" y="1457865"/>
                      <a:pt x="-1434" y="583721"/>
                      <a:pt x="3" y="340744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9966"/>
                  </a:gs>
                  <a:gs pos="0">
                    <a:srgbClr val="00FF99"/>
                  </a:gs>
                  <a:gs pos="50000">
                    <a:srgbClr val="00CC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F2576F0-5C35-4324-8CA5-7241416159A9}"/>
                  </a:ext>
                </a:extLst>
              </p:cNvPr>
              <p:cNvSpPr/>
              <p:nvPr/>
            </p:nvSpPr>
            <p:spPr>
              <a:xfrm rot="14165713">
                <a:off x="2609143" y="3078673"/>
                <a:ext cx="1129684" cy="1504701"/>
              </a:xfrm>
              <a:custGeom>
                <a:avLst/>
                <a:gdLst>
                  <a:gd name="connsiteX0" fmla="*/ 539076 w 1129684"/>
                  <a:gd name="connsiteY0" fmla="*/ 756562 h 1504701"/>
                  <a:gd name="connsiteX1" fmla="*/ 221916 w 1129684"/>
                  <a:gd name="connsiteY1" fmla="*/ 1020395 h 1504701"/>
                  <a:gd name="connsiteX2" fmla="*/ 194894 w 1129684"/>
                  <a:gd name="connsiteY2" fmla="*/ 1040581 h 1504701"/>
                  <a:gd name="connsiteX3" fmla="*/ 184590 w 1129684"/>
                  <a:gd name="connsiteY3" fmla="*/ 1020311 h 1504701"/>
                  <a:gd name="connsiteX4" fmla="*/ 276700 w 1129684"/>
                  <a:gd name="connsiteY4" fmla="*/ 950330 h 1504701"/>
                  <a:gd name="connsiteX5" fmla="*/ 469318 w 1129684"/>
                  <a:gd name="connsiteY5" fmla="*/ 797445 h 1504701"/>
                  <a:gd name="connsiteX6" fmla="*/ 570437 w 1129684"/>
                  <a:gd name="connsiteY6" fmla="*/ 711600 h 1504701"/>
                  <a:gd name="connsiteX7" fmla="*/ 565051 w 1129684"/>
                  <a:gd name="connsiteY7" fmla="*/ 726949 h 1504701"/>
                  <a:gd name="connsiteX8" fmla="*/ 539076 w 1129684"/>
                  <a:gd name="connsiteY8" fmla="*/ 756562 h 1504701"/>
                  <a:gd name="connsiteX9" fmla="*/ 432419 w 1129684"/>
                  <a:gd name="connsiteY9" fmla="*/ 1105649 h 1504701"/>
                  <a:gd name="connsiteX10" fmla="*/ 436980 w 1129684"/>
                  <a:gd name="connsiteY10" fmla="*/ 1094367 h 1504701"/>
                  <a:gd name="connsiteX11" fmla="*/ 431129 w 1129684"/>
                  <a:gd name="connsiteY11" fmla="*/ 1100946 h 1504701"/>
                  <a:gd name="connsiteX12" fmla="*/ 718652 w 1129684"/>
                  <a:gd name="connsiteY12" fmla="*/ 1413196 h 1504701"/>
                  <a:gd name="connsiteX13" fmla="*/ 719536 w 1129684"/>
                  <a:gd name="connsiteY13" fmla="*/ 1407958 h 1504701"/>
                  <a:gd name="connsiteX14" fmla="*/ 829168 w 1129684"/>
                  <a:gd name="connsiteY14" fmla="*/ 951860 h 1504701"/>
                  <a:gd name="connsiteX15" fmla="*/ 836562 w 1129684"/>
                  <a:gd name="connsiteY15" fmla="*/ 936877 h 1504701"/>
                  <a:gd name="connsiteX16" fmla="*/ 800465 w 1129684"/>
                  <a:gd name="connsiteY16" fmla="*/ 865322 h 1504701"/>
                  <a:gd name="connsiteX17" fmla="*/ 671681 w 1129684"/>
                  <a:gd name="connsiteY17" fmla="*/ 625939 h 1504701"/>
                  <a:gd name="connsiteX18" fmla="*/ 646835 w 1129684"/>
                  <a:gd name="connsiteY18" fmla="*/ 583251 h 1504701"/>
                  <a:gd name="connsiteX19" fmla="*/ 594270 w 1129684"/>
                  <a:gd name="connsiteY19" fmla="*/ 739104 h 1504701"/>
                  <a:gd name="connsiteX20" fmla="*/ 439697 w 1129684"/>
                  <a:gd name="connsiteY20" fmla="*/ 1104700 h 1504701"/>
                  <a:gd name="connsiteX21" fmla="*/ 433179 w 1129684"/>
                  <a:gd name="connsiteY21" fmla="*/ 1108414 h 1504701"/>
                  <a:gd name="connsiteX22" fmla="*/ 446310 w 1129684"/>
                  <a:gd name="connsiteY22" fmla="*/ 1156252 h 1504701"/>
                  <a:gd name="connsiteX23" fmla="*/ 527014 w 1129684"/>
                  <a:gd name="connsiteY23" fmla="*/ 1415822 h 1504701"/>
                  <a:gd name="connsiteX24" fmla="*/ 557238 w 1129684"/>
                  <a:gd name="connsiteY24" fmla="*/ 1504701 h 1504701"/>
                  <a:gd name="connsiteX25" fmla="*/ 531617 w 1129684"/>
                  <a:gd name="connsiteY25" fmla="*/ 1498820 h 1504701"/>
                  <a:gd name="connsiteX26" fmla="*/ 505983 w 1129684"/>
                  <a:gd name="connsiteY26" fmla="*/ 1420767 h 1504701"/>
                  <a:gd name="connsiteX27" fmla="*/ 425667 w 1129684"/>
                  <a:gd name="connsiteY27" fmla="*/ 1111605 h 1504701"/>
                  <a:gd name="connsiteX28" fmla="*/ 427309 w 1129684"/>
                  <a:gd name="connsiteY28" fmla="*/ 1105244 h 1504701"/>
                  <a:gd name="connsiteX29" fmla="*/ 369893 w 1129684"/>
                  <a:gd name="connsiteY29" fmla="*/ 1169814 h 1504701"/>
                  <a:gd name="connsiteX30" fmla="*/ 312126 w 1129684"/>
                  <a:gd name="connsiteY30" fmla="*/ 1239111 h 1504701"/>
                  <a:gd name="connsiteX31" fmla="*/ 304544 w 1129684"/>
                  <a:gd name="connsiteY31" fmla="*/ 1248599 h 1504701"/>
                  <a:gd name="connsiteX32" fmla="*/ 293307 w 1129684"/>
                  <a:gd name="connsiteY32" fmla="*/ 1229826 h 1504701"/>
                  <a:gd name="connsiteX33" fmla="*/ 300131 w 1129684"/>
                  <a:gd name="connsiteY33" fmla="*/ 1221636 h 1504701"/>
                  <a:gd name="connsiteX34" fmla="*/ 424371 w 1129684"/>
                  <a:gd name="connsiteY34" fmla="*/ 1096206 h 1504701"/>
                  <a:gd name="connsiteX35" fmla="*/ 437353 w 1129684"/>
                  <a:gd name="connsiteY35" fmla="*/ 1093443 h 1504701"/>
                  <a:gd name="connsiteX36" fmla="*/ 480442 w 1129684"/>
                  <a:gd name="connsiteY36" fmla="*/ 986818 h 1504701"/>
                  <a:gd name="connsiteX37" fmla="*/ 654593 w 1129684"/>
                  <a:gd name="connsiteY37" fmla="*/ 488725 h 1504701"/>
                  <a:gd name="connsiteX38" fmla="*/ 737626 w 1129684"/>
                  <a:gd name="connsiteY38" fmla="*/ 219442 h 1504701"/>
                  <a:gd name="connsiteX39" fmla="*/ 745247 w 1129684"/>
                  <a:gd name="connsiteY39" fmla="*/ 192848 h 1504701"/>
                  <a:gd name="connsiteX40" fmla="*/ 741132 w 1129684"/>
                  <a:gd name="connsiteY40" fmla="*/ 197540 h 1504701"/>
                  <a:gd name="connsiteX41" fmla="*/ 266778 w 1129684"/>
                  <a:gd name="connsiteY41" fmla="*/ 578803 h 1504701"/>
                  <a:gd name="connsiteX42" fmla="*/ 158874 w 1129684"/>
                  <a:gd name="connsiteY42" fmla="*/ 656513 h 1504701"/>
                  <a:gd name="connsiteX43" fmla="*/ 64240 w 1129684"/>
                  <a:gd name="connsiteY43" fmla="*/ 722601 h 1504701"/>
                  <a:gd name="connsiteX44" fmla="*/ 56903 w 1129684"/>
                  <a:gd name="connsiteY44" fmla="*/ 700384 h 1504701"/>
                  <a:gd name="connsiteX45" fmla="*/ 98409 w 1129684"/>
                  <a:gd name="connsiteY45" fmla="*/ 671623 h 1504701"/>
                  <a:gd name="connsiteX46" fmla="*/ 253291 w 1129684"/>
                  <a:gd name="connsiteY46" fmla="*/ 560347 h 1504701"/>
                  <a:gd name="connsiteX47" fmla="*/ 333092 w 1129684"/>
                  <a:gd name="connsiteY47" fmla="*/ 501276 h 1504701"/>
                  <a:gd name="connsiteX48" fmla="*/ 310923 w 1129684"/>
                  <a:gd name="connsiteY48" fmla="*/ 506229 h 1504701"/>
                  <a:gd name="connsiteX49" fmla="*/ 71882 w 1129684"/>
                  <a:gd name="connsiteY49" fmla="*/ 526390 h 1504701"/>
                  <a:gd name="connsiteX50" fmla="*/ 5077 w 1129684"/>
                  <a:gd name="connsiteY50" fmla="*/ 528628 h 1504701"/>
                  <a:gd name="connsiteX51" fmla="*/ 0 w 1129684"/>
                  <a:gd name="connsiteY51" fmla="*/ 507423 h 1504701"/>
                  <a:gd name="connsiteX52" fmla="*/ 113579 w 1129684"/>
                  <a:gd name="connsiteY52" fmla="*/ 503745 h 1504701"/>
                  <a:gd name="connsiteX53" fmla="*/ 230478 w 1129684"/>
                  <a:gd name="connsiteY53" fmla="*/ 498091 h 1504701"/>
                  <a:gd name="connsiteX54" fmla="*/ 349106 w 1129684"/>
                  <a:gd name="connsiteY54" fmla="*/ 489422 h 1504701"/>
                  <a:gd name="connsiteX55" fmla="*/ 368984 w 1129684"/>
                  <a:gd name="connsiteY55" fmla="*/ 474707 h 1504701"/>
                  <a:gd name="connsiteX56" fmla="*/ 604153 w 1129684"/>
                  <a:gd name="connsiteY56" fmla="*/ 292949 h 1504701"/>
                  <a:gd name="connsiteX57" fmla="*/ 643230 w 1129684"/>
                  <a:gd name="connsiteY57" fmla="*/ 261253 h 1504701"/>
                  <a:gd name="connsiteX58" fmla="*/ 641394 w 1129684"/>
                  <a:gd name="connsiteY58" fmla="*/ 261571 h 1504701"/>
                  <a:gd name="connsiteX59" fmla="*/ 145239 w 1129684"/>
                  <a:gd name="connsiteY59" fmla="*/ 72945 h 1504701"/>
                  <a:gd name="connsiteX60" fmla="*/ 129689 w 1129684"/>
                  <a:gd name="connsiteY60" fmla="*/ 65913 h 1504701"/>
                  <a:gd name="connsiteX61" fmla="*/ 157860 w 1129684"/>
                  <a:gd name="connsiteY61" fmla="*/ 53568 h 1504701"/>
                  <a:gd name="connsiteX62" fmla="*/ 179518 w 1129684"/>
                  <a:gd name="connsiteY62" fmla="*/ 63362 h 1504701"/>
                  <a:gd name="connsiteX63" fmla="*/ 533187 w 1129684"/>
                  <a:gd name="connsiteY63" fmla="*/ 212315 h 1504701"/>
                  <a:gd name="connsiteX64" fmla="*/ 649782 w 1129684"/>
                  <a:gd name="connsiteY64" fmla="*/ 255938 h 1504701"/>
                  <a:gd name="connsiteX65" fmla="*/ 671374 w 1129684"/>
                  <a:gd name="connsiteY65" fmla="*/ 238424 h 1504701"/>
                  <a:gd name="connsiteX66" fmla="*/ 751739 w 1129684"/>
                  <a:gd name="connsiteY66" fmla="*/ 170198 h 1504701"/>
                  <a:gd name="connsiteX67" fmla="*/ 773135 w 1129684"/>
                  <a:gd name="connsiteY67" fmla="*/ 95541 h 1504701"/>
                  <a:gd name="connsiteX68" fmla="*/ 798876 w 1129684"/>
                  <a:gd name="connsiteY68" fmla="*/ 0 h 1504701"/>
                  <a:gd name="connsiteX69" fmla="*/ 817144 w 1129684"/>
                  <a:gd name="connsiteY69" fmla="*/ 2236 h 1504701"/>
                  <a:gd name="connsiteX70" fmla="*/ 814123 w 1129684"/>
                  <a:gd name="connsiteY70" fmla="*/ 15968 h 1504701"/>
                  <a:gd name="connsiteX71" fmla="*/ 676353 w 1129684"/>
                  <a:gd name="connsiteY71" fmla="*/ 495727 h 1504701"/>
                  <a:gd name="connsiteX72" fmla="*/ 648979 w 1129684"/>
                  <a:gd name="connsiteY72" fmla="*/ 576891 h 1504701"/>
                  <a:gd name="connsiteX73" fmla="*/ 654266 w 1129684"/>
                  <a:gd name="connsiteY73" fmla="*/ 579939 h 1504701"/>
                  <a:gd name="connsiteX74" fmla="*/ 775449 w 1129684"/>
                  <a:gd name="connsiteY74" fmla="*/ 773294 h 1504701"/>
                  <a:gd name="connsiteX75" fmla="*/ 792120 w 1129684"/>
                  <a:gd name="connsiteY75" fmla="*/ 804301 h 1504701"/>
                  <a:gd name="connsiteX76" fmla="*/ 834040 w 1129684"/>
                  <a:gd name="connsiteY76" fmla="*/ 700573 h 1504701"/>
                  <a:gd name="connsiteX77" fmla="*/ 1008191 w 1129684"/>
                  <a:gd name="connsiteY77" fmla="*/ 202479 h 1504701"/>
                  <a:gd name="connsiteX78" fmla="*/ 1046698 w 1129684"/>
                  <a:gd name="connsiteY78" fmla="*/ 80255 h 1504701"/>
                  <a:gd name="connsiteX79" fmla="*/ 1066079 w 1129684"/>
                  <a:gd name="connsiteY79" fmla="*/ 94648 h 1504701"/>
                  <a:gd name="connsiteX80" fmla="*/ 1065045 w 1129684"/>
                  <a:gd name="connsiteY80" fmla="*/ 98083 h 1504701"/>
                  <a:gd name="connsiteX81" fmla="*/ 1029951 w 1129684"/>
                  <a:gd name="connsiteY81" fmla="*/ 209482 h 1504701"/>
                  <a:gd name="connsiteX82" fmla="*/ 990708 w 1129684"/>
                  <a:gd name="connsiteY82" fmla="*/ 326517 h 1504701"/>
                  <a:gd name="connsiteX83" fmla="*/ 1026106 w 1129684"/>
                  <a:gd name="connsiteY83" fmla="*/ 398902 h 1504701"/>
                  <a:gd name="connsiteX84" fmla="*/ 1116561 w 1129684"/>
                  <a:gd name="connsiteY84" fmla="*/ 565439 h 1504701"/>
                  <a:gd name="connsiteX85" fmla="*/ 1129684 w 1129684"/>
                  <a:gd name="connsiteY85" fmla="*/ 587666 h 1504701"/>
                  <a:gd name="connsiteX86" fmla="*/ 1120781 w 1129684"/>
                  <a:gd name="connsiteY86" fmla="*/ 617151 h 1504701"/>
                  <a:gd name="connsiteX87" fmla="*/ 1065762 w 1129684"/>
                  <a:gd name="connsiteY87" fmla="*/ 517853 h 1504701"/>
                  <a:gd name="connsiteX88" fmla="*/ 986808 w 1129684"/>
                  <a:gd name="connsiteY88" fmla="*/ 350307 h 1504701"/>
                  <a:gd name="connsiteX89" fmla="*/ 984976 w 1129684"/>
                  <a:gd name="connsiteY89" fmla="*/ 343611 h 1504701"/>
                  <a:gd name="connsiteX90" fmla="*/ 957824 w 1129684"/>
                  <a:gd name="connsiteY90" fmla="*/ 424587 h 1504701"/>
                  <a:gd name="connsiteX91" fmla="*/ 797216 w 1129684"/>
                  <a:gd name="connsiteY91" fmla="*/ 813619 h 1504701"/>
                  <a:gd name="connsiteX92" fmla="*/ 797156 w 1129684"/>
                  <a:gd name="connsiteY92" fmla="*/ 813665 h 1504701"/>
                  <a:gd name="connsiteX93" fmla="*/ 818724 w 1129684"/>
                  <a:gd name="connsiteY93" fmla="*/ 853775 h 1504701"/>
                  <a:gd name="connsiteX94" fmla="*/ 851405 w 1129684"/>
                  <a:gd name="connsiteY94" fmla="*/ 917463 h 1504701"/>
                  <a:gd name="connsiteX95" fmla="*/ 853693 w 1129684"/>
                  <a:gd name="connsiteY95" fmla="*/ 915665 h 1504701"/>
                  <a:gd name="connsiteX96" fmla="*/ 852566 w 1129684"/>
                  <a:gd name="connsiteY96" fmla="*/ 919727 h 1504701"/>
                  <a:gd name="connsiteX97" fmla="*/ 889809 w 1129684"/>
                  <a:gd name="connsiteY97" fmla="*/ 992302 h 1504701"/>
                  <a:gd name="connsiteX98" fmla="*/ 931168 w 1129684"/>
                  <a:gd name="connsiteY98" fmla="*/ 1076941 h 1504701"/>
                  <a:gd name="connsiteX99" fmla="*/ 918100 w 1129684"/>
                  <a:gd name="connsiteY99" fmla="*/ 1101970 h 1504701"/>
                  <a:gd name="connsiteX100" fmla="*/ 871846 w 1129684"/>
                  <a:gd name="connsiteY100" fmla="*/ 1006820 h 1504701"/>
                  <a:gd name="connsiteX101" fmla="*/ 843816 w 1129684"/>
                  <a:gd name="connsiteY101" fmla="*/ 951257 h 1504701"/>
                  <a:gd name="connsiteX102" fmla="*/ 826325 w 1129684"/>
                  <a:gd name="connsiteY102" fmla="*/ 1014293 h 1504701"/>
                  <a:gd name="connsiteX103" fmla="*/ 783497 w 1129684"/>
                  <a:gd name="connsiteY103" fmla="*/ 1198906 h 1504701"/>
                  <a:gd name="connsiteX104" fmla="*/ 748824 w 1129684"/>
                  <a:gd name="connsiteY104" fmla="*/ 1377109 h 150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129684" h="1504701">
                    <a:moveTo>
                      <a:pt x="539076" y="756562"/>
                    </a:moveTo>
                    <a:cubicBezTo>
                      <a:pt x="485687" y="810823"/>
                      <a:pt x="369672" y="907445"/>
                      <a:pt x="221916" y="1020395"/>
                    </a:cubicBezTo>
                    <a:lnTo>
                      <a:pt x="194894" y="1040581"/>
                    </a:lnTo>
                    <a:lnTo>
                      <a:pt x="184590" y="1020311"/>
                    </a:lnTo>
                    <a:lnTo>
                      <a:pt x="276700" y="950330"/>
                    </a:lnTo>
                    <a:cubicBezTo>
                      <a:pt x="347398" y="895878"/>
                      <a:pt x="412621" y="844117"/>
                      <a:pt x="469318" y="797445"/>
                    </a:cubicBezTo>
                    <a:lnTo>
                      <a:pt x="570437" y="711600"/>
                    </a:lnTo>
                    <a:lnTo>
                      <a:pt x="565051" y="726949"/>
                    </a:lnTo>
                    <a:cubicBezTo>
                      <a:pt x="559711" y="734537"/>
                      <a:pt x="550939" y="744503"/>
                      <a:pt x="539076" y="756562"/>
                    </a:cubicBezTo>
                    <a:close/>
                    <a:moveTo>
                      <a:pt x="432419" y="1105649"/>
                    </a:moveTo>
                    <a:lnTo>
                      <a:pt x="436980" y="1094367"/>
                    </a:lnTo>
                    <a:lnTo>
                      <a:pt x="431129" y="1100946"/>
                    </a:lnTo>
                    <a:close/>
                    <a:moveTo>
                      <a:pt x="718652" y="1413196"/>
                    </a:moveTo>
                    <a:lnTo>
                      <a:pt x="719536" y="1407958"/>
                    </a:lnTo>
                    <a:cubicBezTo>
                      <a:pt x="756462" y="1200722"/>
                      <a:pt x="799480" y="1024933"/>
                      <a:pt x="829168" y="951860"/>
                    </a:cubicBezTo>
                    <a:lnTo>
                      <a:pt x="836562" y="936877"/>
                    </a:lnTo>
                    <a:lnTo>
                      <a:pt x="800465" y="865322"/>
                    </a:lnTo>
                    <a:cubicBezTo>
                      <a:pt x="753957" y="774925"/>
                      <a:pt x="710080" y="693309"/>
                      <a:pt x="671681" y="625939"/>
                    </a:cubicBezTo>
                    <a:lnTo>
                      <a:pt x="646835" y="583251"/>
                    </a:lnTo>
                    <a:lnTo>
                      <a:pt x="594270" y="739104"/>
                    </a:lnTo>
                    <a:cubicBezTo>
                      <a:pt x="525022" y="934493"/>
                      <a:pt x="465558" y="1076209"/>
                      <a:pt x="439697" y="1104700"/>
                    </a:cubicBezTo>
                    <a:lnTo>
                      <a:pt x="433179" y="1108414"/>
                    </a:lnTo>
                    <a:lnTo>
                      <a:pt x="446310" y="1156252"/>
                    </a:lnTo>
                    <a:cubicBezTo>
                      <a:pt x="467513" y="1230842"/>
                      <a:pt x="495051" y="1319318"/>
                      <a:pt x="527014" y="1415822"/>
                    </a:cubicBezTo>
                    <a:lnTo>
                      <a:pt x="557238" y="1504701"/>
                    </a:lnTo>
                    <a:lnTo>
                      <a:pt x="531617" y="1498820"/>
                    </a:lnTo>
                    <a:lnTo>
                      <a:pt x="505983" y="1420767"/>
                    </a:lnTo>
                    <a:cubicBezTo>
                      <a:pt x="456802" y="1267134"/>
                      <a:pt x="426605" y="1152191"/>
                      <a:pt x="425667" y="1111605"/>
                    </a:cubicBezTo>
                    <a:lnTo>
                      <a:pt x="427309" y="1105244"/>
                    </a:lnTo>
                    <a:lnTo>
                      <a:pt x="369893" y="1169814"/>
                    </a:lnTo>
                    <a:cubicBezTo>
                      <a:pt x="351499" y="1191339"/>
                      <a:pt x="332165" y="1214535"/>
                      <a:pt x="312126" y="1239111"/>
                    </a:cubicBezTo>
                    <a:lnTo>
                      <a:pt x="304544" y="1248599"/>
                    </a:lnTo>
                    <a:lnTo>
                      <a:pt x="293307" y="1229826"/>
                    </a:lnTo>
                    <a:lnTo>
                      <a:pt x="300131" y="1221636"/>
                    </a:lnTo>
                    <a:cubicBezTo>
                      <a:pt x="357319" y="1154637"/>
                      <a:pt x="401963" y="1109159"/>
                      <a:pt x="424371" y="1096206"/>
                    </a:cubicBezTo>
                    <a:lnTo>
                      <a:pt x="437353" y="1093443"/>
                    </a:lnTo>
                    <a:lnTo>
                      <a:pt x="480442" y="986818"/>
                    </a:lnTo>
                    <a:cubicBezTo>
                      <a:pt x="533400" y="849828"/>
                      <a:pt x="594959" y="674062"/>
                      <a:pt x="654593" y="488725"/>
                    </a:cubicBezTo>
                    <a:cubicBezTo>
                      <a:pt x="684410" y="396056"/>
                      <a:pt x="712441" y="305051"/>
                      <a:pt x="737626" y="219442"/>
                    </a:cubicBezTo>
                    <a:lnTo>
                      <a:pt x="745247" y="192848"/>
                    </a:lnTo>
                    <a:lnTo>
                      <a:pt x="741132" y="197540"/>
                    </a:lnTo>
                    <a:cubicBezTo>
                      <a:pt x="669947" y="269889"/>
                      <a:pt x="487426" y="417544"/>
                      <a:pt x="266778" y="578803"/>
                    </a:cubicBezTo>
                    <a:cubicBezTo>
                      <a:pt x="230003" y="605679"/>
                      <a:pt x="193910" y="631661"/>
                      <a:pt x="158874" y="656513"/>
                    </a:cubicBezTo>
                    <a:lnTo>
                      <a:pt x="64240" y="722601"/>
                    </a:lnTo>
                    <a:lnTo>
                      <a:pt x="56903" y="700384"/>
                    </a:lnTo>
                    <a:lnTo>
                      <a:pt x="98409" y="671623"/>
                    </a:lnTo>
                    <a:cubicBezTo>
                      <a:pt x="148950" y="635948"/>
                      <a:pt x="200895" y="598640"/>
                      <a:pt x="253291" y="560347"/>
                    </a:cubicBezTo>
                    <a:lnTo>
                      <a:pt x="333092" y="501276"/>
                    </a:lnTo>
                    <a:lnTo>
                      <a:pt x="310923" y="506229"/>
                    </a:lnTo>
                    <a:cubicBezTo>
                      <a:pt x="260844" y="514443"/>
                      <a:pt x="177184" y="521440"/>
                      <a:pt x="71882" y="526390"/>
                    </a:cubicBezTo>
                    <a:lnTo>
                      <a:pt x="5077" y="528628"/>
                    </a:lnTo>
                    <a:lnTo>
                      <a:pt x="0" y="507423"/>
                    </a:lnTo>
                    <a:lnTo>
                      <a:pt x="113579" y="503745"/>
                    </a:lnTo>
                    <a:cubicBezTo>
                      <a:pt x="154694" y="502102"/>
                      <a:pt x="193822" y="500212"/>
                      <a:pt x="230478" y="498091"/>
                    </a:cubicBezTo>
                    <a:lnTo>
                      <a:pt x="349106" y="489422"/>
                    </a:lnTo>
                    <a:lnTo>
                      <a:pt x="368984" y="474707"/>
                    </a:lnTo>
                    <a:cubicBezTo>
                      <a:pt x="453820" y="411093"/>
                      <a:pt x="533658" y="349370"/>
                      <a:pt x="604153" y="292949"/>
                    </a:cubicBezTo>
                    <a:lnTo>
                      <a:pt x="643230" y="261253"/>
                    </a:lnTo>
                    <a:lnTo>
                      <a:pt x="641394" y="261571"/>
                    </a:lnTo>
                    <a:cubicBezTo>
                      <a:pt x="584866" y="255655"/>
                      <a:pt x="387727" y="180769"/>
                      <a:pt x="145239" y="72945"/>
                    </a:cubicBezTo>
                    <a:lnTo>
                      <a:pt x="129689" y="65913"/>
                    </a:lnTo>
                    <a:lnTo>
                      <a:pt x="157860" y="53568"/>
                    </a:lnTo>
                    <a:lnTo>
                      <a:pt x="179518" y="63362"/>
                    </a:lnTo>
                    <a:cubicBezTo>
                      <a:pt x="308699" y="120819"/>
                      <a:pt x="430616" y="172154"/>
                      <a:pt x="533187" y="212315"/>
                    </a:cubicBezTo>
                    <a:lnTo>
                      <a:pt x="649782" y="255938"/>
                    </a:lnTo>
                    <a:lnTo>
                      <a:pt x="671374" y="238424"/>
                    </a:lnTo>
                    <a:lnTo>
                      <a:pt x="751739" y="170198"/>
                    </a:lnTo>
                    <a:lnTo>
                      <a:pt x="773135" y="95541"/>
                    </a:lnTo>
                    <a:lnTo>
                      <a:pt x="798876" y="0"/>
                    </a:lnTo>
                    <a:lnTo>
                      <a:pt x="817144" y="2236"/>
                    </a:lnTo>
                    <a:lnTo>
                      <a:pt x="814123" y="15968"/>
                    </a:lnTo>
                    <a:cubicBezTo>
                      <a:pt x="786280" y="134097"/>
                      <a:pt x="737390" y="306028"/>
                      <a:pt x="676353" y="495727"/>
                    </a:cubicBezTo>
                    <a:lnTo>
                      <a:pt x="648979" y="576891"/>
                    </a:lnTo>
                    <a:lnTo>
                      <a:pt x="654266" y="579939"/>
                    </a:lnTo>
                    <a:cubicBezTo>
                      <a:pt x="676918" y="603213"/>
                      <a:pt x="720430" y="673179"/>
                      <a:pt x="775449" y="773294"/>
                    </a:cubicBezTo>
                    <a:lnTo>
                      <a:pt x="792120" y="804301"/>
                    </a:lnTo>
                    <a:lnTo>
                      <a:pt x="834040" y="700573"/>
                    </a:lnTo>
                    <a:cubicBezTo>
                      <a:pt x="886998" y="563582"/>
                      <a:pt x="948557" y="387817"/>
                      <a:pt x="1008191" y="202479"/>
                    </a:cubicBezTo>
                    <a:lnTo>
                      <a:pt x="1046698" y="80255"/>
                    </a:lnTo>
                    <a:lnTo>
                      <a:pt x="1066079" y="94648"/>
                    </a:lnTo>
                    <a:lnTo>
                      <a:pt x="1065045" y="98083"/>
                    </a:lnTo>
                    <a:cubicBezTo>
                      <a:pt x="1053880" y="134313"/>
                      <a:pt x="1042159" y="171542"/>
                      <a:pt x="1029951" y="209482"/>
                    </a:cubicBezTo>
                    <a:lnTo>
                      <a:pt x="990708" y="326517"/>
                    </a:lnTo>
                    <a:lnTo>
                      <a:pt x="1026106" y="398902"/>
                    </a:lnTo>
                    <a:cubicBezTo>
                      <a:pt x="1051978" y="449273"/>
                      <a:pt x="1082611" y="505658"/>
                      <a:pt x="1116561" y="565439"/>
                    </a:cubicBezTo>
                    <a:lnTo>
                      <a:pt x="1129684" y="587666"/>
                    </a:lnTo>
                    <a:lnTo>
                      <a:pt x="1120781" y="617151"/>
                    </a:lnTo>
                    <a:lnTo>
                      <a:pt x="1065762" y="517853"/>
                    </a:lnTo>
                    <a:cubicBezTo>
                      <a:pt x="1027628" y="446098"/>
                      <a:pt x="999945" y="387491"/>
                      <a:pt x="986808" y="350307"/>
                    </a:cubicBezTo>
                    <a:lnTo>
                      <a:pt x="984976" y="343611"/>
                    </a:lnTo>
                    <a:lnTo>
                      <a:pt x="957824" y="424587"/>
                    </a:lnTo>
                    <a:cubicBezTo>
                      <a:pt x="887699" y="624953"/>
                      <a:pt x="826222" y="774481"/>
                      <a:pt x="797216" y="813619"/>
                    </a:cubicBezTo>
                    <a:lnTo>
                      <a:pt x="797156" y="813665"/>
                    </a:lnTo>
                    <a:lnTo>
                      <a:pt x="818724" y="853775"/>
                    </a:lnTo>
                    <a:lnTo>
                      <a:pt x="851405" y="917463"/>
                    </a:lnTo>
                    <a:lnTo>
                      <a:pt x="853693" y="915665"/>
                    </a:lnTo>
                    <a:lnTo>
                      <a:pt x="852566" y="919727"/>
                    </a:lnTo>
                    <a:lnTo>
                      <a:pt x="889809" y="992302"/>
                    </a:lnTo>
                    <a:lnTo>
                      <a:pt x="931168" y="1076941"/>
                    </a:lnTo>
                    <a:lnTo>
                      <a:pt x="918100" y="1101970"/>
                    </a:lnTo>
                    <a:lnTo>
                      <a:pt x="871846" y="1006820"/>
                    </a:lnTo>
                    <a:lnTo>
                      <a:pt x="843816" y="951257"/>
                    </a:lnTo>
                    <a:lnTo>
                      <a:pt x="826325" y="1014293"/>
                    </a:lnTo>
                    <a:cubicBezTo>
                      <a:pt x="812258" y="1069144"/>
                      <a:pt x="797764" y="1131655"/>
                      <a:pt x="783497" y="1198906"/>
                    </a:cubicBezTo>
                    <a:lnTo>
                      <a:pt x="748824" y="137710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星: 32 pt 174">
              <a:extLst>
                <a:ext uri="{FF2B5EF4-FFF2-40B4-BE49-F238E27FC236}">
                  <a16:creationId xmlns:a16="http://schemas.microsoft.com/office/drawing/2014/main" id="{85A51FE7-242A-4E5C-9A3F-1F4FC924FF16}"/>
                </a:ext>
              </a:extLst>
            </p:cNvPr>
            <p:cNvSpPr/>
            <p:nvPr/>
          </p:nvSpPr>
          <p:spPr>
            <a:xfrm>
              <a:off x="3838576" y="3520002"/>
              <a:ext cx="381000" cy="1204398"/>
            </a:xfrm>
            <a:prstGeom prst="star32">
              <a:avLst>
                <a:gd name="adj" fmla="val 4736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77">
              <a:extLst>
                <a:ext uri="{FF2B5EF4-FFF2-40B4-BE49-F238E27FC236}">
                  <a16:creationId xmlns:a16="http://schemas.microsoft.com/office/drawing/2014/main" id="{D94C2F55-1C1E-42E5-8AE2-62EE0E04DC4C}"/>
                </a:ext>
              </a:extLst>
            </p:cNvPr>
            <p:cNvSpPr/>
            <p:nvPr/>
          </p:nvSpPr>
          <p:spPr>
            <a:xfrm>
              <a:off x="3860388" y="3890352"/>
              <a:ext cx="330612" cy="796778"/>
            </a:xfrm>
            <a:custGeom>
              <a:avLst/>
              <a:gdLst>
                <a:gd name="connsiteX0" fmla="*/ 0 w 393285"/>
                <a:gd name="connsiteY0" fmla="*/ 388877 h 777754"/>
                <a:gd name="connsiteX1" fmla="*/ 196643 w 393285"/>
                <a:gd name="connsiteY1" fmla="*/ 0 h 777754"/>
                <a:gd name="connsiteX2" fmla="*/ 393286 w 393285"/>
                <a:gd name="connsiteY2" fmla="*/ 388877 h 777754"/>
                <a:gd name="connsiteX3" fmla="*/ 196643 w 393285"/>
                <a:gd name="connsiteY3" fmla="*/ 777754 h 777754"/>
                <a:gd name="connsiteX4" fmla="*/ 0 w 393285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207927 h 596804"/>
                <a:gd name="connsiteX1" fmla="*/ 201405 w 393286"/>
                <a:gd name="connsiteY1" fmla="*/ 25 h 596804"/>
                <a:gd name="connsiteX2" fmla="*/ 393286 w 393286"/>
                <a:gd name="connsiteY2" fmla="*/ 207927 h 596804"/>
                <a:gd name="connsiteX3" fmla="*/ 196643 w 393286"/>
                <a:gd name="connsiteY3" fmla="*/ 596804 h 596804"/>
                <a:gd name="connsiteX4" fmla="*/ 0 w 393286"/>
                <a:gd name="connsiteY4" fmla="*/ 207927 h 596804"/>
                <a:gd name="connsiteX0" fmla="*/ 0 w 393286"/>
                <a:gd name="connsiteY0" fmla="*/ 207927 h 853979"/>
                <a:gd name="connsiteX1" fmla="*/ 201405 w 393286"/>
                <a:gd name="connsiteY1" fmla="*/ 25 h 853979"/>
                <a:gd name="connsiteX2" fmla="*/ 393286 w 393286"/>
                <a:gd name="connsiteY2" fmla="*/ 207927 h 853979"/>
                <a:gd name="connsiteX3" fmla="*/ 196643 w 393286"/>
                <a:gd name="connsiteY3" fmla="*/ 853979 h 853979"/>
                <a:gd name="connsiteX4" fmla="*/ 0 w 393286"/>
                <a:gd name="connsiteY4" fmla="*/ 207927 h 85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286" h="853979">
                  <a:moveTo>
                    <a:pt x="0" y="207927"/>
                  </a:moveTo>
                  <a:cubicBezTo>
                    <a:pt x="0" y="-6844"/>
                    <a:pt x="92802" y="25"/>
                    <a:pt x="201405" y="25"/>
                  </a:cubicBezTo>
                  <a:cubicBezTo>
                    <a:pt x="310008" y="25"/>
                    <a:pt x="393286" y="-6844"/>
                    <a:pt x="393286" y="207927"/>
                  </a:cubicBezTo>
                  <a:cubicBezTo>
                    <a:pt x="393286" y="422698"/>
                    <a:pt x="305246" y="853979"/>
                    <a:pt x="196643" y="853979"/>
                  </a:cubicBezTo>
                  <a:cubicBezTo>
                    <a:pt x="88040" y="853979"/>
                    <a:pt x="0" y="422698"/>
                    <a:pt x="0" y="207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星: 32 pt 176">
              <a:extLst>
                <a:ext uri="{FF2B5EF4-FFF2-40B4-BE49-F238E27FC236}">
                  <a16:creationId xmlns:a16="http://schemas.microsoft.com/office/drawing/2014/main" id="{4A30D221-0B84-42DA-BE57-A2F197960E6B}"/>
                </a:ext>
              </a:extLst>
            </p:cNvPr>
            <p:cNvSpPr/>
            <p:nvPr/>
          </p:nvSpPr>
          <p:spPr>
            <a:xfrm>
              <a:off x="3767520" y="3300001"/>
              <a:ext cx="513968" cy="773403"/>
            </a:xfrm>
            <a:prstGeom prst="star32">
              <a:avLst>
                <a:gd name="adj" fmla="val 4736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BBE6C596-FEDD-4483-B3CC-9419C5E801B1}"/>
                </a:ext>
              </a:extLst>
            </p:cNvPr>
            <p:cNvSpPr/>
            <p:nvPr/>
          </p:nvSpPr>
          <p:spPr>
            <a:xfrm>
              <a:off x="3912773" y="3249357"/>
              <a:ext cx="225840" cy="168154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70000">
                  <a:srgbClr val="99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6FF6D357-52CD-4E80-B0BD-E95DAEB00F60}"/>
                </a:ext>
              </a:extLst>
            </p:cNvPr>
            <p:cNvSpPr/>
            <p:nvPr/>
          </p:nvSpPr>
          <p:spPr>
            <a:xfrm>
              <a:off x="3798472" y="3328988"/>
              <a:ext cx="454442" cy="7206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1D4871B0-0397-475A-863B-19311E13558E}"/>
                </a:ext>
              </a:extLst>
            </p:cNvPr>
            <p:cNvSpPr/>
            <p:nvPr/>
          </p:nvSpPr>
          <p:spPr>
            <a:xfrm rot="20132996">
              <a:off x="3913499" y="3260778"/>
              <a:ext cx="82532" cy="4571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DAB269BE-98C5-4D02-A49A-DFB313680A56}"/>
                </a:ext>
              </a:extLst>
            </p:cNvPr>
            <p:cNvSpPr/>
            <p:nvPr/>
          </p:nvSpPr>
          <p:spPr>
            <a:xfrm rot="1467004" flipH="1">
              <a:off x="4053447" y="3260777"/>
              <a:ext cx="82532" cy="4571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700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埼玉県の花、鳥、木、魚、蝶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3A02173-2EBD-4170-BB5A-FA613490152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サクラソウ（県の花）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049C01-03B1-4DFD-9263-6FE6192D3C9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シラコバト（県の鳥）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77A4D60-CC9B-47E5-B333-4D3472025F2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ケヤキ（県の木）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CB6B05-4E84-42FE-B930-232E27073C07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ムサシトミヨ（県の魚）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1BA3E36-81E3-47E9-9F02-4B90B6BE3A14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ミドリシジミ（県の蝶）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B1CBF9D-8C20-42BD-AA52-C6BAB9939671}"/>
              </a:ext>
            </a:extLst>
          </p:cNvPr>
          <p:cNvGrpSpPr/>
          <p:nvPr/>
        </p:nvGrpSpPr>
        <p:grpSpPr>
          <a:xfrm>
            <a:off x="6625818" y="1236868"/>
            <a:ext cx="2568944" cy="1994110"/>
            <a:chOff x="706024" y="1236868"/>
            <a:chExt cx="2568944" cy="199411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8724C7C-47DD-4833-A93A-9041BFF1AB87}"/>
                </a:ext>
              </a:extLst>
            </p:cNvPr>
            <p:cNvSpPr/>
            <p:nvPr/>
          </p:nvSpPr>
          <p:spPr>
            <a:xfrm>
              <a:off x="1039396" y="1458779"/>
              <a:ext cx="1964529" cy="1262083"/>
            </a:xfrm>
            <a:custGeom>
              <a:avLst/>
              <a:gdLst>
                <a:gd name="connsiteX0" fmla="*/ 1079540 w 1964529"/>
                <a:gd name="connsiteY0" fmla="*/ 1029820 h 1262083"/>
                <a:gd name="connsiteX1" fmla="*/ 1075661 w 1964529"/>
                <a:gd name="connsiteY1" fmla="*/ 1042518 h 1262083"/>
                <a:gd name="connsiteX2" fmla="*/ 1070356 w 1964529"/>
                <a:gd name="connsiteY2" fmla="*/ 1046887 h 1262083"/>
                <a:gd name="connsiteX3" fmla="*/ 1072670 w 1964529"/>
                <a:gd name="connsiteY3" fmla="*/ 1047231 h 1262083"/>
                <a:gd name="connsiteX4" fmla="*/ 1080628 w 1964529"/>
                <a:gd name="connsiteY4" fmla="*/ 1037001 h 1262083"/>
                <a:gd name="connsiteX5" fmla="*/ 1081624 w 1964529"/>
                <a:gd name="connsiteY5" fmla="*/ 1036643 h 1262083"/>
                <a:gd name="connsiteX6" fmla="*/ 207170 w 1964529"/>
                <a:gd name="connsiteY6" fmla="*/ 948740 h 1262083"/>
                <a:gd name="connsiteX7" fmla="*/ 206495 w 1964529"/>
                <a:gd name="connsiteY7" fmla="*/ 949199 h 1262083"/>
                <a:gd name="connsiteX8" fmla="*/ 207499 w 1964529"/>
                <a:gd name="connsiteY8" fmla="*/ 949424 h 1262083"/>
                <a:gd name="connsiteX9" fmla="*/ 1540709 w 1964529"/>
                <a:gd name="connsiteY9" fmla="*/ 948275 h 1262083"/>
                <a:gd name="connsiteX10" fmla="*/ 1531332 w 1964529"/>
                <a:gd name="connsiteY10" fmla="*/ 955996 h 1262083"/>
                <a:gd name="connsiteX11" fmla="*/ 1518943 w 1964529"/>
                <a:gd name="connsiteY11" fmla="*/ 958497 h 1262083"/>
                <a:gd name="connsiteX12" fmla="*/ 1518768 w 1964529"/>
                <a:gd name="connsiteY12" fmla="*/ 959135 h 1262083"/>
                <a:gd name="connsiteX13" fmla="*/ 1534070 w 1964529"/>
                <a:gd name="connsiteY13" fmla="*/ 964629 h 1262083"/>
                <a:gd name="connsiteX14" fmla="*/ 1539339 w 1964529"/>
                <a:gd name="connsiteY14" fmla="*/ 951909 h 1262083"/>
                <a:gd name="connsiteX15" fmla="*/ 1541693 w 1964529"/>
                <a:gd name="connsiteY15" fmla="*/ 950322 h 1262083"/>
                <a:gd name="connsiteX16" fmla="*/ 837970 w 1964529"/>
                <a:gd name="connsiteY16" fmla="*/ 924662 h 1262083"/>
                <a:gd name="connsiteX17" fmla="*/ 825896 w 1964529"/>
                <a:gd name="connsiteY17" fmla="*/ 927376 h 1262083"/>
                <a:gd name="connsiteX18" fmla="*/ 812707 w 1964529"/>
                <a:gd name="connsiteY18" fmla="*/ 925416 h 1262083"/>
                <a:gd name="connsiteX19" fmla="*/ 810020 w 1964529"/>
                <a:gd name="connsiteY19" fmla="*/ 929255 h 1262083"/>
                <a:gd name="connsiteX20" fmla="*/ 804925 w 1964529"/>
                <a:gd name="connsiteY20" fmla="*/ 932720 h 1262083"/>
                <a:gd name="connsiteX21" fmla="*/ 814731 w 1964529"/>
                <a:gd name="connsiteY21" fmla="*/ 940795 h 1262083"/>
                <a:gd name="connsiteX22" fmla="*/ 824652 w 1964529"/>
                <a:gd name="connsiteY22" fmla="*/ 932625 h 1262083"/>
                <a:gd name="connsiteX23" fmla="*/ 836438 w 1964529"/>
                <a:gd name="connsiteY23" fmla="*/ 930246 h 1262083"/>
                <a:gd name="connsiteX24" fmla="*/ 1074335 w 1964529"/>
                <a:gd name="connsiteY24" fmla="*/ 924577 h 1262083"/>
                <a:gd name="connsiteX25" fmla="*/ 1055498 w 1964529"/>
                <a:gd name="connsiteY25" fmla="*/ 927376 h 1262083"/>
                <a:gd name="connsiteX26" fmla="*/ 1044582 w 1964529"/>
                <a:gd name="connsiteY26" fmla="*/ 924922 h 1262083"/>
                <a:gd name="connsiteX27" fmla="*/ 1046043 w 1964529"/>
                <a:gd name="connsiteY27" fmla="*/ 930246 h 1262083"/>
                <a:gd name="connsiteX28" fmla="*/ 1057828 w 1964529"/>
                <a:gd name="connsiteY28" fmla="*/ 932625 h 1262083"/>
                <a:gd name="connsiteX29" fmla="*/ 1082583 w 1964529"/>
                <a:gd name="connsiteY29" fmla="*/ 969972 h 1262083"/>
                <a:gd name="connsiteX30" fmla="*/ 1079398 w 1964529"/>
                <a:gd name="connsiteY30" fmla="*/ 985749 h 1262083"/>
                <a:gd name="connsiteX31" fmla="*/ 1073376 w 1964529"/>
                <a:gd name="connsiteY31" fmla="*/ 994680 h 1262083"/>
                <a:gd name="connsiteX32" fmla="*/ 1075661 w 1964529"/>
                <a:gd name="connsiteY32" fmla="*/ 997195 h 1262083"/>
                <a:gd name="connsiteX33" fmla="*/ 1080635 w 1964529"/>
                <a:gd name="connsiteY33" fmla="*/ 1013477 h 1262083"/>
                <a:gd name="connsiteX34" fmla="*/ 1089003 w 1964529"/>
                <a:gd name="connsiteY34" fmla="*/ 993275 h 1262083"/>
                <a:gd name="connsiteX35" fmla="*/ 1091777 w 1964529"/>
                <a:gd name="connsiteY35" fmla="*/ 991404 h 1262083"/>
                <a:gd name="connsiteX36" fmla="*/ 1087268 w 1964529"/>
                <a:gd name="connsiteY36" fmla="*/ 982024 h 1262083"/>
                <a:gd name="connsiteX37" fmla="*/ 1085445 w 1964529"/>
                <a:gd name="connsiteY37" fmla="*/ 969972 h 1262083"/>
                <a:gd name="connsiteX38" fmla="*/ 1092368 w 1964529"/>
                <a:gd name="connsiteY38" fmla="*/ 947310 h 1262083"/>
                <a:gd name="connsiteX39" fmla="*/ 1099726 w 1964529"/>
                <a:gd name="connsiteY39" fmla="*/ 941250 h 1262083"/>
                <a:gd name="connsiteX40" fmla="*/ 1093422 w 1964529"/>
                <a:gd name="connsiteY40" fmla="*/ 940008 h 1262083"/>
                <a:gd name="connsiteX41" fmla="*/ 1077610 w 1964529"/>
                <a:gd name="connsiteY41" fmla="*/ 929255 h 1262083"/>
                <a:gd name="connsiteX42" fmla="*/ 641233 w 1964529"/>
                <a:gd name="connsiteY42" fmla="*/ 885736 h 1262083"/>
                <a:gd name="connsiteX43" fmla="*/ 636017 w 1964529"/>
                <a:gd name="connsiteY43" fmla="*/ 893473 h 1262083"/>
                <a:gd name="connsiteX44" fmla="*/ 636710 w 1964529"/>
                <a:gd name="connsiteY44" fmla="*/ 894236 h 1262083"/>
                <a:gd name="connsiteX45" fmla="*/ 637297 w 1964529"/>
                <a:gd name="connsiteY45" fmla="*/ 894104 h 1262083"/>
                <a:gd name="connsiteX46" fmla="*/ 646155 w 1964529"/>
                <a:gd name="connsiteY46" fmla="*/ 895420 h 1262083"/>
                <a:gd name="connsiteX47" fmla="*/ 648825 w 1964529"/>
                <a:gd name="connsiteY47" fmla="*/ 891988 h 1262083"/>
                <a:gd name="connsiteX48" fmla="*/ 350020 w 1964529"/>
                <a:gd name="connsiteY48" fmla="*/ 842653 h 1262083"/>
                <a:gd name="connsiteX49" fmla="*/ 334551 w 1964529"/>
                <a:gd name="connsiteY49" fmla="*/ 844951 h 1262083"/>
                <a:gd name="connsiteX50" fmla="*/ 330475 w 1964529"/>
                <a:gd name="connsiteY50" fmla="*/ 844035 h 1262083"/>
                <a:gd name="connsiteX51" fmla="*/ 333657 w 1964529"/>
                <a:gd name="connsiteY51" fmla="*/ 854453 h 1262083"/>
                <a:gd name="connsiteX52" fmla="*/ 349664 w 1964529"/>
                <a:gd name="connsiteY52" fmla="*/ 860199 h 1262083"/>
                <a:gd name="connsiteX53" fmla="*/ 356599 w 1964529"/>
                <a:gd name="connsiteY53" fmla="*/ 869113 h 1262083"/>
                <a:gd name="connsiteX54" fmla="*/ 362709 w 1964529"/>
                <a:gd name="connsiteY54" fmla="*/ 868206 h 1262083"/>
                <a:gd name="connsiteX55" fmla="*/ 367495 w 1964529"/>
                <a:gd name="connsiteY55" fmla="*/ 852538 h 1262083"/>
                <a:gd name="connsiteX56" fmla="*/ 352708 w 1964529"/>
                <a:gd name="connsiteY56" fmla="*/ 846494 h 1262083"/>
                <a:gd name="connsiteX57" fmla="*/ 1613676 w 1964529"/>
                <a:gd name="connsiteY57" fmla="*/ 809255 h 1262083"/>
                <a:gd name="connsiteX58" fmla="*/ 1606667 w 1964529"/>
                <a:gd name="connsiteY58" fmla="*/ 815027 h 1262083"/>
                <a:gd name="connsiteX59" fmla="*/ 1596493 w 1964529"/>
                <a:gd name="connsiteY59" fmla="*/ 817081 h 1262083"/>
                <a:gd name="connsiteX60" fmla="*/ 1594424 w 1964529"/>
                <a:gd name="connsiteY60" fmla="*/ 824624 h 1262083"/>
                <a:gd name="connsiteX61" fmla="*/ 1552748 w 1964529"/>
                <a:gd name="connsiteY61" fmla="*/ 844951 h 1262083"/>
                <a:gd name="connsiteX62" fmla="*/ 1546671 w 1964529"/>
                <a:gd name="connsiteY62" fmla="*/ 844048 h 1262083"/>
                <a:gd name="connsiteX63" fmla="*/ 1549165 w 1964529"/>
                <a:gd name="connsiteY63" fmla="*/ 846102 h 1262083"/>
                <a:gd name="connsiteX64" fmla="*/ 1556087 w 1964529"/>
                <a:gd name="connsiteY64" fmla="*/ 868764 h 1262083"/>
                <a:gd name="connsiteX65" fmla="*/ 1552902 w 1964529"/>
                <a:gd name="connsiteY65" fmla="*/ 884541 h 1262083"/>
                <a:gd name="connsiteX66" fmla="*/ 1546880 w 1964529"/>
                <a:gd name="connsiteY66" fmla="*/ 893473 h 1262083"/>
                <a:gd name="connsiteX67" fmla="*/ 1549165 w 1964529"/>
                <a:gd name="connsiteY67" fmla="*/ 895988 h 1262083"/>
                <a:gd name="connsiteX68" fmla="*/ 1551893 w 1964529"/>
                <a:gd name="connsiteY68" fmla="*/ 904920 h 1262083"/>
                <a:gd name="connsiteX69" fmla="*/ 1557325 w 1964529"/>
                <a:gd name="connsiteY69" fmla="*/ 900447 h 1262083"/>
                <a:gd name="connsiteX70" fmla="*/ 1567325 w 1964529"/>
                <a:gd name="connsiteY70" fmla="*/ 898428 h 1262083"/>
                <a:gd name="connsiteX71" fmla="*/ 1569976 w 1964529"/>
                <a:gd name="connsiteY71" fmla="*/ 888767 h 1262083"/>
                <a:gd name="connsiteX72" fmla="*/ 1586909 w 1964529"/>
                <a:gd name="connsiteY72" fmla="*/ 873636 h 1262083"/>
                <a:gd name="connsiteX73" fmla="*/ 1605841 w 1964529"/>
                <a:gd name="connsiteY73" fmla="*/ 869380 h 1262083"/>
                <a:gd name="connsiteX74" fmla="*/ 1603123 w 1964529"/>
                <a:gd name="connsiteY74" fmla="*/ 860483 h 1262083"/>
                <a:gd name="connsiteX75" fmla="*/ 1616556 w 1964529"/>
                <a:gd name="connsiteY75" fmla="*/ 828053 h 1262083"/>
                <a:gd name="connsiteX76" fmla="*/ 1619696 w 1964529"/>
                <a:gd name="connsiteY76" fmla="*/ 825936 h 1262083"/>
                <a:gd name="connsiteX77" fmla="*/ 1614593 w 1964529"/>
                <a:gd name="connsiteY77" fmla="*/ 815323 h 1262083"/>
                <a:gd name="connsiteX78" fmla="*/ 1321908 w 1964529"/>
                <a:gd name="connsiteY78" fmla="*/ 803800 h 1262083"/>
                <a:gd name="connsiteX79" fmla="*/ 1319586 w 1964529"/>
                <a:gd name="connsiteY79" fmla="*/ 807117 h 1262083"/>
                <a:gd name="connsiteX80" fmla="*/ 1288405 w 1964529"/>
                <a:gd name="connsiteY80" fmla="*/ 819861 h 1262083"/>
                <a:gd name="connsiteX81" fmla="*/ 1257224 w 1964529"/>
                <a:gd name="connsiteY81" fmla="*/ 807117 h 1262083"/>
                <a:gd name="connsiteX82" fmla="*/ 1255801 w 1964529"/>
                <a:gd name="connsiteY82" fmla="*/ 805084 h 1262083"/>
                <a:gd name="connsiteX83" fmla="*/ 1252895 w 1964529"/>
                <a:gd name="connsiteY83" fmla="*/ 819479 h 1262083"/>
                <a:gd name="connsiteX84" fmla="*/ 1246873 w 1964529"/>
                <a:gd name="connsiteY84" fmla="*/ 828411 h 1262083"/>
                <a:gd name="connsiteX85" fmla="*/ 1249158 w 1964529"/>
                <a:gd name="connsiteY85" fmla="*/ 830926 h 1262083"/>
                <a:gd name="connsiteX86" fmla="*/ 1256080 w 1964529"/>
                <a:gd name="connsiteY86" fmla="*/ 853587 h 1262083"/>
                <a:gd name="connsiteX87" fmla="*/ 1249158 w 1964529"/>
                <a:gd name="connsiteY87" fmla="*/ 876249 h 1262083"/>
                <a:gd name="connsiteX88" fmla="*/ 1244529 w 1964529"/>
                <a:gd name="connsiteY88" fmla="*/ 880061 h 1262083"/>
                <a:gd name="connsiteX89" fmla="*/ 1258819 w 1964529"/>
                <a:gd name="connsiteY89" fmla="*/ 885190 h 1262083"/>
                <a:gd name="connsiteX90" fmla="*/ 1266992 w 1964529"/>
                <a:gd name="connsiteY90" fmla="*/ 895697 h 1262083"/>
                <a:gd name="connsiteX91" fmla="*/ 1276010 w 1964529"/>
                <a:gd name="connsiteY91" fmla="*/ 894357 h 1262083"/>
                <a:gd name="connsiteX92" fmla="*/ 1276959 w 1964529"/>
                <a:gd name="connsiteY92" fmla="*/ 892068 h 1262083"/>
                <a:gd name="connsiteX93" fmla="*/ 1279733 w 1964529"/>
                <a:gd name="connsiteY93" fmla="*/ 890197 h 1262083"/>
                <a:gd name="connsiteX94" fmla="*/ 1275224 w 1964529"/>
                <a:gd name="connsiteY94" fmla="*/ 880817 h 1262083"/>
                <a:gd name="connsiteX95" fmla="*/ 1273401 w 1964529"/>
                <a:gd name="connsiteY95" fmla="*/ 868764 h 1262083"/>
                <a:gd name="connsiteX96" fmla="*/ 1298156 w 1964529"/>
                <a:gd name="connsiteY96" fmla="*/ 831417 h 1262083"/>
                <a:gd name="connsiteX97" fmla="*/ 1309942 w 1964529"/>
                <a:gd name="connsiteY97" fmla="*/ 829038 h 1262083"/>
                <a:gd name="connsiteX98" fmla="*/ 1313066 w 1964529"/>
                <a:gd name="connsiteY98" fmla="*/ 817652 h 1262083"/>
                <a:gd name="connsiteX99" fmla="*/ 1327618 w 1964529"/>
                <a:gd name="connsiteY99" fmla="*/ 804649 h 1262083"/>
                <a:gd name="connsiteX100" fmla="*/ 624303 w 1964529"/>
                <a:gd name="connsiteY100" fmla="*/ 803800 h 1262083"/>
                <a:gd name="connsiteX101" fmla="*/ 621981 w 1964529"/>
                <a:gd name="connsiteY101" fmla="*/ 807117 h 1262083"/>
                <a:gd name="connsiteX102" fmla="*/ 602624 w 1964529"/>
                <a:gd name="connsiteY102" fmla="*/ 815028 h 1262083"/>
                <a:gd name="connsiteX103" fmla="*/ 605560 w 1964529"/>
                <a:gd name="connsiteY103" fmla="*/ 817652 h 1262083"/>
                <a:gd name="connsiteX104" fmla="*/ 608684 w 1964529"/>
                <a:gd name="connsiteY104" fmla="*/ 829038 h 1262083"/>
                <a:gd name="connsiteX105" fmla="*/ 620469 w 1964529"/>
                <a:gd name="connsiteY105" fmla="*/ 831417 h 1262083"/>
                <a:gd name="connsiteX106" fmla="*/ 631571 w 1964529"/>
                <a:gd name="connsiteY106" fmla="*/ 840560 h 1262083"/>
                <a:gd name="connsiteX107" fmla="*/ 637185 w 1964529"/>
                <a:gd name="connsiteY107" fmla="*/ 827006 h 1262083"/>
                <a:gd name="connsiteX108" fmla="*/ 639960 w 1964529"/>
                <a:gd name="connsiteY108" fmla="*/ 825135 h 1262083"/>
                <a:gd name="connsiteX109" fmla="*/ 635451 w 1964529"/>
                <a:gd name="connsiteY109" fmla="*/ 815755 h 1262083"/>
                <a:gd name="connsiteX110" fmla="*/ 633858 w 1964529"/>
                <a:gd name="connsiteY110" fmla="*/ 805220 h 1262083"/>
                <a:gd name="connsiteX111" fmla="*/ 1394587 w 1964529"/>
                <a:gd name="connsiteY111" fmla="*/ 770260 h 1262083"/>
                <a:gd name="connsiteX112" fmla="*/ 1390038 w 1964529"/>
                <a:gd name="connsiteY112" fmla="*/ 774006 h 1262083"/>
                <a:gd name="connsiteX113" fmla="*/ 1379334 w 1964529"/>
                <a:gd name="connsiteY113" fmla="*/ 776167 h 1262083"/>
                <a:gd name="connsiteX114" fmla="*/ 1377156 w 1964529"/>
                <a:gd name="connsiteY114" fmla="*/ 784104 h 1262083"/>
                <a:gd name="connsiteX115" fmla="*/ 1366817 w 1964529"/>
                <a:gd name="connsiteY115" fmla="*/ 793343 h 1262083"/>
                <a:gd name="connsiteX116" fmla="*/ 1372677 w 1964529"/>
                <a:gd name="connsiteY116" fmla="*/ 794213 h 1262083"/>
                <a:gd name="connsiteX117" fmla="*/ 1380635 w 1964529"/>
                <a:gd name="connsiteY117" fmla="*/ 783983 h 1262083"/>
                <a:gd name="connsiteX118" fmla="*/ 1390347 w 1964529"/>
                <a:gd name="connsiteY118" fmla="*/ 780497 h 1262083"/>
                <a:gd name="connsiteX119" fmla="*/ 1626266 w 1964529"/>
                <a:gd name="connsiteY119" fmla="*/ 747005 h 1262083"/>
                <a:gd name="connsiteX120" fmla="*/ 1624379 w 1964529"/>
                <a:gd name="connsiteY120" fmla="*/ 756352 h 1262083"/>
                <a:gd name="connsiteX121" fmla="*/ 1619434 w 1964529"/>
                <a:gd name="connsiteY121" fmla="*/ 763686 h 1262083"/>
                <a:gd name="connsiteX122" fmla="*/ 1621310 w 1964529"/>
                <a:gd name="connsiteY122" fmla="*/ 765751 h 1262083"/>
                <a:gd name="connsiteX123" fmla="*/ 1623631 w 1964529"/>
                <a:gd name="connsiteY123" fmla="*/ 773351 h 1262083"/>
                <a:gd name="connsiteX124" fmla="*/ 1640543 w 1964529"/>
                <a:gd name="connsiteY124" fmla="*/ 759425 h 1262083"/>
                <a:gd name="connsiteX125" fmla="*/ 1653878 w 1964529"/>
                <a:gd name="connsiteY125" fmla="*/ 756733 h 1262083"/>
                <a:gd name="connsiteX126" fmla="*/ 1655424 w 1964529"/>
                <a:gd name="connsiteY126" fmla="*/ 751099 h 1262083"/>
                <a:gd name="connsiteX127" fmla="*/ 1648649 w 1964529"/>
                <a:gd name="connsiteY127" fmla="*/ 752435 h 1262083"/>
                <a:gd name="connsiteX128" fmla="*/ 1628373 w 1964529"/>
                <a:gd name="connsiteY128" fmla="*/ 748438 h 1262083"/>
                <a:gd name="connsiteX129" fmla="*/ 707879 w 1964529"/>
                <a:gd name="connsiteY129" fmla="*/ 717000 h 1262083"/>
                <a:gd name="connsiteX130" fmla="*/ 705867 w 1964529"/>
                <a:gd name="connsiteY130" fmla="*/ 719984 h 1262083"/>
                <a:gd name="connsiteX131" fmla="*/ 707841 w 1964529"/>
                <a:gd name="connsiteY131" fmla="*/ 722157 h 1262083"/>
                <a:gd name="connsiteX132" fmla="*/ 710505 w 1964529"/>
                <a:gd name="connsiteY132" fmla="*/ 730879 h 1262083"/>
                <a:gd name="connsiteX133" fmla="*/ 719031 w 1964529"/>
                <a:gd name="connsiteY133" fmla="*/ 728963 h 1262083"/>
                <a:gd name="connsiteX134" fmla="*/ 712824 w 1964529"/>
                <a:gd name="connsiteY134" fmla="*/ 723417 h 1262083"/>
                <a:gd name="connsiteX135" fmla="*/ 711251 w 1964529"/>
                <a:gd name="connsiteY135" fmla="*/ 717681 h 1262083"/>
                <a:gd name="connsiteX136" fmla="*/ 465223 w 1964529"/>
                <a:gd name="connsiteY136" fmla="*/ 700115 h 1262083"/>
                <a:gd name="connsiteX137" fmla="*/ 466689 w 1964529"/>
                <a:gd name="connsiteY137" fmla="*/ 701425 h 1262083"/>
                <a:gd name="connsiteX138" fmla="*/ 469254 w 1964529"/>
                <a:gd name="connsiteY138" fmla="*/ 710775 h 1262083"/>
                <a:gd name="connsiteX139" fmla="*/ 472271 w 1964529"/>
                <a:gd name="connsiteY139" fmla="*/ 711384 h 1262083"/>
                <a:gd name="connsiteX140" fmla="*/ 471148 w 1964529"/>
                <a:gd name="connsiteY140" fmla="*/ 709049 h 1262083"/>
                <a:gd name="connsiteX141" fmla="*/ 469938 w 1964529"/>
                <a:gd name="connsiteY141" fmla="*/ 701045 h 1262083"/>
                <a:gd name="connsiteX142" fmla="*/ 1445251 w 1964529"/>
                <a:gd name="connsiteY142" fmla="*/ 683243 h 1262083"/>
                <a:gd name="connsiteX143" fmla="*/ 1442564 w 1964529"/>
                <a:gd name="connsiteY143" fmla="*/ 687081 h 1262083"/>
                <a:gd name="connsiteX144" fmla="*/ 1426752 w 1964529"/>
                <a:gd name="connsiteY144" fmla="*/ 697834 h 1262083"/>
                <a:gd name="connsiteX145" fmla="*/ 1410960 w 1964529"/>
                <a:gd name="connsiteY145" fmla="*/ 700947 h 1262083"/>
                <a:gd name="connsiteX146" fmla="*/ 1408675 w 1964529"/>
                <a:gd name="connsiteY146" fmla="*/ 712266 h 1262083"/>
                <a:gd name="connsiteX147" fmla="*/ 1403472 w 1964529"/>
                <a:gd name="connsiteY147" fmla="*/ 719984 h 1262083"/>
                <a:gd name="connsiteX148" fmla="*/ 1404719 w 1964529"/>
                <a:gd name="connsiteY148" fmla="*/ 721356 h 1262083"/>
                <a:gd name="connsiteX149" fmla="*/ 1415195 w 1964529"/>
                <a:gd name="connsiteY149" fmla="*/ 712729 h 1262083"/>
                <a:gd name="connsiteX150" fmla="*/ 1424872 w 1964529"/>
                <a:gd name="connsiteY150" fmla="*/ 710775 h 1262083"/>
                <a:gd name="connsiteX151" fmla="*/ 1427438 w 1964529"/>
                <a:gd name="connsiteY151" fmla="*/ 701425 h 1262083"/>
                <a:gd name="connsiteX152" fmla="*/ 1443825 w 1964529"/>
                <a:gd name="connsiteY152" fmla="*/ 686782 h 1262083"/>
                <a:gd name="connsiteX153" fmla="*/ 1453872 w 1964529"/>
                <a:gd name="connsiteY153" fmla="*/ 684524 h 1262083"/>
                <a:gd name="connsiteX154" fmla="*/ 434563 w 1964529"/>
                <a:gd name="connsiteY154" fmla="*/ 682404 h 1262083"/>
                <a:gd name="connsiteX155" fmla="*/ 432312 w 1964529"/>
                <a:gd name="connsiteY155" fmla="*/ 682739 h 1262083"/>
                <a:gd name="connsiteX156" fmla="*/ 435262 w 1964529"/>
                <a:gd name="connsiteY156" fmla="*/ 683402 h 1262083"/>
                <a:gd name="connsiteX157" fmla="*/ 1477339 w 1964529"/>
                <a:gd name="connsiteY157" fmla="*/ 680955 h 1262083"/>
                <a:gd name="connsiteX158" fmla="*/ 1473683 w 1964529"/>
                <a:gd name="connsiteY158" fmla="*/ 681777 h 1262083"/>
                <a:gd name="connsiteX159" fmla="*/ 1476387 w 1964529"/>
                <a:gd name="connsiteY159" fmla="*/ 682178 h 1262083"/>
                <a:gd name="connsiteX160" fmla="*/ 665423 w 1964529"/>
                <a:gd name="connsiteY160" fmla="*/ 641847 h 1262083"/>
                <a:gd name="connsiteX161" fmla="*/ 679551 w 1964529"/>
                <a:gd name="connsiteY161" fmla="*/ 654471 h 1262083"/>
                <a:gd name="connsiteX162" fmla="*/ 682250 w 1964529"/>
                <a:gd name="connsiteY162" fmla="*/ 664310 h 1262083"/>
                <a:gd name="connsiteX163" fmla="*/ 688263 w 1964529"/>
                <a:gd name="connsiteY163" fmla="*/ 665524 h 1262083"/>
                <a:gd name="connsiteX164" fmla="*/ 690002 w 1964529"/>
                <a:gd name="connsiteY164" fmla="*/ 661325 h 1262083"/>
                <a:gd name="connsiteX165" fmla="*/ 692281 w 1964529"/>
                <a:gd name="connsiteY165" fmla="*/ 659789 h 1262083"/>
                <a:gd name="connsiteX166" fmla="*/ 688578 w 1964529"/>
                <a:gd name="connsiteY166" fmla="*/ 652087 h 1262083"/>
                <a:gd name="connsiteX167" fmla="*/ 687081 w 1964529"/>
                <a:gd name="connsiteY167" fmla="*/ 642189 h 1262083"/>
                <a:gd name="connsiteX168" fmla="*/ 687181 w 1964529"/>
                <a:gd name="connsiteY168" fmla="*/ 641862 h 1262083"/>
                <a:gd name="connsiteX169" fmla="*/ 676340 w 1964529"/>
                <a:gd name="connsiteY169" fmla="*/ 643999 h 1262083"/>
                <a:gd name="connsiteX170" fmla="*/ 1253680 w 1964529"/>
                <a:gd name="connsiteY170" fmla="*/ 625411 h 1262083"/>
                <a:gd name="connsiteX171" fmla="*/ 1250993 w 1964529"/>
                <a:gd name="connsiteY171" fmla="*/ 629249 h 1262083"/>
                <a:gd name="connsiteX172" fmla="*/ 1245347 w 1964529"/>
                <a:gd name="connsiteY172" fmla="*/ 633089 h 1262083"/>
                <a:gd name="connsiteX173" fmla="*/ 1252955 w 1964529"/>
                <a:gd name="connsiteY173" fmla="*/ 634219 h 1262083"/>
                <a:gd name="connsiteX174" fmla="*/ 1259173 w 1964529"/>
                <a:gd name="connsiteY174" fmla="*/ 626227 h 1262083"/>
                <a:gd name="connsiteX175" fmla="*/ 986205 w 1964529"/>
                <a:gd name="connsiteY175" fmla="*/ 625411 h 1262083"/>
                <a:gd name="connsiteX176" fmla="*/ 983518 w 1964529"/>
                <a:gd name="connsiteY176" fmla="*/ 629249 h 1262083"/>
                <a:gd name="connsiteX177" fmla="*/ 947430 w 1964529"/>
                <a:gd name="connsiteY177" fmla="*/ 643999 h 1262083"/>
                <a:gd name="connsiteX178" fmla="*/ 927154 w 1964529"/>
                <a:gd name="connsiteY178" fmla="*/ 640002 h 1262083"/>
                <a:gd name="connsiteX179" fmla="*/ 916282 w 1964529"/>
                <a:gd name="connsiteY179" fmla="*/ 632609 h 1262083"/>
                <a:gd name="connsiteX180" fmla="*/ 919208 w 1964529"/>
                <a:gd name="connsiteY180" fmla="*/ 642189 h 1262083"/>
                <a:gd name="connsiteX181" fmla="*/ 916593 w 1964529"/>
                <a:gd name="connsiteY181" fmla="*/ 655145 h 1262083"/>
                <a:gd name="connsiteX182" fmla="*/ 911648 w 1964529"/>
                <a:gd name="connsiteY182" fmla="*/ 662479 h 1262083"/>
                <a:gd name="connsiteX183" fmla="*/ 913524 w 1964529"/>
                <a:gd name="connsiteY183" fmla="*/ 664544 h 1262083"/>
                <a:gd name="connsiteX184" fmla="*/ 919208 w 1964529"/>
                <a:gd name="connsiteY184" fmla="*/ 683153 h 1262083"/>
                <a:gd name="connsiteX185" fmla="*/ 898881 w 1964529"/>
                <a:gd name="connsiteY185" fmla="*/ 713820 h 1262083"/>
                <a:gd name="connsiteX186" fmla="*/ 888707 w 1964529"/>
                <a:gd name="connsiteY186" fmla="*/ 715874 h 1262083"/>
                <a:gd name="connsiteX187" fmla="*/ 886638 w 1964529"/>
                <a:gd name="connsiteY187" fmla="*/ 723417 h 1262083"/>
                <a:gd name="connsiteX188" fmla="*/ 870251 w 1964529"/>
                <a:gd name="connsiteY188" fmla="*/ 738060 h 1262083"/>
                <a:gd name="connsiteX189" fmla="*/ 862371 w 1964529"/>
                <a:gd name="connsiteY189" fmla="*/ 739831 h 1262083"/>
                <a:gd name="connsiteX190" fmla="*/ 876650 w 1964529"/>
                <a:gd name="connsiteY190" fmla="*/ 752590 h 1262083"/>
                <a:gd name="connsiteX191" fmla="*/ 879774 w 1964529"/>
                <a:gd name="connsiteY191" fmla="*/ 763976 h 1262083"/>
                <a:gd name="connsiteX192" fmla="*/ 891559 w 1964529"/>
                <a:gd name="connsiteY192" fmla="*/ 766355 h 1262083"/>
                <a:gd name="connsiteX193" fmla="*/ 916314 w 1964529"/>
                <a:gd name="connsiteY193" fmla="*/ 803702 h 1262083"/>
                <a:gd name="connsiteX194" fmla="*/ 913129 w 1964529"/>
                <a:gd name="connsiteY194" fmla="*/ 819479 h 1262083"/>
                <a:gd name="connsiteX195" fmla="*/ 907107 w 1964529"/>
                <a:gd name="connsiteY195" fmla="*/ 828411 h 1262083"/>
                <a:gd name="connsiteX196" fmla="*/ 909392 w 1964529"/>
                <a:gd name="connsiteY196" fmla="*/ 830926 h 1262083"/>
                <a:gd name="connsiteX197" fmla="*/ 916314 w 1964529"/>
                <a:gd name="connsiteY197" fmla="*/ 853587 h 1262083"/>
                <a:gd name="connsiteX198" fmla="*/ 891559 w 1964529"/>
                <a:gd name="connsiteY198" fmla="*/ 890934 h 1262083"/>
                <a:gd name="connsiteX199" fmla="*/ 879170 w 1964529"/>
                <a:gd name="connsiteY199" fmla="*/ 893435 h 1262083"/>
                <a:gd name="connsiteX200" fmla="*/ 878242 w 1964529"/>
                <a:gd name="connsiteY200" fmla="*/ 896818 h 1262083"/>
                <a:gd name="connsiteX201" fmla="*/ 890315 w 1964529"/>
                <a:gd name="connsiteY201" fmla="*/ 894104 h 1262083"/>
                <a:gd name="connsiteX202" fmla="*/ 899173 w 1964529"/>
                <a:gd name="connsiteY202" fmla="*/ 895420 h 1262083"/>
                <a:gd name="connsiteX203" fmla="*/ 907131 w 1964529"/>
                <a:gd name="connsiteY203" fmla="*/ 885190 h 1262083"/>
                <a:gd name="connsiteX204" fmla="*/ 940201 w 1964529"/>
                <a:gd name="connsiteY204" fmla="*/ 873319 h 1262083"/>
                <a:gd name="connsiteX205" fmla="*/ 973271 w 1964529"/>
                <a:gd name="connsiteY205" fmla="*/ 885190 h 1262083"/>
                <a:gd name="connsiteX206" fmla="*/ 981444 w 1964529"/>
                <a:gd name="connsiteY206" fmla="*/ 895697 h 1262083"/>
                <a:gd name="connsiteX207" fmla="*/ 992165 w 1964529"/>
                <a:gd name="connsiteY207" fmla="*/ 894104 h 1262083"/>
                <a:gd name="connsiteX208" fmla="*/ 1003081 w 1964529"/>
                <a:gd name="connsiteY208" fmla="*/ 896558 h 1262083"/>
                <a:gd name="connsiteX209" fmla="*/ 1002828 w 1964529"/>
                <a:gd name="connsiteY209" fmla="*/ 895635 h 1262083"/>
                <a:gd name="connsiteX210" fmla="*/ 989835 w 1964529"/>
                <a:gd name="connsiteY210" fmla="*/ 893012 h 1262083"/>
                <a:gd name="connsiteX211" fmla="*/ 965080 w 1964529"/>
                <a:gd name="connsiteY211" fmla="*/ 855666 h 1262083"/>
                <a:gd name="connsiteX212" fmla="*/ 976951 w 1964529"/>
                <a:gd name="connsiteY212" fmla="*/ 827006 h 1262083"/>
                <a:gd name="connsiteX213" fmla="*/ 979726 w 1964529"/>
                <a:gd name="connsiteY213" fmla="*/ 825135 h 1262083"/>
                <a:gd name="connsiteX214" fmla="*/ 975217 w 1964529"/>
                <a:gd name="connsiteY214" fmla="*/ 815755 h 1262083"/>
                <a:gd name="connsiteX215" fmla="*/ 973394 w 1964529"/>
                <a:gd name="connsiteY215" fmla="*/ 803702 h 1262083"/>
                <a:gd name="connsiteX216" fmla="*/ 998149 w 1964529"/>
                <a:gd name="connsiteY216" fmla="*/ 766355 h 1262083"/>
                <a:gd name="connsiteX217" fmla="*/ 1009935 w 1964529"/>
                <a:gd name="connsiteY217" fmla="*/ 763976 h 1262083"/>
                <a:gd name="connsiteX218" fmla="*/ 1013059 w 1964529"/>
                <a:gd name="connsiteY218" fmla="*/ 752590 h 1262083"/>
                <a:gd name="connsiteX219" fmla="*/ 1029396 w 1964529"/>
                <a:gd name="connsiteY219" fmla="*/ 737991 h 1262083"/>
                <a:gd name="connsiteX220" fmla="*/ 1013086 w 1964529"/>
                <a:gd name="connsiteY220" fmla="*/ 723417 h 1262083"/>
                <a:gd name="connsiteX221" fmla="*/ 1011513 w 1964529"/>
                <a:gd name="connsiteY221" fmla="*/ 717681 h 1262083"/>
                <a:gd name="connsiteX222" fmla="*/ 1000844 w 1964529"/>
                <a:gd name="connsiteY222" fmla="*/ 715527 h 1262083"/>
                <a:gd name="connsiteX223" fmla="*/ 980516 w 1964529"/>
                <a:gd name="connsiteY223" fmla="*/ 684860 h 1262083"/>
                <a:gd name="connsiteX224" fmla="*/ 990264 w 1964529"/>
                <a:gd name="connsiteY224" fmla="*/ 661325 h 1262083"/>
                <a:gd name="connsiteX225" fmla="*/ 992543 w 1964529"/>
                <a:gd name="connsiteY225" fmla="*/ 659789 h 1262083"/>
                <a:gd name="connsiteX226" fmla="*/ 988840 w 1964529"/>
                <a:gd name="connsiteY226" fmla="*/ 652087 h 1262083"/>
                <a:gd name="connsiteX227" fmla="*/ 987343 w 1964529"/>
                <a:gd name="connsiteY227" fmla="*/ 642189 h 1262083"/>
                <a:gd name="connsiteX228" fmla="*/ 992196 w 1964529"/>
                <a:gd name="connsiteY228" fmla="*/ 626301 h 1262083"/>
                <a:gd name="connsiteX229" fmla="*/ 636977 w 1964529"/>
                <a:gd name="connsiteY229" fmla="*/ 624572 h 1262083"/>
                <a:gd name="connsiteX230" fmla="*/ 620634 w 1964529"/>
                <a:gd name="connsiteY230" fmla="*/ 627000 h 1262083"/>
                <a:gd name="connsiteX231" fmla="*/ 626435 w 1964529"/>
                <a:gd name="connsiteY231" fmla="*/ 634458 h 1262083"/>
                <a:gd name="connsiteX232" fmla="*/ 635699 w 1964529"/>
                <a:gd name="connsiteY232" fmla="*/ 633082 h 1262083"/>
                <a:gd name="connsiteX233" fmla="*/ 650919 w 1964529"/>
                <a:gd name="connsiteY233" fmla="*/ 636504 h 1262083"/>
                <a:gd name="connsiteX234" fmla="*/ 640252 w 1964529"/>
                <a:gd name="connsiteY234" fmla="*/ 629249 h 1262083"/>
                <a:gd name="connsiteX235" fmla="*/ 812736 w 1964529"/>
                <a:gd name="connsiteY235" fmla="*/ 523628 h 1262083"/>
                <a:gd name="connsiteX236" fmla="*/ 809515 w 1964529"/>
                <a:gd name="connsiteY236" fmla="*/ 528406 h 1262083"/>
                <a:gd name="connsiteX237" fmla="*/ 809918 w 1964529"/>
                <a:gd name="connsiteY237" fmla="*/ 528849 h 1262083"/>
                <a:gd name="connsiteX238" fmla="*/ 810683 w 1964529"/>
                <a:gd name="connsiteY238" fmla="*/ 527001 h 1262083"/>
                <a:gd name="connsiteX239" fmla="*/ 813458 w 1964529"/>
                <a:gd name="connsiteY239" fmla="*/ 525130 h 1262083"/>
                <a:gd name="connsiteX240" fmla="*/ 1051544 w 1964529"/>
                <a:gd name="connsiteY240" fmla="*/ 457675 h 1262083"/>
                <a:gd name="connsiteX241" fmla="*/ 1053272 w 1964529"/>
                <a:gd name="connsiteY241" fmla="*/ 463971 h 1262083"/>
                <a:gd name="connsiteX242" fmla="*/ 1065057 w 1964529"/>
                <a:gd name="connsiteY242" fmla="*/ 466350 h 1262083"/>
                <a:gd name="connsiteX243" fmla="*/ 1082207 w 1964529"/>
                <a:gd name="connsiteY243" fmla="*/ 480473 h 1262083"/>
                <a:gd name="connsiteX244" fmla="*/ 1098174 w 1964529"/>
                <a:gd name="connsiteY244" fmla="*/ 467324 h 1262083"/>
                <a:gd name="connsiteX245" fmla="*/ 1097303 w 1964529"/>
                <a:gd name="connsiteY245" fmla="*/ 466968 h 1262083"/>
                <a:gd name="connsiteX246" fmla="*/ 1094614 w 1964529"/>
                <a:gd name="connsiteY246" fmla="*/ 463128 h 1262083"/>
                <a:gd name="connsiteX247" fmla="*/ 1079146 w 1964529"/>
                <a:gd name="connsiteY247" fmla="*/ 465425 h 1262083"/>
                <a:gd name="connsiteX248" fmla="*/ 1053857 w 1964529"/>
                <a:gd name="connsiteY248" fmla="*/ 459741 h 1262083"/>
                <a:gd name="connsiteX249" fmla="*/ 578535 w 1964529"/>
                <a:gd name="connsiteY249" fmla="*/ 450052 h 1262083"/>
                <a:gd name="connsiteX250" fmla="*/ 569866 w 1964529"/>
                <a:gd name="connsiteY250" fmla="*/ 457191 h 1262083"/>
                <a:gd name="connsiteX251" fmla="*/ 557477 w 1964529"/>
                <a:gd name="connsiteY251" fmla="*/ 459692 h 1262083"/>
                <a:gd name="connsiteX252" fmla="*/ 554957 w 1964529"/>
                <a:gd name="connsiteY252" fmla="*/ 468878 h 1262083"/>
                <a:gd name="connsiteX253" fmla="*/ 535000 w 1964529"/>
                <a:gd name="connsiteY253" fmla="*/ 486710 h 1262083"/>
                <a:gd name="connsiteX254" fmla="*/ 532777 w 1964529"/>
                <a:gd name="connsiteY254" fmla="*/ 487210 h 1262083"/>
                <a:gd name="connsiteX255" fmla="*/ 540539 w 1964529"/>
                <a:gd name="connsiteY255" fmla="*/ 488955 h 1262083"/>
                <a:gd name="connsiteX256" fmla="*/ 542959 w 1964529"/>
                <a:gd name="connsiteY256" fmla="*/ 481035 h 1262083"/>
                <a:gd name="connsiteX257" fmla="*/ 560791 w 1964529"/>
                <a:gd name="connsiteY257" fmla="*/ 466350 h 1262083"/>
                <a:gd name="connsiteX258" fmla="*/ 572577 w 1964529"/>
                <a:gd name="connsiteY258" fmla="*/ 463971 h 1262083"/>
                <a:gd name="connsiteX259" fmla="*/ 575701 w 1964529"/>
                <a:gd name="connsiteY259" fmla="*/ 452585 h 1262083"/>
                <a:gd name="connsiteX260" fmla="*/ 1035190 w 1964529"/>
                <a:gd name="connsiteY260" fmla="*/ 439220 h 1262083"/>
                <a:gd name="connsiteX261" fmla="*/ 1036073 w 1964529"/>
                <a:gd name="connsiteY261" fmla="*/ 440008 h 1262083"/>
                <a:gd name="connsiteX262" fmla="*/ 1035896 w 1964529"/>
                <a:gd name="connsiteY262" fmla="*/ 439362 h 1262083"/>
                <a:gd name="connsiteX263" fmla="*/ 989819 w 1964529"/>
                <a:gd name="connsiteY263" fmla="*/ 412154 h 1262083"/>
                <a:gd name="connsiteX264" fmla="*/ 987132 w 1964529"/>
                <a:gd name="connsiteY264" fmla="*/ 415992 h 1262083"/>
                <a:gd name="connsiteX265" fmla="*/ 981307 w 1964529"/>
                <a:gd name="connsiteY265" fmla="*/ 419954 h 1262083"/>
                <a:gd name="connsiteX266" fmla="*/ 988673 w 1964529"/>
                <a:gd name="connsiteY266" fmla="*/ 429423 h 1262083"/>
                <a:gd name="connsiteX267" fmla="*/ 999394 w 1964529"/>
                <a:gd name="connsiteY267" fmla="*/ 427830 h 1262083"/>
                <a:gd name="connsiteX268" fmla="*/ 1019262 w 1964529"/>
                <a:gd name="connsiteY268" fmla="*/ 432296 h 1262083"/>
                <a:gd name="connsiteX269" fmla="*/ 1010583 w 1964529"/>
                <a:gd name="connsiteY269" fmla="*/ 425149 h 1262083"/>
                <a:gd name="connsiteX270" fmla="*/ 1006942 w 1964529"/>
                <a:gd name="connsiteY270" fmla="*/ 413229 h 1262083"/>
                <a:gd name="connsiteX271" fmla="*/ 1003008 w 1964529"/>
                <a:gd name="connsiteY271" fmla="*/ 414114 h 1262083"/>
                <a:gd name="connsiteX272" fmla="*/ 911681 w 1964529"/>
                <a:gd name="connsiteY272" fmla="*/ 411315 h 1262083"/>
                <a:gd name="connsiteX273" fmla="*/ 892844 w 1964529"/>
                <a:gd name="connsiteY273" fmla="*/ 414114 h 1262083"/>
                <a:gd name="connsiteX274" fmla="*/ 883800 w 1964529"/>
                <a:gd name="connsiteY274" fmla="*/ 412081 h 1262083"/>
                <a:gd name="connsiteX275" fmla="*/ 880330 w 1964529"/>
                <a:gd name="connsiteY275" fmla="*/ 423443 h 1262083"/>
                <a:gd name="connsiteX276" fmla="*/ 865687 w 1964529"/>
                <a:gd name="connsiteY276" fmla="*/ 435501 h 1262083"/>
                <a:gd name="connsiteX277" fmla="*/ 855513 w 1964529"/>
                <a:gd name="connsiteY277" fmla="*/ 437555 h 1262083"/>
                <a:gd name="connsiteX278" fmla="*/ 853444 w 1964529"/>
                <a:gd name="connsiteY278" fmla="*/ 445098 h 1262083"/>
                <a:gd name="connsiteX279" fmla="*/ 811768 w 1964529"/>
                <a:gd name="connsiteY279" fmla="*/ 465425 h 1262083"/>
                <a:gd name="connsiteX280" fmla="*/ 800937 w 1964529"/>
                <a:gd name="connsiteY280" fmla="*/ 463816 h 1262083"/>
                <a:gd name="connsiteX281" fmla="*/ 798731 w 1964529"/>
                <a:gd name="connsiteY281" fmla="*/ 466968 h 1262083"/>
                <a:gd name="connsiteX282" fmla="*/ 796049 w 1964529"/>
                <a:gd name="connsiteY282" fmla="*/ 468065 h 1262083"/>
                <a:gd name="connsiteX283" fmla="*/ 811800 w 1964529"/>
                <a:gd name="connsiteY283" fmla="*/ 481035 h 1262083"/>
                <a:gd name="connsiteX284" fmla="*/ 812924 w 1964529"/>
                <a:gd name="connsiteY284" fmla="*/ 484716 h 1262083"/>
                <a:gd name="connsiteX285" fmla="*/ 814049 w 1964529"/>
                <a:gd name="connsiteY285" fmla="*/ 481035 h 1262083"/>
                <a:gd name="connsiteX286" fmla="*/ 831881 w 1964529"/>
                <a:gd name="connsiteY286" fmla="*/ 466350 h 1262083"/>
                <a:gd name="connsiteX287" fmla="*/ 843667 w 1964529"/>
                <a:gd name="connsiteY287" fmla="*/ 463971 h 1262083"/>
                <a:gd name="connsiteX288" fmla="*/ 846791 w 1964529"/>
                <a:gd name="connsiteY288" fmla="*/ 452585 h 1262083"/>
                <a:gd name="connsiteX289" fmla="*/ 897544 w 1964529"/>
                <a:gd name="connsiteY289" fmla="*/ 427830 h 1262083"/>
                <a:gd name="connsiteX290" fmla="*/ 906402 w 1964529"/>
                <a:gd name="connsiteY290" fmla="*/ 429146 h 1262083"/>
                <a:gd name="connsiteX291" fmla="*/ 914360 w 1964529"/>
                <a:gd name="connsiteY291" fmla="*/ 418916 h 1262083"/>
                <a:gd name="connsiteX292" fmla="*/ 917564 w 1964529"/>
                <a:gd name="connsiteY292" fmla="*/ 417766 h 1262083"/>
                <a:gd name="connsiteX293" fmla="*/ 914956 w 1964529"/>
                <a:gd name="connsiteY293" fmla="*/ 415992 h 1262083"/>
                <a:gd name="connsiteX294" fmla="*/ 1259538 w 1964529"/>
                <a:gd name="connsiteY294" fmla="*/ 356177 h 1262083"/>
                <a:gd name="connsiteX295" fmla="*/ 1245677 w 1964529"/>
                <a:gd name="connsiteY295" fmla="*/ 361842 h 1262083"/>
                <a:gd name="connsiteX296" fmla="*/ 1242885 w 1964529"/>
                <a:gd name="connsiteY296" fmla="*/ 360701 h 1262083"/>
                <a:gd name="connsiteX297" fmla="*/ 1243853 w 1964529"/>
                <a:gd name="connsiteY297" fmla="*/ 363870 h 1262083"/>
                <a:gd name="connsiteX298" fmla="*/ 1241238 w 1964529"/>
                <a:gd name="connsiteY298" fmla="*/ 376826 h 1262083"/>
                <a:gd name="connsiteX299" fmla="*/ 1236293 w 1964529"/>
                <a:gd name="connsiteY299" fmla="*/ 384160 h 1262083"/>
                <a:gd name="connsiteX300" fmla="*/ 1238169 w 1964529"/>
                <a:gd name="connsiteY300" fmla="*/ 386225 h 1262083"/>
                <a:gd name="connsiteX301" fmla="*/ 1243853 w 1964529"/>
                <a:gd name="connsiteY301" fmla="*/ 404834 h 1262083"/>
                <a:gd name="connsiteX302" fmla="*/ 1240384 w 1964529"/>
                <a:gd name="connsiteY302" fmla="*/ 416191 h 1262083"/>
                <a:gd name="connsiteX303" fmla="*/ 1247975 w 1964529"/>
                <a:gd name="connsiteY303" fmla="*/ 418916 h 1262083"/>
                <a:gd name="connsiteX304" fmla="*/ 1248161 w 1964529"/>
                <a:gd name="connsiteY304" fmla="*/ 419155 h 1262083"/>
                <a:gd name="connsiteX305" fmla="*/ 1258886 w 1964529"/>
                <a:gd name="connsiteY305" fmla="*/ 393263 h 1262083"/>
                <a:gd name="connsiteX306" fmla="*/ 1261660 w 1964529"/>
                <a:gd name="connsiteY306" fmla="*/ 391392 h 1262083"/>
                <a:gd name="connsiteX307" fmla="*/ 1257151 w 1964529"/>
                <a:gd name="connsiteY307" fmla="*/ 382012 h 1262083"/>
                <a:gd name="connsiteX308" fmla="*/ 1255328 w 1964529"/>
                <a:gd name="connsiteY308" fmla="*/ 369959 h 1262083"/>
                <a:gd name="connsiteX309" fmla="*/ 1076002 w 1964529"/>
                <a:gd name="connsiteY309" fmla="*/ 244684 h 1262083"/>
                <a:gd name="connsiteX310" fmla="*/ 1060534 w 1964529"/>
                <a:gd name="connsiteY310" fmla="*/ 246982 h 1262083"/>
                <a:gd name="connsiteX311" fmla="*/ 1055555 w 1964529"/>
                <a:gd name="connsiteY311" fmla="*/ 245862 h 1262083"/>
                <a:gd name="connsiteX312" fmla="*/ 1056886 w 1964529"/>
                <a:gd name="connsiteY312" fmla="*/ 250714 h 1262083"/>
                <a:gd name="connsiteX313" fmla="*/ 1068671 w 1964529"/>
                <a:gd name="connsiteY313" fmla="*/ 253093 h 1262083"/>
                <a:gd name="connsiteX314" fmla="*/ 1093426 w 1964529"/>
                <a:gd name="connsiteY314" fmla="*/ 290440 h 1262083"/>
                <a:gd name="connsiteX315" fmla="*/ 1091027 w 1964529"/>
                <a:gd name="connsiteY315" fmla="*/ 302323 h 1262083"/>
                <a:gd name="connsiteX316" fmla="*/ 1093246 w 1964529"/>
                <a:gd name="connsiteY316" fmla="*/ 302652 h 1262083"/>
                <a:gd name="connsiteX317" fmla="*/ 1099781 w 1964529"/>
                <a:gd name="connsiteY317" fmla="*/ 294252 h 1262083"/>
                <a:gd name="connsiteX318" fmla="*/ 1125401 w 1964529"/>
                <a:gd name="connsiteY318" fmla="*/ 285055 h 1262083"/>
                <a:gd name="connsiteX319" fmla="*/ 1133389 w 1964529"/>
                <a:gd name="connsiteY319" fmla="*/ 265769 h 1262083"/>
                <a:gd name="connsiteX320" fmla="*/ 1135667 w 1964529"/>
                <a:gd name="connsiteY320" fmla="*/ 264233 h 1262083"/>
                <a:gd name="connsiteX321" fmla="*/ 1131965 w 1964529"/>
                <a:gd name="connsiteY321" fmla="*/ 256531 h 1262083"/>
                <a:gd name="connsiteX322" fmla="*/ 1131173 w 1964529"/>
                <a:gd name="connsiteY322" fmla="*/ 251297 h 1262083"/>
                <a:gd name="connsiteX323" fmla="*/ 1108324 w 1964529"/>
                <a:gd name="connsiteY323" fmla="*/ 260636 h 1262083"/>
                <a:gd name="connsiteX324" fmla="*/ 1078691 w 1964529"/>
                <a:gd name="connsiteY324" fmla="*/ 248524 h 1262083"/>
                <a:gd name="connsiteX325" fmla="*/ 849082 w 1964529"/>
                <a:gd name="connsiteY325" fmla="*/ 244149 h 1262083"/>
                <a:gd name="connsiteX326" fmla="*/ 836480 w 1964529"/>
                <a:gd name="connsiteY326" fmla="*/ 246982 h 1262083"/>
                <a:gd name="connsiteX327" fmla="*/ 825650 w 1964529"/>
                <a:gd name="connsiteY327" fmla="*/ 245373 h 1262083"/>
                <a:gd name="connsiteX328" fmla="*/ 823444 w 1964529"/>
                <a:gd name="connsiteY328" fmla="*/ 248524 h 1262083"/>
                <a:gd name="connsiteX329" fmla="*/ 793810 w 1964529"/>
                <a:gd name="connsiteY329" fmla="*/ 260636 h 1262083"/>
                <a:gd name="connsiteX330" fmla="*/ 789061 w 1964529"/>
                <a:gd name="connsiteY330" fmla="*/ 258695 h 1262083"/>
                <a:gd name="connsiteX331" fmla="*/ 788881 w 1964529"/>
                <a:gd name="connsiteY331" fmla="*/ 259589 h 1262083"/>
                <a:gd name="connsiteX332" fmla="*/ 783936 w 1964529"/>
                <a:gd name="connsiteY332" fmla="*/ 266923 h 1262083"/>
                <a:gd name="connsiteX333" fmla="*/ 785812 w 1964529"/>
                <a:gd name="connsiteY333" fmla="*/ 268988 h 1262083"/>
                <a:gd name="connsiteX334" fmla="*/ 791496 w 1964529"/>
                <a:gd name="connsiteY334" fmla="*/ 287597 h 1262083"/>
                <a:gd name="connsiteX335" fmla="*/ 790134 w 1964529"/>
                <a:gd name="connsiteY335" fmla="*/ 292056 h 1262083"/>
                <a:gd name="connsiteX336" fmla="*/ 796253 w 1964529"/>
                <a:gd name="connsiteY336" fmla="*/ 294252 h 1262083"/>
                <a:gd name="connsiteX337" fmla="*/ 802964 w 1964529"/>
                <a:gd name="connsiteY337" fmla="*/ 302880 h 1262083"/>
                <a:gd name="connsiteX338" fmla="*/ 811768 w 1964529"/>
                <a:gd name="connsiteY338" fmla="*/ 301572 h 1262083"/>
                <a:gd name="connsiteX339" fmla="*/ 812446 w 1964529"/>
                <a:gd name="connsiteY339" fmla="*/ 301724 h 1262083"/>
                <a:gd name="connsiteX340" fmla="*/ 810740 w 1964529"/>
                <a:gd name="connsiteY340" fmla="*/ 290440 h 1262083"/>
                <a:gd name="connsiteX341" fmla="*/ 835495 w 1964529"/>
                <a:gd name="connsiteY341" fmla="*/ 253093 h 1262083"/>
                <a:gd name="connsiteX342" fmla="*/ 847281 w 1964529"/>
                <a:gd name="connsiteY342" fmla="*/ 250714 h 1262083"/>
                <a:gd name="connsiteX343" fmla="*/ 950118 w 1964529"/>
                <a:gd name="connsiteY343" fmla="*/ 0 h 1262083"/>
                <a:gd name="connsiteX344" fmla="*/ 973367 w 1964529"/>
                <a:gd name="connsiteY344" fmla="*/ 8346 h 1262083"/>
                <a:gd name="connsiteX345" fmla="*/ 979113 w 1964529"/>
                <a:gd name="connsiteY345" fmla="*/ 15732 h 1262083"/>
                <a:gd name="connsiteX346" fmla="*/ 986650 w 1964529"/>
                <a:gd name="connsiteY346" fmla="*/ 14613 h 1262083"/>
                <a:gd name="connsiteX347" fmla="*/ 1022331 w 1964529"/>
                <a:gd name="connsiteY347" fmla="*/ 32016 h 1262083"/>
                <a:gd name="connsiteX348" fmla="*/ 1024527 w 1964529"/>
                <a:gd name="connsiteY348" fmla="*/ 40021 h 1262083"/>
                <a:gd name="connsiteX349" fmla="*/ 1032813 w 1964529"/>
                <a:gd name="connsiteY349" fmla="*/ 41693 h 1262083"/>
                <a:gd name="connsiteX350" fmla="*/ 1050216 w 1964529"/>
                <a:gd name="connsiteY350" fmla="*/ 67949 h 1262083"/>
                <a:gd name="connsiteX351" fmla="*/ 1047977 w 1964529"/>
                <a:gd name="connsiteY351" fmla="*/ 79040 h 1262083"/>
                <a:gd name="connsiteX352" fmla="*/ 1043743 w 1964529"/>
                <a:gd name="connsiteY352" fmla="*/ 85319 h 1262083"/>
                <a:gd name="connsiteX353" fmla="*/ 1045350 w 1964529"/>
                <a:gd name="connsiteY353" fmla="*/ 87087 h 1262083"/>
                <a:gd name="connsiteX354" fmla="*/ 1045633 w 1964529"/>
                <a:gd name="connsiteY354" fmla="*/ 88014 h 1262083"/>
                <a:gd name="connsiteX355" fmla="*/ 1067361 w 1964529"/>
                <a:gd name="connsiteY355" fmla="*/ 83130 h 1262083"/>
                <a:gd name="connsiteX356" fmla="*/ 1074634 w 1964529"/>
                <a:gd name="connsiteY356" fmla="*/ 84210 h 1262083"/>
                <a:gd name="connsiteX357" fmla="*/ 1081169 w 1964529"/>
                <a:gd name="connsiteY357" fmla="*/ 75810 h 1262083"/>
                <a:gd name="connsiteX358" fmla="*/ 1108324 w 1964529"/>
                <a:gd name="connsiteY358" fmla="*/ 66062 h 1262083"/>
                <a:gd name="connsiteX359" fmla="*/ 1135479 w 1964529"/>
                <a:gd name="connsiteY359" fmla="*/ 75810 h 1262083"/>
                <a:gd name="connsiteX360" fmla="*/ 1142191 w 1964529"/>
                <a:gd name="connsiteY360" fmla="*/ 84437 h 1262083"/>
                <a:gd name="connsiteX361" fmla="*/ 1150994 w 1964529"/>
                <a:gd name="connsiteY361" fmla="*/ 83130 h 1262083"/>
                <a:gd name="connsiteX362" fmla="*/ 1192670 w 1964529"/>
                <a:gd name="connsiteY362" fmla="*/ 103457 h 1262083"/>
                <a:gd name="connsiteX363" fmla="*/ 1195235 w 1964529"/>
                <a:gd name="connsiteY363" fmla="*/ 112807 h 1262083"/>
                <a:gd name="connsiteX364" fmla="*/ 1204913 w 1964529"/>
                <a:gd name="connsiteY364" fmla="*/ 114760 h 1262083"/>
                <a:gd name="connsiteX365" fmla="*/ 1225240 w 1964529"/>
                <a:gd name="connsiteY365" fmla="*/ 145428 h 1262083"/>
                <a:gd name="connsiteX366" fmla="*/ 1222625 w 1964529"/>
                <a:gd name="connsiteY366" fmla="*/ 158383 h 1262083"/>
                <a:gd name="connsiteX367" fmla="*/ 1217680 w 1964529"/>
                <a:gd name="connsiteY367" fmla="*/ 165717 h 1262083"/>
                <a:gd name="connsiteX368" fmla="*/ 1219556 w 1964529"/>
                <a:gd name="connsiteY368" fmla="*/ 167782 h 1262083"/>
                <a:gd name="connsiteX369" fmla="*/ 1221996 w 1964529"/>
                <a:gd name="connsiteY369" fmla="*/ 175769 h 1262083"/>
                <a:gd name="connsiteX370" fmla="*/ 1245677 w 1964529"/>
                <a:gd name="connsiteY370" fmla="*/ 167268 h 1262083"/>
                <a:gd name="connsiteX371" fmla="*/ 1272832 w 1964529"/>
                <a:gd name="connsiteY371" fmla="*/ 177016 h 1262083"/>
                <a:gd name="connsiteX372" fmla="*/ 1279544 w 1964529"/>
                <a:gd name="connsiteY372" fmla="*/ 185643 h 1262083"/>
                <a:gd name="connsiteX373" fmla="*/ 1288347 w 1964529"/>
                <a:gd name="connsiteY373" fmla="*/ 184336 h 1262083"/>
                <a:gd name="connsiteX374" fmla="*/ 1330023 w 1964529"/>
                <a:gd name="connsiteY374" fmla="*/ 204663 h 1262083"/>
                <a:gd name="connsiteX375" fmla="*/ 1332588 w 1964529"/>
                <a:gd name="connsiteY375" fmla="*/ 214013 h 1262083"/>
                <a:gd name="connsiteX376" fmla="*/ 1342266 w 1964529"/>
                <a:gd name="connsiteY376" fmla="*/ 215966 h 1262083"/>
                <a:gd name="connsiteX377" fmla="*/ 1362593 w 1964529"/>
                <a:gd name="connsiteY377" fmla="*/ 246634 h 1262083"/>
                <a:gd name="connsiteX378" fmla="*/ 1359978 w 1964529"/>
                <a:gd name="connsiteY378" fmla="*/ 259589 h 1262083"/>
                <a:gd name="connsiteX379" fmla="*/ 1355033 w 1964529"/>
                <a:gd name="connsiteY379" fmla="*/ 266923 h 1262083"/>
                <a:gd name="connsiteX380" fmla="*/ 1356909 w 1964529"/>
                <a:gd name="connsiteY380" fmla="*/ 268988 h 1262083"/>
                <a:gd name="connsiteX381" fmla="*/ 1362054 w 1964529"/>
                <a:gd name="connsiteY381" fmla="*/ 285831 h 1262083"/>
                <a:gd name="connsiteX382" fmla="*/ 1362562 w 1964529"/>
                <a:gd name="connsiteY382" fmla="*/ 285178 h 1262083"/>
                <a:gd name="connsiteX383" fmla="*/ 1395632 w 1964529"/>
                <a:gd name="connsiteY383" fmla="*/ 273307 h 1262083"/>
                <a:gd name="connsiteX384" fmla="*/ 1428702 w 1964529"/>
                <a:gd name="connsiteY384" fmla="*/ 285178 h 1262083"/>
                <a:gd name="connsiteX385" fmla="*/ 1436875 w 1964529"/>
                <a:gd name="connsiteY385" fmla="*/ 295685 h 1262083"/>
                <a:gd name="connsiteX386" fmla="*/ 1447596 w 1964529"/>
                <a:gd name="connsiteY386" fmla="*/ 294092 h 1262083"/>
                <a:gd name="connsiteX387" fmla="*/ 1498350 w 1964529"/>
                <a:gd name="connsiteY387" fmla="*/ 318847 h 1262083"/>
                <a:gd name="connsiteX388" fmla="*/ 1501474 w 1964529"/>
                <a:gd name="connsiteY388" fmla="*/ 330233 h 1262083"/>
                <a:gd name="connsiteX389" fmla="*/ 1513259 w 1964529"/>
                <a:gd name="connsiteY389" fmla="*/ 332612 h 1262083"/>
                <a:gd name="connsiteX390" fmla="*/ 1538014 w 1964529"/>
                <a:gd name="connsiteY390" fmla="*/ 369959 h 1262083"/>
                <a:gd name="connsiteX391" fmla="*/ 1534829 w 1964529"/>
                <a:gd name="connsiteY391" fmla="*/ 385736 h 1262083"/>
                <a:gd name="connsiteX392" fmla="*/ 1528807 w 1964529"/>
                <a:gd name="connsiteY392" fmla="*/ 394668 h 1262083"/>
                <a:gd name="connsiteX393" fmla="*/ 1531092 w 1964529"/>
                <a:gd name="connsiteY393" fmla="*/ 397183 h 1262083"/>
                <a:gd name="connsiteX394" fmla="*/ 1538014 w 1964529"/>
                <a:gd name="connsiteY394" fmla="*/ 419844 h 1262083"/>
                <a:gd name="connsiteX395" fmla="*/ 1513259 w 1964529"/>
                <a:gd name="connsiteY395" fmla="*/ 457191 h 1262083"/>
                <a:gd name="connsiteX396" fmla="*/ 1500870 w 1964529"/>
                <a:gd name="connsiteY396" fmla="*/ 459692 h 1262083"/>
                <a:gd name="connsiteX397" fmla="*/ 1498350 w 1964529"/>
                <a:gd name="connsiteY397" fmla="*/ 468878 h 1262083"/>
                <a:gd name="connsiteX398" fmla="*/ 1478393 w 1964529"/>
                <a:gd name="connsiteY398" fmla="*/ 486710 h 1262083"/>
                <a:gd name="connsiteX399" fmla="*/ 1470748 w 1964529"/>
                <a:gd name="connsiteY399" fmla="*/ 488429 h 1262083"/>
                <a:gd name="connsiteX400" fmla="*/ 1489237 w 1964529"/>
                <a:gd name="connsiteY400" fmla="*/ 492585 h 1262083"/>
                <a:gd name="connsiteX401" fmla="*/ 1509194 w 1964529"/>
                <a:gd name="connsiteY401" fmla="*/ 510417 h 1262083"/>
                <a:gd name="connsiteX402" fmla="*/ 1512318 w 1964529"/>
                <a:gd name="connsiteY402" fmla="*/ 521803 h 1262083"/>
                <a:gd name="connsiteX403" fmla="*/ 1524103 w 1964529"/>
                <a:gd name="connsiteY403" fmla="*/ 524182 h 1262083"/>
                <a:gd name="connsiteX404" fmla="*/ 1541936 w 1964529"/>
                <a:gd name="connsiteY404" fmla="*/ 538867 h 1262083"/>
                <a:gd name="connsiteX405" fmla="*/ 1548554 w 1964529"/>
                <a:gd name="connsiteY405" fmla="*/ 560534 h 1262083"/>
                <a:gd name="connsiteX406" fmla="*/ 1567966 w 1964529"/>
                <a:gd name="connsiteY406" fmla="*/ 543189 h 1262083"/>
                <a:gd name="connsiteX407" fmla="*/ 1598763 w 1964529"/>
                <a:gd name="connsiteY407" fmla="*/ 536266 h 1262083"/>
                <a:gd name="connsiteX408" fmla="*/ 1607621 w 1964529"/>
                <a:gd name="connsiteY408" fmla="*/ 537582 h 1262083"/>
                <a:gd name="connsiteX409" fmla="*/ 1615579 w 1964529"/>
                <a:gd name="connsiteY409" fmla="*/ 527352 h 1262083"/>
                <a:gd name="connsiteX410" fmla="*/ 1648649 w 1964529"/>
                <a:gd name="connsiteY410" fmla="*/ 515481 h 1262083"/>
                <a:gd name="connsiteX411" fmla="*/ 1681719 w 1964529"/>
                <a:gd name="connsiteY411" fmla="*/ 527352 h 1262083"/>
                <a:gd name="connsiteX412" fmla="*/ 1689892 w 1964529"/>
                <a:gd name="connsiteY412" fmla="*/ 537859 h 1262083"/>
                <a:gd name="connsiteX413" fmla="*/ 1700613 w 1964529"/>
                <a:gd name="connsiteY413" fmla="*/ 536266 h 1262083"/>
                <a:gd name="connsiteX414" fmla="*/ 1751367 w 1964529"/>
                <a:gd name="connsiteY414" fmla="*/ 561021 h 1262083"/>
                <a:gd name="connsiteX415" fmla="*/ 1754491 w 1964529"/>
                <a:gd name="connsiteY415" fmla="*/ 572407 h 1262083"/>
                <a:gd name="connsiteX416" fmla="*/ 1766276 w 1964529"/>
                <a:gd name="connsiteY416" fmla="*/ 574786 h 1262083"/>
                <a:gd name="connsiteX417" fmla="*/ 1791031 w 1964529"/>
                <a:gd name="connsiteY417" fmla="*/ 612133 h 1262083"/>
                <a:gd name="connsiteX418" fmla="*/ 1787846 w 1964529"/>
                <a:gd name="connsiteY418" fmla="*/ 627910 h 1262083"/>
                <a:gd name="connsiteX419" fmla="*/ 1781824 w 1964529"/>
                <a:gd name="connsiteY419" fmla="*/ 636842 h 1262083"/>
                <a:gd name="connsiteX420" fmla="*/ 1784109 w 1964529"/>
                <a:gd name="connsiteY420" fmla="*/ 639357 h 1262083"/>
                <a:gd name="connsiteX421" fmla="*/ 1791031 w 1964529"/>
                <a:gd name="connsiteY421" fmla="*/ 662018 h 1262083"/>
                <a:gd name="connsiteX422" fmla="*/ 1784109 w 1964529"/>
                <a:gd name="connsiteY422" fmla="*/ 684680 h 1262083"/>
                <a:gd name="connsiteX423" fmla="*/ 1774213 w 1964529"/>
                <a:gd name="connsiteY423" fmla="*/ 692829 h 1262083"/>
                <a:gd name="connsiteX424" fmla="*/ 1791891 w 1964529"/>
                <a:gd name="connsiteY424" fmla="*/ 695922 h 1262083"/>
                <a:gd name="connsiteX425" fmla="*/ 1808713 w 1964529"/>
                <a:gd name="connsiteY425" fmla="*/ 705751 h 1262083"/>
                <a:gd name="connsiteX426" fmla="*/ 1817961 w 1964529"/>
                <a:gd name="connsiteY426" fmla="*/ 717639 h 1262083"/>
                <a:gd name="connsiteX427" fmla="*/ 1830093 w 1964529"/>
                <a:gd name="connsiteY427" fmla="*/ 715838 h 1262083"/>
                <a:gd name="connsiteX428" fmla="*/ 1887523 w 1964529"/>
                <a:gd name="connsiteY428" fmla="*/ 743848 h 1262083"/>
                <a:gd name="connsiteX429" fmla="*/ 1891058 w 1964529"/>
                <a:gd name="connsiteY429" fmla="*/ 756733 h 1262083"/>
                <a:gd name="connsiteX430" fmla="*/ 1904394 w 1964529"/>
                <a:gd name="connsiteY430" fmla="*/ 759425 h 1262083"/>
                <a:gd name="connsiteX431" fmla="*/ 1932405 w 1964529"/>
                <a:gd name="connsiteY431" fmla="*/ 801684 h 1262083"/>
                <a:gd name="connsiteX432" fmla="*/ 1928801 w 1964529"/>
                <a:gd name="connsiteY432" fmla="*/ 819536 h 1262083"/>
                <a:gd name="connsiteX433" fmla="*/ 1921987 w 1964529"/>
                <a:gd name="connsiteY433" fmla="*/ 829643 h 1262083"/>
                <a:gd name="connsiteX434" fmla="*/ 1924572 w 1964529"/>
                <a:gd name="connsiteY434" fmla="*/ 832489 h 1262083"/>
                <a:gd name="connsiteX435" fmla="*/ 1932405 w 1964529"/>
                <a:gd name="connsiteY435" fmla="*/ 858131 h 1262083"/>
                <a:gd name="connsiteX436" fmla="*/ 1904394 w 1964529"/>
                <a:gd name="connsiteY436" fmla="*/ 900391 h 1262083"/>
                <a:gd name="connsiteX437" fmla="*/ 1890375 w 1964529"/>
                <a:gd name="connsiteY437" fmla="*/ 903221 h 1262083"/>
                <a:gd name="connsiteX438" fmla="*/ 1887523 w 1964529"/>
                <a:gd name="connsiteY438" fmla="*/ 913615 h 1262083"/>
                <a:gd name="connsiteX439" fmla="*/ 1864941 w 1964529"/>
                <a:gd name="connsiteY439" fmla="*/ 933794 h 1262083"/>
                <a:gd name="connsiteX440" fmla="*/ 1850119 w 1964529"/>
                <a:gd name="connsiteY440" fmla="*/ 937126 h 1262083"/>
                <a:gd name="connsiteX441" fmla="*/ 1855217 w 1964529"/>
                <a:gd name="connsiteY441" fmla="*/ 938956 h 1262083"/>
                <a:gd name="connsiteX442" fmla="*/ 1863390 w 1964529"/>
                <a:gd name="connsiteY442" fmla="*/ 949462 h 1262083"/>
                <a:gd name="connsiteX443" fmla="*/ 1874111 w 1964529"/>
                <a:gd name="connsiteY443" fmla="*/ 947870 h 1262083"/>
                <a:gd name="connsiteX444" fmla="*/ 1924865 w 1964529"/>
                <a:gd name="connsiteY444" fmla="*/ 972624 h 1262083"/>
                <a:gd name="connsiteX445" fmla="*/ 1927989 w 1964529"/>
                <a:gd name="connsiteY445" fmla="*/ 984011 h 1262083"/>
                <a:gd name="connsiteX446" fmla="*/ 1939774 w 1964529"/>
                <a:gd name="connsiteY446" fmla="*/ 986390 h 1262083"/>
                <a:gd name="connsiteX447" fmla="*/ 1964529 w 1964529"/>
                <a:gd name="connsiteY447" fmla="*/ 1023737 h 1262083"/>
                <a:gd name="connsiteX448" fmla="*/ 1961344 w 1964529"/>
                <a:gd name="connsiteY448" fmla="*/ 1039514 h 1262083"/>
                <a:gd name="connsiteX449" fmla="*/ 1955322 w 1964529"/>
                <a:gd name="connsiteY449" fmla="*/ 1048445 h 1262083"/>
                <a:gd name="connsiteX450" fmla="*/ 1957607 w 1964529"/>
                <a:gd name="connsiteY450" fmla="*/ 1050960 h 1262083"/>
                <a:gd name="connsiteX451" fmla="*/ 1964529 w 1964529"/>
                <a:gd name="connsiteY451" fmla="*/ 1073622 h 1262083"/>
                <a:gd name="connsiteX452" fmla="*/ 1939774 w 1964529"/>
                <a:gd name="connsiteY452" fmla="*/ 1110968 h 1262083"/>
                <a:gd name="connsiteX453" fmla="*/ 1927385 w 1964529"/>
                <a:gd name="connsiteY453" fmla="*/ 1113469 h 1262083"/>
                <a:gd name="connsiteX454" fmla="*/ 1924865 w 1964529"/>
                <a:gd name="connsiteY454" fmla="*/ 1122655 h 1262083"/>
                <a:gd name="connsiteX455" fmla="*/ 1874111 w 1964529"/>
                <a:gd name="connsiteY455" fmla="*/ 1147410 h 1262083"/>
                <a:gd name="connsiteX456" fmla="*/ 1860922 w 1964529"/>
                <a:gd name="connsiteY456" fmla="*/ 1145450 h 1262083"/>
                <a:gd name="connsiteX457" fmla="*/ 1858235 w 1964529"/>
                <a:gd name="connsiteY457" fmla="*/ 1149289 h 1262083"/>
                <a:gd name="connsiteX458" fmla="*/ 1822147 w 1964529"/>
                <a:gd name="connsiteY458" fmla="*/ 1164038 h 1262083"/>
                <a:gd name="connsiteX459" fmla="*/ 1786059 w 1964529"/>
                <a:gd name="connsiteY459" fmla="*/ 1149289 h 1262083"/>
                <a:gd name="connsiteX460" fmla="*/ 1782784 w 1964529"/>
                <a:gd name="connsiteY460" fmla="*/ 1144612 h 1262083"/>
                <a:gd name="connsiteX461" fmla="*/ 1763947 w 1964529"/>
                <a:gd name="connsiteY461" fmla="*/ 1147410 h 1262083"/>
                <a:gd name="connsiteX462" fmla="*/ 1713194 w 1964529"/>
                <a:gd name="connsiteY462" fmla="*/ 1122655 h 1262083"/>
                <a:gd name="connsiteX463" fmla="*/ 1711277 w 1964529"/>
                <a:gd name="connsiteY463" fmla="*/ 1115670 h 1262083"/>
                <a:gd name="connsiteX464" fmla="*/ 1698284 w 1964529"/>
                <a:gd name="connsiteY464" fmla="*/ 1113047 h 1262083"/>
                <a:gd name="connsiteX465" fmla="*/ 1673529 w 1964529"/>
                <a:gd name="connsiteY465" fmla="*/ 1075700 h 1262083"/>
                <a:gd name="connsiteX466" fmla="*/ 1685401 w 1964529"/>
                <a:gd name="connsiteY466" fmla="*/ 1047040 h 1262083"/>
                <a:gd name="connsiteX467" fmla="*/ 1688175 w 1964529"/>
                <a:gd name="connsiteY467" fmla="*/ 1045169 h 1262083"/>
                <a:gd name="connsiteX468" fmla="*/ 1685203 w 1964529"/>
                <a:gd name="connsiteY468" fmla="*/ 1038988 h 1262083"/>
                <a:gd name="connsiteX469" fmla="*/ 1655368 w 1964529"/>
                <a:gd name="connsiteY469" fmla="*/ 1051182 h 1262083"/>
                <a:gd name="connsiteX470" fmla="*/ 1652767 w 1964529"/>
                <a:gd name="connsiteY470" fmla="*/ 1050119 h 1262083"/>
                <a:gd name="connsiteX471" fmla="*/ 1653679 w 1964529"/>
                <a:gd name="connsiteY471" fmla="*/ 1053106 h 1262083"/>
                <a:gd name="connsiteX472" fmla="*/ 1650494 w 1964529"/>
                <a:gd name="connsiteY472" fmla="*/ 1068883 h 1262083"/>
                <a:gd name="connsiteX473" fmla="*/ 1644472 w 1964529"/>
                <a:gd name="connsiteY473" fmla="*/ 1077814 h 1262083"/>
                <a:gd name="connsiteX474" fmla="*/ 1646757 w 1964529"/>
                <a:gd name="connsiteY474" fmla="*/ 1080329 h 1262083"/>
                <a:gd name="connsiteX475" fmla="*/ 1653679 w 1964529"/>
                <a:gd name="connsiteY475" fmla="*/ 1102991 h 1262083"/>
                <a:gd name="connsiteX476" fmla="*/ 1628924 w 1964529"/>
                <a:gd name="connsiteY476" fmla="*/ 1140337 h 1262083"/>
                <a:gd name="connsiteX477" fmla="*/ 1616535 w 1964529"/>
                <a:gd name="connsiteY477" fmla="*/ 1142838 h 1262083"/>
                <a:gd name="connsiteX478" fmla="*/ 1614015 w 1964529"/>
                <a:gd name="connsiteY478" fmla="*/ 1152024 h 1262083"/>
                <a:gd name="connsiteX479" fmla="*/ 1563261 w 1964529"/>
                <a:gd name="connsiteY479" fmla="*/ 1176779 h 1262083"/>
                <a:gd name="connsiteX480" fmla="*/ 1550072 w 1964529"/>
                <a:gd name="connsiteY480" fmla="*/ 1174819 h 1262083"/>
                <a:gd name="connsiteX481" fmla="*/ 1547385 w 1964529"/>
                <a:gd name="connsiteY481" fmla="*/ 1178658 h 1262083"/>
                <a:gd name="connsiteX482" fmla="*/ 1511297 w 1964529"/>
                <a:gd name="connsiteY482" fmla="*/ 1193407 h 1262083"/>
                <a:gd name="connsiteX483" fmla="*/ 1475209 w 1964529"/>
                <a:gd name="connsiteY483" fmla="*/ 1178658 h 1262083"/>
                <a:gd name="connsiteX484" fmla="*/ 1471934 w 1964529"/>
                <a:gd name="connsiteY484" fmla="*/ 1173981 h 1262083"/>
                <a:gd name="connsiteX485" fmla="*/ 1453097 w 1964529"/>
                <a:gd name="connsiteY485" fmla="*/ 1176779 h 1262083"/>
                <a:gd name="connsiteX486" fmla="*/ 1402344 w 1964529"/>
                <a:gd name="connsiteY486" fmla="*/ 1152024 h 1262083"/>
                <a:gd name="connsiteX487" fmla="*/ 1400427 w 1964529"/>
                <a:gd name="connsiteY487" fmla="*/ 1145039 h 1262083"/>
                <a:gd name="connsiteX488" fmla="*/ 1387434 w 1964529"/>
                <a:gd name="connsiteY488" fmla="*/ 1142416 h 1262083"/>
                <a:gd name="connsiteX489" fmla="*/ 1362679 w 1964529"/>
                <a:gd name="connsiteY489" fmla="*/ 1105069 h 1262083"/>
                <a:gd name="connsiteX490" fmla="*/ 1374551 w 1964529"/>
                <a:gd name="connsiteY490" fmla="*/ 1076409 h 1262083"/>
                <a:gd name="connsiteX491" fmla="*/ 1377325 w 1964529"/>
                <a:gd name="connsiteY491" fmla="*/ 1074538 h 1262083"/>
                <a:gd name="connsiteX492" fmla="*/ 1372816 w 1964529"/>
                <a:gd name="connsiteY492" fmla="*/ 1065158 h 1262083"/>
                <a:gd name="connsiteX493" fmla="*/ 1370993 w 1964529"/>
                <a:gd name="connsiteY493" fmla="*/ 1053106 h 1262083"/>
                <a:gd name="connsiteX494" fmla="*/ 1395748 w 1964529"/>
                <a:gd name="connsiteY494" fmla="*/ 1015759 h 1262083"/>
                <a:gd name="connsiteX495" fmla="*/ 1407534 w 1964529"/>
                <a:gd name="connsiteY495" fmla="*/ 1013380 h 1262083"/>
                <a:gd name="connsiteX496" fmla="*/ 1408973 w 1964529"/>
                <a:gd name="connsiteY496" fmla="*/ 1008134 h 1262083"/>
                <a:gd name="connsiteX497" fmla="*/ 1393429 w 1964529"/>
                <a:gd name="connsiteY497" fmla="*/ 1005070 h 1262083"/>
                <a:gd name="connsiteX498" fmla="*/ 1377617 w 1964529"/>
                <a:gd name="connsiteY498" fmla="*/ 994317 h 1262083"/>
                <a:gd name="connsiteX499" fmla="*/ 1374342 w 1964529"/>
                <a:gd name="connsiteY499" fmla="*/ 989640 h 1262083"/>
                <a:gd name="connsiteX500" fmla="*/ 1360985 w 1964529"/>
                <a:gd name="connsiteY500" fmla="*/ 991624 h 1262083"/>
                <a:gd name="connsiteX501" fmla="*/ 1358924 w 1964529"/>
                <a:gd name="connsiteY501" fmla="*/ 994680 h 1262083"/>
                <a:gd name="connsiteX502" fmla="*/ 1361209 w 1964529"/>
                <a:gd name="connsiteY502" fmla="*/ 997195 h 1262083"/>
                <a:gd name="connsiteX503" fmla="*/ 1368131 w 1964529"/>
                <a:gd name="connsiteY503" fmla="*/ 1019857 h 1262083"/>
                <a:gd name="connsiteX504" fmla="*/ 1343376 w 1964529"/>
                <a:gd name="connsiteY504" fmla="*/ 1057203 h 1262083"/>
                <a:gd name="connsiteX505" fmla="*/ 1330987 w 1964529"/>
                <a:gd name="connsiteY505" fmla="*/ 1059704 h 1262083"/>
                <a:gd name="connsiteX506" fmla="*/ 1328467 w 1964529"/>
                <a:gd name="connsiteY506" fmla="*/ 1068890 h 1262083"/>
                <a:gd name="connsiteX507" fmla="*/ 1277713 w 1964529"/>
                <a:gd name="connsiteY507" fmla="*/ 1093645 h 1262083"/>
                <a:gd name="connsiteX508" fmla="*/ 1264524 w 1964529"/>
                <a:gd name="connsiteY508" fmla="*/ 1091685 h 1262083"/>
                <a:gd name="connsiteX509" fmla="*/ 1261837 w 1964529"/>
                <a:gd name="connsiteY509" fmla="*/ 1095524 h 1262083"/>
                <a:gd name="connsiteX510" fmla="*/ 1250429 w 1964529"/>
                <a:gd name="connsiteY510" fmla="*/ 1103281 h 1262083"/>
                <a:gd name="connsiteX511" fmla="*/ 1256080 w 1964529"/>
                <a:gd name="connsiteY511" fmla="*/ 1121782 h 1262083"/>
                <a:gd name="connsiteX512" fmla="*/ 1252895 w 1964529"/>
                <a:gd name="connsiteY512" fmla="*/ 1137559 h 1262083"/>
                <a:gd name="connsiteX513" fmla="*/ 1246873 w 1964529"/>
                <a:gd name="connsiteY513" fmla="*/ 1146490 h 1262083"/>
                <a:gd name="connsiteX514" fmla="*/ 1249158 w 1964529"/>
                <a:gd name="connsiteY514" fmla="*/ 1149005 h 1262083"/>
                <a:gd name="connsiteX515" fmla="*/ 1256080 w 1964529"/>
                <a:gd name="connsiteY515" fmla="*/ 1171667 h 1262083"/>
                <a:gd name="connsiteX516" fmla="*/ 1231325 w 1964529"/>
                <a:gd name="connsiteY516" fmla="*/ 1209013 h 1262083"/>
                <a:gd name="connsiteX517" fmla="*/ 1218936 w 1964529"/>
                <a:gd name="connsiteY517" fmla="*/ 1211514 h 1262083"/>
                <a:gd name="connsiteX518" fmla="*/ 1216416 w 1964529"/>
                <a:gd name="connsiteY518" fmla="*/ 1220700 h 1262083"/>
                <a:gd name="connsiteX519" fmla="*/ 1165662 w 1964529"/>
                <a:gd name="connsiteY519" fmla="*/ 1245455 h 1262083"/>
                <a:gd name="connsiteX520" fmla="*/ 1152473 w 1964529"/>
                <a:gd name="connsiteY520" fmla="*/ 1243495 h 1262083"/>
                <a:gd name="connsiteX521" fmla="*/ 1149786 w 1964529"/>
                <a:gd name="connsiteY521" fmla="*/ 1247334 h 1262083"/>
                <a:gd name="connsiteX522" fmla="*/ 1113698 w 1964529"/>
                <a:gd name="connsiteY522" fmla="*/ 1262083 h 1262083"/>
                <a:gd name="connsiteX523" fmla="*/ 1077610 w 1964529"/>
                <a:gd name="connsiteY523" fmla="*/ 1247334 h 1262083"/>
                <a:gd name="connsiteX524" fmla="*/ 1074335 w 1964529"/>
                <a:gd name="connsiteY524" fmla="*/ 1242657 h 1262083"/>
                <a:gd name="connsiteX525" fmla="*/ 1055498 w 1964529"/>
                <a:gd name="connsiteY525" fmla="*/ 1245455 h 1262083"/>
                <a:gd name="connsiteX526" fmla="*/ 1004744 w 1964529"/>
                <a:gd name="connsiteY526" fmla="*/ 1220700 h 1262083"/>
                <a:gd name="connsiteX527" fmla="*/ 1002828 w 1964529"/>
                <a:gd name="connsiteY527" fmla="*/ 1213715 h 1262083"/>
                <a:gd name="connsiteX528" fmla="*/ 989835 w 1964529"/>
                <a:gd name="connsiteY528" fmla="*/ 1211092 h 1262083"/>
                <a:gd name="connsiteX529" fmla="*/ 965080 w 1964529"/>
                <a:gd name="connsiteY529" fmla="*/ 1173745 h 1262083"/>
                <a:gd name="connsiteX530" fmla="*/ 976951 w 1964529"/>
                <a:gd name="connsiteY530" fmla="*/ 1145085 h 1262083"/>
                <a:gd name="connsiteX531" fmla="*/ 979726 w 1964529"/>
                <a:gd name="connsiteY531" fmla="*/ 1143214 h 1262083"/>
                <a:gd name="connsiteX532" fmla="*/ 975217 w 1964529"/>
                <a:gd name="connsiteY532" fmla="*/ 1133834 h 1262083"/>
                <a:gd name="connsiteX533" fmla="*/ 973394 w 1964529"/>
                <a:gd name="connsiteY533" fmla="*/ 1121782 h 1262083"/>
                <a:gd name="connsiteX534" fmla="*/ 980317 w 1964529"/>
                <a:gd name="connsiteY534" fmla="*/ 1099120 h 1262083"/>
                <a:gd name="connsiteX535" fmla="*/ 987760 w 1964529"/>
                <a:gd name="connsiteY535" fmla="*/ 1092990 h 1262083"/>
                <a:gd name="connsiteX536" fmla="*/ 978976 w 1964529"/>
                <a:gd name="connsiteY536" fmla="*/ 1091685 h 1262083"/>
                <a:gd name="connsiteX537" fmla="*/ 976289 w 1964529"/>
                <a:gd name="connsiteY537" fmla="*/ 1095524 h 1262083"/>
                <a:gd name="connsiteX538" fmla="*/ 940201 w 1964529"/>
                <a:gd name="connsiteY538" fmla="*/ 1110273 h 1262083"/>
                <a:gd name="connsiteX539" fmla="*/ 937966 w 1964529"/>
                <a:gd name="connsiteY539" fmla="*/ 1109833 h 1262083"/>
                <a:gd name="connsiteX540" fmla="*/ 941616 w 1964529"/>
                <a:gd name="connsiteY540" fmla="*/ 1121782 h 1262083"/>
                <a:gd name="connsiteX541" fmla="*/ 938431 w 1964529"/>
                <a:gd name="connsiteY541" fmla="*/ 1137559 h 1262083"/>
                <a:gd name="connsiteX542" fmla="*/ 932409 w 1964529"/>
                <a:gd name="connsiteY542" fmla="*/ 1146490 h 1262083"/>
                <a:gd name="connsiteX543" fmla="*/ 934694 w 1964529"/>
                <a:gd name="connsiteY543" fmla="*/ 1149005 h 1262083"/>
                <a:gd name="connsiteX544" fmla="*/ 941616 w 1964529"/>
                <a:gd name="connsiteY544" fmla="*/ 1171667 h 1262083"/>
                <a:gd name="connsiteX545" fmla="*/ 916861 w 1964529"/>
                <a:gd name="connsiteY545" fmla="*/ 1209013 h 1262083"/>
                <a:gd name="connsiteX546" fmla="*/ 904472 w 1964529"/>
                <a:gd name="connsiteY546" fmla="*/ 1211514 h 1262083"/>
                <a:gd name="connsiteX547" fmla="*/ 901952 w 1964529"/>
                <a:gd name="connsiteY547" fmla="*/ 1220700 h 1262083"/>
                <a:gd name="connsiteX548" fmla="*/ 851198 w 1964529"/>
                <a:gd name="connsiteY548" fmla="*/ 1245455 h 1262083"/>
                <a:gd name="connsiteX549" fmla="*/ 838009 w 1964529"/>
                <a:gd name="connsiteY549" fmla="*/ 1243495 h 1262083"/>
                <a:gd name="connsiteX550" fmla="*/ 835322 w 1964529"/>
                <a:gd name="connsiteY550" fmla="*/ 1247334 h 1262083"/>
                <a:gd name="connsiteX551" fmla="*/ 799234 w 1964529"/>
                <a:gd name="connsiteY551" fmla="*/ 1262083 h 1262083"/>
                <a:gd name="connsiteX552" fmla="*/ 763146 w 1964529"/>
                <a:gd name="connsiteY552" fmla="*/ 1247334 h 1262083"/>
                <a:gd name="connsiteX553" fmla="*/ 759871 w 1964529"/>
                <a:gd name="connsiteY553" fmla="*/ 1242657 h 1262083"/>
                <a:gd name="connsiteX554" fmla="*/ 741034 w 1964529"/>
                <a:gd name="connsiteY554" fmla="*/ 1245455 h 1262083"/>
                <a:gd name="connsiteX555" fmla="*/ 690280 w 1964529"/>
                <a:gd name="connsiteY555" fmla="*/ 1220700 h 1262083"/>
                <a:gd name="connsiteX556" fmla="*/ 688364 w 1964529"/>
                <a:gd name="connsiteY556" fmla="*/ 1213715 h 1262083"/>
                <a:gd name="connsiteX557" fmla="*/ 675371 w 1964529"/>
                <a:gd name="connsiteY557" fmla="*/ 1211092 h 1262083"/>
                <a:gd name="connsiteX558" fmla="*/ 650616 w 1964529"/>
                <a:gd name="connsiteY558" fmla="*/ 1173745 h 1262083"/>
                <a:gd name="connsiteX559" fmla="*/ 662487 w 1964529"/>
                <a:gd name="connsiteY559" fmla="*/ 1145085 h 1262083"/>
                <a:gd name="connsiteX560" fmla="*/ 665262 w 1964529"/>
                <a:gd name="connsiteY560" fmla="*/ 1143214 h 1262083"/>
                <a:gd name="connsiteX561" fmla="*/ 660753 w 1964529"/>
                <a:gd name="connsiteY561" fmla="*/ 1133834 h 1262083"/>
                <a:gd name="connsiteX562" fmla="*/ 658930 w 1964529"/>
                <a:gd name="connsiteY562" fmla="*/ 1121782 h 1262083"/>
                <a:gd name="connsiteX563" fmla="*/ 664224 w 1964529"/>
                <a:gd name="connsiteY563" fmla="*/ 1104452 h 1262083"/>
                <a:gd name="connsiteX564" fmla="*/ 651095 w 1964529"/>
                <a:gd name="connsiteY564" fmla="*/ 1095524 h 1262083"/>
                <a:gd name="connsiteX565" fmla="*/ 647820 w 1964529"/>
                <a:gd name="connsiteY565" fmla="*/ 1090847 h 1262083"/>
                <a:gd name="connsiteX566" fmla="*/ 628983 w 1964529"/>
                <a:gd name="connsiteY566" fmla="*/ 1093645 h 1262083"/>
                <a:gd name="connsiteX567" fmla="*/ 608427 w 1964529"/>
                <a:gd name="connsiteY567" fmla="*/ 1089024 h 1262083"/>
                <a:gd name="connsiteX568" fmla="*/ 612693 w 1964529"/>
                <a:gd name="connsiteY568" fmla="*/ 1102991 h 1262083"/>
                <a:gd name="connsiteX569" fmla="*/ 587938 w 1964529"/>
                <a:gd name="connsiteY569" fmla="*/ 1140337 h 1262083"/>
                <a:gd name="connsiteX570" fmla="*/ 575549 w 1964529"/>
                <a:gd name="connsiteY570" fmla="*/ 1142838 h 1262083"/>
                <a:gd name="connsiteX571" fmla="*/ 573029 w 1964529"/>
                <a:gd name="connsiteY571" fmla="*/ 1152024 h 1262083"/>
                <a:gd name="connsiteX572" fmla="*/ 522275 w 1964529"/>
                <a:gd name="connsiteY572" fmla="*/ 1176779 h 1262083"/>
                <a:gd name="connsiteX573" fmla="*/ 509086 w 1964529"/>
                <a:gd name="connsiteY573" fmla="*/ 1174819 h 1262083"/>
                <a:gd name="connsiteX574" fmla="*/ 506399 w 1964529"/>
                <a:gd name="connsiteY574" fmla="*/ 1178658 h 1262083"/>
                <a:gd name="connsiteX575" fmla="*/ 470311 w 1964529"/>
                <a:gd name="connsiteY575" fmla="*/ 1193407 h 1262083"/>
                <a:gd name="connsiteX576" fmla="*/ 434223 w 1964529"/>
                <a:gd name="connsiteY576" fmla="*/ 1178658 h 1262083"/>
                <a:gd name="connsiteX577" fmla="*/ 430948 w 1964529"/>
                <a:gd name="connsiteY577" fmla="*/ 1173981 h 1262083"/>
                <a:gd name="connsiteX578" fmla="*/ 412111 w 1964529"/>
                <a:gd name="connsiteY578" fmla="*/ 1176779 h 1262083"/>
                <a:gd name="connsiteX579" fmla="*/ 361357 w 1964529"/>
                <a:gd name="connsiteY579" fmla="*/ 1152024 h 1262083"/>
                <a:gd name="connsiteX580" fmla="*/ 359441 w 1964529"/>
                <a:gd name="connsiteY580" fmla="*/ 1145039 h 1262083"/>
                <a:gd name="connsiteX581" fmla="*/ 346448 w 1964529"/>
                <a:gd name="connsiteY581" fmla="*/ 1142416 h 1262083"/>
                <a:gd name="connsiteX582" fmla="*/ 321693 w 1964529"/>
                <a:gd name="connsiteY582" fmla="*/ 1105069 h 1262083"/>
                <a:gd name="connsiteX583" fmla="*/ 333564 w 1964529"/>
                <a:gd name="connsiteY583" fmla="*/ 1076409 h 1262083"/>
                <a:gd name="connsiteX584" fmla="*/ 336339 w 1964529"/>
                <a:gd name="connsiteY584" fmla="*/ 1074538 h 1262083"/>
                <a:gd name="connsiteX585" fmla="*/ 331830 w 1964529"/>
                <a:gd name="connsiteY585" fmla="*/ 1065158 h 1262083"/>
                <a:gd name="connsiteX586" fmla="*/ 330007 w 1964529"/>
                <a:gd name="connsiteY586" fmla="*/ 1053106 h 1262083"/>
                <a:gd name="connsiteX587" fmla="*/ 331877 w 1964529"/>
                <a:gd name="connsiteY587" fmla="*/ 1046984 h 1262083"/>
                <a:gd name="connsiteX588" fmla="*/ 321605 w 1964529"/>
                <a:gd name="connsiteY588" fmla="*/ 1051182 h 1262083"/>
                <a:gd name="connsiteX589" fmla="*/ 290984 w 1964529"/>
                <a:gd name="connsiteY589" fmla="*/ 1038667 h 1262083"/>
                <a:gd name="connsiteX590" fmla="*/ 288657 w 1964529"/>
                <a:gd name="connsiteY590" fmla="*/ 1035343 h 1262083"/>
                <a:gd name="connsiteX591" fmla="*/ 287815 w 1964529"/>
                <a:gd name="connsiteY591" fmla="*/ 1039514 h 1262083"/>
                <a:gd name="connsiteX592" fmla="*/ 281793 w 1964529"/>
                <a:gd name="connsiteY592" fmla="*/ 1048445 h 1262083"/>
                <a:gd name="connsiteX593" fmla="*/ 284078 w 1964529"/>
                <a:gd name="connsiteY593" fmla="*/ 1050960 h 1262083"/>
                <a:gd name="connsiteX594" fmla="*/ 291000 w 1964529"/>
                <a:gd name="connsiteY594" fmla="*/ 1073622 h 1262083"/>
                <a:gd name="connsiteX595" fmla="*/ 266245 w 1964529"/>
                <a:gd name="connsiteY595" fmla="*/ 1110968 h 1262083"/>
                <a:gd name="connsiteX596" fmla="*/ 253856 w 1964529"/>
                <a:gd name="connsiteY596" fmla="*/ 1113469 h 1262083"/>
                <a:gd name="connsiteX597" fmla="*/ 251336 w 1964529"/>
                <a:gd name="connsiteY597" fmla="*/ 1122655 h 1262083"/>
                <a:gd name="connsiteX598" fmla="*/ 200582 w 1964529"/>
                <a:gd name="connsiteY598" fmla="*/ 1147410 h 1262083"/>
                <a:gd name="connsiteX599" fmla="*/ 187393 w 1964529"/>
                <a:gd name="connsiteY599" fmla="*/ 1145450 h 1262083"/>
                <a:gd name="connsiteX600" fmla="*/ 184706 w 1964529"/>
                <a:gd name="connsiteY600" fmla="*/ 1149289 h 1262083"/>
                <a:gd name="connsiteX601" fmla="*/ 148618 w 1964529"/>
                <a:gd name="connsiteY601" fmla="*/ 1164038 h 1262083"/>
                <a:gd name="connsiteX602" fmla="*/ 112530 w 1964529"/>
                <a:gd name="connsiteY602" fmla="*/ 1149289 h 1262083"/>
                <a:gd name="connsiteX603" fmla="*/ 109255 w 1964529"/>
                <a:gd name="connsiteY603" fmla="*/ 1144612 h 1262083"/>
                <a:gd name="connsiteX604" fmla="*/ 90418 w 1964529"/>
                <a:gd name="connsiteY604" fmla="*/ 1147410 h 1262083"/>
                <a:gd name="connsiteX605" fmla="*/ 39664 w 1964529"/>
                <a:gd name="connsiteY605" fmla="*/ 1122655 h 1262083"/>
                <a:gd name="connsiteX606" fmla="*/ 37748 w 1964529"/>
                <a:gd name="connsiteY606" fmla="*/ 1115670 h 1262083"/>
                <a:gd name="connsiteX607" fmla="*/ 24755 w 1964529"/>
                <a:gd name="connsiteY607" fmla="*/ 1113047 h 1262083"/>
                <a:gd name="connsiteX608" fmla="*/ 0 w 1964529"/>
                <a:gd name="connsiteY608" fmla="*/ 1075700 h 1262083"/>
                <a:gd name="connsiteX609" fmla="*/ 11871 w 1964529"/>
                <a:gd name="connsiteY609" fmla="*/ 1047040 h 1262083"/>
                <a:gd name="connsiteX610" fmla="*/ 14646 w 1964529"/>
                <a:gd name="connsiteY610" fmla="*/ 1045169 h 1262083"/>
                <a:gd name="connsiteX611" fmla="*/ 10137 w 1964529"/>
                <a:gd name="connsiteY611" fmla="*/ 1035789 h 1262083"/>
                <a:gd name="connsiteX612" fmla="*/ 8315 w 1964529"/>
                <a:gd name="connsiteY612" fmla="*/ 1023737 h 1262083"/>
                <a:gd name="connsiteX613" fmla="*/ 33069 w 1964529"/>
                <a:gd name="connsiteY613" fmla="*/ 986390 h 1262083"/>
                <a:gd name="connsiteX614" fmla="*/ 44855 w 1964529"/>
                <a:gd name="connsiteY614" fmla="*/ 984011 h 1262083"/>
                <a:gd name="connsiteX615" fmla="*/ 47979 w 1964529"/>
                <a:gd name="connsiteY615" fmla="*/ 972624 h 1262083"/>
                <a:gd name="connsiteX616" fmla="*/ 98732 w 1964529"/>
                <a:gd name="connsiteY616" fmla="*/ 947870 h 1262083"/>
                <a:gd name="connsiteX617" fmla="*/ 107590 w 1964529"/>
                <a:gd name="connsiteY617" fmla="*/ 949186 h 1262083"/>
                <a:gd name="connsiteX618" fmla="*/ 114210 w 1964529"/>
                <a:gd name="connsiteY618" fmla="*/ 940676 h 1262083"/>
                <a:gd name="connsiteX619" fmla="*/ 107812 w 1964529"/>
                <a:gd name="connsiteY619" fmla="*/ 941627 h 1262083"/>
                <a:gd name="connsiteX620" fmla="*/ 50381 w 1964529"/>
                <a:gd name="connsiteY620" fmla="*/ 913615 h 1262083"/>
                <a:gd name="connsiteX621" fmla="*/ 48213 w 1964529"/>
                <a:gd name="connsiteY621" fmla="*/ 905711 h 1262083"/>
                <a:gd name="connsiteX622" fmla="*/ 33511 w 1964529"/>
                <a:gd name="connsiteY622" fmla="*/ 902743 h 1262083"/>
                <a:gd name="connsiteX623" fmla="*/ 5499 w 1964529"/>
                <a:gd name="connsiteY623" fmla="*/ 860483 h 1262083"/>
                <a:gd name="connsiteX624" fmla="*/ 18932 w 1964529"/>
                <a:gd name="connsiteY624" fmla="*/ 828053 h 1262083"/>
                <a:gd name="connsiteX625" fmla="*/ 22072 w 1964529"/>
                <a:gd name="connsiteY625" fmla="*/ 825936 h 1262083"/>
                <a:gd name="connsiteX626" fmla="*/ 16969 w 1964529"/>
                <a:gd name="connsiteY626" fmla="*/ 815323 h 1262083"/>
                <a:gd name="connsiteX627" fmla="*/ 14907 w 1964529"/>
                <a:gd name="connsiteY627" fmla="*/ 801684 h 1262083"/>
                <a:gd name="connsiteX628" fmla="*/ 42919 w 1964529"/>
                <a:gd name="connsiteY628" fmla="*/ 759425 h 1262083"/>
                <a:gd name="connsiteX629" fmla="*/ 56254 w 1964529"/>
                <a:gd name="connsiteY629" fmla="*/ 756733 h 1262083"/>
                <a:gd name="connsiteX630" fmla="*/ 59789 w 1964529"/>
                <a:gd name="connsiteY630" fmla="*/ 743848 h 1262083"/>
                <a:gd name="connsiteX631" fmla="*/ 117220 w 1964529"/>
                <a:gd name="connsiteY631" fmla="*/ 715838 h 1262083"/>
                <a:gd name="connsiteX632" fmla="*/ 127242 w 1964529"/>
                <a:gd name="connsiteY632" fmla="*/ 717326 h 1262083"/>
                <a:gd name="connsiteX633" fmla="*/ 129782 w 1964529"/>
                <a:gd name="connsiteY633" fmla="*/ 714062 h 1262083"/>
                <a:gd name="connsiteX634" fmla="*/ 126413 w 1964529"/>
                <a:gd name="connsiteY634" fmla="*/ 711052 h 1262083"/>
                <a:gd name="connsiteX635" fmla="*/ 124497 w 1964529"/>
                <a:gd name="connsiteY635" fmla="*/ 704066 h 1262083"/>
                <a:gd name="connsiteX636" fmla="*/ 111504 w 1964529"/>
                <a:gd name="connsiteY636" fmla="*/ 701443 h 1262083"/>
                <a:gd name="connsiteX637" fmla="*/ 86749 w 1964529"/>
                <a:gd name="connsiteY637" fmla="*/ 664097 h 1262083"/>
                <a:gd name="connsiteX638" fmla="*/ 98620 w 1964529"/>
                <a:gd name="connsiteY638" fmla="*/ 635437 h 1262083"/>
                <a:gd name="connsiteX639" fmla="*/ 101395 w 1964529"/>
                <a:gd name="connsiteY639" fmla="*/ 633566 h 1262083"/>
                <a:gd name="connsiteX640" fmla="*/ 96886 w 1964529"/>
                <a:gd name="connsiteY640" fmla="*/ 624186 h 1262083"/>
                <a:gd name="connsiteX641" fmla="*/ 95063 w 1964529"/>
                <a:gd name="connsiteY641" fmla="*/ 612133 h 1262083"/>
                <a:gd name="connsiteX642" fmla="*/ 119818 w 1964529"/>
                <a:gd name="connsiteY642" fmla="*/ 574786 h 1262083"/>
                <a:gd name="connsiteX643" fmla="*/ 131604 w 1964529"/>
                <a:gd name="connsiteY643" fmla="*/ 572407 h 1262083"/>
                <a:gd name="connsiteX644" fmla="*/ 134728 w 1964529"/>
                <a:gd name="connsiteY644" fmla="*/ 561021 h 1262083"/>
                <a:gd name="connsiteX645" fmla="*/ 185481 w 1964529"/>
                <a:gd name="connsiteY645" fmla="*/ 536266 h 1262083"/>
                <a:gd name="connsiteX646" fmla="*/ 194339 w 1964529"/>
                <a:gd name="connsiteY646" fmla="*/ 537582 h 1262083"/>
                <a:gd name="connsiteX647" fmla="*/ 202297 w 1964529"/>
                <a:gd name="connsiteY647" fmla="*/ 527352 h 1262083"/>
                <a:gd name="connsiteX648" fmla="*/ 235367 w 1964529"/>
                <a:gd name="connsiteY648" fmla="*/ 515481 h 1262083"/>
                <a:gd name="connsiteX649" fmla="*/ 268437 w 1964529"/>
                <a:gd name="connsiteY649" fmla="*/ 527352 h 1262083"/>
                <a:gd name="connsiteX650" fmla="*/ 276610 w 1964529"/>
                <a:gd name="connsiteY650" fmla="*/ 537859 h 1262083"/>
                <a:gd name="connsiteX651" fmla="*/ 287331 w 1964529"/>
                <a:gd name="connsiteY651" fmla="*/ 536266 h 1262083"/>
                <a:gd name="connsiteX652" fmla="*/ 318128 w 1964529"/>
                <a:gd name="connsiteY652" fmla="*/ 543189 h 1262083"/>
                <a:gd name="connsiteX653" fmla="*/ 334701 w 1964529"/>
                <a:gd name="connsiteY653" fmla="*/ 557997 h 1262083"/>
                <a:gd name="connsiteX654" fmla="*/ 340545 w 1964529"/>
                <a:gd name="connsiteY654" fmla="*/ 538867 h 1262083"/>
                <a:gd name="connsiteX655" fmla="*/ 358377 w 1964529"/>
                <a:gd name="connsiteY655" fmla="*/ 524182 h 1262083"/>
                <a:gd name="connsiteX656" fmla="*/ 370163 w 1964529"/>
                <a:gd name="connsiteY656" fmla="*/ 521803 h 1262083"/>
                <a:gd name="connsiteX657" fmla="*/ 373287 w 1964529"/>
                <a:gd name="connsiteY657" fmla="*/ 510417 h 1262083"/>
                <a:gd name="connsiteX658" fmla="*/ 392466 w 1964529"/>
                <a:gd name="connsiteY658" fmla="*/ 493279 h 1262083"/>
                <a:gd name="connsiteX659" fmla="*/ 363242 w 1964529"/>
                <a:gd name="connsiteY659" fmla="*/ 486710 h 1262083"/>
                <a:gd name="connsiteX660" fmla="*/ 343285 w 1964529"/>
                <a:gd name="connsiteY660" fmla="*/ 468878 h 1262083"/>
                <a:gd name="connsiteX661" fmla="*/ 341369 w 1964529"/>
                <a:gd name="connsiteY661" fmla="*/ 461892 h 1262083"/>
                <a:gd name="connsiteX662" fmla="*/ 328376 w 1964529"/>
                <a:gd name="connsiteY662" fmla="*/ 459269 h 1262083"/>
                <a:gd name="connsiteX663" fmla="*/ 303621 w 1964529"/>
                <a:gd name="connsiteY663" fmla="*/ 421923 h 1262083"/>
                <a:gd name="connsiteX664" fmla="*/ 315492 w 1964529"/>
                <a:gd name="connsiteY664" fmla="*/ 393263 h 1262083"/>
                <a:gd name="connsiteX665" fmla="*/ 318267 w 1964529"/>
                <a:gd name="connsiteY665" fmla="*/ 391392 h 1262083"/>
                <a:gd name="connsiteX666" fmla="*/ 313758 w 1964529"/>
                <a:gd name="connsiteY666" fmla="*/ 382012 h 1262083"/>
                <a:gd name="connsiteX667" fmla="*/ 311935 w 1964529"/>
                <a:gd name="connsiteY667" fmla="*/ 369959 h 1262083"/>
                <a:gd name="connsiteX668" fmla="*/ 336690 w 1964529"/>
                <a:gd name="connsiteY668" fmla="*/ 332612 h 1262083"/>
                <a:gd name="connsiteX669" fmla="*/ 348476 w 1964529"/>
                <a:gd name="connsiteY669" fmla="*/ 330233 h 1262083"/>
                <a:gd name="connsiteX670" fmla="*/ 351600 w 1964529"/>
                <a:gd name="connsiteY670" fmla="*/ 318847 h 1262083"/>
                <a:gd name="connsiteX671" fmla="*/ 402353 w 1964529"/>
                <a:gd name="connsiteY671" fmla="*/ 294092 h 1262083"/>
                <a:gd name="connsiteX672" fmla="*/ 411211 w 1964529"/>
                <a:gd name="connsiteY672" fmla="*/ 295408 h 1262083"/>
                <a:gd name="connsiteX673" fmla="*/ 419169 w 1964529"/>
                <a:gd name="connsiteY673" fmla="*/ 285178 h 1262083"/>
                <a:gd name="connsiteX674" fmla="*/ 452239 w 1964529"/>
                <a:gd name="connsiteY674" fmla="*/ 273307 h 1262083"/>
                <a:gd name="connsiteX675" fmla="*/ 485309 w 1964529"/>
                <a:gd name="connsiteY675" fmla="*/ 285178 h 1262083"/>
                <a:gd name="connsiteX676" fmla="*/ 493482 w 1964529"/>
                <a:gd name="connsiteY676" fmla="*/ 295685 h 1262083"/>
                <a:gd name="connsiteX677" fmla="*/ 504203 w 1964529"/>
                <a:gd name="connsiteY677" fmla="*/ 294092 h 1262083"/>
                <a:gd name="connsiteX678" fmla="*/ 554957 w 1964529"/>
                <a:gd name="connsiteY678" fmla="*/ 318847 h 1262083"/>
                <a:gd name="connsiteX679" fmla="*/ 558081 w 1964529"/>
                <a:gd name="connsiteY679" fmla="*/ 330233 h 1262083"/>
                <a:gd name="connsiteX680" fmla="*/ 569866 w 1964529"/>
                <a:gd name="connsiteY680" fmla="*/ 332612 h 1262083"/>
                <a:gd name="connsiteX681" fmla="*/ 594621 w 1964529"/>
                <a:gd name="connsiteY681" fmla="*/ 369959 h 1262083"/>
                <a:gd name="connsiteX682" fmla="*/ 591436 w 1964529"/>
                <a:gd name="connsiteY682" fmla="*/ 385736 h 1262083"/>
                <a:gd name="connsiteX683" fmla="*/ 585414 w 1964529"/>
                <a:gd name="connsiteY683" fmla="*/ 394668 h 1262083"/>
                <a:gd name="connsiteX684" fmla="*/ 587699 w 1964529"/>
                <a:gd name="connsiteY684" fmla="*/ 397183 h 1262083"/>
                <a:gd name="connsiteX685" fmla="*/ 594621 w 1964529"/>
                <a:gd name="connsiteY685" fmla="*/ 419844 h 1262083"/>
                <a:gd name="connsiteX686" fmla="*/ 587969 w 1964529"/>
                <a:gd name="connsiteY686" fmla="*/ 441623 h 1262083"/>
                <a:gd name="connsiteX687" fmla="*/ 595657 w 1964529"/>
                <a:gd name="connsiteY687" fmla="*/ 434753 h 1262083"/>
                <a:gd name="connsiteX688" fmla="*/ 626454 w 1964529"/>
                <a:gd name="connsiteY688" fmla="*/ 427830 h 1262083"/>
                <a:gd name="connsiteX689" fmla="*/ 635312 w 1964529"/>
                <a:gd name="connsiteY689" fmla="*/ 429146 h 1262083"/>
                <a:gd name="connsiteX690" fmla="*/ 643270 w 1964529"/>
                <a:gd name="connsiteY690" fmla="*/ 418916 h 1262083"/>
                <a:gd name="connsiteX691" fmla="*/ 650092 w 1964529"/>
                <a:gd name="connsiteY691" fmla="*/ 416467 h 1262083"/>
                <a:gd name="connsiteX692" fmla="*/ 647060 w 1964529"/>
                <a:gd name="connsiteY692" fmla="*/ 406541 h 1262083"/>
                <a:gd name="connsiteX693" fmla="*/ 656808 w 1964529"/>
                <a:gd name="connsiteY693" fmla="*/ 383006 h 1262083"/>
                <a:gd name="connsiteX694" fmla="*/ 659087 w 1964529"/>
                <a:gd name="connsiteY694" fmla="*/ 381470 h 1262083"/>
                <a:gd name="connsiteX695" fmla="*/ 655384 w 1964529"/>
                <a:gd name="connsiteY695" fmla="*/ 373768 h 1262083"/>
                <a:gd name="connsiteX696" fmla="*/ 653887 w 1964529"/>
                <a:gd name="connsiteY696" fmla="*/ 363870 h 1262083"/>
                <a:gd name="connsiteX697" fmla="*/ 656735 w 1964529"/>
                <a:gd name="connsiteY697" fmla="*/ 354548 h 1262083"/>
                <a:gd name="connsiteX698" fmla="*/ 644947 w 1964529"/>
                <a:gd name="connsiteY698" fmla="*/ 349730 h 1262083"/>
                <a:gd name="connsiteX699" fmla="*/ 642258 w 1964529"/>
                <a:gd name="connsiteY699" fmla="*/ 345890 h 1262083"/>
                <a:gd name="connsiteX700" fmla="*/ 626790 w 1964529"/>
                <a:gd name="connsiteY700" fmla="*/ 348188 h 1262083"/>
                <a:gd name="connsiteX701" fmla="*/ 585114 w 1964529"/>
                <a:gd name="connsiteY701" fmla="*/ 327860 h 1262083"/>
                <a:gd name="connsiteX702" fmla="*/ 583540 w 1964529"/>
                <a:gd name="connsiteY702" fmla="*/ 322124 h 1262083"/>
                <a:gd name="connsiteX703" fmla="*/ 572871 w 1964529"/>
                <a:gd name="connsiteY703" fmla="*/ 319970 h 1262083"/>
                <a:gd name="connsiteX704" fmla="*/ 552544 w 1964529"/>
                <a:gd name="connsiteY704" fmla="*/ 289303 h 1262083"/>
                <a:gd name="connsiteX705" fmla="*/ 562292 w 1964529"/>
                <a:gd name="connsiteY705" fmla="*/ 265769 h 1262083"/>
                <a:gd name="connsiteX706" fmla="*/ 564570 w 1964529"/>
                <a:gd name="connsiteY706" fmla="*/ 264233 h 1262083"/>
                <a:gd name="connsiteX707" fmla="*/ 560868 w 1964529"/>
                <a:gd name="connsiteY707" fmla="*/ 256531 h 1262083"/>
                <a:gd name="connsiteX708" fmla="*/ 559371 w 1964529"/>
                <a:gd name="connsiteY708" fmla="*/ 246634 h 1262083"/>
                <a:gd name="connsiteX709" fmla="*/ 579699 w 1964529"/>
                <a:gd name="connsiteY709" fmla="*/ 215966 h 1262083"/>
                <a:gd name="connsiteX710" fmla="*/ 589376 w 1964529"/>
                <a:gd name="connsiteY710" fmla="*/ 214013 h 1262083"/>
                <a:gd name="connsiteX711" fmla="*/ 591941 w 1964529"/>
                <a:gd name="connsiteY711" fmla="*/ 204663 h 1262083"/>
                <a:gd name="connsiteX712" fmla="*/ 633617 w 1964529"/>
                <a:gd name="connsiteY712" fmla="*/ 184336 h 1262083"/>
                <a:gd name="connsiteX713" fmla="*/ 640890 w 1964529"/>
                <a:gd name="connsiteY713" fmla="*/ 185416 h 1262083"/>
                <a:gd name="connsiteX714" fmla="*/ 647425 w 1964529"/>
                <a:gd name="connsiteY714" fmla="*/ 177016 h 1262083"/>
                <a:gd name="connsiteX715" fmla="*/ 674580 w 1964529"/>
                <a:gd name="connsiteY715" fmla="*/ 167268 h 1262083"/>
                <a:gd name="connsiteX716" fmla="*/ 679648 w 1964529"/>
                <a:gd name="connsiteY716" fmla="*/ 169087 h 1262083"/>
                <a:gd name="connsiteX717" fmla="*/ 681522 w 1964529"/>
                <a:gd name="connsiteY717" fmla="*/ 164563 h 1262083"/>
                <a:gd name="connsiteX718" fmla="*/ 683800 w 1964529"/>
                <a:gd name="connsiteY718" fmla="*/ 163027 h 1262083"/>
                <a:gd name="connsiteX719" fmla="*/ 680098 w 1964529"/>
                <a:gd name="connsiteY719" fmla="*/ 155325 h 1262083"/>
                <a:gd name="connsiteX720" fmla="*/ 678601 w 1964529"/>
                <a:gd name="connsiteY720" fmla="*/ 145428 h 1262083"/>
                <a:gd name="connsiteX721" fmla="*/ 698929 w 1964529"/>
                <a:gd name="connsiteY721" fmla="*/ 114760 h 1262083"/>
                <a:gd name="connsiteX722" fmla="*/ 708606 w 1964529"/>
                <a:gd name="connsiteY722" fmla="*/ 112807 h 1262083"/>
                <a:gd name="connsiteX723" fmla="*/ 711171 w 1964529"/>
                <a:gd name="connsiteY723" fmla="*/ 103457 h 1262083"/>
                <a:gd name="connsiteX724" fmla="*/ 752847 w 1964529"/>
                <a:gd name="connsiteY724" fmla="*/ 83130 h 1262083"/>
                <a:gd name="connsiteX725" fmla="*/ 760120 w 1964529"/>
                <a:gd name="connsiteY725" fmla="*/ 84210 h 1262083"/>
                <a:gd name="connsiteX726" fmla="*/ 766655 w 1964529"/>
                <a:gd name="connsiteY726" fmla="*/ 75810 h 1262083"/>
                <a:gd name="connsiteX727" fmla="*/ 793810 w 1964529"/>
                <a:gd name="connsiteY727" fmla="*/ 66062 h 1262083"/>
                <a:gd name="connsiteX728" fmla="*/ 820965 w 1964529"/>
                <a:gd name="connsiteY728" fmla="*/ 75810 h 1262083"/>
                <a:gd name="connsiteX729" fmla="*/ 827677 w 1964529"/>
                <a:gd name="connsiteY729" fmla="*/ 84437 h 1262083"/>
                <a:gd name="connsiteX730" fmla="*/ 836480 w 1964529"/>
                <a:gd name="connsiteY730" fmla="*/ 83130 h 1262083"/>
                <a:gd name="connsiteX731" fmla="*/ 852947 w 1964529"/>
                <a:gd name="connsiteY731" fmla="*/ 86831 h 1262083"/>
                <a:gd name="connsiteX732" fmla="*/ 853982 w 1964529"/>
                <a:gd name="connsiteY732" fmla="*/ 84332 h 1262083"/>
                <a:gd name="connsiteX733" fmla="*/ 855932 w 1964529"/>
                <a:gd name="connsiteY733" fmla="*/ 83016 h 1262083"/>
                <a:gd name="connsiteX734" fmla="*/ 852762 w 1964529"/>
                <a:gd name="connsiteY734" fmla="*/ 76422 h 1262083"/>
                <a:gd name="connsiteX735" fmla="*/ 851481 w 1964529"/>
                <a:gd name="connsiteY735" fmla="*/ 67949 h 1262083"/>
                <a:gd name="connsiteX736" fmla="*/ 868885 w 1964529"/>
                <a:gd name="connsiteY736" fmla="*/ 41693 h 1262083"/>
                <a:gd name="connsiteX737" fmla="*/ 877170 w 1964529"/>
                <a:gd name="connsiteY737" fmla="*/ 40021 h 1262083"/>
                <a:gd name="connsiteX738" fmla="*/ 879366 w 1964529"/>
                <a:gd name="connsiteY738" fmla="*/ 32016 h 1262083"/>
                <a:gd name="connsiteX739" fmla="*/ 915047 w 1964529"/>
                <a:gd name="connsiteY739" fmla="*/ 14613 h 1262083"/>
                <a:gd name="connsiteX740" fmla="*/ 921274 w 1964529"/>
                <a:gd name="connsiteY740" fmla="*/ 15538 h 1262083"/>
                <a:gd name="connsiteX741" fmla="*/ 926869 w 1964529"/>
                <a:gd name="connsiteY741" fmla="*/ 8346 h 1262083"/>
                <a:gd name="connsiteX742" fmla="*/ 950118 w 1964529"/>
                <a:gd name="connsiteY742" fmla="*/ 0 h 126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</a:cxnLst>
              <a:rect l="l" t="t" r="r" b="b"/>
              <a:pathLst>
                <a:path w="1964529" h="1262083">
                  <a:moveTo>
                    <a:pt x="1079540" y="1029820"/>
                  </a:moveTo>
                  <a:lnTo>
                    <a:pt x="1075661" y="1042518"/>
                  </a:lnTo>
                  <a:lnTo>
                    <a:pt x="1070356" y="1046887"/>
                  </a:lnTo>
                  <a:lnTo>
                    <a:pt x="1072670" y="1047231"/>
                  </a:lnTo>
                  <a:lnTo>
                    <a:pt x="1080628" y="1037001"/>
                  </a:lnTo>
                  <a:lnTo>
                    <a:pt x="1081624" y="1036643"/>
                  </a:lnTo>
                  <a:close/>
                  <a:moveTo>
                    <a:pt x="207170" y="948740"/>
                  </a:moveTo>
                  <a:lnTo>
                    <a:pt x="206495" y="949199"/>
                  </a:lnTo>
                  <a:lnTo>
                    <a:pt x="207499" y="949424"/>
                  </a:lnTo>
                  <a:close/>
                  <a:moveTo>
                    <a:pt x="1540709" y="948275"/>
                  </a:moveTo>
                  <a:lnTo>
                    <a:pt x="1531332" y="955996"/>
                  </a:lnTo>
                  <a:lnTo>
                    <a:pt x="1518943" y="958497"/>
                  </a:lnTo>
                  <a:lnTo>
                    <a:pt x="1518768" y="959135"/>
                  </a:lnTo>
                  <a:lnTo>
                    <a:pt x="1534070" y="964629"/>
                  </a:lnTo>
                  <a:lnTo>
                    <a:pt x="1539339" y="951909"/>
                  </a:lnTo>
                  <a:lnTo>
                    <a:pt x="1541693" y="950322"/>
                  </a:lnTo>
                  <a:close/>
                  <a:moveTo>
                    <a:pt x="837970" y="924662"/>
                  </a:moveTo>
                  <a:lnTo>
                    <a:pt x="825896" y="927376"/>
                  </a:lnTo>
                  <a:lnTo>
                    <a:pt x="812707" y="925416"/>
                  </a:lnTo>
                  <a:lnTo>
                    <a:pt x="810020" y="929255"/>
                  </a:lnTo>
                  <a:lnTo>
                    <a:pt x="804925" y="932720"/>
                  </a:lnTo>
                  <a:lnTo>
                    <a:pt x="814731" y="940795"/>
                  </a:lnTo>
                  <a:lnTo>
                    <a:pt x="824652" y="932625"/>
                  </a:lnTo>
                  <a:lnTo>
                    <a:pt x="836438" y="930246"/>
                  </a:lnTo>
                  <a:close/>
                  <a:moveTo>
                    <a:pt x="1074335" y="924577"/>
                  </a:moveTo>
                  <a:lnTo>
                    <a:pt x="1055498" y="927376"/>
                  </a:lnTo>
                  <a:lnTo>
                    <a:pt x="1044582" y="924922"/>
                  </a:lnTo>
                  <a:lnTo>
                    <a:pt x="1046043" y="930246"/>
                  </a:lnTo>
                  <a:lnTo>
                    <a:pt x="1057828" y="932625"/>
                  </a:lnTo>
                  <a:cubicBezTo>
                    <a:pt x="1072376" y="938778"/>
                    <a:pt x="1082583" y="953183"/>
                    <a:pt x="1082583" y="969972"/>
                  </a:cubicBezTo>
                  <a:cubicBezTo>
                    <a:pt x="1082583" y="975568"/>
                    <a:pt x="1081449" y="980899"/>
                    <a:pt x="1079398" y="985749"/>
                  </a:cubicBezTo>
                  <a:lnTo>
                    <a:pt x="1073376" y="994680"/>
                  </a:lnTo>
                  <a:lnTo>
                    <a:pt x="1075661" y="997195"/>
                  </a:lnTo>
                  <a:lnTo>
                    <a:pt x="1080635" y="1013477"/>
                  </a:lnTo>
                  <a:lnTo>
                    <a:pt x="1089003" y="993275"/>
                  </a:lnTo>
                  <a:lnTo>
                    <a:pt x="1091777" y="991404"/>
                  </a:lnTo>
                  <a:lnTo>
                    <a:pt x="1087268" y="982024"/>
                  </a:lnTo>
                  <a:cubicBezTo>
                    <a:pt x="1086083" y="978217"/>
                    <a:pt x="1085445" y="974169"/>
                    <a:pt x="1085445" y="969972"/>
                  </a:cubicBezTo>
                  <a:cubicBezTo>
                    <a:pt x="1085445" y="961577"/>
                    <a:pt x="1087997" y="953779"/>
                    <a:pt x="1092368" y="947310"/>
                  </a:cubicBezTo>
                  <a:lnTo>
                    <a:pt x="1099726" y="941250"/>
                  </a:lnTo>
                  <a:lnTo>
                    <a:pt x="1093422" y="940008"/>
                  </a:lnTo>
                  <a:cubicBezTo>
                    <a:pt x="1087288" y="937446"/>
                    <a:pt x="1081899" y="933759"/>
                    <a:pt x="1077610" y="929255"/>
                  </a:cubicBezTo>
                  <a:close/>
                  <a:moveTo>
                    <a:pt x="641233" y="885736"/>
                  </a:moveTo>
                  <a:lnTo>
                    <a:pt x="636017" y="893473"/>
                  </a:lnTo>
                  <a:lnTo>
                    <a:pt x="636710" y="894236"/>
                  </a:lnTo>
                  <a:lnTo>
                    <a:pt x="637297" y="894104"/>
                  </a:lnTo>
                  <a:lnTo>
                    <a:pt x="646155" y="895420"/>
                  </a:lnTo>
                  <a:lnTo>
                    <a:pt x="648825" y="891988"/>
                  </a:lnTo>
                  <a:close/>
                  <a:moveTo>
                    <a:pt x="350020" y="842653"/>
                  </a:moveTo>
                  <a:lnTo>
                    <a:pt x="334551" y="844951"/>
                  </a:lnTo>
                  <a:lnTo>
                    <a:pt x="330475" y="844035"/>
                  </a:lnTo>
                  <a:lnTo>
                    <a:pt x="333657" y="854453"/>
                  </a:lnTo>
                  <a:lnTo>
                    <a:pt x="349664" y="860199"/>
                  </a:lnTo>
                  <a:lnTo>
                    <a:pt x="356599" y="869113"/>
                  </a:lnTo>
                  <a:lnTo>
                    <a:pt x="362709" y="868206"/>
                  </a:lnTo>
                  <a:lnTo>
                    <a:pt x="367495" y="852538"/>
                  </a:lnTo>
                  <a:lnTo>
                    <a:pt x="352708" y="846494"/>
                  </a:lnTo>
                  <a:close/>
                  <a:moveTo>
                    <a:pt x="1613676" y="809255"/>
                  </a:moveTo>
                  <a:lnTo>
                    <a:pt x="1606667" y="815027"/>
                  </a:lnTo>
                  <a:lnTo>
                    <a:pt x="1596493" y="817081"/>
                  </a:lnTo>
                  <a:lnTo>
                    <a:pt x="1594424" y="824624"/>
                  </a:lnTo>
                  <a:cubicBezTo>
                    <a:pt x="1587558" y="836569"/>
                    <a:pt x="1571483" y="844951"/>
                    <a:pt x="1552748" y="844951"/>
                  </a:cubicBezTo>
                  <a:lnTo>
                    <a:pt x="1546671" y="844048"/>
                  </a:lnTo>
                  <a:lnTo>
                    <a:pt x="1549165" y="846102"/>
                  </a:lnTo>
                  <a:cubicBezTo>
                    <a:pt x="1553535" y="852571"/>
                    <a:pt x="1556087" y="860370"/>
                    <a:pt x="1556087" y="868764"/>
                  </a:cubicBezTo>
                  <a:cubicBezTo>
                    <a:pt x="1556087" y="874360"/>
                    <a:pt x="1554953" y="879692"/>
                    <a:pt x="1552902" y="884541"/>
                  </a:cubicBezTo>
                  <a:lnTo>
                    <a:pt x="1546880" y="893473"/>
                  </a:lnTo>
                  <a:lnTo>
                    <a:pt x="1549165" y="895988"/>
                  </a:lnTo>
                  <a:lnTo>
                    <a:pt x="1551893" y="904920"/>
                  </a:lnTo>
                  <a:lnTo>
                    <a:pt x="1557325" y="900447"/>
                  </a:lnTo>
                  <a:lnTo>
                    <a:pt x="1567325" y="898428"/>
                  </a:lnTo>
                  <a:lnTo>
                    <a:pt x="1569976" y="888767"/>
                  </a:lnTo>
                  <a:cubicBezTo>
                    <a:pt x="1573523" y="882595"/>
                    <a:pt x="1579449" y="877344"/>
                    <a:pt x="1586909" y="873636"/>
                  </a:cubicBezTo>
                  <a:lnTo>
                    <a:pt x="1605841" y="869380"/>
                  </a:lnTo>
                  <a:lnTo>
                    <a:pt x="1603123" y="860483"/>
                  </a:lnTo>
                  <a:cubicBezTo>
                    <a:pt x="1603123" y="847819"/>
                    <a:pt x="1608256" y="836352"/>
                    <a:pt x="1616556" y="828053"/>
                  </a:cubicBezTo>
                  <a:lnTo>
                    <a:pt x="1619696" y="825936"/>
                  </a:lnTo>
                  <a:lnTo>
                    <a:pt x="1614593" y="815323"/>
                  </a:lnTo>
                  <a:close/>
                  <a:moveTo>
                    <a:pt x="1321908" y="803800"/>
                  </a:moveTo>
                  <a:lnTo>
                    <a:pt x="1319586" y="807117"/>
                  </a:lnTo>
                  <a:cubicBezTo>
                    <a:pt x="1312175" y="814900"/>
                    <a:pt x="1300959" y="819861"/>
                    <a:pt x="1288405" y="819861"/>
                  </a:cubicBezTo>
                  <a:cubicBezTo>
                    <a:pt x="1275852" y="819861"/>
                    <a:pt x="1264635" y="814900"/>
                    <a:pt x="1257224" y="807117"/>
                  </a:cubicBezTo>
                  <a:lnTo>
                    <a:pt x="1255801" y="805084"/>
                  </a:lnTo>
                  <a:lnTo>
                    <a:pt x="1252895" y="819479"/>
                  </a:lnTo>
                  <a:lnTo>
                    <a:pt x="1246873" y="828411"/>
                  </a:lnTo>
                  <a:lnTo>
                    <a:pt x="1249158" y="830926"/>
                  </a:lnTo>
                  <a:cubicBezTo>
                    <a:pt x="1253528" y="837394"/>
                    <a:pt x="1256080" y="845193"/>
                    <a:pt x="1256080" y="853587"/>
                  </a:cubicBezTo>
                  <a:cubicBezTo>
                    <a:pt x="1256080" y="861982"/>
                    <a:pt x="1253528" y="869780"/>
                    <a:pt x="1249158" y="876249"/>
                  </a:cubicBezTo>
                  <a:lnTo>
                    <a:pt x="1244529" y="880061"/>
                  </a:lnTo>
                  <a:lnTo>
                    <a:pt x="1258819" y="885190"/>
                  </a:lnTo>
                  <a:lnTo>
                    <a:pt x="1266992" y="895697"/>
                  </a:lnTo>
                  <a:lnTo>
                    <a:pt x="1276010" y="894357"/>
                  </a:lnTo>
                  <a:lnTo>
                    <a:pt x="1276959" y="892068"/>
                  </a:lnTo>
                  <a:lnTo>
                    <a:pt x="1279733" y="890197"/>
                  </a:lnTo>
                  <a:lnTo>
                    <a:pt x="1275224" y="880817"/>
                  </a:lnTo>
                  <a:cubicBezTo>
                    <a:pt x="1274039" y="877009"/>
                    <a:pt x="1273401" y="872961"/>
                    <a:pt x="1273401" y="868764"/>
                  </a:cubicBezTo>
                  <a:cubicBezTo>
                    <a:pt x="1273401" y="851975"/>
                    <a:pt x="1283609" y="837570"/>
                    <a:pt x="1298156" y="831417"/>
                  </a:cubicBezTo>
                  <a:lnTo>
                    <a:pt x="1309942" y="829038"/>
                  </a:lnTo>
                  <a:lnTo>
                    <a:pt x="1313066" y="817652"/>
                  </a:lnTo>
                  <a:lnTo>
                    <a:pt x="1327618" y="804649"/>
                  </a:lnTo>
                  <a:close/>
                  <a:moveTo>
                    <a:pt x="624303" y="803800"/>
                  </a:moveTo>
                  <a:lnTo>
                    <a:pt x="621981" y="807117"/>
                  </a:lnTo>
                  <a:lnTo>
                    <a:pt x="602624" y="815028"/>
                  </a:lnTo>
                  <a:lnTo>
                    <a:pt x="605560" y="817652"/>
                  </a:lnTo>
                  <a:lnTo>
                    <a:pt x="608684" y="829038"/>
                  </a:lnTo>
                  <a:lnTo>
                    <a:pt x="620469" y="831417"/>
                  </a:lnTo>
                  <a:lnTo>
                    <a:pt x="631571" y="840560"/>
                  </a:lnTo>
                  <a:lnTo>
                    <a:pt x="637185" y="827006"/>
                  </a:lnTo>
                  <a:lnTo>
                    <a:pt x="639960" y="825135"/>
                  </a:lnTo>
                  <a:lnTo>
                    <a:pt x="635451" y="815755"/>
                  </a:lnTo>
                  <a:lnTo>
                    <a:pt x="633858" y="805220"/>
                  </a:lnTo>
                  <a:close/>
                  <a:moveTo>
                    <a:pt x="1394587" y="770260"/>
                  </a:moveTo>
                  <a:lnTo>
                    <a:pt x="1390038" y="774006"/>
                  </a:lnTo>
                  <a:lnTo>
                    <a:pt x="1379334" y="776167"/>
                  </a:lnTo>
                  <a:lnTo>
                    <a:pt x="1377156" y="784104"/>
                  </a:lnTo>
                  <a:lnTo>
                    <a:pt x="1366817" y="793343"/>
                  </a:lnTo>
                  <a:lnTo>
                    <a:pt x="1372677" y="794213"/>
                  </a:lnTo>
                  <a:lnTo>
                    <a:pt x="1380635" y="783983"/>
                  </a:lnTo>
                  <a:lnTo>
                    <a:pt x="1390347" y="780497"/>
                  </a:lnTo>
                  <a:close/>
                  <a:moveTo>
                    <a:pt x="1626266" y="747005"/>
                  </a:moveTo>
                  <a:lnTo>
                    <a:pt x="1624379" y="756352"/>
                  </a:lnTo>
                  <a:lnTo>
                    <a:pt x="1619434" y="763686"/>
                  </a:lnTo>
                  <a:lnTo>
                    <a:pt x="1621310" y="765751"/>
                  </a:lnTo>
                  <a:lnTo>
                    <a:pt x="1623631" y="773351"/>
                  </a:lnTo>
                  <a:lnTo>
                    <a:pt x="1640543" y="759425"/>
                  </a:lnTo>
                  <a:lnTo>
                    <a:pt x="1653878" y="756733"/>
                  </a:lnTo>
                  <a:lnTo>
                    <a:pt x="1655424" y="751099"/>
                  </a:lnTo>
                  <a:lnTo>
                    <a:pt x="1648649" y="752435"/>
                  </a:lnTo>
                  <a:cubicBezTo>
                    <a:pt x="1641384" y="752435"/>
                    <a:pt x="1634507" y="750999"/>
                    <a:pt x="1628373" y="748438"/>
                  </a:cubicBezTo>
                  <a:close/>
                  <a:moveTo>
                    <a:pt x="707879" y="717000"/>
                  </a:moveTo>
                  <a:lnTo>
                    <a:pt x="705867" y="719984"/>
                  </a:lnTo>
                  <a:lnTo>
                    <a:pt x="707841" y="722157"/>
                  </a:lnTo>
                  <a:lnTo>
                    <a:pt x="710505" y="730879"/>
                  </a:lnTo>
                  <a:lnTo>
                    <a:pt x="719031" y="728963"/>
                  </a:lnTo>
                  <a:lnTo>
                    <a:pt x="712824" y="723417"/>
                  </a:lnTo>
                  <a:lnTo>
                    <a:pt x="711251" y="717681"/>
                  </a:lnTo>
                  <a:close/>
                  <a:moveTo>
                    <a:pt x="465223" y="700115"/>
                  </a:moveTo>
                  <a:lnTo>
                    <a:pt x="466689" y="701425"/>
                  </a:lnTo>
                  <a:lnTo>
                    <a:pt x="469254" y="710775"/>
                  </a:lnTo>
                  <a:lnTo>
                    <a:pt x="472271" y="711384"/>
                  </a:lnTo>
                  <a:lnTo>
                    <a:pt x="471148" y="709049"/>
                  </a:lnTo>
                  <a:lnTo>
                    <a:pt x="469938" y="701045"/>
                  </a:lnTo>
                  <a:close/>
                  <a:moveTo>
                    <a:pt x="1445251" y="683243"/>
                  </a:moveTo>
                  <a:lnTo>
                    <a:pt x="1442564" y="687081"/>
                  </a:lnTo>
                  <a:cubicBezTo>
                    <a:pt x="1438275" y="691585"/>
                    <a:pt x="1432885" y="695273"/>
                    <a:pt x="1426752" y="697834"/>
                  </a:cubicBezTo>
                  <a:lnTo>
                    <a:pt x="1410960" y="700947"/>
                  </a:lnTo>
                  <a:lnTo>
                    <a:pt x="1408675" y="712266"/>
                  </a:lnTo>
                  <a:lnTo>
                    <a:pt x="1403472" y="719984"/>
                  </a:lnTo>
                  <a:lnTo>
                    <a:pt x="1404719" y="721356"/>
                  </a:lnTo>
                  <a:lnTo>
                    <a:pt x="1415195" y="712729"/>
                  </a:lnTo>
                  <a:lnTo>
                    <a:pt x="1424872" y="710775"/>
                  </a:lnTo>
                  <a:lnTo>
                    <a:pt x="1427438" y="701425"/>
                  </a:lnTo>
                  <a:cubicBezTo>
                    <a:pt x="1430871" y="695453"/>
                    <a:pt x="1436606" y="690371"/>
                    <a:pt x="1443825" y="686782"/>
                  </a:cubicBezTo>
                  <a:lnTo>
                    <a:pt x="1453872" y="684524"/>
                  </a:lnTo>
                  <a:close/>
                  <a:moveTo>
                    <a:pt x="434563" y="682404"/>
                  </a:moveTo>
                  <a:lnTo>
                    <a:pt x="432312" y="682739"/>
                  </a:lnTo>
                  <a:lnTo>
                    <a:pt x="435262" y="683402"/>
                  </a:lnTo>
                  <a:close/>
                  <a:moveTo>
                    <a:pt x="1477339" y="680955"/>
                  </a:moveTo>
                  <a:lnTo>
                    <a:pt x="1473683" y="681777"/>
                  </a:lnTo>
                  <a:lnTo>
                    <a:pt x="1476387" y="682178"/>
                  </a:lnTo>
                  <a:close/>
                  <a:moveTo>
                    <a:pt x="665423" y="641847"/>
                  </a:moveTo>
                  <a:lnTo>
                    <a:pt x="679551" y="654471"/>
                  </a:lnTo>
                  <a:lnTo>
                    <a:pt x="682250" y="664310"/>
                  </a:lnTo>
                  <a:lnTo>
                    <a:pt x="688263" y="665524"/>
                  </a:lnTo>
                  <a:lnTo>
                    <a:pt x="690002" y="661325"/>
                  </a:lnTo>
                  <a:lnTo>
                    <a:pt x="692281" y="659789"/>
                  </a:lnTo>
                  <a:lnTo>
                    <a:pt x="688578" y="652087"/>
                  </a:lnTo>
                  <a:cubicBezTo>
                    <a:pt x="687605" y="648960"/>
                    <a:pt x="687081" y="645636"/>
                    <a:pt x="687081" y="642189"/>
                  </a:cubicBezTo>
                  <a:lnTo>
                    <a:pt x="687181" y="641862"/>
                  </a:lnTo>
                  <a:lnTo>
                    <a:pt x="676340" y="643999"/>
                  </a:lnTo>
                  <a:close/>
                  <a:moveTo>
                    <a:pt x="1253680" y="625411"/>
                  </a:moveTo>
                  <a:lnTo>
                    <a:pt x="1250993" y="629249"/>
                  </a:lnTo>
                  <a:lnTo>
                    <a:pt x="1245347" y="633089"/>
                  </a:lnTo>
                  <a:lnTo>
                    <a:pt x="1252955" y="634219"/>
                  </a:lnTo>
                  <a:lnTo>
                    <a:pt x="1259173" y="626227"/>
                  </a:lnTo>
                  <a:close/>
                  <a:moveTo>
                    <a:pt x="986205" y="625411"/>
                  </a:moveTo>
                  <a:lnTo>
                    <a:pt x="983518" y="629249"/>
                  </a:lnTo>
                  <a:cubicBezTo>
                    <a:pt x="974940" y="638257"/>
                    <a:pt x="961959" y="643999"/>
                    <a:pt x="947430" y="643999"/>
                  </a:cubicBezTo>
                  <a:cubicBezTo>
                    <a:pt x="940165" y="643999"/>
                    <a:pt x="933288" y="642563"/>
                    <a:pt x="927154" y="640002"/>
                  </a:cubicBezTo>
                  <a:lnTo>
                    <a:pt x="916282" y="632609"/>
                  </a:lnTo>
                  <a:lnTo>
                    <a:pt x="919208" y="642189"/>
                  </a:lnTo>
                  <a:cubicBezTo>
                    <a:pt x="919208" y="646785"/>
                    <a:pt x="918277" y="651163"/>
                    <a:pt x="916593" y="655145"/>
                  </a:cubicBezTo>
                  <a:lnTo>
                    <a:pt x="911648" y="662479"/>
                  </a:lnTo>
                  <a:lnTo>
                    <a:pt x="913524" y="664544"/>
                  </a:lnTo>
                  <a:cubicBezTo>
                    <a:pt x="917113" y="669856"/>
                    <a:pt x="919208" y="676260"/>
                    <a:pt x="919208" y="683153"/>
                  </a:cubicBezTo>
                  <a:cubicBezTo>
                    <a:pt x="919208" y="696939"/>
                    <a:pt x="910826" y="708768"/>
                    <a:pt x="898881" y="713820"/>
                  </a:cubicBezTo>
                  <a:lnTo>
                    <a:pt x="888707" y="715874"/>
                  </a:lnTo>
                  <a:lnTo>
                    <a:pt x="886638" y="723417"/>
                  </a:lnTo>
                  <a:cubicBezTo>
                    <a:pt x="883205" y="729390"/>
                    <a:pt x="877469" y="734472"/>
                    <a:pt x="870251" y="738060"/>
                  </a:cubicBezTo>
                  <a:lnTo>
                    <a:pt x="862371" y="739831"/>
                  </a:lnTo>
                  <a:lnTo>
                    <a:pt x="876650" y="752590"/>
                  </a:lnTo>
                  <a:lnTo>
                    <a:pt x="879774" y="763976"/>
                  </a:lnTo>
                  <a:lnTo>
                    <a:pt x="891559" y="766355"/>
                  </a:lnTo>
                  <a:cubicBezTo>
                    <a:pt x="906106" y="772508"/>
                    <a:pt x="916314" y="786913"/>
                    <a:pt x="916314" y="803702"/>
                  </a:cubicBezTo>
                  <a:cubicBezTo>
                    <a:pt x="916314" y="809298"/>
                    <a:pt x="915180" y="814630"/>
                    <a:pt x="913129" y="819479"/>
                  </a:cubicBezTo>
                  <a:lnTo>
                    <a:pt x="907107" y="828411"/>
                  </a:lnTo>
                  <a:lnTo>
                    <a:pt x="909392" y="830926"/>
                  </a:lnTo>
                  <a:cubicBezTo>
                    <a:pt x="913762" y="837394"/>
                    <a:pt x="916314" y="845193"/>
                    <a:pt x="916314" y="853587"/>
                  </a:cubicBezTo>
                  <a:cubicBezTo>
                    <a:pt x="916314" y="870376"/>
                    <a:pt x="906106" y="884781"/>
                    <a:pt x="891559" y="890934"/>
                  </a:cubicBezTo>
                  <a:lnTo>
                    <a:pt x="879170" y="893435"/>
                  </a:lnTo>
                  <a:lnTo>
                    <a:pt x="878242" y="896818"/>
                  </a:lnTo>
                  <a:lnTo>
                    <a:pt x="890315" y="894104"/>
                  </a:lnTo>
                  <a:lnTo>
                    <a:pt x="899173" y="895420"/>
                  </a:lnTo>
                  <a:lnTo>
                    <a:pt x="907131" y="885190"/>
                  </a:lnTo>
                  <a:cubicBezTo>
                    <a:pt x="915594" y="877855"/>
                    <a:pt x="927286" y="873319"/>
                    <a:pt x="940201" y="873319"/>
                  </a:cubicBezTo>
                  <a:cubicBezTo>
                    <a:pt x="953116" y="873319"/>
                    <a:pt x="964807" y="877855"/>
                    <a:pt x="973271" y="885190"/>
                  </a:cubicBezTo>
                  <a:lnTo>
                    <a:pt x="981444" y="895697"/>
                  </a:lnTo>
                  <a:lnTo>
                    <a:pt x="992165" y="894104"/>
                  </a:lnTo>
                  <a:lnTo>
                    <a:pt x="1003081" y="896558"/>
                  </a:lnTo>
                  <a:lnTo>
                    <a:pt x="1002828" y="895635"/>
                  </a:lnTo>
                  <a:lnTo>
                    <a:pt x="989835" y="893012"/>
                  </a:lnTo>
                  <a:cubicBezTo>
                    <a:pt x="975288" y="886859"/>
                    <a:pt x="965080" y="872454"/>
                    <a:pt x="965080" y="855666"/>
                  </a:cubicBezTo>
                  <a:cubicBezTo>
                    <a:pt x="965080" y="844473"/>
                    <a:pt x="969617" y="834340"/>
                    <a:pt x="976951" y="827006"/>
                  </a:cubicBezTo>
                  <a:lnTo>
                    <a:pt x="979726" y="825135"/>
                  </a:lnTo>
                  <a:lnTo>
                    <a:pt x="975217" y="815755"/>
                  </a:lnTo>
                  <a:cubicBezTo>
                    <a:pt x="974032" y="811947"/>
                    <a:pt x="973394" y="807899"/>
                    <a:pt x="973394" y="803702"/>
                  </a:cubicBezTo>
                  <a:cubicBezTo>
                    <a:pt x="973394" y="786913"/>
                    <a:pt x="983602" y="772508"/>
                    <a:pt x="998149" y="766355"/>
                  </a:cubicBezTo>
                  <a:lnTo>
                    <a:pt x="1009935" y="763976"/>
                  </a:lnTo>
                  <a:lnTo>
                    <a:pt x="1013059" y="752590"/>
                  </a:lnTo>
                  <a:lnTo>
                    <a:pt x="1029396" y="737991"/>
                  </a:lnTo>
                  <a:lnTo>
                    <a:pt x="1013086" y="723417"/>
                  </a:lnTo>
                  <a:lnTo>
                    <a:pt x="1011513" y="717681"/>
                  </a:lnTo>
                  <a:lnTo>
                    <a:pt x="1000844" y="715527"/>
                  </a:lnTo>
                  <a:cubicBezTo>
                    <a:pt x="988898" y="710474"/>
                    <a:pt x="980516" y="698646"/>
                    <a:pt x="980516" y="684860"/>
                  </a:cubicBezTo>
                  <a:cubicBezTo>
                    <a:pt x="980516" y="675669"/>
                    <a:pt x="984241" y="667348"/>
                    <a:pt x="990264" y="661325"/>
                  </a:cubicBezTo>
                  <a:lnTo>
                    <a:pt x="992543" y="659789"/>
                  </a:lnTo>
                  <a:lnTo>
                    <a:pt x="988840" y="652087"/>
                  </a:lnTo>
                  <a:cubicBezTo>
                    <a:pt x="987867" y="648960"/>
                    <a:pt x="987343" y="645636"/>
                    <a:pt x="987343" y="642189"/>
                  </a:cubicBezTo>
                  <a:lnTo>
                    <a:pt x="992196" y="626301"/>
                  </a:lnTo>
                  <a:close/>
                  <a:moveTo>
                    <a:pt x="636977" y="624572"/>
                  </a:moveTo>
                  <a:lnTo>
                    <a:pt x="620634" y="627000"/>
                  </a:lnTo>
                  <a:lnTo>
                    <a:pt x="626435" y="634458"/>
                  </a:lnTo>
                  <a:lnTo>
                    <a:pt x="635699" y="633082"/>
                  </a:lnTo>
                  <a:lnTo>
                    <a:pt x="650919" y="636504"/>
                  </a:lnTo>
                  <a:lnTo>
                    <a:pt x="640252" y="629249"/>
                  </a:lnTo>
                  <a:close/>
                  <a:moveTo>
                    <a:pt x="812736" y="523628"/>
                  </a:moveTo>
                  <a:lnTo>
                    <a:pt x="809515" y="528406"/>
                  </a:lnTo>
                  <a:lnTo>
                    <a:pt x="809918" y="528849"/>
                  </a:lnTo>
                  <a:lnTo>
                    <a:pt x="810683" y="527001"/>
                  </a:lnTo>
                  <a:lnTo>
                    <a:pt x="813458" y="525130"/>
                  </a:lnTo>
                  <a:close/>
                  <a:moveTo>
                    <a:pt x="1051544" y="457675"/>
                  </a:moveTo>
                  <a:lnTo>
                    <a:pt x="1053272" y="463971"/>
                  </a:lnTo>
                  <a:lnTo>
                    <a:pt x="1065057" y="466350"/>
                  </a:lnTo>
                  <a:lnTo>
                    <a:pt x="1082207" y="480473"/>
                  </a:lnTo>
                  <a:lnTo>
                    <a:pt x="1098174" y="467324"/>
                  </a:lnTo>
                  <a:lnTo>
                    <a:pt x="1097303" y="466968"/>
                  </a:lnTo>
                  <a:lnTo>
                    <a:pt x="1094614" y="463128"/>
                  </a:lnTo>
                  <a:lnTo>
                    <a:pt x="1079146" y="465425"/>
                  </a:lnTo>
                  <a:cubicBezTo>
                    <a:pt x="1069778" y="465425"/>
                    <a:pt x="1061075" y="463330"/>
                    <a:pt x="1053857" y="459741"/>
                  </a:cubicBezTo>
                  <a:close/>
                  <a:moveTo>
                    <a:pt x="578535" y="450052"/>
                  </a:moveTo>
                  <a:lnTo>
                    <a:pt x="569866" y="457191"/>
                  </a:lnTo>
                  <a:lnTo>
                    <a:pt x="557477" y="459692"/>
                  </a:lnTo>
                  <a:lnTo>
                    <a:pt x="554957" y="468878"/>
                  </a:lnTo>
                  <a:cubicBezTo>
                    <a:pt x="550776" y="476152"/>
                    <a:pt x="543791" y="482340"/>
                    <a:pt x="535000" y="486710"/>
                  </a:cubicBezTo>
                  <a:lnTo>
                    <a:pt x="532777" y="487210"/>
                  </a:lnTo>
                  <a:lnTo>
                    <a:pt x="540539" y="488955"/>
                  </a:lnTo>
                  <a:lnTo>
                    <a:pt x="542959" y="481035"/>
                  </a:lnTo>
                  <a:cubicBezTo>
                    <a:pt x="547329" y="474567"/>
                    <a:pt x="553518" y="469427"/>
                    <a:pt x="560791" y="466350"/>
                  </a:cubicBezTo>
                  <a:lnTo>
                    <a:pt x="572577" y="463971"/>
                  </a:lnTo>
                  <a:lnTo>
                    <a:pt x="575701" y="452585"/>
                  </a:lnTo>
                  <a:close/>
                  <a:moveTo>
                    <a:pt x="1035190" y="439220"/>
                  </a:moveTo>
                  <a:lnTo>
                    <a:pt x="1036073" y="440008"/>
                  </a:lnTo>
                  <a:lnTo>
                    <a:pt x="1035896" y="439362"/>
                  </a:lnTo>
                  <a:close/>
                  <a:moveTo>
                    <a:pt x="989819" y="412154"/>
                  </a:moveTo>
                  <a:lnTo>
                    <a:pt x="987132" y="415992"/>
                  </a:lnTo>
                  <a:lnTo>
                    <a:pt x="981307" y="419954"/>
                  </a:lnTo>
                  <a:lnTo>
                    <a:pt x="988673" y="429423"/>
                  </a:lnTo>
                  <a:lnTo>
                    <a:pt x="999394" y="427830"/>
                  </a:lnTo>
                  <a:lnTo>
                    <a:pt x="1019262" y="432296"/>
                  </a:lnTo>
                  <a:lnTo>
                    <a:pt x="1010583" y="425149"/>
                  </a:lnTo>
                  <a:lnTo>
                    <a:pt x="1006942" y="413229"/>
                  </a:lnTo>
                  <a:lnTo>
                    <a:pt x="1003008" y="414114"/>
                  </a:lnTo>
                  <a:close/>
                  <a:moveTo>
                    <a:pt x="911681" y="411315"/>
                  </a:moveTo>
                  <a:lnTo>
                    <a:pt x="892844" y="414114"/>
                  </a:lnTo>
                  <a:lnTo>
                    <a:pt x="883800" y="412081"/>
                  </a:lnTo>
                  <a:lnTo>
                    <a:pt x="880330" y="423443"/>
                  </a:lnTo>
                  <a:cubicBezTo>
                    <a:pt x="876741" y="428755"/>
                    <a:pt x="871659" y="432975"/>
                    <a:pt x="865687" y="435501"/>
                  </a:cubicBezTo>
                  <a:lnTo>
                    <a:pt x="855513" y="437555"/>
                  </a:lnTo>
                  <a:lnTo>
                    <a:pt x="853444" y="445098"/>
                  </a:lnTo>
                  <a:cubicBezTo>
                    <a:pt x="846578" y="457044"/>
                    <a:pt x="830503" y="465425"/>
                    <a:pt x="811768" y="465425"/>
                  </a:cubicBezTo>
                  <a:lnTo>
                    <a:pt x="800937" y="463816"/>
                  </a:lnTo>
                  <a:lnTo>
                    <a:pt x="798731" y="466968"/>
                  </a:lnTo>
                  <a:lnTo>
                    <a:pt x="796049" y="468065"/>
                  </a:lnTo>
                  <a:lnTo>
                    <a:pt x="811800" y="481035"/>
                  </a:lnTo>
                  <a:lnTo>
                    <a:pt x="812924" y="484716"/>
                  </a:lnTo>
                  <a:lnTo>
                    <a:pt x="814049" y="481035"/>
                  </a:lnTo>
                  <a:cubicBezTo>
                    <a:pt x="818419" y="474567"/>
                    <a:pt x="824608" y="469427"/>
                    <a:pt x="831881" y="466350"/>
                  </a:cubicBezTo>
                  <a:lnTo>
                    <a:pt x="843667" y="463971"/>
                  </a:lnTo>
                  <a:lnTo>
                    <a:pt x="846791" y="452585"/>
                  </a:lnTo>
                  <a:cubicBezTo>
                    <a:pt x="855152" y="438038"/>
                    <a:pt x="874728" y="427830"/>
                    <a:pt x="897544" y="427830"/>
                  </a:cubicBezTo>
                  <a:lnTo>
                    <a:pt x="906402" y="429146"/>
                  </a:lnTo>
                  <a:lnTo>
                    <a:pt x="914360" y="418916"/>
                  </a:lnTo>
                  <a:lnTo>
                    <a:pt x="917564" y="417766"/>
                  </a:lnTo>
                  <a:lnTo>
                    <a:pt x="914956" y="415992"/>
                  </a:lnTo>
                  <a:close/>
                  <a:moveTo>
                    <a:pt x="1259538" y="356177"/>
                  </a:moveTo>
                  <a:lnTo>
                    <a:pt x="1245677" y="361842"/>
                  </a:lnTo>
                  <a:lnTo>
                    <a:pt x="1242885" y="360701"/>
                  </a:lnTo>
                  <a:lnTo>
                    <a:pt x="1243853" y="363870"/>
                  </a:lnTo>
                  <a:cubicBezTo>
                    <a:pt x="1243853" y="368466"/>
                    <a:pt x="1242922" y="372844"/>
                    <a:pt x="1241238" y="376826"/>
                  </a:cubicBezTo>
                  <a:lnTo>
                    <a:pt x="1236293" y="384160"/>
                  </a:lnTo>
                  <a:lnTo>
                    <a:pt x="1238169" y="386225"/>
                  </a:lnTo>
                  <a:cubicBezTo>
                    <a:pt x="1241758" y="391537"/>
                    <a:pt x="1243853" y="397941"/>
                    <a:pt x="1243853" y="404834"/>
                  </a:cubicBezTo>
                  <a:lnTo>
                    <a:pt x="1240384" y="416191"/>
                  </a:lnTo>
                  <a:lnTo>
                    <a:pt x="1247975" y="418916"/>
                  </a:lnTo>
                  <a:lnTo>
                    <a:pt x="1248161" y="419155"/>
                  </a:lnTo>
                  <a:lnTo>
                    <a:pt x="1258886" y="393263"/>
                  </a:lnTo>
                  <a:lnTo>
                    <a:pt x="1261660" y="391392"/>
                  </a:lnTo>
                  <a:lnTo>
                    <a:pt x="1257151" y="382012"/>
                  </a:lnTo>
                  <a:cubicBezTo>
                    <a:pt x="1255966" y="378205"/>
                    <a:pt x="1255328" y="374156"/>
                    <a:pt x="1255328" y="369959"/>
                  </a:cubicBezTo>
                  <a:close/>
                  <a:moveTo>
                    <a:pt x="1076002" y="244684"/>
                  </a:moveTo>
                  <a:lnTo>
                    <a:pt x="1060534" y="246982"/>
                  </a:lnTo>
                  <a:lnTo>
                    <a:pt x="1055555" y="245862"/>
                  </a:lnTo>
                  <a:lnTo>
                    <a:pt x="1056886" y="250714"/>
                  </a:lnTo>
                  <a:lnTo>
                    <a:pt x="1068671" y="253093"/>
                  </a:lnTo>
                  <a:cubicBezTo>
                    <a:pt x="1083219" y="259247"/>
                    <a:pt x="1093426" y="273651"/>
                    <a:pt x="1093426" y="290440"/>
                  </a:cubicBezTo>
                  <a:lnTo>
                    <a:pt x="1091027" y="302323"/>
                  </a:lnTo>
                  <a:lnTo>
                    <a:pt x="1093246" y="302652"/>
                  </a:lnTo>
                  <a:lnTo>
                    <a:pt x="1099781" y="294252"/>
                  </a:lnTo>
                  <a:lnTo>
                    <a:pt x="1125401" y="285055"/>
                  </a:lnTo>
                  <a:lnTo>
                    <a:pt x="1133389" y="265769"/>
                  </a:lnTo>
                  <a:lnTo>
                    <a:pt x="1135667" y="264233"/>
                  </a:lnTo>
                  <a:lnTo>
                    <a:pt x="1131965" y="256531"/>
                  </a:lnTo>
                  <a:lnTo>
                    <a:pt x="1131173" y="251297"/>
                  </a:lnTo>
                  <a:lnTo>
                    <a:pt x="1108324" y="260636"/>
                  </a:lnTo>
                  <a:cubicBezTo>
                    <a:pt x="1096394" y="260636"/>
                    <a:pt x="1085734" y="255921"/>
                    <a:pt x="1078691" y="248524"/>
                  </a:cubicBezTo>
                  <a:close/>
                  <a:moveTo>
                    <a:pt x="849082" y="244149"/>
                  </a:moveTo>
                  <a:lnTo>
                    <a:pt x="836480" y="246982"/>
                  </a:lnTo>
                  <a:lnTo>
                    <a:pt x="825650" y="245373"/>
                  </a:lnTo>
                  <a:lnTo>
                    <a:pt x="823444" y="248524"/>
                  </a:lnTo>
                  <a:cubicBezTo>
                    <a:pt x="816400" y="255921"/>
                    <a:pt x="805741" y="260636"/>
                    <a:pt x="793810" y="260636"/>
                  </a:cubicBezTo>
                  <a:lnTo>
                    <a:pt x="789061" y="258695"/>
                  </a:lnTo>
                  <a:lnTo>
                    <a:pt x="788881" y="259589"/>
                  </a:lnTo>
                  <a:lnTo>
                    <a:pt x="783936" y="266923"/>
                  </a:lnTo>
                  <a:lnTo>
                    <a:pt x="785812" y="268988"/>
                  </a:lnTo>
                  <a:cubicBezTo>
                    <a:pt x="789401" y="274300"/>
                    <a:pt x="791496" y="280704"/>
                    <a:pt x="791496" y="287597"/>
                  </a:cubicBezTo>
                  <a:lnTo>
                    <a:pt x="790134" y="292056"/>
                  </a:lnTo>
                  <a:lnTo>
                    <a:pt x="796253" y="294252"/>
                  </a:lnTo>
                  <a:lnTo>
                    <a:pt x="802964" y="302880"/>
                  </a:lnTo>
                  <a:lnTo>
                    <a:pt x="811768" y="301572"/>
                  </a:lnTo>
                  <a:lnTo>
                    <a:pt x="812446" y="301724"/>
                  </a:lnTo>
                  <a:lnTo>
                    <a:pt x="810740" y="290440"/>
                  </a:lnTo>
                  <a:cubicBezTo>
                    <a:pt x="810740" y="273651"/>
                    <a:pt x="820948" y="259247"/>
                    <a:pt x="835495" y="253093"/>
                  </a:cubicBezTo>
                  <a:lnTo>
                    <a:pt x="847281" y="250714"/>
                  </a:lnTo>
                  <a:close/>
                  <a:moveTo>
                    <a:pt x="950118" y="0"/>
                  </a:moveTo>
                  <a:cubicBezTo>
                    <a:pt x="959197" y="0"/>
                    <a:pt x="967417" y="3189"/>
                    <a:pt x="973367" y="8346"/>
                  </a:cubicBezTo>
                  <a:lnTo>
                    <a:pt x="979113" y="15732"/>
                  </a:lnTo>
                  <a:lnTo>
                    <a:pt x="986650" y="14613"/>
                  </a:lnTo>
                  <a:cubicBezTo>
                    <a:pt x="1002690" y="14613"/>
                    <a:pt x="1016453" y="21789"/>
                    <a:pt x="1022331" y="32016"/>
                  </a:cubicBezTo>
                  <a:lnTo>
                    <a:pt x="1024527" y="40021"/>
                  </a:lnTo>
                  <a:lnTo>
                    <a:pt x="1032813" y="41693"/>
                  </a:lnTo>
                  <a:cubicBezTo>
                    <a:pt x="1043040" y="46019"/>
                    <a:pt x="1050216" y="56146"/>
                    <a:pt x="1050216" y="67949"/>
                  </a:cubicBezTo>
                  <a:cubicBezTo>
                    <a:pt x="1050216" y="71883"/>
                    <a:pt x="1049419" y="75631"/>
                    <a:pt x="1047977" y="79040"/>
                  </a:cubicBezTo>
                  <a:lnTo>
                    <a:pt x="1043743" y="85319"/>
                  </a:lnTo>
                  <a:lnTo>
                    <a:pt x="1045350" y="87087"/>
                  </a:lnTo>
                  <a:lnTo>
                    <a:pt x="1045633" y="88014"/>
                  </a:lnTo>
                  <a:lnTo>
                    <a:pt x="1067361" y="83130"/>
                  </a:lnTo>
                  <a:lnTo>
                    <a:pt x="1074634" y="84210"/>
                  </a:lnTo>
                  <a:lnTo>
                    <a:pt x="1081169" y="75810"/>
                  </a:lnTo>
                  <a:cubicBezTo>
                    <a:pt x="1088119" y="69787"/>
                    <a:pt x="1097720" y="66062"/>
                    <a:pt x="1108324" y="66062"/>
                  </a:cubicBezTo>
                  <a:cubicBezTo>
                    <a:pt x="1118929" y="66062"/>
                    <a:pt x="1128530" y="69787"/>
                    <a:pt x="1135479" y="75810"/>
                  </a:cubicBezTo>
                  <a:lnTo>
                    <a:pt x="1142191" y="84437"/>
                  </a:lnTo>
                  <a:lnTo>
                    <a:pt x="1150994" y="83130"/>
                  </a:lnTo>
                  <a:cubicBezTo>
                    <a:pt x="1169729" y="83130"/>
                    <a:pt x="1185804" y="91512"/>
                    <a:pt x="1192670" y="103457"/>
                  </a:cubicBezTo>
                  <a:lnTo>
                    <a:pt x="1195235" y="112807"/>
                  </a:lnTo>
                  <a:lnTo>
                    <a:pt x="1204913" y="114760"/>
                  </a:lnTo>
                  <a:cubicBezTo>
                    <a:pt x="1216858" y="119813"/>
                    <a:pt x="1225240" y="131642"/>
                    <a:pt x="1225240" y="145428"/>
                  </a:cubicBezTo>
                  <a:cubicBezTo>
                    <a:pt x="1225240" y="150023"/>
                    <a:pt x="1224309" y="154401"/>
                    <a:pt x="1222625" y="158383"/>
                  </a:cubicBezTo>
                  <a:lnTo>
                    <a:pt x="1217680" y="165717"/>
                  </a:lnTo>
                  <a:lnTo>
                    <a:pt x="1219556" y="167782"/>
                  </a:lnTo>
                  <a:lnTo>
                    <a:pt x="1221996" y="175769"/>
                  </a:lnTo>
                  <a:lnTo>
                    <a:pt x="1245677" y="167268"/>
                  </a:lnTo>
                  <a:cubicBezTo>
                    <a:pt x="1256282" y="167268"/>
                    <a:pt x="1265883" y="170993"/>
                    <a:pt x="1272832" y="177016"/>
                  </a:cubicBezTo>
                  <a:lnTo>
                    <a:pt x="1279544" y="185643"/>
                  </a:lnTo>
                  <a:lnTo>
                    <a:pt x="1288347" y="184336"/>
                  </a:lnTo>
                  <a:cubicBezTo>
                    <a:pt x="1307082" y="184336"/>
                    <a:pt x="1323157" y="192718"/>
                    <a:pt x="1330023" y="204663"/>
                  </a:cubicBezTo>
                  <a:lnTo>
                    <a:pt x="1332588" y="214013"/>
                  </a:lnTo>
                  <a:lnTo>
                    <a:pt x="1342266" y="215966"/>
                  </a:lnTo>
                  <a:cubicBezTo>
                    <a:pt x="1354211" y="221019"/>
                    <a:pt x="1362593" y="232848"/>
                    <a:pt x="1362593" y="246634"/>
                  </a:cubicBezTo>
                  <a:cubicBezTo>
                    <a:pt x="1362593" y="251229"/>
                    <a:pt x="1361662" y="255607"/>
                    <a:pt x="1359978" y="259589"/>
                  </a:cubicBezTo>
                  <a:lnTo>
                    <a:pt x="1355033" y="266923"/>
                  </a:lnTo>
                  <a:lnTo>
                    <a:pt x="1356909" y="268988"/>
                  </a:lnTo>
                  <a:lnTo>
                    <a:pt x="1362054" y="285831"/>
                  </a:lnTo>
                  <a:lnTo>
                    <a:pt x="1362562" y="285178"/>
                  </a:lnTo>
                  <a:cubicBezTo>
                    <a:pt x="1371025" y="277843"/>
                    <a:pt x="1382717" y="273307"/>
                    <a:pt x="1395632" y="273307"/>
                  </a:cubicBezTo>
                  <a:cubicBezTo>
                    <a:pt x="1408547" y="273307"/>
                    <a:pt x="1420238" y="277843"/>
                    <a:pt x="1428702" y="285178"/>
                  </a:cubicBezTo>
                  <a:lnTo>
                    <a:pt x="1436875" y="295685"/>
                  </a:lnTo>
                  <a:lnTo>
                    <a:pt x="1447596" y="294092"/>
                  </a:lnTo>
                  <a:cubicBezTo>
                    <a:pt x="1470412" y="294092"/>
                    <a:pt x="1489988" y="304300"/>
                    <a:pt x="1498350" y="318847"/>
                  </a:cubicBezTo>
                  <a:lnTo>
                    <a:pt x="1501474" y="330233"/>
                  </a:lnTo>
                  <a:lnTo>
                    <a:pt x="1513259" y="332612"/>
                  </a:lnTo>
                  <a:cubicBezTo>
                    <a:pt x="1527807" y="338766"/>
                    <a:pt x="1538014" y="353170"/>
                    <a:pt x="1538014" y="369959"/>
                  </a:cubicBezTo>
                  <a:cubicBezTo>
                    <a:pt x="1538014" y="375556"/>
                    <a:pt x="1536880" y="380887"/>
                    <a:pt x="1534829" y="385736"/>
                  </a:cubicBezTo>
                  <a:lnTo>
                    <a:pt x="1528807" y="394668"/>
                  </a:lnTo>
                  <a:lnTo>
                    <a:pt x="1531092" y="397183"/>
                  </a:lnTo>
                  <a:cubicBezTo>
                    <a:pt x="1535462" y="403652"/>
                    <a:pt x="1538014" y="411450"/>
                    <a:pt x="1538014" y="419844"/>
                  </a:cubicBezTo>
                  <a:cubicBezTo>
                    <a:pt x="1538014" y="436633"/>
                    <a:pt x="1527807" y="451038"/>
                    <a:pt x="1513259" y="457191"/>
                  </a:cubicBezTo>
                  <a:lnTo>
                    <a:pt x="1500870" y="459692"/>
                  </a:lnTo>
                  <a:lnTo>
                    <a:pt x="1498350" y="468878"/>
                  </a:lnTo>
                  <a:cubicBezTo>
                    <a:pt x="1494169" y="476152"/>
                    <a:pt x="1487185" y="482340"/>
                    <a:pt x="1478393" y="486710"/>
                  </a:cubicBezTo>
                  <a:lnTo>
                    <a:pt x="1470748" y="488429"/>
                  </a:lnTo>
                  <a:lnTo>
                    <a:pt x="1489237" y="492585"/>
                  </a:lnTo>
                  <a:cubicBezTo>
                    <a:pt x="1498029" y="496955"/>
                    <a:pt x="1505013" y="503143"/>
                    <a:pt x="1509194" y="510417"/>
                  </a:cubicBezTo>
                  <a:lnTo>
                    <a:pt x="1512318" y="521803"/>
                  </a:lnTo>
                  <a:lnTo>
                    <a:pt x="1524103" y="524182"/>
                  </a:lnTo>
                  <a:cubicBezTo>
                    <a:pt x="1531377" y="527259"/>
                    <a:pt x="1537566" y="532399"/>
                    <a:pt x="1541936" y="538867"/>
                  </a:cubicBezTo>
                  <a:lnTo>
                    <a:pt x="1548554" y="560534"/>
                  </a:lnTo>
                  <a:lnTo>
                    <a:pt x="1567966" y="543189"/>
                  </a:lnTo>
                  <a:cubicBezTo>
                    <a:pt x="1576757" y="538818"/>
                    <a:pt x="1587355" y="536266"/>
                    <a:pt x="1598763" y="536266"/>
                  </a:cubicBezTo>
                  <a:lnTo>
                    <a:pt x="1607621" y="537582"/>
                  </a:lnTo>
                  <a:lnTo>
                    <a:pt x="1615579" y="527352"/>
                  </a:lnTo>
                  <a:cubicBezTo>
                    <a:pt x="1624042" y="520017"/>
                    <a:pt x="1635734" y="515481"/>
                    <a:pt x="1648649" y="515481"/>
                  </a:cubicBezTo>
                  <a:cubicBezTo>
                    <a:pt x="1661564" y="515481"/>
                    <a:pt x="1673255" y="520017"/>
                    <a:pt x="1681719" y="527352"/>
                  </a:cubicBezTo>
                  <a:lnTo>
                    <a:pt x="1689892" y="537859"/>
                  </a:lnTo>
                  <a:lnTo>
                    <a:pt x="1700613" y="536266"/>
                  </a:lnTo>
                  <a:cubicBezTo>
                    <a:pt x="1723429" y="536266"/>
                    <a:pt x="1743005" y="546474"/>
                    <a:pt x="1751367" y="561021"/>
                  </a:cubicBezTo>
                  <a:lnTo>
                    <a:pt x="1754491" y="572407"/>
                  </a:lnTo>
                  <a:lnTo>
                    <a:pt x="1766276" y="574786"/>
                  </a:lnTo>
                  <a:cubicBezTo>
                    <a:pt x="1780824" y="580940"/>
                    <a:pt x="1791031" y="595344"/>
                    <a:pt x="1791031" y="612133"/>
                  </a:cubicBezTo>
                  <a:cubicBezTo>
                    <a:pt x="1791031" y="617730"/>
                    <a:pt x="1789897" y="623061"/>
                    <a:pt x="1787846" y="627910"/>
                  </a:cubicBezTo>
                  <a:lnTo>
                    <a:pt x="1781824" y="636842"/>
                  </a:lnTo>
                  <a:lnTo>
                    <a:pt x="1784109" y="639357"/>
                  </a:lnTo>
                  <a:cubicBezTo>
                    <a:pt x="1788479" y="645826"/>
                    <a:pt x="1791031" y="653624"/>
                    <a:pt x="1791031" y="662018"/>
                  </a:cubicBezTo>
                  <a:cubicBezTo>
                    <a:pt x="1791031" y="670413"/>
                    <a:pt x="1788479" y="678211"/>
                    <a:pt x="1784109" y="684680"/>
                  </a:cubicBezTo>
                  <a:lnTo>
                    <a:pt x="1774213" y="692829"/>
                  </a:lnTo>
                  <a:lnTo>
                    <a:pt x="1791891" y="695922"/>
                  </a:lnTo>
                  <a:cubicBezTo>
                    <a:pt x="1798222" y="698243"/>
                    <a:pt x="1803924" y="701601"/>
                    <a:pt x="1808713" y="705751"/>
                  </a:cubicBezTo>
                  <a:lnTo>
                    <a:pt x="1817961" y="717639"/>
                  </a:lnTo>
                  <a:lnTo>
                    <a:pt x="1830093" y="715838"/>
                  </a:lnTo>
                  <a:cubicBezTo>
                    <a:pt x="1855910" y="715838"/>
                    <a:pt x="1878061" y="727388"/>
                    <a:pt x="1887523" y="743848"/>
                  </a:cubicBezTo>
                  <a:lnTo>
                    <a:pt x="1891058" y="756733"/>
                  </a:lnTo>
                  <a:lnTo>
                    <a:pt x="1904394" y="759425"/>
                  </a:lnTo>
                  <a:cubicBezTo>
                    <a:pt x="1920855" y="766387"/>
                    <a:pt x="1932405" y="782687"/>
                    <a:pt x="1932405" y="801684"/>
                  </a:cubicBezTo>
                  <a:cubicBezTo>
                    <a:pt x="1932405" y="808017"/>
                    <a:pt x="1931122" y="814049"/>
                    <a:pt x="1928801" y="819536"/>
                  </a:cubicBezTo>
                  <a:lnTo>
                    <a:pt x="1921987" y="829643"/>
                  </a:lnTo>
                  <a:lnTo>
                    <a:pt x="1924572" y="832489"/>
                  </a:lnTo>
                  <a:cubicBezTo>
                    <a:pt x="1929518" y="839809"/>
                    <a:pt x="1932405" y="848633"/>
                    <a:pt x="1932405" y="858131"/>
                  </a:cubicBezTo>
                  <a:cubicBezTo>
                    <a:pt x="1932405" y="877129"/>
                    <a:pt x="1920855" y="893428"/>
                    <a:pt x="1904394" y="900391"/>
                  </a:cubicBezTo>
                  <a:lnTo>
                    <a:pt x="1890375" y="903221"/>
                  </a:lnTo>
                  <a:lnTo>
                    <a:pt x="1887523" y="913615"/>
                  </a:lnTo>
                  <a:cubicBezTo>
                    <a:pt x="1882792" y="921846"/>
                    <a:pt x="1874889" y="928849"/>
                    <a:pt x="1864941" y="933794"/>
                  </a:cubicBezTo>
                  <a:lnTo>
                    <a:pt x="1850119" y="937126"/>
                  </a:lnTo>
                  <a:lnTo>
                    <a:pt x="1855217" y="938956"/>
                  </a:lnTo>
                  <a:lnTo>
                    <a:pt x="1863390" y="949462"/>
                  </a:lnTo>
                  <a:lnTo>
                    <a:pt x="1874111" y="947870"/>
                  </a:lnTo>
                  <a:cubicBezTo>
                    <a:pt x="1896927" y="947870"/>
                    <a:pt x="1916503" y="958077"/>
                    <a:pt x="1924865" y="972624"/>
                  </a:cubicBezTo>
                  <a:lnTo>
                    <a:pt x="1927989" y="984011"/>
                  </a:lnTo>
                  <a:lnTo>
                    <a:pt x="1939774" y="986390"/>
                  </a:lnTo>
                  <a:cubicBezTo>
                    <a:pt x="1954322" y="992543"/>
                    <a:pt x="1964529" y="1006948"/>
                    <a:pt x="1964529" y="1023737"/>
                  </a:cubicBezTo>
                  <a:cubicBezTo>
                    <a:pt x="1964529" y="1029333"/>
                    <a:pt x="1963395" y="1034664"/>
                    <a:pt x="1961344" y="1039514"/>
                  </a:cubicBezTo>
                  <a:lnTo>
                    <a:pt x="1955322" y="1048445"/>
                  </a:lnTo>
                  <a:lnTo>
                    <a:pt x="1957607" y="1050960"/>
                  </a:lnTo>
                  <a:cubicBezTo>
                    <a:pt x="1961977" y="1057429"/>
                    <a:pt x="1964529" y="1065227"/>
                    <a:pt x="1964529" y="1073622"/>
                  </a:cubicBezTo>
                  <a:cubicBezTo>
                    <a:pt x="1964529" y="1090411"/>
                    <a:pt x="1954322" y="1104815"/>
                    <a:pt x="1939774" y="1110968"/>
                  </a:cubicBezTo>
                  <a:lnTo>
                    <a:pt x="1927385" y="1113469"/>
                  </a:lnTo>
                  <a:lnTo>
                    <a:pt x="1924865" y="1122655"/>
                  </a:lnTo>
                  <a:cubicBezTo>
                    <a:pt x="1916503" y="1137202"/>
                    <a:pt x="1896927" y="1147410"/>
                    <a:pt x="1874111" y="1147410"/>
                  </a:cubicBezTo>
                  <a:lnTo>
                    <a:pt x="1860922" y="1145450"/>
                  </a:lnTo>
                  <a:lnTo>
                    <a:pt x="1858235" y="1149289"/>
                  </a:lnTo>
                  <a:cubicBezTo>
                    <a:pt x="1849657" y="1158297"/>
                    <a:pt x="1836676" y="1164038"/>
                    <a:pt x="1822147" y="1164038"/>
                  </a:cubicBezTo>
                  <a:cubicBezTo>
                    <a:pt x="1807618" y="1164038"/>
                    <a:pt x="1794637" y="1158297"/>
                    <a:pt x="1786059" y="1149289"/>
                  </a:cubicBezTo>
                  <a:lnTo>
                    <a:pt x="1782784" y="1144612"/>
                  </a:lnTo>
                  <a:lnTo>
                    <a:pt x="1763947" y="1147410"/>
                  </a:lnTo>
                  <a:cubicBezTo>
                    <a:pt x="1741131" y="1147410"/>
                    <a:pt x="1721555" y="1137202"/>
                    <a:pt x="1713194" y="1122655"/>
                  </a:cubicBezTo>
                  <a:lnTo>
                    <a:pt x="1711277" y="1115670"/>
                  </a:lnTo>
                  <a:lnTo>
                    <a:pt x="1698284" y="1113047"/>
                  </a:lnTo>
                  <a:cubicBezTo>
                    <a:pt x="1683737" y="1106894"/>
                    <a:pt x="1673529" y="1092489"/>
                    <a:pt x="1673529" y="1075700"/>
                  </a:cubicBezTo>
                  <a:cubicBezTo>
                    <a:pt x="1673529" y="1064508"/>
                    <a:pt x="1678066" y="1054375"/>
                    <a:pt x="1685401" y="1047040"/>
                  </a:cubicBezTo>
                  <a:lnTo>
                    <a:pt x="1688175" y="1045169"/>
                  </a:lnTo>
                  <a:lnTo>
                    <a:pt x="1685203" y="1038988"/>
                  </a:lnTo>
                  <a:lnTo>
                    <a:pt x="1655368" y="1051182"/>
                  </a:lnTo>
                  <a:lnTo>
                    <a:pt x="1652767" y="1050119"/>
                  </a:lnTo>
                  <a:lnTo>
                    <a:pt x="1653679" y="1053106"/>
                  </a:lnTo>
                  <a:cubicBezTo>
                    <a:pt x="1653679" y="1058702"/>
                    <a:pt x="1652545" y="1064033"/>
                    <a:pt x="1650494" y="1068883"/>
                  </a:cubicBezTo>
                  <a:lnTo>
                    <a:pt x="1644472" y="1077814"/>
                  </a:lnTo>
                  <a:lnTo>
                    <a:pt x="1646757" y="1080329"/>
                  </a:lnTo>
                  <a:cubicBezTo>
                    <a:pt x="1651127" y="1086798"/>
                    <a:pt x="1653679" y="1094596"/>
                    <a:pt x="1653679" y="1102991"/>
                  </a:cubicBezTo>
                  <a:cubicBezTo>
                    <a:pt x="1653679" y="1119780"/>
                    <a:pt x="1643472" y="1134184"/>
                    <a:pt x="1628924" y="1140337"/>
                  </a:cubicBezTo>
                  <a:lnTo>
                    <a:pt x="1616535" y="1142838"/>
                  </a:lnTo>
                  <a:lnTo>
                    <a:pt x="1614015" y="1152024"/>
                  </a:lnTo>
                  <a:cubicBezTo>
                    <a:pt x="1605653" y="1166571"/>
                    <a:pt x="1586077" y="1176779"/>
                    <a:pt x="1563261" y="1176779"/>
                  </a:cubicBezTo>
                  <a:lnTo>
                    <a:pt x="1550072" y="1174819"/>
                  </a:lnTo>
                  <a:lnTo>
                    <a:pt x="1547385" y="1178658"/>
                  </a:lnTo>
                  <a:cubicBezTo>
                    <a:pt x="1538807" y="1187666"/>
                    <a:pt x="1525826" y="1193407"/>
                    <a:pt x="1511297" y="1193407"/>
                  </a:cubicBezTo>
                  <a:cubicBezTo>
                    <a:pt x="1496768" y="1193407"/>
                    <a:pt x="1483787" y="1187666"/>
                    <a:pt x="1475209" y="1178658"/>
                  </a:cubicBezTo>
                  <a:lnTo>
                    <a:pt x="1471934" y="1173981"/>
                  </a:lnTo>
                  <a:lnTo>
                    <a:pt x="1453097" y="1176779"/>
                  </a:lnTo>
                  <a:cubicBezTo>
                    <a:pt x="1430281" y="1176779"/>
                    <a:pt x="1410705" y="1166571"/>
                    <a:pt x="1402344" y="1152024"/>
                  </a:cubicBezTo>
                  <a:lnTo>
                    <a:pt x="1400427" y="1145039"/>
                  </a:lnTo>
                  <a:lnTo>
                    <a:pt x="1387434" y="1142416"/>
                  </a:lnTo>
                  <a:cubicBezTo>
                    <a:pt x="1372887" y="1136263"/>
                    <a:pt x="1362679" y="1121858"/>
                    <a:pt x="1362679" y="1105069"/>
                  </a:cubicBezTo>
                  <a:cubicBezTo>
                    <a:pt x="1362679" y="1093877"/>
                    <a:pt x="1367216" y="1083744"/>
                    <a:pt x="1374551" y="1076409"/>
                  </a:cubicBezTo>
                  <a:lnTo>
                    <a:pt x="1377325" y="1074538"/>
                  </a:lnTo>
                  <a:lnTo>
                    <a:pt x="1372816" y="1065158"/>
                  </a:lnTo>
                  <a:cubicBezTo>
                    <a:pt x="1371631" y="1061351"/>
                    <a:pt x="1370993" y="1057303"/>
                    <a:pt x="1370993" y="1053106"/>
                  </a:cubicBezTo>
                  <a:cubicBezTo>
                    <a:pt x="1370993" y="1036317"/>
                    <a:pt x="1381201" y="1021912"/>
                    <a:pt x="1395748" y="1015759"/>
                  </a:cubicBezTo>
                  <a:lnTo>
                    <a:pt x="1407534" y="1013380"/>
                  </a:lnTo>
                  <a:lnTo>
                    <a:pt x="1408973" y="1008134"/>
                  </a:lnTo>
                  <a:lnTo>
                    <a:pt x="1393429" y="1005070"/>
                  </a:lnTo>
                  <a:cubicBezTo>
                    <a:pt x="1387295" y="1002508"/>
                    <a:pt x="1381906" y="998821"/>
                    <a:pt x="1377617" y="994317"/>
                  </a:cubicBezTo>
                  <a:lnTo>
                    <a:pt x="1374342" y="989640"/>
                  </a:lnTo>
                  <a:lnTo>
                    <a:pt x="1360985" y="991624"/>
                  </a:lnTo>
                  <a:lnTo>
                    <a:pt x="1358924" y="994680"/>
                  </a:lnTo>
                  <a:lnTo>
                    <a:pt x="1361209" y="997195"/>
                  </a:lnTo>
                  <a:cubicBezTo>
                    <a:pt x="1365579" y="1003664"/>
                    <a:pt x="1368131" y="1011462"/>
                    <a:pt x="1368131" y="1019857"/>
                  </a:cubicBezTo>
                  <a:cubicBezTo>
                    <a:pt x="1368131" y="1036646"/>
                    <a:pt x="1357924" y="1051050"/>
                    <a:pt x="1343376" y="1057203"/>
                  </a:cubicBezTo>
                  <a:lnTo>
                    <a:pt x="1330987" y="1059704"/>
                  </a:lnTo>
                  <a:lnTo>
                    <a:pt x="1328467" y="1068890"/>
                  </a:lnTo>
                  <a:cubicBezTo>
                    <a:pt x="1320105" y="1083437"/>
                    <a:pt x="1300529" y="1093645"/>
                    <a:pt x="1277713" y="1093645"/>
                  </a:cubicBezTo>
                  <a:lnTo>
                    <a:pt x="1264524" y="1091685"/>
                  </a:lnTo>
                  <a:lnTo>
                    <a:pt x="1261837" y="1095524"/>
                  </a:lnTo>
                  <a:lnTo>
                    <a:pt x="1250429" y="1103281"/>
                  </a:lnTo>
                  <a:lnTo>
                    <a:pt x="1256080" y="1121782"/>
                  </a:lnTo>
                  <a:cubicBezTo>
                    <a:pt x="1256080" y="1127378"/>
                    <a:pt x="1254946" y="1132709"/>
                    <a:pt x="1252895" y="1137559"/>
                  </a:cubicBezTo>
                  <a:lnTo>
                    <a:pt x="1246873" y="1146490"/>
                  </a:lnTo>
                  <a:lnTo>
                    <a:pt x="1249158" y="1149005"/>
                  </a:lnTo>
                  <a:cubicBezTo>
                    <a:pt x="1253528" y="1155474"/>
                    <a:pt x="1256080" y="1163272"/>
                    <a:pt x="1256080" y="1171667"/>
                  </a:cubicBezTo>
                  <a:cubicBezTo>
                    <a:pt x="1256080" y="1188456"/>
                    <a:pt x="1245873" y="1202860"/>
                    <a:pt x="1231325" y="1209013"/>
                  </a:cubicBezTo>
                  <a:lnTo>
                    <a:pt x="1218936" y="1211514"/>
                  </a:lnTo>
                  <a:lnTo>
                    <a:pt x="1216416" y="1220700"/>
                  </a:lnTo>
                  <a:cubicBezTo>
                    <a:pt x="1208054" y="1235247"/>
                    <a:pt x="1188478" y="1245455"/>
                    <a:pt x="1165662" y="1245455"/>
                  </a:cubicBezTo>
                  <a:lnTo>
                    <a:pt x="1152473" y="1243495"/>
                  </a:lnTo>
                  <a:lnTo>
                    <a:pt x="1149786" y="1247334"/>
                  </a:lnTo>
                  <a:cubicBezTo>
                    <a:pt x="1141208" y="1256342"/>
                    <a:pt x="1128227" y="1262083"/>
                    <a:pt x="1113698" y="1262083"/>
                  </a:cubicBezTo>
                  <a:cubicBezTo>
                    <a:pt x="1099169" y="1262083"/>
                    <a:pt x="1086188" y="1256342"/>
                    <a:pt x="1077610" y="1247334"/>
                  </a:cubicBezTo>
                  <a:lnTo>
                    <a:pt x="1074335" y="1242657"/>
                  </a:lnTo>
                  <a:lnTo>
                    <a:pt x="1055498" y="1245455"/>
                  </a:lnTo>
                  <a:cubicBezTo>
                    <a:pt x="1032682" y="1245455"/>
                    <a:pt x="1013106" y="1235247"/>
                    <a:pt x="1004744" y="1220700"/>
                  </a:cubicBezTo>
                  <a:lnTo>
                    <a:pt x="1002828" y="1213715"/>
                  </a:lnTo>
                  <a:lnTo>
                    <a:pt x="989835" y="1211092"/>
                  </a:lnTo>
                  <a:cubicBezTo>
                    <a:pt x="975288" y="1204939"/>
                    <a:pt x="965080" y="1190534"/>
                    <a:pt x="965080" y="1173745"/>
                  </a:cubicBezTo>
                  <a:cubicBezTo>
                    <a:pt x="965080" y="1162553"/>
                    <a:pt x="969617" y="1152420"/>
                    <a:pt x="976951" y="1145085"/>
                  </a:cubicBezTo>
                  <a:lnTo>
                    <a:pt x="979726" y="1143214"/>
                  </a:lnTo>
                  <a:lnTo>
                    <a:pt x="975217" y="1133834"/>
                  </a:lnTo>
                  <a:cubicBezTo>
                    <a:pt x="974032" y="1130027"/>
                    <a:pt x="973394" y="1125979"/>
                    <a:pt x="973394" y="1121782"/>
                  </a:cubicBezTo>
                  <a:cubicBezTo>
                    <a:pt x="973394" y="1113387"/>
                    <a:pt x="975946" y="1105589"/>
                    <a:pt x="980317" y="1099120"/>
                  </a:cubicBezTo>
                  <a:lnTo>
                    <a:pt x="987760" y="1092990"/>
                  </a:lnTo>
                  <a:lnTo>
                    <a:pt x="978976" y="1091685"/>
                  </a:lnTo>
                  <a:lnTo>
                    <a:pt x="976289" y="1095524"/>
                  </a:lnTo>
                  <a:cubicBezTo>
                    <a:pt x="967711" y="1104532"/>
                    <a:pt x="954730" y="1110273"/>
                    <a:pt x="940201" y="1110273"/>
                  </a:cubicBezTo>
                  <a:lnTo>
                    <a:pt x="937966" y="1109833"/>
                  </a:lnTo>
                  <a:lnTo>
                    <a:pt x="941616" y="1121782"/>
                  </a:lnTo>
                  <a:cubicBezTo>
                    <a:pt x="941616" y="1127378"/>
                    <a:pt x="940482" y="1132709"/>
                    <a:pt x="938431" y="1137559"/>
                  </a:cubicBezTo>
                  <a:lnTo>
                    <a:pt x="932409" y="1146490"/>
                  </a:lnTo>
                  <a:lnTo>
                    <a:pt x="934694" y="1149005"/>
                  </a:lnTo>
                  <a:cubicBezTo>
                    <a:pt x="939064" y="1155474"/>
                    <a:pt x="941616" y="1163272"/>
                    <a:pt x="941616" y="1171667"/>
                  </a:cubicBezTo>
                  <a:cubicBezTo>
                    <a:pt x="941616" y="1188456"/>
                    <a:pt x="931408" y="1202860"/>
                    <a:pt x="916861" y="1209013"/>
                  </a:cubicBezTo>
                  <a:lnTo>
                    <a:pt x="904472" y="1211514"/>
                  </a:lnTo>
                  <a:lnTo>
                    <a:pt x="901952" y="1220700"/>
                  </a:lnTo>
                  <a:cubicBezTo>
                    <a:pt x="893590" y="1235247"/>
                    <a:pt x="874014" y="1245455"/>
                    <a:pt x="851198" y="1245455"/>
                  </a:cubicBezTo>
                  <a:lnTo>
                    <a:pt x="838009" y="1243495"/>
                  </a:lnTo>
                  <a:lnTo>
                    <a:pt x="835322" y="1247334"/>
                  </a:lnTo>
                  <a:cubicBezTo>
                    <a:pt x="826744" y="1256342"/>
                    <a:pt x="813763" y="1262083"/>
                    <a:pt x="799234" y="1262083"/>
                  </a:cubicBezTo>
                  <a:cubicBezTo>
                    <a:pt x="784705" y="1262083"/>
                    <a:pt x="771723" y="1256342"/>
                    <a:pt x="763146" y="1247334"/>
                  </a:cubicBezTo>
                  <a:lnTo>
                    <a:pt x="759871" y="1242657"/>
                  </a:lnTo>
                  <a:lnTo>
                    <a:pt x="741034" y="1245455"/>
                  </a:lnTo>
                  <a:cubicBezTo>
                    <a:pt x="718218" y="1245455"/>
                    <a:pt x="698642" y="1235247"/>
                    <a:pt x="690280" y="1220700"/>
                  </a:cubicBezTo>
                  <a:lnTo>
                    <a:pt x="688364" y="1213715"/>
                  </a:lnTo>
                  <a:lnTo>
                    <a:pt x="675371" y="1211092"/>
                  </a:lnTo>
                  <a:cubicBezTo>
                    <a:pt x="660824" y="1204939"/>
                    <a:pt x="650616" y="1190534"/>
                    <a:pt x="650616" y="1173745"/>
                  </a:cubicBezTo>
                  <a:cubicBezTo>
                    <a:pt x="650616" y="1162553"/>
                    <a:pt x="655153" y="1152420"/>
                    <a:pt x="662487" y="1145085"/>
                  </a:cubicBezTo>
                  <a:lnTo>
                    <a:pt x="665262" y="1143214"/>
                  </a:lnTo>
                  <a:lnTo>
                    <a:pt x="660753" y="1133834"/>
                  </a:lnTo>
                  <a:cubicBezTo>
                    <a:pt x="659568" y="1130027"/>
                    <a:pt x="658930" y="1125979"/>
                    <a:pt x="658930" y="1121782"/>
                  </a:cubicBezTo>
                  <a:lnTo>
                    <a:pt x="664224" y="1104452"/>
                  </a:lnTo>
                  <a:lnTo>
                    <a:pt x="651095" y="1095524"/>
                  </a:lnTo>
                  <a:lnTo>
                    <a:pt x="647820" y="1090847"/>
                  </a:lnTo>
                  <a:lnTo>
                    <a:pt x="628983" y="1093645"/>
                  </a:lnTo>
                  <a:lnTo>
                    <a:pt x="608427" y="1089024"/>
                  </a:lnTo>
                  <a:lnTo>
                    <a:pt x="612693" y="1102991"/>
                  </a:lnTo>
                  <a:cubicBezTo>
                    <a:pt x="612693" y="1119780"/>
                    <a:pt x="602485" y="1134184"/>
                    <a:pt x="587938" y="1140337"/>
                  </a:cubicBezTo>
                  <a:lnTo>
                    <a:pt x="575549" y="1142838"/>
                  </a:lnTo>
                  <a:lnTo>
                    <a:pt x="573029" y="1152024"/>
                  </a:lnTo>
                  <a:cubicBezTo>
                    <a:pt x="564667" y="1166571"/>
                    <a:pt x="545091" y="1176779"/>
                    <a:pt x="522275" y="1176779"/>
                  </a:cubicBezTo>
                  <a:lnTo>
                    <a:pt x="509086" y="1174819"/>
                  </a:lnTo>
                  <a:lnTo>
                    <a:pt x="506399" y="1178658"/>
                  </a:lnTo>
                  <a:cubicBezTo>
                    <a:pt x="497821" y="1187666"/>
                    <a:pt x="484840" y="1193407"/>
                    <a:pt x="470311" y="1193407"/>
                  </a:cubicBezTo>
                  <a:cubicBezTo>
                    <a:pt x="455782" y="1193407"/>
                    <a:pt x="442800" y="1187666"/>
                    <a:pt x="434223" y="1178658"/>
                  </a:cubicBezTo>
                  <a:lnTo>
                    <a:pt x="430948" y="1173981"/>
                  </a:lnTo>
                  <a:lnTo>
                    <a:pt x="412111" y="1176779"/>
                  </a:lnTo>
                  <a:cubicBezTo>
                    <a:pt x="389295" y="1176779"/>
                    <a:pt x="369719" y="1166571"/>
                    <a:pt x="361357" y="1152024"/>
                  </a:cubicBezTo>
                  <a:lnTo>
                    <a:pt x="359441" y="1145039"/>
                  </a:lnTo>
                  <a:lnTo>
                    <a:pt x="346448" y="1142416"/>
                  </a:lnTo>
                  <a:cubicBezTo>
                    <a:pt x="331901" y="1136263"/>
                    <a:pt x="321693" y="1121858"/>
                    <a:pt x="321693" y="1105069"/>
                  </a:cubicBezTo>
                  <a:cubicBezTo>
                    <a:pt x="321693" y="1093877"/>
                    <a:pt x="326230" y="1083744"/>
                    <a:pt x="333564" y="1076409"/>
                  </a:cubicBezTo>
                  <a:lnTo>
                    <a:pt x="336339" y="1074538"/>
                  </a:lnTo>
                  <a:lnTo>
                    <a:pt x="331830" y="1065158"/>
                  </a:lnTo>
                  <a:cubicBezTo>
                    <a:pt x="330645" y="1061351"/>
                    <a:pt x="330007" y="1057303"/>
                    <a:pt x="330007" y="1053106"/>
                  </a:cubicBezTo>
                  <a:lnTo>
                    <a:pt x="331877" y="1046984"/>
                  </a:lnTo>
                  <a:lnTo>
                    <a:pt x="321605" y="1051182"/>
                  </a:lnTo>
                  <a:cubicBezTo>
                    <a:pt x="309277" y="1051182"/>
                    <a:pt x="298262" y="1046310"/>
                    <a:pt x="290984" y="1038667"/>
                  </a:cubicBezTo>
                  <a:lnTo>
                    <a:pt x="288657" y="1035343"/>
                  </a:lnTo>
                  <a:lnTo>
                    <a:pt x="287815" y="1039514"/>
                  </a:lnTo>
                  <a:lnTo>
                    <a:pt x="281793" y="1048445"/>
                  </a:lnTo>
                  <a:lnTo>
                    <a:pt x="284078" y="1050960"/>
                  </a:lnTo>
                  <a:cubicBezTo>
                    <a:pt x="288448" y="1057429"/>
                    <a:pt x="291000" y="1065227"/>
                    <a:pt x="291000" y="1073622"/>
                  </a:cubicBezTo>
                  <a:cubicBezTo>
                    <a:pt x="291000" y="1090411"/>
                    <a:pt x="280792" y="1104815"/>
                    <a:pt x="266245" y="1110968"/>
                  </a:cubicBezTo>
                  <a:lnTo>
                    <a:pt x="253856" y="1113469"/>
                  </a:lnTo>
                  <a:lnTo>
                    <a:pt x="251336" y="1122655"/>
                  </a:lnTo>
                  <a:cubicBezTo>
                    <a:pt x="242974" y="1137202"/>
                    <a:pt x="223398" y="1147410"/>
                    <a:pt x="200582" y="1147410"/>
                  </a:cubicBezTo>
                  <a:lnTo>
                    <a:pt x="187393" y="1145450"/>
                  </a:lnTo>
                  <a:lnTo>
                    <a:pt x="184706" y="1149289"/>
                  </a:lnTo>
                  <a:cubicBezTo>
                    <a:pt x="176128" y="1158297"/>
                    <a:pt x="163147" y="1164038"/>
                    <a:pt x="148618" y="1164038"/>
                  </a:cubicBezTo>
                  <a:cubicBezTo>
                    <a:pt x="134089" y="1164038"/>
                    <a:pt x="121107" y="1158297"/>
                    <a:pt x="112530" y="1149289"/>
                  </a:cubicBezTo>
                  <a:lnTo>
                    <a:pt x="109255" y="1144612"/>
                  </a:lnTo>
                  <a:lnTo>
                    <a:pt x="90418" y="1147410"/>
                  </a:lnTo>
                  <a:cubicBezTo>
                    <a:pt x="67602" y="1147410"/>
                    <a:pt x="48026" y="1137202"/>
                    <a:pt x="39664" y="1122655"/>
                  </a:cubicBezTo>
                  <a:lnTo>
                    <a:pt x="37748" y="1115670"/>
                  </a:lnTo>
                  <a:lnTo>
                    <a:pt x="24755" y="1113047"/>
                  </a:lnTo>
                  <a:cubicBezTo>
                    <a:pt x="10208" y="1106894"/>
                    <a:pt x="0" y="1092489"/>
                    <a:pt x="0" y="1075700"/>
                  </a:cubicBezTo>
                  <a:cubicBezTo>
                    <a:pt x="0" y="1064508"/>
                    <a:pt x="4537" y="1054375"/>
                    <a:pt x="11871" y="1047040"/>
                  </a:cubicBezTo>
                  <a:lnTo>
                    <a:pt x="14646" y="1045169"/>
                  </a:lnTo>
                  <a:lnTo>
                    <a:pt x="10137" y="1035789"/>
                  </a:lnTo>
                  <a:cubicBezTo>
                    <a:pt x="8952" y="1031982"/>
                    <a:pt x="8315" y="1027934"/>
                    <a:pt x="8315" y="1023737"/>
                  </a:cubicBezTo>
                  <a:cubicBezTo>
                    <a:pt x="8315" y="1006948"/>
                    <a:pt x="18522" y="992543"/>
                    <a:pt x="33069" y="986390"/>
                  </a:cubicBezTo>
                  <a:lnTo>
                    <a:pt x="44855" y="984011"/>
                  </a:lnTo>
                  <a:lnTo>
                    <a:pt x="47979" y="972624"/>
                  </a:lnTo>
                  <a:cubicBezTo>
                    <a:pt x="56340" y="958077"/>
                    <a:pt x="75916" y="947870"/>
                    <a:pt x="98732" y="947870"/>
                  </a:cubicBezTo>
                  <a:lnTo>
                    <a:pt x="107590" y="949186"/>
                  </a:lnTo>
                  <a:lnTo>
                    <a:pt x="114210" y="940676"/>
                  </a:lnTo>
                  <a:lnTo>
                    <a:pt x="107812" y="941627"/>
                  </a:lnTo>
                  <a:cubicBezTo>
                    <a:pt x="81994" y="941627"/>
                    <a:pt x="59843" y="930076"/>
                    <a:pt x="50381" y="913615"/>
                  </a:cubicBezTo>
                  <a:lnTo>
                    <a:pt x="48213" y="905711"/>
                  </a:lnTo>
                  <a:lnTo>
                    <a:pt x="33511" y="902743"/>
                  </a:lnTo>
                  <a:cubicBezTo>
                    <a:pt x="17049" y="895780"/>
                    <a:pt x="5499" y="879480"/>
                    <a:pt x="5499" y="860483"/>
                  </a:cubicBezTo>
                  <a:cubicBezTo>
                    <a:pt x="5499" y="847819"/>
                    <a:pt x="10632" y="836352"/>
                    <a:pt x="18932" y="828053"/>
                  </a:cubicBezTo>
                  <a:lnTo>
                    <a:pt x="22072" y="825936"/>
                  </a:lnTo>
                  <a:lnTo>
                    <a:pt x="16969" y="815323"/>
                  </a:lnTo>
                  <a:cubicBezTo>
                    <a:pt x="15629" y="811014"/>
                    <a:pt x="14907" y="806433"/>
                    <a:pt x="14907" y="801684"/>
                  </a:cubicBezTo>
                  <a:cubicBezTo>
                    <a:pt x="14907" y="782687"/>
                    <a:pt x="26458" y="766387"/>
                    <a:pt x="42919" y="759425"/>
                  </a:cubicBezTo>
                  <a:lnTo>
                    <a:pt x="56254" y="756733"/>
                  </a:lnTo>
                  <a:lnTo>
                    <a:pt x="59789" y="743848"/>
                  </a:lnTo>
                  <a:cubicBezTo>
                    <a:pt x="69251" y="727388"/>
                    <a:pt x="91402" y="715838"/>
                    <a:pt x="117220" y="715838"/>
                  </a:cubicBezTo>
                  <a:lnTo>
                    <a:pt x="127242" y="717326"/>
                  </a:lnTo>
                  <a:lnTo>
                    <a:pt x="129782" y="714062"/>
                  </a:lnTo>
                  <a:lnTo>
                    <a:pt x="126413" y="711052"/>
                  </a:lnTo>
                  <a:lnTo>
                    <a:pt x="124497" y="704066"/>
                  </a:lnTo>
                  <a:lnTo>
                    <a:pt x="111504" y="701443"/>
                  </a:lnTo>
                  <a:cubicBezTo>
                    <a:pt x="96957" y="695290"/>
                    <a:pt x="86749" y="680885"/>
                    <a:pt x="86749" y="664097"/>
                  </a:cubicBezTo>
                  <a:cubicBezTo>
                    <a:pt x="86749" y="652904"/>
                    <a:pt x="91286" y="642771"/>
                    <a:pt x="98620" y="635437"/>
                  </a:cubicBezTo>
                  <a:lnTo>
                    <a:pt x="101395" y="633566"/>
                  </a:lnTo>
                  <a:lnTo>
                    <a:pt x="96886" y="624186"/>
                  </a:lnTo>
                  <a:cubicBezTo>
                    <a:pt x="95701" y="620379"/>
                    <a:pt x="95063" y="616330"/>
                    <a:pt x="95063" y="612133"/>
                  </a:cubicBezTo>
                  <a:cubicBezTo>
                    <a:pt x="95063" y="595344"/>
                    <a:pt x="105271" y="580940"/>
                    <a:pt x="119818" y="574786"/>
                  </a:cubicBezTo>
                  <a:lnTo>
                    <a:pt x="131604" y="572407"/>
                  </a:lnTo>
                  <a:lnTo>
                    <a:pt x="134728" y="561021"/>
                  </a:lnTo>
                  <a:cubicBezTo>
                    <a:pt x="143089" y="546474"/>
                    <a:pt x="162665" y="536266"/>
                    <a:pt x="185481" y="536266"/>
                  </a:cubicBezTo>
                  <a:lnTo>
                    <a:pt x="194339" y="537582"/>
                  </a:lnTo>
                  <a:lnTo>
                    <a:pt x="202297" y="527352"/>
                  </a:lnTo>
                  <a:cubicBezTo>
                    <a:pt x="210760" y="520017"/>
                    <a:pt x="222452" y="515481"/>
                    <a:pt x="235367" y="515481"/>
                  </a:cubicBezTo>
                  <a:cubicBezTo>
                    <a:pt x="248282" y="515481"/>
                    <a:pt x="259973" y="520017"/>
                    <a:pt x="268437" y="527352"/>
                  </a:cubicBezTo>
                  <a:lnTo>
                    <a:pt x="276610" y="537859"/>
                  </a:lnTo>
                  <a:lnTo>
                    <a:pt x="287331" y="536266"/>
                  </a:lnTo>
                  <a:cubicBezTo>
                    <a:pt x="298739" y="536266"/>
                    <a:pt x="309337" y="538818"/>
                    <a:pt x="318128" y="543189"/>
                  </a:cubicBezTo>
                  <a:lnTo>
                    <a:pt x="334701" y="557997"/>
                  </a:lnTo>
                  <a:lnTo>
                    <a:pt x="340545" y="538867"/>
                  </a:lnTo>
                  <a:cubicBezTo>
                    <a:pt x="344915" y="532399"/>
                    <a:pt x="351104" y="527259"/>
                    <a:pt x="358377" y="524182"/>
                  </a:cubicBezTo>
                  <a:lnTo>
                    <a:pt x="370163" y="521803"/>
                  </a:lnTo>
                  <a:lnTo>
                    <a:pt x="373287" y="510417"/>
                  </a:lnTo>
                  <a:lnTo>
                    <a:pt x="392466" y="493279"/>
                  </a:lnTo>
                  <a:lnTo>
                    <a:pt x="363242" y="486710"/>
                  </a:lnTo>
                  <a:cubicBezTo>
                    <a:pt x="354451" y="482340"/>
                    <a:pt x="347466" y="476152"/>
                    <a:pt x="343285" y="468878"/>
                  </a:cubicBezTo>
                  <a:lnTo>
                    <a:pt x="341369" y="461892"/>
                  </a:lnTo>
                  <a:lnTo>
                    <a:pt x="328376" y="459269"/>
                  </a:lnTo>
                  <a:cubicBezTo>
                    <a:pt x="313829" y="453116"/>
                    <a:pt x="303621" y="438711"/>
                    <a:pt x="303621" y="421923"/>
                  </a:cubicBezTo>
                  <a:cubicBezTo>
                    <a:pt x="303621" y="410730"/>
                    <a:pt x="308158" y="400597"/>
                    <a:pt x="315492" y="393263"/>
                  </a:cubicBezTo>
                  <a:lnTo>
                    <a:pt x="318267" y="391392"/>
                  </a:lnTo>
                  <a:lnTo>
                    <a:pt x="313758" y="382012"/>
                  </a:lnTo>
                  <a:cubicBezTo>
                    <a:pt x="312573" y="378205"/>
                    <a:pt x="311935" y="374156"/>
                    <a:pt x="311935" y="369959"/>
                  </a:cubicBezTo>
                  <a:cubicBezTo>
                    <a:pt x="311935" y="353170"/>
                    <a:pt x="322143" y="338766"/>
                    <a:pt x="336690" y="332612"/>
                  </a:cubicBezTo>
                  <a:lnTo>
                    <a:pt x="348476" y="330233"/>
                  </a:lnTo>
                  <a:lnTo>
                    <a:pt x="351600" y="318847"/>
                  </a:lnTo>
                  <a:cubicBezTo>
                    <a:pt x="359961" y="304300"/>
                    <a:pt x="379537" y="294092"/>
                    <a:pt x="402353" y="294092"/>
                  </a:cubicBezTo>
                  <a:lnTo>
                    <a:pt x="411211" y="295408"/>
                  </a:lnTo>
                  <a:lnTo>
                    <a:pt x="419169" y="285178"/>
                  </a:lnTo>
                  <a:cubicBezTo>
                    <a:pt x="427632" y="277843"/>
                    <a:pt x="439324" y="273307"/>
                    <a:pt x="452239" y="273307"/>
                  </a:cubicBezTo>
                  <a:cubicBezTo>
                    <a:pt x="465154" y="273307"/>
                    <a:pt x="476845" y="277843"/>
                    <a:pt x="485309" y="285178"/>
                  </a:cubicBezTo>
                  <a:lnTo>
                    <a:pt x="493482" y="295685"/>
                  </a:lnTo>
                  <a:lnTo>
                    <a:pt x="504203" y="294092"/>
                  </a:lnTo>
                  <a:cubicBezTo>
                    <a:pt x="527019" y="294092"/>
                    <a:pt x="546595" y="304300"/>
                    <a:pt x="554957" y="318847"/>
                  </a:cubicBezTo>
                  <a:lnTo>
                    <a:pt x="558081" y="330233"/>
                  </a:lnTo>
                  <a:lnTo>
                    <a:pt x="569866" y="332612"/>
                  </a:lnTo>
                  <a:cubicBezTo>
                    <a:pt x="584413" y="338766"/>
                    <a:pt x="594621" y="353170"/>
                    <a:pt x="594621" y="369959"/>
                  </a:cubicBezTo>
                  <a:cubicBezTo>
                    <a:pt x="594621" y="375556"/>
                    <a:pt x="593487" y="380887"/>
                    <a:pt x="591436" y="385736"/>
                  </a:cubicBezTo>
                  <a:lnTo>
                    <a:pt x="585414" y="394668"/>
                  </a:lnTo>
                  <a:lnTo>
                    <a:pt x="587699" y="397183"/>
                  </a:lnTo>
                  <a:cubicBezTo>
                    <a:pt x="592069" y="403652"/>
                    <a:pt x="594621" y="411450"/>
                    <a:pt x="594621" y="419844"/>
                  </a:cubicBezTo>
                  <a:lnTo>
                    <a:pt x="587969" y="441623"/>
                  </a:lnTo>
                  <a:lnTo>
                    <a:pt x="595657" y="434753"/>
                  </a:lnTo>
                  <a:cubicBezTo>
                    <a:pt x="604448" y="430382"/>
                    <a:pt x="615046" y="427830"/>
                    <a:pt x="626454" y="427830"/>
                  </a:cubicBezTo>
                  <a:lnTo>
                    <a:pt x="635312" y="429146"/>
                  </a:lnTo>
                  <a:lnTo>
                    <a:pt x="643270" y="418916"/>
                  </a:lnTo>
                  <a:lnTo>
                    <a:pt x="650092" y="416467"/>
                  </a:lnTo>
                  <a:lnTo>
                    <a:pt x="647060" y="406541"/>
                  </a:lnTo>
                  <a:cubicBezTo>
                    <a:pt x="647060" y="397350"/>
                    <a:pt x="650785" y="389029"/>
                    <a:pt x="656808" y="383006"/>
                  </a:cubicBezTo>
                  <a:lnTo>
                    <a:pt x="659087" y="381470"/>
                  </a:lnTo>
                  <a:lnTo>
                    <a:pt x="655384" y="373768"/>
                  </a:lnTo>
                  <a:cubicBezTo>
                    <a:pt x="654411" y="370641"/>
                    <a:pt x="653887" y="367317"/>
                    <a:pt x="653887" y="363870"/>
                  </a:cubicBezTo>
                  <a:lnTo>
                    <a:pt x="656735" y="354548"/>
                  </a:lnTo>
                  <a:lnTo>
                    <a:pt x="644947" y="349730"/>
                  </a:lnTo>
                  <a:lnTo>
                    <a:pt x="642258" y="345890"/>
                  </a:lnTo>
                  <a:lnTo>
                    <a:pt x="626790" y="348188"/>
                  </a:lnTo>
                  <a:cubicBezTo>
                    <a:pt x="608055" y="348188"/>
                    <a:pt x="591980" y="339806"/>
                    <a:pt x="585114" y="327860"/>
                  </a:cubicBezTo>
                  <a:lnTo>
                    <a:pt x="583540" y="322124"/>
                  </a:lnTo>
                  <a:lnTo>
                    <a:pt x="572871" y="319970"/>
                  </a:lnTo>
                  <a:cubicBezTo>
                    <a:pt x="560926" y="314918"/>
                    <a:pt x="552544" y="303089"/>
                    <a:pt x="552544" y="289303"/>
                  </a:cubicBezTo>
                  <a:cubicBezTo>
                    <a:pt x="552544" y="280113"/>
                    <a:pt x="556269" y="271792"/>
                    <a:pt x="562292" y="265769"/>
                  </a:cubicBezTo>
                  <a:lnTo>
                    <a:pt x="564570" y="264233"/>
                  </a:lnTo>
                  <a:lnTo>
                    <a:pt x="560868" y="256531"/>
                  </a:lnTo>
                  <a:cubicBezTo>
                    <a:pt x="559895" y="253404"/>
                    <a:pt x="559371" y="250080"/>
                    <a:pt x="559371" y="246634"/>
                  </a:cubicBezTo>
                  <a:cubicBezTo>
                    <a:pt x="559371" y="232848"/>
                    <a:pt x="567753" y="221019"/>
                    <a:pt x="579699" y="215966"/>
                  </a:cubicBezTo>
                  <a:lnTo>
                    <a:pt x="589376" y="214013"/>
                  </a:lnTo>
                  <a:lnTo>
                    <a:pt x="591941" y="204663"/>
                  </a:lnTo>
                  <a:cubicBezTo>
                    <a:pt x="598807" y="192718"/>
                    <a:pt x="614882" y="184336"/>
                    <a:pt x="633617" y="184336"/>
                  </a:cubicBezTo>
                  <a:lnTo>
                    <a:pt x="640890" y="185416"/>
                  </a:lnTo>
                  <a:lnTo>
                    <a:pt x="647425" y="177016"/>
                  </a:lnTo>
                  <a:cubicBezTo>
                    <a:pt x="654375" y="170993"/>
                    <a:pt x="663976" y="167268"/>
                    <a:pt x="674580" y="167268"/>
                  </a:cubicBezTo>
                  <a:lnTo>
                    <a:pt x="679648" y="169087"/>
                  </a:lnTo>
                  <a:lnTo>
                    <a:pt x="681522" y="164563"/>
                  </a:lnTo>
                  <a:lnTo>
                    <a:pt x="683800" y="163027"/>
                  </a:lnTo>
                  <a:lnTo>
                    <a:pt x="680098" y="155325"/>
                  </a:lnTo>
                  <a:cubicBezTo>
                    <a:pt x="679125" y="152198"/>
                    <a:pt x="678601" y="148874"/>
                    <a:pt x="678601" y="145428"/>
                  </a:cubicBezTo>
                  <a:cubicBezTo>
                    <a:pt x="678601" y="131642"/>
                    <a:pt x="686983" y="119813"/>
                    <a:pt x="698929" y="114760"/>
                  </a:cubicBezTo>
                  <a:lnTo>
                    <a:pt x="708606" y="112807"/>
                  </a:lnTo>
                  <a:lnTo>
                    <a:pt x="711171" y="103457"/>
                  </a:lnTo>
                  <a:cubicBezTo>
                    <a:pt x="718037" y="91512"/>
                    <a:pt x="734112" y="83130"/>
                    <a:pt x="752847" y="83130"/>
                  </a:cubicBezTo>
                  <a:lnTo>
                    <a:pt x="760120" y="84210"/>
                  </a:lnTo>
                  <a:lnTo>
                    <a:pt x="766655" y="75810"/>
                  </a:lnTo>
                  <a:cubicBezTo>
                    <a:pt x="773605" y="69787"/>
                    <a:pt x="783206" y="66062"/>
                    <a:pt x="793810" y="66062"/>
                  </a:cubicBezTo>
                  <a:cubicBezTo>
                    <a:pt x="804415" y="66062"/>
                    <a:pt x="814016" y="69787"/>
                    <a:pt x="820965" y="75810"/>
                  </a:cubicBezTo>
                  <a:lnTo>
                    <a:pt x="827677" y="84437"/>
                  </a:lnTo>
                  <a:lnTo>
                    <a:pt x="836480" y="83130"/>
                  </a:lnTo>
                  <a:lnTo>
                    <a:pt x="852947" y="86831"/>
                  </a:lnTo>
                  <a:lnTo>
                    <a:pt x="853982" y="84332"/>
                  </a:lnTo>
                  <a:lnTo>
                    <a:pt x="855932" y="83016"/>
                  </a:lnTo>
                  <a:lnTo>
                    <a:pt x="852762" y="76422"/>
                  </a:lnTo>
                  <a:cubicBezTo>
                    <a:pt x="851930" y="73745"/>
                    <a:pt x="851481" y="70899"/>
                    <a:pt x="851481" y="67949"/>
                  </a:cubicBezTo>
                  <a:cubicBezTo>
                    <a:pt x="851481" y="56146"/>
                    <a:pt x="858657" y="46019"/>
                    <a:pt x="868885" y="41693"/>
                  </a:cubicBezTo>
                  <a:lnTo>
                    <a:pt x="877170" y="40021"/>
                  </a:lnTo>
                  <a:lnTo>
                    <a:pt x="879366" y="32016"/>
                  </a:lnTo>
                  <a:cubicBezTo>
                    <a:pt x="885245" y="21789"/>
                    <a:pt x="899007" y="14613"/>
                    <a:pt x="915047" y="14613"/>
                  </a:cubicBezTo>
                  <a:lnTo>
                    <a:pt x="921274" y="15538"/>
                  </a:lnTo>
                  <a:lnTo>
                    <a:pt x="926869" y="8346"/>
                  </a:lnTo>
                  <a:cubicBezTo>
                    <a:pt x="932819" y="3189"/>
                    <a:pt x="941039" y="0"/>
                    <a:pt x="95011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47BDF85-4BCC-4B58-ADFF-D850A7F63520}"/>
                </a:ext>
              </a:extLst>
            </p:cNvPr>
            <p:cNvSpPr/>
            <p:nvPr/>
          </p:nvSpPr>
          <p:spPr>
            <a:xfrm>
              <a:off x="706024" y="3035300"/>
              <a:ext cx="2538825" cy="1956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A6E9051-29E1-43E0-90AC-D2DC93E77A53}"/>
                </a:ext>
              </a:extLst>
            </p:cNvPr>
            <p:cNvGrpSpPr/>
            <p:nvPr/>
          </p:nvGrpSpPr>
          <p:grpSpPr>
            <a:xfrm>
              <a:off x="966615" y="1387115"/>
              <a:ext cx="2110089" cy="1349692"/>
              <a:chOff x="867138" y="1643620"/>
              <a:chExt cx="3271475" cy="2092560"/>
            </a:xfrm>
            <a:solidFill>
              <a:srgbClr val="006600"/>
            </a:solidFill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7A27293-9BD7-4B15-8302-3D00F2FE51F9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71AC738-0ED0-41C9-BCE7-8098F03BF9A4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3FEA90E-A8D4-498B-B84D-46F76E6394C5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3B15DAD-799A-4C3E-95AF-43AF708B2CD9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314FBEB-A0F6-4842-B1B6-53932348DAF8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1D36E59-94B5-462A-BCEA-47A89A891AC3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313E073-44FF-4B5A-AF43-063A96CC0CC7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73A3064-E025-49C3-89FD-A530490C3E64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B5DBE79-248D-4FFB-AFE5-C2AE75A2B6E8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F6491981-ED8D-4468-B12F-8E5D3F1727CA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DC28395-8D91-425D-90AA-1D08199973E0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FA06C9A-43ED-45BD-9AEA-7F0C1BC2247C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ACADDC2-2B8A-497C-89AE-2F554F4944F6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DD2C99A-9B8F-41E8-A69D-8DDDE920322C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2C4FFF5-847E-4915-87FE-EE5649C4E9CB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1F6EC2A-1D70-467F-92AB-C5A1CCF9999E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33C6590-D830-4547-AEDD-A7990E582F74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34DDD92-790A-428F-B016-246BE7BB5E61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85E86A9-2467-40ED-B0F9-4A2B2BE3DAA2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9CA8524-C5C4-4EC9-AAF8-CAE68C57373E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77FC3C8-43D7-4A4C-9F02-155BF4E42ECA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81323D0-7D89-4041-A58A-862C1E9CE46A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F9187DD-2C2B-4EEE-BA9C-160584D69FFB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C6E95A6-57F5-4208-A35D-502ED79011F8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D2A28C5-EAE1-4132-AB6A-A41D311C57F7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6F02282-70C2-4E93-ACAB-127550CCBFF8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28CAD6D-998E-43B1-A891-2E86DCD16A27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39ED5FC-27EF-4904-93B1-8240160349C9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57A1C00-0326-44A2-A993-A6803D3758E9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10CDB3B-1C60-4D79-8A24-CA197EFBBF96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45253D4-DBEB-404F-942D-36F9C1F55AAD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A22BB76-728E-4D73-A950-035399474B75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A781DF5-F6BB-4B82-9DB8-5BFE9CA56F00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3AD684A-2D06-413F-8297-E12EDA43AC30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A566C1E-77A6-43A3-8913-FC5B0D69DAC9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A1D6873-CB64-4819-9546-8398793244D1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80D45E9-68B2-46C1-8B42-5A6BA5D86D85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6CCEFFF-85F9-433E-BF64-765EB3764172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1347CE7-1352-421F-8E1B-AD2A389120E9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029DCE1-7747-495F-9519-0355D8963458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A533F9B-AA99-4A07-A94C-6EE632720E23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C6BA0EE-E0A7-4641-9B27-9C62BBBBD18B}"/>
                </a:ext>
              </a:extLst>
            </p:cNvPr>
            <p:cNvSpPr/>
            <p:nvPr/>
          </p:nvSpPr>
          <p:spPr>
            <a:xfrm>
              <a:off x="1228283" y="1468649"/>
              <a:ext cx="1476965" cy="1509297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E0990FF-C093-4ECC-923A-F2206CE6E3B5}"/>
                </a:ext>
              </a:extLst>
            </p:cNvPr>
            <p:cNvSpPr/>
            <p:nvPr/>
          </p:nvSpPr>
          <p:spPr>
            <a:xfrm>
              <a:off x="821274" y="1468649"/>
              <a:ext cx="2313813" cy="1682148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72287BE-D579-43D8-90C8-3B29BB75234C}"/>
                </a:ext>
              </a:extLst>
            </p:cNvPr>
            <p:cNvGrpSpPr/>
            <p:nvPr/>
          </p:nvGrpSpPr>
          <p:grpSpPr>
            <a:xfrm>
              <a:off x="768349" y="1236868"/>
              <a:ext cx="2506619" cy="1603329"/>
              <a:chOff x="867138" y="1643620"/>
              <a:chExt cx="3271475" cy="2092560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505D123-1CEB-4088-9FB0-4891ACE7F4E0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6482A7A-6E84-44B6-80C2-4B2900B347C0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9B762AB-4E70-40B4-9289-DEBB135CB227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14F109B-0A43-413E-AF2E-B628C9445C62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831AE69-2D2B-4668-8856-9787EF782714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95715AD-3B2C-4440-B5A1-2A8CBDDA18BB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A806928-D049-4887-9815-96AE9888F00A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71EBF0F-9817-411B-8C03-A1B1F1A3D889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C2F7F66-4554-4674-8C2B-D6BEBF9C7B42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A4F9B39-341C-49C3-B2FE-E65FAEFBE369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E54C76B-FADA-48AE-A994-DA25CF6E7DF2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9A3506A-218C-4557-B15B-CB5F7082F455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4A04B92-5473-4409-9B60-656B8268282E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3D524FB-2D9A-4F68-82ED-1612D26D1604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F2EB371F-0160-4630-9184-1DD2CFA4AAB9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47004B2-0EFF-42CB-AAC7-8C2D6E7B38AC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81C052C-EFC0-4881-8EED-DF4D229208C1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D15BBDD-9562-488A-91FE-0AA011F83A39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9F7F88D-9F5B-4C4F-881C-616DEF973F6E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C3036DB-BFCB-4A3F-BFD5-9BE2BF813127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4ADEF07-B0A0-4D96-AC6B-39D6534F0637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982FBB8-C973-4B1E-9675-CABD271D4FDE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1A11078-5E29-4B1C-9412-3CE1FF59C8DD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CAAE888-CD04-4DEE-BFC1-335AEF4886FD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68937F-C33D-4607-9F7B-ECEB1EE0A688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F5E84F0-F431-437A-8E54-F16E2DA49644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12E8E31-DE2F-4F58-BFB1-555FE859A5AF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059EC24-975F-4419-849B-F6D50B0B8BB3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DBAE640-3C2D-4F6A-B625-2A3E681171D3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5F036B9-1789-458C-8893-7229F78EE1F5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D10CB87-01A1-4A91-9D89-DE08A5180F0F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7ED494E-C59C-46F1-A878-BB9552AFA38E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BB6143E-701A-4E76-AD6E-7FCBF9D7629D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0BADFE0-ABE5-4A50-BBD1-32469E833E70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6301E99-608B-4CCB-AF0F-DFD834B6C645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29E12AE-3687-4B61-93C6-5F31C79643B7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1998264-D48B-439B-93A3-E5FB1A2EAE8D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592AE71-39A4-43FA-AAA0-3D846D89E644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6136863-A256-4A89-9D78-ED8E7BC5F0C8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D6ACC40-0DCE-4C11-8C35-B00C38923726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2410D42-8C74-4DFE-A86F-29BE47D9F990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2E83E9A7-1314-48D8-9A19-7872F99A05F5}"/>
              </a:ext>
            </a:extLst>
          </p:cNvPr>
          <p:cNvGrpSpPr/>
          <p:nvPr/>
        </p:nvGrpSpPr>
        <p:grpSpPr>
          <a:xfrm>
            <a:off x="909502" y="1030333"/>
            <a:ext cx="2224660" cy="2372518"/>
            <a:chOff x="793863" y="1062685"/>
            <a:chExt cx="2256120" cy="2406070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438F6AC-7EBB-4CF1-86AD-F57288DFF966}"/>
                </a:ext>
              </a:extLst>
            </p:cNvPr>
            <p:cNvSpPr/>
            <p:nvPr/>
          </p:nvSpPr>
          <p:spPr>
            <a:xfrm>
              <a:off x="1264936" y="2081274"/>
              <a:ext cx="75440" cy="1367339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0409A0E5-1304-4E7D-9C2C-429B8F4BCE20}"/>
                </a:ext>
              </a:extLst>
            </p:cNvPr>
            <p:cNvSpPr/>
            <p:nvPr/>
          </p:nvSpPr>
          <p:spPr>
            <a:xfrm flipH="1">
              <a:off x="2491572" y="1615440"/>
              <a:ext cx="61128" cy="184569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7B9AF14-55D2-4890-B2E5-E112C0595832}"/>
                </a:ext>
              </a:extLst>
            </p:cNvPr>
            <p:cNvSpPr/>
            <p:nvPr/>
          </p:nvSpPr>
          <p:spPr>
            <a:xfrm>
              <a:off x="1779965" y="1874520"/>
              <a:ext cx="79230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F8CA6B2-10FB-49F6-8E74-FDF189544975}"/>
                </a:ext>
              </a:extLst>
            </p:cNvPr>
            <p:cNvGrpSpPr/>
            <p:nvPr/>
          </p:nvGrpSpPr>
          <p:grpSpPr>
            <a:xfrm rot="390548">
              <a:off x="1983769" y="1101683"/>
              <a:ext cx="1066214" cy="835108"/>
              <a:chOff x="4717898" y="1209964"/>
              <a:chExt cx="1311023" cy="1248922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ABE12912-C66E-41B0-8C8D-F9460BDE1F3E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星: 16 pt 127">
                <a:extLst>
                  <a:ext uri="{FF2B5EF4-FFF2-40B4-BE49-F238E27FC236}">
                    <a16:creationId xmlns:a16="http://schemas.microsoft.com/office/drawing/2014/main" id="{D9718A1F-7A5F-412D-88DC-CE5FB8A36EC9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16 pt 128">
                <a:extLst>
                  <a:ext uri="{FF2B5EF4-FFF2-40B4-BE49-F238E27FC236}">
                    <a16:creationId xmlns:a16="http://schemas.microsoft.com/office/drawing/2014/main" id="{15109A7F-19DE-4F44-BF4D-15CC27CAEC90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DA3E4AE-9A5C-4756-BB98-E625EB9F488F}"/>
                </a:ext>
              </a:extLst>
            </p:cNvPr>
            <p:cNvSpPr/>
            <p:nvPr/>
          </p:nvSpPr>
          <p:spPr>
            <a:xfrm>
              <a:off x="1566658" y="1630681"/>
              <a:ext cx="86881" cy="18380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30CFB6A-D7E7-420A-9285-B780CE5FD4D1}"/>
                </a:ext>
              </a:extLst>
            </p:cNvPr>
            <p:cNvSpPr/>
            <p:nvPr/>
          </p:nvSpPr>
          <p:spPr>
            <a:xfrm flipH="1">
              <a:off x="2339172" y="1897380"/>
              <a:ext cx="81793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C3EE839-FF61-4D4D-BDEB-F05C21DCFDFB}"/>
                </a:ext>
              </a:extLst>
            </p:cNvPr>
            <p:cNvGrpSpPr/>
            <p:nvPr/>
          </p:nvGrpSpPr>
          <p:grpSpPr>
            <a:xfrm>
              <a:off x="949636" y="1062685"/>
              <a:ext cx="1311023" cy="936673"/>
              <a:chOff x="4717898" y="1209964"/>
              <a:chExt cx="1311023" cy="1248922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1DF5796-5570-4685-B385-391B70AD055F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16 pt 124">
                <a:extLst>
                  <a:ext uri="{FF2B5EF4-FFF2-40B4-BE49-F238E27FC236}">
                    <a16:creationId xmlns:a16="http://schemas.microsoft.com/office/drawing/2014/main" id="{F428E49A-279C-4599-AC7D-25916C91994C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16 pt 125">
                <a:extLst>
                  <a:ext uri="{FF2B5EF4-FFF2-40B4-BE49-F238E27FC236}">
                    <a16:creationId xmlns:a16="http://schemas.microsoft.com/office/drawing/2014/main" id="{D7117D70-0220-4F61-B1B8-3DF1CB1F9706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51F2DD0-3531-4475-B61A-574444DE2665}"/>
                </a:ext>
              </a:extLst>
            </p:cNvPr>
            <p:cNvSpPr/>
            <p:nvPr/>
          </p:nvSpPr>
          <p:spPr>
            <a:xfrm flipH="1">
              <a:off x="1981032" y="1897380"/>
              <a:ext cx="81793" cy="1571374"/>
            </a:xfrm>
            <a:custGeom>
              <a:avLst/>
              <a:gdLst>
                <a:gd name="connsiteX0" fmla="*/ 31849 w 76978"/>
                <a:gd name="connsiteY0" fmla="*/ 0 h 1614529"/>
                <a:gd name="connsiteX1" fmla="*/ 76978 w 76978"/>
                <a:gd name="connsiteY1" fmla="*/ 0 h 1614529"/>
                <a:gd name="connsiteX2" fmla="*/ 66214 w 76978"/>
                <a:gd name="connsiteY2" fmla="*/ 178019 h 1614529"/>
                <a:gd name="connsiteX3" fmla="*/ 52387 w 76978"/>
                <a:gd name="connsiteY3" fmla="*/ 810940 h 1614529"/>
                <a:gd name="connsiteX4" fmla="*/ 66214 w 76978"/>
                <a:gd name="connsiteY4" fmla="*/ 1443861 h 1614529"/>
                <a:gd name="connsiteX5" fmla="*/ 76534 w 76978"/>
                <a:gd name="connsiteY5" fmla="*/ 1614529 h 1614529"/>
                <a:gd name="connsiteX6" fmla="*/ 31025 w 76978"/>
                <a:gd name="connsiteY6" fmla="*/ 1614529 h 1614529"/>
                <a:gd name="connsiteX7" fmla="*/ 30688 w 76978"/>
                <a:gd name="connsiteY7" fmla="*/ 1611527 h 1614529"/>
                <a:gd name="connsiteX8" fmla="*/ 0 w 76978"/>
                <a:gd name="connsiteY8" fmla="*/ 810939 h 1614529"/>
                <a:gd name="connsiteX9" fmla="*/ 30688 w 76978"/>
                <a:gd name="connsiteY9" fmla="*/ 10351 h 16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78" h="1614529">
                  <a:moveTo>
                    <a:pt x="31849" y="0"/>
                  </a:moveTo>
                  <a:lnTo>
                    <a:pt x="76978" y="0"/>
                  </a:lnTo>
                  <a:lnTo>
                    <a:pt x="66214" y="178019"/>
                  </a:lnTo>
                  <a:cubicBezTo>
                    <a:pt x="57239" y="371977"/>
                    <a:pt x="52387" y="588209"/>
                    <a:pt x="52387" y="810940"/>
                  </a:cubicBezTo>
                  <a:cubicBezTo>
                    <a:pt x="52387" y="1033671"/>
                    <a:pt x="57239" y="1249903"/>
                    <a:pt x="66214" y="1443861"/>
                  </a:cubicBezTo>
                  <a:lnTo>
                    <a:pt x="76534" y="1614529"/>
                  </a:lnTo>
                  <a:lnTo>
                    <a:pt x="31025" y="1614529"/>
                  </a:lnTo>
                  <a:lnTo>
                    <a:pt x="30688" y="1611527"/>
                  </a:lnTo>
                  <a:cubicBezTo>
                    <a:pt x="11727" y="1406639"/>
                    <a:pt x="0" y="1123588"/>
                    <a:pt x="0" y="810939"/>
                  </a:cubicBezTo>
                  <a:cubicBezTo>
                    <a:pt x="0" y="498290"/>
                    <a:pt x="11727" y="215239"/>
                    <a:pt x="30688" y="10351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B3600BB8-AC33-4BF4-A68C-3A57E98ECFB2}"/>
                </a:ext>
              </a:extLst>
            </p:cNvPr>
            <p:cNvGrpSpPr/>
            <p:nvPr/>
          </p:nvGrpSpPr>
          <p:grpSpPr>
            <a:xfrm rot="858084">
              <a:off x="1879315" y="1667841"/>
              <a:ext cx="1084739" cy="775002"/>
              <a:chOff x="4717898" y="1209964"/>
              <a:chExt cx="1311023" cy="1248922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EAFC173-7E5B-4BBE-9813-D7B312407105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16 pt 121">
                <a:extLst>
                  <a:ext uri="{FF2B5EF4-FFF2-40B4-BE49-F238E27FC236}">
                    <a16:creationId xmlns:a16="http://schemas.microsoft.com/office/drawing/2014/main" id="{42F0EEEA-CD29-4690-854D-9E2C7D201410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6 pt 122">
                <a:extLst>
                  <a:ext uri="{FF2B5EF4-FFF2-40B4-BE49-F238E27FC236}">
                    <a16:creationId xmlns:a16="http://schemas.microsoft.com/office/drawing/2014/main" id="{CF6460FF-6965-47C5-9177-D758C9F6D0C3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8348DD1B-C696-4932-83BD-FE6E15AA6257}"/>
                </a:ext>
              </a:extLst>
            </p:cNvPr>
            <p:cNvGrpSpPr/>
            <p:nvPr/>
          </p:nvGrpSpPr>
          <p:grpSpPr>
            <a:xfrm rot="21154010">
              <a:off x="1466331" y="1857660"/>
              <a:ext cx="1084739" cy="775002"/>
              <a:chOff x="4717898" y="1209964"/>
              <a:chExt cx="1311023" cy="1248922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AFD9525-EDB9-4BC0-9F71-0E032E5BAA09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星: 16 pt 118">
                <a:extLst>
                  <a:ext uri="{FF2B5EF4-FFF2-40B4-BE49-F238E27FC236}">
                    <a16:creationId xmlns:a16="http://schemas.microsoft.com/office/drawing/2014/main" id="{71D2B2A8-4655-46DC-BC11-9A421F0F415F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星: 16 pt 119">
                <a:extLst>
                  <a:ext uri="{FF2B5EF4-FFF2-40B4-BE49-F238E27FC236}">
                    <a16:creationId xmlns:a16="http://schemas.microsoft.com/office/drawing/2014/main" id="{86DCA0C2-F24E-4C24-A9C5-BB9766B3BC0C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DD627B0-330A-4AA3-A54D-5D2C7091A864}"/>
                </a:ext>
              </a:extLst>
            </p:cNvPr>
            <p:cNvGrpSpPr/>
            <p:nvPr/>
          </p:nvGrpSpPr>
          <p:grpSpPr>
            <a:xfrm rot="21184485">
              <a:off x="793863" y="1782680"/>
              <a:ext cx="1051876" cy="721349"/>
              <a:chOff x="4717898" y="1209964"/>
              <a:chExt cx="1311023" cy="1248922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2626A03-ACD3-427D-8C33-74448D83E0B6}"/>
                  </a:ext>
                </a:extLst>
              </p:cNvPr>
              <p:cNvSpPr/>
              <p:nvPr/>
            </p:nvSpPr>
            <p:spPr>
              <a:xfrm>
                <a:off x="4717898" y="1209964"/>
                <a:ext cx="1311023" cy="1248922"/>
              </a:xfrm>
              <a:custGeom>
                <a:avLst/>
                <a:gdLst>
                  <a:gd name="connsiteX0" fmla="*/ 666913 w 1311023"/>
                  <a:gd name="connsiteY0" fmla="*/ 679466 h 1248922"/>
                  <a:gd name="connsiteX1" fmla="*/ 968830 w 1311023"/>
                  <a:gd name="connsiteY1" fmla="*/ 1045606 h 1248922"/>
                  <a:gd name="connsiteX2" fmla="*/ 666913 w 1311023"/>
                  <a:gd name="connsiteY2" fmla="*/ 679466 h 1248922"/>
                  <a:gd name="connsiteX3" fmla="*/ 641290 w 1311023"/>
                  <a:gd name="connsiteY3" fmla="*/ 679465 h 1248922"/>
                  <a:gd name="connsiteX4" fmla="*/ 339373 w 1311023"/>
                  <a:gd name="connsiteY4" fmla="*/ 1045605 h 1248922"/>
                  <a:gd name="connsiteX5" fmla="*/ 641290 w 1311023"/>
                  <a:gd name="connsiteY5" fmla="*/ 679465 h 1248922"/>
                  <a:gd name="connsiteX6" fmla="*/ 198184 w 1311023"/>
                  <a:gd name="connsiteY6" fmla="*/ 250032 h 1248922"/>
                  <a:gd name="connsiteX7" fmla="*/ 621666 w 1311023"/>
                  <a:gd name="connsiteY7" fmla="*/ 656666 h 1248922"/>
                  <a:gd name="connsiteX8" fmla="*/ 189507 w 1311023"/>
                  <a:gd name="connsiteY8" fmla="*/ 460577 h 1248922"/>
                  <a:gd name="connsiteX9" fmla="*/ 198184 w 1311023"/>
                  <a:gd name="connsiteY9" fmla="*/ 250032 h 1248922"/>
                  <a:gd name="connsiteX10" fmla="*/ 1112839 w 1311023"/>
                  <a:gd name="connsiteY10" fmla="*/ 245273 h 1248922"/>
                  <a:gd name="connsiteX11" fmla="*/ 1121516 w 1311023"/>
                  <a:gd name="connsiteY11" fmla="*/ 455818 h 1248922"/>
                  <a:gd name="connsiteX12" fmla="*/ 689358 w 1311023"/>
                  <a:gd name="connsiteY12" fmla="*/ 651907 h 1248922"/>
                  <a:gd name="connsiteX13" fmla="*/ 1112839 w 1311023"/>
                  <a:gd name="connsiteY13" fmla="*/ 245273 h 1248922"/>
                  <a:gd name="connsiteX14" fmla="*/ 536627 w 1311023"/>
                  <a:gd name="connsiteY14" fmla="*/ 1277 h 1248922"/>
                  <a:gd name="connsiteX15" fmla="*/ 651530 w 1311023"/>
                  <a:gd name="connsiteY15" fmla="*/ 150351 h 1248922"/>
                  <a:gd name="connsiteX16" fmla="*/ 651530 w 1311023"/>
                  <a:gd name="connsiteY16" fmla="*/ 624916 h 1248922"/>
                  <a:gd name="connsiteX17" fmla="*/ 536627 w 1311023"/>
                  <a:gd name="connsiteY17" fmla="*/ 1277 h 124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11023" h="1248922">
                    <a:moveTo>
                      <a:pt x="666913" y="679466"/>
                    </a:moveTo>
                    <a:cubicBezTo>
                      <a:pt x="1302565" y="770410"/>
                      <a:pt x="1271763" y="1274220"/>
                      <a:pt x="968830" y="1045606"/>
                    </a:cubicBezTo>
                    <a:cubicBezTo>
                      <a:pt x="1135545" y="1386545"/>
                      <a:pt x="635094" y="1320803"/>
                      <a:pt x="666913" y="679466"/>
                    </a:cubicBezTo>
                    <a:close/>
                    <a:moveTo>
                      <a:pt x="641290" y="679465"/>
                    </a:moveTo>
                    <a:cubicBezTo>
                      <a:pt x="673109" y="1320802"/>
                      <a:pt x="172658" y="1386544"/>
                      <a:pt x="339373" y="1045605"/>
                    </a:cubicBezTo>
                    <a:cubicBezTo>
                      <a:pt x="36440" y="1274219"/>
                      <a:pt x="5638" y="770409"/>
                      <a:pt x="641290" y="679465"/>
                    </a:cubicBezTo>
                    <a:close/>
                    <a:moveTo>
                      <a:pt x="198184" y="250032"/>
                    </a:moveTo>
                    <a:cubicBezTo>
                      <a:pt x="312002" y="254418"/>
                      <a:pt x="494954" y="361666"/>
                      <a:pt x="621666" y="656666"/>
                    </a:cubicBezTo>
                    <a:cubicBezTo>
                      <a:pt x="10772" y="854488"/>
                      <a:pt x="-183094" y="388453"/>
                      <a:pt x="189507" y="460577"/>
                    </a:cubicBezTo>
                    <a:cubicBezTo>
                      <a:pt x="39683" y="344125"/>
                      <a:pt x="84367" y="245647"/>
                      <a:pt x="198184" y="250032"/>
                    </a:cubicBezTo>
                    <a:close/>
                    <a:moveTo>
                      <a:pt x="1112839" y="245273"/>
                    </a:moveTo>
                    <a:cubicBezTo>
                      <a:pt x="1226656" y="240888"/>
                      <a:pt x="1271340" y="339366"/>
                      <a:pt x="1121516" y="455818"/>
                    </a:cubicBezTo>
                    <a:cubicBezTo>
                      <a:pt x="1494117" y="383694"/>
                      <a:pt x="1300251" y="849729"/>
                      <a:pt x="689358" y="651907"/>
                    </a:cubicBezTo>
                    <a:cubicBezTo>
                      <a:pt x="816070" y="356907"/>
                      <a:pt x="999021" y="249659"/>
                      <a:pt x="1112839" y="245273"/>
                    </a:cubicBezTo>
                    <a:close/>
                    <a:moveTo>
                      <a:pt x="536627" y="1277"/>
                    </a:moveTo>
                    <a:cubicBezTo>
                      <a:pt x="578557" y="-8250"/>
                      <a:pt x="626421" y="35005"/>
                      <a:pt x="651530" y="150351"/>
                    </a:cubicBezTo>
                    <a:cubicBezTo>
                      <a:pt x="731879" y="-218756"/>
                      <a:pt x="1045241" y="150351"/>
                      <a:pt x="651530" y="624916"/>
                    </a:cubicBezTo>
                    <a:cubicBezTo>
                      <a:pt x="380853" y="298653"/>
                      <a:pt x="444380" y="22235"/>
                      <a:pt x="536627" y="127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50000">
                    <a:srgbClr val="FF99CC"/>
                  </a:gs>
                  <a:gs pos="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星: 16 pt 115">
                <a:extLst>
                  <a:ext uri="{FF2B5EF4-FFF2-40B4-BE49-F238E27FC236}">
                    <a16:creationId xmlns:a16="http://schemas.microsoft.com/office/drawing/2014/main" id="{E02E314A-50F3-426A-9E94-4763E0CC1785}"/>
                  </a:ext>
                </a:extLst>
              </p:cNvPr>
              <p:cNvSpPr/>
              <p:nvPr/>
            </p:nvSpPr>
            <p:spPr>
              <a:xfrm>
                <a:off x="5244701" y="1728746"/>
                <a:ext cx="250959" cy="250959"/>
              </a:xfrm>
              <a:prstGeom prst="star16">
                <a:avLst>
                  <a:gd name="adj" fmla="val 46594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星: 16 pt 116">
                <a:extLst>
                  <a:ext uri="{FF2B5EF4-FFF2-40B4-BE49-F238E27FC236}">
                    <a16:creationId xmlns:a16="http://schemas.microsoft.com/office/drawing/2014/main" id="{8C5ECA67-7B66-41AB-B331-F14A41FA511E}"/>
                  </a:ext>
                </a:extLst>
              </p:cNvPr>
              <p:cNvSpPr/>
              <p:nvPr/>
            </p:nvSpPr>
            <p:spPr>
              <a:xfrm>
                <a:off x="5284600" y="1764752"/>
                <a:ext cx="178947" cy="178947"/>
              </a:xfrm>
              <a:prstGeom prst="star16">
                <a:avLst>
                  <a:gd name="adj" fmla="val 4375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C78DA6F-4E2A-466B-8471-38DC73D3752B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07B1022D-3CF5-42BF-B886-962342935A66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A041A976-9E19-4A63-8967-385A0AF591F3}"/>
                </a:ext>
              </a:extLst>
            </p:cNvPr>
            <p:cNvGrpSpPr/>
            <p:nvPr/>
          </p:nvGrpSpPr>
          <p:grpSpPr>
            <a:xfrm>
              <a:off x="915672" y="4804306"/>
              <a:ext cx="2183128" cy="607722"/>
              <a:chOff x="1339850" y="3359150"/>
              <a:chExt cx="5356167" cy="1491011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03B1F22A-3077-4B38-AA8A-6F54D2F7DAF7}"/>
                  </a:ext>
                </a:extLst>
              </p:cNvPr>
              <p:cNvSpPr/>
              <p:nvPr/>
            </p:nvSpPr>
            <p:spPr>
              <a:xfrm rot="10800000">
                <a:off x="3802419" y="3359150"/>
                <a:ext cx="1495427" cy="614363"/>
              </a:xfrm>
              <a:custGeom>
                <a:avLst/>
                <a:gdLst>
                  <a:gd name="connsiteX0" fmla="*/ 1495427 w 1495427"/>
                  <a:gd name="connsiteY0" fmla="*/ 409576 h 614363"/>
                  <a:gd name="connsiteX1" fmla="*/ 1411494 w 1495427"/>
                  <a:gd name="connsiteY1" fmla="*/ 204788 h 614363"/>
                  <a:gd name="connsiteX2" fmla="*/ 1495427 w 1495427"/>
                  <a:gd name="connsiteY2" fmla="*/ 0 h 614363"/>
                  <a:gd name="connsiteX3" fmla="*/ 1470826 w 1495427"/>
                  <a:gd name="connsiteY3" fmla="*/ 204788 h 614363"/>
                  <a:gd name="connsiteX4" fmla="*/ 1495427 w 1495427"/>
                  <a:gd name="connsiteY4" fmla="*/ 409576 h 614363"/>
                  <a:gd name="connsiteX5" fmla="*/ 1285194 w 1495427"/>
                  <a:gd name="connsiteY5" fmla="*/ 471226 h 614363"/>
                  <a:gd name="connsiteX6" fmla="*/ 1172990 w 1495427"/>
                  <a:gd name="connsiteY6" fmla="*/ 266438 h 614363"/>
                  <a:gd name="connsiteX7" fmla="*/ 1285194 w 1495427"/>
                  <a:gd name="connsiteY7" fmla="*/ 61650 h 614363"/>
                  <a:gd name="connsiteX8" fmla="*/ 1252307 w 1495427"/>
                  <a:gd name="connsiteY8" fmla="*/ 266438 h 614363"/>
                  <a:gd name="connsiteX9" fmla="*/ 1285194 w 1495427"/>
                  <a:gd name="connsiteY9" fmla="*/ 471226 h 614363"/>
                  <a:gd name="connsiteX10" fmla="*/ 1058080 w 1495427"/>
                  <a:gd name="connsiteY10" fmla="*/ 514358 h 614363"/>
                  <a:gd name="connsiteX11" fmla="*/ 919967 w 1495427"/>
                  <a:gd name="connsiteY11" fmla="*/ 309570 h 614363"/>
                  <a:gd name="connsiteX12" fmla="*/ 1058080 w 1495427"/>
                  <a:gd name="connsiteY12" fmla="*/ 104782 h 614363"/>
                  <a:gd name="connsiteX13" fmla="*/ 1058080 w 1495427"/>
                  <a:gd name="connsiteY13" fmla="*/ 514357 h 614363"/>
                  <a:gd name="connsiteX14" fmla="*/ 138113 w 1495427"/>
                  <a:gd name="connsiteY14" fmla="*/ 552451 h 614363"/>
                  <a:gd name="connsiteX15" fmla="*/ 0 w 1495427"/>
                  <a:gd name="connsiteY15" fmla="*/ 347663 h 614363"/>
                  <a:gd name="connsiteX16" fmla="*/ 138113 w 1495427"/>
                  <a:gd name="connsiteY16" fmla="*/ 142875 h 614363"/>
                  <a:gd name="connsiteX17" fmla="*/ 138113 w 1495427"/>
                  <a:gd name="connsiteY17" fmla="*/ 552450 h 614363"/>
                  <a:gd name="connsiteX18" fmla="*/ 815563 w 1495427"/>
                  <a:gd name="connsiteY18" fmla="*/ 557204 h 614363"/>
                  <a:gd name="connsiteX19" fmla="*/ 677450 w 1495427"/>
                  <a:gd name="connsiteY19" fmla="*/ 352416 h 614363"/>
                  <a:gd name="connsiteX20" fmla="*/ 815563 w 1495427"/>
                  <a:gd name="connsiteY20" fmla="*/ 147628 h 614363"/>
                  <a:gd name="connsiteX21" fmla="*/ 815563 w 1495427"/>
                  <a:gd name="connsiteY21" fmla="*/ 557203 h 614363"/>
                  <a:gd name="connsiteX22" fmla="*/ 590551 w 1495427"/>
                  <a:gd name="connsiteY22" fmla="*/ 581026 h 614363"/>
                  <a:gd name="connsiteX23" fmla="*/ 452438 w 1495427"/>
                  <a:gd name="connsiteY23" fmla="*/ 376238 h 614363"/>
                  <a:gd name="connsiteX24" fmla="*/ 590551 w 1495427"/>
                  <a:gd name="connsiteY24" fmla="*/ 171450 h 614363"/>
                  <a:gd name="connsiteX25" fmla="*/ 590551 w 1495427"/>
                  <a:gd name="connsiteY25" fmla="*/ 581025 h 614363"/>
                  <a:gd name="connsiteX26" fmla="*/ 361951 w 1495427"/>
                  <a:gd name="connsiteY26" fmla="*/ 614363 h 614363"/>
                  <a:gd name="connsiteX27" fmla="*/ 223838 w 1495427"/>
                  <a:gd name="connsiteY27" fmla="*/ 409575 h 614363"/>
                  <a:gd name="connsiteX28" fmla="*/ 361951 w 1495427"/>
                  <a:gd name="connsiteY28" fmla="*/ 204787 h 614363"/>
                  <a:gd name="connsiteX29" fmla="*/ 361951 w 1495427"/>
                  <a:gd name="connsiteY29" fmla="*/ 614362 h 61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95427" h="614363">
                    <a:moveTo>
                      <a:pt x="1495427" y="409576"/>
                    </a:moveTo>
                    <a:cubicBezTo>
                      <a:pt x="1449072" y="409576"/>
                      <a:pt x="1411494" y="317889"/>
                      <a:pt x="1411494" y="204788"/>
                    </a:cubicBezTo>
                    <a:cubicBezTo>
                      <a:pt x="1411494" y="91687"/>
                      <a:pt x="1449072" y="0"/>
                      <a:pt x="1495427" y="0"/>
                    </a:cubicBezTo>
                    <a:cubicBezTo>
                      <a:pt x="1479364" y="61113"/>
                      <a:pt x="1470826" y="132188"/>
                      <a:pt x="1470826" y="204788"/>
                    </a:cubicBezTo>
                    <a:cubicBezTo>
                      <a:pt x="1470826" y="277388"/>
                      <a:pt x="1479364" y="348463"/>
                      <a:pt x="1495427" y="409576"/>
                    </a:cubicBezTo>
                    <a:close/>
                    <a:moveTo>
                      <a:pt x="1285194" y="471226"/>
                    </a:moveTo>
                    <a:cubicBezTo>
                      <a:pt x="1223225" y="471226"/>
                      <a:pt x="1172990" y="379539"/>
                      <a:pt x="1172990" y="266438"/>
                    </a:cubicBezTo>
                    <a:cubicBezTo>
                      <a:pt x="1172990" y="153337"/>
                      <a:pt x="1223225" y="61650"/>
                      <a:pt x="1285194" y="61650"/>
                    </a:cubicBezTo>
                    <a:cubicBezTo>
                      <a:pt x="1263721" y="122763"/>
                      <a:pt x="1252307" y="193838"/>
                      <a:pt x="1252307" y="266438"/>
                    </a:cubicBezTo>
                    <a:cubicBezTo>
                      <a:pt x="1252307" y="339038"/>
                      <a:pt x="1263721" y="410113"/>
                      <a:pt x="1285194" y="471226"/>
                    </a:cubicBezTo>
                    <a:close/>
                    <a:moveTo>
                      <a:pt x="1058080" y="514358"/>
                    </a:moveTo>
                    <a:cubicBezTo>
                      <a:pt x="981802" y="514358"/>
                      <a:pt x="919967" y="422671"/>
                      <a:pt x="919967" y="309570"/>
                    </a:cubicBezTo>
                    <a:cubicBezTo>
                      <a:pt x="919967" y="196469"/>
                      <a:pt x="981802" y="104782"/>
                      <a:pt x="1058080" y="104782"/>
                    </a:cubicBezTo>
                    <a:cubicBezTo>
                      <a:pt x="1004105" y="229579"/>
                      <a:pt x="1004105" y="389561"/>
                      <a:pt x="1058080" y="514357"/>
                    </a:cubicBezTo>
                    <a:close/>
                    <a:moveTo>
                      <a:pt x="138113" y="552451"/>
                    </a:moveTo>
                    <a:cubicBezTo>
                      <a:pt x="61835" y="552451"/>
                      <a:pt x="0" y="460764"/>
                      <a:pt x="0" y="347663"/>
                    </a:cubicBezTo>
                    <a:cubicBezTo>
                      <a:pt x="0" y="234562"/>
                      <a:pt x="61835" y="142875"/>
                      <a:pt x="138113" y="142875"/>
                    </a:cubicBezTo>
                    <a:cubicBezTo>
                      <a:pt x="84138" y="267672"/>
                      <a:pt x="84138" y="427654"/>
                      <a:pt x="138113" y="552450"/>
                    </a:cubicBezTo>
                    <a:close/>
                    <a:moveTo>
                      <a:pt x="815563" y="557204"/>
                    </a:moveTo>
                    <a:cubicBezTo>
                      <a:pt x="739285" y="557204"/>
                      <a:pt x="677450" y="465517"/>
                      <a:pt x="677450" y="352416"/>
                    </a:cubicBezTo>
                    <a:cubicBezTo>
                      <a:pt x="677450" y="239315"/>
                      <a:pt x="739285" y="147628"/>
                      <a:pt x="815563" y="147628"/>
                    </a:cubicBezTo>
                    <a:cubicBezTo>
                      <a:pt x="761588" y="272425"/>
                      <a:pt x="761588" y="432407"/>
                      <a:pt x="815563" y="557203"/>
                    </a:cubicBezTo>
                    <a:close/>
                    <a:moveTo>
                      <a:pt x="590551" y="581026"/>
                    </a:moveTo>
                    <a:cubicBezTo>
                      <a:pt x="514273" y="581026"/>
                      <a:pt x="452438" y="489339"/>
                      <a:pt x="452438" y="376238"/>
                    </a:cubicBezTo>
                    <a:cubicBezTo>
                      <a:pt x="452438" y="263137"/>
                      <a:pt x="514273" y="171450"/>
                      <a:pt x="590551" y="171450"/>
                    </a:cubicBezTo>
                    <a:cubicBezTo>
                      <a:pt x="536576" y="296247"/>
                      <a:pt x="536576" y="456229"/>
                      <a:pt x="590551" y="581025"/>
                    </a:cubicBezTo>
                    <a:close/>
                    <a:moveTo>
                      <a:pt x="361951" y="614363"/>
                    </a:moveTo>
                    <a:cubicBezTo>
                      <a:pt x="285673" y="614363"/>
                      <a:pt x="223838" y="522676"/>
                      <a:pt x="223838" y="409575"/>
                    </a:cubicBezTo>
                    <a:cubicBezTo>
                      <a:pt x="223838" y="296474"/>
                      <a:pt x="285673" y="204787"/>
                      <a:pt x="361951" y="204787"/>
                    </a:cubicBezTo>
                    <a:cubicBezTo>
                      <a:pt x="307976" y="329584"/>
                      <a:pt x="307976" y="489566"/>
                      <a:pt x="361951" y="614362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A6A21326-C8B1-4DE9-B8EE-3C3A83AE4F8A}"/>
                  </a:ext>
                </a:extLst>
              </p:cNvPr>
              <p:cNvSpPr/>
              <p:nvPr/>
            </p:nvSpPr>
            <p:spPr>
              <a:xfrm>
                <a:off x="2110051" y="3482800"/>
                <a:ext cx="1663990" cy="1367361"/>
              </a:xfrm>
              <a:custGeom>
                <a:avLst/>
                <a:gdLst>
                  <a:gd name="connsiteX0" fmla="*/ 1604699 w 1663990"/>
                  <a:gd name="connsiteY0" fmla="*/ 270050 h 1367361"/>
                  <a:gd name="connsiteX1" fmla="*/ 1357049 w 1663990"/>
                  <a:gd name="connsiteY1" fmla="*/ 41450 h 1367361"/>
                  <a:gd name="connsiteX2" fmla="*/ 1161787 w 1663990"/>
                  <a:gd name="connsiteY2" fmla="*/ 3350 h 1367361"/>
                  <a:gd name="connsiteX3" fmla="*/ 971287 w 1663990"/>
                  <a:gd name="connsiteY3" fmla="*/ 84313 h 1367361"/>
                  <a:gd name="connsiteX4" fmla="*/ 309299 w 1663990"/>
                  <a:gd name="connsiteY4" fmla="*/ 455788 h 1367361"/>
                  <a:gd name="connsiteX5" fmla="*/ 90224 w 1663990"/>
                  <a:gd name="connsiteY5" fmla="*/ 584375 h 1367361"/>
                  <a:gd name="connsiteX6" fmla="*/ 23549 w 1663990"/>
                  <a:gd name="connsiteY6" fmla="*/ 693913 h 1367361"/>
                  <a:gd name="connsiteX7" fmla="*/ 75937 w 1663990"/>
                  <a:gd name="connsiteY7" fmla="*/ 812975 h 1367361"/>
                  <a:gd name="connsiteX8" fmla="*/ 799837 w 1663990"/>
                  <a:gd name="connsiteY8" fmla="*/ 1122538 h 1367361"/>
                  <a:gd name="connsiteX9" fmla="*/ 1147499 w 1663990"/>
                  <a:gd name="connsiteY9" fmla="*/ 1360663 h 1367361"/>
                  <a:gd name="connsiteX10" fmla="*/ 1409437 w 1663990"/>
                  <a:gd name="connsiteY10" fmla="*/ 1274938 h 1367361"/>
                  <a:gd name="connsiteX11" fmla="*/ 1652324 w 1663990"/>
                  <a:gd name="connsiteY11" fmla="*/ 998713 h 1367361"/>
                  <a:gd name="connsiteX12" fmla="*/ 1604699 w 1663990"/>
                  <a:gd name="connsiteY12" fmla="*/ 270050 h 13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63990" h="1367361">
                    <a:moveTo>
                      <a:pt x="1604699" y="270050"/>
                    </a:moveTo>
                    <a:cubicBezTo>
                      <a:pt x="1555486" y="110506"/>
                      <a:pt x="1430868" y="85900"/>
                      <a:pt x="1357049" y="41450"/>
                    </a:cubicBezTo>
                    <a:cubicBezTo>
                      <a:pt x="1283230" y="-3000"/>
                      <a:pt x="1226081" y="-3794"/>
                      <a:pt x="1161787" y="3350"/>
                    </a:cubicBezTo>
                    <a:cubicBezTo>
                      <a:pt x="1097493" y="10494"/>
                      <a:pt x="1113368" y="8907"/>
                      <a:pt x="971287" y="84313"/>
                    </a:cubicBezTo>
                    <a:cubicBezTo>
                      <a:pt x="829206" y="159719"/>
                      <a:pt x="456143" y="372444"/>
                      <a:pt x="309299" y="455788"/>
                    </a:cubicBezTo>
                    <a:cubicBezTo>
                      <a:pt x="162455" y="539132"/>
                      <a:pt x="137849" y="544688"/>
                      <a:pt x="90224" y="584375"/>
                    </a:cubicBezTo>
                    <a:cubicBezTo>
                      <a:pt x="42599" y="624062"/>
                      <a:pt x="25930" y="655813"/>
                      <a:pt x="23549" y="693913"/>
                    </a:cubicBezTo>
                    <a:cubicBezTo>
                      <a:pt x="21168" y="732013"/>
                      <a:pt x="-53444" y="741538"/>
                      <a:pt x="75937" y="812975"/>
                    </a:cubicBezTo>
                    <a:cubicBezTo>
                      <a:pt x="205318" y="884413"/>
                      <a:pt x="621243" y="1031257"/>
                      <a:pt x="799837" y="1122538"/>
                    </a:cubicBezTo>
                    <a:cubicBezTo>
                      <a:pt x="978431" y="1213819"/>
                      <a:pt x="1045899" y="1335263"/>
                      <a:pt x="1147499" y="1360663"/>
                    </a:cubicBezTo>
                    <a:cubicBezTo>
                      <a:pt x="1249099" y="1386063"/>
                      <a:pt x="1325300" y="1335263"/>
                      <a:pt x="1409437" y="1274938"/>
                    </a:cubicBezTo>
                    <a:cubicBezTo>
                      <a:pt x="1493574" y="1214613"/>
                      <a:pt x="1623749" y="1165401"/>
                      <a:pt x="1652324" y="998713"/>
                    </a:cubicBezTo>
                    <a:cubicBezTo>
                      <a:pt x="1680899" y="832026"/>
                      <a:pt x="1653912" y="429594"/>
                      <a:pt x="1604699" y="27005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  <a:alpha val="70000"/>
                    </a:schemeClr>
                  </a:gs>
                  <a:gs pos="0">
                    <a:schemeClr val="accent4">
                      <a:lumMod val="60000"/>
                      <a:lumOff val="40000"/>
                      <a:alpha val="2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4">
                <a:extLst>
                  <a:ext uri="{FF2B5EF4-FFF2-40B4-BE49-F238E27FC236}">
                    <a16:creationId xmlns:a16="http://schemas.microsoft.com/office/drawing/2014/main" id="{82863E40-C751-4340-90C4-0C5C4DA45169}"/>
                  </a:ext>
                </a:extLst>
              </p:cNvPr>
              <p:cNvSpPr/>
              <p:nvPr/>
            </p:nvSpPr>
            <p:spPr>
              <a:xfrm>
                <a:off x="1339850" y="3702054"/>
                <a:ext cx="774700" cy="920758"/>
              </a:xfrm>
              <a:custGeom>
                <a:avLst/>
                <a:gdLst>
                  <a:gd name="connsiteX0" fmla="*/ 0 w 527050"/>
                  <a:gd name="connsiteY0" fmla="*/ 460375 h 920750"/>
                  <a:gd name="connsiteX1" fmla="*/ 263525 w 527050"/>
                  <a:gd name="connsiteY1" fmla="*/ 0 h 920750"/>
                  <a:gd name="connsiteX2" fmla="*/ 527050 w 527050"/>
                  <a:gd name="connsiteY2" fmla="*/ 460375 h 920750"/>
                  <a:gd name="connsiteX3" fmla="*/ 263525 w 527050"/>
                  <a:gd name="connsiteY3" fmla="*/ 920750 h 920750"/>
                  <a:gd name="connsiteX4" fmla="*/ 0 w 527050"/>
                  <a:gd name="connsiteY4" fmla="*/ 460375 h 920750"/>
                  <a:gd name="connsiteX0" fmla="*/ 0 w 774700"/>
                  <a:gd name="connsiteY0" fmla="*/ 460379 h 920758"/>
                  <a:gd name="connsiteX1" fmla="*/ 263525 w 774700"/>
                  <a:gd name="connsiteY1" fmla="*/ 4 h 920758"/>
                  <a:gd name="connsiteX2" fmla="*/ 774700 w 774700"/>
                  <a:gd name="connsiteY2" fmla="*/ 454029 h 920758"/>
                  <a:gd name="connsiteX3" fmla="*/ 263525 w 774700"/>
                  <a:gd name="connsiteY3" fmla="*/ 920754 h 920758"/>
                  <a:gd name="connsiteX4" fmla="*/ 0 w 774700"/>
                  <a:gd name="connsiteY4" fmla="*/ 460379 h 92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4700" h="920758">
                    <a:moveTo>
                      <a:pt x="0" y="460379"/>
                    </a:moveTo>
                    <a:cubicBezTo>
                      <a:pt x="0" y="206121"/>
                      <a:pt x="134408" y="1062"/>
                      <a:pt x="263525" y="4"/>
                    </a:cubicBezTo>
                    <a:cubicBezTo>
                      <a:pt x="392642" y="-1054"/>
                      <a:pt x="774700" y="199771"/>
                      <a:pt x="774700" y="454029"/>
                    </a:cubicBezTo>
                    <a:cubicBezTo>
                      <a:pt x="774700" y="708287"/>
                      <a:pt x="392642" y="919696"/>
                      <a:pt x="263525" y="920754"/>
                    </a:cubicBezTo>
                    <a:cubicBezTo>
                      <a:pt x="134408" y="921812"/>
                      <a:pt x="0" y="714637"/>
                      <a:pt x="0" y="46037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4">
                      <a:lumMod val="60000"/>
                      <a:lumOff val="40000"/>
                      <a:alpha val="70000"/>
                    </a:schemeClr>
                  </a:gs>
                  <a:gs pos="0">
                    <a:schemeClr val="accent4">
                      <a:lumMod val="60000"/>
                      <a:lumOff val="40000"/>
                      <a:alpha val="2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5C10773-53CF-495E-9870-F28BACE7BD8A}"/>
                  </a:ext>
                </a:extLst>
              </p:cNvPr>
              <p:cNvSpPr/>
              <p:nvPr/>
            </p:nvSpPr>
            <p:spPr>
              <a:xfrm>
                <a:off x="1384964" y="3747058"/>
                <a:ext cx="701868" cy="840927"/>
              </a:xfrm>
              <a:custGeom>
                <a:avLst/>
                <a:gdLst>
                  <a:gd name="connsiteX0" fmla="*/ 700308 w 701868"/>
                  <a:gd name="connsiteY0" fmla="*/ 488559 h 840927"/>
                  <a:gd name="connsiteX1" fmla="*/ 451556 w 701868"/>
                  <a:gd name="connsiteY1" fmla="*/ 708630 h 840927"/>
                  <a:gd name="connsiteX2" fmla="*/ 144243 w 701868"/>
                  <a:gd name="connsiteY2" fmla="*/ 834599 h 840927"/>
                  <a:gd name="connsiteX3" fmla="*/ 436915 w 701868"/>
                  <a:gd name="connsiteY3" fmla="*/ 685104 h 840927"/>
                  <a:gd name="connsiteX4" fmla="*/ 700308 w 701868"/>
                  <a:gd name="connsiteY4" fmla="*/ 488559 h 840927"/>
                  <a:gd name="connsiteX5" fmla="*/ 683449 w 701868"/>
                  <a:gd name="connsiteY5" fmla="*/ 470809 h 840927"/>
                  <a:gd name="connsiteX6" fmla="*/ 397840 w 701868"/>
                  <a:gd name="connsiteY6" fmla="*/ 640327 h 840927"/>
                  <a:gd name="connsiteX7" fmla="*/ 72357 w 701868"/>
                  <a:gd name="connsiteY7" fmla="*/ 706431 h 840927"/>
                  <a:gd name="connsiteX8" fmla="*/ 387872 w 701868"/>
                  <a:gd name="connsiteY8" fmla="*/ 614474 h 840927"/>
                  <a:gd name="connsiteX9" fmla="*/ 683449 w 701868"/>
                  <a:gd name="connsiteY9" fmla="*/ 470809 h 840927"/>
                  <a:gd name="connsiteX10" fmla="*/ 680424 w 701868"/>
                  <a:gd name="connsiteY10" fmla="*/ 450696 h 840927"/>
                  <a:gd name="connsiteX11" fmla="*/ 372760 w 701868"/>
                  <a:gd name="connsiteY11" fmla="*/ 575802 h 840927"/>
                  <a:gd name="connsiteX12" fmla="*/ 41062 w 701868"/>
                  <a:gd name="connsiteY12" fmla="*/ 592710 h 840927"/>
                  <a:gd name="connsiteX13" fmla="*/ 366752 w 701868"/>
                  <a:gd name="connsiteY13" fmla="*/ 548753 h 840927"/>
                  <a:gd name="connsiteX14" fmla="*/ 680424 w 701868"/>
                  <a:gd name="connsiteY14" fmla="*/ 450696 h 840927"/>
                  <a:gd name="connsiteX15" fmla="*/ 679579 w 701868"/>
                  <a:gd name="connsiteY15" fmla="*/ 428773 h 840927"/>
                  <a:gd name="connsiteX16" fmla="*/ 345024 w 701868"/>
                  <a:gd name="connsiteY16" fmla="*/ 516366 h 840927"/>
                  <a:gd name="connsiteX17" fmla="*/ 28740 w 701868"/>
                  <a:gd name="connsiteY17" fmla="*/ 511866 h 840927"/>
                  <a:gd name="connsiteX18" fmla="*/ 0 w 701868"/>
                  <a:gd name="connsiteY18" fmla="*/ 492732 h 840927"/>
                  <a:gd name="connsiteX19" fmla="*/ 151767 w 701868"/>
                  <a:gd name="connsiteY19" fmla="*/ 499098 h 840927"/>
                  <a:gd name="connsiteX20" fmla="*/ 342407 w 701868"/>
                  <a:gd name="connsiteY20" fmla="*/ 488560 h 840927"/>
                  <a:gd name="connsiteX21" fmla="*/ 679579 w 701868"/>
                  <a:gd name="connsiteY21" fmla="*/ 428773 h 840927"/>
                  <a:gd name="connsiteX22" fmla="*/ 345342 w 701868"/>
                  <a:gd name="connsiteY22" fmla="*/ 401086 h 840927"/>
                  <a:gd name="connsiteX23" fmla="*/ 636307 w 701868"/>
                  <a:gd name="connsiteY23" fmla="*/ 407782 h 840927"/>
                  <a:gd name="connsiteX24" fmla="*/ 695156 w 701868"/>
                  <a:gd name="connsiteY24" fmla="*/ 415675 h 840927"/>
                  <a:gd name="connsiteX25" fmla="*/ 640780 w 701868"/>
                  <a:gd name="connsiteY25" fmla="*/ 422967 h 840927"/>
                  <a:gd name="connsiteX26" fmla="*/ 349814 w 701868"/>
                  <a:gd name="connsiteY26" fmla="*/ 429663 h 840927"/>
                  <a:gd name="connsiteX27" fmla="*/ 58849 w 701868"/>
                  <a:gd name="connsiteY27" fmla="*/ 422967 h 840927"/>
                  <a:gd name="connsiteX28" fmla="*/ 0 w 701868"/>
                  <a:gd name="connsiteY28" fmla="*/ 415075 h 840927"/>
                  <a:gd name="connsiteX29" fmla="*/ 54377 w 701868"/>
                  <a:gd name="connsiteY29" fmla="*/ 407782 h 840927"/>
                  <a:gd name="connsiteX30" fmla="*/ 345342 w 701868"/>
                  <a:gd name="connsiteY30" fmla="*/ 401086 h 840927"/>
                  <a:gd name="connsiteX31" fmla="*/ 154150 w 701868"/>
                  <a:gd name="connsiteY31" fmla="*/ 316179 h 840927"/>
                  <a:gd name="connsiteX32" fmla="*/ 212351 w 701868"/>
                  <a:gd name="connsiteY32" fmla="*/ 316484 h 840927"/>
                  <a:gd name="connsiteX33" fmla="*/ 345024 w 701868"/>
                  <a:gd name="connsiteY33" fmla="*/ 324561 h 840927"/>
                  <a:gd name="connsiteX34" fmla="*/ 679579 w 701868"/>
                  <a:gd name="connsiteY34" fmla="*/ 412154 h 840927"/>
                  <a:gd name="connsiteX35" fmla="*/ 342407 w 701868"/>
                  <a:gd name="connsiteY35" fmla="*/ 352367 h 840927"/>
                  <a:gd name="connsiteX36" fmla="*/ 151767 w 701868"/>
                  <a:gd name="connsiteY36" fmla="*/ 341829 h 840927"/>
                  <a:gd name="connsiteX37" fmla="*/ 0 w 701868"/>
                  <a:gd name="connsiteY37" fmla="*/ 348195 h 840927"/>
                  <a:gd name="connsiteX38" fmla="*/ 28740 w 701868"/>
                  <a:gd name="connsiteY38" fmla="*/ 329061 h 840927"/>
                  <a:gd name="connsiteX39" fmla="*/ 154150 w 701868"/>
                  <a:gd name="connsiteY39" fmla="*/ 316179 h 840927"/>
                  <a:gd name="connsiteX40" fmla="*/ 102377 w 701868"/>
                  <a:gd name="connsiteY40" fmla="*/ 230096 h 840927"/>
                  <a:gd name="connsiteX41" fmla="*/ 372760 w 701868"/>
                  <a:gd name="connsiteY41" fmla="*/ 265125 h 840927"/>
                  <a:gd name="connsiteX42" fmla="*/ 680424 w 701868"/>
                  <a:gd name="connsiteY42" fmla="*/ 390231 h 840927"/>
                  <a:gd name="connsiteX43" fmla="*/ 366752 w 701868"/>
                  <a:gd name="connsiteY43" fmla="*/ 292174 h 840927"/>
                  <a:gd name="connsiteX44" fmla="*/ 41062 w 701868"/>
                  <a:gd name="connsiteY44" fmla="*/ 248217 h 840927"/>
                  <a:gd name="connsiteX45" fmla="*/ 102377 w 701868"/>
                  <a:gd name="connsiteY45" fmla="*/ 230096 h 840927"/>
                  <a:gd name="connsiteX46" fmla="*/ 104129 w 701868"/>
                  <a:gd name="connsiteY46" fmla="*/ 123627 h 840927"/>
                  <a:gd name="connsiteX47" fmla="*/ 397840 w 701868"/>
                  <a:gd name="connsiteY47" fmla="*/ 200600 h 840927"/>
                  <a:gd name="connsiteX48" fmla="*/ 683449 w 701868"/>
                  <a:gd name="connsiteY48" fmla="*/ 370118 h 840927"/>
                  <a:gd name="connsiteX49" fmla="*/ 387872 w 701868"/>
                  <a:gd name="connsiteY49" fmla="*/ 226454 h 840927"/>
                  <a:gd name="connsiteX50" fmla="*/ 72357 w 701868"/>
                  <a:gd name="connsiteY50" fmla="*/ 134496 h 840927"/>
                  <a:gd name="connsiteX51" fmla="*/ 104129 w 701868"/>
                  <a:gd name="connsiteY51" fmla="*/ 123627 h 840927"/>
                  <a:gd name="connsiteX52" fmla="*/ 155793 w 701868"/>
                  <a:gd name="connsiteY52" fmla="*/ 361 h 840927"/>
                  <a:gd name="connsiteX53" fmla="*/ 451556 w 701868"/>
                  <a:gd name="connsiteY53" fmla="*/ 132297 h 840927"/>
                  <a:gd name="connsiteX54" fmla="*/ 700308 w 701868"/>
                  <a:gd name="connsiteY54" fmla="*/ 352368 h 840927"/>
                  <a:gd name="connsiteX55" fmla="*/ 436915 w 701868"/>
                  <a:gd name="connsiteY55" fmla="*/ 155823 h 840927"/>
                  <a:gd name="connsiteX56" fmla="*/ 144243 w 701868"/>
                  <a:gd name="connsiteY56" fmla="*/ 6328 h 840927"/>
                  <a:gd name="connsiteX57" fmla="*/ 155793 w 701868"/>
                  <a:gd name="connsiteY57" fmla="*/ 361 h 840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701868" h="840927">
                    <a:moveTo>
                      <a:pt x="700308" y="488559"/>
                    </a:moveTo>
                    <a:cubicBezTo>
                      <a:pt x="716479" y="514545"/>
                      <a:pt x="605109" y="613074"/>
                      <a:pt x="451556" y="708630"/>
                    </a:cubicBezTo>
                    <a:cubicBezTo>
                      <a:pt x="298002" y="804187"/>
                      <a:pt x="160414" y="860585"/>
                      <a:pt x="144243" y="834599"/>
                    </a:cubicBezTo>
                    <a:cubicBezTo>
                      <a:pt x="219093" y="808564"/>
                      <a:pt x="327524" y="753179"/>
                      <a:pt x="436915" y="685104"/>
                    </a:cubicBezTo>
                    <a:cubicBezTo>
                      <a:pt x="546307" y="617030"/>
                      <a:pt x="643890" y="544213"/>
                      <a:pt x="700308" y="488559"/>
                    </a:cubicBezTo>
                    <a:close/>
                    <a:moveTo>
                      <a:pt x="683449" y="470809"/>
                    </a:moveTo>
                    <a:cubicBezTo>
                      <a:pt x="694460" y="499367"/>
                      <a:pt x="566589" y="575262"/>
                      <a:pt x="397840" y="640327"/>
                    </a:cubicBezTo>
                    <a:cubicBezTo>
                      <a:pt x="229091" y="705393"/>
                      <a:pt x="83368" y="734989"/>
                      <a:pt x="72357" y="706431"/>
                    </a:cubicBezTo>
                    <a:cubicBezTo>
                      <a:pt x="150761" y="694895"/>
                      <a:pt x="267655" y="660826"/>
                      <a:pt x="387872" y="614474"/>
                    </a:cubicBezTo>
                    <a:cubicBezTo>
                      <a:pt x="508088" y="568121"/>
                      <a:pt x="617595" y="514895"/>
                      <a:pt x="683449" y="470809"/>
                    </a:cubicBezTo>
                    <a:close/>
                    <a:moveTo>
                      <a:pt x="680424" y="450696"/>
                    </a:moveTo>
                    <a:cubicBezTo>
                      <a:pt x="687061" y="480575"/>
                      <a:pt x="549315" y="536586"/>
                      <a:pt x="372760" y="575802"/>
                    </a:cubicBezTo>
                    <a:cubicBezTo>
                      <a:pt x="196205" y="615019"/>
                      <a:pt x="47699" y="622589"/>
                      <a:pt x="41062" y="592710"/>
                    </a:cubicBezTo>
                    <a:cubicBezTo>
                      <a:pt x="120310" y="592976"/>
                      <a:pt x="240974" y="576690"/>
                      <a:pt x="366752" y="548753"/>
                    </a:cubicBezTo>
                    <a:cubicBezTo>
                      <a:pt x="492529" y="520815"/>
                      <a:pt x="608741" y="484486"/>
                      <a:pt x="680424" y="450696"/>
                    </a:cubicBezTo>
                    <a:close/>
                    <a:moveTo>
                      <a:pt x="679579" y="428773"/>
                    </a:moveTo>
                    <a:cubicBezTo>
                      <a:pt x="682470" y="459487"/>
                      <a:pt x="532684" y="498704"/>
                      <a:pt x="345024" y="516366"/>
                    </a:cubicBezTo>
                    <a:cubicBezTo>
                      <a:pt x="204278" y="529612"/>
                      <a:pt x="82201" y="526972"/>
                      <a:pt x="28740" y="511866"/>
                    </a:cubicBezTo>
                    <a:lnTo>
                      <a:pt x="0" y="492732"/>
                    </a:lnTo>
                    <a:lnTo>
                      <a:pt x="151767" y="499098"/>
                    </a:lnTo>
                    <a:cubicBezTo>
                      <a:pt x="210425" y="498383"/>
                      <a:pt x="275562" y="494851"/>
                      <a:pt x="342407" y="488560"/>
                    </a:cubicBezTo>
                    <a:cubicBezTo>
                      <a:pt x="476096" y="475977"/>
                      <a:pt x="601013" y="453827"/>
                      <a:pt x="679579" y="428773"/>
                    </a:cubicBezTo>
                    <a:close/>
                    <a:moveTo>
                      <a:pt x="345342" y="401086"/>
                    </a:moveTo>
                    <a:cubicBezTo>
                      <a:pt x="458971" y="401086"/>
                      <a:pt x="561843" y="403645"/>
                      <a:pt x="636307" y="407782"/>
                    </a:cubicBezTo>
                    <a:lnTo>
                      <a:pt x="695156" y="415675"/>
                    </a:lnTo>
                    <a:lnTo>
                      <a:pt x="640780" y="422967"/>
                    </a:lnTo>
                    <a:cubicBezTo>
                      <a:pt x="566316" y="427104"/>
                      <a:pt x="463443" y="429663"/>
                      <a:pt x="349814" y="429663"/>
                    </a:cubicBezTo>
                    <a:cubicBezTo>
                      <a:pt x="236185" y="429663"/>
                      <a:pt x="133314" y="427104"/>
                      <a:pt x="58849" y="422967"/>
                    </a:cubicBezTo>
                    <a:lnTo>
                      <a:pt x="0" y="415075"/>
                    </a:lnTo>
                    <a:lnTo>
                      <a:pt x="54377" y="407782"/>
                    </a:lnTo>
                    <a:cubicBezTo>
                      <a:pt x="128842" y="403645"/>
                      <a:pt x="231713" y="401086"/>
                      <a:pt x="345342" y="401086"/>
                    </a:cubicBezTo>
                    <a:close/>
                    <a:moveTo>
                      <a:pt x="154150" y="316179"/>
                    </a:moveTo>
                    <a:cubicBezTo>
                      <a:pt x="172415" y="315881"/>
                      <a:pt x="191892" y="315978"/>
                      <a:pt x="212351" y="316484"/>
                    </a:cubicBezTo>
                    <a:cubicBezTo>
                      <a:pt x="253268" y="317496"/>
                      <a:pt x="298108" y="320146"/>
                      <a:pt x="345024" y="324561"/>
                    </a:cubicBezTo>
                    <a:cubicBezTo>
                      <a:pt x="532684" y="342223"/>
                      <a:pt x="682470" y="381440"/>
                      <a:pt x="679579" y="412154"/>
                    </a:cubicBezTo>
                    <a:cubicBezTo>
                      <a:pt x="601013" y="387100"/>
                      <a:pt x="476096" y="364950"/>
                      <a:pt x="342407" y="352367"/>
                    </a:cubicBezTo>
                    <a:cubicBezTo>
                      <a:pt x="275562" y="346076"/>
                      <a:pt x="210425" y="342544"/>
                      <a:pt x="151767" y="341829"/>
                    </a:cubicBezTo>
                    <a:lnTo>
                      <a:pt x="0" y="348195"/>
                    </a:lnTo>
                    <a:lnTo>
                      <a:pt x="28740" y="329061"/>
                    </a:lnTo>
                    <a:cubicBezTo>
                      <a:pt x="55470" y="321508"/>
                      <a:pt x="99355" y="317072"/>
                      <a:pt x="154150" y="316179"/>
                    </a:cubicBezTo>
                    <a:close/>
                    <a:moveTo>
                      <a:pt x="102377" y="230096"/>
                    </a:moveTo>
                    <a:cubicBezTo>
                      <a:pt x="163023" y="228466"/>
                      <a:pt x="262413" y="240615"/>
                      <a:pt x="372760" y="265125"/>
                    </a:cubicBezTo>
                    <a:cubicBezTo>
                      <a:pt x="549315" y="304341"/>
                      <a:pt x="687061" y="360353"/>
                      <a:pt x="680424" y="390231"/>
                    </a:cubicBezTo>
                    <a:cubicBezTo>
                      <a:pt x="608741" y="356441"/>
                      <a:pt x="492529" y="320112"/>
                      <a:pt x="366752" y="292174"/>
                    </a:cubicBezTo>
                    <a:cubicBezTo>
                      <a:pt x="240974" y="264237"/>
                      <a:pt x="120310" y="247952"/>
                      <a:pt x="41062" y="248217"/>
                    </a:cubicBezTo>
                    <a:cubicBezTo>
                      <a:pt x="43551" y="237013"/>
                      <a:pt x="65990" y="231074"/>
                      <a:pt x="102377" y="230096"/>
                    </a:cubicBezTo>
                    <a:close/>
                    <a:moveTo>
                      <a:pt x="104129" y="123627"/>
                    </a:moveTo>
                    <a:cubicBezTo>
                      <a:pt x="157669" y="122953"/>
                      <a:pt x="271279" y="151801"/>
                      <a:pt x="397840" y="200600"/>
                    </a:cubicBezTo>
                    <a:cubicBezTo>
                      <a:pt x="566589" y="265665"/>
                      <a:pt x="694460" y="341561"/>
                      <a:pt x="683449" y="370118"/>
                    </a:cubicBezTo>
                    <a:cubicBezTo>
                      <a:pt x="617595" y="326032"/>
                      <a:pt x="508088" y="272806"/>
                      <a:pt x="387872" y="226454"/>
                    </a:cubicBezTo>
                    <a:cubicBezTo>
                      <a:pt x="267655" y="180101"/>
                      <a:pt x="150761" y="146032"/>
                      <a:pt x="72357" y="134496"/>
                    </a:cubicBezTo>
                    <a:cubicBezTo>
                      <a:pt x="75110" y="127357"/>
                      <a:pt x="86282" y="123852"/>
                      <a:pt x="104129" y="123627"/>
                    </a:cubicBezTo>
                    <a:close/>
                    <a:moveTo>
                      <a:pt x="155793" y="361"/>
                    </a:moveTo>
                    <a:cubicBezTo>
                      <a:pt x="195061" y="-4946"/>
                      <a:pt x="317196" y="48685"/>
                      <a:pt x="451556" y="132297"/>
                    </a:cubicBezTo>
                    <a:cubicBezTo>
                      <a:pt x="605109" y="227853"/>
                      <a:pt x="716479" y="326382"/>
                      <a:pt x="700308" y="352368"/>
                    </a:cubicBezTo>
                    <a:cubicBezTo>
                      <a:pt x="643890" y="296715"/>
                      <a:pt x="546307" y="223897"/>
                      <a:pt x="436915" y="155823"/>
                    </a:cubicBezTo>
                    <a:cubicBezTo>
                      <a:pt x="327524" y="87748"/>
                      <a:pt x="219093" y="32363"/>
                      <a:pt x="144243" y="6328"/>
                    </a:cubicBezTo>
                    <a:cubicBezTo>
                      <a:pt x="146264" y="3080"/>
                      <a:pt x="150183" y="1119"/>
                      <a:pt x="155793" y="36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DC4430D-3964-4BF1-A3B2-536C298D2316}"/>
                  </a:ext>
                </a:extLst>
              </p:cNvPr>
              <p:cNvSpPr/>
              <p:nvPr/>
            </p:nvSpPr>
            <p:spPr>
              <a:xfrm rot="10800000">
                <a:off x="2208702" y="3470785"/>
                <a:ext cx="1469880" cy="1376856"/>
              </a:xfrm>
              <a:custGeom>
                <a:avLst/>
                <a:gdLst>
                  <a:gd name="connsiteX0" fmla="*/ 1469880 w 1469880"/>
                  <a:gd name="connsiteY0" fmla="*/ 818380 h 1376856"/>
                  <a:gd name="connsiteX1" fmla="*/ 1302676 w 1469880"/>
                  <a:gd name="connsiteY1" fmla="*/ 675499 h 1376856"/>
                  <a:gd name="connsiteX2" fmla="*/ 1469880 w 1469880"/>
                  <a:gd name="connsiteY2" fmla="*/ 532618 h 1376856"/>
                  <a:gd name="connsiteX3" fmla="*/ 1360575 w 1469880"/>
                  <a:gd name="connsiteY3" fmla="*/ 675499 h 1376856"/>
                  <a:gd name="connsiteX4" fmla="*/ 1469880 w 1469880"/>
                  <a:gd name="connsiteY4" fmla="*/ 818380 h 1376856"/>
                  <a:gd name="connsiteX5" fmla="*/ 1335948 w 1469880"/>
                  <a:gd name="connsiteY5" fmla="*/ 897202 h 1376856"/>
                  <a:gd name="connsiteX6" fmla="*/ 1168744 w 1469880"/>
                  <a:gd name="connsiteY6" fmla="*/ 689786 h 1376856"/>
                  <a:gd name="connsiteX7" fmla="*/ 1335948 w 1469880"/>
                  <a:gd name="connsiteY7" fmla="*/ 482370 h 1376856"/>
                  <a:gd name="connsiteX8" fmla="*/ 1226643 w 1469880"/>
                  <a:gd name="connsiteY8" fmla="*/ 689786 h 1376856"/>
                  <a:gd name="connsiteX9" fmla="*/ 1335948 w 1469880"/>
                  <a:gd name="connsiteY9" fmla="*/ 897202 h 1376856"/>
                  <a:gd name="connsiteX10" fmla="*/ 1243457 w 1469880"/>
                  <a:gd name="connsiteY10" fmla="*/ 978165 h 1376856"/>
                  <a:gd name="connsiteX11" fmla="*/ 991239 w 1469880"/>
                  <a:gd name="connsiteY11" fmla="*/ 689786 h 1376856"/>
                  <a:gd name="connsiteX12" fmla="*/ 1243457 w 1469880"/>
                  <a:gd name="connsiteY12" fmla="*/ 401407 h 1376856"/>
                  <a:gd name="connsiteX13" fmla="*/ 1052352 w 1469880"/>
                  <a:gd name="connsiteY13" fmla="*/ 689786 h 1376856"/>
                  <a:gd name="connsiteX14" fmla="*/ 1243457 w 1469880"/>
                  <a:gd name="connsiteY14" fmla="*/ 978165 h 1376856"/>
                  <a:gd name="connsiteX15" fmla="*/ 1095855 w 1469880"/>
                  <a:gd name="connsiteY15" fmla="*/ 1053642 h 1376856"/>
                  <a:gd name="connsiteX16" fmla="*/ 836467 w 1469880"/>
                  <a:gd name="connsiteY16" fmla="*/ 697953 h 1376856"/>
                  <a:gd name="connsiteX17" fmla="*/ 1095855 w 1469880"/>
                  <a:gd name="connsiteY17" fmla="*/ 342264 h 1376856"/>
                  <a:gd name="connsiteX18" fmla="*/ 878731 w 1469880"/>
                  <a:gd name="connsiteY18" fmla="*/ 697953 h 1376856"/>
                  <a:gd name="connsiteX19" fmla="*/ 1095855 w 1469880"/>
                  <a:gd name="connsiteY19" fmla="*/ 1053642 h 1376856"/>
                  <a:gd name="connsiteX20" fmla="*/ 929159 w 1469880"/>
                  <a:gd name="connsiteY20" fmla="*/ 1140872 h 1376856"/>
                  <a:gd name="connsiteX21" fmla="*/ 697737 w 1469880"/>
                  <a:gd name="connsiteY21" fmla="*/ 697953 h 1376856"/>
                  <a:gd name="connsiteX22" fmla="*/ 929159 w 1469880"/>
                  <a:gd name="connsiteY22" fmla="*/ 255034 h 1376856"/>
                  <a:gd name="connsiteX23" fmla="*/ 735445 w 1469880"/>
                  <a:gd name="connsiteY23" fmla="*/ 697953 h 1376856"/>
                  <a:gd name="connsiteX24" fmla="*/ 929159 w 1469880"/>
                  <a:gd name="connsiteY24" fmla="*/ 1140872 h 1376856"/>
                  <a:gd name="connsiteX25" fmla="*/ 816847 w 1469880"/>
                  <a:gd name="connsiteY25" fmla="*/ 1221791 h 1376856"/>
                  <a:gd name="connsiteX26" fmla="*/ 549152 w 1469880"/>
                  <a:gd name="connsiteY26" fmla="*/ 697953 h 1376856"/>
                  <a:gd name="connsiteX27" fmla="*/ 816847 w 1469880"/>
                  <a:gd name="connsiteY27" fmla="*/ 174115 h 1376856"/>
                  <a:gd name="connsiteX28" fmla="*/ 592770 w 1469880"/>
                  <a:gd name="connsiteY28" fmla="*/ 697953 h 1376856"/>
                  <a:gd name="connsiteX29" fmla="*/ 816847 w 1469880"/>
                  <a:gd name="connsiteY29" fmla="*/ 1221791 h 1376856"/>
                  <a:gd name="connsiteX30" fmla="*/ 624193 w 1469880"/>
                  <a:gd name="connsiteY30" fmla="*/ 1286369 h 1376856"/>
                  <a:gd name="connsiteX31" fmla="*/ 371231 w 1469880"/>
                  <a:gd name="connsiteY31" fmla="*/ 688428 h 1376856"/>
                  <a:gd name="connsiteX32" fmla="*/ 624193 w 1469880"/>
                  <a:gd name="connsiteY32" fmla="*/ 90487 h 1376856"/>
                  <a:gd name="connsiteX33" fmla="*/ 412448 w 1469880"/>
                  <a:gd name="connsiteY33" fmla="*/ 688428 h 1376856"/>
                  <a:gd name="connsiteX34" fmla="*/ 624193 w 1469880"/>
                  <a:gd name="connsiteY34" fmla="*/ 1286369 h 1376856"/>
                  <a:gd name="connsiteX35" fmla="*/ 245369 w 1469880"/>
                  <a:gd name="connsiteY35" fmla="*/ 1338756 h 1376856"/>
                  <a:gd name="connsiteX36" fmla="*/ 0 w 1469880"/>
                  <a:gd name="connsiteY36" fmla="*/ 688428 h 1376856"/>
                  <a:gd name="connsiteX37" fmla="*/ 245369 w 1469880"/>
                  <a:gd name="connsiteY37" fmla="*/ 38100 h 1376856"/>
                  <a:gd name="connsiteX38" fmla="*/ 39981 w 1469880"/>
                  <a:gd name="connsiteY38" fmla="*/ 688428 h 1376856"/>
                  <a:gd name="connsiteX39" fmla="*/ 245369 w 1469880"/>
                  <a:gd name="connsiteY39" fmla="*/ 1338756 h 1376856"/>
                  <a:gd name="connsiteX40" fmla="*/ 445394 w 1469880"/>
                  <a:gd name="connsiteY40" fmla="*/ 1376856 h 1376856"/>
                  <a:gd name="connsiteX41" fmla="*/ 192432 w 1469880"/>
                  <a:gd name="connsiteY41" fmla="*/ 688428 h 1376856"/>
                  <a:gd name="connsiteX42" fmla="*/ 445394 w 1469880"/>
                  <a:gd name="connsiteY42" fmla="*/ 0 h 1376856"/>
                  <a:gd name="connsiteX43" fmla="*/ 233649 w 1469880"/>
                  <a:gd name="connsiteY43" fmla="*/ 688428 h 1376856"/>
                  <a:gd name="connsiteX44" fmla="*/ 445394 w 1469880"/>
                  <a:gd name="connsiteY44" fmla="*/ 1376856 h 1376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69880" h="1376856">
                    <a:moveTo>
                      <a:pt x="1469880" y="818380"/>
                    </a:moveTo>
                    <a:cubicBezTo>
                      <a:pt x="1377536" y="818380"/>
                      <a:pt x="1302676" y="754410"/>
                      <a:pt x="1302676" y="675499"/>
                    </a:cubicBezTo>
                    <a:cubicBezTo>
                      <a:pt x="1302676" y="596588"/>
                      <a:pt x="1377536" y="532618"/>
                      <a:pt x="1469880" y="532618"/>
                    </a:cubicBezTo>
                    <a:cubicBezTo>
                      <a:pt x="1403475" y="557472"/>
                      <a:pt x="1360575" y="613550"/>
                      <a:pt x="1360575" y="675499"/>
                    </a:cubicBezTo>
                    <a:cubicBezTo>
                      <a:pt x="1360575" y="737448"/>
                      <a:pt x="1403475" y="793526"/>
                      <a:pt x="1469880" y="818380"/>
                    </a:cubicBezTo>
                    <a:close/>
                    <a:moveTo>
                      <a:pt x="1335948" y="897202"/>
                    </a:moveTo>
                    <a:cubicBezTo>
                      <a:pt x="1243604" y="897202"/>
                      <a:pt x="1168744" y="804339"/>
                      <a:pt x="1168744" y="689786"/>
                    </a:cubicBezTo>
                    <a:cubicBezTo>
                      <a:pt x="1168744" y="575233"/>
                      <a:pt x="1243604" y="482370"/>
                      <a:pt x="1335948" y="482370"/>
                    </a:cubicBezTo>
                    <a:cubicBezTo>
                      <a:pt x="1269543" y="518450"/>
                      <a:pt x="1226643" y="599856"/>
                      <a:pt x="1226643" y="689786"/>
                    </a:cubicBezTo>
                    <a:cubicBezTo>
                      <a:pt x="1226643" y="779716"/>
                      <a:pt x="1269543" y="861123"/>
                      <a:pt x="1335948" y="897202"/>
                    </a:cubicBezTo>
                    <a:close/>
                    <a:moveTo>
                      <a:pt x="1243457" y="978165"/>
                    </a:moveTo>
                    <a:cubicBezTo>
                      <a:pt x="1104161" y="978165"/>
                      <a:pt x="991239" y="849053"/>
                      <a:pt x="991239" y="689786"/>
                    </a:cubicBezTo>
                    <a:cubicBezTo>
                      <a:pt x="991239" y="530519"/>
                      <a:pt x="1104161" y="401407"/>
                      <a:pt x="1243457" y="401407"/>
                    </a:cubicBezTo>
                    <a:cubicBezTo>
                      <a:pt x="1130442" y="437723"/>
                      <a:pt x="1052352" y="555562"/>
                      <a:pt x="1052352" y="689786"/>
                    </a:cubicBezTo>
                    <a:cubicBezTo>
                      <a:pt x="1052352" y="824010"/>
                      <a:pt x="1130443" y="941849"/>
                      <a:pt x="1243457" y="978165"/>
                    </a:cubicBezTo>
                    <a:close/>
                    <a:moveTo>
                      <a:pt x="1095855" y="1053642"/>
                    </a:moveTo>
                    <a:cubicBezTo>
                      <a:pt x="952599" y="1053642"/>
                      <a:pt x="836467" y="894395"/>
                      <a:pt x="836467" y="697953"/>
                    </a:cubicBezTo>
                    <a:cubicBezTo>
                      <a:pt x="836467" y="501511"/>
                      <a:pt x="952599" y="342264"/>
                      <a:pt x="1095855" y="342264"/>
                    </a:cubicBezTo>
                    <a:cubicBezTo>
                      <a:pt x="970210" y="373070"/>
                      <a:pt x="878731" y="522929"/>
                      <a:pt x="878731" y="697953"/>
                    </a:cubicBezTo>
                    <a:cubicBezTo>
                      <a:pt x="878731" y="872977"/>
                      <a:pt x="970210" y="1022837"/>
                      <a:pt x="1095855" y="1053642"/>
                    </a:cubicBezTo>
                    <a:close/>
                    <a:moveTo>
                      <a:pt x="929159" y="1140872"/>
                    </a:moveTo>
                    <a:cubicBezTo>
                      <a:pt x="801348" y="1140872"/>
                      <a:pt x="697737" y="942570"/>
                      <a:pt x="697737" y="697953"/>
                    </a:cubicBezTo>
                    <a:cubicBezTo>
                      <a:pt x="697737" y="453336"/>
                      <a:pt x="801348" y="255034"/>
                      <a:pt x="929159" y="255034"/>
                    </a:cubicBezTo>
                    <a:cubicBezTo>
                      <a:pt x="817061" y="293394"/>
                      <a:pt x="735445" y="480005"/>
                      <a:pt x="735445" y="697953"/>
                    </a:cubicBezTo>
                    <a:cubicBezTo>
                      <a:pt x="735445" y="915901"/>
                      <a:pt x="817061" y="1102512"/>
                      <a:pt x="929159" y="1140872"/>
                    </a:cubicBezTo>
                    <a:close/>
                    <a:moveTo>
                      <a:pt x="816847" y="1221791"/>
                    </a:moveTo>
                    <a:cubicBezTo>
                      <a:pt x="669003" y="1221791"/>
                      <a:pt x="549152" y="987261"/>
                      <a:pt x="549152" y="697953"/>
                    </a:cubicBezTo>
                    <a:cubicBezTo>
                      <a:pt x="549152" y="408645"/>
                      <a:pt x="669003" y="174115"/>
                      <a:pt x="816847" y="174115"/>
                    </a:cubicBezTo>
                    <a:cubicBezTo>
                      <a:pt x="687179" y="219484"/>
                      <a:pt x="592770" y="440187"/>
                      <a:pt x="592770" y="697953"/>
                    </a:cubicBezTo>
                    <a:cubicBezTo>
                      <a:pt x="592770" y="955718"/>
                      <a:pt x="687178" y="1176422"/>
                      <a:pt x="816847" y="1221791"/>
                    </a:cubicBezTo>
                    <a:close/>
                    <a:moveTo>
                      <a:pt x="624193" y="1286369"/>
                    </a:moveTo>
                    <a:cubicBezTo>
                      <a:pt x="484486" y="1286369"/>
                      <a:pt x="371231" y="1018662"/>
                      <a:pt x="371231" y="688428"/>
                    </a:cubicBezTo>
                    <a:cubicBezTo>
                      <a:pt x="371231" y="358194"/>
                      <a:pt x="484486" y="90487"/>
                      <a:pt x="624193" y="90487"/>
                    </a:cubicBezTo>
                    <a:cubicBezTo>
                      <a:pt x="501661" y="142274"/>
                      <a:pt x="412448" y="394199"/>
                      <a:pt x="412448" y="688428"/>
                    </a:cubicBezTo>
                    <a:cubicBezTo>
                      <a:pt x="412448" y="982658"/>
                      <a:pt x="501660" y="1234583"/>
                      <a:pt x="624193" y="1286369"/>
                    </a:cubicBezTo>
                    <a:close/>
                    <a:moveTo>
                      <a:pt x="245369" y="1338756"/>
                    </a:moveTo>
                    <a:cubicBezTo>
                      <a:pt x="109855" y="1338756"/>
                      <a:pt x="0" y="1047594"/>
                      <a:pt x="0" y="688428"/>
                    </a:cubicBezTo>
                    <a:cubicBezTo>
                      <a:pt x="0" y="329262"/>
                      <a:pt x="109855" y="38100"/>
                      <a:pt x="245369" y="38100"/>
                    </a:cubicBezTo>
                    <a:cubicBezTo>
                      <a:pt x="126515" y="94424"/>
                      <a:pt x="39981" y="368420"/>
                      <a:pt x="39981" y="688428"/>
                    </a:cubicBezTo>
                    <a:cubicBezTo>
                      <a:pt x="39981" y="1008435"/>
                      <a:pt x="126515" y="1282432"/>
                      <a:pt x="245369" y="1338756"/>
                    </a:cubicBezTo>
                    <a:close/>
                    <a:moveTo>
                      <a:pt x="445394" y="1376856"/>
                    </a:moveTo>
                    <a:cubicBezTo>
                      <a:pt x="305687" y="1376856"/>
                      <a:pt x="192432" y="1068636"/>
                      <a:pt x="192432" y="688428"/>
                    </a:cubicBezTo>
                    <a:cubicBezTo>
                      <a:pt x="192432" y="308220"/>
                      <a:pt x="305687" y="0"/>
                      <a:pt x="445394" y="0"/>
                    </a:cubicBezTo>
                    <a:cubicBezTo>
                      <a:pt x="322862" y="59624"/>
                      <a:pt x="233649" y="349673"/>
                      <a:pt x="233649" y="688428"/>
                    </a:cubicBezTo>
                    <a:cubicBezTo>
                      <a:pt x="233649" y="1027184"/>
                      <a:pt x="322861" y="1317233"/>
                      <a:pt x="445394" y="1376856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D7715BFE-B398-424D-AFCA-0F1F67F61521}"/>
                  </a:ext>
                </a:extLst>
              </p:cNvPr>
              <p:cNvSpPr/>
              <p:nvPr/>
            </p:nvSpPr>
            <p:spPr>
              <a:xfrm>
                <a:off x="1904120" y="3561867"/>
                <a:ext cx="4722847" cy="1070457"/>
              </a:xfrm>
              <a:custGeom>
                <a:avLst/>
                <a:gdLst>
                  <a:gd name="connsiteX0" fmla="*/ 2869162 w 4722847"/>
                  <a:gd name="connsiteY0" fmla="*/ 25 h 1070457"/>
                  <a:gd name="connsiteX1" fmla="*/ 4609740 w 4722847"/>
                  <a:gd name="connsiteY1" fmla="*/ 496547 h 1070457"/>
                  <a:gd name="connsiteX2" fmla="*/ 4722847 w 4722847"/>
                  <a:gd name="connsiteY2" fmla="*/ 603341 h 1070457"/>
                  <a:gd name="connsiteX3" fmla="*/ 4392614 w 4722847"/>
                  <a:gd name="connsiteY3" fmla="*/ 686658 h 1070457"/>
                  <a:gd name="connsiteX4" fmla="*/ 4686940 w 4722847"/>
                  <a:gd name="connsiteY4" fmla="*/ 760916 h 1070457"/>
                  <a:gd name="connsiteX5" fmla="*/ 4645931 w 4722847"/>
                  <a:gd name="connsiteY5" fmla="*/ 799385 h 1070457"/>
                  <a:gd name="connsiteX6" fmla="*/ 2881001 w 4722847"/>
                  <a:gd name="connsiteY6" fmla="*/ 1070455 h 1070457"/>
                  <a:gd name="connsiteX7" fmla="*/ 924270 w 4722847"/>
                  <a:gd name="connsiteY7" fmla="*/ 791058 h 1070457"/>
                  <a:gd name="connsiteX8" fmla="*/ 343178 w 4722847"/>
                  <a:gd name="connsiteY8" fmla="*/ 696961 h 1070457"/>
                  <a:gd name="connsiteX9" fmla="*/ 34048 w 4722847"/>
                  <a:gd name="connsiteY9" fmla="*/ 743450 h 1070457"/>
                  <a:gd name="connsiteX10" fmla="*/ 46722 w 4722847"/>
                  <a:gd name="connsiteY10" fmla="*/ 457685 h 1070457"/>
                  <a:gd name="connsiteX11" fmla="*/ 339313 w 4722847"/>
                  <a:gd name="connsiteY11" fmla="*/ 529318 h 1070457"/>
                  <a:gd name="connsiteX12" fmla="*/ 926966 w 4722847"/>
                  <a:gd name="connsiteY12" fmla="*/ 396100 h 1070457"/>
                  <a:gd name="connsiteX13" fmla="*/ 2869162 w 4722847"/>
                  <a:gd name="connsiteY13" fmla="*/ 25 h 1070457"/>
                  <a:gd name="connsiteX0" fmla="*/ 2869162 w 4722847"/>
                  <a:gd name="connsiteY0" fmla="*/ 25 h 1070457"/>
                  <a:gd name="connsiteX1" fmla="*/ 4609740 w 4722847"/>
                  <a:gd name="connsiteY1" fmla="*/ 496547 h 1070457"/>
                  <a:gd name="connsiteX2" fmla="*/ 4722847 w 4722847"/>
                  <a:gd name="connsiteY2" fmla="*/ 603341 h 1070457"/>
                  <a:gd name="connsiteX3" fmla="*/ 4392614 w 4722847"/>
                  <a:gd name="connsiteY3" fmla="*/ 686658 h 1070457"/>
                  <a:gd name="connsiteX4" fmla="*/ 4686940 w 4722847"/>
                  <a:gd name="connsiteY4" fmla="*/ 760916 h 1070457"/>
                  <a:gd name="connsiteX5" fmla="*/ 4645931 w 4722847"/>
                  <a:gd name="connsiteY5" fmla="*/ 799385 h 1070457"/>
                  <a:gd name="connsiteX6" fmla="*/ 2881001 w 4722847"/>
                  <a:gd name="connsiteY6" fmla="*/ 1070455 h 1070457"/>
                  <a:gd name="connsiteX7" fmla="*/ 924270 w 4722847"/>
                  <a:gd name="connsiteY7" fmla="*/ 791058 h 1070457"/>
                  <a:gd name="connsiteX8" fmla="*/ 343178 w 4722847"/>
                  <a:gd name="connsiteY8" fmla="*/ 696961 h 1070457"/>
                  <a:gd name="connsiteX9" fmla="*/ 34048 w 4722847"/>
                  <a:gd name="connsiteY9" fmla="*/ 743450 h 1070457"/>
                  <a:gd name="connsiteX10" fmla="*/ 46722 w 4722847"/>
                  <a:gd name="connsiteY10" fmla="*/ 457685 h 1070457"/>
                  <a:gd name="connsiteX11" fmla="*/ 339313 w 4722847"/>
                  <a:gd name="connsiteY11" fmla="*/ 529318 h 1070457"/>
                  <a:gd name="connsiteX12" fmla="*/ 926966 w 4722847"/>
                  <a:gd name="connsiteY12" fmla="*/ 396100 h 1070457"/>
                  <a:gd name="connsiteX13" fmla="*/ 2869162 w 4722847"/>
                  <a:gd name="connsiteY13" fmla="*/ 25 h 1070457"/>
                  <a:gd name="connsiteX0" fmla="*/ 2869162 w 4722847"/>
                  <a:gd name="connsiteY0" fmla="*/ 25 h 1070457"/>
                  <a:gd name="connsiteX1" fmla="*/ 4609740 w 4722847"/>
                  <a:gd name="connsiteY1" fmla="*/ 496547 h 1070457"/>
                  <a:gd name="connsiteX2" fmla="*/ 4722847 w 4722847"/>
                  <a:gd name="connsiteY2" fmla="*/ 603341 h 1070457"/>
                  <a:gd name="connsiteX3" fmla="*/ 4404521 w 4722847"/>
                  <a:gd name="connsiteY3" fmla="*/ 684277 h 1070457"/>
                  <a:gd name="connsiteX4" fmla="*/ 4686940 w 4722847"/>
                  <a:gd name="connsiteY4" fmla="*/ 760916 h 1070457"/>
                  <a:gd name="connsiteX5" fmla="*/ 4645931 w 4722847"/>
                  <a:gd name="connsiteY5" fmla="*/ 799385 h 1070457"/>
                  <a:gd name="connsiteX6" fmla="*/ 2881001 w 4722847"/>
                  <a:gd name="connsiteY6" fmla="*/ 1070455 h 1070457"/>
                  <a:gd name="connsiteX7" fmla="*/ 924270 w 4722847"/>
                  <a:gd name="connsiteY7" fmla="*/ 791058 h 1070457"/>
                  <a:gd name="connsiteX8" fmla="*/ 343178 w 4722847"/>
                  <a:gd name="connsiteY8" fmla="*/ 696961 h 1070457"/>
                  <a:gd name="connsiteX9" fmla="*/ 34048 w 4722847"/>
                  <a:gd name="connsiteY9" fmla="*/ 743450 h 1070457"/>
                  <a:gd name="connsiteX10" fmla="*/ 46722 w 4722847"/>
                  <a:gd name="connsiteY10" fmla="*/ 457685 h 1070457"/>
                  <a:gd name="connsiteX11" fmla="*/ 339313 w 4722847"/>
                  <a:gd name="connsiteY11" fmla="*/ 529318 h 1070457"/>
                  <a:gd name="connsiteX12" fmla="*/ 926966 w 4722847"/>
                  <a:gd name="connsiteY12" fmla="*/ 396100 h 1070457"/>
                  <a:gd name="connsiteX13" fmla="*/ 2869162 w 4722847"/>
                  <a:gd name="connsiteY13" fmla="*/ 25 h 1070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2847" h="1070457">
                    <a:moveTo>
                      <a:pt x="2869162" y="25"/>
                    </a:moveTo>
                    <a:cubicBezTo>
                      <a:pt x="3500693" y="2721"/>
                      <a:pt x="4274804" y="243496"/>
                      <a:pt x="4609740" y="496547"/>
                    </a:cubicBezTo>
                    <a:lnTo>
                      <a:pt x="4722847" y="603341"/>
                    </a:lnTo>
                    <a:cubicBezTo>
                      <a:pt x="4612769" y="631113"/>
                      <a:pt x="4402680" y="651743"/>
                      <a:pt x="4404521" y="684277"/>
                    </a:cubicBezTo>
                    <a:cubicBezTo>
                      <a:pt x="4406362" y="716811"/>
                      <a:pt x="4588831" y="736163"/>
                      <a:pt x="4686940" y="760916"/>
                    </a:cubicBezTo>
                    <a:lnTo>
                      <a:pt x="4645931" y="799385"/>
                    </a:lnTo>
                    <a:cubicBezTo>
                      <a:pt x="4349223" y="970938"/>
                      <a:pt x="3489248" y="1071022"/>
                      <a:pt x="2881001" y="1070455"/>
                    </a:cubicBezTo>
                    <a:cubicBezTo>
                      <a:pt x="2070005" y="1069700"/>
                      <a:pt x="1347241" y="853307"/>
                      <a:pt x="924270" y="791058"/>
                    </a:cubicBezTo>
                    <a:cubicBezTo>
                      <a:pt x="501300" y="728809"/>
                      <a:pt x="491548" y="704896"/>
                      <a:pt x="343178" y="696961"/>
                    </a:cubicBezTo>
                    <a:cubicBezTo>
                      <a:pt x="194808" y="689026"/>
                      <a:pt x="88865" y="764280"/>
                      <a:pt x="34048" y="743450"/>
                    </a:cubicBezTo>
                    <a:cubicBezTo>
                      <a:pt x="-20769" y="722620"/>
                      <a:pt x="-4156" y="493374"/>
                      <a:pt x="46722" y="457685"/>
                    </a:cubicBezTo>
                    <a:cubicBezTo>
                      <a:pt x="97599" y="421996"/>
                      <a:pt x="137189" y="527631"/>
                      <a:pt x="339313" y="529318"/>
                    </a:cubicBezTo>
                    <a:cubicBezTo>
                      <a:pt x="541437" y="531005"/>
                      <a:pt x="585241" y="512890"/>
                      <a:pt x="926966" y="396100"/>
                    </a:cubicBezTo>
                    <a:cubicBezTo>
                      <a:pt x="1268692" y="279310"/>
                      <a:pt x="2147412" y="-3056"/>
                      <a:pt x="2869162" y="25"/>
                    </a:cubicBezTo>
                    <a:close/>
                  </a:path>
                </a:pathLst>
              </a:custGeom>
              <a:gradFill>
                <a:gsLst>
                  <a:gs pos="85000">
                    <a:schemeClr val="accent2">
                      <a:lumMod val="75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  <a:gs pos="30000">
                    <a:schemeClr val="accent4">
                      <a:lumMod val="20000"/>
                      <a:lumOff val="80000"/>
                    </a:schemeClr>
                  </a:gs>
                  <a:gs pos="52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8">
                <a:extLst>
                  <a:ext uri="{FF2B5EF4-FFF2-40B4-BE49-F238E27FC236}">
                    <a16:creationId xmlns:a16="http://schemas.microsoft.com/office/drawing/2014/main" id="{4009EF07-1B4B-4057-B92B-AF985AC12658}"/>
                  </a:ext>
                </a:extLst>
              </p:cNvPr>
              <p:cNvSpPr/>
              <p:nvPr/>
            </p:nvSpPr>
            <p:spPr>
              <a:xfrm rot="20720936">
                <a:off x="6280790" y="4173856"/>
                <a:ext cx="381083" cy="83301"/>
              </a:xfrm>
              <a:custGeom>
                <a:avLst/>
                <a:gdLst>
                  <a:gd name="connsiteX0" fmla="*/ 0 w 234801"/>
                  <a:gd name="connsiteY0" fmla="*/ 51160 h 102320"/>
                  <a:gd name="connsiteX1" fmla="*/ 117401 w 234801"/>
                  <a:gd name="connsiteY1" fmla="*/ 0 h 102320"/>
                  <a:gd name="connsiteX2" fmla="*/ 234802 w 234801"/>
                  <a:gd name="connsiteY2" fmla="*/ 51160 h 102320"/>
                  <a:gd name="connsiteX3" fmla="*/ 117401 w 234801"/>
                  <a:gd name="connsiteY3" fmla="*/ 102320 h 102320"/>
                  <a:gd name="connsiteX4" fmla="*/ 0 w 234801"/>
                  <a:gd name="connsiteY4" fmla="*/ 51160 h 102320"/>
                  <a:gd name="connsiteX0" fmla="*/ 0 w 408633"/>
                  <a:gd name="connsiteY0" fmla="*/ 19556 h 109693"/>
                  <a:gd name="connsiteX1" fmla="*/ 291232 w 408633"/>
                  <a:gd name="connsiteY1" fmla="*/ 6496 h 109693"/>
                  <a:gd name="connsiteX2" fmla="*/ 408633 w 408633"/>
                  <a:gd name="connsiteY2" fmla="*/ 57656 h 109693"/>
                  <a:gd name="connsiteX3" fmla="*/ 291232 w 408633"/>
                  <a:gd name="connsiteY3" fmla="*/ 108816 h 109693"/>
                  <a:gd name="connsiteX4" fmla="*/ 0 w 408633"/>
                  <a:gd name="connsiteY4" fmla="*/ 19556 h 109693"/>
                  <a:gd name="connsiteX0" fmla="*/ 0 w 377677"/>
                  <a:gd name="connsiteY0" fmla="*/ 9490 h 142005"/>
                  <a:gd name="connsiteX1" fmla="*/ 260276 w 377677"/>
                  <a:gd name="connsiteY1" fmla="*/ 36912 h 142005"/>
                  <a:gd name="connsiteX2" fmla="*/ 377677 w 377677"/>
                  <a:gd name="connsiteY2" fmla="*/ 88072 h 142005"/>
                  <a:gd name="connsiteX3" fmla="*/ 260276 w 377677"/>
                  <a:gd name="connsiteY3" fmla="*/ 139232 h 142005"/>
                  <a:gd name="connsiteX4" fmla="*/ 0 w 377677"/>
                  <a:gd name="connsiteY4" fmla="*/ 9490 h 142005"/>
                  <a:gd name="connsiteX0" fmla="*/ 0 w 339577"/>
                  <a:gd name="connsiteY0" fmla="*/ 9867 h 144921"/>
                  <a:gd name="connsiteX1" fmla="*/ 260276 w 339577"/>
                  <a:gd name="connsiteY1" fmla="*/ 37289 h 144921"/>
                  <a:gd name="connsiteX2" fmla="*/ 339577 w 339577"/>
                  <a:gd name="connsiteY2" fmla="*/ 105118 h 144921"/>
                  <a:gd name="connsiteX3" fmla="*/ 260276 w 339577"/>
                  <a:gd name="connsiteY3" fmla="*/ 139609 h 144921"/>
                  <a:gd name="connsiteX4" fmla="*/ 0 w 339577"/>
                  <a:gd name="connsiteY4" fmla="*/ 9867 h 144921"/>
                  <a:gd name="connsiteX0" fmla="*/ 0 w 339577"/>
                  <a:gd name="connsiteY0" fmla="*/ 14415 h 124054"/>
                  <a:gd name="connsiteX1" fmla="*/ 260276 w 339577"/>
                  <a:gd name="connsiteY1" fmla="*/ 18024 h 124054"/>
                  <a:gd name="connsiteX2" fmla="*/ 339577 w 339577"/>
                  <a:gd name="connsiteY2" fmla="*/ 85853 h 124054"/>
                  <a:gd name="connsiteX3" fmla="*/ 260276 w 339577"/>
                  <a:gd name="connsiteY3" fmla="*/ 120344 h 124054"/>
                  <a:gd name="connsiteX4" fmla="*/ 0 w 339577"/>
                  <a:gd name="connsiteY4" fmla="*/ 14415 h 124054"/>
                  <a:gd name="connsiteX0" fmla="*/ 239 w 346398"/>
                  <a:gd name="connsiteY0" fmla="*/ 23122 h 132761"/>
                  <a:gd name="connsiteX1" fmla="*/ 310521 w 346398"/>
                  <a:gd name="connsiteY1" fmla="*/ 5300 h 132761"/>
                  <a:gd name="connsiteX2" fmla="*/ 339816 w 346398"/>
                  <a:gd name="connsiteY2" fmla="*/ 94560 h 132761"/>
                  <a:gd name="connsiteX3" fmla="*/ 260515 w 346398"/>
                  <a:gd name="connsiteY3" fmla="*/ 129051 h 132761"/>
                  <a:gd name="connsiteX4" fmla="*/ 239 w 346398"/>
                  <a:gd name="connsiteY4" fmla="*/ 23122 h 132761"/>
                  <a:gd name="connsiteX0" fmla="*/ 248 w 392213"/>
                  <a:gd name="connsiteY0" fmla="*/ 20675 h 127199"/>
                  <a:gd name="connsiteX1" fmla="*/ 310530 w 392213"/>
                  <a:gd name="connsiteY1" fmla="*/ 2853 h 127199"/>
                  <a:gd name="connsiteX2" fmla="*/ 392213 w 392213"/>
                  <a:gd name="connsiteY2" fmla="*/ 58775 h 127199"/>
                  <a:gd name="connsiteX3" fmla="*/ 260524 w 392213"/>
                  <a:gd name="connsiteY3" fmla="*/ 126604 h 127199"/>
                  <a:gd name="connsiteX4" fmla="*/ 248 w 392213"/>
                  <a:gd name="connsiteY4" fmla="*/ 20675 h 127199"/>
                  <a:gd name="connsiteX0" fmla="*/ 1 w 391966"/>
                  <a:gd name="connsiteY0" fmla="*/ 19664 h 83616"/>
                  <a:gd name="connsiteX1" fmla="*/ 310283 w 391966"/>
                  <a:gd name="connsiteY1" fmla="*/ 1842 h 83616"/>
                  <a:gd name="connsiteX2" fmla="*/ 391966 w 391966"/>
                  <a:gd name="connsiteY2" fmla="*/ 57764 h 83616"/>
                  <a:gd name="connsiteX3" fmla="*/ 312664 w 391966"/>
                  <a:gd name="connsiteY3" fmla="*/ 80350 h 83616"/>
                  <a:gd name="connsiteX4" fmla="*/ 1 w 391966"/>
                  <a:gd name="connsiteY4" fmla="*/ 19664 h 83616"/>
                  <a:gd name="connsiteX0" fmla="*/ 1 w 391966"/>
                  <a:gd name="connsiteY0" fmla="*/ 19664 h 83616"/>
                  <a:gd name="connsiteX1" fmla="*/ 310283 w 391966"/>
                  <a:gd name="connsiteY1" fmla="*/ 1842 h 83616"/>
                  <a:gd name="connsiteX2" fmla="*/ 391966 w 391966"/>
                  <a:gd name="connsiteY2" fmla="*/ 57764 h 83616"/>
                  <a:gd name="connsiteX3" fmla="*/ 312664 w 391966"/>
                  <a:gd name="connsiteY3" fmla="*/ 80350 h 83616"/>
                  <a:gd name="connsiteX4" fmla="*/ 1 w 391966"/>
                  <a:gd name="connsiteY4" fmla="*/ 19664 h 83616"/>
                  <a:gd name="connsiteX0" fmla="*/ 1 w 406254"/>
                  <a:gd name="connsiteY0" fmla="*/ 20601 h 91028"/>
                  <a:gd name="connsiteX1" fmla="*/ 310283 w 406254"/>
                  <a:gd name="connsiteY1" fmla="*/ 2779 h 91028"/>
                  <a:gd name="connsiteX2" fmla="*/ 406254 w 406254"/>
                  <a:gd name="connsiteY2" fmla="*/ 72988 h 91028"/>
                  <a:gd name="connsiteX3" fmla="*/ 312664 w 406254"/>
                  <a:gd name="connsiteY3" fmla="*/ 81287 h 91028"/>
                  <a:gd name="connsiteX4" fmla="*/ 1 w 406254"/>
                  <a:gd name="connsiteY4" fmla="*/ 20601 h 91028"/>
                  <a:gd name="connsiteX0" fmla="*/ 1 w 412115"/>
                  <a:gd name="connsiteY0" fmla="*/ 20601 h 97871"/>
                  <a:gd name="connsiteX1" fmla="*/ 310283 w 412115"/>
                  <a:gd name="connsiteY1" fmla="*/ 2779 h 97871"/>
                  <a:gd name="connsiteX2" fmla="*/ 406254 w 412115"/>
                  <a:gd name="connsiteY2" fmla="*/ 72988 h 97871"/>
                  <a:gd name="connsiteX3" fmla="*/ 312664 w 412115"/>
                  <a:gd name="connsiteY3" fmla="*/ 81287 h 97871"/>
                  <a:gd name="connsiteX4" fmla="*/ 1 w 412115"/>
                  <a:gd name="connsiteY4" fmla="*/ 20601 h 97871"/>
                  <a:gd name="connsiteX0" fmla="*/ 1 w 412115"/>
                  <a:gd name="connsiteY0" fmla="*/ 19817 h 89786"/>
                  <a:gd name="connsiteX1" fmla="*/ 310283 w 412115"/>
                  <a:gd name="connsiteY1" fmla="*/ 1995 h 89786"/>
                  <a:gd name="connsiteX2" fmla="*/ 406254 w 412115"/>
                  <a:gd name="connsiteY2" fmla="*/ 60298 h 89786"/>
                  <a:gd name="connsiteX3" fmla="*/ 312664 w 412115"/>
                  <a:gd name="connsiteY3" fmla="*/ 80503 h 89786"/>
                  <a:gd name="connsiteX4" fmla="*/ 1 w 412115"/>
                  <a:gd name="connsiteY4" fmla="*/ 19817 h 89786"/>
                  <a:gd name="connsiteX0" fmla="*/ 1 w 406382"/>
                  <a:gd name="connsiteY0" fmla="*/ 19817 h 86530"/>
                  <a:gd name="connsiteX1" fmla="*/ 310283 w 406382"/>
                  <a:gd name="connsiteY1" fmla="*/ 1995 h 86530"/>
                  <a:gd name="connsiteX2" fmla="*/ 406254 w 406382"/>
                  <a:gd name="connsiteY2" fmla="*/ 60298 h 86530"/>
                  <a:gd name="connsiteX3" fmla="*/ 312664 w 406382"/>
                  <a:gd name="connsiteY3" fmla="*/ 80503 h 86530"/>
                  <a:gd name="connsiteX4" fmla="*/ 1 w 406382"/>
                  <a:gd name="connsiteY4" fmla="*/ 19817 h 86530"/>
                  <a:gd name="connsiteX0" fmla="*/ 1 w 401636"/>
                  <a:gd name="connsiteY0" fmla="*/ 19363 h 83301"/>
                  <a:gd name="connsiteX1" fmla="*/ 310283 w 401636"/>
                  <a:gd name="connsiteY1" fmla="*/ 1541 h 83301"/>
                  <a:gd name="connsiteX2" fmla="*/ 401491 w 401636"/>
                  <a:gd name="connsiteY2" fmla="*/ 52701 h 83301"/>
                  <a:gd name="connsiteX3" fmla="*/ 312664 w 401636"/>
                  <a:gd name="connsiteY3" fmla="*/ 80049 h 83301"/>
                  <a:gd name="connsiteX4" fmla="*/ 1 w 401636"/>
                  <a:gd name="connsiteY4" fmla="*/ 19363 h 8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1636" h="83301">
                    <a:moveTo>
                      <a:pt x="1" y="19363"/>
                    </a:moveTo>
                    <a:cubicBezTo>
                      <a:pt x="-396" y="6278"/>
                      <a:pt x="243368" y="-4015"/>
                      <a:pt x="310283" y="1541"/>
                    </a:cubicBezTo>
                    <a:cubicBezTo>
                      <a:pt x="377198" y="7097"/>
                      <a:pt x="403871" y="17302"/>
                      <a:pt x="401491" y="52701"/>
                    </a:cubicBezTo>
                    <a:cubicBezTo>
                      <a:pt x="399111" y="88100"/>
                      <a:pt x="379579" y="85605"/>
                      <a:pt x="312664" y="80049"/>
                    </a:cubicBezTo>
                    <a:cubicBezTo>
                      <a:pt x="245749" y="74493"/>
                      <a:pt x="398" y="32448"/>
                      <a:pt x="1" y="1936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8">
                <a:extLst>
                  <a:ext uri="{FF2B5EF4-FFF2-40B4-BE49-F238E27FC236}">
                    <a16:creationId xmlns:a16="http://schemas.microsoft.com/office/drawing/2014/main" id="{9DDA0359-D921-4488-853A-37497EA66C01}"/>
                  </a:ext>
                </a:extLst>
              </p:cNvPr>
              <p:cNvSpPr/>
              <p:nvPr/>
            </p:nvSpPr>
            <p:spPr>
              <a:xfrm>
                <a:off x="6277827" y="4245979"/>
                <a:ext cx="418190" cy="137352"/>
              </a:xfrm>
              <a:custGeom>
                <a:avLst/>
                <a:gdLst>
                  <a:gd name="connsiteX0" fmla="*/ 0 w 234801"/>
                  <a:gd name="connsiteY0" fmla="*/ 51160 h 102320"/>
                  <a:gd name="connsiteX1" fmla="*/ 117401 w 234801"/>
                  <a:gd name="connsiteY1" fmla="*/ 0 h 102320"/>
                  <a:gd name="connsiteX2" fmla="*/ 234802 w 234801"/>
                  <a:gd name="connsiteY2" fmla="*/ 51160 h 102320"/>
                  <a:gd name="connsiteX3" fmla="*/ 117401 w 234801"/>
                  <a:gd name="connsiteY3" fmla="*/ 102320 h 102320"/>
                  <a:gd name="connsiteX4" fmla="*/ 0 w 234801"/>
                  <a:gd name="connsiteY4" fmla="*/ 51160 h 102320"/>
                  <a:gd name="connsiteX0" fmla="*/ 0 w 408633"/>
                  <a:gd name="connsiteY0" fmla="*/ 19556 h 109693"/>
                  <a:gd name="connsiteX1" fmla="*/ 291232 w 408633"/>
                  <a:gd name="connsiteY1" fmla="*/ 6496 h 109693"/>
                  <a:gd name="connsiteX2" fmla="*/ 408633 w 408633"/>
                  <a:gd name="connsiteY2" fmla="*/ 57656 h 109693"/>
                  <a:gd name="connsiteX3" fmla="*/ 291232 w 408633"/>
                  <a:gd name="connsiteY3" fmla="*/ 108816 h 109693"/>
                  <a:gd name="connsiteX4" fmla="*/ 0 w 408633"/>
                  <a:gd name="connsiteY4" fmla="*/ 19556 h 109693"/>
                  <a:gd name="connsiteX0" fmla="*/ 0 w 377677"/>
                  <a:gd name="connsiteY0" fmla="*/ 9490 h 142005"/>
                  <a:gd name="connsiteX1" fmla="*/ 260276 w 377677"/>
                  <a:gd name="connsiteY1" fmla="*/ 36912 h 142005"/>
                  <a:gd name="connsiteX2" fmla="*/ 377677 w 377677"/>
                  <a:gd name="connsiteY2" fmla="*/ 88072 h 142005"/>
                  <a:gd name="connsiteX3" fmla="*/ 260276 w 377677"/>
                  <a:gd name="connsiteY3" fmla="*/ 139232 h 142005"/>
                  <a:gd name="connsiteX4" fmla="*/ 0 w 377677"/>
                  <a:gd name="connsiteY4" fmla="*/ 9490 h 142005"/>
                  <a:gd name="connsiteX0" fmla="*/ 7728 w 385405"/>
                  <a:gd name="connsiteY0" fmla="*/ 155 h 132670"/>
                  <a:gd name="connsiteX1" fmla="*/ 268004 w 385405"/>
                  <a:gd name="connsiteY1" fmla="*/ 27577 h 132670"/>
                  <a:gd name="connsiteX2" fmla="*/ 385405 w 385405"/>
                  <a:gd name="connsiteY2" fmla="*/ 78737 h 132670"/>
                  <a:gd name="connsiteX3" fmla="*/ 268004 w 385405"/>
                  <a:gd name="connsiteY3" fmla="*/ 129897 h 132670"/>
                  <a:gd name="connsiteX4" fmla="*/ 7728 w 385405"/>
                  <a:gd name="connsiteY4" fmla="*/ 155 h 132670"/>
                  <a:gd name="connsiteX0" fmla="*/ 0 w 377677"/>
                  <a:gd name="connsiteY0" fmla="*/ 2751 h 135266"/>
                  <a:gd name="connsiteX1" fmla="*/ 260276 w 377677"/>
                  <a:gd name="connsiteY1" fmla="*/ 46841 h 135266"/>
                  <a:gd name="connsiteX2" fmla="*/ 377677 w 377677"/>
                  <a:gd name="connsiteY2" fmla="*/ 81333 h 135266"/>
                  <a:gd name="connsiteX3" fmla="*/ 260276 w 377677"/>
                  <a:gd name="connsiteY3" fmla="*/ 132493 h 135266"/>
                  <a:gd name="connsiteX4" fmla="*/ 0 w 377677"/>
                  <a:gd name="connsiteY4" fmla="*/ 2751 h 135266"/>
                  <a:gd name="connsiteX0" fmla="*/ 0 w 403870"/>
                  <a:gd name="connsiteY0" fmla="*/ 2751 h 135266"/>
                  <a:gd name="connsiteX1" fmla="*/ 260276 w 403870"/>
                  <a:gd name="connsiteY1" fmla="*/ 46841 h 135266"/>
                  <a:gd name="connsiteX2" fmla="*/ 403870 w 403870"/>
                  <a:gd name="connsiteY2" fmla="*/ 81333 h 135266"/>
                  <a:gd name="connsiteX3" fmla="*/ 260276 w 403870"/>
                  <a:gd name="connsiteY3" fmla="*/ 132493 h 135266"/>
                  <a:gd name="connsiteX4" fmla="*/ 0 w 403870"/>
                  <a:gd name="connsiteY4" fmla="*/ 2751 h 135266"/>
                  <a:gd name="connsiteX0" fmla="*/ 0 w 403870"/>
                  <a:gd name="connsiteY0" fmla="*/ 2751 h 137352"/>
                  <a:gd name="connsiteX1" fmla="*/ 260276 w 403870"/>
                  <a:gd name="connsiteY1" fmla="*/ 46841 h 137352"/>
                  <a:gd name="connsiteX2" fmla="*/ 403870 w 403870"/>
                  <a:gd name="connsiteY2" fmla="*/ 81333 h 137352"/>
                  <a:gd name="connsiteX3" fmla="*/ 260276 w 403870"/>
                  <a:gd name="connsiteY3" fmla="*/ 132493 h 137352"/>
                  <a:gd name="connsiteX4" fmla="*/ 0 w 403870"/>
                  <a:gd name="connsiteY4" fmla="*/ 2751 h 13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870" h="137352">
                    <a:moveTo>
                      <a:pt x="0" y="2751"/>
                    </a:moveTo>
                    <a:cubicBezTo>
                      <a:pt x="0" y="-11524"/>
                      <a:pt x="192964" y="33744"/>
                      <a:pt x="260276" y="46841"/>
                    </a:cubicBezTo>
                    <a:cubicBezTo>
                      <a:pt x="327588" y="59938"/>
                      <a:pt x="403870" y="53078"/>
                      <a:pt x="403870" y="81333"/>
                    </a:cubicBezTo>
                    <a:cubicBezTo>
                      <a:pt x="403870" y="133401"/>
                      <a:pt x="327588" y="145590"/>
                      <a:pt x="260276" y="132493"/>
                    </a:cubicBezTo>
                    <a:cubicBezTo>
                      <a:pt x="192964" y="119396"/>
                      <a:pt x="0" y="17026"/>
                      <a:pt x="0" y="275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B4838E1F-F97D-4E5E-9387-7F82D0991B06}"/>
                  </a:ext>
                </a:extLst>
              </p:cNvPr>
              <p:cNvSpPr/>
              <p:nvPr/>
            </p:nvSpPr>
            <p:spPr>
              <a:xfrm>
                <a:off x="5713458" y="3830106"/>
                <a:ext cx="414368" cy="414368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55E8D159-EEEE-48BE-8D58-68CF023F2044}"/>
                  </a:ext>
                </a:extLst>
              </p:cNvPr>
              <p:cNvSpPr/>
              <p:nvPr/>
            </p:nvSpPr>
            <p:spPr>
              <a:xfrm>
                <a:off x="5738689" y="3855302"/>
                <a:ext cx="363980" cy="3639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E45A5994-CD95-4D8C-9178-2FEC2A37EFD4}"/>
                  </a:ext>
                </a:extLst>
              </p:cNvPr>
              <p:cNvSpPr/>
              <p:nvPr/>
            </p:nvSpPr>
            <p:spPr>
              <a:xfrm>
                <a:off x="5766452" y="3883093"/>
                <a:ext cx="308398" cy="308398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F3D8C0B9-0830-4E6D-8A9A-D2879DA57745}"/>
                  </a:ext>
                </a:extLst>
              </p:cNvPr>
              <p:cNvSpPr/>
              <p:nvPr/>
            </p:nvSpPr>
            <p:spPr>
              <a:xfrm>
                <a:off x="5819836" y="3923612"/>
                <a:ext cx="227360" cy="22736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5E917ED7-2600-48D4-A359-1A041E637820}"/>
                  </a:ext>
                </a:extLst>
              </p:cNvPr>
              <p:cNvGrpSpPr/>
              <p:nvPr/>
            </p:nvGrpSpPr>
            <p:grpSpPr>
              <a:xfrm>
                <a:off x="4813376" y="4026185"/>
                <a:ext cx="708242" cy="555624"/>
                <a:chOff x="4774915" y="3917950"/>
                <a:chExt cx="769636" cy="817086"/>
              </a:xfrm>
            </p:grpSpPr>
            <p:sp>
              <p:nvSpPr>
                <p:cNvPr id="147" name="楕円 4">
                  <a:extLst>
                    <a:ext uri="{FF2B5EF4-FFF2-40B4-BE49-F238E27FC236}">
                      <a16:creationId xmlns:a16="http://schemas.microsoft.com/office/drawing/2014/main" id="{C3E4F731-787D-4AA6-A174-D2A3BCF84E1C}"/>
                    </a:ext>
                  </a:extLst>
                </p:cNvPr>
                <p:cNvSpPr/>
                <p:nvPr/>
              </p:nvSpPr>
              <p:spPr>
                <a:xfrm>
                  <a:off x="4774915" y="3917950"/>
                  <a:ext cx="769636" cy="817086"/>
                </a:xfrm>
                <a:custGeom>
                  <a:avLst/>
                  <a:gdLst>
                    <a:gd name="connsiteX0" fmla="*/ 0 w 527050"/>
                    <a:gd name="connsiteY0" fmla="*/ 460375 h 920750"/>
                    <a:gd name="connsiteX1" fmla="*/ 263525 w 527050"/>
                    <a:gd name="connsiteY1" fmla="*/ 0 h 920750"/>
                    <a:gd name="connsiteX2" fmla="*/ 527050 w 527050"/>
                    <a:gd name="connsiteY2" fmla="*/ 460375 h 920750"/>
                    <a:gd name="connsiteX3" fmla="*/ 263525 w 527050"/>
                    <a:gd name="connsiteY3" fmla="*/ 920750 h 920750"/>
                    <a:gd name="connsiteX4" fmla="*/ 0 w 527050"/>
                    <a:gd name="connsiteY4" fmla="*/ 460375 h 920750"/>
                    <a:gd name="connsiteX0" fmla="*/ 0 w 774700"/>
                    <a:gd name="connsiteY0" fmla="*/ 460379 h 920758"/>
                    <a:gd name="connsiteX1" fmla="*/ 263525 w 774700"/>
                    <a:gd name="connsiteY1" fmla="*/ 4 h 920758"/>
                    <a:gd name="connsiteX2" fmla="*/ 774700 w 774700"/>
                    <a:gd name="connsiteY2" fmla="*/ 454029 h 920758"/>
                    <a:gd name="connsiteX3" fmla="*/ 263525 w 774700"/>
                    <a:gd name="connsiteY3" fmla="*/ 920754 h 920758"/>
                    <a:gd name="connsiteX4" fmla="*/ 0 w 774700"/>
                    <a:gd name="connsiteY4" fmla="*/ 460379 h 920758"/>
                    <a:gd name="connsiteX0" fmla="*/ 0 w 825500"/>
                    <a:gd name="connsiteY0" fmla="*/ 460379 h 920758"/>
                    <a:gd name="connsiteX1" fmla="*/ 263525 w 825500"/>
                    <a:gd name="connsiteY1" fmla="*/ 4 h 920758"/>
                    <a:gd name="connsiteX2" fmla="*/ 825500 w 825500"/>
                    <a:gd name="connsiteY2" fmla="*/ 454029 h 920758"/>
                    <a:gd name="connsiteX3" fmla="*/ 263525 w 825500"/>
                    <a:gd name="connsiteY3" fmla="*/ 920754 h 920758"/>
                    <a:gd name="connsiteX4" fmla="*/ 0 w 825500"/>
                    <a:gd name="connsiteY4" fmla="*/ 460379 h 920758"/>
                    <a:gd name="connsiteX0" fmla="*/ 0 w 825500"/>
                    <a:gd name="connsiteY0" fmla="*/ 460379 h 920758"/>
                    <a:gd name="connsiteX1" fmla="*/ 263525 w 825500"/>
                    <a:gd name="connsiteY1" fmla="*/ 4 h 920758"/>
                    <a:gd name="connsiteX2" fmla="*/ 825500 w 825500"/>
                    <a:gd name="connsiteY2" fmla="*/ 454029 h 920758"/>
                    <a:gd name="connsiteX3" fmla="*/ 263525 w 825500"/>
                    <a:gd name="connsiteY3" fmla="*/ 920754 h 920758"/>
                    <a:gd name="connsiteX4" fmla="*/ 0 w 825500"/>
                    <a:gd name="connsiteY4" fmla="*/ 460379 h 920758"/>
                    <a:gd name="connsiteX0" fmla="*/ 0 w 857250"/>
                    <a:gd name="connsiteY0" fmla="*/ 460383 h 920767"/>
                    <a:gd name="connsiteX1" fmla="*/ 263525 w 857250"/>
                    <a:gd name="connsiteY1" fmla="*/ 8 h 920767"/>
                    <a:gd name="connsiteX2" fmla="*/ 857250 w 857250"/>
                    <a:gd name="connsiteY2" fmla="*/ 450858 h 920767"/>
                    <a:gd name="connsiteX3" fmla="*/ 263525 w 857250"/>
                    <a:gd name="connsiteY3" fmla="*/ 920758 h 920767"/>
                    <a:gd name="connsiteX4" fmla="*/ 0 w 857250"/>
                    <a:gd name="connsiteY4" fmla="*/ 460383 h 920767"/>
                    <a:gd name="connsiteX0" fmla="*/ 0 w 857250"/>
                    <a:gd name="connsiteY0" fmla="*/ 460383 h 920767"/>
                    <a:gd name="connsiteX1" fmla="*/ 263525 w 857250"/>
                    <a:gd name="connsiteY1" fmla="*/ 8 h 920767"/>
                    <a:gd name="connsiteX2" fmla="*/ 857250 w 857250"/>
                    <a:gd name="connsiteY2" fmla="*/ 450858 h 920767"/>
                    <a:gd name="connsiteX3" fmla="*/ 263525 w 857250"/>
                    <a:gd name="connsiteY3" fmla="*/ 920758 h 920767"/>
                    <a:gd name="connsiteX4" fmla="*/ 0 w 857250"/>
                    <a:gd name="connsiteY4" fmla="*/ 460383 h 920767"/>
                    <a:gd name="connsiteX0" fmla="*/ 2135 w 859385"/>
                    <a:gd name="connsiteY0" fmla="*/ 492132 h 952513"/>
                    <a:gd name="connsiteX1" fmla="*/ 183110 w 859385"/>
                    <a:gd name="connsiteY1" fmla="*/ 7 h 952513"/>
                    <a:gd name="connsiteX2" fmla="*/ 859385 w 859385"/>
                    <a:gd name="connsiteY2" fmla="*/ 482607 h 952513"/>
                    <a:gd name="connsiteX3" fmla="*/ 265660 w 859385"/>
                    <a:gd name="connsiteY3" fmla="*/ 952507 h 952513"/>
                    <a:gd name="connsiteX4" fmla="*/ 2135 w 859385"/>
                    <a:gd name="connsiteY4" fmla="*/ 492132 h 952513"/>
                    <a:gd name="connsiteX0" fmla="*/ 25 w 857275"/>
                    <a:gd name="connsiteY0" fmla="*/ 492132 h 981087"/>
                    <a:gd name="connsiteX1" fmla="*/ 181000 w 857275"/>
                    <a:gd name="connsiteY1" fmla="*/ 7 h 981087"/>
                    <a:gd name="connsiteX2" fmla="*/ 857275 w 857275"/>
                    <a:gd name="connsiteY2" fmla="*/ 482607 h 981087"/>
                    <a:gd name="connsiteX3" fmla="*/ 174650 w 857275"/>
                    <a:gd name="connsiteY3" fmla="*/ 981082 h 981087"/>
                    <a:gd name="connsiteX4" fmla="*/ 25 w 857275"/>
                    <a:gd name="connsiteY4" fmla="*/ 492132 h 981087"/>
                    <a:gd name="connsiteX0" fmla="*/ 25 w 857275"/>
                    <a:gd name="connsiteY0" fmla="*/ 492132 h 981087"/>
                    <a:gd name="connsiteX1" fmla="*/ 181000 w 857275"/>
                    <a:gd name="connsiteY1" fmla="*/ 7 h 981087"/>
                    <a:gd name="connsiteX2" fmla="*/ 857275 w 857275"/>
                    <a:gd name="connsiteY2" fmla="*/ 482607 h 981087"/>
                    <a:gd name="connsiteX3" fmla="*/ 174650 w 857275"/>
                    <a:gd name="connsiteY3" fmla="*/ 981082 h 981087"/>
                    <a:gd name="connsiteX4" fmla="*/ 25 w 857275"/>
                    <a:gd name="connsiteY4" fmla="*/ 492132 h 981087"/>
                    <a:gd name="connsiteX0" fmla="*/ 13 w 857263"/>
                    <a:gd name="connsiteY0" fmla="*/ 492132 h 981082"/>
                    <a:gd name="connsiteX1" fmla="*/ 180988 w 857263"/>
                    <a:gd name="connsiteY1" fmla="*/ 7 h 981082"/>
                    <a:gd name="connsiteX2" fmla="*/ 857263 w 857263"/>
                    <a:gd name="connsiteY2" fmla="*/ 482607 h 981082"/>
                    <a:gd name="connsiteX3" fmla="*/ 174638 w 857263"/>
                    <a:gd name="connsiteY3" fmla="*/ 981082 h 981082"/>
                    <a:gd name="connsiteX4" fmla="*/ 13 w 857263"/>
                    <a:gd name="connsiteY4" fmla="*/ 492132 h 98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7263" h="981082">
                      <a:moveTo>
                        <a:pt x="13" y="492132"/>
                      </a:moveTo>
                      <a:cubicBezTo>
                        <a:pt x="1071" y="328620"/>
                        <a:pt x="82563" y="134944"/>
                        <a:pt x="180988" y="7"/>
                      </a:cubicBezTo>
                      <a:cubicBezTo>
                        <a:pt x="323863" y="-1580"/>
                        <a:pt x="704863" y="247399"/>
                        <a:pt x="857263" y="482607"/>
                      </a:cubicBezTo>
                      <a:cubicBezTo>
                        <a:pt x="742963" y="705115"/>
                        <a:pt x="317513" y="979495"/>
                        <a:pt x="174638" y="981082"/>
                      </a:cubicBezTo>
                      <a:cubicBezTo>
                        <a:pt x="63513" y="804869"/>
                        <a:pt x="-1045" y="655644"/>
                        <a:pt x="13" y="492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accent4">
                        <a:lumMod val="60000"/>
                        <a:lumOff val="40000"/>
                        <a:alpha val="70000"/>
                      </a:schemeClr>
                    </a:gs>
                    <a:gs pos="0">
                      <a:schemeClr val="accent4">
                        <a:lumMod val="60000"/>
                        <a:lumOff val="40000"/>
                        <a:alpha val="20000"/>
                      </a:schemeClr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03732B6-1E9D-498E-AA7F-109EAAF608C5}"/>
                    </a:ext>
                  </a:extLst>
                </p:cNvPr>
                <p:cNvSpPr/>
                <p:nvPr/>
              </p:nvSpPr>
              <p:spPr>
                <a:xfrm>
                  <a:off x="4815429" y="3972865"/>
                  <a:ext cx="630882" cy="720242"/>
                </a:xfrm>
                <a:custGeom>
                  <a:avLst/>
                  <a:gdLst>
                    <a:gd name="connsiteX0" fmla="*/ 130450 w 630882"/>
                    <a:gd name="connsiteY0" fmla="*/ 715338 h 720242"/>
                    <a:gd name="connsiteX1" fmla="*/ 130451 w 630882"/>
                    <a:gd name="connsiteY1" fmla="*/ 715338 h 720242"/>
                    <a:gd name="connsiteX2" fmla="*/ 130449 w 630882"/>
                    <a:gd name="connsiteY2" fmla="*/ 715339 h 720242"/>
                    <a:gd name="connsiteX3" fmla="*/ 65608 w 630882"/>
                    <a:gd name="connsiteY3" fmla="*/ 605008 h 720242"/>
                    <a:gd name="connsiteX4" fmla="*/ 65609 w 630882"/>
                    <a:gd name="connsiteY4" fmla="*/ 605008 h 720242"/>
                    <a:gd name="connsiteX5" fmla="*/ 65607 w 630882"/>
                    <a:gd name="connsiteY5" fmla="*/ 605009 h 720242"/>
                    <a:gd name="connsiteX6" fmla="*/ 171 w 630882"/>
                    <a:gd name="connsiteY6" fmla="*/ 421456 h 720242"/>
                    <a:gd name="connsiteX7" fmla="*/ 171 w 630882"/>
                    <a:gd name="connsiteY7" fmla="*/ 421457 h 720242"/>
                    <a:gd name="connsiteX8" fmla="*/ 169 w 630882"/>
                    <a:gd name="connsiteY8" fmla="*/ 421457 h 720242"/>
                    <a:gd name="connsiteX9" fmla="*/ 629676 w 630882"/>
                    <a:gd name="connsiteY9" fmla="*/ 404669 h 720242"/>
                    <a:gd name="connsiteX10" fmla="*/ 404448 w 630882"/>
                    <a:gd name="connsiteY10" fmla="*/ 599189 h 720242"/>
                    <a:gd name="connsiteX11" fmla="*/ 140436 w 630882"/>
                    <a:gd name="connsiteY11" fmla="*/ 720079 h 720242"/>
                    <a:gd name="connsiteX12" fmla="*/ 130451 w 630882"/>
                    <a:gd name="connsiteY12" fmla="*/ 715338 h 720242"/>
                    <a:gd name="connsiteX13" fmla="*/ 185643 w 630882"/>
                    <a:gd name="connsiteY13" fmla="*/ 692457 h 720242"/>
                    <a:gd name="connsiteX14" fmla="*/ 392256 w 630882"/>
                    <a:gd name="connsiteY14" fmla="*/ 579596 h 720242"/>
                    <a:gd name="connsiteX15" fmla="*/ 629676 w 630882"/>
                    <a:gd name="connsiteY15" fmla="*/ 404669 h 720242"/>
                    <a:gd name="connsiteX16" fmla="*/ 614237 w 630882"/>
                    <a:gd name="connsiteY16" fmla="*/ 393471 h 720242"/>
                    <a:gd name="connsiteX17" fmla="*/ 356527 w 630882"/>
                    <a:gd name="connsiteY17" fmla="*/ 542303 h 720242"/>
                    <a:gd name="connsiteX18" fmla="*/ 74528 w 630882"/>
                    <a:gd name="connsiteY18" fmla="*/ 611538 h 720242"/>
                    <a:gd name="connsiteX19" fmla="*/ 65609 w 630882"/>
                    <a:gd name="connsiteY19" fmla="*/ 605008 h 720242"/>
                    <a:gd name="connsiteX20" fmla="*/ 124113 w 630882"/>
                    <a:gd name="connsiteY20" fmla="*/ 592883 h 720242"/>
                    <a:gd name="connsiteX21" fmla="*/ 348225 w 630882"/>
                    <a:gd name="connsiteY21" fmla="*/ 520772 h 720242"/>
                    <a:gd name="connsiteX22" fmla="*/ 614237 w 630882"/>
                    <a:gd name="connsiteY22" fmla="*/ 393471 h 720242"/>
                    <a:gd name="connsiteX23" fmla="*/ 611264 w 630882"/>
                    <a:gd name="connsiteY23" fmla="*/ 379760 h 720242"/>
                    <a:gd name="connsiteX24" fmla="*/ 334268 w 630882"/>
                    <a:gd name="connsiteY24" fmla="*/ 488565 h 720242"/>
                    <a:gd name="connsiteX25" fmla="*/ 37256 w 630882"/>
                    <a:gd name="connsiteY25" fmla="*/ 507258 h 720242"/>
                    <a:gd name="connsiteX26" fmla="*/ 37255 w 630882"/>
                    <a:gd name="connsiteY26" fmla="*/ 507258 h 720242"/>
                    <a:gd name="connsiteX27" fmla="*/ 329264 w 630882"/>
                    <a:gd name="connsiteY27" fmla="*/ 466037 h 720242"/>
                    <a:gd name="connsiteX28" fmla="*/ 611264 w 630882"/>
                    <a:gd name="connsiteY28" fmla="*/ 379760 h 720242"/>
                    <a:gd name="connsiteX29" fmla="*/ 610285 w 630882"/>
                    <a:gd name="connsiteY29" fmla="*/ 364035 h 720242"/>
                    <a:gd name="connsiteX30" fmla="*/ 309587 w 630882"/>
                    <a:gd name="connsiteY30" fmla="*/ 439063 h 720242"/>
                    <a:gd name="connsiteX31" fmla="*/ 7247 w 630882"/>
                    <a:gd name="connsiteY31" fmla="*/ 430207 h 720242"/>
                    <a:gd name="connsiteX32" fmla="*/ 171 w 630882"/>
                    <a:gd name="connsiteY32" fmla="*/ 421457 h 720242"/>
                    <a:gd name="connsiteX33" fmla="*/ 62256 w 630882"/>
                    <a:gd name="connsiteY33" fmla="*/ 425469 h 720242"/>
                    <a:gd name="connsiteX34" fmla="*/ 307406 w 630882"/>
                    <a:gd name="connsiteY34" fmla="*/ 415904 h 720242"/>
                    <a:gd name="connsiteX35" fmla="*/ 610285 w 630882"/>
                    <a:gd name="connsiteY35" fmla="*/ 364035 h 720242"/>
                    <a:gd name="connsiteX36" fmla="*/ 169 w 630882"/>
                    <a:gd name="connsiteY36" fmla="*/ 296926 h 720242"/>
                    <a:gd name="connsiteX37" fmla="*/ 172 w 630882"/>
                    <a:gd name="connsiteY37" fmla="*/ 296926 h 720242"/>
                    <a:gd name="connsiteX38" fmla="*/ 171 w 630882"/>
                    <a:gd name="connsiteY38" fmla="*/ 296927 h 720242"/>
                    <a:gd name="connsiteX39" fmla="*/ 138282 w 630882"/>
                    <a:gd name="connsiteY39" fmla="*/ 271178 h 720242"/>
                    <a:gd name="connsiteX40" fmla="*/ 190502 w 630882"/>
                    <a:gd name="connsiteY40" fmla="*/ 271785 h 720242"/>
                    <a:gd name="connsiteX41" fmla="*/ 309587 w 630882"/>
                    <a:gd name="connsiteY41" fmla="*/ 279320 h 720242"/>
                    <a:gd name="connsiteX42" fmla="*/ 588009 w 630882"/>
                    <a:gd name="connsiteY42" fmla="*/ 334063 h 720242"/>
                    <a:gd name="connsiteX43" fmla="*/ 609186 w 630882"/>
                    <a:gd name="connsiteY43" fmla="*/ 353348 h 720242"/>
                    <a:gd name="connsiteX44" fmla="*/ 624099 w 630882"/>
                    <a:gd name="connsiteY44" fmla="*/ 355204 h 720242"/>
                    <a:gd name="connsiteX45" fmla="*/ 575281 w 630882"/>
                    <a:gd name="connsiteY45" fmla="*/ 361277 h 720242"/>
                    <a:gd name="connsiteX46" fmla="*/ 314057 w 630882"/>
                    <a:gd name="connsiteY46" fmla="*/ 366853 h 720242"/>
                    <a:gd name="connsiteX47" fmla="*/ 52834 w 630882"/>
                    <a:gd name="connsiteY47" fmla="*/ 361277 h 720242"/>
                    <a:gd name="connsiteX48" fmla="*/ 0 w 630882"/>
                    <a:gd name="connsiteY48" fmla="*/ 354704 h 720242"/>
                    <a:gd name="connsiteX49" fmla="*/ 48819 w 630882"/>
                    <a:gd name="connsiteY49" fmla="*/ 348630 h 720242"/>
                    <a:gd name="connsiteX50" fmla="*/ 310042 w 630882"/>
                    <a:gd name="connsiteY50" fmla="*/ 343053 h 720242"/>
                    <a:gd name="connsiteX51" fmla="*/ 571266 w 630882"/>
                    <a:gd name="connsiteY51" fmla="*/ 348630 h 720242"/>
                    <a:gd name="connsiteX52" fmla="*/ 601564 w 630882"/>
                    <a:gd name="connsiteY52" fmla="*/ 352400 h 720242"/>
                    <a:gd name="connsiteX53" fmla="*/ 477364 w 630882"/>
                    <a:gd name="connsiteY53" fmla="*/ 324641 h 720242"/>
                    <a:gd name="connsiteX54" fmla="*/ 307406 w 630882"/>
                    <a:gd name="connsiteY54" fmla="*/ 302479 h 720242"/>
                    <a:gd name="connsiteX55" fmla="*/ 136298 w 630882"/>
                    <a:gd name="connsiteY55" fmla="*/ 292541 h 720242"/>
                    <a:gd name="connsiteX56" fmla="*/ 172 w 630882"/>
                    <a:gd name="connsiteY56" fmla="*/ 296926 h 720242"/>
                    <a:gd name="connsiteX57" fmla="*/ 25840 w 630882"/>
                    <a:gd name="connsiteY57" fmla="*/ 281154 h 720242"/>
                    <a:gd name="connsiteX58" fmla="*/ 138282 w 630882"/>
                    <a:gd name="connsiteY58" fmla="*/ 271178 h 720242"/>
                    <a:gd name="connsiteX59" fmla="*/ 37255 w 630882"/>
                    <a:gd name="connsiteY59" fmla="*/ 211126 h 720242"/>
                    <a:gd name="connsiteX60" fmla="*/ 37256 w 630882"/>
                    <a:gd name="connsiteY60" fmla="*/ 211126 h 720242"/>
                    <a:gd name="connsiteX61" fmla="*/ 37256 w 630882"/>
                    <a:gd name="connsiteY61" fmla="*/ 211126 h 720242"/>
                    <a:gd name="connsiteX62" fmla="*/ 91867 w 630882"/>
                    <a:gd name="connsiteY62" fmla="*/ 196823 h 720242"/>
                    <a:gd name="connsiteX63" fmla="*/ 128394 w 630882"/>
                    <a:gd name="connsiteY63" fmla="*/ 197939 h 720242"/>
                    <a:gd name="connsiteX64" fmla="*/ 334268 w 630882"/>
                    <a:gd name="connsiteY64" fmla="*/ 229819 h 720242"/>
                    <a:gd name="connsiteX65" fmla="*/ 611264 w 630882"/>
                    <a:gd name="connsiteY65" fmla="*/ 338624 h 720242"/>
                    <a:gd name="connsiteX66" fmla="*/ 329264 w 630882"/>
                    <a:gd name="connsiteY66" fmla="*/ 252347 h 720242"/>
                    <a:gd name="connsiteX67" fmla="*/ 167502 w 630882"/>
                    <a:gd name="connsiteY67" fmla="*/ 222657 h 720242"/>
                    <a:gd name="connsiteX68" fmla="*/ 37256 w 630882"/>
                    <a:gd name="connsiteY68" fmla="*/ 211126 h 720242"/>
                    <a:gd name="connsiteX69" fmla="*/ 63705 w 630882"/>
                    <a:gd name="connsiteY69" fmla="*/ 198598 h 720242"/>
                    <a:gd name="connsiteX70" fmla="*/ 91867 w 630882"/>
                    <a:gd name="connsiteY70" fmla="*/ 196823 h 720242"/>
                    <a:gd name="connsiteX71" fmla="*/ 93628 w 630882"/>
                    <a:gd name="connsiteY71" fmla="*/ 104925 h 720242"/>
                    <a:gd name="connsiteX72" fmla="*/ 356527 w 630882"/>
                    <a:gd name="connsiteY72" fmla="*/ 176081 h 720242"/>
                    <a:gd name="connsiteX73" fmla="*/ 614237 w 630882"/>
                    <a:gd name="connsiteY73" fmla="*/ 324913 h 720242"/>
                    <a:gd name="connsiteX74" fmla="*/ 348225 w 630882"/>
                    <a:gd name="connsiteY74" fmla="*/ 197613 h 720242"/>
                    <a:gd name="connsiteX75" fmla="*/ 192687 w 630882"/>
                    <a:gd name="connsiteY75" fmla="*/ 144169 h 720242"/>
                    <a:gd name="connsiteX76" fmla="*/ 65608 w 630882"/>
                    <a:gd name="connsiteY76" fmla="*/ 113376 h 720242"/>
                    <a:gd name="connsiteX77" fmla="*/ 159558 w 630882"/>
                    <a:gd name="connsiteY77" fmla="*/ 0 h 720242"/>
                    <a:gd name="connsiteX78" fmla="*/ 404448 w 630882"/>
                    <a:gd name="connsiteY78" fmla="*/ 119195 h 720242"/>
                    <a:gd name="connsiteX79" fmla="*/ 629676 w 630882"/>
                    <a:gd name="connsiteY79" fmla="*/ 313715 h 720242"/>
                    <a:gd name="connsiteX80" fmla="*/ 392256 w 630882"/>
                    <a:gd name="connsiteY80" fmla="*/ 138788 h 720242"/>
                    <a:gd name="connsiteX81" fmla="*/ 185643 w 630882"/>
                    <a:gd name="connsiteY81" fmla="*/ 25928 h 720242"/>
                    <a:gd name="connsiteX82" fmla="*/ 130450 w 630882"/>
                    <a:gd name="connsiteY82" fmla="*/ 3046 h 720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630882" h="720242">
                      <a:moveTo>
                        <a:pt x="130450" y="715338"/>
                      </a:moveTo>
                      <a:lnTo>
                        <a:pt x="130451" y="715338"/>
                      </a:lnTo>
                      <a:lnTo>
                        <a:pt x="130449" y="715339"/>
                      </a:lnTo>
                      <a:close/>
                      <a:moveTo>
                        <a:pt x="65608" y="605008"/>
                      </a:moveTo>
                      <a:lnTo>
                        <a:pt x="65609" y="605008"/>
                      </a:lnTo>
                      <a:lnTo>
                        <a:pt x="65607" y="605009"/>
                      </a:lnTo>
                      <a:close/>
                      <a:moveTo>
                        <a:pt x="171" y="421456"/>
                      </a:moveTo>
                      <a:lnTo>
                        <a:pt x="171" y="421457"/>
                      </a:lnTo>
                      <a:lnTo>
                        <a:pt x="169" y="421457"/>
                      </a:lnTo>
                      <a:close/>
                      <a:moveTo>
                        <a:pt x="629676" y="404669"/>
                      </a:moveTo>
                      <a:cubicBezTo>
                        <a:pt x="643143" y="426311"/>
                        <a:pt x="542306" y="513401"/>
                        <a:pt x="404448" y="599189"/>
                      </a:cubicBezTo>
                      <a:cubicBezTo>
                        <a:pt x="283823" y="674255"/>
                        <a:pt x="174823" y="723451"/>
                        <a:pt x="140436" y="720079"/>
                      </a:cubicBezTo>
                      <a:lnTo>
                        <a:pt x="130451" y="715338"/>
                      </a:lnTo>
                      <a:lnTo>
                        <a:pt x="185643" y="692457"/>
                      </a:lnTo>
                      <a:cubicBezTo>
                        <a:pt x="245624" y="665181"/>
                        <a:pt x="318599" y="625433"/>
                        <a:pt x="392256" y="579596"/>
                      </a:cubicBezTo>
                      <a:cubicBezTo>
                        <a:pt x="490465" y="518481"/>
                        <a:pt x="578426" y="453673"/>
                        <a:pt x="629676" y="404669"/>
                      </a:cubicBezTo>
                      <a:close/>
                      <a:moveTo>
                        <a:pt x="614237" y="393471"/>
                      </a:moveTo>
                      <a:cubicBezTo>
                        <a:pt x="623407" y="417254"/>
                        <a:pt x="508026" y="483889"/>
                        <a:pt x="356527" y="542303"/>
                      </a:cubicBezTo>
                      <a:cubicBezTo>
                        <a:pt x="223965" y="593416"/>
                        <a:pt x="107673" y="621299"/>
                        <a:pt x="74528" y="611538"/>
                      </a:cubicBezTo>
                      <a:lnTo>
                        <a:pt x="65609" y="605008"/>
                      </a:lnTo>
                      <a:lnTo>
                        <a:pt x="124113" y="592883"/>
                      </a:lnTo>
                      <a:cubicBezTo>
                        <a:pt x="188145" y="577340"/>
                        <a:pt x="267279" y="551982"/>
                        <a:pt x="348225" y="520772"/>
                      </a:cubicBezTo>
                      <a:cubicBezTo>
                        <a:pt x="456153" y="479157"/>
                        <a:pt x="554706" y="431995"/>
                        <a:pt x="614237" y="393471"/>
                      </a:cubicBezTo>
                      <a:close/>
                      <a:moveTo>
                        <a:pt x="611264" y="379760"/>
                      </a:moveTo>
                      <a:cubicBezTo>
                        <a:pt x="616791" y="404643"/>
                        <a:pt x="492776" y="453357"/>
                        <a:pt x="334268" y="488565"/>
                      </a:cubicBezTo>
                      <a:cubicBezTo>
                        <a:pt x="175760" y="523772"/>
                        <a:pt x="42783" y="532141"/>
                        <a:pt x="37256" y="507258"/>
                      </a:cubicBezTo>
                      <a:lnTo>
                        <a:pt x="37255" y="507258"/>
                      </a:lnTo>
                      <a:cubicBezTo>
                        <a:pt x="108157" y="506390"/>
                        <a:pt x="216343" y="491118"/>
                        <a:pt x="329264" y="466037"/>
                      </a:cubicBezTo>
                      <a:cubicBezTo>
                        <a:pt x="442185" y="440955"/>
                        <a:pt x="546662" y="408991"/>
                        <a:pt x="611264" y="379760"/>
                      </a:cubicBezTo>
                      <a:close/>
                      <a:moveTo>
                        <a:pt x="610285" y="364035"/>
                      </a:moveTo>
                      <a:cubicBezTo>
                        <a:pt x="612692" y="389615"/>
                        <a:pt x="478065" y="423206"/>
                        <a:pt x="309587" y="439063"/>
                      </a:cubicBezTo>
                      <a:cubicBezTo>
                        <a:pt x="162168" y="452937"/>
                        <a:pt x="37679" y="448636"/>
                        <a:pt x="7247" y="430207"/>
                      </a:cubicBezTo>
                      <a:lnTo>
                        <a:pt x="171" y="421457"/>
                      </a:lnTo>
                      <a:lnTo>
                        <a:pt x="62256" y="425469"/>
                      </a:lnTo>
                      <a:cubicBezTo>
                        <a:pt x="130856" y="427652"/>
                        <a:pt x="217388" y="424377"/>
                        <a:pt x="307406" y="415904"/>
                      </a:cubicBezTo>
                      <a:cubicBezTo>
                        <a:pt x="427431" y="404608"/>
                        <a:pt x="539643" y="385391"/>
                        <a:pt x="610285" y="364035"/>
                      </a:cubicBezTo>
                      <a:close/>
                      <a:moveTo>
                        <a:pt x="169" y="296926"/>
                      </a:moveTo>
                      <a:lnTo>
                        <a:pt x="172" y="296926"/>
                      </a:lnTo>
                      <a:lnTo>
                        <a:pt x="171" y="296927"/>
                      </a:lnTo>
                      <a:close/>
                      <a:moveTo>
                        <a:pt x="138282" y="271178"/>
                      </a:moveTo>
                      <a:cubicBezTo>
                        <a:pt x="154668" y="271041"/>
                        <a:pt x="172144" y="271239"/>
                        <a:pt x="190502" y="271785"/>
                      </a:cubicBezTo>
                      <a:cubicBezTo>
                        <a:pt x="227219" y="272876"/>
                        <a:pt x="267467" y="275356"/>
                        <a:pt x="309587" y="279320"/>
                      </a:cubicBezTo>
                      <a:cubicBezTo>
                        <a:pt x="435946" y="291213"/>
                        <a:pt x="543263" y="313081"/>
                        <a:pt x="588009" y="334063"/>
                      </a:cubicBezTo>
                      <a:lnTo>
                        <a:pt x="609186" y="353348"/>
                      </a:lnTo>
                      <a:lnTo>
                        <a:pt x="624099" y="355204"/>
                      </a:lnTo>
                      <a:lnTo>
                        <a:pt x="575281" y="361277"/>
                      </a:lnTo>
                      <a:cubicBezTo>
                        <a:pt x="508428" y="364722"/>
                        <a:pt x="416072" y="366853"/>
                        <a:pt x="314057" y="366853"/>
                      </a:cubicBezTo>
                      <a:cubicBezTo>
                        <a:pt x="212043" y="366853"/>
                        <a:pt x="119687" y="364722"/>
                        <a:pt x="52834" y="361277"/>
                      </a:cubicBezTo>
                      <a:lnTo>
                        <a:pt x="0" y="354704"/>
                      </a:lnTo>
                      <a:lnTo>
                        <a:pt x="48819" y="348630"/>
                      </a:lnTo>
                      <a:cubicBezTo>
                        <a:pt x="115672" y="345184"/>
                        <a:pt x="208028" y="343053"/>
                        <a:pt x="310042" y="343053"/>
                      </a:cubicBezTo>
                      <a:cubicBezTo>
                        <a:pt x="412056" y="343053"/>
                        <a:pt x="504413" y="345184"/>
                        <a:pt x="571266" y="348630"/>
                      </a:cubicBezTo>
                      <a:lnTo>
                        <a:pt x="601564" y="352400"/>
                      </a:lnTo>
                      <a:lnTo>
                        <a:pt x="477364" y="324641"/>
                      </a:lnTo>
                      <a:cubicBezTo>
                        <a:pt x="425478" y="315755"/>
                        <a:pt x="367419" y="308127"/>
                        <a:pt x="307406" y="302479"/>
                      </a:cubicBezTo>
                      <a:cubicBezTo>
                        <a:pt x="247394" y="296831"/>
                        <a:pt x="188931" y="293492"/>
                        <a:pt x="136298" y="292541"/>
                      </a:cubicBezTo>
                      <a:lnTo>
                        <a:pt x="172" y="296926"/>
                      </a:lnTo>
                      <a:lnTo>
                        <a:pt x="25840" y="281154"/>
                      </a:lnTo>
                      <a:cubicBezTo>
                        <a:pt x="49778" y="275022"/>
                        <a:pt x="89125" y="271590"/>
                        <a:pt x="138282" y="271178"/>
                      </a:cubicBezTo>
                      <a:close/>
                      <a:moveTo>
                        <a:pt x="37255" y="211126"/>
                      </a:moveTo>
                      <a:lnTo>
                        <a:pt x="37256" y="211126"/>
                      </a:lnTo>
                      <a:lnTo>
                        <a:pt x="37256" y="211126"/>
                      </a:lnTo>
                      <a:close/>
                      <a:moveTo>
                        <a:pt x="91867" y="196823"/>
                      </a:moveTo>
                      <a:cubicBezTo>
                        <a:pt x="102715" y="196717"/>
                        <a:pt x="114957" y="197093"/>
                        <a:pt x="128394" y="197939"/>
                      </a:cubicBezTo>
                      <a:cubicBezTo>
                        <a:pt x="182143" y="201322"/>
                        <a:pt x="255014" y="212216"/>
                        <a:pt x="334268" y="229819"/>
                      </a:cubicBezTo>
                      <a:cubicBezTo>
                        <a:pt x="492776" y="265027"/>
                        <a:pt x="616791" y="313741"/>
                        <a:pt x="611264" y="338624"/>
                      </a:cubicBezTo>
                      <a:cubicBezTo>
                        <a:pt x="546662" y="309393"/>
                        <a:pt x="442185" y="277429"/>
                        <a:pt x="329264" y="252347"/>
                      </a:cubicBezTo>
                      <a:cubicBezTo>
                        <a:pt x="272803" y="239807"/>
                        <a:pt x="217527" y="229718"/>
                        <a:pt x="167502" y="222657"/>
                      </a:cubicBezTo>
                      <a:lnTo>
                        <a:pt x="37256" y="211126"/>
                      </a:lnTo>
                      <a:lnTo>
                        <a:pt x="63705" y="198598"/>
                      </a:lnTo>
                      <a:cubicBezTo>
                        <a:pt x="71566" y="197516"/>
                        <a:pt x="81019" y="196928"/>
                        <a:pt x="91867" y="196823"/>
                      </a:cubicBezTo>
                      <a:close/>
                      <a:moveTo>
                        <a:pt x="93628" y="104925"/>
                      </a:moveTo>
                      <a:cubicBezTo>
                        <a:pt x="141231" y="105526"/>
                        <a:pt x="242902" y="132270"/>
                        <a:pt x="356527" y="176081"/>
                      </a:cubicBezTo>
                      <a:cubicBezTo>
                        <a:pt x="508026" y="234495"/>
                        <a:pt x="623407" y="301130"/>
                        <a:pt x="614237" y="324913"/>
                      </a:cubicBezTo>
                      <a:cubicBezTo>
                        <a:pt x="554706" y="286389"/>
                        <a:pt x="456153" y="239227"/>
                        <a:pt x="348225" y="197613"/>
                      </a:cubicBezTo>
                      <a:cubicBezTo>
                        <a:pt x="294261" y="176805"/>
                        <a:pt x="241102" y="158600"/>
                        <a:pt x="192687" y="144169"/>
                      </a:cubicBezTo>
                      <a:lnTo>
                        <a:pt x="65608" y="113376"/>
                      </a:lnTo>
                      <a:close/>
                      <a:moveTo>
                        <a:pt x="159558" y="0"/>
                      </a:moveTo>
                      <a:cubicBezTo>
                        <a:pt x="206203" y="9517"/>
                        <a:pt x="301056" y="54853"/>
                        <a:pt x="404448" y="119195"/>
                      </a:cubicBezTo>
                      <a:cubicBezTo>
                        <a:pt x="542306" y="204983"/>
                        <a:pt x="643143" y="292073"/>
                        <a:pt x="629676" y="313715"/>
                      </a:cubicBezTo>
                      <a:cubicBezTo>
                        <a:pt x="578426" y="264711"/>
                        <a:pt x="490465" y="199904"/>
                        <a:pt x="392256" y="138788"/>
                      </a:cubicBezTo>
                      <a:cubicBezTo>
                        <a:pt x="318599" y="92951"/>
                        <a:pt x="245624" y="53203"/>
                        <a:pt x="185643" y="25928"/>
                      </a:cubicBezTo>
                      <a:lnTo>
                        <a:pt x="130450" y="3046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210DAF2C-A30E-4872-B778-43AAD5DCF29A}"/>
                  </a:ext>
                </a:extLst>
              </p:cNvPr>
              <p:cNvSpPr/>
              <p:nvPr/>
            </p:nvSpPr>
            <p:spPr>
              <a:xfrm rot="20700000">
                <a:off x="5530694" y="4079158"/>
                <a:ext cx="117493" cy="46870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23F7CC40-26F1-4244-B8D7-D243EC706C26}"/>
                  </a:ext>
                </a:extLst>
              </p:cNvPr>
              <p:cNvSpPr/>
              <p:nvPr/>
            </p:nvSpPr>
            <p:spPr>
              <a:xfrm>
                <a:off x="2407247" y="3883093"/>
                <a:ext cx="3114371" cy="300321"/>
              </a:xfrm>
              <a:custGeom>
                <a:avLst/>
                <a:gdLst>
                  <a:gd name="connsiteX0" fmla="*/ 15411 w 3307360"/>
                  <a:gd name="connsiteY0" fmla="*/ 457147 h 486807"/>
                  <a:gd name="connsiteX1" fmla="*/ 1135551 w 3307360"/>
                  <a:gd name="connsiteY1" fmla="*/ 403807 h 486807"/>
                  <a:gd name="connsiteX2" fmla="*/ 1996611 w 3307360"/>
                  <a:gd name="connsiteY2" fmla="*/ 259027 h 486807"/>
                  <a:gd name="connsiteX3" fmla="*/ 2400471 w 3307360"/>
                  <a:gd name="connsiteY3" fmla="*/ 7567 h 486807"/>
                  <a:gd name="connsiteX4" fmla="*/ 3307251 w 3307360"/>
                  <a:gd name="connsiteY4" fmla="*/ 68527 h 486807"/>
                  <a:gd name="connsiteX5" fmla="*/ 2339511 w 3307360"/>
                  <a:gd name="connsiteY5" fmla="*/ 99007 h 486807"/>
                  <a:gd name="connsiteX6" fmla="*/ 2049951 w 3307360"/>
                  <a:gd name="connsiteY6" fmla="*/ 335227 h 486807"/>
                  <a:gd name="connsiteX7" fmla="*/ 586911 w 3307360"/>
                  <a:gd name="connsiteY7" fmla="*/ 480007 h 486807"/>
                  <a:gd name="connsiteX8" fmla="*/ 15411 w 3307360"/>
                  <a:gd name="connsiteY8" fmla="*/ 457147 h 486807"/>
                  <a:gd name="connsiteX0" fmla="*/ 15345 w 3307294"/>
                  <a:gd name="connsiteY0" fmla="*/ 457147 h 484018"/>
                  <a:gd name="connsiteX1" fmla="*/ 1135485 w 3307294"/>
                  <a:gd name="connsiteY1" fmla="*/ 403807 h 484018"/>
                  <a:gd name="connsiteX2" fmla="*/ 1996545 w 3307294"/>
                  <a:gd name="connsiteY2" fmla="*/ 259027 h 484018"/>
                  <a:gd name="connsiteX3" fmla="*/ 2400405 w 3307294"/>
                  <a:gd name="connsiteY3" fmla="*/ 7567 h 484018"/>
                  <a:gd name="connsiteX4" fmla="*/ 3307185 w 3307294"/>
                  <a:gd name="connsiteY4" fmla="*/ 68527 h 484018"/>
                  <a:gd name="connsiteX5" fmla="*/ 2339445 w 3307294"/>
                  <a:gd name="connsiteY5" fmla="*/ 99007 h 484018"/>
                  <a:gd name="connsiteX6" fmla="*/ 1992735 w 3307294"/>
                  <a:gd name="connsiteY6" fmla="*/ 376502 h 484018"/>
                  <a:gd name="connsiteX7" fmla="*/ 586845 w 3307294"/>
                  <a:gd name="connsiteY7" fmla="*/ 480007 h 484018"/>
                  <a:gd name="connsiteX8" fmla="*/ 15345 w 3307294"/>
                  <a:gd name="connsiteY8" fmla="*/ 457147 h 484018"/>
                  <a:gd name="connsiteX0" fmla="*/ 15345 w 3307185"/>
                  <a:gd name="connsiteY0" fmla="*/ 457375 h 484246"/>
                  <a:gd name="connsiteX1" fmla="*/ 1135485 w 3307185"/>
                  <a:gd name="connsiteY1" fmla="*/ 404035 h 484246"/>
                  <a:gd name="connsiteX2" fmla="*/ 1996545 w 3307185"/>
                  <a:gd name="connsiteY2" fmla="*/ 259255 h 484246"/>
                  <a:gd name="connsiteX3" fmla="*/ 2400405 w 3307185"/>
                  <a:gd name="connsiteY3" fmla="*/ 7795 h 484246"/>
                  <a:gd name="connsiteX4" fmla="*/ 3307185 w 3307185"/>
                  <a:gd name="connsiteY4" fmla="*/ 68755 h 484246"/>
                  <a:gd name="connsiteX5" fmla="*/ 2402945 w 3307185"/>
                  <a:gd name="connsiteY5" fmla="*/ 118285 h 484246"/>
                  <a:gd name="connsiteX6" fmla="*/ 1992735 w 3307185"/>
                  <a:gd name="connsiteY6" fmla="*/ 376730 h 484246"/>
                  <a:gd name="connsiteX7" fmla="*/ 586845 w 3307185"/>
                  <a:gd name="connsiteY7" fmla="*/ 480235 h 484246"/>
                  <a:gd name="connsiteX8" fmla="*/ 15345 w 3307185"/>
                  <a:gd name="connsiteY8" fmla="*/ 457375 h 484246"/>
                  <a:gd name="connsiteX0" fmla="*/ 15345 w 3307222"/>
                  <a:gd name="connsiteY0" fmla="*/ 459043 h 485914"/>
                  <a:gd name="connsiteX1" fmla="*/ 1135485 w 3307222"/>
                  <a:gd name="connsiteY1" fmla="*/ 405703 h 485914"/>
                  <a:gd name="connsiteX2" fmla="*/ 1996545 w 3307222"/>
                  <a:gd name="connsiteY2" fmla="*/ 260923 h 485914"/>
                  <a:gd name="connsiteX3" fmla="*/ 2400405 w 3307222"/>
                  <a:gd name="connsiteY3" fmla="*/ 9463 h 485914"/>
                  <a:gd name="connsiteX4" fmla="*/ 3307185 w 3307222"/>
                  <a:gd name="connsiteY4" fmla="*/ 70423 h 485914"/>
                  <a:gd name="connsiteX5" fmla="*/ 2402945 w 3307222"/>
                  <a:gd name="connsiteY5" fmla="*/ 119953 h 485914"/>
                  <a:gd name="connsiteX6" fmla="*/ 1992735 w 3307222"/>
                  <a:gd name="connsiteY6" fmla="*/ 378398 h 485914"/>
                  <a:gd name="connsiteX7" fmla="*/ 586845 w 3307222"/>
                  <a:gd name="connsiteY7" fmla="*/ 481903 h 485914"/>
                  <a:gd name="connsiteX8" fmla="*/ 15345 w 3307222"/>
                  <a:gd name="connsiteY8" fmla="*/ 459043 h 485914"/>
                  <a:gd name="connsiteX0" fmla="*/ 15345 w 3307192"/>
                  <a:gd name="connsiteY0" fmla="*/ 412499 h 439370"/>
                  <a:gd name="connsiteX1" fmla="*/ 1135485 w 3307192"/>
                  <a:gd name="connsiteY1" fmla="*/ 359159 h 439370"/>
                  <a:gd name="connsiteX2" fmla="*/ 1996545 w 3307192"/>
                  <a:gd name="connsiteY2" fmla="*/ 214379 h 439370"/>
                  <a:gd name="connsiteX3" fmla="*/ 2387705 w 3307192"/>
                  <a:gd name="connsiteY3" fmla="*/ 13719 h 439370"/>
                  <a:gd name="connsiteX4" fmla="*/ 3307185 w 3307192"/>
                  <a:gd name="connsiteY4" fmla="*/ 23879 h 439370"/>
                  <a:gd name="connsiteX5" fmla="*/ 2402945 w 3307192"/>
                  <a:gd name="connsiteY5" fmla="*/ 73409 h 439370"/>
                  <a:gd name="connsiteX6" fmla="*/ 1992735 w 3307192"/>
                  <a:gd name="connsiteY6" fmla="*/ 331854 h 439370"/>
                  <a:gd name="connsiteX7" fmla="*/ 586845 w 3307192"/>
                  <a:gd name="connsiteY7" fmla="*/ 435359 h 439370"/>
                  <a:gd name="connsiteX8" fmla="*/ 15345 w 3307192"/>
                  <a:gd name="connsiteY8" fmla="*/ 412499 h 439370"/>
                  <a:gd name="connsiteX0" fmla="*/ 15345 w 3307192"/>
                  <a:gd name="connsiteY0" fmla="*/ 417194 h 444065"/>
                  <a:gd name="connsiteX1" fmla="*/ 1135485 w 3307192"/>
                  <a:gd name="connsiteY1" fmla="*/ 363854 h 444065"/>
                  <a:gd name="connsiteX2" fmla="*/ 1983845 w 3307192"/>
                  <a:gd name="connsiteY2" fmla="*/ 282574 h 444065"/>
                  <a:gd name="connsiteX3" fmla="*/ 2387705 w 3307192"/>
                  <a:gd name="connsiteY3" fmla="*/ 18414 h 444065"/>
                  <a:gd name="connsiteX4" fmla="*/ 3307185 w 3307192"/>
                  <a:gd name="connsiteY4" fmla="*/ 28574 h 444065"/>
                  <a:gd name="connsiteX5" fmla="*/ 2402945 w 3307192"/>
                  <a:gd name="connsiteY5" fmla="*/ 78104 h 444065"/>
                  <a:gd name="connsiteX6" fmla="*/ 1992735 w 3307192"/>
                  <a:gd name="connsiteY6" fmla="*/ 336549 h 444065"/>
                  <a:gd name="connsiteX7" fmla="*/ 586845 w 3307192"/>
                  <a:gd name="connsiteY7" fmla="*/ 440054 h 444065"/>
                  <a:gd name="connsiteX8" fmla="*/ 15345 w 3307192"/>
                  <a:gd name="connsiteY8" fmla="*/ 417194 h 444065"/>
                  <a:gd name="connsiteX0" fmla="*/ 15913 w 3307760"/>
                  <a:gd name="connsiteY0" fmla="*/ 417194 h 440089"/>
                  <a:gd name="connsiteX1" fmla="*/ 1136053 w 3307760"/>
                  <a:gd name="connsiteY1" fmla="*/ 363854 h 440089"/>
                  <a:gd name="connsiteX2" fmla="*/ 1984413 w 3307760"/>
                  <a:gd name="connsiteY2" fmla="*/ 282574 h 440089"/>
                  <a:gd name="connsiteX3" fmla="*/ 2388273 w 3307760"/>
                  <a:gd name="connsiteY3" fmla="*/ 18414 h 440089"/>
                  <a:gd name="connsiteX4" fmla="*/ 3307753 w 3307760"/>
                  <a:gd name="connsiteY4" fmla="*/ 28574 h 440089"/>
                  <a:gd name="connsiteX5" fmla="*/ 2403513 w 3307760"/>
                  <a:gd name="connsiteY5" fmla="*/ 78104 h 440089"/>
                  <a:gd name="connsiteX6" fmla="*/ 1993303 w 3307760"/>
                  <a:gd name="connsiteY6" fmla="*/ 336549 h 440089"/>
                  <a:gd name="connsiteX7" fmla="*/ 587413 w 3307760"/>
                  <a:gd name="connsiteY7" fmla="*/ 440054 h 440089"/>
                  <a:gd name="connsiteX8" fmla="*/ 15913 w 3307760"/>
                  <a:gd name="connsiteY8" fmla="*/ 417194 h 440089"/>
                  <a:gd name="connsiteX0" fmla="*/ 15913 w 3307760"/>
                  <a:gd name="connsiteY0" fmla="*/ 417664 h 440559"/>
                  <a:gd name="connsiteX1" fmla="*/ 1136053 w 3307760"/>
                  <a:gd name="connsiteY1" fmla="*/ 364324 h 440559"/>
                  <a:gd name="connsiteX2" fmla="*/ 1949488 w 3307760"/>
                  <a:gd name="connsiteY2" fmla="*/ 289394 h 440559"/>
                  <a:gd name="connsiteX3" fmla="*/ 2388273 w 3307760"/>
                  <a:gd name="connsiteY3" fmla="*/ 18884 h 440559"/>
                  <a:gd name="connsiteX4" fmla="*/ 3307753 w 3307760"/>
                  <a:gd name="connsiteY4" fmla="*/ 29044 h 440559"/>
                  <a:gd name="connsiteX5" fmla="*/ 2403513 w 3307760"/>
                  <a:gd name="connsiteY5" fmla="*/ 78574 h 440559"/>
                  <a:gd name="connsiteX6" fmla="*/ 1993303 w 3307760"/>
                  <a:gd name="connsiteY6" fmla="*/ 337019 h 440559"/>
                  <a:gd name="connsiteX7" fmla="*/ 587413 w 3307760"/>
                  <a:gd name="connsiteY7" fmla="*/ 440524 h 440559"/>
                  <a:gd name="connsiteX8" fmla="*/ 15913 w 3307760"/>
                  <a:gd name="connsiteY8" fmla="*/ 417664 h 440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07760" h="440559">
                    <a:moveTo>
                      <a:pt x="15913" y="417664"/>
                    </a:moveTo>
                    <a:cubicBezTo>
                      <a:pt x="107353" y="404964"/>
                      <a:pt x="813791" y="385702"/>
                      <a:pt x="1136053" y="364324"/>
                    </a:cubicBezTo>
                    <a:cubicBezTo>
                      <a:pt x="1458315" y="342946"/>
                      <a:pt x="1740785" y="346967"/>
                      <a:pt x="1949488" y="289394"/>
                    </a:cubicBezTo>
                    <a:cubicBezTo>
                      <a:pt x="2158191" y="231821"/>
                      <a:pt x="2161896" y="62276"/>
                      <a:pt x="2388273" y="18884"/>
                    </a:cubicBezTo>
                    <a:cubicBezTo>
                      <a:pt x="2614650" y="-24508"/>
                      <a:pt x="3305213" y="19096"/>
                      <a:pt x="3307753" y="29044"/>
                    </a:cubicBezTo>
                    <a:cubicBezTo>
                      <a:pt x="3310293" y="38992"/>
                      <a:pt x="2622588" y="27245"/>
                      <a:pt x="2403513" y="78574"/>
                    </a:cubicBezTo>
                    <a:cubicBezTo>
                      <a:pt x="2184438" y="129903"/>
                      <a:pt x="2285403" y="273519"/>
                      <a:pt x="1993303" y="337019"/>
                    </a:cubicBezTo>
                    <a:cubicBezTo>
                      <a:pt x="1701203" y="400519"/>
                      <a:pt x="932853" y="439783"/>
                      <a:pt x="587413" y="440524"/>
                    </a:cubicBezTo>
                    <a:cubicBezTo>
                      <a:pt x="241973" y="441265"/>
                      <a:pt x="-75527" y="430364"/>
                      <a:pt x="15913" y="417664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890ED82-30C1-43F0-89C2-D4E6979F118D}"/>
                  </a:ext>
                </a:extLst>
              </p:cNvPr>
              <p:cNvSpPr/>
              <p:nvPr/>
            </p:nvSpPr>
            <p:spPr>
              <a:xfrm rot="10800000">
                <a:off x="2641000" y="3747058"/>
                <a:ext cx="1288998" cy="594076"/>
              </a:xfrm>
              <a:custGeom>
                <a:avLst/>
                <a:gdLst>
                  <a:gd name="connsiteX0" fmla="*/ 1282180 w 1288998"/>
                  <a:gd name="connsiteY0" fmla="*/ 296431 h 594076"/>
                  <a:gd name="connsiteX1" fmla="*/ 1183851 w 1288998"/>
                  <a:gd name="connsiteY1" fmla="*/ 189358 h 594076"/>
                  <a:gd name="connsiteX2" fmla="*/ 1282180 w 1288998"/>
                  <a:gd name="connsiteY2" fmla="*/ 82285 h 594076"/>
                  <a:gd name="connsiteX3" fmla="*/ 1262746 w 1288998"/>
                  <a:gd name="connsiteY3" fmla="*/ 190629 h 594076"/>
                  <a:gd name="connsiteX4" fmla="*/ 1282180 w 1288998"/>
                  <a:gd name="connsiteY4" fmla="*/ 296431 h 594076"/>
                  <a:gd name="connsiteX5" fmla="*/ 1038658 w 1288998"/>
                  <a:gd name="connsiteY5" fmla="*/ 347331 h 594076"/>
                  <a:gd name="connsiteX6" fmla="*/ 925167 w 1288998"/>
                  <a:gd name="connsiteY6" fmla="*/ 208086 h 594076"/>
                  <a:gd name="connsiteX7" fmla="*/ 1038658 w 1288998"/>
                  <a:gd name="connsiteY7" fmla="*/ 68841 h 594076"/>
                  <a:gd name="connsiteX8" fmla="*/ 1016228 w 1288998"/>
                  <a:gd name="connsiteY8" fmla="*/ 209738 h 594076"/>
                  <a:gd name="connsiteX9" fmla="*/ 1038658 w 1288998"/>
                  <a:gd name="connsiteY9" fmla="*/ 347331 h 594076"/>
                  <a:gd name="connsiteX10" fmla="*/ 769525 w 1288998"/>
                  <a:gd name="connsiteY10" fmla="*/ 431403 h 594076"/>
                  <a:gd name="connsiteX11" fmla="*/ 620929 w 1288998"/>
                  <a:gd name="connsiteY11" fmla="*/ 238691 h 594076"/>
                  <a:gd name="connsiteX12" fmla="*/ 769525 w 1288998"/>
                  <a:gd name="connsiteY12" fmla="*/ 45979 h 594076"/>
                  <a:gd name="connsiteX13" fmla="*/ 740157 w 1288998"/>
                  <a:gd name="connsiteY13" fmla="*/ 240977 h 594076"/>
                  <a:gd name="connsiteX14" fmla="*/ 769525 w 1288998"/>
                  <a:gd name="connsiteY14" fmla="*/ 431403 h 594076"/>
                  <a:gd name="connsiteX15" fmla="*/ 467409 w 1288998"/>
                  <a:gd name="connsiteY15" fmla="*/ 510965 h 594076"/>
                  <a:gd name="connsiteX16" fmla="*/ 316564 w 1288998"/>
                  <a:gd name="connsiteY16" fmla="*/ 259763 h 594076"/>
                  <a:gd name="connsiteX17" fmla="*/ 467409 w 1288998"/>
                  <a:gd name="connsiteY17" fmla="*/ 8562 h 594076"/>
                  <a:gd name="connsiteX18" fmla="*/ 437596 w 1288998"/>
                  <a:gd name="connsiteY18" fmla="*/ 262744 h 594076"/>
                  <a:gd name="connsiteX19" fmla="*/ 467409 w 1288998"/>
                  <a:gd name="connsiteY19" fmla="*/ 510965 h 594076"/>
                  <a:gd name="connsiteX20" fmla="*/ 180935 w 1288998"/>
                  <a:gd name="connsiteY20" fmla="*/ 592759 h 594076"/>
                  <a:gd name="connsiteX21" fmla="*/ 0 w 1288998"/>
                  <a:gd name="connsiteY21" fmla="*/ 297123 h 594076"/>
                  <a:gd name="connsiteX22" fmla="*/ 180935 w 1288998"/>
                  <a:gd name="connsiteY22" fmla="*/ 1486 h 594076"/>
                  <a:gd name="connsiteX23" fmla="*/ 145175 w 1288998"/>
                  <a:gd name="connsiteY23" fmla="*/ 300630 h 594076"/>
                  <a:gd name="connsiteX24" fmla="*/ 180935 w 1288998"/>
                  <a:gd name="connsiteY24" fmla="*/ 592759 h 594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88998" h="594076">
                    <a:moveTo>
                      <a:pt x="1282180" y="296431"/>
                    </a:moveTo>
                    <a:cubicBezTo>
                      <a:pt x="1259217" y="302571"/>
                      <a:pt x="1183851" y="248493"/>
                      <a:pt x="1183851" y="189358"/>
                    </a:cubicBezTo>
                    <a:cubicBezTo>
                      <a:pt x="1183851" y="130224"/>
                      <a:pt x="1259217" y="75722"/>
                      <a:pt x="1282180" y="82285"/>
                    </a:cubicBezTo>
                    <a:cubicBezTo>
                      <a:pt x="1305142" y="88849"/>
                      <a:pt x="1262746" y="131494"/>
                      <a:pt x="1262746" y="190629"/>
                    </a:cubicBezTo>
                    <a:cubicBezTo>
                      <a:pt x="1262746" y="249763"/>
                      <a:pt x="1305142" y="290291"/>
                      <a:pt x="1282180" y="296431"/>
                    </a:cubicBezTo>
                    <a:close/>
                    <a:moveTo>
                      <a:pt x="1038658" y="347331"/>
                    </a:moveTo>
                    <a:cubicBezTo>
                      <a:pt x="1012155" y="355316"/>
                      <a:pt x="925167" y="284989"/>
                      <a:pt x="925167" y="208086"/>
                    </a:cubicBezTo>
                    <a:cubicBezTo>
                      <a:pt x="925167" y="131183"/>
                      <a:pt x="1012155" y="60306"/>
                      <a:pt x="1038658" y="68841"/>
                    </a:cubicBezTo>
                    <a:cubicBezTo>
                      <a:pt x="1065162" y="77376"/>
                      <a:pt x="1016228" y="132835"/>
                      <a:pt x="1016228" y="209738"/>
                    </a:cubicBezTo>
                    <a:cubicBezTo>
                      <a:pt x="1016228" y="286641"/>
                      <a:pt x="1065162" y="339346"/>
                      <a:pt x="1038658" y="347331"/>
                    </a:cubicBezTo>
                    <a:close/>
                    <a:moveTo>
                      <a:pt x="769525" y="431403"/>
                    </a:moveTo>
                    <a:cubicBezTo>
                      <a:pt x="734823" y="442454"/>
                      <a:pt x="620929" y="345123"/>
                      <a:pt x="620929" y="238691"/>
                    </a:cubicBezTo>
                    <a:cubicBezTo>
                      <a:pt x="620929" y="132259"/>
                      <a:pt x="734823" y="34166"/>
                      <a:pt x="769525" y="45979"/>
                    </a:cubicBezTo>
                    <a:cubicBezTo>
                      <a:pt x="804227" y="57791"/>
                      <a:pt x="740157" y="134545"/>
                      <a:pt x="740157" y="240977"/>
                    </a:cubicBezTo>
                    <a:cubicBezTo>
                      <a:pt x="740157" y="347409"/>
                      <a:pt x="804227" y="420352"/>
                      <a:pt x="769525" y="431403"/>
                    </a:cubicBezTo>
                    <a:close/>
                    <a:moveTo>
                      <a:pt x="467409" y="510965"/>
                    </a:moveTo>
                    <a:cubicBezTo>
                      <a:pt x="432182" y="525370"/>
                      <a:pt x="316564" y="398498"/>
                      <a:pt x="316564" y="259763"/>
                    </a:cubicBezTo>
                    <a:cubicBezTo>
                      <a:pt x="316564" y="121029"/>
                      <a:pt x="432182" y="-6836"/>
                      <a:pt x="467409" y="8562"/>
                    </a:cubicBezTo>
                    <a:cubicBezTo>
                      <a:pt x="502636" y="23960"/>
                      <a:pt x="437596" y="124009"/>
                      <a:pt x="437596" y="262744"/>
                    </a:cubicBezTo>
                    <a:cubicBezTo>
                      <a:pt x="437596" y="401479"/>
                      <a:pt x="502636" y="496560"/>
                      <a:pt x="467409" y="510965"/>
                    </a:cubicBezTo>
                    <a:close/>
                    <a:moveTo>
                      <a:pt x="180935" y="592759"/>
                    </a:moveTo>
                    <a:cubicBezTo>
                      <a:pt x="138681" y="609712"/>
                      <a:pt x="0" y="460398"/>
                      <a:pt x="0" y="297123"/>
                    </a:cubicBezTo>
                    <a:cubicBezTo>
                      <a:pt x="0" y="133847"/>
                      <a:pt x="138681" y="-16636"/>
                      <a:pt x="180935" y="1486"/>
                    </a:cubicBezTo>
                    <a:cubicBezTo>
                      <a:pt x="223188" y="19608"/>
                      <a:pt x="145175" y="137354"/>
                      <a:pt x="145175" y="300630"/>
                    </a:cubicBezTo>
                    <a:cubicBezTo>
                      <a:pt x="145175" y="463906"/>
                      <a:pt x="223188" y="575806"/>
                      <a:pt x="180935" y="59275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0BB4EA3-265F-49EB-BECD-FB95E4C7E3D1}"/>
              </a:ext>
            </a:extLst>
          </p:cNvPr>
          <p:cNvGrpSpPr/>
          <p:nvPr/>
        </p:nvGrpSpPr>
        <p:grpSpPr>
          <a:xfrm>
            <a:off x="3718473" y="1143856"/>
            <a:ext cx="2517695" cy="2157313"/>
            <a:chOff x="837784" y="1788068"/>
            <a:chExt cx="5072173" cy="4346143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D9C6B6B-0A01-4060-BD50-7F61C4A41B2C}"/>
                </a:ext>
              </a:extLst>
            </p:cNvPr>
            <p:cNvSpPr/>
            <p:nvPr/>
          </p:nvSpPr>
          <p:spPr>
            <a:xfrm>
              <a:off x="2340176" y="4928015"/>
              <a:ext cx="868998" cy="871862"/>
            </a:xfrm>
            <a:custGeom>
              <a:avLst/>
              <a:gdLst>
                <a:gd name="connsiteX0" fmla="*/ 711224 w 937796"/>
                <a:gd name="connsiteY0" fmla="*/ 0 h 940887"/>
                <a:gd name="connsiteX1" fmla="*/ 765217 w 937796"/>
                <a:gd name="connsiteY1" fmla="*/ 53993 h 940887"/>
                <a:gd name="connsiteX2" fmla="*/ 765217 w 937796"/>
                <a:gd name="connsiteY2" fmla="*/ 232936 h 940887"/>
                <a:gd name="connsiteX3" fmla="*/ 765007 w 937796"/>
                <a:gd name="connsiteY3" fmla="*/ 233975 h 940887"/>
                <a:gd name="connsiteX4" fmla="*/ 766135 w 937796"/>
                <a:gd name="connsiteY4" fmla="*/ 242985 h 940887"/>
                <a:gd name="connsiteX5" fmla="*/ 760425 w 937796"/>
                <a:gd name="connsiteY5" fmla="*/ 263652 h 940887"/>
                <a:gd name="connsiteX6" fmla="*/ 587016 w 937796"/>
                <a:gd name="connsiteY6" fmla="*/ 606078 h 940887"/>
                <a:gd name="connsiteX7" fmla="*/ 679821 w 937796"/>
                <a:gd name="connsiteY7" fmla="*/ 632319 h 940887"/>
                <a:gd name="connsiteX8" fmla="*/ 936710 w 937796"/>
                <a:gd name="connsiteY8" fmla="*/ 829237 h 940887"/>
                <a:gd name="connsiteX9" fmla="*/ 741821 w 937796"/>
                <a:gd name="connsiteY9" fmla="*/ 730684 h 940887"/>
                <a:gd name="connsiteX10" fmla="*/ 688938 w 937796"/>
                <a:gd name="connsiteY10" fmla="*/ 712821 h 940887"/>
                <a:gd name="connsiteX11" fmla="*/ 603020 w 937796"/>
                <a:gd name="connsiteY11" fmla="*/ 698972 h 940887"/>
                <a:gd name="connsiteX12" fmla="*/ 558206 w 937796"/>
                <a:gd name="connsiteY12" fmla="*/ 698059 h 940887"/>
                <a:gd name="connsiteX13" fmla="*/ 548741 w 937796"/>
                <a:gd name="connsiteY13" fmla="*/ 703772 h 940887"/>
                <a:gd name="connsiteX14" fmla="*/ 478812 w 937796"/>
                <a:gd name="connsiteY14" fmla="*/ 771996 h 940887"/>
                <a:gd name="connsiteX15" fmla="*/ 393524 w 937796"/>
                <a:gd name="connsiteY15" fmla="*/ 940887 h 940887"/>
                <a:gd name="connsiteX16" fmla="*/ 412957 w 937796"/>
                <a:gd name="connsiteY16" fmla="*/ 717790 h 940887"/>
                <a:gd name="connsiteX17" fmla="*/ 436155 w 937796"/>
                <a:gd name="connsiteY17" fmla="*/ 696423 h 940887"/>
                <a:gd name="connsiteX18" fmla="*/ 284773 w 937796"/>
                <a:gd name="connsiteY18" fmla="*/ 713047 h 940887"/>
                <a:gd name="connsiteX19" fmla="*/ 145650 w 937796"/>
                <a:gd name="connsiteY19" fmla="*/ 749198 h 940887"/>
                <a:gd name="connsiteX20" fmla="*/ 317165 w 937796"/>
                <a:gd name="connsiteY20" fmla="*/ 630857 h 940887"/>
                <a:gd name="connsiteX21" fmla="*/ 331639 w 937796"/>
                <a:gd name="connsiteY21" fmla="*/ 629041 h 940887"/>
                <a:gd name="connsiteX22" fmla="*/ 218183 w 937796"/>
                <a:gd name="connsiteY22" fmla="*/ 617775 h 940887"/>
                <a:gd name="connsiteX23" fmla="*/ 0 w 937796"/>
                <a:gd name="connsiteY23" fmla="*/ 627258 h 940887"/>
                <a:gd name="connsiteX24" fmla="*/ 0 w 937796"/>
                <a:gd name="connsiteY24" fmla="*/ 627257 h 940887"/>
                <a:gd name="connsiteX25" fmla="*/ 159556 w 937796"/>
                <a:gd name="connsiteY25" fmla="*/ 553053 h 940887"/>
                <a:gd name="connsiteX26" fmla="*/ 177266 w 937796"/>
                <a:gd name="connsiteY26" fmla="*/ 553126 h 940887"/>
                <a:gd name="connsiteX27" fmla="*/ 163801 w 937796"/>
                <a:gd name="connsiteY27" fmla="*/ 550869 h 940887"/>
                <a:gd name="connsiteX28" fmla="*/ 18428 w 937796"/>
                <a:gd name="connsiteY28" fmla="*/ 541579 h 940887"/>
                <a:gd name="connsiteX29" fmla="*/ 334642 w 937796"/>
                <a:gd name="connsiteY29" fmla="*/ 521380 h 940887"/>
                <a:gd name="connsiteX30" fmla="*/ 449208 w 937796"/>
                <a:gd name="connsiteY30" fmla="*/ 553029 h 940887"/>
                <a:gd name="connsiteX31" fmla="*/ 485763 w 937796"/>
                <a:gd name="connsiteY31" fmla="*/ 566998 h 940887"/>
                <a:gd name="connsiteX32" fmla="*/ 657231 w 937796"/>
                <a:gd name="connsiteY32" fmla="*/ 228405 h 940887"/>
                <a:gd name="connsiteX33" fmla="*/ 657231 w 937796"/>
                <a:gd name="connsiteY33" fmla="*/ 53993 h 940887"/>
                <a:gd name="connsiteX34" fmla="*/ 711224 w 937796"/>
                <a:gd name="connsiteY34" fmla="*/ 0 h 94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37796" h="940887">
                  <a:moveTo>
                    <a:pt x="711224" y="0"/>
                  </a:moveTo>
                  <a:cubicBezTo>
                    <a:pt x="741044" y="0"/>
                    <a:pt x="765217" y="24173"/>
                    <a:pt x="765217" y="53993"/>
                  </a:cubicBezTo>
                  <a:lnTo>
                    <a:pt x="765217" y="232936"/>
                  </a:lnTo>
                  <a:lnTo>
                    <a:pt x="765007" y="233975"/>
                  </a:lnTo>
                  <a:lnTo>
                    <a:pt x="766135" y="242985"/>
                  </a:lnTo>
                  <a:cubicBezTo>
                    <a:pt x="765654" y="249983"/>
                    <a:pt x="763793" y="257001"/>
                    <a:pt x="760425" y="263652"/>
                  </a:cubicBezTo>
                  <a:lnTo>
                    <a:pt x="587016" y="606078"/>
                  </a:lnTo>
                  <a:lnTo>
                    <a:pt x="679821" y="632319"/>
                  </a:lnTo>
                  <a:cubicBezTo>
                    <a:pt x="843117" y="690847"/>
                    <a:pt x="949819" y="768442"/>
                    <a:pt x="936710" y="829237"/>
                  </a:cubicBezTo>
                  <a:cubicBezTo>
                    <a:pt x="886409" y="794217"/>
                    <a:pt x="819345" y="760557"/>
                    <a:pt x="741821" y="730684"/>
                  </a:cubicBezTo>
                  <a:lnTo>
                    <a:pt x="688938" y="712821"/>
                  </a:lnTo>
                  <a:lnTo>
                    <a:pt x="603020" y="698972"/>
                  </a:lnTo>
                  <a:lnTo>
                    <a:pt x="558206" y="698059"/>
                  </a:lnTo>
                  <a:lnTo>
                    <a:pt x="548741" y="703772"/>
                  </a:lnTo>
                  <a:cubicBezTo>
                    <a:pt x="523534" y="723379"/>
                    <a:pt x="499908" y="746367"/>
                    <a:pt x="478812" y="771996"/>
                  </a:cubicBezTo>
                  <a:cubicBezTo>
                    <a:pt x="436620" y="823254"/>
                    <a:pt x="406744" y="882414"/>
                    <a:pt x="393524" y="940887"/>
                  </a:cubicBezTo>
                  <a:cubicBezTo>
                    <a:pt x="339464" y="896389"/>
                    <a:pt x="348165" y="796505"/>
                    <a:pt x="412957" y="717790"/>
                  </a:cubicBezTo>
                  <a:lnTo>
                    <a:pt x="436155" y="696423"/>
                  </a:lnTo>
                  <a:lnTo>
                    <a:pt x="284773" y="713047"/>
                  </a:lnTo>
                  <a:cubicBezTo>
                    <a:pt x="234602" y="722082"/>
                    <a:pt x="187567" y="734251"/>
                    <a:pt x="145650" y="749198"/>
                  </a:cubicBezTo>
                  <a:cubicBezTo>
                    <a:pt x="139918" y="699663"/>
                    <a:pt x="210981" y="653801"/>
                    <a:pt x="317165" y="630857"/>
                  </a:cubicBezTo>
                  <a:lnTo>
                    <a:pt x="331639" y="629041"/>
                  </a:lnTo>
                  <a:lnTo>
                    <a:pt x="218183" y="617775"/>
                  </a:lnTo>
                  <a:cubicBezTo>
                    <a:pt x="135239" y="613045"/>
                    <a:pt x="60263" y="616079"/>
                    <a:pt x="0" y="627258"/>
                  </a:cubicBezTo>
                  <a:lnTo>
                    <a:pt x="0" y="627257"/>
                  </a:lnTo>
                  <a:cubicBezTo>
                    <a:pt x="8739" y="586727"/>
                    <a:pt x="69073" y="561337"/>
                    <a:pt x="159556" y="553053"/>
                  </a:cubicBezTo>
                  <a:lnTo>
                    <a:pt x="177266" y="553126"/>
                  </a:lnTo>
                  <a:lnTo>
                    <a:pt x="163801" y="550869"/>
                  </a:lnTo>
                  <a:cubicBezTo>
                    <a:pt x="112438" y="544805"/>
                    <a:pt x="63303" y="541629"/>
                    <a:pt x="18428" y="541579"/>
                  </a:cubicBezTo>
                  <a:cubicBezTo>
                    <a:pt x="28486" y="494935"/>
                    <a:pt x="170060" y="485891"/>
                    <a:pt x="334642" y="521380"/>
                  </a:cubicBezTo>
                  <a:cubicBezTo>
                    <a:pt x="375788" y="530252"/>
                    <a:pt x="414477" y="541067"/>
                    <a:pt x="449208" y="553029"/>
                  </a:cubicBezTo>
                  <a:lnTo>
                    <a:pt x="485763" y="566998"/>
                  </a:lnTo>
                  <a:lnTo>
                    <a:pt x="657231" y="228405"/>
                  </a:lnTo>
                  <a:lnTo>
                    <a:pt x="657231" y="53993"/>
                  </a:lnTo>
                  <a:cubicBezTo>
                    <a:pt x="657231" y="24173"/>
                    <a:pt x="681404" y="0"/>
                    <a:pt x="711224" y="0"/>
                  </a:cubicBezTo>
                  <a:close/>
                </a:path>
              </a:pathLst>
            </a:custGeom>
            <a:solidFill>
              <a:srgbClr val="FF5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B797C2C-6983-4FEA-A99E-989667E50B65}"/>
                </a:ext>
              </a:extLst>
            </p:cNvPr>
            <p:cNvSpPr/>
            <p:nvPr/>
          </p:nvSpPr>
          <p:spPr>
            <a:xfrm>
              <a:off x="2786351" y="5262349"/>
              <a:ext cx="868998" cy="871862"/>
            </a:xfrm>
            <a:custGeom>
              <a:avLst/>
              <a:gdLst>
                <a:gd name="connsiteX0" fmla="*/ 711224 w 937796"/>
                <a:gd name="connsiteY0" fmla="*/ 0 h 940887"/>
                <a:gd name="connsiteX1" fmla="*/ 765217 w 937796"/>
                <a:gd name="connsiteY1" fmla="*/ 53993 h 940887"/>
                <a:gd name="connsiteX2" fmla="*/ 765217 w 937796"/>
                <a:gd name="connsiteY2" fmla="*/ 232936 h 940887"/>
                <a:gd name="connsiteX3" fmla="*/ 765007 w 937796"/>
                <a:gd name="connsiteY3" fmla="*/ 233975 h 940887"/>
                <a:gd name="connsiteX4" fmla="*/ 766135 w 937796"/>
                <a:gd name="connsiteY4" fmla="*/ 242985 h 940887"/>
                <a:gd name="connsiteX5" fmla="*/ 760425 w 937796"/>
                <a:gd name="connsiteY5" fmla="*/ 263652 h 940887"/>
                <a:gd name="connsiteX6" fmla="*/ 587016 w 937796"/>
                <a:gd name="connsiteY6" fmla="*/ 606078 h 940887"/>
                <a:gd name="connsiteX7" fmla="*/ 679821 w 937796"/>
                <a:gd name="connsiteY7" fmla="*/ 632319 h 940887"/>
                <a:gd name="connsiteX8" fmla="*/ 936710 w 937796"/>
                <a:gd name="connsiteY8" fmla="*/ 829237 h 940887"/>
                <a:gd name="connsiteX9" fmla="*/ 741821 w 937796"/>
                <a:gd name="connsiteY9" fmla="*/ 730684 h 940887"/>
                <a:gd name="connsiteX10" fmla="*/ 688938 w 937796"/>
                <a:gd name="connsiteY10" fmla="*/ 712821 h 940887"/>
                <a:gd name="connsiteX11" fmla="*/ 603020 w 937796"/>
                <a:gd name="connsiteY11" fmla="*/ 698972 h 940887"/>
                <a:gd name="connsiteX12" fmla="*/ 558206 w 937796"/>
                <a:gd name="connsiteY12" fmla="*/ 698059 h 940887"/>
                <a:gd name="connsiteX13" fmla="*/ 548741 w 937796"/>
                <a:gd name="connsiteY13" fmla="*/ 703772 h 940887"/>
                <a:gd name="connsiteX14" fmla="*/ 478812 w 937796"/>
                <a:gd name="connsiteY14" fmla="*/ 771996 h 940887"/>
                <a:gd name="connsiteX15" fmla="*/ 393524 w 937796"/>
                <a:gd name="connsiteY15" fmla="*/ 940887 h 940887"/>
                <a:gd name="connsiteX16" fmla="*/ 412957 w 937796"/>
                <a:gd name="connsiteY16" fmla="*/ 717790 h 940887"/>
                <a:gd name="connsiteX17" fmla="*/ 436155 w 937796"/>
                <a:gd name="connsiteY17" fmla="*/ 696423 h 940887"/>
                <a:gd name="connsiteX18" fmla="*/ 284773 w 937796"/>
                <a:gd name="connsiteY18" fmla="*/ 713047 h 940887"/>
                <a:gd name="connsiteX19" fmla="*/ 145650 w 937796"/>
                <a:gd name="connsiteY19" fmla="*/ 749198 h 940887"/>
                <a:gd name="connsiteX20" fmla="*/ 317165 w 937796"/>
                <a:gd name="connsiteY20" fmla="*/ 630857 h 940887"/>
                <a:gd name="connsiteX21" fmla="*/ 331639 w 937796"/>
                <a:gd name="connsiteY21" fmla="*/ 629041 h 940887"/>
                <a:gd name="connsiteX22" fmla="*/ 218183 w 937796"/>
                <a:gd name="connsiteY22" fmla="*/ 617775 h 940887"/>
                <a:gd name="connsiteX23" fmla="*/ 0 w 937796"/>
                <a:gd name="connsiteY23" fmla="*/ 627258 h 940887"/>
                <a:gd name="connsiteX24" fmla="*/ 0 w 937796"/>
                <a:gd name="connsiteY24" fmla="*/ 627257 h 940887"/>
                <a:gd name="connsiteX25" fmla="*/ 159556 w 937796"/>
                <a:gd name="connsiteY25" fmla="*/ 553053 h 940887"/>
                <a:gd name="connsiteX26" fmla="*/ 177266 w 937796"/>
                <a:gd name="connsiteY26" fmla="*/ 553126 h 940887"/>
                <a:gd name="connsiteX27" fmla="*/ 163801 w 937796"/>
                <a:gd name="connsiteY27" fmla="*/ 550869 h 940887"/>
                <a:gd name="connsiteX28" fmla="*/ 18428 w 937796"/>
                <a:gd name="connsiteY28" fmla="*/ 541579 h 940887"/>
                <a:gd name="connsiteX29" fmla="*/ 334642 w 937796"/>
                <a:gd name="connsiteY29" fmla="*/ 521380 h 940887"/>
                <a:gd name="connsiteX30" fmla="*/ 449208 w 937796"/>
                <a:gd name="connsiteY30" fmla="*/ 553029 h 940887"/>
                <a:gd name="connsiteX31" fmla="*/ 485763 w 937796"/>
                <a:gd name="connsiteY31" fmla="*/ 566998 h 940887"/>
                <a:gd name="connsiteX32" fmla="*/ 657231 w 937796"/>
                <a:gd name="connsiteY32" fmla="*/ 228405 h 940887"/>
                <a:gd name="connsiteX33" fmla="*/ 657231 w 937796"/>
                <a:gd name="connsiteY33" fmla="*/ 53993 h 940887"/>
                <a:gd name="connsiteX34" fmla="*/ 711224 w 937796"/>
                <a:gd name="connsiteY34" fmla="*/ 0 h 94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37796" h="940887">
                  <a:moveTo>
                    <a:pt x="711224" y="0"/>
                  </a:moveTo>
                  <a:cubicBezTo>
                    <a:pt x="741044" y="0"/>
                    <a:pt x="765217" y="24173"/>
                    <a:pt x="765217" y="53993"/>
                  </a:cubicBezTo>
                  <a:lnTo>
                    <a:pt x="765217" y="232936"/>
                  </a:lnTo>
                  <a:lnTo>
                    <a:pt x="765007" y="233975"/>
                  </a:lnTo>
                  <a:lnTo>
                    <a:pt x="766135" y="242985"/>
                  </a:lnTo>
                  <a:cubicBezTo>
                    <a:pt x="765654" y="249983"/>
                    <a:pt x="763793" y="257001"/>
                    <a:pt x="760425" y="263652"/>
                  </a:cubicBezTo>
                  <a:lnTo>
                    <a:pt x="587016" y="606078"/>
                  </a:lnTo>
                  <a:lnTo>
                    <a:pt x="679821" y="632319"/>
                  </a:lnTo>
                  <a:cubicBezTo>
                    <a:pt x="843117" y="690847"/>
                    <a:pt x="949819" y="768442"/>
                    <a:pt x="936710" y="829237"/>
                  </a:cubicBezTo>
                  <a:cubicBezTo>
                    <a:pt x="886409" y="794217"/>
                    <a:pt x="819345" y="760557"/>
                    <a:pt x="741821" y="730684"/>
                  </a:cubicBezTo>
                  <a:lnTo>
                    <a:pt x="688938" y="712821"/>
                  </a:lnTo>
                  <a:lnTo>
                    <a:pt x="603020" y="698972"/>
                  </a:lnTo>
                  <a:lnTo>
                    <a:pt x="558206" y="698059"/>
                  </a:lnTo>
                  <a:lnTo>
                    <a:pt x="548741" y="703772"/>
                  </a:lnTo>
                  <a:cubicBezTo>
                    <a:pt x="523534" y="723379"/>
                    <a:pt x="499908" y="746367"/>
                    <a:pt x="478812" y="771996"/>
                  </a:cubicBezTo>
                  <a:cubicBezTo>
                    <a:pt x="436620" y="823254"/>
                    <a:pt x="406744" y="882414"/>
                    <a:pt x="393524" y="940887"/>
                  </a:cubicBezTo>
                  <a:cubicBezTo>
                    <a:pt x="339464" y="896389"/>
                    <a:pt x="348165" y="796505"/>
                    <a:pt x="412957" y="717790"/>
                  </a:cubicBezTo>
                  <a:lnTo>
                    <a:pt x="436155" y="696423"/>
                  </a:lnTo>
                  <a:lnTo>
                    <a:pt x="284773" y="713047"/>
                  </a:lnTo>
                  <a:cubicBezTo>
                    <a:pt x="234602" y="722082"/>
                    <a:pt x="187567" y="734251"/>
                    <a:pt x="145650" y="749198"/>
                  </a:cubicBezTo>
                  <a:cubicBezTo>
                    <a:pt x="139918" y="699663"/>
                    <a:pt x="210981" y="653801"/>
                    <a:pt x="317165" y="630857"/>
                  </a:cubicBezTo>
                  <a:lnTo>
                    <a:pt x="331639" y="629041"/>
                  </a:lnTo>
                  <a:lnTo>
                    <a:pt x="218183" y="617775"/>
                  </a:lnTo>
                  <a:cubicBezTo>
                    <a:pt x="135239" y="613045"/>
                    <a:pt x="60263" y="616079"/>
                    <a:pt x="0" y="627258"/>
                  </a:cubicBezTo>
                  <a:lnTo>
                    <a:pt x="0" y="627257"/>
                  </a:lnTo>
                  <a:cubicBezTo>
                    <a:pt x="8739" y="586727"/>
                    <a:pt x="69073" y="561337"/>
                    <a:pt x="159556" y="553053"/>
                  </a:cubicBezTo>
                  <a:lnTo>
                    <a:pt x="177266" y="553126"/>
                  </a:lnTo>
                  <a:lnTo>
                    <a:pt x="163801" y="550869"/>
                  </a:lnTo>
                  <a:cubicBezTo>
                    <a:pt x="112438" y="544805"/>
                    <a:pt x="63303" y="541629"/>
                    <a:pt x="18428" y="541579"/>
                  </a:cubicBezTo>
                  <a:cubicBezTo>
                    <a:pt x="28486" y="494935"/>
                    <a:pt x="170060" y="485891"/>
                    <a:pt x="334642" y="521380"/>
                  </a:cubicBezTo>
                  <a:cubicBezTo>
                    <a:pt x="375788" y="530252"/>
                    <a:pt x="414477" y="541067"/>
                    <a:pt x="449208" y="553029"/>
                  </a:cubicBezTo>
                  <a:lnTo>
                    <a:pt x="485763" y="566998"/>
                  </a:lnTo>
                  <a:lnTo>
                    <a:pt x="657231" y="228405"/>
                  </a:lnTo>
                  <a:lnTo>
                    <a:pt x="657231" y="53993"/>
                  </a:lnTo>
                  <a:cubicBezTo>
                    <a:pt x="657231" y="24173"/>
                    <a:pt x="681404" y="0"/>
                    <a:pt x="711224" y="0"/>
                  </a:cubicBezTo>
                  <a:close/>
                </a:path>
              </a:pathLst>
            </a:custGeom>
            <a:solidFill>
              <a:srgbClr val="FF5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BA7E85F-BE51-44F5-B035-81C20486BEFB}"/>
                </a:ext>
              </a:extLst>
            </p:cNvPr>
            <p:cNvSpPr/>
            <p:nvPr/>
          </p:nvSpPr>
          <p:spPr>
            <a:xfrm>
              <a:off x="1160113" y="1788068"/>
              <a:ext cx="3453712" cy="3534288"/>
            </a:xfrm>
            <a:custGeom>
              <a:avLst/>
              <a:gdLst>
                <a:gd name="connsiteX0" fmla="*/ 642524 w 3453712"/>
                <a:gd name="connsiteY0" fmla="*/ 0 h 3534288"/>
                <a:gd name="connsiteX1" fmla="*/ 1001766 w 3453712"/>
                <a:gd name="connsiteY1" fmla="*/ 109733 h 3534288"/>
                <a:gd name="connsiteX2" fmla="*/ 1026684 w 3453712"/>
                <a:gd name="connsiteY2" fmla="*/ 130292 h 3534288"/>
                <a:gd name="connsiteX3" fmla="*/ 1034780 w 3453712"/>
                <a:gd name="connsiteY3" fmla="*/ 135402 h 3534288"/>
                <a:gd name="connsiteX4" fmla="*/ 1081470 w 3453712"/>
                <a:gd name="connsiteY4" fmla="*/ 174584 h 3534288"/>
                <a:gd name="connsiteX5" fmla="*/ 1085381 w 3453712"/>
                <a:gd name="connsiteY5" fmla="*/ 178721 h 3534288"/>
                <a:gd name="connsiteX6" fmla="*/ 1096858 w 3453712"/>
                <a:gd name="connsiteY6" fmla="*/ 188191 h 3534288"/>
                <a:gd name="connsiteX7" fmla="*/ 1114174 w 3453712"/>
                <a:gd name="connsiteY7" fmla="*/ 209179 h 3534288"/>
                <a:gd name="connsiteX8" fmla="*/ 1126289 w 3453712"/>
                <a:gd name="connsiteY8" fmla="*/ 221993 h 3534288"/>
                <a:gd name="connsiteX9" fmla="*/ 1149460 w 3453712"/>
                <a:gd name="connsiteY9" fmla="*/ 251945 h 3534288"/>
                <a:gd name="connsiteX10" fmla="*/ 1175316 w 3453712"/>
                <a:gd name="connsiteY10" fmla="*/ 283283 h 3534288"/>
                <a:gd name="connsiteX11" fmla="*/ 1188153 w 3453712"/>
                <a:gd name="connsiteY11" fmla="*/ 306933 h 3534288"/>
                <a:gd name="connsiteX12" fmla="*/ 1209171 w 3453712"/>
                <a:gd name="connsiteY12" fmla="*/ 339543 h 3534288"/>
                <a:gd name="connsiteX13" fmla="*/ 1408315 w 3453712"/>
                <a:gd name="connsiteY13" fmla="*/ 1041269 h 3534288"/>
                <a:gd name="connsiteX14" fmla="*/ 1412040 w 3453712"/>
                <a:gd name="connsiteY14" fmla="*/ 1190387 h 3534288"/>
                <a:gd name="connsiteX15" fmla="*/ 1490923 w 3453712"/>
                <a:gd name="connsiteY15" fmla="*/ 1187789 h 3534288"/>
                <a:gd name="connsiteX16" fmla="*/ 2326336 w 3453712"/>
                <a:gd name="connsiteY16" fmla="*/ 1370284 h 3534288"/>
                <a:gd name="connsiteX17" fmla="*/ 3399687 w 3453712"/>
                <a:gd name="connsiteY17" fmla="*/ 2808177 h 3534288"/>
                <a:gd name="connsiteX18" fmla="*/ 2566962 w 3453712"/>
                <a:gd name="connsiteY18" fmla="*/ 3422893 h 3534288"/>
                <a:gd name="connsiteX19" fmla="*/ 2466744 w 3453712"/>
                <a:gd name="connsiteY19" fmla="*/ 3436769 h 3534288"/>
                <a:gd name="connsiteX20" fmla="*/ 2459396 w 3453712"/>
                <a:gd name="connsiteY20" fmla="*/ 3460115 h 3534288"/>
                <a:gd name="connsiteX21" fmla="*/ 2284953 w 3453712"/>
                <a:gd name="connsiteY21" fmla="*/ 3534288 h 3534288"/>
                <a:gd name="connsiteX22" fmla="*/ 2110511 w 3453712"/>
                <a:gd name="connsiteY22" fmla="*/ 3460115 h 3534288"/>
                <a:gd name="connsiteX23" fmla="*/ 2103958 w 3453712"/>
                <a:gd name="connsiteY23" fmla="*/ 3439297 h 3534288"/>
                <a:gd name="connsiteX24" fmla="*/ 2013169 w 3453712"/>
                <a:gd name="connsiteY24" fmla="*/ 3429687 h 3534288"/>
                <a:gd name="connsiteX25" fmla="*/ 1575003 w 3453712"/>
                <a:gd name="connsiteY25" fmla="*/ 3312983 h 3534288"/>
                <a:gd name="connsiteX26" fmla="*/ 542831 w 3453712"/>
                <a:gd name="connsiteY26" fmla="*/ 1814569 h 3534288"/>
                <a:gd name="connsiteX27" fmla="*/ 555352 w 3453712"/>
                <a:gd name="connsiteY27" fmla="*/ 1774908 h 3534288"/>
                <a:gd name="connsiteX28" fmla="*/ 549774 w 3453712"/>
                <a:gd name="connsiteY28" fmla="*/ 1776776 h 3534288"/>
                <a:gd name="connsiteX29" fmla="*/ 406269 w 3453712"/>
                <a:gd name="connsiteY29" fmla="*/ 1241209 h 3534288"/>
                <a:gd name="connsiteX30" fmla="*/ 411158 w 3453712"/>
                <a:gd name="connsiteY30" fmla="*/ 1240372 h 3534288"/>
                <a:gd name="connsiteX31" fmla="*/ 392425 w 3453712"/>
                <a:gd name="connsiteY31" fmla="*/ 1234557 h 3534288"/>
                <a:gd name="connsiteX32" fmla="*/ 0 w 3453712"/>
                <a:gd name="connsiteY32" fmla="*/ 642525 h 3534288"/>
                <a:gd name="connsiteX33" fmla="*/ 642524 w 3453712"/>
                <a:gd name="connsiteY33" fmla="*/ 0 h 3534288"/>
                <a:gd name="connsiteX0" fmla="*/ 642524 w 3453712"/>
                <a:gd name="connsiteY0" fmla="*/ 0 h 3534288"/>
                <a:gd name="connsiteX1" fmla="*/ 1001766 w 3453712"/>
                <a:gd name="connsiteY1" fmla="*/ 109733 h 3534288"/>
                <a:gd name="connsiteX2" fmla="*/ 1026684 w 3453712"/>
                <a:gd name="connsiteY2" fmla="*/ 130292 h 3534288"/>
                <a:gd name="connsiteX3" fmla="*/ 1034780 w 3453712"/>
                <a:gd name="connsiteY3" fmla="*/ 135402 h 3534288"/>
                <a:gd name="connsiteX4" fmla="*/ 1081470 w 3453712"/>
                <a:gd name="connsiteY4" fmla="*/ 174584 h 3534288"/>
                <a:gd name="connsiteX5" fmla="*/ 1085381 w 3453712"/>
                <a:gd name="connsiteY5" fmla="*/ 178721 h 3534288"/>
                <a:gd name="connsiteX6" fmla="*/ 1096858 w 3453712"/>
                <a:gd name="connsiteY6" fmla="*/ 188191 h 3534288"/>
                <a:gd name="connsiteX7" fmla="*/ 1114174 w 3453712"/>
                <a:gd name="connsiteY7" fmla="*/ 209179 h 3534288"/>
                <a:gd name="connsiteX8" fmla="*/ 1126289 w 3453712"/>
                <a:gd name="connsiteY8" fmla="*/ 221993 h 3534288"/>
                <a:gd name="connsiteX9" fmla="*/ 1149460 w 3453712"/>
                <a:gd name="connsiteY9" fmla="*/ 251945 h 3534288"/>
                <a:gd name="connsiteX10" fmla="*/ 1175316 w 3453712"/>
                <a:gd name="connsiteY10" fmla="*/ 283283 h 3534288"/>
                <a:gd name="connsiteX11" fmla="*/ 1188153 w 3453712"/>
                <a:gd name="connsiteY11" fmla="*/ 306933 h 3534288"/>
                <a:gd name="connsiteX12" fmla="*/ 1209171 w 3453712"/>
                <a:gd name="connsiteY12" fmla="*/ 339543 h 3534288"/>
                <a:gd name="connsiteX13" fmla="*/ 1408315 w 3453712"/>
                <a:gd name="connsiteY13" fmla="*/ 1041269 h 3534288"/>
                <a:gd name="connsiteX14" fmla="*/ 1412040 w 3453712"/>
                <a:gd name="connsiteY14" fmla="*/ 1190387 h 3534288"/>
                <a:gd name="connsiteX15" fmla="*/ 1490923 w 3453712"/>
                <a:gd name="connsiteY15" fmla="*/ 1187789 h 3534288"/>
                <a:gd name="connsiteX16" fmla="*/ 2326336 w 3453712"/>
                <a:gd name="connsiteY16" fmla="*/ 1370284 h 3534288"/>
                <a:gd name="connsiteX17" fmla="*/ 3399687 w 3453712"/>
                <a:gd name="connsiteY17" fmla="*/ 2808177 h 3534288"/>
                <a:gd name="connsiteX18" fmla="*/ 2566962 w 3453712"/>
                <a:gd name="connsiteY18" fmla="*/ 3422893 h 3534288"/>
                <a:gd name="connsiteX19" fmla="*/ 2466744 w 3453712"/>
                <a:gd name="connsiteY19" fmla="*/ 3436769 h 3534288"/>
                <a:gd name="connsiteX20" fmla="*/ 2459396 w 3453712"/>
                <a:gd name="connsiteY20" fmla="*/ 3460115 h 3534288"/>
                <a:gd name="connsiteX21" fmla="*/ 2284953 w 3453712"/>
                <a:gd name="connsiteY21" fmla="*/ 3534288 h 3534288"/>
                <a:gd name="connsiteX22" fmla="*/ 2110511 w 3453712"/>
                <a:gd name="connsiteY22" fmla="*/ 3460115 h 3534288"/>
                <a:gd name="connsiteX23" fmla="*/ 2103958 w 3453712"/>
                <a:gd name="connsiteY23" fmla="*/ 3439297 h 3534288"/>
                <a:gd name="connsiteX24" fmla="*/ 2013169 w 3453712"/>
                <a:gd name="connsiteY24" fmla="*/ 3429687 h 3534288"/>
                <a:gd name="connsiteX25" fmla="*/ 1575003 w 3453712"/>
                <a:gd name="connsiteY25" fmla="*/ 3312983 h 3534288"/>
                <a:gd name="connsiteX26" fmla="*/ 542831 w 3453712"/>
                <a:gd name="connsiteY26" fmla="*/ 1814569 h 3534288"/>
                <a:gd name="connsiteX27" fmla="*/ 555352 w 3453712"/>
                <a:gd name="connsiteY27" fmla="*/ 1774908 h 3534288"/>
                <a:gd name="connsiteX28" fmla="*/ 549774 w 3453712"/>
                <a:gd name="connsiteY28" fmla="*/ 1776776 h 3534288"/>
                <a:gd name="connsiteX29" fmla="*/ 406269 w 3453712"/>
                <a:gd name="connsiteY29" fmla="*/ 1241209 h 3534288"/>
                <a:gd name="connsiteX30" fmla="*/ 392425 w 3453712"/>
                <a:gd name="connsiteY30" fmla="*/ 1234557 h 3534288"/>
                <a:gd name="connsiteX31" fmla="*/ 0 w 3453712"/>
                <a:gd name="connsiteY31" fmla="*/ 642525 h 3534288"/>
                <a:gd name="connsiteX32" fmla="*/ 642524 w 3453712"/>
                <a:gd name="connsiteY32" fmla="*/ 0 h 353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53712" h="3534288">
                  <a:moveTo>
                    <a:pt x="642524" y="0"/>
                  </a:moveTo>
                  <a:cubicBezTo>
                    <a:pt x="775596" y="0"/>
                    <a:pt x="899219" y="40453"/>
                    <a:pt x="1001766" y="109733"/>
                  </a:cubicBezTo>
                  <a:lnTo>
                    <a:pt x="1026684" y="130292"/>
                  </a:lnTo>
                  <a:lnTo>
                    <a:pt x="1034780" y="135402"/>
                  </a:lnTo>
                  <a:cubicBezTo>
                    <a:pt x="1050623" y="147037"/>
                    <a:pt x="1066201" y="160125"/>
                    <a:pt x="1081470" y="174584"/>
                  </a:cubicBezTo>
                  <a:lnTo>
                    <a:pt x="1085381" y="178721"/>
                  </a:lnTo>
                  <a:lnTo>
                    <a:pt x="1096858" y="188191"/>
                  </a:lnTo>
                  <a:lnTo>
                    <a:pt x="1114174" y="209179"/>
                  </a:lnTo>
                  <a:lnTo>
                    <a:pt x="1126289" y="221993"/>
                  </a:lnTo>
                  <a:lnTo>
                    <a:pt x="1149460" y="251945"/>
                  </a:lnTo>
                  <a:lnTo>
                    <a:pt x="1175316" y="283283"/>
                  </a:lnTo>
                  <a:lnTo>
                    <a:pt x="1188153" y="306933"/>
                  </a:lnTo>
                  <a:lnTo>
                    <a:pt x="1209171" y="339543"/>
                  </a:lnTo>
                  <a:cubicBezTo>
                    <a:pt x="1312903" y="515180"/>
                    <a:pt x="1387479" y="762966"/>
                    <a:pt x="1408315" y="1041269"/>
                  </a:cubicBezTo>
                  <a:cubicBezTo>
                    <a:pt x="1409557" y="1090975"/>
                    <a:pt x="1410798" y="1140681"/>
                    <a:pt x="1412040" y="1190387"/>
                  </a:cubicBezTo>
                  <a:lnTo>
                    <a:pt x="1490923" y="1187789"/>
                  </a:lnTo>
                  <a:cubicBezTo>
                    <a:pt x="1747327" y="1192091"/>
                    <a:pt x="2034126" y="1255905"/>
                    <a:pt x="2326336" y="1370284"/>
                  </a:cubicBezTo>
                  <a:cubicBezTo>
                    <a:pt x="3105564" y="1675294"/>
                    <a:pt x="3628203" y="2224370"/>
                    <a:pt x="3399687" y="2808177"/>
                  </a:cubicBezTo>
                  <a:cubicBezTo>
                    <a:pt x="3271146" y="3136568"/>
                    <a:pt x="2956424" y="3351750"/>
                    <a:pt x="2566962" y="3422893"/>
                  </a:cubicBezTo>
                  <a:lnTo>
                    <a:pt x="2466744" y="3436769"/>
                  </a:lnTo>
                  <a:lnTo>
                    <a:pt x="2459396" y="3460115"/>
                  </a:lnTo>
                  <a:cubicBezTo>
                    <a:pt x="2430656" y="3503703"/>
                    <a:pt x="2363373" y="3534287"/>
                    <a:pt x="2284953" y="3534288"/>
                  </a:cubicBezTo>
                  <a:cubicBezTo>
                    <a:pt x="2206534" y="3534287"/>
                    <a:pt x="2139250" y="3503703"/>
                    <a:pt x="2110511" y="3460115"/>
                  </a:cubicBezTo>
                  <a:lnTo>
                    <a:pt x="2103958" y="3439297"/>
                  </a:lnTo>
                  <a:lnTo>
                    <a:pt x="2013169" y="3429687"/>
                  </a:lnTo>
                  <a:cubicBezTo>
                    <a:pt x="1868539" y="3408693"/>
                    <a:pt x="1721108" y="3370173"/>
                    <a:pt x="1575003" y="3312983"/>
                  </a:cubicBezTo>
                  <a:cubicBezTo>
                    <a:pt x="844476" y="3027037"/>
                    <a:pt x="406440" y="2375888"/>
                    <a:pt x="542831" y="1814569"/>
                  </a:cubicBezTo>
                  <a:lnTo>
                    <a:pt x="555352" y="1774908"/>
                  </a:lnTo>
                  <a:lnTo>
                    <a:pt x="549774" y="1776776"/>
                  </a:lnTo>
                  <a:cubicBezTo>
                    <a:pt x="639076" y="1571655"/>
                    <a:pt x="586168" y="1374196"/>
                    <a:pt x="406269" y="1241209"/>
                  </a:cubicBezTo>
                  <a:lnTo>
                    <a:pt x="392425" y="1234557"/>
                  </a:lnTo>
                  <a:cubicBezTo>
                    <a:pt x="161814" y="1137016"/>
                    <a:pt x="0" y="908667"/>
                    <a:pt x="0" y="642525"/>
                  </a:cubicBezTo>
                  <a:cubicBezTo>
                    <a:pt x="0" y="287668"/>
                    <a:pt x="287669" y="0"/>
                    <a:pt x="642524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accent4">
                    <a:lumMod val="20000"/>
                    <a:lumOff val="80000"/>
                  </a:schemeClr>
                </a:gs>
                <a:gs pos="40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21FE36C1-67D7-4458-BB71-F01994706583}"/>
                </a:ext>
              </a:extLst>
            </p:cNvPr>
            <p:cNvGrpSpPr/>
            <p:nvPr/>
          </p:nvGrpSpPr>
          <p:grpSpPr>
            <a:xfrm>
              <a:off x="837784" y="2562047"/>
              <a:ext cx="550082" cy="258536"/>
              <a:chOff x="855037" y="2589154"/>
              <a:chExt cx="547467" cy="257307"/>
            </a:xfrm>
          </p:grpSpPr>
          <p:sp>
            <p:nvSpPr>
              <p:cNvPr id="167" name="楕円 4">
                <a:extLst>
                  <a:ext uri="{FF2B5EF4-FFF2-40B4-BE49-F238E27FC236}">
                    <a16:creationId xmlns:a16="http://schemas.microsoft.com/office/drawing/2014/main" id="{CB21A6C1-048C-4759-8641-310E580DB758}"/>
                  </a:ext>
                </a:extLst>
              </p:cNvPr>
              <p:cNvSpPr/>
              <p:nvPr/>
            </p:nvSpPr>
            <p:spPr>
              <a:xfrm rot="19893603" flipV="1">
                <a:off x="946267" y="2745270"/>
                <a:ext cx="456237" cy="99204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106 w 788152"/>
                  <a:gd name="connsiteY0" fmla="*/ 337334 h 353154"/>
                  <a:gd name="connsiteX1" fmla="*/ 619624 w 788152"/>
                  <a:gd name="connsiteY1" fmla="*/ 445 h 353154"/>
                  <a:gd name="connsiteX2" fmla="*/ 788152 w 788152"/>
                  <a:gd name="connsiteY2" fmla="*/ 268754 h 353154"/>
                  <a:gd name="connsiteX3" fmla="*/ 1106 w 788152"/>
                  <a:gd name="connsiteY3" fmla="*/ 337334 h 353154"/>
                  <a:gd name="connsiteX0" fmla="*/ 1106 w 788152"/>
                  <a:gd name="connsiteY0" fmla="*/ 336890 h 352710"/>
                  <a:gd name="connsiteX1" fmla="*/ 619624 w 788152"/>
                  <a:gd name="connsiteY1" fmla="*/ 1 h 352710"/>
                  <a:gd name="connsiteX2" fmla="*/ 788152 w 788152"/>
                  <a:gd name="connsiteY2" fmla="*/ 268310 h 352710"/>
                  <a:gd name="connsiteX3" fmla="*/ 1106 w 788152"/>
                  <a:gd name="connsiteY3" fmla="*/ 336890 h 352710"/>
                  <a:gd name="connsiteX0" fmla="*/ 1129 w 788175"/>
                  <a:gd name="connsiteY0" fmla="*/ 336890 h 352710"/>
                  <a:gd name="connsiteX1" fmla="*/ 619647 w 788175"/>
                  <a:gd name="connsiteY1" fmla="*/ 1 h 352710"/>
                  <a:gd name="connsiteX2" fmla="*/ 788175 w 788175"/>
                  <a:gd name="connsiteY2" fmla="*/ 268310 h 352710"/>
                  <a:gd name="connsiteX3" fmla="*/ 1129 w 788175"/>
                  <a:gd name="connsiteY3" fmla="*/ 336890 h 352710"/>
                  <a:gd name="connsiteX0" fmla="*/ 1387 w 807560"/>
                  <a:gd name="connsiteY0" fmla="*/ 336890 h 343886"/>
                  <a:gd name="connsiteX1" fmla="*/ 619905 w 807560"/>
                  <a:gd name="connsiteY1" fmla="*/ 1 h 343886"/>
                  <a:gd name="connsiteX2" fmla="*/ 807561 w 807560"/>
                  <a:gd name="connsiteY2" fmla="*/ 211218 h 343886"/>
                  <a:gd name="connsiteX3" fmla="*/ 1387 w 807560"/>
                  <a:gd name="connsiteY3" fmla="*/ 336890 h 343886"/>
                  <a:gd name="connsiteX0" fmla="*/ 1350 w 822007"/>
                  <a:gd name="connsiteY0" fmla="*/ 297926 h 307677"/>
                  <a:gd name="connsiteX1" fmla="*/ 634352 w 822007"/>
                  <a:gd name="connsiteY1" fmla="*/ 1 h 307677"/>
                  <a:gd name="connsiteX2" fmla="*/ 822008 w 822007"/>
                  <a:gd name="connsiteY2" fmla="*/ 211218 h 307677"/>
                  <a:gd name="connsiteX3" fmla="*/ 1350 w 822007"/>
                  <a:gd name="connsiteY3" fmla="*/ 297926 h 30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2007" h="307677">
                    <a:moveTo>
                      <a:pt x="1350" y="297926"/>
                    </a:moveTo>
                    <a:cubicBezTo>
                      <a:pt x="-29926" y="262723"/>
                      <a:pt x="490922" y="71497"/>
                      <a:pt x="634352" y="1"/>
                    </a:cubicBezTo>
                    <a:cubicBezTo>
                      <a:pt x="782790" y="50536"/>
                      <a:pt x="822008" y="144109"/>
                      <a:pt x="822008" y="211218"/>
                    </a:cubicBezTo>
                    <a:cubicBezTo>
                      <a:pt x="724036" y="265760"/>
                      <a:pt x="32626" y="333129"/>
                      <a:pt x="1350" y="29792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8" name="楕円 4">
                <a:extLst>
                  <a:ext uri="{FF2B5EF4-FFF2-40B4-BE49-F238E27FC236}">
                    <a16:creationId xmlns:a16="http://schemas.microsoft.com/office/drawing/2014/main" id="{C37F8360-FE0D-4512-A2BF-1E0D63875E14}"/>
                  </a:ext>
                </a:extLst>
              </p:cNvPr>
              <p:cNvSpPr/>
              <p:nvPr/>
            </p:nvSpPr>
            <p:spPr>
              <a:xfrm rot="21081879">
                <a:off x="855037" y="2589154"/>
                <a:ext cx="519240" cy="257307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19646"/>
                  <a:gd name="connsiteY0" fmla="*/ 338051 h 351762"/>
                  <a:gd name="connsiteX1" fmla="*/ 520433 w 719646"/>
                  <a:gd name="connsiteY1" fmla="*/ 464 h 351762"/>
                  <a:gd name="connsiteX2" fmla="*/ 719646 w 719646"/>
                  <a:gd name="connsiteY2" fmla="*/ 259135 h 351762"/>
                  <a:gd name="connsiteX3" fmla="*/ 0 w 719646"/>
                  <a:gd name="connsiteY3" fmla="*/ 338051 h 351762"/>
                  <a:gd name="connsiteX0" fmla="*/ 0 w 719646"/>
                  <a:gd name="connsiteY0" fmla="*/ 338051 h 351763"/>
                  <a:gd name="connsiteX1" fmla="*/ 520433 w 719646"/>
                  <a:gd name="connsiteY1" fmla="*/ 464 h 351763"/>
                  <a:gd name="connsiteX2" fmla="*/ 719646 w 719646"/>
                  <a:gd name="connsiteY2" fmla="*/ 259135 h 351763"/>
                  <a:gd name="connsiteX3" fmla="*/ 0 w 719646"/>
                  <a:gd name="connsiteY3" fmla="*/ 338051 h 351763"/>
                  <a:gd name="connsiteX0" fmla="*/ 0 w 719646"/>
                  <a:gd name="connsiteY0" fmla="*/ 364917 h 378629"/>
                  <a:gd name="connsiteX1" fmla="*/ 503796 w 719646"/>
                  <a:gd name="connsiteY1" fmla="*/ 411 h 378629"/>
                  <a:gd name="connsiteX2" fmla="*/ 719646 w 719646"/>
                  <a:gd name="connsiteY2" fmla="*/ 286001 h 378629"/>
                  <a:gd name="connsiteX3" fmla="*/ 0 w 719646"/>
                  <a:gd name="connsiteY3" fmla="*/ 364917 h 378629"/>
                  <a:gd name="connsiteX0" fmla="*/ 0 w 622194"/>
                  <a:gd name="connsiteY0" fmla="*/ 365056 h 373785"/>
                  <a:gd name="connsiteX1" fmla="*/ 503796 w 622194"/>
                  <a:gd name="connsiteY1" fmla="*/ 550 h 373785"/>
                  <a:gd name="connsiteX2" fmla="*/ 621827 w 622194"/>
                  <a:gd name="connsiteY2" fmla="*/ 225882 h 373785"/>
                  <a:gd name="connsiteX3" fmla="*/ 0 w 622194"/>
                  <a:gd name="connsiteY3" fmla="*/ 365056 h 373785"/>
                  <a:gd name="connsiteX0" fmla="*/ 0 w 622193"/>
                  <a:gd name="connsiteY0" fmla="*/ 365056 h 373786"/>
                  <a:gd name="connsiteX1" fmla="*/ 503796 w 622193"/>
                  <a:gd name="connsiteY1" fmla="*/ 550 h 373786"/>
                  <a:gd name="connsiteX2" fmla="*/ 621827 w 622193"/>
                  <a:gd name="connsiteY2" fmla="*/ 225882 h 373786"/>
                  <a:gd name="connsiteX3" fmla="*/ 0 w 622193"/>
                  <a:gd name="connsiteY3" fmla="*/ 365056 h 373786"/>
                  <a:gd name="connsiteX0" fmla="*/ 0 w 663803"/>
                  <a:gd name="connsiteY0" fmla="*/ 365068 h 373588"/>
                  <a:gd name="connsiteX1" fmla="*/ 503796 w 663803"/>
                  <a:gd name="connsiteY1" fmla="*/ 562 h 373588"/>
                  <a:gd name="connsiteX2" fmla="*/ 663803 w 663803"/>
                  <a:gd name="connsiteY2" fmla="*/ 221887 h 373588"/>
                  <a:gd name="connsiteX3" fmla="*/ 0 w 663803"/>
                  <a:gd name="connsiteY3" fmla="*/ 365068 h 373588"/>
                  <a:gd name="connsiteX0" fmla="*/ 0 w 743274"/>
                  <a:gd name="connsiteY0" fmla="*/ 365275 h 371917"/>
                  <a:gd name="connsiteX1" fmla="*/ 503796 w 743274"/>
                  <a:gd name="connsiteY1" fmla="*/ 769 h 371917"/>
                  <a:gd name="connsiteX2" fmla="*/ 743274 w 743274"/>
                  <a:gd name="connsiteY2" fmla="*/ 175097 h 371917"/>
                  <a:gd name="connsiteX3" fmla="*/ 0 w 743274"/>
                  <a:gd name="connsiteY3" fmla="*/ 365275 h 371917"/>
                  <a:gd name="connsiteX0" fmla="*/ 0 w 743274"/>
                  <a:gd name="connsiteY0" fmla="*/ 365275 h 371918"/>
                  <a:gd name="connsiteX1" fmla="*/ 503796 w 743274"/>
                  <a:gd name="connsiteY1" fmla="*/ 769 h 371918"/>
                  <a:gd name="connsiteX2" fmla="*/ 743274 w 743274"/>
                  <a:gd name="connsiteY2" fmla="*/ 175097 h 371918"/>
                  <a:gd name="connsiteX3" fmla="*/ 0 w 743274"/>
                  <a:gd name="connsiteY3" fmla="*/ 365275 h 371918"/>
                  <a:gd name="connsiteX0" fmla="*/ 0 w 743274"/>
                  <a:gd name="connsiteY0" fmla="*/ 365275 h 371918"/>
                  <a:gd name="connsiteX1" fmla="*/ 503796 w 743274"/>
                  <a:gd name="connsiteY1" fmla="*/ 769 h 371918"/>
                  <a:gd name="connsiteX2" fmla="*/ 743274 w 743274"/>
                  <a:gd name="connsiteY2" fmla="*/ 175097 h 371918"/>
                  <a:gd name="connsiteX3" fmla="*/ 0 w 743274"/>
                  <a:gd name="connsiteY3" fmla="*/ 365275 h 37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3274" h="371918">
                    <a:moveTo>
                      <a:pt x="0" y="365275"/>
                    </a:moveTo>
                    <a:cubicBezTo>
                      <a:pt x="78215" y="132042"/>
                      <a:pt x="364646" y="42309"/>
                      <a:pt x="503796" y="769"/>
                    </a:cubicBezTo>
                    <a:cubicBezTo>
                      <a:pt x="634970" y="-10661"/>
                      <a:pt x="743274" y="107988"/>
                      <a:pt x="743274" y="175097"/>
                    </a:cubicBezTo>
                    <a:cubicBezTo>
                      <a:pt x="645302" y="229639"/>
                      <a:pt x="33202" y="408387"/>
                      <a:pt x="0" y="36527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F409066-9026-4FD6-8255-0A2254C5F1BB}"/>
                </a:ext>
              </a:extLst>
            </p:cNvPr>
            <p:cNvGrpSpPr/>
            <p:nvPr/>
          </p:nvGrpSpPr>
          <p:grpSpPr>
            <a:xfrm>
              <a:off x="1418563" y="2093400"/>
              <a:ext cx="341226" cy="341226"/>
              <a:chOff x="1444796" y="2119633"/>
              <a:chExt cx="288760" cy="288760"/>
            </a:xfrm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5055D5F4-00CF-43B2-B524-7B7F8253967D}"/>
                  </a:ext>
                </a:extLst>
              </p:cNvPr>
              <p:cNvSpPr/>
              <p:nvPr/>
            </p:nvSpPr>
            <p:spPr>
              <a:xfrm>
                <a:off x="1444796" y="2119633"/>
                <a:ext cx="288760" cy="28876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810B4E1-E446-47B9-9C6C-F9C175EE7C59}"/>
                  </a:ext>
                </a:extLst>
              </p:cNvPr>
              <p:cNvSpPr/>
              <p:nvPr/>
            </p:nvSpPr>
            <p:spPr>
              <a:xfrm>
                <a:off x="1494808" y="2172393"/>
                <a:ext cx="188736" cy="1887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F7A1EF99-8696-4DCE-ACE5-75C0F5A33242}"/>
                  </a:ext>
                </a:extLst>
              </p:cNvPr>
              <p:cNvSpPr/>
              <p:nvPr/>
            </p:nvSpPr>
            <p:spPr>
              <a:xfrm>
                <a:off x="1523617" y="2201201"/>
                <a:ext cx="80037" cy="8003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sp>
          <p:nvSpPr>
            <p:cNvPr id="155" name="二等辺三角形 125">
              <a:extLst>
                <a:ext uri="{FF2B5EF4-FFF2-40B4-BE49-F238E27FC236}">
                  <a16:creationId xmlns:a16="http://schemas.microsoft.com/office/drawing/2014/main" id="{4A3CBD14-F153-490C-B639-01774D199613}"/>
                </a:ext>
              </a:extLst>
            </p:cNvPr>
            <p:cNvSpPr/>
            <p:nvPr/>
          </p:nvSpPr>
          <p:spPr>
            <a:xfrm rot="5400000">
              <a:off x="4814849" y="3573013"/>
              <a:ext cx="424867" cy="176534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6" name="二等辺三角形 125">
              <a:extLst>
                <a:ext uri="{FF2B5EF4-FFF2-40B4-BE49-F238E27FC236}">
                  <a16:creationId xmlns:a16="http://schemas.microsoft.com/office/drawing/2014/main" id="{07554E50-B37B-4B5A-895C-AA88A8D7967B}"/>
                </a:ext>
              </a:extLst>
            </p:cNvPr>
            <p:cNvSpPr/>
            <p:nvPr/>
          </p:nvSpPr>
          <p:spPr>
            <a:xfrm rot="5793198">
              <a:off x="4783849" y="3690024"/>
              <a:ext cx="424867" cy="176534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7" name="二等辺三角形 125">
              <a:extLst>
                <a:ext uri="{FF2B5EF4-FFF2-40B4-BE49-F238E27FC236}">
                  <a16:creationId xmlns:a16="http://schemas.microsoft.com/office/drawing/2014/main" id="{A991BE84-C19F-431D-8CC9-4717CAB8C93D}"/>
                </a:ext>
              </a:extLst>
            </p:cNvPr>
            <p:cNvSpPr/>
            <p:nvPr/>
          </p:nvSpPr>
          <p:spPr>
            <a:xfrm rot="5400000">
              <a:off x="4636124" y="3914933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8" name="二等辺三角形 125">
              <a:extLst>
                <a:ext uri="{FF2B5EF4-FFF2-40B4-BE49-F238E27FC236}">
                  <a16:creationId xmlns:a16="http://schemas.microsoft.com/office/drawing/2014/main" id="{5A39C102-011D-4293-ADCF-BEB231EEF1F8}"/>
                </a:ext>
              </a:extLst>
            </p:cNvPr>
            <p:cNvSpPr/>
            <p:nvPr/>
          </p:nvSpPr>
          <p:spPr>
            <a:xfrm rot="5400000">
              <a:off x="4495101" y="3990377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9" name="二等辺三角形 125">
              <a:extLst>
                <a:ext uri="{FF2B5EF4-FFF2-40B4-BE49-F238E27FC236}">
                  <a16:creationId xmlns:a16="http://schemas.microsoft.com/office/drawing/2014/main" id="{68723A92-E452-4D01-8AC9-EC3D889A3CC3}"/>
                </a:ext>
              </a:extLst>
            </p:cNvPr>
            <p:cNvSpPr/>
            <p:nvPr/>
          </p:nvSpPr>
          <p:spPr>
            <a:xfrm rot="5400000">
              <a:off x="4222277" y="4099469"/>
              <a:ext cx="344723" cy="864133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  <a:gd name="connsiteX0" fmla="*/ 17569 w 492598"/>
                <a:gd name="connsiteY0" fmla="*/ 1258587 h 1294175"/>
                <a:gd name="connsiteX1" fmla="*/ 246169 w 492598"/>
                <a:gd name="connsiteY1" fmla="*/ 17 h 1294175"/>
                <a:gd name="connsiteX2" fmla="*/ 474769 w 492598"/>
                <a:gd name="connsiteY2" fmla="*/ 1258587 h 1294175"/>
                <a:gd name="connsiteX3" fmla="*/ 17569 w 492598"/>
                <a:gd name="connsiteY3" fmla="*/ 1258587 h 129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598" h="1294175">
                  <a:moveTo>
                    <a:pt x="17569" y="1258587"/>
                  </a:moveTo>
                  <a:cubicBezTo>
                    <a:pt x="-12461" y="1218817"/>
                    <a:pt x="-37978" y="5288"/>
                    <a:pt x="246169" y="17"/>
                  </a:cubicBezTo>
                  <a:cubicBezTo>
                    <a:pt x="530316" y="-5254"/>
                    <a:pt x="505387" y="1204027"/>
                    <a:pt x="474769" y="1258587"/>
                  </a:cubicBezTo>
                  <a:cubicBezTo>
                    <a:pt x="444151" y="1313147"/>
                    <a:pt x="47599" y="1298357"/>
                    <a:pt x="17569" y="125858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0" name="楕円 116">
              <a:extLst>
                <a:ext uri="{FF2B5EF4-FFF2-40B4-BE49-F238E27FC236}">
                  <a16:creationId xmlns:a16="http://schemas.microsoft.com/office/drawing/2014/main" id="{8098927B-ED5E-42AE-9328-E60E77B6220C}"/>
                </a:ext>
              </a:extLst>
            </p:cNvPr>
            <p:cNvSpPr/>
            <p:nvPr/>
          </p:nvSpPr>
          <p:spPr>
            <a:xfrm rot="6580465" flipV="1">
              <a:off x="2382551" y="2502189"/>
              <a:ext cx="1905025" cy="3144478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1794 w 1007018"/>
                <a:gd name="connsiteY0" fmla="*/ 702566 h 3173878"/>
                <a:gd name="connsiteX1" fmla="*/ 482272 w 1007018"/>
                <a:gd name="connsiteY1" fmla="*/ 106 h 3173878"/>
                <a:gd name="connsiteX2" fmla="*/ 1004774 w 1007018"/>
                <a:gd name="connsiteY2" fmla="*/ 702566 h 3173878"/>
                <a:gd name="connsiteX3" fmla="*/ 390107 w 1007018"/>
                <a:gd name="connsiteY3" fmla="*/ 3173877 h 3173878"/>
                <a:gd name="connsiteX4" fmla="*/ 21794 w 1007018"/>
                <a:gd name="connsiteY4" fmla="*/ 702566 h 3173878"/>
                <a:gd name="connsiteX0" fmla="*/ 4663 w 989887"/>
                <a:gd name="connsiteY0" fmla="*/ 702566 h 3173877"/>
                <a:gd name="connsiteX1" fmla="*/ 465141 w 989887"/>
                <a:gd name="connsiteY1" fmla="*/ 106 h 3173877"/>
                <a:gd name="connsiteX2" fmla="*/ 987643 w 989887"/>
                <a:gd name="connsiteY2" fmla="*/ 702566 h 3173877"/>
                <a:gd name="connsiteX3" fmla="*/ 372976 w 989887"/>
                <a:gd name="connsiteY3" fmla="*/ 3173877 h 3173877"/>
                <a:gd name="connsiteX4" fmla="*/ 4663 w 989887"/>
                <a:gd name="connsiteY4" fmla="*/ 702566 h 3173877"/>
                <a:gd name="connsiteX0" fmla="*/ 4663 w 1151153"/>
                <a:gd name="connsiteY0" fmla="*/ 702597 h 3173908"/>
                <a:gd name="connsiteX1" fmla="*/ 465141 w 1151153"/>
                <a:gd name="connsiteY1" fmla="*/ 137 h 3173908"/>
                <a:gd name="connsiteX2" fmla="*/ 1149950 w 1151153"/>
                <a:gd name="connsiteY2" fmla="*/ 737646 h 3173908"/>
                <a:gd name="connsiteX3" fmla="*/ 372976 w 1151153"/>
                <a:gd name="connsiteY3" fmla="*/ 3173908 h 3173908"/>
                <a:gd name="connsiteX4" fmla="*/ 4663 w 1151153"/>
                <a:gd name="connsiteY4" fmla="*/ 702597 h 3173908"/>
                <a:gd name="connsiteX0" fmla="*/ 4663 w 1165748"/>
                <a:gd name="connsiteY0" fmla="*/ 717058 h 3188369"/>
                <a:gd name="connsiteX1" fmla="*/ 465141 w 1165748"/>
                <a:gd name="connsiteY1" fmla="*/ 14598 h 3188369"/>
                <a:gd name="connsiteX2" fmla="*/ 1149950 w 1165748"/>
                <a:gd name="connsiteY2" fmla="*/ 752107 h 3188369"/>
                <a:gd name="connsiteX3" fmla="*/ 372976 w 1165748"/>
                <a:gd name="connsiteY3" fmla="*/ 3188369 h 3188369"/>
                <a:gd name="connsiteX4" fmla="*/ 4663 w 1165748"/>
                <a:gd name="connsiteY4" fmla="*/ 717058 h 3188369"/>
                <a:gd name="connsiteX0" fmla="*/ 4663 w 1303300"/>
                <a:gd name="connsiteY0" fmla="*/ 710895 h 3182206"/>
                <a:gd name="connsiteX1" fmla="*/ 465141 w 1303300"/>
                <a:gd name="connsiteY1" fmla="*/ 8435 h 3182206"/>
                <a:gd name="connsiteX2" fmla="*/ 1290992 w 1303300"/>
                <a:gd name="connsiteY2" fmla="*/ 1052156 h 3182206"/>
                <a:gd name="connsiteX3" fmla="*/ 372976 w 1303300"/>
                <a:gd name="connsiteY3" fmla="*/ 3182206 h 3182206"/>
                <a:gd name="connsiteX4" fmla="*/ 4663 w 1303300"/>
                <a:gd name="connsiteY4" fmla="*/ 710895 h 3182206"/>
                <a:gd name="connsiteX0" fmla="*/ 4663 w 1303300"/>
                <a:gd name="connsiteY0" fmla="*/ 714423 h 3185734"/>
                <a:gd name="connsiteX1" fmla="*/ 465141 w 1303300"/>
                <a:gd name="connsiteY1" fmla="*/ 11963 h 3185734"/>
                <a:gd name="connsiteX2" fmla="*/ 1290992 w 1303300"/>
                <a:gd name="connsiteY2" fmla="*/ 1055684 h 3185734"/>
                <a:gd name="connsiteX3" fmla="*/ 372976 w 1303300"/>
                <a:gd name="connsiteY3" fmla="*/ 3185734 h 3185734"/>
                <a:gd name="connsiteX4" fmla="*/ 4663 w 1303300"/>
                <a:gd name="connsiteY4" fmla="*/ 714423 h 3185734"/>
                <a:gd name="connsiteX0" fmla="*/ 5691 w 1291999"/>
                <a:gd name="connsiteY0" fmla="*/ 1001551 h 3173848"/>
                <a:gd name="connsiteX1" fmla="*/ 453840 w 1291999"/>
                <a:gd name="connsiteY1" fmla="*/ 77 h 3173848"/>
                <a:gd name="connsiteX2" fmla="*/ 1279691 w 1291999"/>
                <a:gd name="connsiteY2" fmla="*/ 1043798 h 3173848"/>
                <a:gd name="connsiteX3" fmla="*/ 361675 w 1291999"/>
                <a:gd name="connsiteY3" fmla="*/ 3173848 h 3173848"/>
                <a:gd name="connsiteX4" fmla="*/ 5691 w 1291999"/>
                <a:gd name="connsiteY4" fmla="*/ 1001551 h 3173848"/>
                <a:gd name="connsiteX0" fmla="*/ 5691 w 1291999"/>
                <a:gd name="connsiteY0" fmla="*/ 1017304 h 3189601"/>
                <a:gd name="connsiteX1" fmla="*/ 453840 w 1291999"/>
                <a:gd name="connsiteY1" fmla="*/ 15830 h 3189601"/>
                <a:gd name="connsiteX2" fmla="*/ 1279691 w 1291999"/>
                <a:gd name="connsiteY2" fmla="*/ 1059551 h 3189601"/>
                <a:gd name="connsiteX3" fmla="*/ 361675 w 1291999"/>
                <a:gd name="connsiteY3" fmla="*/ 3189601 h 3189601"/>
                <a:gd name="connsiteX4" fmla="*/ 5691 w 1291999"/>
                <a:gd name="connsiteY4" fmla="*/ 1017304 h 3189601"/>
                <a:gd name="connsiteX0" fmla="*/ 26717 w 1301779"/>
                <a:gd name="connsiteY0" fmla="*/ 1007947 h 2892616"/>
                <a:gd name="connsiteX1" fmla="*/ 474866 w 1301779"/>
                <a:gd name="connsiteY1" fmla="*/ 6473 h 2892616"/>
                <a:gd name="connsiteX2" fmla="*/ 1300717 w 1301779"/>
                <a:gd name="connsiteY2" fmla="*/ 1050194 h 2892616"/>
                <a:gd name="connsiteX3" fmla="*/ 302135 w 1301779"/>
                <a:gd name="connsiteY3" fmla="*/ 2892616 h 2892616"/>
                <a:gd name="connsiteX4" fmla="*/ 26717 w 1301779"/>
                <a:gd name="connsiteY4" fmla="*/ 1007947 h 2892616"/>
                <a:gd name="connsiteX0" fmla="*/ 26717 w 1301827"/>
                <a:gd name="connsiteY0" fmla="*/ 1013443 h 2898112"/>
                <a:gd name="connsiteX1" fmla="*/ 474866 w 1301827"/>
                <a:gd name="connsiteY1" fmla="*/ 11969 h 2898112"/>
                <a:gd name="connsiteX2" fmla="*/ 1300717 w 1301827"/>
                <a:gd name="connsiteY2" fmla="*/ 1055690 h 2898112"/>
                <a:gd name="connsiteX3" fmla="*/ 302135 w 1301827"/>
                <a:gd name="connsiteY3" fmla="*/ 2898112 h 2898112"/>
                <a:gd name="connsiteX4" fmla="*/ 26717 w 1301827"/>
                <a:gd name="connsiteY4" fmla="*/ 1013443 h 2898112"/>
                <a:gd name="connsiteX0" fmla="*/ 13222 w 1288332"/>
                <a:gd name="connsiteY0" fmla="*/ 1013444 h 2898113"/>
                <a:gd name="connsiteX1" fmla="*/ 461371 w 1288332"/>
                <a:gd name="connsiteY1" fmla="*/ 11970 h 2898113"/>
                <a:gd name="connsiteX2" fmla="*/ 1287222 w 1288332"/>
                <a:gd name="connsiteY2" fmla="*/ 1055691 h 2898113"/>
                <a:gd name="connsiteX3" fmla="*/ 288640 w 1288332"/>
                <a:gd name="connsiteY3" fmla="*/ 2898113 h 2898113"/>
                <a:gd name="connsiteX4" fmla="*/ 13222 w 1288332"/>
                <a:gd name="connsiteY4" fmla="*/ 1013444 h 2898113"/>
                <a:gd name="connsiteX0" fmla="*/ 14 w 1275124"/>
                <a:gd name="connsiteY0" fmla="*/ 1013444 h 2898113"/>
                <a:gd name="connsiteX1" fmla="*/ 448163 w 1275124"/>
                <a:gd name="connsiteY1" fmla="*/ 11970 h 2898113"/>
                <a:gd name="connsiteX2" fmla="*/ 1274014 w 1275124"/>
                <a:gd name="connsiteY2" fmla="*/ 1055691 h 2898113"/>
                <a:gd name="connsiteX3" fmla="*/ 275432 w 1275124"/>
                <a:gd name="connsiteY3" fmla="*/ 2898113 h 2898113"/>
                <a:gd name="connsiteX4" fmla="*/ 14 w 1275124"/>
                <a:gd name="connsiteY4" fmla="*/ 1013444 h 2898113"/>
                <a:gd name="connsiteX0" fmla="*/ 8 w 1298999"/>
                <a:gd name="connsiteY0" fmla="*/ 1130439 h 2886760"/>
                <a:gd name="connsiteX1" fmla="*/ 472038 w 1298999"/>
                <a:gd name="connsiteY1" fmla="*/ 617 h 2886760"/>
                <a:gd name="connsiteX2" fmla="*/ 1297889 w 1298999"/>
                <a:gd name="connsiteY2" fmla="*/ 1044338 h 2886760"/>
                <a:gd name="connsiteX3" fmla="*/ 299307 w 1298999"/>
                <a:gd name="connsiteY3" fmla="*/ 2886760 h 2886760"/>
                <a:gd name="connsiteX4" fmla="*/ 8 w 1298999"/>
                <a:gd name="connsiteY4" fmla="*/ 1130439 h 2886760"/>
                <a:gd name="connsiteX0" fmla="*/ 2495 w 1301486"/>
                <a:gd name="connsiteY0" fmla="*/ 1130439 h 2886760"/>
                <a:gd name="connsiteX1" fmla="*/ 474525 w 1301486"/>
                <a:gd name="connsiteY1" fmla="*/ 617 h 2886760"/>
                <a:gd name="connsiteX2" fmla="*/ 1300376 w 1301486"/>
                <a:gd name="connsiteY2" fmla="*/ 1044338 h 2886760"/>
                <a:gd name="connsiteX3" fmla="*/ 301794 w 1301486"/>
                <a:gd name="connsiteY3" fmla="*/ 2886760 h 2886760"/>
                <a:gd name="connsiteX4" fmla="*/ 2495 w 1301486"/>
                <a:gd name="connsiteY4" fmla="*/ 1130439 h 2886760"/>
                <a:gd name="connsiteX0" fmla="*/ 1561 w 1299936"/>
                <a:gd name="connsiteY0" fmla="*/ 1130105 h 3139741"/>
                <a:gd name="connsiteX1" fmla="*/ 473591 w 1299936"/>
                <a:gd name="connsiteY1" fmla="*/ 283 h 3139741"/>
                <a:gd name="connsiteX2" fmla="*/ 1299442 w 1299936"/>
                <a:gd name="connsiteY2" fmla="*/ 1044004 h 3139741"/>
                <a:gd name="connsiteX3" fmla="*/ 349901 w 1299936"/>
                <a:gd name="connsiteY3" fmla="*/ 3139741 h 3139741"/>
                <a:gd name="connsiteX4" fmla="*/ 1561 w 1299936"/>
                <a:gd name="connsiteY4" fmla="*/ 1130105 h 3139741"/>
                <a:gd name="connsiteX0" fmla="*/ 2126 w 1300501"/>
                <a:gd name="connsiteY0" fmla="*/ 1130105 h 3139741"/>
                <a:gd name="connsiteX1" fmla="*/ 474156 w 1300501"/>
                <a:gd name="connsiteY1" fmla="*/ 283 h 3139741"/>
                <a:gd name="connsiteX2" fmla="*/ 1300007 w 1300501"/>
                <a:gd name="connsiteY2" fmla="*/ 1044004 h 3139741"/>
                <a:gd name="connsiteX3" fmla="*/ 350466 w 1300501"/>
                <a:gd name="connsiteY3" fmla="*/ 3139741 h 3139741"/>
                <a:gd name="connsiteX4" fmla="*/ 2126 w 1300501"/>
                <a:gd name="connsiteY4" fmla="*/ 1130105 h 3139741"/>
                <a:gd name="connsiteX0" fmla="*/ 2126 w 1300647"/>
                <a:gd name="connsiteY0" fmla="*/ 1142386 h 3152022"/>
                <a:gd name="connsiteX1" fmla="*/ 474156 w 1300647"/>
                <a:gd name="connsiteY1" fmla="*/ 12564 h 3152022"/>
                <a:gd name="connsiteX2" fmla="*/ 1300007 w 1300647"/>
                <a:gd name="connsiteY2" fmla="*/ 1056285 h 3152022"/>
                <a:gd name="connsiteX3" fmla="*/ 350466 w 1300647"/>
                <a:gd name="connsiteY3" fmla="*/ 3152022 h 3152022"/>
                <a:gd name="connsiteX4" fmla="*/ 2126 w 1300647"/>
                <a:gd name="connsiteY4" fmla="*/ 1142386 h 3152022"/>
                <a:gd name="connsiteX0" fmla="*/ 2126 w 1303189"/>
                <a:gd name="connsiteY0" fmla="*/ 1147763 h 3157399"/>
                <a:gd name="connsiteX1" fmla="*/ 474156 w 1303189"/>
                <a:gd name="connsiteY1" fmla="*/ 17941 h 3157399"/>
                <a:gd name="connsiteX2" fmla="*/ 1300007 w 1303189"/>
                <a:gd name="connsiteY2" fmla="*/ 1061662 h 3157399"/>
                <a:gd name="connsiteX3" fmla="*/ 350466 w 1303189"/>
                <a:gd name="connsiteY3" fmla="*/ 3157399 h 3157399"/>
                <a:gd name="connsiteX4" fmla="*/ 2126 w 1303189"/>
                <a:gd name="connsiteY4" fmla="*/ 1147763 h 315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3189" h="3157399">
                  <a:moveTo>
                    <a:pt x="2126" y="1147763"/>
                  </a:moveTo>
                  <a:cubicBezTo>
                    <a:pt x="22741" y="624520"/>
                    <a:pt x="109108" y="127625"/>
                    <a:pt x="474156" y="17941"/>
                  </a:cubicBezTo>
                  <a:cubicBezTo>
                    <a:pt x="839204" y="-91743"/>
                    <a:pt x="1251467" y="307059"/>
                    <a:pt x="1300007" y="1061662"/>
                  </a:cubicBezTo>
                  <a:cubicBezTo>
                    <a:pt x="1348547" y="1816265"/>
                    <a:pt x="833146" y="2604691"/>
                    <a:pt x="350466" y="3157399"/>
                  </a:cubicBezTo>
                  <a:cubicBezTo>
                    <a:pt x="111729" y="2199796"/>
                    <a:pt x="-18489" y="1671006"/>
                    <a:pt x="2126" y="1147763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32F93FA-D153-4687-BA5D-DB4A5277430F}"/>
                </a:ext>
              </a:extLst>
            </p:cNvPr>
            <p:cNvSpPr/>
            <p:nvPr/>
          </p:nvSpPr>
          <p:spPr>
            <a:xfrm rot="10800000">
              <a:off x="3302195" y="3303824"/>
              <a:ext cx="1409214" cy="1517802"/>
            </a:xfrm>
            <a:custGeom>
              <a:avLst/>
              <a:gdLst>
                <a:gd name="connsiteX0" fmla="*/ 1409214 w 1409214"/>
                <a:gd name="connsiteY0" fmla="*/ 284410 h 1517802"/>
                <a:gd name="connsiteX1" fmla="*/ 1039822 w 1409214"/>
                <a:gd name="connsiteY1" fmla="*/ 142205 h 1517802"/>
                <a:gd name="connsiteX2" fmla="*/ 1409214 w 1409214"/>
                <a:gd name="connsiteY2" fmla="*/ 0 h 1517802"/>
                <a:gd name="connsiteX3" fmla="*/ 1115854 w 1409214"/>
                <a:gd name="connsiteY3" fmla="*/ 142205 h 1517802"/>
                <a:gd name="connsiteX4" fmla="*/ 1409214 w 1409214"/>
                <a:gd name="connsiteY4" fmla="*/ 284410 h 1517802"/>
                <a:gd name="connsiteX5" fmla="*/ 864851 w 1409214"/>
                <a:gd name="connsiteY5" fmla="*/ 537472 h 1517802"/>
                <a:gd name="connsiteX6" fmla="*/ 512313 w 1409214"/>
                <a:gd name="connsiteY6" fmla="*/ 357502 h 1517802"/>
                <a:gd name="connsiteX7" fmla="*/ 894526 w 1409214"/>
                <a:gd name="connsiteY7" fmla="*/ 254615 h 1517802"/>
                <a:gd name="connsiteX8" fmla="*/ 587930 w 1409214"/>
                <a:gd name="connsiteY8" fmla="*/ 365435 h 1517802"/>
                <a:gd name="connsiteX9" fmla="*/ 864851 w 1409214"/>
                <a:gd name="connsiteY9" fmla="*/ 537472 h 1517802"/>
                <a:gd name="connsiteX10" fmla="*/ 1394927 w 1409214"/>
                <a:gd name="connsiteY10" fmla="*/ 608260 h 1517802"/>
                <a:gd name="connsiteX11" fmla="*/ 1025535 w 1409214"/>
                <a:gd name="connsiteY11" fmla="*/ 466055 h 1517802"/>
                <a:gd name="connsiteX12" fmla="*/ 1394927 w 1409214"/>
                <a:gd name="connsiteY12" fmla="*/ 323850 h 1517802"/>
                <a:gd name="connsiteX13" fmla="*/ 1101567 w 1409214"/>
                <a:gd name="connsiteY13" fmla="*/ 466055 h 1517802"/>
                <a:gd name="connsiteX14" fmla="*/ 1394927 w 1409214"/>
                <a:gd name="connsiteY14" fmla="*/ 608260 h 1517802"/>
                <a:gd name="connsiteX15" fmla="*/ 783888 w 1409214"/>
                <a:gd name="connsiteY15" fmla="*/ 875610 h 1517802"/>
                <a:gd name="connsiteX16" fmla="*/ 431350 w 1409214"/>
                <a:gd name="connsiteY16" fmla="*/ 695639 h 1517802"/>
                <a:gd name="connsiteX17" fmla="*/ 813563 w 1409214"/>
                <a:gd name="connsiteY17" fmla="*/ 592752 h 1517802"/>
                <a:gd name="connsiteX18" fmla="*/ 506967 w 1409214"/>
                <a:gd name="connsiteY18" fmla="*/ 703572 h 1517802"/>
                <a:gd name="connsiteX19" fmla="*/ 783888 w 1409214"/>
                <a:gd name="connsiteY19" fmla="*/ 875610 h 1517802"/>
                <a:gd name="connsiteX20" fmla="*/ 311502 w 1409214"/>
                <a:gd name="connsiteY20" fmla="*/ 894940 h 1517802"/>
                <a:gd name="connsiteX21" fmla="*/ 3344 w 1409214"/>
                <a:gd name="connsiteY21" fmla="*/ 617780 h 1517802"/>
                <a:gd name="connsiteX22" fmla="*/ 408796 w 1409214"/>
                <a:gd name="connsiteY22" fmla="*/ 531831 h 1517802"/>
                <a:gd name="connsiteX23" fmla="*/ 76785 w 1409214"/>
                <a:gd name="connsiteY23" fmla="*/ 637459 h 1517802"/>
                <a:gd name="connsiteX24" fmla="*/ 311502 w 1409214"/>
                <a:gd name="connsiteY24" fmla="*/ 894940 h 1517802"/>
                <a:gd name="connsiteX25" fmla="*/ 1306527 w 1409214"/>
                <a:gd name="connsiteY25" fmla="*/ 920915 h 1517802"/>
                <a:gd name="connsiteX26" fmla="*/ 973146 w 1409214"/>
                <a:gd name="connsiteY26" fmla="*/ 707537 h 1517802"/>
                <a:gd name="connsiteX27" fmla="*/ 1363549 w 1409214"/>
                <a:gd name="connsiteY27" fmla="*/ 642280 h 1517802"/>
                <a:gd name="connsiteX28" fmla="*/ 1047635 w 1409214"/>
                <a:gd name="connsiteY28" fmla="*/ 722781 h 1517802"/>
                <a:gd name="connsiteX29" fmla="*/ 1306527 w 1409214"/>
                <a:gd name="connsiteY29" fmla="*/ 920915 h 1517802"/>
                <a:gd name="connsiteX30" fmla="*/ 1209321 w 1409214"/>
                <a:gd name="connsiteY30" fmla="*/ 1225930 h 1517802"/>
                <a:gd name="connsiteX31" fmla="*/ 875940 w 1409214"/>
                <a:gd name="connsiteY31" fmla="*/ 1012552 h 1517802"/>
                <a:gd name="connsiteX32" fmla="*/ 1266343 w 1409214"/>
                <a:gd name="connsiteY32" fmla="*/ 947295 h 1517802"/>
                <a:gd name="connsiteX33" fmla="*/ 950428 w 1409214"/>
                <a:gd name="connsiteY33" fmla="*/ 1027796 h 1517802"/>
                <a:gd name="connsiteX34" fmla="*/ 1209321 w 1409214"/>
                <a:gd name="connsiteY34" fmla="*/ 1225930 h 1517802"/>
                <a:gd name="connsiteX35" fmla="*/ 680805 w 1409214"/>
                <a:gd name="connsiteY35" fmla="*/ 1227291 h 1517802"/>
                <a:gd name="connsiteX36" fmla="*/ 384981 w 1409214"/>
                <a:gd name="connsiteY36" fmla="*/ 964308 h 1517802"/>
                <a:gd name="connsiteX37" fmla="*/ 780786 w 1409214"/>
                <a:gd name="connsiteY37" fmla="*/ 961034 h 1517802"/>
                <a:gd name="connsiteX38" fmla="*/ 456160 w 1409214"/>
                <a:gd name="connsiteY38" fmla="*/ 991036 h 1517802"/>
                <a:gd name="connsiteX39" fmla="*/ 680805 w 1409214"/>
                <a:gd name="connsiteY39" fmla="*/ 1227291 h 1517802"/>
                <a:gd name="connsiteX40" fmla="*/ 1042755 w 1409214"/>
                <a:gd name="connsiteY40" fmla="*/ 1517802 h 1517802"/>
                <a:gd name="connsiteX41" fmla="*/ 746929 w 1409214"/>
                <a:gd name="connsiteY41" fmla="*/ 1254819 h 1517802"/>
                <a:gd name="connsiteX42" fmla="*/ 1142735 w 1409214"/>
                <a:gd name="connsiteY42" fmla="*/ 1251545 h 1517802"/>
                <a:gd name="connsiteX43" fmla="*/ 818109 w 1409214"/>
                <a:gd name="connsiteY43" fmla="*/ 1281547 h 1517802"/>
                <a:gd name="connsiteX44" fmla="*/ 1042755 w 1409214"/>
                <a:gd name="connsiteY44" fmla="*/ 1517802 h 151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09214" h="1517802">
                  <a:moveTo>
                    <a:pt x="1409214" y="284410"/>
                  </a:moveTo>
                  <a:cubicBezTo>
                    <a:pt x="1205204" y="284410"/>
                    <a:pt x="1039822" y="220743"/>
                    <a:pt x="1039822" y="142205"/>
                  </a:cubicBezTo>
                  <a:cubicBezTo>
                    <a:pt x="1039822" y="63667"/>
                    <a:pt x="1205204" y="0"/>
                    <a:pt x="1409214" y="0"/>
                  </a:cubicBezTo>
                  <a:cubicBezTo>
                    <a:pt x="1237432" y="15376"/>
                    <a:pt x="1115854" y="74310"/>
                    <a:pt x="1115854" y="142205"/>
                  </a:cubicBezTo>
                  <a:cubicBezTo>
                    <a:pt x="1115854" y="210100"/>
                    <a:pt x="1237432" y="269034"/>
                    <a:pt x="1409214" y="284410"/>
                  </a:cubicBezTo>
                  <a:close/>
                  <a:moveTo>
                    <a:pt x="864851" y="537472"/>
                  </a:moveTo>
                  <a:cubicBezTo>
                    <a:pt x="661955" y="516186"/>
                    <a:pt x="504119" y="435611"/>
                    <a:pt x="512313" y="357502"/>
                  </a:cubicBezTo>
                  <a:cubicBezTo>
                    <a:pt x="520508" y="279393"/>
                    <a:pt x="691630" y="233329"/>
                    <a:pt x="894526" y="254615"/>
                  </a:cubicBezTo>
                  <a:cubicBezTo>
                    <a:pt x="722078" y="251983"/>
                    <a:pt x="595014" y="297911"/>
                    <a:pt x="587930" y="365435"/>
                  </a:cubicBezTo>
                  <a:cubicBezTo>
                    <a:pt x="580846" y="432959"/>
                    <a:pt x="695611" y="504257"/>
                    <a:pt x="864851" y="537472"/>
                  </a:cubicBezTo>
                  <a:close/>
                  <a:moveTo>
                    <a:pt x="1394927" y="608260"/>
                  </a:moveTo>
                  <a:cubicBezTo>
                    <a:pt x="1190917" y="608260"/>
                    <a:pt x="1025535" y="544593"/>
                    <a:pt x="1025535" y="466055"/>
                  </a:cubicBezTo>
                  <a:cubicBezTo>
                    <a:pt x="1025535" y="387517"/>
                    <a:pt x="1190917" y="323850"/>
                    <a:pt x="1394927" y="323850"/>
                  </a:cubicBezTo>
                  <a:cubicBezTo>
                    <a:pt x="1223145" y="339226"/>
                    <a:pt x="1101567" y="398160"/>
                    <a:pt x="1101567" y="466055"/>
                  </a:cubicBezTo>
                  <a:cubicBezTo>
                    <a:pt x="1101567" y="533950"/>
                    <a:pt x="1223145" y="592884"/>
                    <a:pt x="1394927" y="608260"/>
                  </a:cubicBezTo>
                  <a:close/>
                  <a:moveTo>
                    <a:pt x="783888" y="875610"/>
                  </a:moveTo>
                  <a:cubicBezTo>
                    <a:pt x="580992" y="854324"/>
                    <a:pt x="423156" y="773748"/>
                    <a:pt x="431350" y="695639"/>
                  </a:cubicBezTo>
                  <a:cubicBezTo>
                    <a:pt x="439545" y="617530"/>
                    <a:pt x="610667" y="571466"/>
                    <a:pt x="813563" y="592752"/>
                  </a:cubicBezTo>
                  <a:cubicBezTo>
                    <a:pt x="641115" y="590120"/>
                    <a:pt x="514051" y="636048"/>
                    <a:pt x="506967" y="703572"/>
                  </a:cubicBezTo>
                  <a:cubicBezTo>
                    <a:pt x="499883" y="771096"/>
                    <a:pt x="614648" y="842394"/>
                    <a:pt x="783888" y="875610"/>
                  </a:cubicBezTo>
                  <a:close/>
                  <a:moveTo>
                    <a:pt x="311502" y="894940"/>
                  </a:moveTo>
                  <a:cubicBezTo>
                    <a:pt x="114443" y="842138"/>
                    <a:pt x="-23524" y="718050"/>
                    <a:pt x="3344" y="617780"/>
                  </a:cubicBezTo>
                  <a:cubicBezTo>
                    <a:pt x="30211" y="517510"/>
                    <a:pt x="211738" y="479029"/>
                    <a:pt x="408796" y="531831"/>
                  </a:cubicBezTo>
                  <a:cubicBezTo>
                    <a:pt x="237608" y="507001"/>
                    <a:pt x="100011" y="550776"/>
                    <a:pt x="76785" y="637459"/>
                  </a:cubicBezTo>
                  <a:cubicBezTo>
                    <a:pt x="53558" y="724141"/>
                    <a:pt x="150833" y="830849"/>
                    <a:pt x="311502" y="894940"/>
                  </a:cubicBezTo>
                  <a:close/>
                  <a:moveTo>
                    <a:pt x="1306527" y="920915"/>
                  </a:moveTo>
                  <a:cubicBezTo>
                    <a:pt x="1106659" y="880012"/>
                    <a:pt x="957400" y="784480"/>
                    <a:pt x="973146" y="707537"/>
                  </a:cubicBezTo>
                  <a:cubicBezTo>
                    <a:pt x="988892" y="630593"/>
                    <a:pt x="1163681" y="601377"/>
                    <a:pt x="1363549" y="642280"/>
                  </a:cubicBezTo>
                  <a:cubicBezTo>
                    <a:pt x="1192172" y="622903"/>
                    <a:pt x="1061247" y="656264"/>
                    <a:pt x="1047635" y="722781"/>
                  </a:cubicBezTo>
                  <a:cubicBezTo>
                    <a:pt x="1034022" y="789297"/>
                    <a:pt x="1141316" y="871410"/>
                    <a:pt x="1306527" y="920915"/>
                  </a:cubicBezTo>
                  <a:close/>
                  <a:moveTo>
                    <a:pt x="1209321" y="1225930"/>
                  </a:moveTo>
                  <a:cubicBezTo>
                    <a:pt x="1009453" y="1185027"/>
                    <a:pt x="860194" y="1089495"/>
                    <a:pt x="875940" y="1012552"/>
                  </a:cubicBezTo>
                  <a:cubicBezTo>
                    <a:pt x="891686" y="935608"/>
                    <a:pt x="1066475" y="906392"/>
                    <a:pt x="1266343" y="947295"/>
                  </a:cubicBezTo>
                  <a:cubicBezTo>
                    <a:pt x="1094966" y="927917"/>
                    <a:pt x="964041" y="961279"/>
                    <a:pt x="950428" y="1027796"/>
                  </a:cubicBezTo>
                  <a:cubicBezTo>
                    <a:pt x="936816" y="1094312"/>
                    <a:pt x="1044110" y="1176425"/>
                    <a:pt x="1209321" y="1225930"/>
                  </a:cubicBezTo>
                  <a:close/>
                  <a:moveTo>
                    <a:pt x="680805" y="1227291"/>
                  </a:moveTo>
                  <a:cubicBezTo>
                    <a:pt x="489816" y="1155574"/>
                    <a:pt x="357371" y="1037833"/>
                    <a:pt x="384981" y="964308"/>
                  </a:cubicBezTo>
                  <a:cubicBezTo>
                    <a:pt x="412590" y="890782"/>
                    <a:pt x="589797" y="889317"/>
                    <a:pt x="780786" y="961034"/>
                  </a:cubicBezTo>
                  <a:cubicBezTo>
                    <a:pt x="614563" y="915041"/>
                    <a:pt x="480028" y="927474"/>
                    <a:pt x="456160" y="991036"/>
                  </a:cubicBezTo>
                  <a:cubicBezTo>
                    <a:pt x="432292" y="1054597"/>
                    <a:pt x="525393" y="1152509"/>
                    <a:pt x="680805" y="1227291"/>
                  </a:cubicBezTo>
                  <a:close/>
                  <a:moveTo>
                    <a:pt x="1042755" y="1517802"/>
                  </a:moveTo>
                  <a:cubicBezTo>
                    <a:pt x="851766" y="1446085"/>
                    <a:pt x="719320" y="1328344"/>
                    <a:pt x="746929" y="1254819"/>
                  </a:cubicBezTo>
                  <a:cubicBezTo>
                    <a:pt x="774538" y="1181293"/>
                    <a:pt x="951746" y="1179828"/>
                    <a:pt x="1142735" y="1251545"/>
                  </a:cubicBezTo>
                  <a:cubicBezTo>
                    <a:pt x="976512" y="1205552"/>
                    <a:pt x="841976" y="1217985"/>
                    <a:pt x="818109" y="1281547"/>
                  </a:cubicBezTo>
                  <a:cubicBezTo>
                    <a:pt x="794241" y="1345108"/>
                    <a:pt x="887342" y="1443020"/>
                    <a:pt x="1042755" y="15178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3A3027D-AD4E-4CF4-81F5-4C865756F824}"/>
                </a:ext>
              </a:extLst>
            </p:cNvPr>
            <p:cNvSpPr/>
            <p:nvPr/>
          </p:nvSpPr>
          <p:spPr>
            <a:xfrm>
              <a:off x="1854259" y="2620826"/>
              <a:ext cx="714277" cy="566430"/>
            </a:xfrm>
            <a:custGeom>
              <a:avLst/>
              <a:gdLst>
                <a:gd name="connsiteX0" fmla="*/ 687373 w 714277"/>
                <a:gd name="connsiteY0" fmla="*/ 0 h 566430"/>
                <a:gd name="connsiteX1" fmla="*/ 688794 w 714277"/>
                <a:gd name="connsiteY1" fmla="*/ 6156 h 566430"/>
                <a:gd name="connsiteX2" fmla="*/ 714113 w 714277"/>
                <a:gd name="connsiteY2" fmla="*/ 208511 h 566430"/>
                <a:gd name="connsiteX3" fmla="*/ 714277 w 714277"/>
                <a:gd name="connsiteY3" fmla="*/ 215057 h 566430"/>
                <a:gd name="connsiteX4" fmla="*/ 592047 w 714277"/>
                <a:gd name="connsiteY4" fmla="*/ 240042 h 566430"/>
                <a:gd name="connsiteX5" fmla="*/ 7900 w 714277"/>
                <a:gd name="connsiteY5" fmla="*/ 566430 h 566430"/>
                <a:gd name="connsiteX6" fmla="*/ 535292 w 714277"/>
                <a:gd name="connsiteY6" fmla="*/ 28230 h 566430"/>
                <a:gd name="connsiteX7" fmla="*/ 663593 w 714277"/>
                <a:gd name="connsiteY7" fmla="*/ 1916 h 56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4277" h="566430">
                  <a:moveTo>
                    <a:pt x="687373" y="0"/>
                  </a:moveTo>
                  <a:lnTo>
                    <a:pt x="688794" y="6156"/>
                  </a:lnTo>
                  <a:cubicBezTo>
                    <a:pt x="700336" y="71267"/>
                    <a:pt x="708904" y="138935"/>
                    <a:pt x="714113" y="208511"/>
                  </a:cubicBezTo>
                  <a:lnTo>
                    <a:pt x="714277" y="215057"/>
                  </a:lnTo>
                  <a:lnTo>
                    <a:pt x="592047" y="240042"/>
                  </a:lnTo>
                  <a:cubicBezTo>
                    <a:pt x="355301" y="303478"/>
                    <a:pt x="144218" y="421418"/>
                    <a:pt x="7900" y="566430"/>
                  </a:cubicBezTo>
                  <a:cubicBezTo>
                    <a:pt x="-46898" y="361920"/>
                    <a:pt x="189223" y="120959"/>
                    <a:pt x="535292" y="28230"/>
                  </a:cubicBezTo>
                  <a:cubicBezTo>
                    <a:pt x="578551" y="16639"/>
                    <a:pt x="621480" y="7913"/>
                    <a:pt x="663593" y="1916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F7416328-BA8C-4794-979F-82F0D8C41667}"/>
                </a:ext>
              </a:extLst>
            </p:cNvPr>
            <p:cNvSpPr/>
            <p:nvPr/>
          </p:nvSpPr>
          <p:spPr>
            <a:xfrm>
              <a:off x="1886773" y="2649120"/>
              <a:ext cx="679446" cy="497664"/>
            </a:xfrm>
            <a:custGeom>
              <a:avLst/>
              <a:gdLst>
                <a:gd name="connsiteX0" fmla="*/ 662057 w 679446"/>
                <a:gd name="connsiteY0" fmla="*/ 0 h 497664"/>
                <a:gd name="connsiteX1" fmla="*/ 679446 w 679446"/>
                <a:gd name="connsiteY1" fmla="*/ 138975 h 497664"/>
                <a:gd name="connsiteX2" fmla="*/ 562897 w 679446"/>
                <a:gd name="connsiteY2" fmla="*/ 169033 h 497664"/>
                <a:gd name="connsiteX3" fmla="*/ 272999 w 679446"/>
                <a:gd name="connsiteY3" fmla="*/ 287153 h 497664"/>
                <a:gd name="connsiteX4" fmla="*/ 258029 w 679446"/>
                <a:gd name="connsiteY4" fmla="*/ 296203 h 497664"/>
                <a:gd name="connsiteX5" fmla="*/ 240907 w 679446"/>
                <a:gd name="connsiteY5" fmla="*/ 304020 h 497664"/>
                <a:gd name="connsiteX6" fmla="*/ 205168 w 679446"/>
                <a:gd name="connsiteY6" fmla="*/ 328160 h 497664"/>
                <a:gd name="connsiteX7" fmla="*/ 154870 w 679446"/>
                <a:gd name="connsiteY7" fmla="*/ 358568 h 497664"/>
                <a:gd name="connsiteX8" fmla="*/ 124790 w 679446"/>
                <a:gd name="connsiteY8" fmla="*/ 382453 h 497664"/>
                <a:gd name="connsiteX9" fmla="*/ 107678 w 679446"/>
                <a:gd name="connsiteY9" fmla="*/ 394012 h 497664"/>
                <a:gd name="connsiteX10" fmla="*/ 92690 w 679446"/>
                <a:gd name="connsiteY10" fmla="*/ 407943 h 497664"/>
                <a:gd name="connsiteX11" fmla="*/ 57520 w 679446"/>
                <a:gd name="connsiteY11" fmla="*/ 435870 h 497664"/>
                <a:gd name="connsiteX12" fmla="*/ 1059 w 679446"/>
                <a:gd name="connsiteY12" fmla="*/ 497664 h 497664"/>
                <a:gd name="connsiteX13" fmla="*/ 0 w 679446"/>
                <a:gd name="connsiteY13" fmla="*/ 486290 h 497664"/>
                <a:gd name="connsiteX14" fmla="*/ 534658 w 679446"/>
                <a:gd name="connsiteY14" fmla="*/ 26129 h 49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9446" h="497664">
                  <a:moveTo>
                    <a:pt x="662057" y="0"/>
                  </a:moveTo>
                  <a:lnTo>
                    <a:pt x="679446" y="138975"/>
                  </a:lnTo>
                  <a:lnTo>
                    <a:pt x="562897" y="169033"/>
                  </a:lnTo>
                  <a:cubicBezTo>
                    <a:pt x="455794" y="201740"/>
                    <a:pt x="358195" y="241896"/>
                    <a:pt x="272999" y="287153"/>
                  </a:cubicBezTo>
                  <a:lnTo>
                    <a:pt x="258029" y="296203"/>
                  </a:lnTo>
                  <a:lnTo>
                    <a:pt x="240907" y="304020"/>
                  </a:lnTo>
                  <a:lnTo>
                    <a:pt x="205168" y="328160"/>
                  </a:lnTo>
                  <a:lnTo>
                    <a:pt x="154870" y="358568"/>
                  </a:lnTo>
                  <a:lnTo>
                    <a:pt x="124790" y="382453"/>
                  </a:lnTo>
                  <a:lnTo>
                    <a:pt x="107678" y="394012"/>
                  </a:lnTo>
                  <a:lnTo>
                    <a:pt x="92690" y="407943"/>
                  </a:lnTo>
                  <a:lnTo>
                    <a:pt x="57520" y="435870"/>
                  </a:lnTo>
                  <a:lnTo>
                    <a:pt x="1059" y="497664"/>
                  </a:lnTo>
                  <a:lnTo>
                    <a:pt x="0" y="486290"/>
                  </a:lnTo>
                  <a:cubicBezTo>
                    <a:pt x="13216" y="301895"/>
                    <a:pt x="231848" y="107267"/>
                    <a:pt x="534658" y="2612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53728D01-4CF1-40D6-B7AB-E828634ADBA8}"/>
              </a:ext>
            </a:extLst>
          </p:cNvPr>
          <p:cNvGrpSpPr/>
          <p:nvPr/>
        </p:nvGrpSpPr>
        <p:grpSpPr>
          <a:xfrm>
            <a:off x="3765985" y="4305450"/>
            <a:ext cx="2402864" cy="1710308"/>
            <a:chOff x="2221703" y="2914762"/>
            <a:chExt cx="3603021" cy="2564554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ABF29DEB-5C37-4869-BA25-2C54190B46FE}"/>
                </a:ext>
              </a:extLst>
            </p:cNvPr>
            <p:cNvGrpSpPr/>
            <p:nvPr/>
          </p:nvGrpSpPr>
          <p:grpSpPr>
            <a:xfrm flipH="1">
              <a:off x="4055092" y="3097897"/>
              <a:ext cx="1769632" cy="2381419"/>
              <a:chOff x="4609303" y="3192228"/>
              <a:chExt cx="1769632" cy="2381419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A150833-5F33-4D50-A1E4-2833A4CBDD57}"/>
                  </a:ext>
                </a:extLst>
              </p:cNvPr>
              <p:cNvGrpSpPr/>
              <p:nvPr/>
            </p:nvGrpSpPr>
            <p:grpSpPr>
              <a:xfrm rot="498570">
                <a:off x="5113771" y="3497887"/>
                <a:ext cx="1263101" cy="2075760"/>
                <a:chOff x="2629577" y="3246237"/>
                <a:chExt cx="1483046" cy="2153782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5C3CB212-E031-4847-BE15-4B51DD34FCAC}"/>
                    </a:ext>
                  </a:extLst>
                </p:cNvPr>
                <p:cNvSpPr/>
                <p:nvPr/>
              </p:nvSpPr>
              <p:spPr>
                <a:xfrm rot="12331602">
                  <a:off x="2629577" y="3246237"/>
                  <a:ext cx="1483046" cy="2153782"/>
                </a:xfrm>
                <a:custGeom>
                  <a:avLst/>
                  <a:gdLst>
                    <a:gd name="connsiteX0" fmla="*/ 787366 w 1483046"/>
                    <a:gd name="connsiteY0" fmla="*/ 1851573 h 1863366"/>
                    <a:gd name="connsiteX1" fmla="*/ 731955 w 1483046"/>
                    <a:gd name="connsiteY1" fmla="*/ 1863366 h 1863366"/>
                    <a:gd name="connsiteX2" fmla="*/ 3 w 1483046"/>
                    <a:gd name="connsiteY2" fmla="*/ 507347 h 1863366"/>
                    <a:gd name="connsiteX3" fmla="*/ 10879 w 1483046"/>
                    <a:gd name="connsiteY3" fmla="*/ 404232 h 1863366"/>
                    <a:gd name="connsiteX4" fmla="*/ 18627 w 1483046"/>
                    <a:gd name="connsiteY4" fmla="*/ 398749 h 1863366"/>
                    <a:gd name="connsiteX5" fmla="*/ 118867 w 1483046"/>
                    <a:gd name="connsiteY5" fmla="*/ 282471 h 1863366"/>
                    <a:gd name="connsiteX6" fmla="*/ 173317 w 1483046"/>
                    <a:gd name="connsiteY6" fmla="*/ 170074 h 1863366"/>
                    <a:gd name="connsiteX7" fmla="*/ 177175 w 1483046"/>
                    <a:gd name="connsiteY7" fmla="*/ 150715 h 1863366"/>
                    <a:gd name="connsiteX8" fmla="*/ 192366 w 1483046"/>
                    <a:gd name="connsiteY8" fmla="*/ 151452 h 1863366"/>
                    <a:gd name="connsiteX9" fmla="*/ 314618 w 1483046"/>
                    <a:gd name="connsiteY9" fmla="*/ 125913 h 1863366"/>
                    <a:gd name="connsiteX10" fmla="*/ 427759 w 1483046"/>
                    <a:gd name="connsiteY10" fmla="*/ 73028 h 1863366"/>
                    <a:gd name="connsiteX11" fmla="*/ 497185 w 1483046"/>
                    <a:gd name="connsiteY11" fmla="*/ 15534 h 1863366"/>
                    <a:gd name="connsiteX12" fmla="*/ 552303 w 1483046"/>
                    <a:gd name="connsiteY12" fmla="*/ 40745 h 1863366"/>
                    <a:gd name="connsiteX13" fmla="*/ 675296 w 1483046"/>
                    <a:gd name="connsiteY13" fmla="*/ 62437 h 1863366"/>
                    <a:gd name="connsiteX14" fmla="*/ 903431 w 1483046"/>
                    <a:gd name="connsiteY14" fmla="*/ 22088 h 1863366"/>
                    <a:gd name="connsiteX15" fmla="*/ 932636 w 1483046"/>
                    <a:gd name="connsiteY15" fmla="*/ 0 h 1863366"/>
                    <a:gd name="connsiteX16" fmla="*/ 972753 w 1483046"/>
                    <a:gd name="connsiteY16" fmla="*/ 7376 h 1863366"/>
                    <a:gd name="connsiteX17" fmla="*/ 1012768 w 1483046"/>
                    <a:gd name="connsiteY17" fmla="*/ 46894 h 1863366"/>
                    <a:gd name="connsiteX18" fmla="*/ 1116028 w 1483046"/>
                    <a:gd name="connsiteY18" fmla="*/ 107133 h 1863366"/>
                    <a:gd name="connsiteX19" fmla="*/ 1230225 w 1483046"/>
                    <a:gd name="connsiteY19" fmla="*/ 142494 h 1863366"/>
                    <a:gd name="connsiteX20" fmla="*/ 1283667 w 1483046"/>
                    <a:gd name="connsiteY20" fmla="*/ 148710 h 1863366"/>
                    <a:gd name="connsiteX21" fmla="*/ 1303202 w 1483046"/>
                    <a:gd name="connsiteY21" fmla="*/ 200835 h 1863366"/>
                    <a:gd name="connsiteX22" fmla="*/ 1426691 w 1483046"/>
                    <a:gd name="connsiteY22" fmla="*/ 355695 h 1863366"/>
                    <a:gd name="connsiteX23" fmla="*/ 1465938 w 1483046"/>
                    <a:gd name="connsiteY23" fmla="*/ 378102 h 1863366"/>
                    <a:gd name="connsiteX24" fmla="*/ 1471802 w 1483046"/>
                    <a:gd name="connsiteY24" fmla="*/ 395205 h 1863366"/>
                    <a:gd name="connsiteX25" fmla="*/ 1483041 w 1483046"/>
                    <a:gd name="connsiteY25" fmla="*/ 507347 h 1863366"/>
                    <a:gd name="connsiteX26" fmla="*/ 787366 w 1483046"/>
                    <a:gd name="connsiteY26" fmla="*/ 1851573 h 1863366"/>
                    <a:gd name="connsiteX0" fmla="*/ 787366 w 1483046"/>
                    <a:gd name="connsiteY0" fmla="*/ 2198769 h 2210562"/>
                    <a:gd name="connsiteX1" fmla="*/ 731955 w 1483046"/>
                    <a:gd name="connsiteY1" fmla="*/ 2210562 h 2210562"/>
                    <a:gd name="connsiteX2" fmla="*/ 3 w 1483046"/>
                    <a:gd name="connsiteY2" fmla="*/ 854543 h 2210562"/>
                    <a:gd name="connsiteX3" fmla="*/ 10879 w 1483046"/>
                    <a:gd name="connsiteY3" fmla="*/ 751428 h 2210562"/>
                    <a:gd name="connsiteX4" fmla="*/ 18627 w 1483046"/>
                    <a:gd name="connsiteY4" fmla="*/ 745945 h 2210562"/>
                    <a:gd name="connsiteX5" fmla="*/ 118867 w 1483046"/>
                    <a:gd name="connsiteY5" fmla="*/ 629667 h 2210562"/>
                    <a:gd name="connsiteX6" fmla="*/ 173317 w 1483046"/>
                    <a:gd name="connsiteY6" fmla="*/ 517270 h 2210562"/>
                    <a:gd name="connsiteX7" fmla="*/ 177175 w 1483046"/>
                    <a:gd name="connsiteY7" fmla="*/ 497911 h 2210562"/>
                    <a:gd name="connsiteX8" fmla="*/ 29176 w 1483046"/>
                    <a:gd name="connsiteY8" fmla="*/ 19 h 2210562"/>
                    <a:gd name="connsiteX9" fmla="*/ 314618 w 1483046"/>
                    <a:gd name="connsiteY9" fmla="*/ 473109 h 2210562"/>
                    <a:gd name="connsiteX10" fmla="*/ 427759 w 1483046"/>
                    <a:gd name="connsiteY10" fmla="*/ 420224 h 2210562"/>
                    <a:gd name="connsiteX11" fmla="*/ 497185 w 1483046"/>
                    <a:gd name="connsiteY11" fmla="*/ 362730 h 2210562"/>
                    <a:gd name="connsiteX12" fmla="*/ 552303 w 1483046"/>
                    <a:gd name="connsiteY12" fmla="*/ 387941 h 2210562"/>
                    <a:gd name="connsiteX13" fmla="*/ 675296 w 1483046"/>
                    <a:gd name="connsiteY13" fmla="*/ 409633 h 2210562"/>
                    <a:gd name="connsiteX14" fmla="*/ 903431 w 1483046"/>
                    <a:gd name="connsiteY14" fmla="*/ 369284 h 2210562"/>
                    <a:gd name="connsiteX15" fmla="*/ 932636 w 1483046"/>
                    <a:gd name="connsiteY15" fmla="*/ 347196 h 2210562"/>
                    <a:gd name="connsiteX16" fmla="*/ 972753 w 1483046"/>
                    <a:gd name="connsiteY16" fmla="*/ 354572 h 2210562"/>
                    <a:gd name="connsiteX17" fmla="*/ 1012768 w 1483046"/>
                    <a:gd name="connsiteY17" fmla="*/ 394090 h 2210562"/>
                    <a:gd name="connsiteX18" fmla="*/ 1116028 w 1483046"/>
                    <a:gd name="connsiteY18" fmla="*/ 454329 h 2210562"/>
                    <a:gd name="connsiteX19" fmla="*/ 1230225 w 1483046"/>
                    <a:gd name="connsiteY19" fmla="*/ 489690 h 2210562"/>
                    <a:gd name="connsiteX20" fmla="*/ 1283667 w 1483046"/>
                    <a:gd name="connsiteY20" fmla="*/ 495906 h 2210562"/>
                    <a:gd name="connsiteX21" fmla="*/ 1303202 w 1483046"/>
                    <a:gd name="connsiteY21" fmla="*/ 548031 h 2210562"/>
                    <a:gd name="connsiteX22" fmla="*/ 1426691 w 1483046"/>
                    <a:gd name="connsiteY22" fmla="*/ 702891 h 2210562"/>
                    <a:gd name="connsiteX23" fmla="*/ 1465938 w 1483046"/>
                    <a:gd name="connsiteY23" fmla="*/ 725298 h 2210562"/>
                    <a:gd name="connsiteX24" fmla="*/ 1471802 w 1483046"/>
                    <a:gd name="connsiteY24" fmla="*/ 742401 h 2210562"/>
                    <a:gd name="connsiteX25" fmla="*/ 1483041 w 1483046"/>
                    <a:gd name="connsiteY25" fmla="*/ 854543 h 2210562"/>
                    <a:gd name="connsiteX26" fmla="*/ 787366 w 1483046"/>
                    <a:gd name="connsiteY26" fmla="*/ 2198769 h 2210562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73317 w 1483046"/>
                    <a:gd name="connsiteY6" fmla="*/ 517268 h 2210560"/>
                    <a:gd name="connsiteX7" fmla="*/ 177175 w 1483046"/>
                    <a:gd name="connsiteY7" fmla="*/ 497909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73317 w 1483046"/>
                    <a:gd name="connsiteY6" fmla="*/ 517268 h 2210560"/>
                    <a:gd name="connsiteX7" fmla="*/ 158356 w 1483046"/>
                    <a:gd name="connsiteY7" fmla="*/ 409271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84983 w 1483046"/>
                    <a:gd name="connsiteY6" fmla="*/ 524003 h 2210560"/>
                    <a:gd name="connsiteX7" fmla="*/ 158356 w 1483046"/>
                    <a:gd name="connsiteY7" fmla="*/ 409271 h 2210560"/>
                    <a:gd name="connsiteX8" fmla="*/ 29176 w 1483046"/>
                    <a:gd name="connsiteY8" fmla="*/ 17 h 2210560"/>
                    <a:gd name="connsiteX9" fmla="*/ 314618 w 1483046"/>
                    <a:gd name="connsiteY9" fmla="*/ 473107 h 2210560"/>
                    <a:gd name="connsiteX10" fmla="*/ 427759 w 1483046"/>
                    <a:gd name="connsiteY10" fmla="*/ 420222 h 2210560"/>
                    <a:gd name="connsiteX11" fmla="*/ 497185 w 1483046"/>
                    <a:gd name="connsiteY11" fmla="*/ 362728 h 2210560"/>
                    <a:gd name="connsiteX12" fmla="*/ 552303 w 1483046"/>
                    <a:gd name="connsiteY12" fmla="*/ 387939 h 2210560"/>
                    <a:gd name="connsiteX13" fmla="*/ 675296 w 1483046"/>
                    <a:gd name="connsiteY13" fmla="*/ 409631 h 2210560"/>
                    <a:gd name="connsiteX14" fmla="*/ 903431 w 1483046"/>
                    <a:gd name="connsiteY14" fmla="*/ 369282 h 2210560"/>
                    <a:gd name="connsiteX15" fmla="*/ 932636 w 1483046"/>
                    <a:gd name="connsiteY15" fmla="*/ 347194 h 2210560"/>
                    <a:gd name="connsiteX16" fmla="*/ 972753 w 1483046"/>
                    <a:gd name="connsiteY16" fmla="*/ 354570 h 2210560"/>
                    <a:gd name="connsiteX17" fmla="*/ 1012768 w 1483046"/>
                    <a:gd name="connsiteY17" fmla="*/ 394088 h 2210560"/>
                    <a:gd name="connsiteX18" fmla="*/ 1116028 w 1483046"/>
                    <a:gd name="connsiteY18" fmla="*/ 454327 h 2210560"/>
                    <a:gd name="connsiteX19" fmla="*/ 1230225 w 1483046"/>
                    <a:gd name="connsiteY19" fmla="*/ 489688 h 2210560"/>
                    <a:gd name="connsiteX20" fmla="*/ 1283667 w 1483046"/>
                    <a:gd name="connsiteY20" fmla="*/ 495904 h 2210560"/>
                    <a:gd name="connsiteX21" fmla="*/ 1303202 w 1483046"/>
                    <a:gd name="connsiteY21" fmla="*/ 548029 h 2210560"/>
                    <a:gd name="connsiteX22" fmla="*/ 1426691 w 1483046"/>
                    <a:gd name="connsiteY22" fmla="*/ 702889 h 2210560"/>
                    <a:gd name="connsiteX23" fmla="*/ 1465938 w 1483046"/>
                    <a:gd name="connsiteY23" fmla="*/ 725296 h 2210560"/>
                    <a:gd name="connsiteX24" fmla="*/ 1471802 w 1483046"/>
                    <a:gd name="connsiteY24" fmla="*/ 742399 h 2210560"/>
                    <a:gd name="connsiteX25" fmla="*/ 1483041 w 1483046"/>
                    <a:gd name="connsiteY25" fmla="*/ 854541 h 2210560"/>
                    <a:gd name="connsiteX26" fmla="*/ 787366 w 1483046"/>
                    <a:gd name="connsiteY26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184983 w 1483046"/>
                    <a:gd name="connsiteY6" fmla="*/ 524003 h 2210560"/>
                    <a:gd name="connsiteX7" fmla="*/ 29176 w 1483046"/>
                    <a:gd name="connsiteY7" fmla="*/ 17 h 2210560"/>
                    <a:gd name="connsiteX8" fmla="*/ 314618 w 1483046"/>
                    <a:gd name="connsiteY8" fmla="*/ 473107 h 2210560"/>
                    <a:gd name="connsiteX9" fmla="*/ 427759 w 1483046"/>
                    <a:gd name="connsiteY9" fmla="*/ 420222 h 2210560"/>
                    <a:gd name="connsiteX10" fmla="*/ 497185 w 1483046"/>
                    <a:gd name="connsiteY10" fmla="*/ 362728 h 2210560"/>
                    <a:gd name="connsiteX11" fmla="*/ 552303 w 1483046"/>
                    <a:gd name="connsiteY11" fmla="*/ 387939 h 2210560"/>
                    <a:gd name="connsiteX12" fmla="*/ 675296 w 1483046"/>
                    <a:gd name="connsiteY12" fmla="*/ 409631 h 2210560"/>
                    <a:gd name="connsiteX13" fmla="*/ 903431 w 1483046"/>
                    <a:gd name="connsiteY13" fmla="*/ 369282 h 2210560"/>
                    <a:gd name="connsiteX14" fmla="*/ 932636 w 1483046"/>
                    <a:gd name="connsiteY14" fmla="*/ 347194 h 2210560"/>
                    <a:gd name="connsiteX15" fmla="*/ 972753 w 1483046"/>
                    <a:gd name="connsiteY15" fmla="*/ 354570 h 2210560"/>
                    <a:gd name="connsiteX16" fmla="*/ 1012768 w 1483046"/>
                    <a:gd name="connsiteY16" fmla="*/ 394088 h 2210560"/>
                    <a:gd name="connsiteX17" fmla="*/ 1116028 w 1483046"/>
                    <a:gd name="connsiteY17" fmla="*/ 454327 h 2210560"/>
                    <a:gd name="connsiteX18" fmla="*/ 1230225 w 1483046"/>
                    <a:gd name="connsiteY18" fmla="*/ 489688 h 2210560"/>
                    <a:gd name="connsiteX19" fmla="*/ 1283667 w 1483046"/>
                    <a:gd name="connsiteY19" fmla="*/ 495904 h 2210560"/>
                    <a:gd name="connsiteX20" fmla="*/ 1303202 w 1483046"/>
                    <a:gd name="connsiteY20" fmla="*/ 548029 h 2210560"/>
                    <a:gd name="connsiteX21" fmla="*/ 1426691 w 1483046"/>
                    <a:gd name="connsiteY21" fmla="*/ 702889 h 2210560"/>
                    <a:gd name="connsiteX22" fmla="*/ 1465938 w 1483046"/>
                    <a:gd name="connsiteY22" fmla="*/ 725296 h 2210560"/>
                    <a:gd name="connsiteX23" fmla="*/ 1471802 w 1483046"/>
                    <a:gd name="connsiteY23" fmla="*/ 742399 h 2210560"/>
                    <a:gd name="connsiteX24" fmla="*/ 1483041 w 1483046"/>
                    <a:gd name="connsiteY24" fmla="*/ 854541 h 2210560"/>
                    <a:gd name="connsiteX25" fmla="*/ 787366 w 1483046"/>
                    <a:gd name="connsiteY25" fmla="*/ 2198767 h 2210560"/>
                    <a:gd name="connsiteX0" fmla="*/ 787366 w 1483046"/>
                    <a:gd name="connsiteY0" fmla="*/ 2198767 h 2210560"/>
                    <a:gd name="connsiteX1" fmla="*/ 731955 w 1483046"/>
                    <a:gd name="connsiteY1" fmla="*/ 2210560 h 2210560"/>
                    <a:gd name="connsiteX2" fmla="*/ 3 w 1483046"/>
                    <a:gd name="connsiteY2" fmla="*/ 854541 h 2210560"/>
                    <a:gd name="connsiteX3" fmla="*/ 10879 w 1483046"/>
                    <a:gd name="connsiteY3" fmla="*/ 751426 h 2210560"/>
                    <a:gd name="connsiteX4" fmla="*/ 18627 w 1483046"/>
                    <a:gd name="connsiteY4" fmla="*/ 745943 h 2210560"/>
                    <a:gd name="connsiteX5" fmla="*/ 118867 w 1483046"/>
                    <a:gd name="connsiteY5" fmla="*/ 629665 h 2210560"/>
                    <a:gd name="connsiteX6" fmla="*/ 217184 w 1483046"/>
                    <a:gd name="connsiteY6" fmla="*/ 515375 h 2210560"/>
                    <a:gd name="connsiteX7" fmla="*/ 29176 w 1483046"/>
                    <a:gd name="connsiteY7" fmla="*/ 17 h 2210560"/>
                    <a:gd name="connsiteX8" fmla="*/ 314618 w 1483046"/>
                    <a:gd name="connsiteY8" fmla="*/ 473107 h 2210560"/>
                    <a:gd name="connsiteX9" fmla="*/ 427759 w 1483046"/>
                    <a:gd name="connsiteY9" fmla="*/ 420222 h 2210560"/>
                    <a:gd name="connsiteX10" fmla="*/ 497185 w 1483046"/>
                    <a:gd name="connsiteY10" fmla="*/ 362728 h 2210560"/>
                    <a:gd name="connsiteX11" fmla="*/ 552303 w 1483046"/>
                    <a:gd name="connsiteY11" fmla="*/ 387939 h 2210560"/>
                    <a:gd name="connsiteX12" fmla="*/ 675296 w 1483046"/>
                    <a:gd name="connsiteY12" fmla="*/ 409631 h 2210560"/>
                    <a:gd name="connsiteX13" fmla="*/ 903431 w 1483046"/>
                    <a:gd name="connsiteY13" fmla="*/ 369282 h 2210560"/>
                    <a:gd name="connsiteX14" fmla="*/ 932636 w 1483046"/>
                    <a:gd name="connsiteY14" fmla="*/ 347194 h 2210560"/>
                    <a:gd name="connsiteX15" fmla="*/ 972753 w 1483046"/>
                    <a:gd name="connsiteY15" fmla="*/ 354570 h 2210560"/>
                    <a:gd name="connsiteX16" fmla="*/ 1012768 w 1483046"/>
                    <a:gd name="connsiteY16" fmla="*/ 394088 h 2210560"/>
                    <a:gd name="connsiteX17" fmla="*/ 1116028 w 1483046"/>
                    <a:gd name="connsiteY17" fmla="*/ 454327 h 2210560"/>
                    <a:gd name="connsiteX18" fmla="*/ 1230225 w 1483046"/>
                    <a:gd name="connsiteY18" fmla="*/ 489688 h 2210560"/>
                    <a:gd name="connsiteX19" fmla="*/ 1283667 w 1483046"/>
                    <a:gd name="connsiteY19" fmla="*/ 495904 h 2210560"/>
                    <a:gd name="connsiteX20" fmla="*/ 1303202 w 1483046"/>
                    <a:gd name="connsiteY20" fmla="*/ 548029 h 2210560"/>
                    <a:gd name="connsiteX21" fmla="*/ 1426691 w 1483046"/>
                    <a:gd name="connsiteY21" fmla="*/ 702889 h 2210560"/>
                    <a:gd name="connsiteX22" fmla="*/ 1465938 w 1483046"/>
                    <a:gd name="connsiteY22" fmla="*/ 725296 h 2210560"/>
                    <a:gd name="connsiteX23" fmla="*/ 1471802 w 1483046"/>
                    <a:gd name="connsiteY23" fmla="*/ 742399 h 2210560"/>
                    <a:gd name="connsiteX24" fmla="*/ 1483041 w 1483046"/>
                    <a:gd name="connsiteY24" fmla="*/ 854541 h 2210560"/>
                    <a:gd name="connsiteX25" fmla="*/ 787366 w 1483046"/>
                    <a:gd name="connsiteY25" fmla="*/ 2198767 h 2210560"/>
                    <a:gd name="connsiteX0" fmla="*/ 787366 w 1483046"/>
                    <a:gd name="connsiteY0" fmla="*/ 2140201 h 2151994"/>
                    <a:gd name="connsiteX1" fmla="*/ 731955 w 1483046"/>
                    <a:gd name="connsiteY1" fmla="*/ 2151994 h 2151994"/>
                    <a:gd name="connsiteX2" fmla="*/ 3 w 1483046"/>
                    <a:gd name="connsiteY2" fmla="*/ 795975 h 2151994"/>
                    <a:gd name="connsiteX3" fmla="*/ 10879 w 1483046"/>
                    <a:gd name="connsiteY3" fmla="*/ 692860 h 2151994"/>
                    <a:gd name="connsiteX4" fmla="*/ 18627 w 1483046"/>
                    <a:gd name="connsiteY4" fmla="*/ 687377 h 2151994"/>
                    <a:gd name="connsiteX5" fmla="*/ 118867 w 1483046"/>
                    <a:gd name="connsiteY5" fmla="*/ 571099 h 2151994"/>
                    <a:gd name="connsiteX6" fmla="*/ 217184 w 1483046"/>
                    <a:gd name="connsiteY6" fmla="*/ 456809 h 2151994"/>
                    <a:gd name="connsiteX7" fmla="*/ 49800 w 1483046"/>
                    <a:gd name="connsiteY7" fmla="*/ 22 h 2151994"/>
                    <a:gd name="connsiteX8" fmla="*/ 314618 w 1483046"/>
                    <a:gd name="connsiteY8" fmla="*/ 414541 h 2151994"/>
                    <a:gd name="connsiteX9" fmla="*/ 427759 w 1483046"/>
                    <a:gd name="connsiteY9" fmla="*/ 361656 h 2151994"/>
                    <a:gd name="connsiteX10" fmla="*/ 497185 w 1483046"/>
                    <a:gd name="connsiteY10" fmla="*/ 304162 h 2151994"/>
                    <a:gd name="connsiteX11" fmla="*/ 552303 w 1483046"/>
                    <a:gd name="connsiteY11" fmla="*/ 329373 h 2151994"/>
                    <a:gd name="connsiteX12" fmla="*/ 675296 w 1483046"/>
                    <a:gd name="connsiteY12" fmla="*/ 351065 h 2151994"/>
                    <a:gd name="connsiteX13" fmla="*/ 903431 w 1483046"/>
                    <a:gd name="connsiteY13" fmla="*/ 310716 h 2151994"/>
                    <a:gd name="connsiteX14" fmla="*/ 932636 w 1483046"/>
                    <a:gd name="connsiteY14" fmla="*/ 288628 h 2151994"/>
                    <a:gd name="connsiteX15" fmla="*/ 972753 w 1483046"/>
                    <a:gd name="connsiteY15" fmla="*/ 296004 h 2151994"/>
                    <a:gd name="connsiteX16" fmla="*/ 1012768 w 1483046"/>
                    <a:gd name="connsiteY16" fmla="*/ 335522 h 2151994"/>
                    <a:gd name="connsiteX17" fmla="*/ 1116028 w 1483046"/>
                    <a:gd name="connsiteY17" fmla="*/ 395761 h 2151994"/>
                    <a:gd name="connsiteX18" fmla="*/ 1230225 w 1483046"/>
                    <a:gd name="connsiteY18" fmla="*/ 431122 h 2151994"/>
                    <a:gd name="connsiteX19" fmla="*/ 1283667 w 1483046"/>
                    <a:gd name="connsiteY19" fmla="*/ 437338 h 2151994"/>
                    <a:gd name="connsiteX20" fmla="*/ 1303202 w 1483046"/>
                    <a:gd name="connsiteY20" fmla="*/ 489463 h 2151994"/>
                    <a:gd name="connsiteX21" fmla="*/ 1426691 w 1483046"/>
                    <a:gd name="connsiteY21" fmla="*/ 644323 h 2151994"/>
                    <a:gd name="connsiteX22" fmla="*/ 1465938 w 1483046"/>
                    <a:gd name="connsiteY22" fmla="*/ 666730 h 2151994"/>
                    <a:gd name="connsiteX23" fmla="*/ 1471802 w 1483046"/>
                    <a:gd name="connsiteY23" fmla="*/ 683833 h 2151994"/>
                    <a:gd name="connsiteX24" fmla="*/ 1483041 w 1483046"/>
                    <a:gd name="connsiteY24" fmla="*/ 795975 h 2151994"/>
                    <a:gd name="connsiteX25" fmla="*/ 787366 w 1483046"/>
                    <a:gd name="connsiteY25" fmla="*/ 2140201 h 2151994"/>
                    <a:gd name="connsiteX0" fmla="*/ 787366 w 1483046"/>
                    <a:gd name="connsiteY0" fmla="*/ 2142425 h 2154218"/>
                    <a:gd name="connsiteX1" fmla="*/ 731955 w 1483046"/>
                    <a:gd name="connsiteY1" fmla="*/ 2154218 h 2154218"/>
                    <a:gd name="connsiteX2" fmla="*/ 3 w 1483046"/>
                    <a:gd name="connsiteY2" fmla="*/ 798199 h 2154218"/>
                    <a:gd name="connsiteX3" fmla="*/ 10879 w 1483046"/>
                    <a:gd name="connsiteY3" fmla="*/ 695084 h 2154218"/>
                    <a:gd name="connsiteX4" fmla="*/ 18627 w 1483046"/>
                    <a:gd name="connsiteY4" fmla="*/ 689601 h 2154218"/>
                    <a:gd name="connsiteX5" fmla="*/ 118867 w 1483046"/>
                    <a:gd name="connsiteY5" fmla="*/ 573323 h 2154218"/>
                    <a:gd name="connsiteX6" fmla="*/ 217184 w 1483046"/>
                    <a:gd name="connsiteY6" fmla="*/ 459033 h 2154218"/>
                    <a:gd name="connsiteX7" fmla="*/ 49800 w 1483046"/>
                    <a:gd name="connsiteY7" fmla="*/ 2246 h 2154218"/>
                    <a:gd name="connsiteX8" fmla="*/ 314618 w 1483046"/>
                    <a:gd name="connsiteY8" fmla="*/ 416765 h 2154218"/>
                    <a:gd name="connsiteX9" fmla="*/ 427759 w 1483046"/>
                    <a:gd name="connsiteY9" fmla="*/ 363880 h 2154218"/>
                    <a:gd name="connsiteX10" fmla="*/ 497185 w 1483046"/>
                    <a:gd name="connsiteY10" fmla="*/ 306386 h 2154218"/>
                    <a:gd name="connsiteX11" fmla="*/ 552303 w 1483046"/>
                    <a:gd name="connsiteY11" fmla="*/ 331597 h 2154218"/>
                    <a:gd name="connsiteX12" fmla="*/ 675296 w 1483046"/>
                    <a:gd name="connsiteY12" fmla="*/ 353289 h 2154218"/>
                    <a:gd name="connsiteX13" fmla="*/ 903431 w 1483046"/>
                    <a:gd name="connsiteY13" fmla="*/ 312940 h 2154218"/>
                    <a:gd name="connsiteX14" fmla="*/ 932636 w 1483046"/>
                    <a:gd name="connsiteY14" fmla="*/ 290852 h 2154218"/>
                    <a:gd name="connsiteX15" fmla="*/ 972753 w 1483046"/>
                    <a:gd name="connsiteY15" fmla="*/ 298228 h 2154218"/>
                    <a:gd name="connsiteX16" fmla="*/ 1012768 w 1483046"/>
                    <a:gd name="connsiteY16" fmla="*/ 337746 h 2154218"/>
                    <a:gd name="connsiteX17" fmla="*/ 1116028 w 1483046"/>
                    <a:gd name="connsiteY17" fmla="*/ 397985 h 2154218"/>
                    <a:gd name="connsiteX18" fmla="*/ 1230225 w 1483046"/>
                    <a:gd name="connsiteY18" fmla="*/ 433346 h 2154218"/>
                    <a:gd name="connsiteX19" fmla="*/ 1283667 w 1483046"/>
                    <a:gd name="connsiteY19" fmla="*/ 439562 h 2154218"/>
                    <a:gd name="connsiteX20" fmla="*/ 1303202 w 1483046"/>
                    <a:gd name="connsiteY20" fmla="*/ 491687 h 2154218"/>
                    <a:gd name="connsiteX21" fmla="*/ 1426691 w 1483046"/>
                    <a:gd name="connsiteY21" fmla="*/ 646547 h 2154218"/>
                    <a:gd name="connsiteX22" fmla="*/ 1465938 w 1483046"/>
                    <a:gd name="connsiteY22" fmla="*/ 668954 h 2154218"/>
                    <a:gd name="connsiteX23" fmla="*/ 1471802 w 1483046"/>
                    <a:gd name="connsiteY23" fmla="*/ 686057 h 2154218"/>
                    <a:gd name="connsiteX24" fmla="*/ 1483041 w 1483046"/>
                    <a:gd name="connsiteY24" fmla="*/ 798199 h 2154218"/>
                    <a:gd name="connsiteX25" fmla="*/ 787366 w 1483046"/>
                    <a:gd name="connsiteY25" fmla="*/ 2142425 h 2154218"/>
                    <a:gd name="connsiteX0" fmla="*/ 787366 w 1483046"/>
                    <a:gd name="connsiteY0" fmla="*/ 2140404 h 2152197"/>
                    <a:gd name="connsiteX1" fmla="*/ 731955 w 1483046"/>
                    <a:gd name="connsiteY1" fmla="*/ 2152197 h 2152197"/>
                    <a:gd name="connsiteX2" fmla="*/ 3 w 1483046"/>
                    <a:gd name="connsiteY2" fmla="*/ 796178 h 2152197"/>
                    <a:gd name="connsiteX3" fmla="*/ 10879 w 1483046"/>
                    <a:gd name="connsiteY3" fmla="*/ 693063 h 2152197"/>
                    <a:gd name="connsiteX4" fmla="*/ 18627 w 1483046"/>
                    <a:gd name="connsiteY4" fmla="*/ 687580 h 2152197"/>
                    <a:gd name="connsiteX5" fmla="*/ 118867 w 1483046"/>
                    <a:gd name="connsiteY5" fmla="*/ 571302 h 2152197"/>
                    <a:gd name="connsiteX6" fmla="*/ 217184 w 1483046"/>
                    <a:gd name="connsiteY6" fmla="*/ 457012 h 2152197"/>
                    <a:gd name="connsiteX7" fmla="*/ 49800 w 1483046"/>
                    <a:gd name="connsiteY7" fmla="*/ 225 h 2152197"/>
                    <a:gd name="connsiteX8" fmla="*/ 294653 w 1483046"/>
                    <a:gd name="connsiteY8" fmla="*/ 395442 h 2152197"/>
                    <a:gd name="connsiteX9" fmla="*/ 427759 w 1483046"/>
                    <a:gd name="connsiteY9" fmla="*/ 361859 h 2152197"/>
                    <a:gd name="connsiteX10" fmla="*/ 497185 w 1483046"/>
                    <a:gd name="connsiteY10" fmla="*/ 304365 h 2152197"/>
                    <a:gd name="connsiteX11" fmla="*/ 552303 w 1483046"/>
                    <a:gd name="connsiteY11" fmla="*/ 329576 h 2152197"/>
                    <a:gd name="connsiteX12" fmla="*/ 675296 w 1483046"/>
                    <a:gd name="connsiteY12" fmla="*/ 351268 h 2152197"/>
                    <a:gd name="connsiteX13" fmla="*/ 903431 w 1483046"/>
                    <a:gd name="connsiteY13" fmla="*/ 310919 h 2152197"/>
                    <a:gd name="connsiteX14" fmla="*/ 932636 w 1483046"/>
                    <a:gd name="connsiteY14" fmla="*/ 288831 h 2152197"/>
                    <a:gd name="connsiteX15" fmla="*/ 972753 w 1483046"/>
                    <a:gd name="connsiteY15" fmla="*/ 296207 h 2152197"/>
                    <a:gd name="connsiteX16" fmla="*/ 1012768 w 1483046"/>
                    <a:gd name="connsiteY16" fmla="*/ 335725 h 2152197"/>
                    <a:gd name="connsiteX17" fmla="*/ 1116028 w 1483046"/>
                    <a:gd name="connsiteY17" fmla="*/ 395964 h 2152197"/>
                    <a:gd name="connsiteX18" fmla="*/ 1230225 w 1483046"/>
                    <a:gd name="connsiteY18" fmla="*/ 431325 h 2152197"/>
                    <a:gd name="connsiteX19" fmla="*/ 1283667 w 1483046"/>
                    <a:gd name="connsiteY19" fmla="*/ 437541 h 2152197"/>
                    <a:gd name="connsiteX20" fmla="*/ 1303202 w 1483046"/>
                    <a:gd name="connsiteY20" fmla="*/ 489666 h 2152197"/>
                    <a:gd name="connsiteX21" fmla="*/ 1426691 w 1483046"/>
                    <a:gd name="connsiteY21" fmla="*/ 644526 h 2152197"/>
                    <a:gd name="connsiteX22" fmla="*/ 1465938 w 1483046"/>
                    <a:gd name="connsiteY22" fmla="*/ 666933 h 2152197"/>
                    <a:gd name="connsiteX23" fmla="*/ 1471802 w 1483046"/>
                    <a:gd name="connsiteY23" fmla="*/ 684036 h 2152197"/>
                    <a:gd name="connsiteX24" fmla="*/ 1483041 w 1483046"/>
                    <a:gd name="connsiteY24" fmla="*/ 796178 h 2152197"/>
                    <a:gd name="connsiteX25" fmla="*/ 787366 w 1483046"/>
                    <a:gd name="connsiteY25" fmla="*/ 2140404 h 2152197"/>
                    <a:gd name="connsiteX0" fmla="*/ 787366 w 1483046"/>
                    <a:gd name="connsiteY0" fmla="*/ 2141989 h 2153782"/>
                    <a:gd name="connsiteX1" fmla="*/ 731955 w 1483046"/>
                    <a:gd name="connsiteY1" fmla="*/ 2153782 h 2153782"/>
                    <a:gd name="connsiteX2" fmla="*/ 3 w 1483046"/>
                    <a:gd name="connsiteY2" fmla="*/ 797763 h 2153782"/>
                    <a:gd name="connsiteX3" fmla="*/ 10879 w 1483046"/>
                    <a:gd name="connsiteY3" fmla="*/ 694648 h 2153782"/>
                    <a:gd name="connsiteX4" fmla="*/ 18627 w 1483046"/>
                    <a:gd name="connsiteY4" fmla="*/ 689165 h 2153782"/>
                    <a:gd name="connsiteX5" fmla="*/ 118867 w 1483046"/>
                    <a:gd name="connsiteY5" fmla="*/ 572887 h 2153782"/>
                    <a:gd name="connsiteX6" fmla="*/ 217184 w 1483046"/>
                    <a:gd name="connsiteY6" fmla="*/ 458597 h 2153782"/>
                    <a:gd name="connsiteX7" fmla="*/ 49800 w 1483046"/>
                    <a:gd name="connsiteY7" fmla="*/ 1810 h 2153782"/>
                    <a:gd name="connsiteX8" fmla="*/ 294653 w 1483046"/>
                    <a:gd name="connsiteY8" fmla="*/ 397027 h 2153782"/>
                    <a:gd name="connsiteX9" fmla="*/ 427759 w 1483046"/>
                    <a:gd name="connsiteY9" fmla="*/ 363444 h 2153782"/>
                    <a:gd name="connsiteX10" fmla="*/ 497185 w 1483046"/>
                    <a:gd name="connsiteY10" fmla="*/ 305950 h 2153782"/>
                    <a:gd name="connsiteX11" fmla="*/ 552303 w 1483046"/>
                    <a:gd name="connsiteY11" fmla="*/ 331161 h 2153782"/>
                    <a:gd name="connsiteX12" fmla="*/ 675296 w 1483046"/>
                    <a:gd name="connsiteY12" fmla="*/ 352853 h 2153782"/>
                    <a:gd name="connsiteX13" fmla="*/ 903431 w 1483046"/>
                    <a:gd name="connsiteY13" fmla="*/ 312504 h 2153782"/>
                    <a:gd name="connsiteX14" fmla="*/ 932636 w 1483046"/>
                    <a:gd name="connsiteY14" fmla="*/ 290416 h 2153782"/>
                    <a:gd name="connsiteX15" fmla="*/ 972753 w 1483046"/>
                    <a:gd name="connsiteY15" fmla="*/ 297792 h 2153782"/>
                    <a:gd name="connsiteX16" fmla="*/ 1012768 w 1483046"/>
                    <a:gd name="connsiteY16" fmla="*/ 337310 h 2153782"/>
                    <a:gd name="connsiteX17" fmla="*/ 1116028 w 1483046"/>
                    <a:gd name="connsiteY17" fmla="*/ 397549 h 2153782"/>
                    <a:gd name="connsiteX18" fmla="*/ 1230225 w 1483046"/>
                    <a:gd name="connsiteY18" fmla="*/ 432910 h 2153782"/>
                    <a:gd name="connsiteX19" fmla="*/ 1283667 w 1483046"/>
                    <a:gd name="connsiteY19" fmla="*/ 439126 h 2153782"/>
                    <a:gd name="connsiteX20" fmla="*/ 1303202 w 1483046"/>
                    <a:gd name="connsiteY20" fmla="*/ 491251 h 2153782"/>
                    <a:gd name="connsiteX21" fmla="*/ 1426691 w 1483046"/>
                    <a:gd name="connsiteY21" fmla="*/ 646111 h 2153782"/>
                    <a:gd name="connsiteX22" fmla="*/ 1465938 w 1483046"/>
                    <a:gd name="connsiteY22" fmla="*/ 668518 h 2153782"/>
                    <a:gd name="connsiteX23" fmla="*/ 1471802 w 1483046"/>
                    <a:gd name="connsiteY23" fmla="*/ 685621 h 2153782"/>
                    <a:gd name="connsiteX24" fmla="*/ 1483041 w 1483046"/>
                    <a:gd name="connsiteY24" fmla="*/ 797763 h 2153782"/>
                    <a:gd name="connsiteX25" fmla="*/ 787366 w 1483046"/>
                    <a:gd name="connsiteY25" fmla="*/ 2141989 h 2153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483046" h="2153782">
                      <a:moveTo>
                        <a:pt x="787366" y="2141989"/>
                      </a:moveTo>
                      <a:cubicBezTo>
                        <a:pt x="768299" y="2149706"/>
                        <a:pt x="749776" y="2153782"/>
                        <a:pt x="731955" y="2153782"/>
                      </a:cubicBezTo>
                      <a:cubicBezTo>
                        <a:pt x="446808" y="2153782"/>
                        <a:pt x="-1292" y="1110482"/>
                        <a:pt x="3" y="797763"/>
                      </a:cubicBezTo>
                      <a:lnTo>
                        <a:pt x="10879" y="694648"/>
                      </a:lnTo>
                      <a:lnTo>
                        <a:pt x="18627" y="689165"/>
                      </a:lnTo>
                      <a:cubicBezTo>
                        <a:pt x="54782" y="658646"/>
                        <a:pt x="85774" y="611315"/>
                        <a:pt x="118867" y="572887"/>
                      </a:cubicBezTo>
                      <a:cubicBezTo>
                        <a:pt x="151960" y="534459"/>
                        <a:pt x="204541" y="495748"/>
                        <a:pt x="217184" y="458597"/>
                      </a:cubicBezTo>
                      <a:cubicBezTo>
                        <a:pt x="161389" y="306335"/>
                        <a:pt x="-2048" y="32367"/>
                        <a:pt x="49800" y="1810"/>
                      </a:cubicBezTo>
                      <a:cubicBezTo>
                        <a:pt x="101648" y="-28747"/>
                        <a:pt x="231660" y="336755"/>
                        <a:pt x="294653" y="397027"/>
                      </a:cubicBezTo>
                      <a:cubicBezTo>
                        <a:pt x="357646" y="457299"/>
                        <a:pt x="394518" y="384300"/>
                        <a:pt x="427759" y="363444"/>
                      </a:cubicBezTo>
                      <a:lnTo>
                        <a:pt x="497185" y="305950"/>
                      </a:lnTo>
                      <a:lnTo>
                        <a:pt x="552303" y="331161"/>
                      </a:lnTo>
                      <a:cubicBezTo>
                        <a:pt x="589821" y="342671"/>
                        <a:pt x="631367" y="350262"/>
                        <a:pt x="675296" y="352853"/>
                      </a:cubicBezTo>
                      <a:cubicBezTo>
                        <a:pt x="763153" y="358036"/>
                        <a:pt x="843902" y="342237"/>
                        <a:pt x="903431" y="312504"/>
                      </a:cubicBezTo>
                      <a:lnTo>
                        <a:pt x="932636" y="290416"/>
                      </a:lnTo>
                      <a:lnTo>
                        <a:pt x="972753" y="297792"/>
                      </a:lnTo>
                      <a:lnTo>
                        <a:pt x="1012768" y="337310"/>
                      </a:lnTo>
                      <a:cubicBezTo>
                        <a:pt x="1042665" y="360011"/>
                        <a:pt x="1077460" y="380594"/>
                        <a:pt x="1116028" y="397549"/>
                      </a:cubicBezTo>
                      <a:cubicBezTo>
                        <a:pt x="1154595" y="414504"/>
                        <a:pt x="1193284" y="426228"/>
                        <a:pt x="1230225" y="432910"/>
                      </a:cubicBezTo>
                      <a:lnTo>
                        <a:pt x="1283667" y="439126"/>
                      </a:lnTo>
                      <a:lnTo>
                        <a:pt x="1303202" y="491251"/>
                      </a:lnTo>
                      <a:cubicBezTo>
                        <a:pt x="1336755" y="556901"/>
                        <a:pt x="1380723" y="610370"/>
                        <a:pt x="1426691" y="646111"/>
                      </a:cubicBezTo>
                      <a:lnTo>
                        <a:pt x="1465938" y="668518"/>
                      </a:lnTo>
                      <a:lnTo>
                        <a:pt x="1471802" y="685621"/>
                      </a:lnTo>
                      <a:cubicBezTo>
                        <a:pt x="1479454" y="721226"/>
                        <a:pt x="1483203" y="758673"/>
                        <a:pt x="1483041" y="797763"/>
                      </a:cubicBezTo>
                      <a:cubicBezTo>
                        <a:pt x="1481826" y="1090938"/>
                        <a:pt x="1073371" y="2026224"/>
                        <a:pt x="787366" y="214198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54C5E8D3-FAC4-4B78-A363-4FBB02E18591}"/>
                    </a:ext>
                  </a:extLst>
                </p:cNvPr>
                <p:cNvSpPr/>
                <p:nvPr/>
              </p:nvSpPr>
              <p:spPr>
                <a:xfrm rot="12477670">
                  <a:off x="2871061" y="3350663"/>
                  <a:ext cx="1196126" cy="1490219"/>
                </a:xfrm>
                <a:custGeom>
                  <a:avLst/>
                  <a:gdLst>
                    <a:gd name="connsiteX0" fmla="*/ 635034 w 1196126"/>
                    <a:gd name="connsiteY0" fmla="*/ 1479833 h 1490219"/>
                    <a:gd name="connsiteX1" fmla="*/ 590345 w 1196126"/>
                    <a:gd name="connsiteY1" fmla="*/ 1490219 h 1490219"/>
                    <a:gd name="connsiteX2" fmla="*/ 3 w 1196126"/>
                    <a:gd name="connsiteY2" fmla="*/ 315431 h 1490219"/>
                    <a:gd name="connsiteX3" fmla="*/ 6500 w 1196126"/>
                    <a:gd name="connsiteY3" fmla="*/ 255802 h 1490219"/>
                    <a:gd name="connsiteX4" fmla="*/ 23075 w 1196126"/>
                    <a:gd name="connsiteY4" fmla="*/ 252516 h 1490219"/>
                    <a:gd name="connsiteX5" fmla="*/ 182594 w 1196126"/>
                    <a:gd name="connsiteY5" fmla="*/ 166301 h 1490219"/>
                    <a:gd name="connsiteX6" fmla="*/ 269753 w 1196126"/>
                    <a:gd name="connsiteY6" fmla="*/ 76617 h 1490219"/>
                    <a:gd name="connsiteX7" fmla="*/ 299400 w 1196126"/>
                    <a:gd name="connsiteY7" fmla="*/ 23042 h 1490219"/>
                    <a:gd name="connsiteX8" fmla="*/ 314089 w 1196126"/>
                    <a:gd name="connsiteY8" fmla="*/ 33389 h 1490219"/>
                    <a:gd name="connsiteX9" fmla="*/ 544668 w 1196126"/>
                    <a:gd name="connsiteY9" fmla="*/ 63046 h 1490219"/>
                    <a:gd name="connsiteX10" fmla="*/ 666171 w 1196126"/>
                    <a:gd name="connsiteY10" fmla="*/ 33435 h 1490219"/>
                    <a:gd name="connsiteX11" fmla="*/ 726691 w 1196126"/>
                    <a:gd name="connsiteY11" fmla="*/ 0 h 1490219"/>
                    <a:gd name="connsiteX12" fmla="*/ 754551 w 1196126"/>
                    <a:gd name="connsiteY12" fmla="*/ 18595 h 1490219"/>
                    <a:gd name="connsiteX13" fmla="*/ 873150 w 1196126"/>
                    <a:gd name="connsiteY13" fmla="*/ 58274 h 1490219"/>
                    <a:gd name="connsiteX14" fmla="*/ 936908 w 1196126"/>
                    <a:gd name="connsiteY14" fmla="*/ 67290 h 1490219"/>
                    <a:gd name="connsiteX15" fmla="*/ 970184 w 1196126"/>
                    <a:gd name="connsiteY15" fmla="*/ 67814 h 1490219"/>
                    <a:gd name="connsiteX16" fmla="*/ 975497 w 1196126"/>
                    <a:gd name="connsiteY16" fmla="*/ 76526 h 1490219"/>
                    <a:gd name="connsiteX17" fmla="*/ 1066372 w 1196126"/>
                    <a:gd name="connsiteY17" fmla="*/ 162443 h 1490219"/>
                    <a:gd name="connsiteX18" fmla="*/ 1147823 w 1196126"/>
                    <a:gd name="connsiteY18" fmla="*/ 211787 h 1490219"/>
                    <a:gd name="connsiteX19" fmla="*/ 1187023 w 1196126"/>
                    <a:gd name="connsiteY19" fmla="*/ 226227 h 1490219"/>
                    <a:gd name="connsiteX20" fmla="*/ 1187188 w 1196126"/>
                    <a:gd name="connsiteY20" fmla="*/ 226672 h 1490219"/>
                    <a:gd name="connsiteX21" fmla="*/ 1196120 w 1196126"/>
                    <a:gd name="connsiteY21" fmla="*/ 315431 h 1490219"/>
                    <a:gd name="connsiteX22" fmla="*/ 635034 w 1196126"/>
                    <a:gd name="connsiteY22" fmla="*/ 1479833 h 1490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6126" h="1490219">
                      <a:moveTo>
                        <a:pt x="635034" y="1479833"/>
                      </a:moveTo>
                      <a:cubicBezTo>
                        <a:pt x="619658" y="1486628"/>
                        <a:pt x="604719" y="1490219"/>
                        <a:pt x="590345" y="1490219"/>
                      </a:cubicBezTo>
                      <a:cubicBezTo>
                        <a:pt x="360365" y="1490219"/>
                        <a:pt x="-1283" y="570951"/>
                        <a:pt x="3" y="315431"/>
                      </a:cubicBezTo>
                      <a:lnTo>
                        <a:pt x="6500" y="255802"/>
                      </a:lnTo>
                      <a:lnTo>
                        <a:pt x="23075" y="252516"/>
                      </a:lnTo>
                      <a:cubicBezTo>
                        <a:pt x="75759" y="236778"/>
                        <a:pt x="131160" y="207739"/>
                        <a:pt x="182594" y="166301"/>
                      </a:cubicBezTo>
                      <a:cubicBezTo>
                        <a:pt x="216885" y="138675"/>
                        <a:pt x="246165" y="108155"/>
                        <a:pt x="269753" y="76617"/>
                      </a:cubicBezTo>
                      <a:lnTo>
                        <a:pt x="299400" y="23042"/>
                      </a:lnTo>
                      <a:lnTo>
                        <a:pt x="314089" y="33389"/>
                      </a:lnTo>
                      <a:cubicBezTo>
                        <a:pt x="375497" y="61283"/>
                        <a:pt x="457208" y="73373"/>
                        <a:pt x="544668" y="63046"/>
                      </a:cubicBezTo>
                      <a:cubicBezTo>
                        <a:pt x="588398" y="57881"/>
                        <a:pt x="629424" y="47602"/>
                        <a:pt x="666171" y="33435"/>
                      </a:cubicBezTo>
                      <a:lnTo>
                        <a:pt x="726691" y="0"/>
                      </a:lnTo>
                      <a:lnTo>
                        <a:pt x="754551" y="18595"/>
                      </a:lnTo>
                      <a:cubicBezTo>
                        <a:pt x="789983" y="35789"/>
                        <a:pt x="830006" y="49468"/>
                        <a:pt x="873150" y="58274"/>
                      </a:cubicBezTo>
                      <a:cubicBezTo>
                        <a:pt x="894721" y="62678"/>
                        <a:pt x="916052" y="65656"/>
                        <a:pt x="936908" y="67290"/>
                      </a:cubicBezTo>
                      <a:lnTo>
                        <a:pt x="970184" y="67814"/>
                      </a:lnTo>
                      <a:lnTo>
                        <a:pt x="975497" y="76526"/>
                      </a:lnTo>
                      <a:cubicBezTo>
                        <a:pt x="1000399" y="107038"/>
                        <a:pt x="1030945" y="136293"/>
                        <a:pt x="1066372" y="162443"/>
                      </a:cubicBezTo>
                      <a:cubicBezTo>
                        <a:pt x="1092943" y="182056"/>
                        <a:pt x="1120373" y="198530"/>
                        <a:pt x="1147823" y="211787"/>
                      </a:cubicBezTo>
                      <a:lnTo>
                        <a:pt x="1187023" y="226227"/>
                      </a:lnTo>
                      <a:lnTo>
                        <a:pt x="1187188" y="226672"/>
                      </a:lnTo>
                      <a:cubicBezTo>
                        <a:pt x="1193303" y="253937"/>
                        <a:pt x="1196281" y="283491"/>
                        <a:pt x="1196120" y="315431"/>
                      </a:cubicBezTo>
                      <a:cubicBezTo>
                        <a:pt x="1194916" y="554981"/>
                        <a:pt x="865681" y="1377903"/>
                        <a:pt x="635034" y="14798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9966"/>
                    </a:gs>
                    <a:gs pos="0">
                      <a:srgbClr val="00FF99"/>
                    </a:gs>
                    <a:gs pos="50000">
                      <a:srgbClr val="00CC99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3BE44BD-FDC3-4648-9E35-4A89E6DCD0DF}"/>
                    </a:ext>
                  </a:extLst>
                </p:cNvPr>
                <p:cNvSpPr/>
                <p:nvPr/>
              </p:nvSpPr>
              <p:spPr>
                <a:xfrm rot="12477670">
                  <a:off x="2876782" y="3353224"/>
                  <a:ext cx="1184538" cy="1485885"/>
                </a:xfrm>
                <a:custGeom>
                  <a:avLst/>
                  <a:gdLst>
                    <a:gd name="connsiteX0" fmla="*/ 587460 w 1184538"/>
                    <a:gd name="connsiteY0" fmla="*/ 379812 h 1485885"/>
                    <a:gd name="connsiteX1" fmla="*/ 590261 w 1184538"/>
                    <a:gd name="connsiteY1" fmla="*/ 371480 h 1485885"/>
                    <a:gd name="connsiteX2" fmla="*/ 588093 w 1184538"/>
                    <a:gd name="connsiteY2" fmla="*/ 367800 h 1485885"/>
                    <a:gd name="connsiteX3" fmla="*/ 582158 w 1184538"/>
                    <a:gd name="connsiteY3" fmla="*/ 778502 h 1485885"/>
                    <a:gd name="connsiteX4" fmla="*/ 582396 w 1184538"/>
                    <a:gd name="connsiteY4" fmla="*/ 762501 h 1485885"/>
                    <a:gd name="connsiteX5" fmla="*/ 594729 w 1184538"/>
                    <a:gd name="connsiteY5" fmla="*/ 725150 h 1485885"/>
                    <a:gd name="connsiteX6" fmla="*/ 860099 w 1184538"/>
                    <a:gd name="connsiteY6" fmla="*/ 186106 h 1485885"/>
                    <a:gd name="connsiteX7" fmla="*/ 922734 w 1184538"/>
                    <a:gd name="connsiteY7" fmla="*/ 71572 h 1485885"/>
                    <a:gd name="connsiteX8" fmla="*/ 927771 w 1184538"/>
                    <a:gd name="connsiteY8" fmla="*/ 62617 h 1485885"/>
                    <a:gd name="connsiteX9" fmla="*/ 936508 w 1184538"/>
                    <a:gd name="connsiteY9" fmla="*/ 63852 h 1485885"/>
                    <a:gd name="connsiteX10" fmla="*/ 947922 w 1184538"/>
                    <a:gd name="connsiteY10" fmla="*/ 64032 h 1485885"/>
                    <a:gd name="connsiteX11" fmla="*/ 875019 w 1184538"/>
                    <a:gd name="connsiteY11" fmla="*/ 197048 h 1485885"/>
                    <a:gd name="connsiteX12" fmla="*/ 637577 w 1184538"/>
                    <a:gd name="connsiteY12" fmla="*/ 659495 h 1485885"/>
                    <a:gd name="connsiteX13" fmla="*/ 586103 w 1184538"/>
                    <a:gd name="connsiteY13" fmla="*/ 1485885 h 1485885"/>
                    <a:gd name="connsiteX14" fmla="*/ 570320 w 1184538"/>
                    <a:gd name="connsiteY14" fmla="*/ 1482205 h 1485885"/>
                    <a:gd name="connsiteX15" fmla="*/ 566849 w 1184538"/>
                    <a:gd name="connsiteY15" fmla="*/ 1426499 h 1485885"/>
                    <a:gd name="connsiteX16" fmla="*/ 555819 w 1184538"/>
                    <a:gd name="connsiteY16" fmla="*/ 1016095 h 1485885"/>
                    <a:gd name="connsiteX17" fmla="*/ 556239 w 1184538"/>
                    <a:gd name="connsiteY17" fmla="*/ 931940 h 1485885"/>
                    <a:gd name="connsiteX18" fmla="*/ 551444 w 1184538"/>
                    <a:gd name="connsiteY18" fmla="*/ 931404 h 1485885"/>
                    <a:gd name="connsiteX19" fmla="*/ 410451 w 1184538"/>
                    <a:gd name="connsiteY19" fmla="*/ 808402 h 1485885"/>
                    <a:gd name="connsiteX20" fmla="*/ 389945 w 1184538"/>
                    <a:gd name="connsiteY20" fmla="*/ 787529 h 1485885"/>
                    <a:gd name="connsiteX21" fmla="*/ 384125 w 1184538"/>
                    <a:gd name="connsiteY21" fmla="*/ 897964 h 1485885"/>
                    <a:gd name="connsiteX22" fmla="*/ 377834 w 1184538"/>
                    <a:gd name="connsiteY22" fmla="*/ 1140174 h 1485885"/>
                    <a:gd name="connsiteX23" fmla="*/ 377253 w 1184538"/>
                    <a:gd name="connsiteY23" fmla="*/ 1304790 h 1485885"/>
                    <a:gd name="connsiteX24" fmla="*/ 359022 w 1184538"/>
                    <a:gd name="connsiteY24" fmla="*/ 1277841 h 1485885"/>
                    <a:gd name="connsiteX25" fmla="*/ 359309 w 1184538"/>
                    <a:gd name="connsiteY25" fmla="*/ 1196886 h 1485885"/>
                    <a:gd name="connsiteX26" fmla="*/ 383717 w 1184538"/>
                    <a:gd name="connsiteY26" fmla="*/ 781292 h 1485885"/>
                    <a:gd name="connsiteX27" fmla="*/ 383751 w 1184538"/>
                    <a:gd name="connsiteY27" fmla="*/ 781226 h 1485885"/>
                    <a:gd name="connsiteX28" fmla="*/ 357223 w 1184538"/>
                    <a:gd name="connsiteY28" fmla="*/ 754226 h 1485885"/>
                    <a:gd name="connsiteX29" fmla="*/ 316294 w 1184538"/>
                    <a:gd name="connsiteY29" fmla="*/ 710704 h 1485885"/>
                    <a:gd name="connsiteX30" fmla="*/ 315003 w 1184538"/>
                    <a:gd name="connsiteY30" fmla="*/ 713268 h 1485885"/>
                    <a:gd name="connsiteX31" fmla="*/ 314839 w 1184538"/>
                    <a:gd name="connsiteY31" fmla="*/ 709156 h 1485885"/>
                    <a:gd name="connsiteX32" fmla="*/ 268198 w 1184538"/>
                    <a:gd name="connsiteY32" fmla="*/ 659562 h 1485885"/>
                    <a:gd name="connsiteX33" fmla="*/ 171325 w 1184538"/>
                    <a:gd name="connsiteY33" fmla="*/ 551895 h 1485885"/>
                    <a:gd name="connsiteX34" fmla="*/ 30775 w 1184538"/>
                    <a:gd name="connsiteY34" fmla="*/ 387331 h 1485885"/>
                    <a:gd name="connsiteX35" fmla="*/ 2443 w 1184538"/>
                    <a:gd name="connsiteY35" fmla="*/ 352353 h 1485885"/>
                    <a:gd name="connsiteX36" fmla="*/ 0 w 1184538"/>
                    <a:gd name="connsiteY36" fmla="*/ 317638 h 1485885"/>
                    <a:gd name="connsiteX37" fmla="*/ 79546 w 1184538"/>
                    <a:gd name="connsiteY37" fmla="*/ 413145 h 1485885"/>
                    <a:gd name="connsiteX38" fmla="*/ 184561 w 1184538"/>
                    <a:gd name="connsiteY38" fmla="*/ 534491 h 1485885"/>
                    <a:gd name="connsiteX39" fmla="*/ 278226 w 1184538"/>
                    <a:gd name="connsiteY39" fmla="*/ 639077 h 1485885"/>
                    <a:gd name="connsiteX40" fmla="*/ 313567 w 1184538"/>
                    <a:gd name="connsiteY40" fmla="*/ 677247 h 1485885"/>
                    <a:gd name="connsiteX41" fmla="*/ 311022 w 1184538"/>
                    <a:gd name="connsiteY41" fmla="*/ 613455 h 1485885"/>
                    <a:gd name="connsiteX42" fmla="*/ 275111 w 1184538"/>
                    <a:gd name="connsiteY42" fmla="*/ 221836 h 1485885"/>
                    <a:gd name="connsiteX43" fmla="*/ 257200 w 1184538"/>
                    <a:gd name="connsiteY43" fmla="*/ 87403 h 1485885"/>
                    <a:gd name="connsiteX44" fmla="*/ 269353 w 1184538"/>
                    <a:gd name="connsiteY44" fmla="*/ 73179 h 1485885"/>
                    <a:gd name="connsiteX45" fmla="*/ 273036 w 1184538"/>
                    <a:gd name="connsiteY45" fmla="*/ 66523 h 1485885"/>
                    <a:gd name="connsiteX46" fmla="*/ 293264 w 1184538"/>
                    <a:gd name="connsiteY46" fmla="*/ 216078 h 1485885"/>
                    <a:gd name="connsiteX47" fmla="*/ 324574 w 1184538"/>
                    <a:gd name="connsiteY47" fmla="*/ 670618 h 1485885"/>
                    <a:gd name="connsiteX48" fmla="*/ 322713 w 1184538"/>
                    <a:gd name="connsiteY48" fmla="*/ 687127 h 1485885"/>
                    <a:gd name="connsiteX49" fmla="*/ 368225 w 1184538"/>
                    <a:gd name="connsiteY49" fmla="*/ 736282 h 1485885"/>
                    <a:gd name="connsiteX50" fmla="*/ 526597 w 1184538"/>
                    <a:gd name="connsiteY50" fmla="*/ 897397 h 1485885"/>
                    <a:gd name="connsiteX51" fmla="*/ 556271 w 1184538"/>
                    <a:gd name="connsiteY51" fmla="*/ 925345 h 1485885"/>
                    <a:gd name="connsiteX52" fmla="*/ 557077 w 1184538"/>
                    <a:gd name="connsiteY52" fmla="*/ 763746 h 1485885"/>
                    <a:gd name="connsiteX53" fmla="*/ 582788 w 1184538"/>
                    <a:gd name="connsiteY53" fmla="*/ 371677 h 1485885"/>
                    <a:gd name="connsiteX54" fmla="*/ 586819 w 1184538"/>
                    <a:gd name="connsiteY54" fmla="*/ 365637 h 1485885"/>
                    <a:gd name="connsiteX55" fmla="*/ 564773 w 1184538"/>
                    <a:gd name="connsiteY55" fmla="*/ 328201 h 1485885"/>
                    <a:gd name="connsiteX56" fmla="*/ 437946 w 1184538"/>
                    <a:gd name="connsiteY56" fmla="*/ 128999 h 1485885"/>
                    <a:gd name="connsiteX57" fmla="*/ 386160 w 1184538"/>
                    <a:gd name="connsiteY57" fmla="*/ 52425 h 1485885"/>
                    <a:gd name="connsiteX58" fmla="*/ 414466 w 1184538"/>
                    <a:gd name="connsiteY58" fmla="*/ 58153 h 1485885"/>
                    <a:gd name="connsiteX59" fmla="*/ 495369 w 1184538"/>
                    <a:gd name="connsiteY59" fmla="*/ 182774 h 1485885"/>
                    <a:gd name="connsiteX60" fmla="*/ 591738 w 1184538"/>
                    <a:gd name="connsiteY60" fmla="*/ 359653 h 1485885"/>
                    <a:gd name="connsiteX61" fmla="*/ 592089 w 1184538"/>
                    <a:gd name="connsiteY61" fmla="*/ 366039 h 1485885"/>
                    <a:gd name="connsiteX62" fmla="*/ 619571 w 1184538"/>
                    <a:gd name="connsiteY62" fmla="*/ 284274 h 1485885"/>
                    <a:gd name="connsiteX63" fmla="*/ 673828 w 1184538"/>
                    <a:gd name="connsiteY63" fmla="*/ 102791 h 1485885"/>
                    <a:gd name="connsiteX64" fmla="*/ 698181 w 1184538"/>
                    <a:gd name="connsiteY64" fmla="*/ 12092 h 1485885"/>
                    <a:gd name="connsiteX65" fmla="*/ 720068 w 1184538"/>
                    <a:gd name="connsiteY65" fmla="*/ 0 h 1485885"/>
                    <a:gd name="connsiteX66" fmla="*/ 702241 w 1184538"/>
                    <a:gd name="connsiteY66" fmla="*/ 66389 h 1485885"/>
                    <a:gd name="connsiteX67" fmla="*/ 596602 w 1184538"/>
                    <a:gd name="connsiteY67" fmla="*/ 372922 h 1485885"/>
                    <a:gd name="connsiteX68" fmla="*/ 587408 w 1184538"/>
                    <a:gd name="connsiteY68" fmla="*/ 380796 h 1485885"/>
                    <a:gd name="connsiteX69" fmla="*/ 581427 w 1184538"/>
                    <a:gd name="connsiteY69" fmla="*/ 494314 h 1485885"/>
                    <a:gd name="connsiteX70" fmla="*/ 574158 w 1184538"/>
                    <a:gd name="connsiteY70" fmla="*/ 1013328 h 1485885"/>
                    <a:gd name="connsiteX71" fmla="*/ 578699 w 1184538"/>
                    <a:gd name="connsiteY71" fmla="*/ 1289301 h 1485885"/>
                    <a:gd name="connsiteX72" fmla="*/ 579588 w 1184538"/>
                    <a:gd name="connsiteY72" fmla="*/ 1316314 h 1485885"/>
                    <a:gd name="connsiteX73" fmla="*/ 581542 w 1184538"/>
                    <a:gd name="connsiteY73" fmla="*/ 1310397 h 1485885"/>
                    <a:gd name="connsiteX74" fmla="*/ 846912 w 1184538"/>
                    <a:gd name="connsiteY74" fmla="*/ 771353 h 1485885"/>
                    <a:gd name="connsiteX75" fmla="*/ 1184538 w 1184538"/>
                    <a:gd name="connsiteY75" fmla="*/ 222724 h 1485885"/>
                    <a:gd name="connsiteX76" fmla="*/ 861832 w 1184538"/>
                    <a:gd name="connsiteY76" fmla="*/ 782295 h 1485885"/>
                    <a:gd name="connsiteX77" fmla="*/ 815913 w 1184538"/>
                    <a:gd name="connsiteY77" fmla="*/ 868433 h 1485885"/>
                    <a:gd name="connsiteX78" fmla="*/ 831554 w 1184538"/>
                    <a:gd name="connsiteY78" fmla="*/ 854777 h 1485885"/>
                    <a:gd name="connsiteX79" fmla="*/ 1008576 w 1184538"/>
                    <a:gd name="connsiteY79" fmla="*/ 737335 h 1485885"/>
                    <a:gd name="connsiteX80" fmla="*/ 1105734 w 1184538"/>
                    <a:gd name="connsiteY80" fmla="*/ 679852 h 1485885"/>
                    <a:gd name="connsiteX81" fmla="*/ 1095886 w 1184538"/>
                    <a:gd name="connsiteY81" fmla="*/ 708377 h 1485885"/>
                    <a:gd name="connsiteX82" fmla="*/ 1079596 w 1184538"/>
                    <a:gd name="connsiteY82" fmla="*/ 717683 h 1485885"/>
                    <a:gd name="connsiteX83" fmla="*/ 894884 w 1184538"/>
                    <a:gd name="connsiteY83" fmla="*/ 828635 h 1485885"/>
                    <a:gd name="connsiteX84" fmla="*/ 806697 w 1184538"/>
                    <a:gd name="connsiteY84" fmla="*/ 885719 h 1485885"/>
                    <a:gd name="connsiteX85" fmla="*/ 795259 w 1184538"/>
                    <a:gd name="connsiteY85" fmla="*/ 907177 h 1485885"/>
                    <a:gd name="connsiteX86" fmla="*/ 661870 w 1184538"/>
                    <a:gd name="connsiteY86" fmla="*/ 1167908 h 1485885"/>
                    <a:gd name="connsiteX87" fmla="*/ 640082 w 1184538"/>
                    <a:gd name="connsiteY87" fmla="*/ 1212572 h 1485885"/>
                    <a:gd name="connsiteX88" fmla="*/ 641400 w 1184538"/>
                    <a:gd name="connsiteY88" fmla="*/ 1211524 h 1485885"/>
                    <a:gd name="connsiteX89" fmla="*/ 824479 w 1184538"/>
                    <a:gd name="connsiteY89" fmla="*/ 1185021 h 1485885"/>
                    <a:gd name="connsiteX90" fmla="*/ 880656 w 1184538"/>
                    <a:gd name="connsiteY90" fmla="*/ 1181466 h 1485885"/>
                    <a:gd name="connsiteX91" fmla="*/ 867883 w 1184538"/>
                    <a:gd name="connsiteY91" fmla="*/ 1203099 h 1485885"/>
                    <a:gd name="connsiteX92" fmla="*/ 829941 w 1184538"/>
                    <a:gd name="connsiteY92" fmla="*/ 1204763 h 1485885"/>
                    <a:gd name="connsiteX93" fmla="*/ 736231 w 1184538"/>
                    <a:gd name="connsiteY93" fmla="*/ 1210711 h 1485885"/>
                    <a:gd name="connsiteX94" fmla="*/ 636429 w 1184538"/>
                    <a:gd name="connsiteY94" fmla="*/ 1220062 h 1485885"/>
                    <a:gd name="connsiteX95" fmla="*/ 624390 w 1184538"/>
                    <a:gd name="connsiteY95" fmla="*/ 1244740 h 1485885"/>
                    <a:gd name="connsiteX96" fmla="*/ 580345 w 1184538"/>
                    <a:gd name="connsiteY96" fmla="*/ 1339323 h 1485885"/>
                    <a:gd name="connsiteX97" fmla="*/ 582841 w 1184538"/>
                    <a:gd name="connsiteY97" fmla="*/ 1415160 h 148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</a:cxnLst>
                  <a:rect l="l" t="t" r="r" b="b"/>
                  <a:pathLst>
                    <a:path w="1184538" h="1485885">
                      <a:moveTo>
                        <a:pt x="587460" y="379812"/>
                      </a:moveTo>
                      <a:lnTo>
                        <a:pt x="590261" y="371480"/>
                      </a:lnTo>
                      <a:lnTo>
                        <a:pt x="588093" y="367800"/>
                      </a:lnTo>
                      <a:close/>
                      <a:moveTo>
                        <a:pt x="582158" y="778502"/>
                      </a:moveTo>
                      <a:lnTo>
                        <a:pt x="582396" y="762501"/>
                      </a:lnTo>
                      <a:cubicBezTo>
                        <a:pt x="584553" y="753477"/>
                        <a:pt x="588727" y="740894"/>
                        <a:pt x="594729" y="725150"/>
                      </a:cubicBezTo>
                      <a:cubicBezTo>
                        <a:pt x="630742" y="630688"/>
                        <a:pt x="732610" y="422420"/>
                        <a:pt x="860099" y="186106"/>
                      </a:cubicBezTo>
                      <a:cubicBezTo>
                        <a:pt x="881347" y="146720"/>
                        <a:pt x="902300" y="108420"/>
                        <a:pt x="922734" y="71572"/>
                      </a:cubicBezTo>
                      <a:lnTo>
                        <a:pt x="927771" y="62617"/>
                      </a:lnTo>
                      <a:lnTo>
                        <a:pt x="936508" y="63852"/>
                      </a:lnTo>
                      <a:lnTo>
                        <a:pt x="947922" y="64032"/>
                      </a:lnTo>
                      <a:lnTo>
                        <a:pt x="875019" y="197048"/>
                      </a:lnTo>
                      <a:cubicBezTo>
                        <a:pt x="784196" y="365399"/>
                        <a:pt x="700458" y="528661"/>
                        <a:pt x="637577" y="659495"/>
                      </a:cubicBezTo>
                      <a:close/>
                      <a:moveTo>
                        <a:pt x="586103" y="1485885"/>
                      </a:moveTo>
                      <a:lnTo>
                        <a:pt x="570320" y="1482205"/>
                      </a:lnTo>
                      <a:lnTo>
                        <a:pt x="566849" y="1426499"/>
                      </a:lnTo>
                      <a:cubicBezTo>
                        <a:pt x="560895" y="1315418"/>
                        <a:pt x="556827" y="1172470"/>
                        <a:pt x="555819" y="1016095"/>
                      </a:cubicBezTo>
                      <a:lnTo>
                        <a:pt x="556239" y="931940"/>
                      </a:lnTo>
                      <a:lnTo>
                        <a:pt x="551444" y="931404"/>
                      </a:lnTo>
                      <a:cubicBezTo>
                        <a:pt x="528330" y="919951"/>
                        <a:pt x="477568" y="875302"/>
                        <a:pt x="410451" y="808402"/>
                      </a:cubicBezTo>
                      <a:lnTo>
                        <a:pt x="389945" y="787529"/>
                      </a:lnTo>
                      <a:lnTo>
                        <a:pt x="384125" y="897964"/>
                      </a:lnTo>
                      <a:cubicBezTo>
                        <a:pt x="381198" y="970388"/>
                        <a:pt x="379073" y="1052398"/>
                        <a:pt x="377834" y="1140174"/>
                      </a:cubicBezTo>
                      <a:lnTo>
                        <a:pt x="377253" y="1304790"/>
                      </a:lnTo>
                      <a:lnTo>
                        <a:pt x="359022" y="1277841"/>
                      </a:lnTo>
                      <a:lnTo>
                        <a:pt x="359309" y="1196886"/>
                      </a:lnTo>
                      <a:cubicBezTo>
                        <a:pt x="362286" y="988075"/>
                        <a:pt x="371474" y="828444"/>
                        <a:pt x="383717" y="781292"/>
                      </a:cubicBezTo>
                      <a:lnTo>
                        <a:pt x="383751" y="781226"/>
                      </a:lnTo>
                      <a:lnTo>
                        <a:pt x="357223" y="754226"/>
                      </a:lnTo>
                      <a:lnTo>
                        <a:pt x="316294" y="710704"/>
                      </a:lnTo>
                      <a:lnTo>
                        <a:pt x="315003" y="713268"/>
                      </a:lnTo>
                      <a:lnTo>
                        <a:pt x="314839" y="709156"/>
                      </a:lnTo>
                      <a:lnTo>
                        <a:pt x="268198" y="659562"/>
                      </a:lnTo>
                      <a:cubicBezTo>
                        <a:pt x="237016" y="625648"/>
                        <a:pt x="204526" y="589566"/>
                        <a:pt x="171325" y="551895"/>
                      </a:cubicBezTo>
                      <a:cubicBezTo>
                        <a:pt x="120732" y="494492"/>
                        <a:pt x="73274" y="438832"/>
                        <a:pt x="30775" y="387331"/>
                      </a:cubicBezTo>
                      <a:lnTo>
                        <a:pt x="2443" y="352353"/>
                      </a:lnTo>
                      <a:lnTo>
                        <a:pt x="0" y="317638"/>
                      </a:lnTo>
                      <a:lnTo>
                        <a:pt x="79546" y="413145"/>
                      </a:lnTo>
                      <a:cubicBezTo>
                        <a:pt x="113308" y="452897"/>
                        <a:pt x="148518" y="493597"/>
                        <a:pt x="184561" y="534491"/>
                      </a:cubicBezTo>
                      <a:cubicBezTo>
                        <a:pt x="216098" y="570273"/>
                        <a:pt x="247468" y="605290"/>
                        <a:pt x="278226" y="639077"/>
                      </a:cubicBezTo>
                      <a:lnTo>
                        <a:pt x="313567" y="677247"/>
                      </a:lnTo>
                      <a:lnTo>
                        <a:pt x="311022" y="613455"/>
                      </a:lnTo>
                      <a:cubicBezTo>
                        <a:pt x="304835" y="503393"/>
                        <a:pt x="292240" y="365151"/>
                        <a:pt x="275111" y="221836"/>
                      </a:cubicBezTo>
                      <a:lnTo>
                        <a:pt x="257200" y="87403"/>
                      </a:lnTo>
                      <a:lnTo>
                        <a:pt x="269353" y="73179"/>
                      </a:lnTo>
                      <a:lnTo>
                        <a:pt x="273036" y="66523"/>
                      </a:lnTo>
                      <a:lnTo>
                        <a:pt x="293264" y="216078"/>
                      </a:lnTo>
                      <a:cubicBezTo>
                        <a:pt x="317308" y="417249"/>
                        <a:pt x="328794" y="592755"/>
                        <a:pt x="324574" y="670618"/>
                      </a:cubicBezTo>
                      <a:lnTo>
                        <a:pt x="322713" y="687127"/>
                      </a:lnTo>
                      <a:lnTo>
                        <a:pt x="368225" y="736282"/>
                      </a:lnTo>
                      <a:cubicBezTo>
                        <a:pt x="426413" y="798006"/>
                        <a:pt x="480384" y="852950"/>
                        <a:pt x="526597" y="897397"/>
                      </a:cubicBezTo>
                      <a:lnTo>
                        <a:pt x="556271" y="925345"/>
                      </a:lnTo>
                      <a:lnTo>
                        <a:pt x="557077" y="763746"/>
                      </a:lnTo>
                      <a:cubicBezTo>
                        <a:pt x="560640" y="559763"/>
                        <a:pt x="570260" y="407973"/>
                        <a:pt x="582788" y="371677"/>
                      </a:cubicBezTo>
                      <a:lnTo>
                        <a:pt x="586819" y="365637"/>
                      </a:lnTo>
                      <a:lnTo>
                        <a:pt x="564773" y="328201"/>
                      </a:lnTo>
                      <a:cubicBezTo>
                        <a:pt x="529842" y="270132"/>
                        <a:pt x="486590" y="202244"/>
                        <a:pt x="437946" y="128999"/>
                      </a:cubicBezTo>
                      <a:lnTo>
                        <a:pt x="386160" y="52425"/>
                      </a:lnTo>
                      <a:lnTo>
                        <a:pt x="414466" y="58153"/>
                      </a:lnTo>
                      <a:lnTo>
                        <a:pt x="495369" y="182774"/>
                      </a:lnTo>
                      <a:cubicBezTo>
                        <a:pt x="548001" y="267162"/>
                        <a:pt x="582992" y="330852"/>
                        <a:pt x="591738" y="359653"/>
                      </a:cubicBezTo>
                      <a:lnTo>
                        <a:pt x="592089" y="366039"/>
                      </a:lnTo>
                      <a:lnTo>
                        <a:pt x="619571" y="284274"/>
                      </a:lnTo>
                      <a:cubicBezTo>
                        <a:pt x="636758" y="230382"/>
                        <a:pt x="655124" y="168931"/>
                        <a:pt x="673828" y="102791"/>
                      </a:cubicBezTo>
                      <a:lnTo>
                        <a:pt x="698181" y="12092"/>
                      </a:lnTo>
                      <a:lnTo>
                        <a:pt x="720068" y="0"/>
                      </a:lnTo>
                      <a:lnTo>
                        <a:pt x="702241" y="66389"/>
                      </a:lnTo>
                      <a:cubicBezTo>
                        <a:pt x="657718" y="223720"/>
                        <a:pt x="617315" y="341528"/>
                        <a:pt x="596602" y="372922"/>
                      </a:cubicBezTo>
                      <a:lnTo>
                        <a:pt x="587408" y="380796"/>
                      </a:lnTo>
                      <a:lnTo>
                        <a:pt x="581427" y="494314"/>
                      </a:lnTo>
                      <a:cubicBezTo>
                        <a:pt x="575572" y="639162"/>
                        <a:pt x="572927" y="822354"/>
                        <a:pt x="574158" y="1013328"/>
                      </a:cubicBezTo>
                      <a:cubicBezTo>
                        <a:pt x="574774" y="1108816"/>
                        <a:pt x="576332" y="1202069"/>
                        <a:pt x="578699" y="1289301"/>
                      </a:cubicBezTo>
                      <a:lnTo>
                        <a:pt x="579588" y="1316314"/>
                      </a:lnTo>
                      <a:lnTo>
                        <a:pt x="581542" y="1310397"/>
                      </a:lnTo>
                      <a:cubicBezTo>
                        <a:pt x="617554" y="1215934"/>
                        <a:pt x="719424" y="1007666"/>
                        <a:pt x="846912" y="771353"/>
                      </a:cubicBezTo>
                      <a:cubicBezTo>
                        <a:pt x="1016896" y="456267"/>
                        <a:pt x="1168057" y="210637"/>
                        <a:pt x="1184538" y="222724"/>
                      </a:cubicBezTo>
                      <a:cubicBezTo>
                        <a:pt x="1102487" y="350516"/>
                        <a:pt x="982929" y="557829"/>
                        <a:pt x="861832" y="782295"/>
                      </a:cubicBezTo>
                      <a:lnTo>
                        <a:pt x="815913" y="868433"/>
                      </a:lnTo>
                      <a:lnTo>
                        <a:pt x="831554" y="854777"/>
                      </a:lnTo>
                      <a:cubicBezTo>
                        <a:pt x="867635" y="826595"/>
                        <a:pt x="929605" y="785546"/>
                        <a:pt x="1008576" y="737335"/>
                      </a:cubicBezTo>
                      <a:lnTo>
                        <a:pt x="1105734" y="679852"/>
                      </a:lnTo>
                      <a:lnTo>
                        <a:pt x="1095886" y="708377"/>
                      </a:lnTo>
                      <a:lnTo>
                        <a:pt x="1079596" y="717683"/>
                      </a:lnTo>
                      <a:cubicBezTo>
                        <a:pt x="1012209" y="756796"/>
                        <a:pt x="949665" y="794358"/>
                        <a:pt x="894884" y="828635"/>
                      </a:cubicBezTo>
                      <a:lnTo>
                        <a:pt x="806697" y="885719"/>
                      </a:lnTo>
                      <a:lnTo>
                        <a:pt x="795259" y="907177"/>
                      </a:lnTo>
                      <a:cubicBezTo>
                        <a:pt x="746648" y="999481"/>
                        <a:pt x="701368" y="1088014"/>
                        <a:pt x="661870" y="1167908"/>
                      </a:cubicBezTo>
                      <a:lnTo>
                        <a:pt x="640082" y="1212572"/>
                      </a:lnTo>
                      <a:lnTo>
                        <a:pt x="641400" y="1211524"/>
                      </a:lnTo>
                      <a:cubicBezTo>
                        <a:pt x="666858" y="1201128"/>
                        <a:pt x="732962" y="1191840"/>
                        <a:pt x="824479" y="1185021"/>
                      </a:cubicBezTo>
                      <a:lnTo>
                        <a:pt x="880656" y="1181466"/>
                      </a:lnTo>
                      <a:lnTo>
                        <a:pt x="867883" y="1203099"/>
                      </a:lnTo>
                      <a:lnTo>
                        <a:pt x="829941" y="1204763"/>
                      </a:lnTo>
                      <a:cubicBezTo>
                        <a:pt x="797013" y="1206513"/>
                        <a:pt x="765647" y="1208502"/>
                        <a:pt x="736231" y="1210711"/>
                      </a:cubicBezTo>
                      <a:lnTo>
                        <a:pt x="636429" y="1220062"/>
                      </a:lnTo>
                      <a:lnTo>
                        <a:pt x="624390" y="1244740"/>
                      </a:lnTo>
                      <a:lnTo>
                        <a:pt x="580345" y="1339323"/>
                      </a:lnTo>
                      <a:lnTo>
                        <a:pt x="582841" y="141516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8CDAD4A8-786E-4387-95A6-0F57D8E00803}"/>
                  </a:ext>
                </a:extLst>
              </p:cNvPr>
              <p:cNvGrpSpPr/>
              <p:nvPr/>
            </p:nvGrpSpPr>
            <p:grpSpPr>
              <a:xfrm rot="420607">
                <a:off x="4609303" y="3192228"/>
                <a:ext cx="1769632" cy="1483047"/>
                <a:chOff x="2277913" y="3092217"/>
                <a:chExt cx="1769632" cy="1483047"/>
              </a:xfrm>
            </p:grpSpPr>
            <p:sp>
              <p:nvSpPr>
                <p:cNvPr id="226" name="楕円 1730">
                  <a:extLst>
                    <a:ext uri="{FF2B5EF4-FFF2-40B4-BE49-F238E27FC236}">
                      <a16:creationId xmlns:a16="http://schemas.microsoft.com/office/drawing/2014/main" id="{3C82357F-CE7A-4F4B-88D9-953423B44F35}"/>
                    </a:ext>
                  </a:extLst>
                </p:cNvPr>
                <p:cNvSpPr/>
                <p:nvPr/>
              </p:nvSpPr>
              <p:spPr>
                <a:xfrm rot="14165713">
                  <a:off x="2421205" y="2948925"/>
                  <a:ext cx="1483047" cy="1769632"/>
                </a:xfrm>
                <a:custGeom>
                  <a:avLst/>
                  <a:gdLst>
                    <a:gd name="connsiteX0" fmla="*/ 0 w 1337095"/>
                    <a:gd name="connsiteY0" fmla="*/ 668548 h 1337095"/>
                    <a:gd name="connsiteX1" fmla="*/ 668548 w 1337095"/>
                    <a:gd name="connsiteY1" fmla="*/ 0 h 1337095"/>
                    <a:gd name="connsiteX2" fmla="*/ 1337096 w 1337095"/>
                    <a:gd name="connsiteY2" fmla="*/ 668548 h 1337095"/>
                    <a:gd name="connsiteX3" fmla="*/ 668548 w 1337095"/>
                    <a:gd name="connsiteY3" fmla="*/ 1337096 h 1337095"/>
                    <a:gd name="connsiteX4" fmla="*/ 0 w 1337095"/>
                    <a:gd name="connsiteY4" fmla="*/ 668548 h 1337095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325295 h 993843"/>
                    <a:gd name="connsiteX1" fmla="*/ 685801 w 1337096"/>
                    <a:gd name="connsiteY1" fmla="*/ 1804 h 993843"/>
                    <a:gd name="connsiteX2" fmla="*/ 1337096 w 1337096"/>
                    <a:gd name="connsiteY2" fmla="*/ 325295 h 993843"/>
                    <a:gd name="connsiteX3" fmla="*/ 668548 w 1337096"/>
                    <a:gd name="connsiteY3" fmla="*/ 993843 h 993843"/>
                    <a:gd name="connsiteX4" fmla="*/ 0 w 1337096"/>
                    <a:gd name="connsiteY4" fmla="*/ 325295 h 993843"/>
                    <a:gd name="connsiteX0" fmla="*/ 0 w 1337096"/>
                    <a:gd name="connsiteY0" fmla="*/ 325295 h 1442416"/>
                    <a:gd name="connsiteX1" fmla="*/ 685801 w 1337096"/>
                    <a:gd name="connsiteY1" fmla="*/ 1804 h 1442416"/>
                    <a:gd name="connsiteX2" fmla="*/ 1337096 w 1337096"/>
                    <a:gd name="connsiteY2" fmla="*/ 325295 h 1442416"/>
                    <a:gd name="connsiteX3" fmla="*/ 659922 w 1337096"/>
                    <a:gd name="connsiteY3" fmla="*/ 1442416 h 1442416"/>
                    <a:gd name="connsiteX4" fmla="*/ 0 w 1337096"/>
                    <a:gd name="connsiteY4" fmla="*/ 325295 h 1442416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3 w 1337105"/>
                    <a:gd name="connsiteY0" fmla="*/ 340744 h 1457865"/>
                    <a:gd name="connsiteX1" fmla="*/ 668550 w 1337105"/>
                    <a:gd name="connsiteY1" fmla="*/ 0 h 1457865"/>
                    <a:gd name="connsiteX2" fmla="*/ 1337099 w 1337105"/>
                    <a:gd name="connsiteY2" fmla="*/ 340744 h 1457865"/>
                    <a:gd name="connsiteX3" fmla="*/ 659925 w 1337105"/>
                    <a:gd name="connsiteY3" fmla="*/ 1457865 h 1457865"/>
                    <a:gd name="connsiteX4" fmla="*/ 3 w 1337105"/>
                    <a:gd name="connsiteY4" fmla="*/ 340744 h 1457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7105" h="1457865">
                      <a:moveTo>
                        <a:pt x="3" y="340744"/>
                      </a:moveTo>
                      <a:cubicBezTo>
                        <a:pt x="1440" y="97767"/>
                        <a:pt x="221683" y="0"/>
                        <a:pt x="668550" y="0"/>
                      </a:cubicBezTo>
                      <a:cubicBezTo>
                        <a:pt x="1115417" y="0"/>
                        <a:pt x="1338536" y="97767"/>
                        <a:pt x="1337099" y="340744"/>
                      </a:cubicBezTo>
                      <a:cubicBezTo>
                        <a:pt x="1335662" y="583721"/>
                        <a:pt x="917011" y="1457865"/>
                        <a:pt x="659925" y="1457865"/>
                      </a:cubicBezTo>
                      <a:cubicBezTo>
                        <a:pt x="402839" y="1457865"/>
                        <a:pt x="-1434" y="583721"/>
                        <a:pt x="3" y="34074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1730">
                  <a:extLst>
                    <a:ext uri="{FF2B5EF4-FFF2-40B4-BE49-F238E27FC236}">
                      <a16:creationId xmlns:a16="http://schemas.microsoft.com/office/drawing/2014/main" id="{8FF2C5BE-3EA4-4DA1-B694-214F909F00A0}"/>
                    </a:ext>
                  </a:extLst>
                </p:cNvPr>
                <p:cNvSpPr/>
                <p:nvPr/>
              </p:nvSpPr>
              <p:spPr>
                <a:xfrm rot="14165713">
                  <a:off x="2565335" y="3064368"/>
                  <a:ext cx="1206274" cy="1522152"/>
                </a:xfrm>
                <a:custGeom>
                  <a:avLst/>
                  <a:gdLst>
                    <a:gd name="connsiteX0" fmla="*/ 0 w 1337095"/>
                    <a:gd name="connsiteY0" fmla="*/ 668548 h 1337095"/>
                    <a:gd name="connsiteX1" fmla="*/ 668548 w 1337095"/>
                    <a:gd name="connsiteY1" fmla="*/ 0 h 1337095"/>
                    <a:gd name="connsiteX2" fmla="*/ 1337096 w 1337095"/>
                    <a:gd name="connsiteY2" fmla="*/ 668548 h 1337095"/>
                    <a:gd name="connsiteX3" fmla="*/ 668548 w 1337095"/>
                    <a:gd name="connsiteY3" fmla="*/ 1337096 h 1337095"/>
                    <a:gd name="connsiteX4" fmla="*/ 0 w 1337095"/>
                    <a:gd name="connsiteY4" fmla="*/ 668548 h 1337095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668548 h 1337096"/>
                    <a:gd name="connsiteX1" fmla="*/ 668548 w 1337096"/>
                    <a:gd name="connsiteY1" fmla="*/ 0 h 1337096"/>
                    <a:gd name="connsiteX2" fmla="*/ 1337096 w 1337096"/>
                    <a:gd name="connsiteY2" fmla="*/ 668548 h 1337096"/>
                    <a:gd name="connsiteX3" fmla="*/ 668548 w 1337096"/>
                    <a:gd name="connsiteY3" fmla="*/ 1337096 h 1337096"/>
                    <a:gd name="connsiteX4" fmla="*/ 0 w 1337096"/>
                    <a:gd name="connsiteY4" fmla="*/ 668548 h 1337096"/>
                    <a:gd name="connsiteX0" fmla="*/ 0 w 1337096"/>
                    <a:gd name="connsiteY0" fmla="*/ 325295 h 993843"/>
                    <a:gd name="connsiteX1" fmla="*/ 685801 w 1337096"/>
                    <a:gd name="connsiteY1" fmla="*/ 1804 h 993843"/>
                    <a:gd name="connsiteX2" fmla="*/ 1337096 w 1337096"/>
                    <a:gd name="connsiteY2" fmla="*/ 325295 h 993843"/>
                    <a:gd name="connsiteX3" fmla="*/ 668548 w 1337096"/>
                    <a:gd name="connsiteY3" fmla="*/ 993843 h 993843"/>
                    <a:gd name="connsiteX4" fmla="*/ 0 w 1337096"/>
                    <a:gd name="connsiteY4" fmla="*/ 325295 h 993843"/>
                    <a:gd name="connsiteX0" fmla="*/ 0 w 1337096"/>
                    <a:gd name="connsiteY0" fmla="*/ 325295 h 1442416"/>
                    <a:gd name="connsiteX1" fmla="*/ 685801 w 1337096"/>
                    <a:gd name="connsiteY1" fmla="*/ 1804 h 1442416"/>
                    <a:gd name="connsiteX2" fmla="*/ 1337096 w 1337096"/>
                    <a:gd name="connsiteY2" fmla="*/ 325295 h 1442416"/>
                    <a:gd name="connsiteX3" fmla="*/ 659922 w 1337096"/>
                    <a:gd name="connsiteY3" fmla="*/ 1442416 h 1442416"/>
                    <a:gd name="connsiteX4" fmla="*/ 0 w 1337096"/>
                    <a:gd name="connsiteY4" fmla="*/ 325295 h 1442416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78767 h 1595888"/>
                    <a:gd name="connsiteX1" fmla="*/ 651295 w 1337096"/>
                    <a:gd name="connsiteY1" fmla="*/ 0 h 1595888"/>
                    <a:gd name="connsiteX2" fmla="*/ 1337096 w 1337096"/>
                    <a:gd name="connsiteY2" fmla="*/ 478767 h 1595888"/>
                    <a:gd name="connsiteX3" fmla="*/ 659922 w 1337096"/>
                    <a:gd name="connsiteY3" fmla="*/ 1595888 h 1595888"/>
                    <a:gd name="connsiteX4" fmla="*/ 0 w 1337096"/>
                    <a:gd name="connsiteY4" fmla="*/ 478767 h 1595888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0 w 1337096"/>
                    <a:gd name="connsiteY0" fmla="*/ 452888 h 1570009"/>
                    <a:gd name="connsiteX1" fmla="*/ 659921 w 1337096"/>
                    <a:gd name="connsiteY1" fmla="*/ 0 h 1570009"/>
                    <a:gd name="connsiteX2" fmla="*/ 1337096 w 1337096"/>
                    <a:gd name="connsiteY2" fmla="*/ 452888 h 1570009"/>
                    <a:gd name="connsiteX3" fmla="*/ 659922 w 1337096"/>
                    <a:gd name="connsiteY3" fmla="*/ 1570009 h 1570009"/>
                    <a:gd name="connsiteX4" fmla="*/ 0 w 1337096"/>
                    <a:gd name="connsiteY4" fmla="*/ 452888 h 1570009"/>
                    <a:gd name="connsiteX0" fmla="*/ 3 w 1337105"/>
                    <a:gd name="connsiteY0" fmla="*/ 340744 h 1457865"/>
                    <a:gd name="connsiteX1" fmla="*/ 668550 w 1337105"/>
                    <a:gd name="connsiteY1" fmla="*/ 0 h 1457865"/>
                    <a:gd name="connsiteX2" fmla="*/ 1337099 w 1337105"/>
                    <a:gd name="connsiteY2" fmla="*/ 340744 h 1457865"/>
                    <a:gd name="connsiteX3" fmla="*/ 659925 w 1337105"/>
                    <a:gd name="connsiteY3" fmla="*/ 1457865 h 1457865"/>
                    <a:gd name="connsiteX4" fmla="*/ 3 w 1337105"/>
                    <a:gd name="connsiteY4" fmla="*/ 340744 h 1457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7105" h="1457865">
                      <a:moveTo>
                        <a:pt x="3" y="340744"/>
                      </a:moveTo>
                      <a:cubicBezTo>
                        <a:pt x="1440" y="97767"/>
                        <a:pt x="221683" y="0"/>
                        <a:pt x="668550" y="0"/>
                      </a:cubicBezTo>
                      <a:cubicBezTo>
                        <a:pt x="1115417" y="0"/>
                        <a:pt x="1338536" y="97767"/>
                        <a:pt x="1337099" y="340744"/>
                      </a:cubicBezTo>
                      <a:cubicBezTo>
                        <a:pt x="1335662" y="583721"/>
                        <a:pt x="917011" y="1457865"/>
                        <a:pt x="659925" y="1457865"/>
                      </a:cubicBezTo>
                      <a:cubicBezTo>
                        <a:pt x="402839" y="1457865"/>
                        <a:pt x="-1434" y="583721"/>
                        <a:pt x="3" y="340744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9966"/>
                    </a:gs>
                    <a:gs pos="0">
                      <a:srgbClr val="00FF99"/>
                    </a:gs>
                    <a:gs pos="50000">
                      <a:srgbClr val="00CC99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DFABC8E1-41BD-4056-91F1-8536F52420CD}"/>
                    </a:ext>
                  </a:extLst>
                </p:cNvPr>
                <p:cNvSpPr/>
                <p:nvPr/>
              </p:nvSpPr>
              <p:spPr>
                <a:xfrm rot="14165713">
                  <a:off x="2609143" y="3078673"/>
                  <a:ext cx="1129684" cy="1504701"/>
                </a:xfrm>
                <a:custGeom>
                  <a:avLst/>
                  <a:gdLst>
                    <a:gd name="connsiteX0" fmla="*/ 539076 w 1129684"/>
                    <a:gd name="connsiteY0" fmla="*/ 756562 h 1504701"/>
                    <a:gd name="connsiteX1" fmla="*/ 221916 w 1129684"/>
                    <a:gd name="connsiteY1" fmla="*/ 1020395 h 1504701"/>
                    <a:gd name="connsiteX2" fmla="*/ 194894 w 1129684"/>
                    <a:gd name="connsiteY2" fmla="*/ 1040581 h 1504701"/>
                    <a:gd name="connsiteX3" fmla="*/ 184590 w 1129684"/>
                    <a:gd name="connsiteY3" fmla="*/ 1020311 h 1504701"/>
                    <a:gd name="connsiteX4" fmla="*/ 276700 w 1129684"/>
                    <a:gd name="connsiteY4" fmla="*/ 950330 h 1504701"/>
                    <a:gd name="connsiteX5" fmla="*/ 469318 w 1129684"/>
                    <a:gd name="connsiteY5" fmla="*/ 797445 h 1504701"/>
                    <a:gd name="connsiteX6" fmla="*/ 570437 w 1129684"/>
                    <a:gd name="connsiteY6" fmla="*/ 711600 h 1504701"/>
                    <a:gd name="connsiteX7" fmla="*/ 565051 w 1129684"/>
                    <a:gd name="connsiteY7" fmla="*/ 726949 h 1504701"/>
                    <a:gd name="connsiteX8" fmla="*/ 539076 w 1129684"/>
                    <a:gd name="connsiteY8" fmla="*/ 756562 h 1504701"/>
                    <a:gd name="connsiteX9" fmla="*/ 432419 w 1129684"/>
                    <a:gd name="connsiteY9" fmla="*/ 1105649 h 1504701"/>
                    <a:gd name="connsiteX10" fmla="*/ 436980 w 1129684"/>
                    <a:gd name="connsiteY10" fmla="*/ 1094367 h 1504701"/>
                    <a:gd name="connsiteX11" fmla="*/ 431129 w 1129684"/>
                    <a:gd name="connsiteY11" fmla="*/ 1100946 h 1504701"/>
                    <a:gd name="connsiteX12" fmla="*/ 718652 w 1129684"/>
                    <a:gd name="connsiteY12" fmla="*/ 1413196 h 1504701"/>
                    <a:gd name="connsiteX13" fmla="*/ 719536 w 1129684"/>
                    <a:gd name="connsiteY13" fmla="*/ 1407958 h 1504701"/>
                    <a:gd name="connsiteX14" fmla="*/ 829168 w 1129684"/>
                    <a:gd name="connsiteY14" fmla="*/ 951860 h 1504701"/>
                    <a:gd name="connsiteX15" fmla="*/ 836562 w 1129684"/>
                    <a:gd name="connsiteY15" fmla="*/ 936877 h 1504701"/>
                    <a:gd name="connsiteX16" fmla="*/ 800465 w 1129684"/>
                    <a:gd name="connsiteY16" fmla="*/ 865322 h 1504701"/>
                    <a:gd name="connsiteX17" fmla="*/ 671681 w 1129684"/>
                    <a:gd name="connsiteY17" fmla="*/ 625939 h 1504701"/>
                    <a:gd name="connsiteX18" fmla="*/ 646835 w 1129684"/>
                    <a:gd name="connsiteY18" fmla="*/ 583251 h 1504701"/>
                    <a:gd name="connsiteX19" fmla="*/ 594270 w 1129684"/>
                    <a:gd name="connsiteY19" fmla="*/ 739104 h 1504701"/>
                    <a:gd name="connsiteX20" fmla="*/ 439697 w 1129684"/>
                    <a:gd name="connsiteY20" fmla="*/ 1104700 h 1504701"/>
                    <a:gd name="connsiteX21" fmla="*/ 433179 w 1129684"/>
                    <a:gd name="connsiteY21" fmla="*/ 1108414 h 1504701"/>
                    <a:gd name="connsiteX22" fmla="*/ 446310 w 1129684"/>
                    <a:gd name="connsiteY22" fmla="*/ 1156252 h 1504701"/>
                    <a:gd name="connsiteX23" fmla="*/ 527014 w 1129684"/>
                    <a:gd name="connsiteY23" fmla="*/ 1415822 h 1504701"/>
                    <a:gd name="connsiteX24" fmla="*/ 557238 w 1129684"/>
                    <a:gd name="connsiteY24" fmla="*/ 1504701 h 1504701"/>
                    <a:gd name="connsiteX25" fmla="*/ 531617 w 1129684"/>
                    <a:gd name="connsiteY25" fmla="*/ 1498820 h 1504701"/>
                    <a:gd name="connsiteX26" fmla="*/ 505983 w 1129684"/>
                    <a:gd name="connsiteY26" fmla="*/ 1420767 h 1504701"/>
                    <a:gd name="connsiteX27" fmla="*/ 425667 w 1129684"/>
                    <a:gd name="connsiteY27" fmla="*/ 1111605 h 1504701"/>
                    <a:gd name="connsiteX28" fmla="*/ 427309 w 1129684"/>
                    <a:gd name="connsiteY28" fmla="*/ 1105244 h 1504701"/>
                    <a:gd name="connsiteX29" fmla="*/ 369893 w 1129684"/>
                    <a:gd name="connsiteY29" fmla="*/ 1169814 h 1504701"/>
                    <a:gd name="connsiteX30" fmla="*/ 312126 w 1129684"/>
                    <a:gd name="connsiteY30" fmla="*/ 1239111 h 1504701"/>
                    <a:gd name="connsiteX31" fmla="*/ 304544 w 1129684"/>
                    <a:gd name="connsiteY31" fmla="*/ 1248599 h 1504701"/>
                    <a:gd name="connsiteX32" fmla="*/ 293307 w 1129684"/>
                    <a:gd name="connsiteY32" fmla="*/ 1229826 h 1504701"/>
                    <a:gd name="connsiteX33" fmla="*/ 300131 w 1129684"/>
                    <a:gd name="connsiteY33" fmla="*/ 1221636 h 1504701"/>
                    <a:gd name="connsiteX34" fmla="*/ 424371 w 1129684"/>
                    <a:gd name="connsiteY34" fmla="*/ 1096206 h 1504701"/>
                    <a:gd name="connsiteX35" fmla="*/ 437353 w 1129684"/>
                    <a:gd name="connsiteY35" fmla="*/ 1093443 h 1504701"/>
                    <a:gd name="connsiteX36" fmla="*/ 480442 w 1129684"/>
                    <a:gd name="connsiteY36" fmla="*/ 986818 h 1504701"/>
                    <a:gd name="connsiteX37" fmla="*/ 654593 w 1129684"/>
                    <a:gd name="connsiteY37" fmla="*/ 488725 h 1504701"/>
                    <a:gd name="connsiteX38" fmla="*/ 737626 w 1129684"/>
                    <a:gd name="connsiteY38" fmla="*/ 219442 h 1504701"/>
                    <a:gd name="connsiteX39" fmla="*/ 745247 w 1129684"/>
                    <a:gd name="connsiteY39" fmla="*/ 192848 h 1504701"/>
                    <a:gd name="connsiteX40" fmla="*/ 741132 w 1129684"/>
                    <a:gd name="connsiteY40" fmla="*/ 197540 h 1504701"/>
                    <a:gd name="connsiteX41" fmla="*/ 266778 w 1129684"/>
                    <a:gd name="connsiteY41" fmla="*/ 578803 h 1504701"/>
                    <a:gd name="connsiteX42" fmla="*/ 158874 w 1129684"/>
                    <a:gd name="connsiteY42" fmla="*/ 656513 h 1504701"/>
                    <a:gd name="connsiteX43" fmla="*/ 64240 w 1129684"/>
                    <a:gd name="connsiteY43" fmla="*/ 722601 h 1504701"/>
                    <a:gd name="connsiteX44" fmla="*/ 56903 w 1129684"/>
                    <a:gd name="connsiteY44" fmla="*/ 700384 h 1504701"/>
                    <a:gd name="connsiteX45" fmla="*/ 98409 w 1129684"/>
                    <a:gd name="connsiteY45" fmla="*/ 671623 h 1504701"/>
                    <a:gd name="connsiteX46" fmla="*/ 253291 w 1129684"/>
                    <a:gd name="connsiteY46" fmla="*/ 560347 h 1504701"/>
                    <a:gd name="connsiteX47" fmla="*/ 333092 w 1129684"/>
                    <a:gd name="connsiteY47" fmla="*/ 501276 h 1504701"/>
                    <a:gd name="connsiteX48" fmla="*/ 310923 w 1129684"/>
                    <a:gd name="connsiteY48" fmla="*/ 506229 h 1504701"/>
                    <a:gd name="connsiteX49" fmla="*/ 71882 w 1129684"/>
                    <a:gd name="connsiteY49" fmla="*/ 526390 h 1504701"/>
                    <a:gd name="connsiteX50" fmla="*/ 5077 w 1129684"/>
                    <a:gd name="connsiteY50" fmla="*/ 528628 h 1504701"/>
                    <a:gd name="connsiteX51" fmla="*/ 0 w 1129684"/>
                    <a:gd name="connsiteY51" fmla="*/ 507423 h 1504701"/>
                    <a:gd name="connsiteX52" fmla="*/ 113579 w 1129684"/>
                    <a:gd name="connsiteY52" fmla="*/ 503745 h 1504701"/>
                    <a:gd name="connsiteX53" fmla="*/ 230478 w 1129684"/>
                    <a:gd name="connsiteY53" fmla="*/ 498091 h 1504701"/>
                    <a:gd name="connsiteX54" fmla="*/ 349106 w 1129684"/>
                    <a:gd name="connsiteY54" fmla="*/ 489422 h 1504701"/>
                    <a:gd name="connsiteX55" fmla="*/ 368984 w 1129684"/>
                    <a:gd name="connsiteY55" fmla="*/ 474707 h 1504701"/>
                    <a:gd name="connsiteX56" fmla="*/ 604153 w 1129684"/>
                    <a:gd name="connsiteY56" fmla="*/ 292949 h 1504701"/>
                    <a:gd name="connsiteX57" fmla="*/ 643230 w 1129684"/>
                    <a:gd name="connsiteY57" fmla="*/ 261253 h 1504701"/>
                    <a:gd name="connsiteX58" fmla="*/ 641394 w 1129684"/>
                    <a:gd name="connsiteY58" fmla="*/ 261571 h 1504701"/>
                    <a:gd name="connsiteX59" fmla="*/ 145239 w 1129684"/>
                    <a:gd name="connsiteY59" fmla="*/ 72945 h 1504701"/>
                    <a:gd name="connsiteX60" fmla="*/ 129689 w 1129684"/>
                    <a:gd name="connsiteY60" fmla="*/ 65913 h 1504701"/>
                    <a:gd name="connsiteX61" fmla="*/ 157860 w 1129684"/>
                    <a:gd name="connsiteY61" fmla="*/ 53568 h 1504701"/>
                    <a:gd name="connsiteX62" fmla="*/ 179518 w 1129684"/>
                    <a:gd name="connsiteY62" fmla="*/ 63362 h 1504701"/>
                    <a:gd name="connsiteX63" fmla="*/ 533187 w 1129684"/>
                    <a:gd name="connsiteY63" fmla="*/ 212315 h 1504701"/>
                    <a:gd name="connsiteX64" fmla="*/ 649782 w 1129684"/>
                    <a:gd name="connsiteY64" fmla="*/ 255938 h 1504701"/>
                    <a:gd name="connsiteX65" fmla="*/ 671374 w 1129684"/>
                    <a:gd name="connsiteY65" fmla="*/ 238424 h 1504701"/>
                    <a:gd name="connsiteX66" fmla="*/ 751739 w 1129684"/>
                    <a:gd name="connsiteY66" fmla="*/ 170198 h 1504701"/>
                    <a:gd name="connsiteX67" fmla="*/ 773135 w 1129684"/>
                    <a:gd name="connsiteY67" fmla="*/ 95541 h 1504701"/>
                    <a:gd name="connsiteX68" fmla="*/ 798876 w 1129684"/>
                    <a:gd name="connsiteY68" fmla="*/ 0 h 1504701"/>
                    <a:gd name="connsiteX69" fmla="*/ 817144 w 1129684"/>
                    <a:gd name="connsiteY69" fmla="*/ 2236 h 1504701"/>
                    <a:gd name="connsiteX70" fmla="*/ 814123 w 1129684"/>
                    <a:gd name="connsiteY70" fmla="*/ 15968 h 1504701"/>
                    <a:gd name="connsiteX71" fmla="*/ 676353 w 1129684"/>
                    <a:gd name="connsiteY71" fmla="*/ 495727 h 1504701"/>
                    <a:gd name="connsiteX72" fmla="*/ 648979 w 1129684"/>
                    <a:gd name="connsiteY72" fmla="*/ 576891 h 1504701"/>
                    <a:gd name="connsiteX73" fmla="*/ 654266 w 1129684"/>
                    <a:gd name="connsiteY73" fmla="*/ 579939 h 1504701"/>
                    <a:gd name="connsiteX74" fmla="*/ 775449 w 1129684"/>
                    <a:gd name="connsiteY74" fmla="*/ 773294 h 1504701"/>
                    <a:gd name="connsiteX75" fmla="*/ 792120 w 1129684"/>
                    <a:gd name="connsiteY75" fmla="*/ 804301 h 1504701"/>
                    <a:gd name="connsiteX76" fmla="*/ 834040 w 1129684"/>
                    <a:gd name="connsiteY76" fmla="*/ 700573 h 1504701"/>
                    <a:gd name="connsiteX77" fmla="*/ 1008191 w 1129684"/>
                    <a:gd name="connsiteY77" fmla="*/ 202479 h 1504701"/>
                    <a:gd name="connsiteX78" fmla="*/ 1046698 w 1129684"/>
                    <a:gd name="connsiteY78" fmla="*/ 80255 h 1504701"/>
                    <a:gd name="connsiteX79" fmla="*/ 1066079 w 1129684"/>
                    <a:gd name="connsiteY79" fmla="*/ 94648 h 1504701"/>
                    <a:gd name="connsiteX80" fmla="*/ 1065045 w 1129684"/>
                    <a:gd name="connsiteY80" fmla="*/ 98083 h 1504701"/>
                    <a:gd name="connsiteX81" fmla="*/ 1029951 w 1129684"/>
                    <a:gd name="connsiteY81" fmla="*/ 209482 h 1504701"/>
                    <a:gd name="connsiteX82" fmla="*/ 990708 w 1129684"/>
                    <a:gd name="connsiteY82" fmla="*/ 326517 h 1504701"/>
                    <a:gd name="connsiteX83" fmla="*/ 1026106 w 1129684"/>
                    <a:gd name="connsiteY83" fmla="*/ 398902 h 1504701"/>
                    <a:gd name="connsiteX84" fmla="*/ 1116561 w 1129684"/>
                    <a:gd name="connsiteY84" fmla="*/ 565439 h 1504701"/>
                    <a:gd name="connsiteX85" fmla="*/ 1129684 w 1129684"/>
                    <a:gd name="connsiteY85" fmla="*/ 587666 h 1504701"/>
                    <a:gd name="connsiteX86" fmla="*/ 1120781 w 1129684"/>
                    <a:gd name="connsiteY86" fmla="*/ 617151 h 1504701"/>
                    <a:gd name="connsiteX87" fmla="*/ 1065762 w 1129684"/>
                    <a:gd name="connsiteY87" fmla="*/ 517853 h 1504701"/>
                    <a:gd name="connsiteX88" fmla="*/ 986808 w 1129684"/>
                    <a:gd name="connsiteY88" fmla="*/ 350307 h 1504701"/>
                    <a:gd name="connsiteX89" fmla="*/ 984976 w 1129684"/>
                    <a:gd name="connsiteY89" fmla="*/ 343611 h 1504701"/>
                    <a:gd name="connsiteX90" fmla="*/ 957824 w 1129684"/>
                    <a:gd name="connsiteY90" fmla="*/ 424587 h 1504701"/>
                    <a:gd name="connsiteX91" fmla="*/ 797216 w 1129684"/>
                    <a:gd name="connsiteY91" fmla="*/ 813619 h 1504701"/>
                    <a:gd name="connsiteX92" fmla="*/ 797156 w 1129684"/>
                    <a:gd name="connsiteY92" fmla="*/ 813665 h 1504701"/>
                    <a:gd name="connsiteX93" fmla="*/ 818724 w 1129684"/>
                    <a:gd name="connsiteY93" fmla="*/ 853775 h 1504701"/>
                    <a:gd name="connsiteX94" fmla="*/ 851405 w 1129684"/>
                    <a:gd name="connsiteY94" fmla="*/ 917463 h 1504701"/>
                    <a:gd name="connsiteX95" fmla="*/ 853693 w 1129684"/>
                    <a:gd name="connsiteY95" fmla="*/ 915665 h 1504701"/>
                    <a:gd name="connsiteX96" fmla="*/ 852566 w 1129684"/>
                    <a:gd name="connsiteY96" fmla="*/ 919727 h 1504701"/>
                    <a:gd name="connsiteX97" fmla="*/ 889809 w 1129684"/>
                    <a:gd name="connsiteY97" fmla="*/ 992302 h 1504701"/>
                    <a:gd name="connsiteX98" fmla="*/ 931168 w 1129684"/>
                    <a:gd name="connsiteY98" fmla="*/ 1076941 h 1504701"/>
                    <a:gd name="connsiteX99" fmla="*/ 918100 w 1129684"/>
                    <a:gd name="connsiteY99" fmla="*/ 1101970 h 1504701"/>
                    <a:gd name="connsiteX100" fmla="*/ 871846 w 1129684"/>
                    <a:gd name="connsiteY100" fmla="*/ 1006820 h 1504701"/>
                    <a:gd name="connsiteX101" fmla="*/ 843816 w 1129684"/>
                    <a:gd name="connsiteY101" fmla="*/ 951257 h 1504701"/>
                    <a:gd name="connsiteX102" fmla="*/ 826325 w 1129684"/>
                    <a:gd name="connsiteY102" fmla="*/ 1014293 h 1504701"/>
                    <a:gd name="connsiteX103" fmla="*/ 783497 w 1129684"/>
                    <a:gd name="connsiteY103" fmla="*/ 1198906 h 1504701"/>
                    <a:gd name="connsiteX104" fmla="*/ 748824 w 1129684"/>
                    <a:gd name="connsiteY104" fmla="*/ 1377109 h 1504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129684" h="1504701">
                      <a:moveTo>
                        <a:pt x="539076" y="756562"/>
                      </a:moveTo>
                      <a:cubicBezTo>
                        <a:pt x="485687" y="810823"/>
                        <a:pt x="369672" y="907445"/>
                        <a:pt x="221916" y="1020395"/>
                      </a:cubicBezTo>
                      <a:lnTo>
                        <a:pt x="194894" y="1040581"/>
                      </a:lnTo>
                      <a:lnTo>
                        <a:pt x="184590" y="1020311"/>
                      </a:lnTo>
                      <a:lnTo>
                        <a:pt x="276700" y="950330"/>
                      </a:lnTo>
                      <a:cubicBezTo>
                        <a:pt x="347398" y="895878"/>
                        <a:pt x="412621" y="844117"/>
                        <a:pt x="469318" y="797445"/>
                      </a:cubicBezTo>
                      <a:lnTo>
                        <a:pt x="570437" y="711600"/>
                      </a:lnTo>
                      <a:lnTo>
                        <a:pt x="565051" y="726949"/>
                      </a:lnTo>
                      <a:cubicBezTo>
                        <a:pt x="559711" y="734537"/>
                        <a:pt x="550939" y="744503"/>
                        <a:pt x="539076" y="756562"/>
                      </a:cubicBezTo>
                      <a:close/>
                      <a:moveTo>
                        <a:pt x="432419" y="1105649"/>
                      </a:moveTo>
                      <a:lnTo>
                        <a:pt x="436980" y="1094367"/>
                      </a:lnTo>
                      <a:lnTo>
                        <a:pt x="431129" y="1100946"/>
                      </a:lnTo>
                      <a:close/>
                      <a:moveTo>
                        <a:pt x="718652" y="1413196"/>
                      </a:moveTo>
                      <a:lnTo>
                        <a:pt x="719536" y="1407958"/>
                      </a:lnTo>
                      <a:cubicBezTo>
                        <a:pt x="756462" y="1200722"/>
                        <a:pt x="799480" y="1024933"/>
                        <a:pt x="829168" y="951860"/>
                      </a:cubicBezTo>
                      <a:lnTo>
                        <a:pt x="836562" y="936877"/>
                      </a:lnTo>
                      <a:lnTo>
                        <a:pt x="800465" y="865322"/>
                      </a:lnTo>
                      <a:cubicBezTo>
                        <a:pt x="753957" y="774925"/>
                        <a:pt x="710080" y="693309"/>
                        <a:pt x="671681" y="625939"/>
                      </a:cubicBezTo>
                      <a:lnTo>
                        <a:pt x="646835" y="583251"/>
                      </a:lnTo>
                      <a:lnTo>
                        <a:pt x="594270" y="739104"/>
                      </a:lnTo>
                      <a:cubicBezTo>
                        <a:pt x="525022" y="934493"/>
                        <a:pt x="465558" y="1076209"/>
                        <a:pt x="439697" y="1104700"/>
                      </a:cubicBezTo>
                      <a:lnTo>
                        <a:pt x="433179" y="1108414"/>
                      </a:lnTo>
                      <a:lnTo>
                        <a:pt x="446310" y="1156252"/>
                      </a:lnTo>
                      <a:cubicBezTo>
                        <a:pt x="467513" y="1230842"/>
                        <a:pt x="495051" y="1319318"/>
                        <a:pt x="527014" y="1415822"/>
                      </a:cubicBezTo>
                      <a:lnTo>
                        <a:pt x="557238" y="1504701"/>
                      </a:lnTo>
                      <a:lnTo>
                        <a:pt x="531617" y="1498820"/>
                      </a:lnTo>
                      <a:lnTo>
                        <a:pt x="505983" y="1420767"/>
                      </a:lnTo>
                      <a:cubicBezTo>
                        <a:pt x="456802" y="1267134"/>
                        <a:pt x="426605" y="1152191"/>
                        <a:pt x="425667" y="1111605"/>
                      </a:cubicBezTo>
                      <a:lnTo>
                        <a:pt x="427309" y="1105244"/>
                      </a:lnTo>
                      <a:lnTo>
                        <a:pt x="369893" y="1169814"/>
                      </a:lnTo>
                      <a:cubicBezTo>
                        <a:pt x="351499" y="1191339"/>
                        <a:pt x="332165" y="1214535"/>
                        <a:pt x="312126" y="1239111"/>
                      </a:cubicBezTo>
                      <a:lnTo>
                        <a:pt x="304544" y="1248599"/>
                      </a:lnTo>
                      <a:lnTo>
                        <a:pt x="293307" y="1229826"/>
                      </a:lnTo>
                      <a:lnTo>
                        <a:pt x="300131" y="1221636"/>
                      </a:lnTo>
                      <a:cubicBezTo>
                        <a:pt x="357319" y="1154637"/>
                        <a:pt x="401963" y="1109159"/>
                        <a:pt x="424371" y="1096206"/>
                      </a:cubicBezTo>
                      <a:lnTo>
                        <a:pt x="437353" y="1093443"/>
                      </a:lnTo>
                      <a:lnTo>
                        <a:pt x="480442" y="986818"/>
                      </a:lnTo>
                      <a:cubicBezTo>
                        <a:pt x="533400" y="849828"/>
                        <a:pt x="594959" y="674062"/>
                        <a:pt x="654593" y="488725"/>
                      </a:cubicBezTo>
                      <a:cubicBezTo>
                        <a:pt x="684410" y="396056"/>
                        <a:pt x="712441" y="305051"/>
                        <a:pt x="737626" y="219442"/>
                      </a:cubicBezTo>
                      <a:lnTo>
                        <a:pt x="745247" y="192848"/>
                      </a:lnTo>
                      <a:lnTo>
                        <a:pt x="741132" y="197540"/>
                      </a:lnTo>
                      <a:cubicBezTo>
                        <a:pt x="669947" y="269889"/>
                        <a:pt x="487426" y="417544"/>
                        <a:pt x="266778" y="578803"/>
                      </a:cubicBezTo>
                      <a:cubicBezTo>
                        <a:pt x="230003" y="605679"/>
                        <a:pt x="193910" y="631661"/>
                        <a:pt x="158874" y="656513"/>
                      </a:cubicBezTo>
                      <a:lnTo>
                        <a:pt x="64240" y="722601"/>
                      </a:lnTo>
                      <a:lnTo>
                        <a:pt x="56903" y="700384"/>
                      </a:lnTo>
                      <a:lnTo>
                        <a:pt x="98409" y="671623"/>
                      </a:lnTo>
                      <a:cubicBezTo>
                        <a:pt x="148950" y="635948"/>
                        <a:pt x="200895" y="598640"/>
                        <a:pt x="253291" y="560347"/>
                      </a:cubicBezTo>
                      <a:lnTo>
                        <a:pt x="333092" y="501276"/>
                      </a:lnTo>
                      <a:lnTo>
                        <a:pt x="310923" y="506229"/>
                      </a:lnTo>
                      <a:cubicBezTo>
                        <a:pt x="260844" y="514443"/>
                        <a:pt x="177184" y="521440"/>
                        <a:pt x="71882" y="526390"/>
                      </a:cubicBezTo>
                      <a:lnTo>
                        <a:pt x="5077" y="528628"/>
                      </a:lnTo>
                      <a:lnTo>
                        <a:pt x="0" y="507423"/>
                      </a:lnTo>
                      <a:lnTo>
                        <a:pt x="113579" y="503745"/>
                      </a:lnTo>
                      <a:cubicBezTo>
                        <a:pt x="154694" y="502102"/>
                        <a:pt x="193822" y="500212"/>
                        <a:pt x="230478" y="498091"/>
                      </a:cubicBezTo>
                      <a:lnTo>
                        <a:pt x="349106" y="489422"/>
                      </a:lnTo>
                      <a:lnTo>
                        <a:pt x="368984" y="474707"/>
                      </a:lnTo>
                      <a:cubicBezTo>
                        <a:pt x="453820" y="411093"/>
                        <a:pt x="533658" y="349370"/>
                        <a:pt x="604153" y="292949"/>
                      </a:cubicBezTo>
                      <a:lnTo>
                        <a:pt x="643230" y="261253"/>
                      </a:lnTo>
                      <a:lnTo>
                        <a:pt x="641394" y="261571"/>
                      </a:lnTo>
                      <a:cubicBezTo>
                        <a:pt x="584866" y="255655"/>
                        <a:pt x="387727" y="180769"/>
                        <a:pt x="145239" y="72945"/>
                      </a:cubicBezTo>
                      <a:lnTo>
                        <a:pt x="129689" y="65913"/>
                      </a:lnTo>
                      <a:lnTo>
                        <a:pt x="157860" y="53568"/>
                      </a:lnTo>
                      <a:lnTo>
                        <a:pt x="179518" y="63362"/>
                      </a:lnTo>
                      <a:cubicBezTo>
                        <a:pt x="308699" y="120819"/>
                        <a:pt x="430616" y="172154"/>
                        <a:pt x="533187" y="212315"/>
                      </a:cubicBezTo>
                      <a:lnTo>
                        <a:pt x="649782" y="255938"/>
                      </a:lnTo>
                      <a:lnTo>
                        <a:pt x="671374" y="238424"/>
                      </a:lnTo>
                      <a:lnTo>
                        <a:pt x="751739" y="170198"/>
                      </a:lnTo>
                      <a:lnTo>
                        <a:pt x="773135" y="95541"/>
                      </a:lnTo>
                      <a:lnTo>
                        <a:pt x="798876" y="0"/>
                      </a:lnTo>
                      <a:lnTo>
                        <a:pt x="817144" y="2236"/>
                      </a:lnTo>
                      <a:lnTo>
                        <a:pt x="814123" y="15968"/>
                      </a:lnTo>
                      <a:cubicBezTo>
                        <a:pt x="786280" y="134097"/>
                        <a:pt x="737390" y="306028"/>
                        <a:pt x="676353" y="495727"/>
                      </a:cubicBezTo>
                      <a:lnTo>
                        <a:pt x="648979" y="576891"/>
                      </a:lnTo>
                      <a:lnTo>
                        <a:pt x="654266" y="579939"/>
                      </a:lnTo>
                      <a:cubicBezTo>
                        <a:pt x="676918" y="603213"/>
                        <a:pt x="720430" y="673179"/>
                        <a:pt x="775449" y="773294"/>
                      </a:cubicBezTo>
                      <a:lnTo>
                        <a:pt x="792120" y="804301"/>
                      </a:lnTo>
                      <a:lnTo>
                        <a:pt x="834040" y="700573"/>
                      </a:lnTo>
                      <a:cubicBezTo>
                        <a:pt x="886998" y="563582"/>
                        <a:pt x="948557" y="387817"/>
                        <a:pt x="1008191" y="202479"/>
                      </a:cubicBezTo>
                      <a:lnTo>
                        <a:pt x="1046698" y="80255"/>
                      </a:lnTo>
                      <a:lnTo>
                        <a:pt x="1066079" y="94648"/>
                      </a:lnTo>
                      <a:lnTo>
                        <a:pt x="1065045" y="98083"/>
                      </a:lnTo>
                      <a:cubicBezTo>
                        <a:pt x="1053880" y="134313"/>
                        <a:pt x="1042159" y="171542"/>
                        <a:pt x="1029951" y="209482"/>
                      </a:cubicBezTo>
                      <a:lnTo>
                        <a:pt x="990708" y="326517"/>
                      </a:lnTo>
                      <a:lnTo>
                        <a:pt x="1026106" y="398902"/>
                      </a:lnTo>
                      <a:cubicBezTo>
                        <a:pt x="1051978" y="449273"/>
                        <a:pt x="1082611" y="505658"/>
                        <a:pt x="1116561" y="565439"/>
                      </a:cubicBezTo>
                      <a:lnTo>
                        <a:pt x="1129684" y="587666"/>
                      </a:lnTo>
                      <a:lnTo>
                        <a:pt x="1120781" y="617151"/>
                      </a:lnTo>
                      <a:lnTo>
                        <a:pt x="1065762" y="517853"/>
                      </a:lnTo>
                      <a:cubicBezTo>
                        <a:pt x="1027628" y="446098"/>
                        <a:pt x="999945" y="387491"/>
                        <a:pt x="986808" y="350307"/>
                      </a:cubicBezTo>
                      <a:lnTo>
                        <a:pt x="984976" y="343611"/>
                      </a:lnTo>
                      <a:lnTo>
                        <a:pt x="957824" y="424587"/>
                      </a:lnTo>
                      <a:cubicBezTo>
                        <a:pt x="887699" y="624953"/>
                        <a:pt x="826222" y="774481"/>
                        <a:pt x="797216" y="813619"/>
                      </a:cubicBezTo>
                      <a:lnTo>
                        <a:pt x="797156" y="813665"/>
                      </a:lnTo>
                      <a:lnTo>
                        <a:pt x="818724" y="853775"/>
                      </a:lnTo>
                      <a:lnTo>
                        <a:pt x="851405" y="917463"/>
                      </a:lnTo>
                      <a:lnTo>
                        <a:pt x="853693" y="915665"/>
                      </a:lnTo>
                      <a:lnTo>
                        <a:pt x="852566" y="919727"/>
                      </a:lnTo>
                      <a:lnTo>
                        <a:pt x="889809" y="992302"/>
                      </a:lnTo>
                      <a:lnTo>
                        <a:pt x="931168" y="1076941"/>
                      </a:lnTo>
                      <a:lnTo>
                        <a:pt x="918100" y="1101970"/>
                      </a:lnTo>
                      <a:lnTo>
                        <a:pt x="871846" y="1006820"/>
                      </a:lnTo>
                      <a:lnTo>
                        <a:pt x="843816" y="951257"/>
                      </a:lnTo>
                      <a:lnTo>
                        <a:pt x="826325" y="1014293"/>
                      </a:lnTo>
                      <a:cubicBezTo>
                        <a:pt x="812258" y="1069144"/>
                        <a:pt x="797764" y="1131655"/>
                        <a:pt x="783497" y="1198906"/>
                      </a:cubicBezTo>
                      <a:lnTo>
                        <a:pt x="748824" y="1377109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E062566-A601-44D7-BAB6-6E125620EAC9}"/>
                </a:ext>
              </a:extLst>
            </p:cNvPr>
            <p:cNvGrpSpPr/>
            <p:nvPr/>
          </p:nvGrpSpPr>
          <p:grpSpPr>
            <a:xfrm>
              <a:off x="3917937" y="2914762"/>
              <a:ext cx="522815" cy="206375"/>
              <a:chOff x="4482573" y="3303098"/>
              <a:chExt cx="932948" cy="368271"/>
            </a:xfrm>
          </p:grpSpPr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1005E3AE-45CA-48C4-B1BA-BD93D9ACA88B}"/>
                  </a:ext>
                </a:extLst>
              </p:cNvPr>
              <p:cNvSpPr/>
              <p:nvPr/>
            </p:nvSpPr>
            <p:spPr>
              <a:xfrm rot="2700000">
                <a:off x="4921134" y="3187089"/>
                <a:ext cx="45719" cy="922841"/>
              </a:xfrm>
              <a:prstGeom prst="moon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2C63B694-CB5D-41D8-B25B-EF7629C0C247}"/>
                  </a:ext>
                </a:extLst>
              </p:cNvPr>
              <p:cNvSpPr/>
              <p:nvPr/>
            </p:nvSpPr>
            <p:spPr>
              <a:xfrm rot="19539521">
                <a:off x="5133639" y="3303098"/>
                <a:ext cx="281882" cy="870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936F8F00-D4E4-44E6-AAFF-35A229FE6BBD}"/>
                </a:ext>
              </a:extLst>
            </p:cNvPr>
            <p:cNvGrpSpPr/>
            <p:nvPr/>
          </p:nvGrpSpPr>
          <p:grpSpPr>
            <a:xfrm flipH="1">
              <a:off x="3598954" y="2914762"/>
              <a:ext cx="522815" cy="206375"/>
              <a:chOff x="4482573" y="3303098"/>
              <a:chExt cx="932948" cy="368271"/>
            </a:xfrm>
          </p:grpSpPr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F99DAE15-5747-4AD3-8EBE-3FD1972C2194}"/>
                  </a:ext>
                </a:extLst>
              </p:cNvPr>
              <p:cNvSpPr/>
              <p:nvPr/>
            </p:nvSpPr>
            <p:spPr>
              <a:xfrm rot="2700000">
                <a:off x="4921134" y="3187089"/>
                <a:ext cx="45719" cy="922841"/>
              </a:xfrm>
              <a:prstGeom prst="moon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D7BEC88E-53A1-4E9E-9E84-41644894A3D4}"/>
                  </a:ext>
                </a:extLst>
              </p:cNvPr>
              <p:cNvSpPr/>
              <p:nvPr/>
            </p:nvSpPr>
            <p:spPr>
              <a:xfrm rot="19539521">
                <a:off x="5133639" y="3303098"/>
                <a:ext cx="281882" cy="870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C6E09A0A-2E22-4BC7-95E3-F69232918915}"/>
                </a:ext>
              </a:extLst>
            </p:cNvPr>
            <p:cNvGrpSpPr/>
            <p:nvPr/>
          </p:nvGrpSpPr>
          <p:grpSpPr>
            <a:xfrm rot="498570">
              <a:off x="2726171" y="3403556"/>
              <a:ext cx="1263101" cy="2075760"/>
              <a:chOff x="2629577" y="3246237"/>
              <a:chExt cx="1483046" cy="2153782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BDF05D4-0CA3-42EB-9EB8-80BDB7BF7D5B}"/>
                  </a:ext>
                </a:extLst>
              </p:cNvPr>
              <p:cNvSpPr/>
              <p:nvPr/>
            </p:nvSpPr>
            <p:spPr>
              <a:xfrm rot="12331602">
                <a:off x="2629577" y="3246237"/>
                <a:ext cx="1483046" cy="2153782"/>
              </a:xfrm>
              <a:custGeom>
                <a:avLst/>
                <a:gdLst>
                  <a:gd name="connsiteX0" fmla="*/ 787366 w 1483046"/>
                  <a:gd name="connsiteY0" fmla="*/ 1851573 h 1863366"/>
                  <a:gd name="connsiteX1" fmla="*/ 731955 w 1483046"/>
                  <a:gd name="connsiteY1" fmla="*/ 1863366 h 1863366"/>
                  <a:gd name="connsiteX2" fmla="*/ 3 w 1483046"/>
                  <a:gd name="connsiteY2" fmla="*/ 507347 h 1863366"/>
                  <a:gd name="connsiteX3" fmla="*/ 10879 w 1483046"/>
                  <a:gd name="connsiteY3" fmla="*/ 404232 h 1863366"/>
                  <a:gd name="connsiteX4" fmla="*/ 18627 w 1483046"/>
                  <a:gd name="connsiteY4" fmla="*/ 398749 h 1863366"/>
                  <a:gd name="connsiteX5" fmla="*/ 118867 w 1483046"/>
                  <a:gd name="connsiteY5" fmla="*/ 282471 h 1863366"/>
                  <a:gd name="connsiteX6" fmla="*/ 173317 w 1483046"/>
                  <a:gd name="connsiteY6" fmla="*/ 170074 h 1863366"/>
                  <a:gd name="connsiteX7" fmla="*/ 177175 w 1483046"/>
                  <a:gd name="connsiteY7" fmla="*/ 150715 h 1863366"/>
                  <a:gd name="connsiteX8" fmla="*/ 192366 w 1483046"/>
                  <a:gd name="connsiteY8" fmla="*/ 151452 h 1863366"/>
                  <a:gd name="connsiteX9" fmla="*/ 314618 w 1483046"/>
                  <a:gd name="connsiteY9" fmla="*/ 125913 h 1863366"/>
                  <a:gd name="connsiteX10" fmla="*/ 427759 w 1483046"/>
                  <a:gd name="connsiteY10" fmla="*/ 73028 h 1863366"/>
                  <a:gd name="connsiteX11" fmla="*/ 497185 w 1483046"/>
                  <a:gd name="connsiteY11" fmla="*/ 15534 h 1863366"/>
                  <a:gd name="connsiteX12" fmla="*/ 552303 w 1483046"/>
                  <a:gd name="connsiteY12" fmla="*/ 40745 h 1863366"/>
                  <a:gd name="connsiteX13" fmla="*/ 675296 w 1483046"/>
                  <a:gd name="connsiteY13" fmla="*/ 62437 h 1863366"/>
                  <a:gd name="connsiteX14" fmla="*/ 903431 w 1483046"/>
                  <a:gd name="connsiteY14" fmla="*/ 22088 h 1863366"/>
                  <a:gd name="connsiteX15" fmla="*/ 932636 w 1483046"/>
                  <a:gd name="connsiteY15" fmla="*/ 0 h 1863366"/>
                  <a:gd name="connsiteX16" fmla="*/ 972753 w 1483046"/>
                  <a:gd name="connsiteY16" fmla="*/ 7376 h 1863366"/>
                  <a:gd name="connsiteX17" fmla="*/ 1012768 w 1483046"/>
                  <a:gd name="connsiteY17" fmla="*/ 46894 h 1863366"/>
                  <a:gd name="connsiteX18" fmla="*/ 1116028 w 1483046"/>
                  <a:gd name="connsiteY18" fmla="*/ 107133 h 1863366"/>
                  <a:gd name="connsiteX19" fmla="*/ 1230225 w 1483046"/>
                  <a:gd name="connsiteY19" fmla="*/ 142494 h 1863366"/>
                  <a:gd name="connsiteX20" fmla="*/ 1283667 w 1483046"/>
                  <a:gd name="connsiteY20" fmla="*/ 148710 h 1863366"/>
                  <a:gd name="connsiteX21" fmla="*/ 1303202 w 1483046"/>
                  <a:gd name="connsiteY21" fmla="*/ 200835 h 1863366"/>
                  <a:gd name="connsiteX22" fmla="*/ 1426691 w 1483046"/>
                  <a:gd name="connsiteY22" fmla="*/ 355695 h 1863366"/>
                  <a:gd name="connsiteX23" fmla="*/ 1465938 w 1483046"/>
                  <a:gd name="connsiteY23" fmla="*/ 378102 h 1863366"/>
                  <a:gd name="connsiteX24" fmla="*/ 1471802 w 1483046"/>
                  <a:gd name="connsiteY24" fmla="*/ 395205 h 1863366"/>
                  <a:gd name="connsiteX25" fmla="*/ 1483041 w 1483046"/>
                  <a:gd name="connsiteY25" fmla="*/ 507347 h 1863366"/>
                  <a:gd name="connsiteX26" fmla="*/ 787366 w 1483046"/>
                  <a:gd name="connsiteY26" fmla="*/ 1851573 h 1863366"/>
                  <a:gd name="connsiteX0" fmla="*/ 787366 w 1483046"/>
                  <a:gd name="connsiteY0" fmla="*/ 2198769 h 2210562"/>
                  <a:gd name="connsiteX1" fmla="*/ 731955 w 1483046"/>
                  <a:gd name="connsiteY1" fmla="*/ 2210562 h 2210562"/>
                  <a:gd name="connsiteX2" fmla="*/ 3 w 1483046"/>
                  <a:gd name="connsiteY2" fmla="*/ 854543 h 2210562"/>
                  <a:gd name="connsiteX3" fmla="*/ 10879 w 1483046"/>
                  <a:gd name="connsiteY3" fmla="*/ 751428 h 2210562"/>
                  <a:gd name="connsiteX4" fmla="*/ 18627 w 1483046"/>
                  <a:gd name="connsiteY4" fmla="*/ 745945 h 2210562"/>
                  <a:gd name="connsiteX5" fmla="*/ 118867 w 1483046"/>
                  <a:gd name="connsiteY5" fmla="*/ 629667 h 2210562"/>
                  <a:gd name="connsiteX6" fmla="*/ 173317 w 1483046"/>
                  <a:gd name="connsiteY6" fmla="*/ 517270 h 2210562"/>
                  <a:gd name="connsiteX7" fmla="*/ 177175 w 1483046"/>
                  <a:gd name="connsiteY7" fmla="*/ 497911 h 2210562"/>
                  <a:gd name="connsiteX8" fmla="*/ 29176 w 1483046"/>
                  <a:gd name="connsiteY8" fmla="*/ 19 h 2210562"/>
                  <a:gd name="connsiteX9" fmla="*/ 314618 w 1483046"/>
                  <a:gd name="connsiteY9" fmla="*/ 473109 h 2210562"/>
                  <a:gd name="connsiteX10" fmla="*/ 427759 w 1483046"/>
                  <a:gd name="connsiteY10" fmla="*/ 420224 h 2210562"/>
                  <a:gd name="connsiteX11" fmla="*/ 497185 w 1483046"/>
                  <a:gd name="connsiteY11" fmla="*/ 362730 h 2210562"/>
                  <a:gd name="connsiteX12" fmla="*/ 552303 w 1483046"/>
                  <a:gd name="connsiteY12" fmla="*/ 387941 h 2210562"/>
                  <a:gd name="connsiteX13" fmla="*/ 675296 w 1483046"/>
                  <a:gd name="connsiteY13" fmla="*/ 409633 h 2210562"/>
                  <a:gd name="connsiteX14" fmla="*/ 903431 w 1483046"/>
                  <a:gd name="connsiteY14" fmla="*/ 369284 h 2210562"/>
                  <a:gd name="connsiteX15" fmla="*/ 932636 w 1483046"/>
                  <a:gd name="connsiteY15" fmla="*/ 347196 h 2210562"/>
                  <a:gd name="connsiteX16" fmla="*/ 972753 w 1483046"/>
                  <a:gd name="connsiteY16" fmla="*/ 354572 h 2210562"/>
                  <a:gd name="connsiteX17" fmla="*/ 1012768 w 1483046"/>
                  <a:gd name="connsiteY17" fmla="*/ 394090 h 2210562"/>
                  <a:gd name="connsiteX18" fmla="*/ 1116028 w 1483046"/>
                  <a:gd name="connsiteY18" fmla="*/ 454329 h 2210562"/>
                  <a:gd name="connsiteX19" fmla="*/ 1230225 w 1483046"/>
                  <a:gd name="connsiteY19" fmla="*/ 489690 h 2210562"/>
                  <a:gd name="connsiteX20" fmla="*/ 1283667 w 1483046"/>
                  <a:gd name="connsiteY20" fmla="*/ 495906 h 2210562"/>
                  <a:gd name="connsiteX21" fmla="*/ 1303202 w 1483046"/>
                  <a:gd name="connsiteY21" fmla="*/ 548031 h 2210562"/>
                  <a:gd name="connsiteX22" fmla="*/ 1426691 w 1483046"/>
                  <a:gd name="connsiteY22" fmla="*/ 702891 h 2210562"/>
                  <a:gd name="connsiteX23" fmla="*/ 1465938 w 1483046"/>
                  <a:gd name="connsiteY23" fmla="*/ 725298 h 2210562"/>
                  <a:gd name="connsiteX24" fmla="*/ 1471802 w 1483046"/>
                  <a:gd name="connsiteY24" fmla="*/ 742401 h 2210562"/>
                  <a:gd name="connsiteX25" fmla="*/ 1483041 w 1483046"/>
                  <a:gd name="connsiteY25" fmla="*/ 854543 h 2210562"/>
                  <a:gd name="connsiteX26" fmla="*/ 787366 w 1483046"/>
                  <a:gd name="connsiteY26" fmla="*/ 2198769 h 2210562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73317 w 1483046"/>
                  <a:gd name="connsiteY6" fmla="*/ 517268 h 2210560"/>
                  <a:gd name="connsiteX7" fmla="*/ 177175 w 1483046"/>
                  <a:gd name="connsiteY7" fmla="*/ 497909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73317 w 1483046"/>
                  <a:gd name="connsiteY6" fmla="*/ 517268 h 2210560"/>
                  <a:gd name="connsiteX7" fmla="*/ 158356 w 1483046"/>
                  <a:gd name="connsiteY7" fmla="*/ 409271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84983 w 1483046"/>
                  <a:gd name="connsiteY6" fmla="*/ 524003 h 2210560"/>
                  <a:gd name="connsiteX7" fmla="*/ 158356 w 1483046"/>
                  <a:gd name="connsiteY7" fmla="*/ 409271 h 2210560"/>
                  <a:gd name="connsiteX8" fmla="*/ 29176 w 1483046"/>
                  <a:gd name="connsiteY8" fmla="*/ 17 h 2210560"/>
                  <a:gd name="connsiteX9" fmla="*/ 314618 w 1483046"/>
                  <a:gd name="connsiteY9" fmla="*/ 473107 h 2210560"/>
                  <a:gd name="connsiteX10" fmla="*/ 427759 w 1483046"/>
                  <a:gd name="connsiteY10" fmla="*/ 420222 h 2210560"/>
                  <a:gd name="connsiteX11" fmla="*/ 497185 w 1483046"/>
                  <a:gd name="connsiteY11" fmla="*/ 362728 h 2210560"/>
                  <a:gd name="connsiteX12" fmla="*/ 552303 w 1483046"/>
                  <a:gd name="connsiteY12" fmla="*/ 387939 h 2210560"/>
                  <a:gd name="connsiteX13" fmla="*/ 675296 w 1483046"/>
                  <a:gd name="connsiteY13" fmla="*/ 409631 h 2210560"/>
                  <a:gd name="connsiteX14" fmla="*/ 903431 w 1483046"/>
                  <a:gd name="connsiteY14" fmla="*/ 369282 h 2210560"/>
                  <a:gd name="connsiteX15" fmla="*/ 932636 w 1483046"/>
                  <a:gd name="connsiteY15" fmla="*/ 347194 h 2210560"/>
                  <a:gd name="connsiteX16" fmla="*/ 972753 w 1483046"/>
                  <a:gd name="connsiteY16" fmla="*/ 354570 h 2210560"/>
                  <a:gd name="connsiteX17" fmla="*/ 1012768 w 1483046"/>
                  <a:gd name="connsiteY17" fmla="*/ 394088 h 2210560"/>
                  <a:gd name="connsiteX18" fmla="*/ 1116028 w 1483046"/>
                  <a:gd name="connsiteY18" fmla="*/ 454327 h 2210560"/>
                  <a:gd name="connsiteX19" fmla="*/ 1230225 w 1483046"/>
                  <a:gd name="connsiteY19" fmla="*/ 489688 h 2210560"/>
                  <a:gd name="connsiteX20" fmla="*/ 1283667 w 1483046"/>
                  <a:gd name="connsiteY20" fmla="*/ 495904 h 2210560"/>
                  <a:gd name="connsiteX21" fmla="*/ 1303202 w 1483046"/>
                  <a:gd name="connsiteY21" fmla="*/ 548029 h 2210560"/>
                  <a:gd name="connsiteX22" fmla="*/ 1426691 w 1483046"/>
                  <a:gd name="connsiteY22" fmla="*/ 702889 h 2210560"/>
                  <a:gd name="connsiteX23" fmla="*/ 1465938 w 1483046"/>
                  <a:gd name="connsiteY23" fmla="*/ 725296 h 2210560"/>
                  <a:gd name="connsiteX24" fmla="*/ 1471802 w 1483046"/>
                  <a:gd name="connsiteY24" fmla="*/ 742399 h 2210560"/>
                  <a:gd name="connsiteX25" fmla="*/ 1483041 w 1483046"/>
                  <a:gd name="connsiteY25" fmla="*/ 854541 h 2210560"/>
                  <a:gd name="connsiteX26" fmla="*/ 787366 w 1483046"/>
                  <a:gd name="connsiteY26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184983 w 1483046"/>
                  <a:gd name="connsiteY6" fmla="*/ 524003 h 2210560"/>
                  <a:gd name="connsiteX7" fmla="*/ 29176 w 1483046"/>
                  <a:gd name="connsiteY7" fmla="*/ 17 h 2210560"/>
                  <a:gd name="connsiteX8" fmla="*/ 314618 w 1483046"/>
                  <a:gd name="connsiteY8" fmla="*/ 473107 h 2210560"/>
                  <a:gd name="connsiteX9" fmla="*/ 427759 w 1483046"/>
                  <a:gd name="connsiteY9" fmla="*/ 420222 h 2210560"/>
                  <a:gd name="connsiteX10" fmla="*/ 497185 w 1483046"/>
                  <a:gd name="connsiteY10" fmla="*/ 362728 h 2210560"/>
                  <a:gd name="connsiteX11" fmla="*/ 552303 w 1483046"/>
                  <a:gd name="connsiteY11" fmla="*/ 387939 h 2210560"/>
                  <a:gd name="connsiteX12" fmla="*/ 675296 w 1483046"/>
                  <a:gd name="connsiteY12" fmla="*/ 409631 h 2210560"/>
                  <a:gd name="connsiteX13" fmla="*/ 903431 w 1483046"/>
                  <a:gd name="connsiteY13" fmla="*/ 369282 h 2210560"/>
                  <a:gd name="connsiteX14" fmla="*/ 932636 w 1483046"/>
                  <a:gd name="connsiteY14" fmla="*/ 347194 h 2210560"/>
                  <a:gd name="connsiteX15" fmla="*/ 972753 w 1483046"/>
                  <a:gd name="connsiteY15" fmla="*/ 354570 h 2210560"/>
                  <a:gd name="connsiteX16" fmla="*/ 1012768 w 1483046"/>
                  <a:gd name="connsiteY16" fmla="*/ 394088 h 2210560"/>
                  <a:gd name="connsiteX17" fmla="*/ 1116028 w 1483046"/>
                  <a:gd name="connsiteY17" fmla="*/ 454327 h 2210560"/>
                  <a:gd name="connsiteX18" fmla="*/ 1230225 w 1483046"/>
                  <a:gd name="connsiteY18" fmla="*/ 489688 h 2210560"/>
                  <a:gd name="connsiteX19" fmla="*/ 1283667 w 1483046"/>
                  <a:gd name="connsiteY19" fmla="*/ 495904 h 2210560"/>
                  <a:gd name="connsiteX20" fmla="*/ 1303202 w 1483046"/>
                  <a:gd name="connsiteY20" fmla="*/ 548029 h 2210560"/>
                  <a:gd name="connsiteX21" fmla="*/ 1426691 w 1483046"/>
                  <a:gd name="connsiteY21" fmla="*/ 702889 h 2210560"/>
                  <a:gd name="connsiteX22" fmla="*/ 1465938 w 1483046"/>
                  <a:gd name="connsiteY22" fmla="*/ 725296 h 2210560"/>
                  <a:gd name="connsiteX23" fmla="*/ 1471802 w 1483046"/>
                  <a:gd name="connsiteY23" fmla="*/ 742399 h 2210560"/>
                  <a:gd name="connsiteX24" fmla="*/ 1483041 w 1483046"/>
                  <a:gd name="connsiteY24" fmla="*/ 854541 h 2210560"/>
                  <a:gd name="connsiteX25" fmla="*/ 787366 w 1483046"/>
                  <a:gd name="connsiteY25" fmla="*/ 2198767 h 2210560"/>
                  <a:gd name="connsiteX0" fmla="*/ 787366 w 1483046"/>
                  <a:gd name="connsiteY0" fmla="*/ 2198767 h 2210560"/>
                  <a:gd name="connsiteX1" fmla="*/ 731955 w 1483046"/>
                  <a:gd name="connsiteY1" fmla="*/ 2210560 h 2210560"/>
                  <a:gd name="connsiteX2" fmla="*/ 3 w 1483046"/>
                  <a:gd name="connsiteY2" fmla="*/ 854541 h 2210560"/>
                  <a:gd name="connsiteX3" fmla="*/ 10879 w 1483046"/>
                  <a:gd name="connsiteY3" fmla="*/ 751426 h 2210560"/>
                  <a:gd name="connsiteX4" fmla="*/ 18627 w 1483046"/>
                  <a:gd name="connsiteY4" fmla="*/ 745943 h 2210560"/>
                  <a:gd name="connsiteX5" fmla="*/ 118867 w 1483046"/>
                  <a:gd name="connsiteY5" fmla="*/ 629665 h 2210560"/>
                  <a:gd name="connsiteX6" fmla="*/ 217184 w 1483046"/>
                  <a:gd name="connsiteY6" fmla="*/ 515375 h 2210560"/>
                  <a:gd name="connsiteX7" fmla="*/ 29176 w 1483046"/>
                  <a:gd name="connsiteY7" fmla="*/ 17 h 2210560"/>
                  <a:gd name="connsiteX8" fmla="*/ 314618 w 1483046"/>
                  <a:gd name="connsiteY8" fmla="*/ 473107 h 2210560"/>
                  <a:gd name="connsiteX9" fmla="*/ 427759 w 1483046"/>
                  <a:gd name="connsiteY9" fmla="*/ 420222 h 2210560"/>
                  <a:gd name="connsiteX10" fmla="*/ 497185 w 1483046"/>
                  <a:gd name="connsiteY10" fmla="*/ 362728 h 2210560"/>
                  <a:gd name="connsiteX11" fmla="*/ 552303 w 1483046"/>
                  <a:gd name="connsiteY11" fmla="*/ 387939 h 2210560"/>
                  <a:gd name="connsiteX12" fmla="*/ 675296 w 1483046"/>
                  <a:gd name="connsiteY12" fmla="*/ 409631 h 2210560"/>
                  <a:gd name="connsiteX13" fmla="*/ 903431 w 1483046"/>
                  <a:gd name="connsiteY13" fmla="*/ 369282 h 2210560"/>
                  <a:gd name="connsiteX14" fmla="*/ 932636 w 1483046"/>
                  <a:gd name="connsiteY14" fmla="*/ 347194 h 2210560"/>
                  <a:gd name="connsiteX15" fmla="*/ 972753 w 1483046"/>
                  <a:gd name="connsiteY15" fmla="*/ 354570 h 2210560"/>
                  <a:gd name="connsiteX16" fmla="*/ 1012768 w 1483046"/>
                  <a:gd name="connsiteY16" fmla="*/ 394088 h 2210560"/>
                  <a:gd name="connsiteX17" fmla="*/ 1116028 w 1483046"/>
                  <a:gd name="connsiteY17" fmla="*/ 454327 h 2210560"/>
                  <a:gd name="connsiteX18" fmla="*/ 1230225 w 1483046"/>
                  <a:gd name="connsiteY18" fmla="*/ 489688 h 2210560"/>
                  <a:gd name="connsiteX19" fmla="*/ 1283667 w 1483046"/>
                  <a:gd name="connsiteY19" fmla="*/ 495904 h 2210560"/>
                  <a:gd name="connsiteX20" fmla="*/ 1303202 w 1483046"/>
                  <a:gd name="connsiteY20" fmla="*/ 548029 h 2210560"/>
                  <a:gd name="connsiteX21" fmla="*/ 1426691 w 1483046"/>
                  <a:gd name="connsiteY21" fmla="*/ 702889 h 2210560"/>
                  <a:gd name="connsiteX22" fmla="*/ 1465938 w 1483046"/>
                  <a:gd name="connsiteY22" fmla="*/ 725296 h 2210560"/>
                  <a:gd name="connsiteX23" fmla="*/ 1471802 w 1483046"/>
                  <a:gd name="connsiteY23" fmla="*/ 742399 h 2210560"/>
                  <a:gd name="connsiteX24" fmla="*/ 1483041 w 1483046"/>
                  <a:gd name="connsiteY24" fmla="*/ 854541 h 2210560"/>
                  <a:gd name="connsiteX25" fmla="*/ 787366 w 1483046"/>
                  <a:gd name="connsiteY25" fmla="*/ 2198767 h 2210560"/>
                  <a:gd name="connsiteX0" fmla="*/ 787366 w 1483046"/>
                  <a:gd name="connsiteY0" fmla="*/ 2140201 h 2151994"/>
                  <a:gd name="connsiteX1" fmla="*/ 731955 w 1483046"/>
                  <a:gd name="connsiteY1" fmla="*/ 2151994 h 2151994"/>
                  <a:gd name="connsiteX2" fmla="*/ 3 w 1483046"/>
                  <a:gd name="connsiteY2" fmla="*/ 795975 h 2151994"/>
                  <a:gd name="connsiteX3" fmla="*/ 10879 w 1483046"/>
                  <a:gd name="connsiteY3" fmla="*/ 692860 h 2151994"/>
                  <a:gd name="connsiteX4" fmla="*/ 18627 w 1483046"/>
                  <a:gd name="connsiteY4" fmla="*/ 687377 h 2151994"/>
                  <a:gd name="connsiteX5" fmla="*/ 118867 w 1483046"/>
                  <a:gd name="connsiteY5" fmla="*/ 571099 h 2151994"/>
                  <a:gd name="connsiteX6" fmla="*/ 217184 w 1483046"/>
                  <a:gd name="connsiteY6" fmla="*/ 456809 h 2151994"/>
                  <a:gd name="connsiteX7" fmla="*/ 49800 w 1483046"/>
                  <a:gd name="connsiteY7" fmla="*/ 22 h 2151994"/>
                  <a:gd name="connsiteX8" fmla="*/ 314618 w 1483046"/>
                  <a:gd name="connsiteY8" fmla="*/ 414541 h 2151994"/>
                  <a:gd name="connsiteX9" fmla="*/ 427759 w 1483046"/>
                  <a:gd name="connsiteY9" fmla="*/ 361656 h 2151994"/>
                  <a:gd name="connsiteX10" fmla="*/ 497185 w 1483046"/>
                  <a:gd name="connsiteY10" fmla="*/ 304162 h 2151994"/>
                  <a:gd name="connsiteX11" fmla="*/ 552303 w 1483046"/>
                  <a:gd name="connsiteY11" fmla="*/ 329373 h 2151994"/>
                  <a:gd name="connsiteX12" fmla="*/ 675296 w 1483046"/>
                  <a:gd name="connsiteY12" fmla="*/ 351065 h 2151994"/>
                  <a:gd name="connsiteX13" fmla="*/ 903431 w 1483046"/>
                  <a:gd name="connsiteY13" fmla="*/ 310716 h 2151994"/>
                  <a:gd name="connsiteX14" fmla="*/ 932636 w 1483046"/>
                  <a:gd name="connsiteY14" fmla="*/ 288628 h 2151994"/>
                  <a:gd name="connsiteX15" fmla="*/ 972753 w 1483046"/>
                  <a:gd name="connsiteY15" fmla="*/ 296004 h 2151994"/>
                  <a:gd name="connsiteX16" fmla="*/ 1012768 w 1483046"/>
                  <a:gd name="connsiteY16" fmla="*/ 335522 h 2151994"/>
                  <a:gd name="connsiteX17" fmla="*/ 1116028 w 1483046"/>
                  <a:gd name="connsiteY17" fmla="*/ 395761 h 2151994"/>
                  <a:gd name="connsiteX18" fmla="*/ 1230225 w 1483046"/>
                  <a:gd name="connsiteY18" fmla="*/ 431122 h 2151994"/>
                  <a:gd name="connsiteX19" fmla="*/ 1283667 w 1483046"/>
                  <a:gd name="connsiteY19" fmla="*/ 437338 h 2151994"/>
                  <a:gd name="connsiteX20" fmla="*/ 1303202 w 1483046"/>
                  <a:gd name="connsiteY20" fmla="*/ 489463 h 2151994"/>
                  <a:gd name="connsiteX21" fmla="*/ 1426691 w 1483046"/>
                  <a:gd name="connsiteY21" fmla="*/ 644323 h 2151994"/>
                  <a:gd name="connsiteX22" fmla="*/ 1465938 w 1483046"/>
                  <a:gd name="connsiteY22" fmla="*/ 666730 h 2151994"/>
                  <a:gd name="connsiteX23" fmla="*/ 1471802 w 1483046"/>
                  <a:gd name="connsiteY23" fmla="*/ 683833 h 2151994"/>
                  <a:gd name="connsiteX24" fmla="*/ 1483041 w 1483046"/>
                  <a:gd name="connsiteY24" fmla="*/ 795975 h 2151994"/>
                  <a:gd name="connsiteX25" fmla="*/ 787366 w 1483046"/>
                  <a:gd name="connsiteY25" fmla="*/ 2140201 h 2151994"/>
                  <a:gd name="connsiteX0" fmla="*/ 787366 w 1483046"/>
                  <a:gd name="connsiteY0" fmla="*/ 2142425 h 2154218"/>
                  <a:gd name="connsiteX1" fmla="*/ 731955 w 1483046"/>
                  <a:gd name="connsiteY1" fmla="*/ 2154218 h 2154218"/>
                  <a:gd name="connsiteX2" fmla="*/ 3 w 1483046"/>
                  <a:gd name="connsiteY2" fmla="*/ 798199 h 2154218"/>
                  <a:gd name="connsiteX3" fmla="*/ 10879 w 1483046"/>
                  <a:gd name="connsiteY3" fmla="*/ 695084 h 2154218"/>
                  <a:gd name="connsiteX4" fmla="*/ 18627 w 1483046"/>
                  <a:gd name="connsiteY4" fmla="*/ 689601 h 2154218"/>
                  <a:gd name="connsiteX5" fmla="*/ 118867 w 1483046"/>
                  <a:gd name="connsiteY5" fmla="*/ 573323 h 2154218"/>
                  <a:gd name="connsiteX6" fmla="*/ 217184 w 1483046"/>
                  <a:gd name="connsiteY6" fmla="*/ 459033 h 2154218"/>
                  <a:gd name="connsiteX7" fmla="*/ 49800 w 1483046"/>
                  <a:gd name="connsiteY7" fmla="*/ 2246 h 2154218"/>
                  <a:gd name="connsiteX8" fmla="*/ 314618 w 1483046"/>
                  <a:gd name="connsiteY8" fmla="*/ 416765 h 2154218"/>
                  <a:gd name="connsiteX9" fmla="*/ 427759 w 1483046"/>
                  <a:gd name="connsiteY9" fmla="*/ 363880 h 2154218"/>
                  <a:gd name="connsiteX10" fmla="*/ 497185 w 1483046"/>
                  <a:gd name="connsiteY10" fmla="*/ 306386 h 2154218"/>
                  <a:gd name="connsiteX11" fmla="*/ 552303 w 1483046"/>
                  <a:gd name="connsiteY11" fmla="*/ 331597 h 2154218"/>
                  <a:gd name="connsiteX12" fmla="*/ 675296 w 1483046"/>
                  <a:gd name="connsiteY12" fmla="*/ 353289 h 2154218"/>
                  <a:gd name="connsiteX13" fmla="*/ 903431 w 1483046"/>
                  <a:gd name="connsiteY13" fmla="*/ 312940 h 2154218"/>
                  <a:gd name="connsiteX14" fmla="*/ 932636 w 1483046"/>
                  <a:gd name="connsiteY14" fmla="*/ 290852 h 2154218"/>
                  <a:gd name="connsiteX15" fmla="*/ 972753 w 1483046"/>
                  <a:gd name="connsiteY15" fmla="*/ 298228 h 2154218"/>
                  <a:gd name="connsiteX16" fmla="*/ 1012768 w 1483046"/>
                  <a:gd name="connsiteY16" fmla="*/ 337746 h 2154218"/>
                  <a:gd name="connsiteX17" fmla="*/ 1116028 w 1483046"/>
                  <a:gd name="connsiteY17" fmla="*/ 397985 h 2154218"/>
                  <a:gd name="connsiteX18" fmla="*/ 1230225 w 1483046"/>
                  <a:gd name="connsiteY18" fmla="*/ 433346 h 2154218"/>
                  <a:gd name="connsiteX19" fmla="*/ 1283667 w 1483046"/>
                  <a:gd name="connsiteY19" fmla="*/ 439562 h 2154218"/>
                  <a:gd name="connsiteX20" fmla="*/ 1303202 w 1483046"/>
                  <a:gd name="connsiteY20" fmla="*/ 491687 h 2154218"/>
                  <a:gd name="connsiteX21" fmla="*/ 1426691 w 1483046"/>
                  <a:gd name="connsiteY21" fmla="*/ 646547 h 2154218"/>
                  <a:gd name="connsiteX22" fmla="*/ 1465938 w 1483046"/>
                  <a:gd name="connsiteY22" fmla="*/ 668954 h 2154218"/>
                  <a:gd name="connsiteX23" fmla="*/ 1471802 w 1483046"/>
                  <a:gd name="connsiteY23" fmla="*/ 686057 h 2154218"/>
                  <a:gd name="connsiteX24" fmla="*/ 1483041 w 1483046"/>
                  <a:gd name="connsiteY24" fmla="*/ 798199 h 2154218"/>
                  <a:gd name="connsiteX25" fmla="*/ 787366 w 1483046"/>
                  <a:gd name="connsiteY25" fmla="*/ 2142425 h 2154218"/>
                  <a:gd name="connsiteX0" fmla="*/ 787366 w 1483046"/>
                  <a:gd name="connsiteY0" fmla="*/ 2140404 h 2152197"/>
                  <a:gd name="connsiteX1" fmla="*/ 731955 w 1483046"/>
                  <a:gd name="connsiteY1" fmla="*/ 2152197 h 2152197"/>
                  <a:gd name="connsiteX2" fmla="*/ 3 w 1483046"/>
                  <a:gd name="connsiteY2" fmla="*/ 796178 h 2152197"/>
                  <a:gd name="connsiteX3" fmla="*/ 10879 w 1483046"/>
                  <a:gd name="connsiteY3" fmla="*/ 693063 h 2152197"/>
                  <a:gd name="connsiteX4" fmla="*/ 18627 w 1483046"/>
                  <a:gd name="connsiteY4" fmla="*/ 687580 h 2152197"/>
                  <a:gd name="connsiteX5" fmla="*/ 118867 w 1483046"/>
                  <a:gd name="connsiteY5" fmla="*/ 571302 h 2152197"/>
                  <a:gd name="connsiteX6" fmla="*/ 217184 w 1483046"/>
                  <a:gd name="connsiteY6" fmla="*/ 457012 h 2152197"/>
                  <a:gd name="connsiteX7" fmla="*/ 49800 w 1483046"/>
                  <a:gd name="connsiteY7" fmla="*/ 225 h 2152197"/>
                  <a:gd name="connsiteX8" fmla="*/ 294653 w 1483046"/>
                  <a:gd name="connsiteY8" fmla="*/ 395442 h 2152197"/>
                  <a:gd name="connsiteX9" fmla="*/ 427759 w 1483046"/>
                  <a:gd name="connsiteY9" fmla="*/ 361859 h 2152197"/>
                  <a:gd name="connsiteX10" fmla="*/ 497185 w 1483046"/>
                  <a:gd name="connsiteY10" fmla="*/ 304365 h 2152197"/>
                  <a:gd name="connsiteX11" fmla="*/ 552303 w 1483046"/>
                  <a:gd name="connsiteY11" fmla="*/ 329576 h 2152197"/>
                  <a:gd name="connsiteX12" fmla="*/ 675296 w 1483046"/>
                  <a:gd name="connsiteY12" fmla="*/ 351268 h 2152197"/>
                  <a:gd name="connsiteX13" fmla="*/ 903431 w 1483046"/>
                  <a:gd name="connsiteY13" fmla="*/ 310919 h 2152197"/>
                  <a:gd name="connsiteX14" fmla="*/ 932636 w 1483046"/>
                  <a:gd name="connsiteY14" fmla="*/ 288831 h 2152197"/>
                  <a:gd name="connsiteX15" fmla="*/ 972753 w 1483046"/>
                  <a:gd name="connsiteY15" fmla="*/ 296207 h 2152197"/>
                  <a:gd name="connsiteX16" fmla="*/ 1012768 w 1483046"/>
                  <a:gd name="connsiteY16" fmla="*/ 335725 h 2152197"/>
                  <a:gd name="connsiteX17" fmla="*/ 1116028 w 1483046"/>
                  <a:gd name="connsiteY17" fmla="*/ 395964 h 2152197"/>
                  <a:gd name="connsiteX18" fmla="*/ 1230225 w 1483046"/>
                  <a:gd name="connsiteY18" fmla="*/ 431325 h 2152197"/>
                  <a:gd name="connsiteX19" fmla="*/ 1283667 w 1483046"/>
                  <a:gd name="connsiteY19" fmla="*/ 437541 h 2152197"/>
                  <a:gd name="connsiteX20" fmla="*/ 1303202 w 1483046"/>
                  <a:gd name="connsiteY20" fmla="*/ 489666 h 2152197"/>
                  <a:gd name="connsiteX21" fmla="*/ 1426691 w 1483046"/>
                  <a:gd name="connsiteY21" fmla="*/ 644526 h 2152197"/>
                  <a:gd name="connsiteX22" fmla="*/ 1465938 w 1483046"/>
                  <a:gd name="connsiteY22" fmla="*/ 666933 h 2152197"/>
                  <a:gd name="connsiteX23" fmla="*/ 1471802 w 1483046"/>
                  <a:gd name="connsiteY23" fmla="*/ 684036 h 2152197"/>
                  <a:gd name="connsiteX24" fmla="*/ 1483041 w 1483046"/>
                  <a:gd name="connsiteY24" fmla="*/ 796178 h 2152197"/>
                  <a:gd name="connsiteX25" fmla="*/ 787366 w 1483046"/>
                  <a:gd name="connsiteY25" fmla="*/ 2140404 h 2152197"/>
                  <a:gd name="connsiteX0" fmla="*/ 787366 w 1483046"/>
                  <a:gd name="connsiteY0" fmla="*/ 2141989 h 2153782"/>
                  <a:gd name="connsiteX1" fmla="*/ 731955 w 1483046"/>
                  <a:gd name="connsiteY1" fmla="*/ 2153782 h 2153782"/>
                  <a:gd name="connsiteX2" fmla="*/ 3 w 1483046"/>
                  <a:gd name="connsiteY2" fmla="*/ 797763 h 2153782"/>
                  <a:gd name="connsiteX3" fmla="*/ 10879 w 1483046"/>
                  <a:gd name="connsiteY3" fmla="*/ 694648 h 2153782"/>
                  <a:gd name="connsiteX4" fmla="*/ 18627 w 1483046"/>
                  <a:gd name="connsiteY4" fmla="*/ 689165 h 2153782"/>
                  <a:gd name="connsiteX5" fmla="*/ 118867 w 1483046"/>
                  <a:gd name="connsiteY5" fmla="*/ 572887 h 2153782"/>
                  <a:gd name="connsiteX6" fmla="*/ 217184 w 1483046"/>
                  <a:gd name="connsiteY6" fmla="*/ 458597 h 2153782"/>
                  <a:gd name="connsiteX7" fmla="*/ 49800 w 1483046"/>
                  <a:gd name="connsiteY7" fmla="*/ 1810 h 2153782"/>
                  <a:gd name="connsiteX8" fmla="*/ 294653 w 1483046"/>
                  <a:gd name="connsiteY8" fmla="*/ 397027 h 2153782"/>
                  <a:gd name="connsiteX9" fmla="*/ 427759 w 1483046"/>
                  <a:gd name="connsiteY9" fmla="*/ 363444 h 2153782"/>
                  <a:gd name="connsiteX10" fmla="*/ 497185 w 1483046"/>
                  <a:gd name="connsiteY10" fmla="*/ 305950 h 2153782"/>
                  <a:gd name="connsiteX11" fmla="*/ 552303 w 1483046"/>
                  <a:gd name="connsiteY11" fmla="*/ 331161 h 2153782"/>
                  <a:gd name="connsiteX12" fmla="*/ 675296 w 1483046"/>
                  <a:gd name="connsiteY12" fmla="*/ 352853 h 2153782"/>
                  <a:gd name="connsiteX13" fmla="*/ 903431 w 1483046"/>
                  <a:gd name="connsiteY13" fmla="*/ 312504 h 2153782"/>
                  <a:gd name="connsiteX14" fmla="*/ 932636 w 1483046"/>
                  <a:gd name="connsiteY14" fmla="*/ 290416 h 2153782"/>
                  <a:gd name="connsiteX15" fmla="*/ 972753 w 1483046"/>
                  <a:gd name="connsiteY15" fmla="*/ 297792 h 2153782"/>
                  <a:gd name="connsiteX16" fmla="*/ 1012768 w 1483046"/>
                  <a:gd name="connsiteY16" fmla="*/ 337310 h 2153782"/>
                  <a:gd name="connsiteX17" fmla="*/ 1116028 w 1483046"/>
                  <a:gd name="connsiteY17" fmla="*/ 397549 h 2153782"/>
                  <a:gd name="connsiteX18" fmla="*/ 1230225 w 1483046"/>
                  <a:gd name="connsiteY18" fmla="*/ 432910 h 2153782"/>
                  <a:gd name="connsiteX19" fmla="*/ 1283667 w 1483046"/>
                  <a:gd name="connsiteY19" fmla="*/ 439126 h 2153782"/>
                  <a:gd name="connsiteX20" fmla="*/ 1303202 w 1483046"/>
                  <a:gd name="connsiteY20" fmla="*/ 491251 h 2153782"/>
                  <a:gd name="connsiteX21" fmla="*/ 1426691 w 1483046"/>
                  <a:gd name="connsiteY21" fmla="*/ 646111 h 2153782"/>
                  <a:gd name="connsiteX22" fmla="*/ 1465938 w 1483046"/>
                  <a:gd name="connsiteY22" fmla="*/ 668518 h 2153782"/>
                  <a:gd name="connsiteX23" fmla="*/ 1471802 w 1483046"/>
                  <a:gd name="connsiteY23" fmla="*/ 685621 h 2153782"/>
                  <a:gd name="connsiteX24" fmla="*/ 1483041 w 1483046"/>
                  <a:gd name="connsiteY24" fmla="*/ 797763 h 2153782"/>
                  <a:gd name="connsiteX25" fmla="*/ 787366 w 1483046"/>
                  <a:gd name="connsiteY25" fmla="*/ 2141989 h 215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83046" h="2153782">
                    <a:moveTo>
                      <a:pt x="787366" y="2141989"/>
                    </a:moveTo>
                    <a:cubicBezTo>
                      <a:pt x="768299" y="2149706"/>
                      <a:pt x="749776" y="2153782"/>
                      <a:pt x="731955" y="2153782"/>
                    </a:cubicBezTo>
                    <a:cubicBezTo>
                      <a:pt x="446808" y="2153782"/>
                      <a:pt x="-1292" y="1110482"/>
                      <a:pt x="3" y="797763"/>
                    </a:cubicBezTo>
                    <a:lnTo>
                      <a:pt x="10879" y="694648"/>
                    </a:lnTo>
                    <a:lnTo>
                      <a:pt x="18627" y="689165"/>
                    </a:lnTo>
                    <a:cubicBezTo>
                      <a:pt x="54782" y="658646"/>
                      <a:pt x="85774" y="611315"/>
                      <a:pt x="118867" y="572887"/>
                    </a:cubicBezTo>
                    <a:cubicBezTo>
                      <a:pt x="151960" y="534459"/>
                      <a:pt x="204541" y="495748"/>
                      <a:pt x="217184" y="458597"/>
                    </a:cubicBezTo>
                    <a:cubicBezTo>
                      <a:pt x="161389" y="306335"/>
                      <a:pt x="-2048" y="32367"/>
                      <a:pt x="49800" y="1810"/>
                    </a:cubicBezTo>
                    <a:cubicBezTo>
                      <a:pt x="101648" y="-28747"/>
                      <a:pt x="231660" y="336755"/>
                      <a:pt x="294653" y="397027"/>
                    </a:cubicBezTo>
                    <a:cubicBezTo>
                      <a:pt x="357646" y="457299"/>
                      <a:pt x="394518" y="384300"/>
                      <a:pt x="427759" y="363444"/>
                    </a:cubicBezTo>
                    <a:lnTo>
                      <a:pt x="497185" y="305950"/>
                    </a:lnTo>
                    <a:lnTo>
                      <a:pt x="552303" y="331161"/>
                    </a:lnTo>
                    <a:cubicBezTo>
                      <a:pt x="589821" y="342671"/>
                      <a:pt x="631367" y="350262"/>
                      <a:pt x="675296" y="352853"/>
                    </a:cubicBezTo>
                    <a:cubicBezTo>
                      <a:pt x="763153" y="358036"/>
                      <a:pt x="843902" y="342237"/>
                      <a:pt x="903431" y="312504"/>
                    </a:cubicBezTo>
                    <a:lnTo>
                      <a:pt x="932636" y="290416"/>
                    </a:lnTo>
                    <a:lnTo>
                      <a:pt x="972753" y="297792"/>
                    </a:lnTo>
                    <a:lnTo>
                      <a:pt x="1012768" y="337310"/>
                    </a:lnTo>
                    <a:cubicBezTo>
                      <a:pt x="1042665" y="360011"/>
                      <a:pt x="1077460" y="380594"/>
                      <a:pt x="1116028" y="397549"/>
                    </a:cubicBezTo>
                    <a:cubicBezTo>
                      <a:pt x="1154595" y="414504"/>
                      <a:pt x="1193284" y="426228"/>
                      <a:pt x="1230225" y="432910"/>
                    </a:cubicBezTo>
                    <a:lnTo>
                      <a:pt x="1283667" y="439126"/>
                    </a:lnTo>
                    <a:lnTo>
                      <a:pt x="1303202" y="491251"/>
                    </a:lnTo>
                    <a:cubicBezTo>
                      <a:pt x="1336755" y="556901"/>
                      <a:pt x="1380723" y="610370"/>
                      <a:pt x="1426691" y="646111"/>
                    </a:cubicBezTo>
                    <a:lnTo>
                      <a:pt x="1465938" y="668518"/>
                    </a:lnTo>
                    <a:lnTo>
                      <a:pt x="1471802" y="685621"/>
                    </a:lnTo>
                    <a:cubicBezTo>
                      <a:pt x="1479454" y="721226"/>
                      <a:pt x="1483203" y="758673"/>
                      <a:pt x="1483041" y="797763"/>
                    </a:cubicBezTo>
                    <a:cubicBezTo>
                      <a:pt x="1481826" y="1090938"/>
                      <a:pt x="1073371" y="2026224"/>
                      <a:pt x="787366" y="21419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C7033BBE-8421-42BE-8921-B2DA4607E68C}"/>
                  </a:ext>
                </a:extLst>
              </p:cNvPr>
              <p:cNvSpPr/>
              <p:nvPr/>
            </p:nvSpPr>
            <p:spPr>
              <a:xfrm rot="12477670">
                <a:off x="2871061" y="3350663"/>
                <a:ext cx="1196126" cy="1490219"/>
              </a:xfrm>
              <a:custGeom>
                <a:avLst/>
                <a:gdLst>
                  <a:gd name="connsiteX0" fmla="*/ 635034 w 1196126"/>
                  <a:gd name="connsiteY0" fmla="*/ 1479833 h 1490219"/>
                  <a:gd name="connsiteX1" fmla="*/ 590345 w 1196126"/>
                  <a:gd name="connsiteY1" fmla="*/ 1490219 h 1490219"/>
                  <a:gd name="connsiteX2" fmla="*/ 3 w 1196126"/>
                  <a:gd name="connsiteY2" fmla="*/ 315431 h 1490219"/>
                  <a:gd name="connsiteX3" fmla="*/ 6500 w 1196126"/>
                  <a:gd name="connsiteY3" fmla="*/ 255802 h 1490219"/>
                  <a:gd name="connsiteX4" fmla="*/ 23075 w 1196126"/>
                  <a:gd name="connsiteY4" fmla="*/ 252516 h 1490219"/>
                  <a:gd name="connsiteX5" fmla="*/ 182594 w 1196126"/>
                  <a:gd name="connsiteY5" fmla="*/ 166301 h 1490219"/>
                  <a:gd name="connsiteX6" fmla="*/ 269753 w 1196126"/>
                  <a:gd name="connsiteY6" fmla="*/ 76617 h 1490219"/>
                  <a:gd name="connsiteX7" fmla="*/ 299400 w 1196126"/>
                  <a:gd name="connsiteY7" fmla="*/ 23042 h 1490219"/>
                  <a:gd name="connsiteX8" fmla="*/ 314089 w 1196126"/>
                  <a:gd name="connsiteY8" fmla="*/ 33389 h 1490219"/>
                  <a:gd name="connsiteX9" fmla="*/ 544668 w 1196126"/>
                  <a:gd name="connsiteY9" fmla="*/ 63046 h 1490219"/>
                  <a:gd name="connsiteX10" fmla="*/ 666171 w 1196126"/>
                  <a:gd name="connsiteY10" fmla="*/ 33435 h 1490219"/>
                  <a:gd name="connsiteX11" fmla="*/ 726691 w 1196126"/>
                  <a:gd name="connsiteY11" fmla="*/ 0 h 1490219"/>
                  <a:gd name="connsiteX12" fmla="*/ 754551 w 1196126"/>
                  <a:gd name="connsiteY12" fmla="*/ 18595 h 1490219"/>
                  <a:gd name="connsiteX13" fmla="*/ 873150 w 1196126"/>
                  <a:gd name="connsiteY13" fmla="*/ 58274 h 1490219"/>
                  <a:gd name="connsiteX14" fmla="*/ 936908 w 1196126"/>
                  <a:gd name="connsiteY14" fmla="*/ 67290 h 1490219"/>
                  <a:gd name="connsiteX15" fmla="*/ 970184 w 1196126"/>
                  <a:gd name="connsiteY15" fmla="*/ 67814 h 1490219"/>
                  <a:gd name="connsiteX16" fmla="*/ 975497 w 1196126"/>
                  <a:gd name="connsiteY16" fmla="*/ 76526 h 1490219"/>
                  <a:gd name="connsiteX17" fmla="*/ 1066372 w 1196126"/>
                  <a:gd name="connsiteY17" fmla="*/ 162443 h 1490219"/>
                  <a:gd name="connsiteX18" fmla="*/ 1147823 w 1196126"/>
                  <a:gd name="connsiteY18" fmla="*/ 211787 h 1490219"/>
                  <a:gd name="connsiteX19" fmla="*/ 1187023 w 1196126"/>
                  <a:gd name="connsiteY19" fmla="*/ 226227 h 1490219"/>
                  <a:gd name="connsiteX20" fmla="*/ 1187188 w 1196126"/>
                  <a:gd name="connsiteY20" fmla="*/ 226672 h 1490219"/>
                  <a:gd name="connsiteX21" fmla="*/ 1196120 w 1196126"/>
                  <a:gd name="connsiteY21" fmla="*/ 315431 h 1490219"/>
                  <a:gd name="connsiteX22" fmla="*/ 635034 w 1196126"/>
                  <a:gd name="connsiteY22" fmla="*/ 1479833 h 1490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6126" h="1490219">
                    <a:moveTo>
                      <a:pt x="635034" y="1479833"/>
                    </a:moveTo>
                    <a:cubicBezTo>
                      <a:pt x="619658" y="1486628"/>
                      <a:pt x="604719" y="1490219"/>
                      <a:pt x="590345" y="1490219"/>
                    </a:cubicBezTo>
                    <a:cubicBezTo>
                      <a:pt x="360365" y="1490219"/>
                      <a:pt x="-1283" y="570951"/>
                      <a:pt x="3" y="315431"/>
                    </a:cubicBezTo>
                    <a:lnTo>
                      <a:pt x="6500" y="255802"/>
                    </a:lnTo>
                    <a:lnTo>
                      <a:pt x="23075" y="252516"/>
                    </a:lnTo>
                    <a:cubicBezTo>
                      <a:pt x="75759" y="236778"/>
                      <a:pt x="131160" y="207739"/>
                      <a:pt x="182594" y="166301"/>
                    </a:cubicBezTo>
                    <a:cubicBezTo>
                      <a:pt x="216885" y="138675"/>
                      <a:pt x="246165" y="108155"/>
                      <a:pt x="269753" y="76617"/>
                    </a:cubicBezTo>
                    <a:lnTo>
                      <a:pt x="299400" y="23042"/>
                    </a:lnTo>
                    <a:lnTo>
                      <a:pt x="314089" y="33389"/>
                    </a:lnTo>
                    <a:cubicBezTo>
                      <a:pt x="375497" y="61283"/>
                      <a:pt x="457208" y="73373"/>
                      <a:pt x="544668" y="63046"/>
                    </a:cubicBezTo>
                    <a:cubicBezTo>
                      <a:pt x="588398" y="57881"/>
                      <a:pt x="629424" y="47602"/>
                      <a:pt x="666171" y="33435"/>
                    </a:cubicBezTo>
                    <a:lnTo>
                      <a:pt x="726691" y="0"/>
                    </a:lnTo>
                    <a:lnTo>
                      <a:pt x="754551" y="18595"/>
                    </a:lnTo>
                    <a:cubicBezTo>
                      <a:pt x="789983" y="35789"/>
                      <a:pt x="830006" y="49468"/>
                      <a:pt x="873150" y="58274"/>
                    </a:cubicBezTo>
                    <a:cubicBezTo>
                      <a:pt x="894721" y="62678"/>
                      <a:pt x="916052" y="65656"/>
                      <a:pt x="936908" y="67290"/>
                    </a:cubicBezTo>
                    <a:lnTo>
                      <a:pt x="970184" y="67814"/>
                    </a:lnTo>
                    <a:lnTo>
                      <a:pt x="975497" y="76526"/>
                    </a:lnTo>
                    <a:cubicBezTo>
                      <a:pt x="1000399" y="107038"/>
                      <a:pt x="1030945" y="136293"/>
                      <a:pt x="1066372" y="162443"/>
                    </a:cubicBezTo>
                    <a:cubicBezTo>
                      <a:pt x="1092943" y="182056"/>
                      <a:pt x="1120373" y="198530"/>
                      <a:pt x="1147823" y="211787"/>
                    </a:cubicBezTo>
                    <a:lnTo>
                      <a:pt x="1187023" y="226227"/>
                    </a:lnTo>
                    <a:lnTo>
                      <a:pt x="1187188" y="226672"/>
                    </a:lnTo>
                    <a:cubicBezTo>
                      <a:pt x="1193303" y="253937"/>
                      <a:pt x="1196281" y="283491"/>
                      <a:pt x="1196120" y="315431"/>
                    </a:cubicBezTo>
                    <a:cubicBezTo>
                      <a:pt x="1194916" y="554981"/>
                      <a:pt x="865681" y="1377903"/>
                      <a:pt x="635034" y="147983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9966"/>
                  </a:gs>
                  <a:gs pos="0">
                    <a:srgbClr val="00FF99"/>
                  </a:gs>
                  <a:gs pos="50000">
                    <a:srgbClr val="00CC99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DE3CAE66-82B0-4BC6-91A1-88C152F497AB}"/>
                  </a:ext>
                </a:extLst>
              </p:cNvPr>
              <p:cNvSpPr/>
              <p:nvPr/>
            </p:nvSpPr>
            <p:spPr>
              <a:xfrm rot="12477670">
                <a:off x="2876782" y="3353224"/>
                <a:ext cx="1184538" cy="1485885"/>
              </a:xfrm>
              <a:custGeom>
                <a:avLst/>
                <a:gdLst>
                  <a:gd name="connsiteX0" fmla="*/ 587460 w 1184538"/>
                  <a:gd name="connsiteY0" fmla="*/ 379812 h 1485885"/>
                  <a:gd name="connsiteX1" fmla="*/ 590261 w 1184538"/>
                  <a:gd name="connsiteY1" fmla="*/ 371480 h 1485885"/>
                  <a:gd name="connsiteX2" fmla="*/ 588093 w 1184538"/>
                  <a:gd name="connsiteY2" fmla="*/ 367800 h 1485885"/>
                  <a:gd name="connsiteX3" fmla="*/ 582158 w 1184538"/>
                  <a:gd name="connsiteY3" fmla="*/ 778502 h 1485885"/>
                  <a:gd name="connsiteX4" fmla="*/ 582396 w 1184538"/>
                  <a:gd name="connsiteY4" fmla="*/ 762501 h 1485885"/>
                  <a:gd name="connsiteX5" fmla="*/ 594729 w 1184538"/>
                  <a:gd name="connsiteY5" fmla="*/ 725150 h 1485885"/>
                  <a:gd name="connsiteX6" fmla="*/ 860099 w 1184538"/>
                  <a:gd name="connsiteY6" fmla="*/ 186106 h 1485885"/>
                  <a:gd name="connsiteX7" fmla="*/ 922734 w 1184538"/>
                  <a:gd name="connsiteY7" fmla="*/ 71572 h 1485885"/>
                  <a:gd name="connsiteX8" fmla="*/ 927771 w 1184538"/>
                  <a:gd name="connsiteY8" fmla="*/ 62617 h 1485885"/>
                  <a:gd name="connsiteX9" fmla="*/ 936508 w 1184538"/>
                  <a:gd name="connsiteY9" fmla="*/ 63852 h 1485885"/>
                  <a:gd name="connsiteX10" fmla="*/ 947922 w 1184538"/>
                  <a:gd name="connsiteY10" fmla="*/ 64032 h 1485885"/>
                  <a:gd name="connsiteX11" fmla="*/ 875019 w 1184538"/>
                  <a:gd name="connsiteY11" fmla="*/ 197048 h 1485885"/>
                  <a:gd name="connsiteX12" fmla="*/ 637577 w 1184538"/>
                  <a:gd name="connsiteY12" fmla="*/ 659495 h 1485885"/>
                  <a:gd name="connsiteX13" fmla="*/ 586103 w 1184538"/>
                  <a:gd name="connsiteY13" fmla="*/ 1485885 h 1485885"/>
                  <a:gd name="connsiteX14" fmla="*/ 570320 w 1184538"/>
                  <a:gd name="connsiteY14" fmla="*/ 1482205 h 1485885"/>
                  <a:gd name="connsiteX15" fmla="*/ 566849 w 1184538"/>
                  <a:gd name="connsiteY15" fmla="*/ 1426499 h 1485885"/>
                  <a:gd name="connsiteX16" fmla="*/ 555819 w 1184538"/>
                  <a:gd name="connsiteY16" fmla="*/ 1016095 h 1485885"/>
                  <a:gd name="connsiteX17" fmla="*/ 556239 w 1184538"/>
                  <a:gd name="connsiteY17" fmla="*/ 931940 h 1485885"/>
                  <a:gd name="connsiteX18" fmla="*/ 551444 w 1184538"/>
                  <a:gd name="connsiteY18" fmla="*/ 931404 h 1485885"/>
                  <a:gd name="connsiteX19" fmla="*/ 410451 w 1184538"/>
                  <a:gd name="connsiteY19" fmla="*/ 808402 h 1485885"/>
                  <a:gd name="connsiteX20" fmla="*/ 389945 w 1184538"/>
                  <a:gd name="connsiteY20" fmla="*/ 787529 h 1485885"/>
                  <a:gd name="connsiteX21" fmla="*/ 384125 w 1184538"/>
                  <a:gd name="connsiteY21" fmla="*/ 897964 h 1485885"/>
                  <a:gd name="connsiteX22" fmla="*/ 377834 w 1184538"/>
                  <a:gd name="connsiteY22" fmla="*/ 1140174 h 1485885"/>
                  <a:gd name="connsiteX23" fmla="*/ 377253 w 1184538"/>
                  <a:gd name="connsiteY23" fmla="*/ 1304790 h 1485885"/>
                  <a:gd name="connsiteX24" fmla="*/ 359022 w 1184538"/>
                  <a:gd name="connsiteY24" fmla="*/ 1277841 h 1485885"/>
                  <a:gd name="connsiteX25" fmla="*/ 359309 w 1184538"/>
                  <a:gd name="connsiteY25" fmla="*/ 1196886 h 1485885"/>
                  <a:gd name="connsiteX26" fmla="*/ 383717 w 1184538"/>
                  <a:gd name="connsiteY26" fmla="*/ 781292 h 1485885"/>
                  <a:gd name="connsiteX27" fmla="*/ 383751 w 1184538"/>
                  <a:gd name="connsiteY27" fmla="*/ 781226 h 1485885"/>
                  <a:gd name="connsiteX28" fmla="*/ 357223 w 1184538"/>
                  <a:gd name="connsiteY28" fmla="*/ 754226 h 1485885"/>
                  <a:gd name="connsiteX29" fmla="*/ 316294 w 1184538"/>
                  <a:gd name="connsiteY29" fmla="*/ 710704 h 1485885"/>
                  <a:gd name="connsiteX30" fmla="*/ 315003 w 1184538"/>
                  <a:gd name="connsiteY30" fmla="*/ 713268 h 1485885"/>
                  <a:gd name="connsiteX31" fmla="*/ 314839 w 1184538"/>
                  <a:gd name="connsiteY31" fmla="*/ 709156 h 1485885"/>
                  <a:gd name="connsiteX32" fmla="*/ 268198 w 1184538"/>
                  <a:gd name="connsiteY32" fmla="*/ 659562 h 1485885"/>
                  <a:gd name="connsiteX33" fmla="*/ 171325 w 1184538"/>
                  <a:gd name="connsiteY33" fmla="*/ 551895 h 1485885"/>
                  <a:gd name="connsiteX34" fmla="*/ 30775 w 1184538"/>
                  <a:gd name="connsiteY34" fmla="*/ 387331 h 1485885"/>
                  <a:gd name="connsiteX35" fmla="*/ 2443 w 1184538"/>
                  <a:gd name="connsiteY35" fmla="*/ 352353 h 1485885"/>
                  <a:gd name="connsiteX36" fmla="*/ 0 w 1184538"/>
                  <a:gd name="connsiteY36" fmla="*/ 317638 h 1485885"/>
                  <a:gd name="connsiteX37" fmla="*/ 79546 w 1184538"/>
                  <a:gd name="connsiteY37" fmla="*/ 413145 h 1485885"/>
                  <a:gd name="connsiteX38" fmla="*/ 184561 w 1184538"/>
                  <a:gd name="connsiteY38" fmla="*/ 534491 h 1485885"/>
                  <a:gd name="connsiteX39" fmla="*/ 278226 w 1184538"/>
                  <a:gd name="connsiteY39" fmla="*/ 639077 h 1485885"/>
                  <a:gd name="connsiteX40" fmla="*/ 313567 w 1184538"/>
                  <a:gd name="connsiteY40" fmla="*/ 677247 h 1485885"/>
                  <a:gd name="connsiteX41" fmla="*/ 311022 w 1184538"/>
                  <a:gd name="connsiteY41" fmla="*/ 613455 h 1485885"/>
                  <a:gd name="connsiteX42" fmla="*/ 275111 w 1184538"/>
                  <a:gd name="connsiteY42" fmla="*/ 221836 h 1485885"/>
                  <a:gd name="connsiteX43" fmla="*/ 257200 w 1184538"/>
                  <a:gd name="connsiteY43" fmla="*/ 87403 h 1485885"/>
                  <a:gd name="connsiteX44" fmla="*/ 269353 w 1184538"/>
                  <a:gd name="connsiteY44" fmla="*/ 73179 h 1485885"/>
                  <a:gd name="connsiteX45" fmla="*/ 273036 w 1184538"/>
                  <a:gd name="connsiteY45" fmla="*/ 66523 h 1485885"/>
                  <a:gd name="connsiteX46" fmla="*/ 293264 w 1184538"/>
                  <a:gd name="connsiteY46" fmla="*/ 216078 h 1485885"/>
                  <a:gd name="connsiteX47" fmla="*/ 324574 w 1184538"/>
                  <a:gd name="connsiteY47" fmla="*/ 670618 h 1485885"/>
                  <a:gd name="connsiteX48" fmla="*/ 322713 w 1184538"/>
                  <a:gd name="connsiteY48" fmla="*/ 687127 h 1485885"/>
                  <a:gd name="connsiteX49" fmla="*/ 368225 w 1184538"/>
                  <a:gd name="connsiteY49" fmla="*/ 736282 h 1485885"/>
                  <a:gd name="connsiteX50" fmla="*/ 526597 w 1184538"/>
                  <a:gd name="connsiteY50" fmla="*/ 897397 h 1485885"/>
                  <a:gd name="connsiteX51" fmla="*/ 556271 w 1184538"/>
                  <a:gd name="connsiteY51" fmla="*/ 925345 h 1485885"/>
                  <a:gd name="connsiteX52" fmla="*/ 557077 w 1184538"/>
                  <a:gd name="connsiteY52" fmla="*/ 763746 h 1485885"/>
                  <a:gd name="connsiteX53" fmla="*/ 582788 w 1184538"/>
                  <a:gd name="connsiteY53" fmla="*/ 371677 h 1485885"/>
                  <a:gd name="connsiteX54" fmla="*/ 586819 w 1184538"/>
                  <a:gd name="connsiteY54" fmla="*/ 365637 h 1485885"/>
                  <a:gd name="connsiteX55" fmla="*/ 564773 w 1184538"/>
                  <a:gd name="connsiteY55" fmla="*/ 328201 h 1485885"/>
                  <a:gd name="connsiteX56" fmla="*/ 437946 w 1184538"/>
                  <a:gd name="connsiteY56" fmla="*/ 128999 h 1485885"/>
                  <a:gd name="connsiteX57" fmla="*/ 386160 w 1184538"/>
                  <a:gd name="connsiteY57" fmla="*/ 52425 h 1485885"/>
                  <a:gd name="connsiteX58" fmla="*/ 414466 w 1184538"/>
                  <a:gd name="connsiteY58" fmla="*/ 58153 h 1485885"/>
                  <a:gd name="connsiteX59" fmla="*/ 495369 w 1184538"/>
                  <a:gd name="connsiteY59" fmla="*/ 182774 h 1485885"/>
                  <a:gd name="connsiteX60" fmla="*/ 591738 w 1184538"/>
                  <a:gd name="connsiteY60" fmla="*/ 359653 h 1485885"/>
                  <a:gd name="connsiteX61" fmla="*/ 592089 w 1184538"/>
                  <a:gd name="connsiteY61" fmla="*/ 366039 h 1485885"/>
                  <a:gd name="connsiteX62" fmla="*/ 619571 w 1184538"/>
                  <a:gd name="connsiteY62" fmla="*/ 284274 h 1485885"/>
                  <a:gd name="connsiteX63" fmla="*/ 673828 w 1184538"/>
                  <a:gd name="connsiteY63" fmla="*/ 102791 h 1485885"/>
                  <a:gd name="connsiteX64" fmla="*/ 698181 w 1184538"/>
                  <a:gd name="connsiteY64" fmla="*/ 12092 h 1485885"/>
                  <a:gd name="connsiteX65" fmla="*/ 720068 w 1184538"/>
                  <a:gd name="connsiteY65" fmla="*/ 0 h 1485885"/>
                  <a:gd name="connsiteX66" fmla="*/ 702241 w 1184538"/>
                  <a:gd name="connsiteY66" fmla="*/ 66389 h 1485885"/>
                  <a:gd name="connsiteX67" fmla="*/ 596602 w 1184538"/>
                  <a:gd name="connsiteY67" fmla="*/ 372922 h 1485885"/>
                  <a:gd name="connsiteX68" fmla="*/ 587408 w 1184538"/>
                  <a:gd name="connsiteY68" fmla="*/ 380796 h 1485885"/>
                  <a:gd name="connsiteX69" fmla="*/ 581427 w 1184538"/>
                  <a:gd name="connsiteY69" fmla="*/ 494314 h 1485885"/>
                  <a:gd name="connsiteX70" fmla="*/ 574158 w 1184538"/>
                  <a:gd name="connsiteY70" fmla="*/ 1013328 h 1485885"/>
                  <a:gd name="connsiteX71" fmla="*/ 578699 w 1184538"/>
                  <a:gd name="connsiteY71" fmla="*/ 1289301 h 1485885"/>
                  <a:gd name="connsiteX72" fmla="*/ 579588 w 1184538"/>
                  <a:gd name="connsiteY72" fmla="*/ 1316314 h 1485885"/>
                  <a:gd name="connsiteX73" fmla="*/ 581542 w 1184538"/>
                  <a:gd name="connsiteY73" fmla="*/ 1310397 h 1485885"/>
                  <a:gd name="connsiteX74" fmla="*/ 846912 w 1184538"/>
                  <a:gd name="connsiteY74" fmla="*/ 771353 h 1485885"/>
                  <a:gd name="connsiteX75" fmla="*/ 1184538 w 1184538"/>
                  <a:gd name="connsiteY75" fmla="*/ 222724 h 1485885"/>
                  <a:gd name="connsiteX76" fmla="*/ 861832 w 1184538"/>
                  <a:gd name="connsiteY76" fmla="*/ 782295 h 1485885"/>
                  <a:gd name="connsiteX77" fmla="*/ 815913 w 1184538"/>
                  <a:gd name="connsiteY77" fmla="*/ 868433 h 1485885"/>
                  <a:gd name="connsiteX78" fmla="*/ 831554 w 1184538"/>
                  <a:gd name="connsiteY78" fmla="*/ 854777 h 1485885"/>
                  <a:gd name="connsiteX79" fmla="*/ 1008576 w 1184538"/>
                  <a:gd name="connsiteY79" fmla="*/ 737335 h 1485885"/>
                  <a:gd name="connsiteX80" fmla="*/ 1105734 w 1184538"/>
                  <a:gd name="connsiteY80" fmla="*/ 679852 h 1485885"/>
                  <a:gd name="connsiteX81" fmla="*/ 1095886 w 1184538"/>
                  <a:gd name="connsiteY81" fmla="*/ 708377 h 1485885"/>
                  <a:gd name="connsiteX82" fmla="*/ 1079596 w 1184538"/>
                  <a:gd name="connsiteY82" fmla="*/ 717683 h 1485885"/>
                  <a:gd name="connsiteX83" fmla="*/ 894884 w 1184538"/>
                  <a:gd name="connsiteY83" fmla="*/ 828635 h 1485885"/>
                  <a:gd name="connsiteX84" fmla="*/ 806697 w 1184538"/>
                  <a:gd name="connsiteY84" fmla="*/ 885719 h 1485885"/>
                  <a:gd name="connsiteX85" fmla="*/ 795259 w 1184538"/>
                  <a:gd name="connsiteY85" fmla="*/ 907177 h 1485885"/>
                  <a:gd name="connsiteX86" fmla="*/ 661870 w 1184538"/>
                  <a:gd name="connsiteY86" fmla="*/ 1167908 h 1485885"/>
                  <a:gd name="connsiteX87" fmla="*/ 640082 w 1184538"/>
                  <a:gd name="connsiteY87" fmla="*/ 1212572 h 1485885"/>
                  <a:gd name="connsiteX88" fmla="*/ 641400 w 1184538"/>
                  <a:gd name="connsiteY88" fmla="*/ 1211524 h 1485885"/>
                  <a:gd name="connsiteX89" fmla="*/ 824479 w 1184538"/>
                  <a:gd name="connsiteY89" fmla="*/ 1185021 h 1485885"/>
                  <a:gd name="connsiteX90" fmla="*/ 880656 w 1184538"/>
                  <a:gd name="connsiteY90" fmla="*/ 1181466 h 1485885"/>
                  <a:gd name="connsiteX91" fmla="*/ 867883 w 1184538"/>
                  <a:gd name="connsiteY91" fmla="*/ 1203099 h 1485885"/>
                  <a:gd name="connsiteX92" fmla="*/ 829941 w 1184538"/>
                  <a:gd name="connsiteY92" fmla="*/ 1204763 h 1485885"/>
                  <a:gd name="connsiteX93" fmla="*/ 736231 w 1184538"/>
                  <a:gd name="connsiteY93" fmla="*/ 1210711 h 1485885"/>
                  <a:gd name="connsiteX94" fmla="*/ 636429 w 1184538"/>
                  <a:gd name="connsiteY94" fmla="*/ 1220062 h 1485885"/>
                  <a:gd name="connsiteX95" fmla="*/ 624390 w 1184538"/>
                  <a:gd name="connsiteY95" fmla="*/ 1244740 h 1485885"/>
                  <a:gd name="connsiteX96" fmla="*/ 580345 w 1184538"/>
                  <a:gd name="connsiteY96" fmla="*/ 1339323 h 1485885"/>
                  <a:gd name="connsiteX97" fmla="*/ 582841 w 1184538"/>
                  <a:gd name="connsiteY97" fmla="*/ 1415160 h 148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184538" h="1485885">
                    <a:moveTo>
                      <a:pt x="587460" y="379812"/>
                    </a:moveTo>
                    <a:lnTo>
                      <a:pt x="590261" y="371480"/>
                    </a:lnTo>
                    <a:lnTo>
                      <a:pt x="588093" y="367800"/>
                    </a:lnTo>
                    <a:close/>
                    <a:moveTo>
                      <a:pt x="582158" y="778502"/>
                    </a:moveTo>
                    <a:lnTo>
                      <a:pt x="582396" y="762501"/>
                    </a:lnTo>
                    <a:cubicBezTo>
                      <a:pt x="584553" y="753477"/>
                      <a:pt x="588727" y="740894"/>
                      <a:pt x="594729" y="725150"/>
                    </a:cubicBezTo>
                    <a:cubicBezTo>
                      <a:pt x="630742" y="630688"/>
                      <a:pt x="732610" y="422420"/>
                      <a:pt x="860099" y="186106"/>
                    </a:cubicBezTo>
                    <a:cubicBezTo>
                      <a:pt x="881347" y="146720"/>
                      <a:pt x="902300" y="108420"/>
                      <a:pt x="922734" y="71572"/>
                    </a:cubicBezTo>
                    <a:lnTo>
                      <a:pt x="927771" y="62617"/>
                    </a:lnTo>
                    <a:lnTo>
                      <a:pt x="936508" y="63852"/>
                    </a:lnTo>
                    <a:lnTo>
                      <a:pt x="947922" y="64032"/>
                    </a:lnTo>
                    <a:lnTo>
                      <a:pt x="875019" y="197048"/>
                    </a:lnTo>
                    <a:cubicBezTo>
                      <a:pt x="784196" y="365399"/>
                      <a:pt x="700458" y="528661"/>
                      <a:pt x="637577" y="659495"/>
                    </a:cubicBezTo>
                    <a:close/>
                    <a:moveTo>
                      <a:pt x="586103" y="1485885"/>
                    </a:moveTo>
                    <a:lnTo>
                      <a:pt x="570320" y="1482205"/>
                    </a:lnTo>
                    <a:lnTo>
                      <a:pt x="566849" y="1426499"/>
                    </a:lnTo>
                    <a:cubicBezTo>
                      <a:pt x="560895" y="1315418"/>
                      <a:pt x="556827" y="1172470"/>
                      <a:pt x="555819" y="1016095"/>
                    </a:cubicBezTo>
                    <a:lnTo>
                      <a:pt x="556239" y="931940"/>
                    </a:lnTo>
                    <a:lnTo>
                      <a:pt x="551444" y="931404"/>
                    </a:lnTo>
                    <a:cubicBezTo>
                      <a:pt x="528330" y="919951"/>
                      <a:pt x="477568" y="875302"/>
                      <a:pt x="410451" y="808402"/>
                    </a:cubicBezTo>
                    <a:lnTo>
                      <a:pt x="389945" y="787529"/>
                    </a:lnTo>
                    <a:lnTo>
                      <a:pt x="384125" y="897964"/>
                    </a:lnTo>
                    <a:cubicBezTo>
                      <a:pt x="381198" y="970388"/>
                      <a:pt x="379073" y="1052398"/>
                      <a:pt x="377834" y="1140174"/>
                    </a:cubicBezTo>
                    <a:lnTo>
                      <a:pt x="377253" y="1304790"/>
                    </a:lnTo>
                    <a:lnTo>
                      <a:pt x="359022" y="1277841"/>
                    </a:lnTo>
                    <a:lnTo>
                      <a:pt x="359309" y="1196886"/>
                    </a:lnTo>
                    <a:cubicBezTo>
                      <a:pt x="362286" y="988075"/>
                      <a:pt x="371474" y="828444"/>
                      <a:pt x="383717" y="781292"/>
                    </a:cubicBezTo>
                    <a:lnTo>
                      <a:pt x="383751" y="781226"/>
                    </a:lnTo>
                    <a:lnTo>
                      <a:pt x="357223" y="754226"/>
                    </a:lnTo>
                    <a:lnTo>
                      <a:pt x="316294" y="710704"/>
                    </a:lnTo>
                    <a:lnTo>
                      <a:pt x="315003" y="713268"/>
                    </a:lnTo>
                    <a:lnTo>
                      <a:pt x="314839" y="709156"/>
                    </a:lnTo>
                    <a:lnTo>
                      <a:pt x="268198" y="659562"/>
                    </a:lnTo>
                    <a:cubicBezTo>
                      <a:pt x="237016" y="625648"/>
                      <a:pt x="204526" y="589566"/>
                      <a:pt x="171325" y="551895"/>
                    </a:cubicBezTo>
                    <a:cubicBezTo>
                      <a:pt x="120732" y="494492"/>
                      <a:pt x="73274" y="438832"/>
                      <a:pt x="30775" y="387331"/>
                    </a:cubicBezTo>
                    <a:lnTo>
                      <a:pt x="2443" y="352353"/>
                    </a:lnTo>
                    <a:lnTo>
                      <a:pt x="0" y="317638"/>
                    </a:lnTo>
                    <a:lnTo>
                      <a:pt x="79546" y="413145"/>
                    </a:lnTo>
                    <a:cubicBezTo>
                      <a:pt x="113308" y="452897"/>
                      <a:pt x="148518" y="493597"/>
                      <a:pt x="184561" y="534491"/>
                    </a:cubicBezTo>
                    <a:cubicBezTo>
                      <a:pt x="216098" y="570273"/>
                      <a:pt x="247468" y="605290"/>
                      <a:pt x="278226" y="639077"/>
                    </a:cubicBezTo>
                    <a:lnTo>
                      <a:pt x="313567" y="677247"/>
                    </a:lnTo>
                    <a:lnTo>
                      <a:pt x="311022" y="613455"/>
                    </a:lnTo>
                    <a:cubicBezTo>
                      <a:pt x="304835" y="503393"/>
                      <a:pt x="292240" y="365151"/>
                      <a:pt x="275111" y="221836"/>
                    </a:cubicBezTo>
                    <a:lnTo>
                      <a:pt x="257200" y="87403"/>
                    </a:lnTo>
                    <a:lnTo>
                      <a:pt x="269353" y="73179"/>
                    </a:lnTo>
                    <a:lnTo>
                      <a:pt x="273036" y="66523"/>
                    </a:lnTo>
                    <a:lnTo>
                      <a:pt x="293264" y="216078"/>
                    </a:lnTo>
                    <a:cubicBezTo>
                      <a:pt x="317308" y="417249"/>
                      <a:pt x="328794" y="592755"/>
                      <a:pt x="324574" y="670618"/>
                    </a:cubicBezTo>
                    <a:lnTo>
                      <a:pt x="322713" y="687127"/>
                    </a:lnTo>
                    <a:lnTo>
                      <a:pt x="368225" y="736282"/>
                    </a:lnTo>
                    <a:cubicBezTo>
                      <a:pt x="426413" y="798006"/>
                      <a:pt x="480384" y="852950"/>
                      <a:pt x="526597" y="897397"/>
                    </a:cubicBezTo>
                    <a:lnTo>
                      <a:pt x="556271" y="925345"/>
                    </a:lnTo>
                    <a:lnTo>
                      <a:pt x="557077" y="763746"/>
                    </a:lnTo>
                    <a:cubicBezTo>
                      <a:pt x="560640" y="559763"/>
                      <a:pt x="570260" y="407973"/>
                      <a:pt x="582788" y="371677"/>
                    </a:cubicBezTo>
                    <a:lnTo>
                      <a:pt x="586819" y="365637"/>
                    </a:lnTo>
                    <a:lnTo>
                      <a:pt x="564773" y="328201"/>
                    </a:lnTo>
                    <a:cubicBezTo>
                      <a:pt x="529842" y="270132"/>
                      <a:pt x="486590" y="202244"/>
                      <a:pt x="437946" y="128999"/>
                    </a:cubicBezTo>
                    <a:lnTo>
                      <a:pt x="386160" y="52425"/>
                    </a:lnTo>
                    <a:lnTo>
                      <a:pt x="414466" y="58153"/>
                    </a:lnTo>
                    <a:lnTo>
                      <a:pt x="495369" y="182774"/>
                    </a:lnTo>
                    <a:cubicBezTo>
                      <a:pt x="548001" y="267162"/>
                      <a:pt x="582992" y="330852"/>
                      <a:pt x="591738" y="359653"/>
                    </a:cubicBezTo>
                    <a:lnTo>
                      <a:pt x="592089" y="366039"/>
                    </a:lnTo>
                    <a:lnTo>
                      <a:pt x="619571" y="284274"/>
                    </a:lnTo>
                    <a:cubicBezTo>
                      <a:pt x="636758" y="230382"/>
                      <a:pt x="655124" y="168931"/>
                      <a:pt x="673828" y="102791"/>
                    </a:cubicBezTo>
                    <a:lnTo>
                      <a:pt x="698181" y="12092"/>
                    </a:lnTo>
                    <a:lnTo>
                      <a:pt x="720068" y="0"/>
                    </a:lnTo>
                    <a:lnTo>
                      <a:pt x="702241" y="66389"/>
                    </a:lnTo>
                    <a:cubicBezTo>
                      <a:pt x="657718" y="223720"/>
                      <a:pt x="617315" y="341528"/>
                      <a:pt x="596602" y="372922"/>
                    </a:cubicBezTo>
                    <a:lnTo>
                      <a:pt x="587408" y="380796"/>
                    </a:lnTo>
                    <a:lnTo>
                      <a:pt x="581427" y="494314"/>
                    </a:lnTo>
                    <a:cubicBezTo>
                      <a:pt x="575572" y="639162"/>
                      <a:pt x="572927" y="822354"/>
                      <a:pt x="574158" y="1013328"/>
                    </a:cubicBezTo>
                    <a:cubicBezTo>
                      <a:pt x="574774" y="1108816"/>
                      <a:pt x="576332" y="1202069"/>
                      <a:pt x="578699" y="1289301"/>
                    </a:cubicBezTo>
                    <a:lnTo>
                      <a:pt x="579588" y="1316314"/>
                    </a:lnTo>
                    <a:lnTo>
                      <a:pt x="581542" y="1310397"/>
                    </a:lnTo>
                    <a:cubicBezTo>
                      <a:pt x="617554" y="1215934"/>
                      <a:pt x="719424" y="1007666"/>
                      <a:pt x="846912" y="771353"/>
                    </a:cubicBezTo>
                    <a:cubicBezTo>
                      <a:pt x="1016896" y="456267"/>
                      <a:pt x="1168057" y="210637"/>
                      <a:pt x="1184538" y="222724"/>
                    </a:cubicBezTo>
                    <a:cubicBezTo>
                      <a:pt x="1102487" y="350516"/>
                      <a:pt x="982929" y="557829"/>
                      <a:pt x="861832" y="782295"/>
                    </a:cubicBezTo>
                    <a:lnTo>
                      <a:pt x="815913" y="868433"/>
                    </a:lnTo>
                    <a:lnTo>
                      <a:pt x="831554" y="854777"/>
                    </a:lnTo>
                    <a:cubicBezTo>
                      <a:pt x="867635" y="826595"/>
                      <a:pt x="929605" y="785546"/>
                      <a:pt x="1008576" y="737335"/>
                    </a:cubicBezTo>
                    <a:lnTo>
                      <a:pt x="1105734" y="679852"/>
                    </a:lnTo>
                    <a:lnTo>
                      <a:pt x="1095886" y="708377"/>
                    </a:lnTo>
                    <a:lnTo>
                      <a:pt x="1079596" y="717683"/>
                    </a:lnTo>
                    <a:cubicBezTo>
                      <a:pt x="1012209" y="756796"/>
                      <a:pt x="949665" y="794358"/>
                      <a:pt x="894884" y="828635"/>
                    </a:cubicBezTo>
                    <a:lnTo>
                      <a:pt x="806697" y="885719"/>
                    </a:lnTo>
                    <a:lnTo>
                      <a:pt x="795259" y="907177"/>
                    </a:lnTo>
                    <a:cubicBezTo>
                      <a:pt x="746648" y="999481"/>
                      <a:pt x="701368" y="1088014"/>
                      <a:pt x="661870" y="1167908"/>
                    </a:cubicBezTo>
                    <a:lnTo>
                      <a:pt x="640082" y="1212572"/>
                    </a:lnTo>
                    <a:lnTo>
                      <a:pt x="641400" y="1211524"/>
                    </a:lnTo>
                    <a:cubicBezTo>
                      <a:pt x="666858" y="1201128"/>
                      <a:pt x="732962" y="1191840"/>
                      <a:pt x="824479" y="1185021"/>
                    </a:cubicBezTo>
                    <a:lnTo>
                      <a:pt x="880656" y="1181466"/>
                    </a:lnTo>
                    <a:lnTo>
                      <a:pt x="867883" y="1203099"/>
                    </a:lnTo>
                    <a:lnTo>
                      <a:pt x="829941" y="1204763"/>
                    </a:lnTo>
                    <a:cubicBezTo>
                      <a:pt x="797013" y="1206513"/>
                      <a:pt x="765647" y="1208502"/>
                      <a:pt x="736231" y="1210711"/>
                    </a:cubicBezTo>
                    <a:lnTo>
                      <a:pt x="636429" y="1220062"/>
                    </a:lnTo>
                    <a:lnTo>
                      <a:pt x="624390" y="1244740"/>
                    </a:lnTo>
                    <a:lnTo>
                      <a:pt x="580345" y="1339323"/>
                    </a:lnTo>
                    <a:lnTo>
                      <a:pt x="582841" y="141516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8CDECD17-CEFD-4D6D-A86F-3B25CF298BDB}"/>
                </a:ext>
              </a:extLst>
            </p:cNvPr>
            <p:cNvGrpSpPr/>
            <p:nvPr/>
          </p:nvGrpSpPr>
          <p:grpSpPr>
            <a:xfrm rot="420607">
              <a:off x="2221703" y="3097897"/>
              <a:ext cx="1769632" cy="1483047"/>
              <a:chOff x="2277913" y="3092217"/>
              <a:chExt cx="1769632" cy="1483047"/>
            </a:xfrm>
          </p:grpSpPr>
          <p:sp>
            <p:nvSpPr>
              <p:cNvPr id="214" name="楕円 1730">
                <a:extLst>
                  <a:ext uri="{FF2B5EF4-FFF2-40B4-BE49-F238E27FC236}">
                    <a16:creationId xmlns:a16="http://schemas.microsoft.com/office/drawing/2014/main" id="{195BD2EC-0C50-4C5D-B537-62393EA00199}"/>
                  </a:ext>
                </a:extLst>
              </p:cNvPr>
              <p:cNvSpPr/>
              <p:nvPr/>
            </p:nvSpPr>
            <p:spPr>
              <a:xfrm rot="14165713">
                <a:off x="2421205" y="2948925"/>
                <a:ext cx="1483047" cy="1769632"/>
              </a:xfrm>
              <a:custGeom>
                <a:avLst/>
                <a:gdLst>
                  <a:gd name="connsiteX0" fmla="*/ 0 w 1337095"/>
                  <a:gd name="connsiteY0" fmla="*/ 668548 h 1337095"/>
                  <a:gd name="connsiteX1" fmla="*/ 668548 w 1337095"/>
                  <a:gd name="connsiteY1" fmla="*/ 0 h 1337095"/>
                  <a:gd name="connsiteX2" fmla="*/ 1337096 w 1337095"/>
                  <a:gd name="connsiteY2" fmla="*/ 668548 h 1337095"/>
                  <a:gd name="connsiteX3" fmla="*/ 668548 w 1337095"/>
                  <a:gd name="connsiteY3" fmla="*/ 1337096 h 1337095"/>
                  <a:gd name="connsiteX4" fmla="*/ 0 w 1337095"/>
                  <a:gd name="connsiteY4" fmla="*/ 668548 h 1337095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325295 h 993843"/>
                  <a:gd name="connsiteX1" fmla="*/ 685801 w 1337096"/>
                  <a:gd name="connsiteY1" fmla="*/ 1804 h 993843"/>
                  <a:gd name="connsiteX2" fmla="*/ 1337096 w 1337096"/>
                  <a:gd name="connsiteY2" fmla="*/ 325295 h 993843"/>
                  <a:gd name="connsiteX3" fmla="*/ 668548 w 1337096"/>
                  <a:gd name="connsiteY3" fmla="*/ 993843 h 993843"/>
                  <a:gd name="connsiteX4" fmla="*/ 0 w 1337096"/>
                  <a:gd name="connsiteY4" fmla="*/ 325295 h 993843"/>
                  <a:gd name="connsiteX0" fmla="*/ 0 w 1337096"/>
                  <a:gd name="connsiteY0" fmla="*/ 325295 h 1442416"/>
                  <a:gd name="connsiteX1" fmla="*/ 685801 w 1337096"/>
                  <a:gd name="connsiteY1" fmla="*/ 1804 h 1442416"/>
                  <a:gd name="connsiteX2" fmla="*/ 1337096 w 1337096"/>
                  <a:gd name="connsiteY2" fmla="*/ 325295 h 1442416"/>
                  <a:gd name="connsiteX3" fmla="*/ 659922 w 1337096"/>
                  <a:gd name="connsiteY3" fmla="*/ 1442416 h 1442416"/>
                  <a:gd name="connsiteX4" fmla="*/ 0 w 1337096"/>
                  <a:gd name="connsiteY4" fmla="*/ 325295 h 1442416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3 w 1337105"/>
                  <a:gd name="connsiteY0" fmla="*/ 340744 h 1457865"/>
                  <a:gd name="connsiteX1" fmla="*/ 668550 w 1337105"/>
                  <a:gd name="connsiteY1" fmla="*/ 0 h 1457865"/>
                  <a:gd name="connsiteX2" fmla="*/ 1337099 w 1337105"/>
                  <a:gd name="connsiteY2" fmla="*/ 340744 h 1457865"/>
                  <a:gd name="connsiteX3" fmla="*/ 659925 w 1337105"/>
                  <a:gd name="connsiteY3" fmla="*/ 1457865 h 1457865"/>
                  <a:gd name="connsiteX4" fmla="*/ 3 w 1337105"/>
                  <a:gd name="connsiteY4" fmla="*/ 340744 h 14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105" h="1457865">
                    <a:moveTo>
                      <a:pt x="3" y="340744"/>
                    </a:moveTo>
                    <a:cubicBezTo>
                      <a:pt x="1440" y="97767"/>
                      <a:pt x="221683" y="0"/>
                      <a:pt x="668550" y="0"/>
                    </a:cubicBezTo>
                    <a:cubicBezTo>
                      <a:pt x="1115417" y="0"/>
                      <a:pt x="1338536" y="97767"/>
                      <a:pt x="1337099" y="340744"/>
                    </a:cubicBezTo>
                    <a:cubicBezTo>
                      <a:pt x="1335662" y="583721"/>
                      <a:pt x="917011" y="1457865"/>
                      <a:pt x="659925" y="1457865"/>
                    </a:cubicBezTo>
                    <a:cubicBezTo>
                      <a:pt x="402839" y="1457865"/>
                      <a:pt x="-1434" y="583721"/>
                      <a:pt x="3" y="34074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730">
                <a:extLst>
                  <a:ext uri="{FF2B5EF4-FFF2-40B4-BE49-F238E27FC236}">
                    <a16:creationId xmlns:a16="http://schemas.microsoft.com/office/drawing/2014/main" id="{615FA681-6037-439F-87A6-D55B4E53118B}"/>
                  </a:ext>
                </a:extLst>
              </p:cNvPr>
              <p:cNvSpPr/>
              <p:nvPr/>
            </p:nvSpPr>
            <p:spPr>
              <a:xfrm rot="14165713">
                <a:off x="2565335" y="3064368"/>
                <a:ext cx="1206274" cy="1522152"/>
              </a:xfrm>
              <a:custGeom>
                <a:avLst/>
                <a:gdLst>
                  <a:gd name="connsiteX0" fmla="*/ 0 w 1337095"/>
                  <a:gd name="connsiteY0" fmla="*/ 668548 h 1337095"/>
                  <a:gd name="connsiteX1" fmla="*/ 668548 w 1337095"/>
                  <a:gd name="connsiteY1" fmla="*/ 0 h 1337095"/>
                  <a:gd name="connsiteX2" fmla="*/ 1337096 w 1337095"/>
                  <a:gd name="connsiteY2" fmla="*/ 668548 h 1337095"/>
                  <a:gd name="connsiteX3" fmla="*/ 668548 w 1337095"/>
                  <a:gd name="connsiteY3" fmla="*/ 1337096 h 1337095"/>
                  <a:gd name="connsiteX4" fmla="*/ 0 w 1337095"/>
                  <a:gd name="connsiteY4" fmla="*/ 668548 h 1337095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668548 h 1337096"/>
                  <a:gd name="connsiteX1" fmla="*/ 668548 w 1337096"/>
                  <a:gd name="connsiteY1" fmla="*/ 0 h 1337096"/>
                  <a:gd name="connsiteX2" fmla="*/ 1337096 w 1337096"/>
                  <a:gd name="connsiteY2" fmla="*/ 668548 h 1337096"/>
                  <a:gd name="connsiteX3" fmla="*/ 668548 w 1337096"/>
                  <a:gd name="connsiteY3" fmla="*/ 1337096 h 1337096"/>
                  <a:gd name="connsiteX4" fmla="*/ 0 w 1337096"/>
                  <a:gd name="connsiteY4" fmla="*/ 668548 h 1337096"/>
                  <a:gd name="connsiteX0" fmla="*/ 0 w 1337096"/>
                  <a:gd name="connsiteY0" fmla="*/ 325295 h 993843"/>
                  <a:gd name="connsiteX1" fmla="*/ 685801 w 1337096"/>
                  <a:gd name="connsiteY1" fmla="*/ 1804 h 993843"/>
                  <a:gd name="connsiteX2" fmla="*/ 1337096 w 1337096"/>
                  <a:gd name="connsiteY2" fmla="*/ 325295 h 993843"/>
                  <a:gd name="connsiteX3" fmla="*/ 668548 w 1337096"/>
                  <a:gd name="connsiteY3" fmla="*/ 993843 h 993843"/>
                  <a:gd name="connsiteX4" fmla="*/ 0 w 1337096"/>
                  <a:gd name="connsiteY4" fmla="*/ 325295 h 993843"/>
                  <a:gd name="connsiteX0" fmla="*/ 0 w 1337096"/>
                  <a:gd name="connsiteY0" fmla="*/ 325295 h 1442416"/>
                  <a:gd name="connsiteX1" fmla="*/ 685801 w 1337096"/>
                  <a:gd name="connsiteY1" fmla="*/ 1804 h 1442416"/>
                  <a:gd name="connsiteX2" fmla="*/ 1337096 w 1337096"/>
                  <a:gd name="connsiteY2" fmla="*/ 325295 h 1442416"/>
                  <a:gd name="connsiteX3" fmla="*/ 659922 w 1337096"/>
                  <a:gd name="connsiteY3" fmla="*/ 1442416 h 1442416"/>
                  <a:gd name="connsiteX4" fmla="*/ 0 w 1337096"/>
                  <a:gd name="connsiteY4" fmla="*/ 325295 h 1442416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78767 h 1595888"/>
                  <a:gd name="connsiteX1" fmla="*/ 651295 w 1337096"/>
                  <a:gd name="connsiteY1" fmla="*/ 0 h 1595888"/>
                  <a:gd name="connsiteX2" fmla="*/ 1337096 w 1337096"/>
                  <a:gd name="connsiteY2" fmla="*/ 478767 h 1595888"/>
                  <a:gd name="connsiteX3" fmla="*/ 659922 w 1337096"/>
                  <a:gd name="connsiteY3" fmla="*/ 1595888 h 1595888"/>
                  <a:gd name="connsiteX4" fmla="*/ 0 w 1337096"/>
                  <a:gd name="connsiteY4" fmla="*/ 478767 h 1595888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0 w 1337096"/>
                  <a:gd name="connsiteY0" fmla="*/ 452888 h 1570009"/>
                  <a:gd name="connsiteX1" fmla="*/ 659921 w 1337096"/>
                  <a:gd name="connsiteY1" fmla="*/ 0 h 1570009"/>
                  <a:gd name="connsiteX2" fmla="*/ 1337096 w 1337096"/>
                  <a:gd name="connsiteY2" fmla="*/ 452888 h 1570009"/>
                  <a:gd name="connsiteX3" fmla="*/ 659922 w 1337096"/>
                  <a:gd name="connsiteY3" fmla="*/ 1570009 h 1570009"/>
                  <a:gd name="connsiteX4" fmla="*/ 0 w 1337096"/>
                  <a:gd name="connsiteY4" fmla="*/ 452888 h 1570009"/>
                  <a:gd name="connsiteX0" fmla="*/ 3 w 1337105"/>
                  <a:gd name="connsiteY0" fmla="*/ 340744 h 1457865"/>
                  <a:gd name="connsiteX1" fmla="*/ 668550 w 1337105"/>
                  <a:gd name="connsiteY1" fmla="*/ 0 h 1457865"/>
                  <a:gd name="connsiteX2" fmla="*/ 1337099 w 1337105"/>
                  <a:gd name="connsiteY2" fmla="*/ 340744 h 1457865"/>
                  <a:gd name="connsiteX3" fmla="*/ 659925 w 1337105"/>
                  <a:gd name="connsiteY3" fmla="*/ 1457865 h 1457865"/>
                  <a:gd name="connsiteX4" fmla="*/ 3 w 1337105"/>
                  <a:gd name="connsiteY4" fmla="*/ 340744 h 1457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105" h="1457865">
                    <a:moveTo>
                      <a:pt x="3" y="340744"/>
                    </a:moveTo>
                    <a:cubicBezTo>
                      <a:pt x="1440" y="97767"/>
                      <a:pt x="221683" y="0"/>
                      <a:pt x="668550" y="0"/>
                    </a:cubicBezTo>
                    <a:cubicBezTo>
                      <a:pt x="1115417" y="0"/>
                      <a:pt x="1338536" y="97767"/>
                      <a:pt x="1337099" y="340744"/>
                    </a:cubicBezTo>
                    <a:cubicBezTo>
                      <a:pt x="1335662" y="583721"/>
                      <a:pt x="917011" y="1457865"/>
                      <a:pt x="659925" y="1457865"/>
                    </a:cubicBezTo>
                    <a:cubicBezTo>
                      <a:pt x="402839" y="1457865"/>
                      <a:pt x="-1434" y="583721"/>
                      <a:pt x="3" y="340744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9966"/>
                  </a:gs>
                  <a:gs pos="0">
                    <a:srgbClr val="00FF99"/>
                  </a:gs>
                  <a:gs pos="50000">
                    <a:srgbClr val="00CC99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66669EA-F8FE-4912-B379-4C35A0FA9B7E}"/>
                  </a:ext>
                </a:extLst>
              </p:cNvPr>
              <p:cNvSpPr/>
              <p:nvPr/>
            </p:nvSpPr>
            <p:spPr>
              <a:xfrm rot="14165713">
                <a:off x="2609143" y="3078673"/>
                <a:ext cx="1129684" cy="1504701"/>
              </a:xfrm>
              <a:custGeom>
                <a:avLst/>
                <a:gdLst>
                  <a:gd name="connsiteX0" fmla="*/ 539076 w 1129684"/>
                  <a:gd name="connsiteY0" fmla="*/ 756562 h 1504701"/>
                  <a:gd name="connsiteX1" fmla="*/ 221916 w 1129684"/>
                  <a:gd name="connsiteY1" fmla="*/ 1020395 h 1504701"/>
                  <a:gd name="connsiteX2" fmla="*/ 194894 w 1129684"/>
                  <a:gd name="connsiteY2" fmla="*/ 1040581 h 1504701"/>
                  <a:gd name="connsiteX3" fmla="*/ 184590 w 1129684"/>
                  <a:gd name="connsiteY3" fmla="*/ 1020311 h 1504701"/>
                  <a:gd name="connsiteX4" fmla="*/ 276700 w 1129684"/>
                  <a:gd name="connsiteY4" fmla="*/ 950330 h 1504701"/>
                  <a:gd name="connsiteX5" fmla="*/ 469318 w 1129684"/>
                  <a:gd name="connsiteY5" fmla="*/ 797445 h 1504701"/>
                  <a:gd name="connsiteX6" fmla="*/ 570437 w 1129684"/>
                  <a:gd name="connsiteY6" fmla="*/ 711600 h 1504701"/>
                  <a:gd name="connsiteX7" fmla="*/ 565051 w 1129684"/>
                  <a:gd name="connsiteY7" fmla="*/ 726949 h 1504701"/>
                  <a:gd name="connsiteX8" fmla="*/ 539076 w 1129684"/>
                  <a:gd name="connsiteY8" fmla="*/ 756562 h 1504701"/>
                  <a:gd name="connsiteX9" fmla="*/ 432419 w 1129684"/>
                  <a:gd name="connsiteY9" fmla="*/ 1105649 h 1504701"/>
                  <a:gd name="connsiteX10" fmla="*/ 436980 w 1129684"/>
                  <a:gd name="connsiteY10" fmla="*/ 1094367 h 1504701"/>
                  <a:gd name="connsiteX11" fmla="*/ 431129 w 1129684"/>
                  <a:gd name="connsiteY11" fmla="*/ 1100946 h 1504701"/>
                  <a:gd name="connsiteX12" fmla="*/ 718652 w 1129684"/>
                  <a:gd name="connsiteY12" fmla="*/ 1413196 h 1504701"/>
                  <a:gd name="connsiteX13" fmla="*/ 719536 w 1129684"/>
                  <a:gd name="connsiteY13" fmla="*/ 1407958 h 1504701"/>
                  <a:gd name="connsiteX14" fmla="*/ 829168 w 1129684"/>
                  <a:gd name="connsiteY14" fmla="*/ 951860 h 1504701"/>
                  <a:gd name="connsiteX15" fmla="*/ 836562 w 1129684"/>
                  <a:gd name="connsiteY15" fmla="*/ 936877 h 1504701"/>
                  <a:gd name="connsiteX16" fmla="*/ 800465 w 1129684"/>
                  <a:gd name="connsiteY16" fmla="*/ 865322 h 1504701"/>
                  <a:gd name="connsiteX17" fmla="*/ 671681 w 1129684"/>
                  <a:gd name="connsiteY17" fmla="*/ 625939 h 1504701"/>
                  <a:gd name="connsiteX18" fmla="*/ 646835 w 1129684"/>
                  <a:gd name="connsiteY18" fmla="*/ 583251 h 1504701"/>
                  <a:gd name="connsiteX19" fmla="*/ 594270 w 1129684"/>
                  <a:gd name="connsiteY19" fmla="*/ 739104 h 1504701"/>
                  <a:gd name="connsiteX20" fmla="*/ 439697 w 1129684"/>
                  <a:gd name="connsiteY20" fmla="*/ 1104700 h 1504701"/>
                  <a:gd name="connsiteX21" fmla="*/ 433179 w 1129684"/>
                  <a:gd name="connsiteY21" fmla="*/ 1108414 h 1504701"/>
                  <a:gd name="connsiteX22" fmla="*/ 446310 w 1129684"/>
                  <a:gd name="connsiteY22" fmla="*/ 1156252 h 1504701"/>
                  <a:gd name="connsiteX23" fmla="*/ 527014 w 1129684"/>
                  <a:gd name="connsiteY23" fmla="*/ 1415822 h 1504701"/>
                  <a:gd name="connsiteX24" fmla="*/ 557238 w 1129684"/>
                  <a:gd name="connsiteY24" fmla="*/ 1504701 h 1504701"/>
                  <a:gd name="connsiteX25" fmla="*/ 531617 w 1129684"/>
                  <a:gd name="connsiteY25" fmla="*/ 1498820 h 1504701"/>
                  <a:gd name="connsiteX26" fmla="*/ 505983 w 1129684"/>
                  <a:gd name="connsiteY26" fmla="*/ 1420767 h 1504701"/>
                  <a:gd name="connsiteX27" fmla="*/ 425667 w 1129684"/>
                  <a:gd name="connsiteY27" fmla="*/ 1111605 h 1504701"/>
                  <a:gd name="connsiteX28" fmla="*/ 427309 w 1129684"/>
                  <a:gd name="connsiteY28" fmla="*/ 1105244 h 1504701"/>
                  <a:gd name="connsiteX29" fmla="*/ 369893 w 1129684"/>
                  <a:gd name="connsiteY29" fmla="*/ 1169814 h 1504701"/>
                  <a:gd name="connsiteX30" fmla="*/ 312126 w 1129684"/>
                  <a:gd name="connsiteY30" fmla="*/ 1239111 h 1504701"/>
                  <a:gd name="connsiteX31" fmla="*/ 304544 w 1129684"/>
                  <a:gd name="connsiteY31" fmla="*/ 1248599 h 1504701"/>
                  <a:gd name="connsiteX32" fmla="*/ 293307 w 1129684"/>
                  <a:gd name="connsiteY32" fmla="*/ 1229826 h 1504701"/>
                  <a:gd name="connsiteX33" fmla="*/ 300131 w 1129684"/>
                  <a:gd name="connsiteY33" fmla="*/ 1221636 h 1504701"/>
                  <a:gd name="connsiteX34" fmla="*/ 424371 w 1129684"/>
                  <a:gd name="connsiteY34" fmla="*/ 1096206 h 1504701"/>
                  <a:gd name="connsiteX35" fmla="*/ 437353 w 1129684"/>
                  <a:gd name="connsiteY35" fmla="*/ 1093443 h 1504701"/>
                  <a:gd name="connsiteX36" fmla="*/ 480442 w 1129684"/>
                  <a:gd name="connsiteY36" fmla="*/ 986818 h 1504701"/>
                  <a:gd name="connsiteX37" fmla="*/ 654593 w 1129684"/>
                  <a:gd name="connsiteY37" fmla="*/ 488725 h 1504701"/>
                  <a:gd name="connsiteX38" fmla="*/ 737626 w 1129684"/>
                  <a:gd name="connsiteY38" fmla="*/ 219442 h 1504701"/>
                  <a:gd name="connsiteX39" fmla="*/ 745247 w 1129684"/>
                  <a:gd name="connsiteY39" fmla="*/ 192848 h 1504701"/>
                  <a:gd name="connsiteX40" fmla="*/ 741132 w 1129684"/>
                  <a:gd name="connsiteY40" fmla="*/ 197540 h 1504701"/>
                  <a:gd name="connsiteX41" fmla="*/ 266778 w 1129684"/>
                  <a:gd name="connsiteY41" fmla="*/ 578803 h 1504701"/>
                  <a:gd name="connsiteX42" fmla="*/ 158874 w 1129684"/>
                  <a:gd name="connsiteY42" fmla="*/ 656513 h 1504701"/>
                  <a:gd name="connsiteX43" fmla="*/ 64240 w 1129684"/>
                  <a:gd name="connsiteY43" fmla="*/ 722601 h 1504701"/>
                  <a:gd name="connsiteX44" fmla="*/ 56903 w 1129684"/>
                  <a:gd name="connsiteY44" fmla="*/ 700384 h 1504701"/>
                  <a:gd name="connsiteX45" fmla="*/ 98409 w 1129684"/>
                  <a:gd name="connsiteY45" fmla="*/ 671623 h 1504701"/>
                  <a:gd name="connsiteX46" fmla="*/ 253291 w 1129684"/>
                  <a:gd name="connsiteY46" fmla="*/ 560347 h 1504701"/>
                  <a:gd name="connsiteX47" fmla="*/ 333092 w 1129684"/>
                  <a:gd name="connsiteY47" fmla="*/ 501276 h 1504701"/>
                  <a:gd name="connsiteX48" fmla="*/ 310923 w 1129684"/>
                  <a:gd name="connsiteY48" fmla="*/ 506229 h 1504701"/>
                  <a:gd name="connsiteX49" fmla="*/ 71882 w 1129684"/>
                  <a:gd name="connsiteY49" fmla="*/ 526390 h 1504701"/>
                  <a:gd name="connsiteX50" fmla="*/ 5077 w 1129684"/>
                  <a:gd name="connsiteY50" fmla="*/ 528628 h 1504701"/>
                  <a:gd name="connsiteX51" fmla="*/ 0 w 1129684"/>
                  <a:gd name="connsiteY51" fmla="*/ 507423 h 1504701"/>
                  <a:gd name="connsiteX52" fmla="*/ 113579 w 1129684"/>
                  <a:gd name="connsiteY52" fmla="*/ 503745 h 1504701"/>
                  <a:gd name="connsiteX53" fmla="*/ 230478 w 1129684"/>
                  <a:gd name="connsiteY53" fmla="*/ 498091 h 1504701"/>
                  <a:gd name="connsiteX54" fmla="*/ 349106 w 1129684"/>
                  <a:gd name="connsiteY54" fmla="*/ 489422 h 1504701"/>
                  <a:gd name="connsiteX55" fmla="*/ 368984 w 1129684"/>
                  <a:gd name="connsiteY55" fmla="*/ 474707 h 1504701"/>
                  <a:gd name="connsiteX56" fmla="*/ 604153 w 1129684"/>
                  <a:gd name="connsiteY56" fmla="*/ 292949 h 1504701"/>
                  <a:gd name="connsiteX57" fmla="*/ 643230 w 1129684"/>
                  <a:gd name="connsiteY57" fmla="*/ 261253 h 1504701"/>
                  <a:gd name="connsiteX58" fmla="*/ 641394 w 1129684"/>
                  <a:gd name="connsiteY58" fmla="*/ 261571 h 1504701"/>
                  <a:gd name="connsiteX59" fmla="*/ 145239 w 1129684"/>
                  <a:gd name="connsiteY59" fmla="*/ 72945 h 1504701"/>
                  <a:gd name="connsiteX60" fmla="*/ 129689 w 1129684"/>
                  <a:gd name="connsiteY60" fmla="*/ 65913 h 1504701"/>
                  <a:gd name="connsiteX61" fmla="*/ 157860 w 1129684"/>
                  <a:gd name="connsiteY61" fmla="*/ 53568 h 1504701"/>
                  <a:gd name="connsiteX62" fmla="*/ 179518 w 1129684"/>
                  <a:gd name="connsiteY62" fmla="*/ 63362 h 1504701"/>
                  <a:gd name="connsiteX63" fmla="*/ 533187 w 1129684"/>
                  <a:gd name="connsiteY63" fmla="*/ 212315 h 1504701"/>
                  <a:gd name="connsiteX64" fmla="*/ 649782 w 1129684"/>
                  <a:gd name="connsiteY64" fmla="*/ 255938 h 1504701"/>
                  <a:gd name="connsiteX65" fmla="*/ 671374 w 1129684"/>
                  <a:gd name="connsiteY65" fmla="*/ 238424 h 1504701"/>
                  <a:gd name="connsiteX66" fmla="*/ 751739 w 1129684"/>
                  <a:gd name="connsiteY66" fmla="*/ 170198 h 1504701"/>
                  <a:gd name="connsiteX67" fmla="*/ 773135 w 1129684"/>
                  <a:gd name="connsiteY67" fmla="*/ 95541 h 1504701"/>
                  <a:gd name="connsiteX68" fmla="*/ 798876 w 1129684"/>
                  <a:gd name="connsiteY68" fmla="*/ 0 h 1504701"/>
                  <a:gd name="connsiteX69" fmla="*/ 817144 w 1129684"/>
                  <a:gd name="connsiteY69" fmla="*/ 2236 h 1504701"/>
                  <a:gd name="connsiteX70" fmla="*/ 814123 w 1129684"/>
                  <a:gd name="connsiteY70" fmla="*/ 15968 h 1504701"/>
                  <a:gd name="connsiteX71" fmla="*/ 676353 w 1129684"/>
                  <a:gd name="connsiteY71" fmla="*/ 495727 h 1504701"/>
                  <a:gd name="connsiteX72" fmla="*/ 648979 w 1129684"/>
                  <a:gd name="connsiteY72" fmla="*/ 576891 h 1504701"/>
                  <a:gd name="connsiteX73" fmla="*/ 654266 w 1129684"/>
                  <a:gd name="connsiteY73" fmla="*/ 579939 h 1504701"/>
                  <a:gd name="connsiteX74" fmla="*/ 775449 w 1129684"/>
                  <a:gd name="connsiteY74" fmla="*/ 773294 h 1504701"/>
                  <a:gd name="connsiteX75" fmla="*/ 792120 w 1129684"/>
                  <a:gd name="connsiteY75" fmla="*/ 804301 h 1504701"/>
                  <a:gd name="connsiteX76" fmla="*/ 834040 w 1129684"/>
                  <a:gd name="connsiteY76" fmla="*/ 700573 h 1504701"/>
                  <a:gd name="connsiteX77" fmla="*/ 1008191 w 1129684"/>
                  <a:gd name="connsiteY77" fmla="*/ 202479 h 1504701"/>
                  <a:gd name="connsiteX78" fmla="*/ 1046698 w 1129684"/>
                  <a:gd name="connsiteY78" fmla="*/ 80255 h 1504701"/>
                  <a:gd name="connsiteX79" fmla="*/ 1066079 w 1129684"/>
                  <a:gd name="connsiteY79" fmla="*/ 94648 h 1504701"/>
                  <a:gd name="connsiteX80" fmla="*/ 1065045 w 1129684"/>
                  <a:gd name="connsiteY80" fmla="*/ 98083 h 1504701"/>
                  <a:gd name="connsiteX81" fmla="*/ 1029951 w 1129684"/>
                  <a:gd name="connsiteY81" fmla="*/ 209482 h 1504701"/>
                  <a:gd name="connsiteX82" fmla="*/ 990708 w 1129684"/>
                  <a:gd name="connsiteY82" fmla="*/ 326517 h 1504701"/>
                  <a:gd name="connsiteX83" fmla="*/ 1026106 w 1129684"/>
                  <a:gd name="connsiteY83" fmla="*/ 398902 h 1504701"/>
                  <a:gd name="connsiteX84" fmla="*/ 1116561 w 1129684"/>
                  <a:gd name="connsiteY84" fmla="*/ 565439 h 1504701"/>
                  <a:gd name="connsiteX85" fmla="*/ 1129684 w 1129684"/>
                  <a:gd name="connsiteY85" fmla="*/ 587666 h 1504701"/>
                  <a:gd name="connsiteX86" fmla="*/ 1120781 w 1129684"/>
                  <a:gd name="connsiteY86" fmla="*/ 617151 h 1504701"/>
                  <a:gd name="connsiteX87" fmla="*/ 1065762 w 1129684"/>
                  <a:gd name="connsiteY87" fmla="*/ 517853 h 1504701"/>
                  <a:gd name="connsiteX88" fmla="*/ 986808 w 1129684"/>
                  <a:gd name="connsiteY88" fmla="*/ 350307 h 1504701"/>
                  <a:gd name="connsiteX89" fmla="*/ 984976 w 1129684"/>
                  <a:gd name="connsiteY89" fmla="*/ 343611 h 1504701"/>
                  <a:gd name="connsiteX90" fmla="*/ 957824 w 1129684"/>
                  <a:gd name="connsiteY90" fmla="*/ 424587 h 1504701"/>
                  <a:gd name="connsiteX91" fmla="*/ 797216 w 1129684"/>
                  <a:gd name="connsiteY91" fmla="*/ 813619 h 1504701"/>
                  <a:gd name="connsiteX92" fmla="*/ 797156 w 1129684"/>
                  <a:gd name="connsiteY92" fmla="*/ 813665 h 1504701"/>
                  <a:gd name="connsiteX93" fmla="*/ 818724 w 1129684"/>
                  <a:gd name="connsiteY93" fmla="*/ 853775 h 1504701"/>
                  <a:gd name="connsiteX94" fmla="*/ 851405 w 1129684"/>
                  <a:gd name="connsiteY94" fmla="*/ 917463 h 1504701"/>
                  <a:gd name="connsiteX95" fmla="*/ 853693 w 1129684"/>
                  <a:gd name="connsiteY95" fmla="*/ 915665 h 1504701"/>
                  <a:gd name="connsiteX96" fmla="*/ 852566 w 1129684"/>
                  <a:gd name="connsiteY96" fmla="*/ 919727 h 1504701"/>
                  <a:gd name="connsiteX97" fmla="*/ 889809 w 1129684"/>
                  <a:gd name="connsiteY97" fmla="*/ 992302 h 1504701"/>
                  <a:gd name="connsiteX98" fmla="*/ 931168 w 1129684"/>
                  <a:gd name="connsiteY98" fmla="*/ 1076941 h 1504701"/>
                  <a:gd name="connsiteX99" fmla="*/ 918100 w 1129684"/>
                  <a:gd name="connsiteY99" fmla="*/ 1101970 h 1504701"/>
                  <a:gd name="connsiteX100" fmla="*/ 871846 w 1129684"/>
                  <a:gd name="connsiteY100" fmla="*/ 1006820 h 1504701"/>
                  <a:gd name="connsiteX101" fmla="*/ 843816 w 1129684"/>
                  <a:gd name="connsiteY101" fmla="*/ 951257 h 1504701"/>
                  <a:gd name="connsiteX102" fmla="*/ 826325 w 1129684"/>
                  <a:gd name="connsiteY102" fmla="*/ 1014293 h 1504701"/>
                  <a:gd name="connsiteX103" fmla="*/ 783497 w 1129684"/>
                  <a:gd name="connsiteY103" fmla="*/ 1198906 h 1504701"/>
                  <a:gd name="connsiteX104" fmla="*/ 748824 w 1129684"/>
                  <a:gd name="connsiteY104" fmla="*/ 1377109 h 150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1129684" h="1504701">
                    <a:moveTo>
                      <a:pt x="539076" y="756562"/>
                    </a:moveTo>
                    <a:cubicBezTo>
                      <a:pt x="485687" y="810823"/>
                      <a:pt x="369672" y="907445"/>
                      <a:pt x="221916" y="1020395"/>
                    </a:cubicBezTo>
                    <a:lnTo>
                      <a:pt x="194894" y="1040581"/>
                    </a:lnTo>
                    <a:lnTo>
                      <a:pt x="184590" y="1020311"/>
                    </a:lnTo>
                    <a:lnTo>
                      <a:pt x="276700" y="950330"/>
                    </a:lnTo>
                    <a:cubicBezTo>
                      <a:pt x="347398" y="895878"/>
                      <a:pt x="412621" y="844117"/>
                      <a:pt x="469318" y="797445"/>
                    </a:cubicBezTo>
                    <a:lnTo>
                      <a:pt x="570437" y="711600"/>
                    </a:lnTo>
                    <a:lnTo>
                      <a:pt x="565051" y="726949"/>
                    </a:lnTo>
                    <a:cubicBezTo>
                      <a:pt x="559711" y="734537"/>
                      <a:pt x="550939" y="744503"/>
                      <a:pt x="539076" y="756562"/>
                    </a:cubicBezTo>
                    <a:close/>
                    <a:moveTo>
                      <a:pt x="432419" y="1105649"/>
                    </a:moveTo>
                    <a:lnTo>
                      <a:pt x="436980" y="1094367"/>
                    </a:lnTo>
                    <a:lnTo>
                      <a:pt x="431129" y="1100946"/>
                    </a:lnTo>
                    <a:close/>
                    <a:moveTo>
                      <a:pt x="718652" y="1413196"/>
                    </a:moveTo>
                    <a:lnTo>
                      <a:pt x="719536" y="1407958"/>
                    </a:lnTo>
                    <a:cubicBezTo>
                      <a:pt x="756462" y="1200722"/>
                      <a:pt x="799480" y="1024933"/>
                      <a:pt x="829168" y="951860"/>
                    </a:cubicBezTo>
                    <a:lnTo>
                      <a:pt x="836562" y="936877"/>
                    </a:lnTo>
                    <a:lnTo>
                      <a:pt x="800465" y="865322"/>
                    </a:lnTo>
                    <a:cubicBezTo>
                      <a:pt x="753957" y="774925"/>
                      <a:pt x="710080" y="693309"/>
                      <a:pt x="671681" y="625939"/>
                    </a:cubicBezTo>
                    <a:lnTo>
                      <a:pt x="646835" y="583251"/>
                    </a:lnTo>
                    <a:lnTo>
                      <a:pt x="594270" y="739104"/>
                    </a:lnTo>
                    <a:cubicBezTo>
                      <a:pt x="525022" y="934493"/>
                      <a:pt x="465558" y="1076209"/>
                      <a:pt x="439697" y="1104700"/>
                    </a:cubicBezTo>
                    <a:lnTo>
                      <a:pt x="433179" y="1108414"/>
                    </a:lnTo>
                    <a:lnTo>
                      <a:pt x="446310" y="1156252"/>
                    </a:lnTo>
                    <a:cubicBezTo>
                      <a:pt x="467513" y="1230842"/>
                      <a:pt x="495051" y="1319318"/>
                      <a:pt x="527014" y="1415822"/>
                    </a:cubicBezTo>
                    <a:lnTo>
                      <a:pt x="557238" y="1504701"/>
                    </a:lnTo>
                    <a:lnTo>
                      <a:pt x="531617" y="1498820"/>
                    </a:lnTo>
                    <a:lnTo>
                      <a:pt x="505983" y="1420767"/>
                    </a:lnTo>
                    <a:cubicBezTo>
                      <a:pt x="456802" y="1267134"/>
                      <a:pt x="426605" y="1152191"/>
                      <a:pt x="425667" y="1111605"/>
                    </a:cubicBezTo>
                    <a:lnTo>
                      <a:pt x="427309" y="1105244"/>
                    </a:lnTo>
                    <a:lnTo>
                      <a:pt x="369893" y="1169814"/>
                    </a:lnTo>
                    <a:cubicBezTo>
                      <a:pt x="351499" y="1191339"/>
                      <a:pt x="332165" y="1214535"/>
                      <a:pt x="312126" y="1239111"/>
                    </a:cubicBezTo>
                    <a:lnTo>
                      <a:pt x="304544" y="1248599"/>
                    </a:lnTo>
                    <a:lnTo>
                      <a:pt x="293307" y="1229826"/>
                    </a:lnTo>
                    <a:lnTo>
                      <a:pt x="300131" y="1221636"/>
                    </a:lnTo>
                    <a:cubicBezTo>
                      <a:pt x="357319" y="1154637"/>
                      <a:pt x="401963" y="1109159"/>
                      <a:pt x="424371" y="1096206"/>
                    </a:cubicBezTo>
                    <a:lnTo>
                      <a:pt x="437353" y="1093443"/>
                    </a:lnTo>
                    <a:lnTo>
                      <a:pt x="480442" y="986818"/>
                    </a:lnTo>
                    <a:cubicBezTo>
                      <a:pt x="533400" y="849828"/>
                      <a:pt x="594959" y="674062"/>
                      <a:pt x="654593" y="488725"/>
                    </a:cubicBezTo>
                    <a:cubicBezTo>
                      <a:pt x="684410" y="396056"/>
                      <a:pt x="712441" y="305051"/>
                      <a:pt x="737626" y="219442"/>
                    </a:cubicBezTo>
                    <a:lnTo>
                      <a:pt x="745247" y="192848"/>
                    </a:lnTo>
                    <a:lnTo>
                      <a:pt x="741132" y="197540"/>
                    </a:lnTo>
                    <a:cubicBezTo>
                      <a:pt x="669947" y="269889"/>
                      <a:pt x="487426" y="417544"/>
                      <a:pt x="266778" y="578803"/>
                    </a:cubicBezTo>
                    <a:cubicBezTo>
                      <a:pt x="230003" y="605679"/>
                      <a:pt x="193910" y="631661"/>
                      <a:pt x="158874" y="656513"/>
                    </a:cubicBezTo>
                    <a:lnTo>
                      <a:pt x="64240" y="722601"/>
                    </a:lnTo>
                    <a:lnTo>
                      <a:pt x="56903" y="700384"/>
                    </a:lnTo>
                    <a:lnTo>
                      <a:pt x="98409" y="671623"/>
                    </a:lnTo>
                    <a:cubicBezTo>
                      <a:pt x="148950" y="635948"/>
                      <a:pt x="200895" y="598640"/>
                      <a:pt x="253291" y="560347"/>
                    </a:cubicBezTo>
                    <a:lnTo>
                      <a:pt x="333092" y="501276"/>
                    </a:lnTo>
                    <a:lnTo>
                      <a:pt x="310923" y="506229"/>
                    </a:lnTo>
                    <a:cubicBezTo>
                      <a:pt x="260844" y="514443"/>
                      <a:pt x="177184" y="521440"/>
                      <a:pt x="71882" y="526390"/>
                    </a:cubicBezTo>
                    <a:lnTo>
                      <a:pt x="5077" y="528628"/>
                    </a:lnTo>
                    <a:lnTo>
                      <a:pt x="0" y="507423"/>
                    </a:lnTo>
                    <a:lnTo>
                      <a:pt x="113579" y="503745"/>
                    </a:lnTo>
                    <a:cubicBezTo>
                      <a:pt x="154694" y="502102"/>
                      <a:pt x="193822" y="500212"/>
                      <a:pt x="230478" y="498091"/>
                    </a:cubicBezTo>
                    <a:lnTo>
                      <a:pt x="349106" y="489422"/>
                    </a:lnTo>
                    <a:lnTo>
                      <a:pt x="368984" y="474707"/>
                    </a:lnTo>
                    <a:cubicBezTo>
                      <a:pt x="453820" y="411093"/>
                      <a:pt x="533658" y="349370"/>
                      <a:pt x="604153" y="292949"/>
                    </a:cubicBezTo>
                    <a:lnTo>
                      <a:pt x="643230" y="261253"/>
                    </a:lnTo>
                    <a:lnTo>
                      <a:pt x="641394" y="261571"/>
                    </a:lnTo>
                    <a:cubicBezTo>
                      <a:pt x="584866" y="255655"/>
                      <a:pt x="387727" y="180769"/>
                      <a:pt x="145239" y="72945"/>
                    </a:cubicBezTo>
                    <a:lnTo>
                      <a:pt x="129689" y="65913"/>
                    </a:lnTo>
                    <a:lnTo>
                      <a:pt x="157860" y="53568"/>
                    </a:lnTo>
                    <a:lnTo>
                      <a:pt x="179518" y="63362"/>
                    </a:lnTo>
                    <a:cubicBezTo>
                      <a:pt x="308699" y="120819"/>
                      <a:pt x="430616" y="172154"/>
                      <a:pt x="533187" y="212315"/>
                    </a:cubicBezTo>
                    <a:lnTo>
                      <a:pt x="649782" y="255938"/>
                    </a:lnTo>
                    <a:lnTo>
                      <a:pt x="671374" y="238424"/>
                    </a:lnTo>
                    <a:lnTo>
                      <a:pt x="751739" y="170198"/>
                    </a:lnTo>
                    <a:lnTo>
                      <a:pt x="773135" y="95541"/>
                    </a:lnTo>
                    <a:lnTo>
                      <a:pt x="798876" y="0"/>
                    </a:lnTo>
                    <a:lnTo>
                      <a:pt x="817144" y="2236"/>
                    </a:lnTo>
                    <a:lnTo>
                      <a:pt x="814123" y="15968"/>
                    </a:lnTo>
                    <a:cubicBezTo>
                      <a:pt x="786280" y="134097"/>
                      <a:pt x="737390" y="306028"/>
                      <a:pt x="676353" y="495727"/>
                    </a:cubicBezTo>
                    <a:lnTo>
                      <a:pt x="648979" y="576891"/>
                    </a:lnTo>
                    <a:lnTo>
                      <a:pt x="654266" y="579939"/>
                    </a:lnTo>
                    <a:cubicBezTo>
                      <a:pt x="676918" y="603213"/>
                      <a:pt x="720430" y="673179"/>
                      <a:pt x="775449" y="773294"/>
                    </a:cubicBezTo>
                    <a:lnTo>
                      <a:pt x="792120" y="804301"/>
                    </a:lnTo>
                    <a:lnTo>
                      <a:pt x="834040" y="700573"/>
                    </a:lnTo>
                    <a:cubicBezTo>
                      <a:pt x="886998" y="563582"/>
                      <a:pt x="948557" y="387817"/>
                      <a:pt x="1008191" y="202479"/>
                    </a:cubicBezTo>
                    <a:lnTo>
                      <a:pt x="1046698" y="80255"/>
                    </a:lnTo>
                    <a:lnTo>
                      <a:pt x="1066079" y="94648"/>
                    </a:lnTo>
                    <a:lnTo>
                      <a:pt x="1065045" y="98083"/>
                    </a:lnTo>
                    <a:cubicBezTo>
                      <a:pt x="1053880" y="134313"/>
                      <a:pt x="1042159" y="171542"/>
                      <a:pt x="1029951" y="209482"/>
                    </a:cubicBezTo>
                    <a:lnTo>
                      <a:pt x="990708" y="326517"/>
                    </a:lnTo>
                    <a:lnTo>
                      <a:pt x="1026106" y="398902"/>
                    </a:lnTo>
                    <a:cubicBezTo>
                      <a:pt x="1051978" y="449273"/>
                      <a:pt x="1082611" y="505658"/>
                      <a:pt x="1116561" y="565439"/>
                    </a:cubicBezTo>
                    <a:lnTo>
                      <a:pt x="1129684" y="587666"/>
                    </a:lnTo>
                    <a:lnTo>
                      <a:pt x="1120781" y="617151"/>
                    </a:lnTo>
                    <a:lnTo>
                      <a:pt x="1065762" y="517853"/>
                    </a:lnTo>
                    <a:cubicBezTo>
                      <a:pt x="1027628" y="446098"/>
                      <a:pt x="999945" y="387491"/>
                      <a:pt x="986808" y="350307"/>
                    </a:cubicBezTo>
                    <a:lnTo>
                      <a:pt x="984976" y="343611"/>
                    </a:lnTo>
                    <a:lnTo>
                      <a:pt x="957824" y="424587"/>
                    </a:lnTo>
                    <a:cubicBezTo>
                      <a:pt x="887699" y="624953"/>
                      <a:pt x="826222" y="774481"/>
                      <a:pt x="797216" y="813619"/>
                    </a:cubicBezTo>
                    <a:lnTo>
                      <a:pt x="797156" y="813665"/>
                    </a:lnTo>
                    <a:lnTo>
                      <a:pt x="818724" y="853775"/>
                    </a:lnTo>
                    <a:lnTo>
                      <a:pt x="851405" y="917463"/>
                    </a:lnTo>
                    <a:lnTo>
                      <a:pt x="853693" y="915665"/>
                    </a:lnTo>
                    <a:lnTo>
                      <a:pt x="852566" y="919727"/>
                    </a:lnTo>
                    <a:lnTo>
                      <a:pt x="889809" y="992302"/>
                    </a:lnTo>
                    <a:lnTo>
                      <a:pt x="931168" y="1076941"/>
                    </a:lnTo>
                    <a:lnTo>
                      <a:pt x="918100" y="1101970"/>
                    </a:lnTo>
                    <a:lnTo>
                      <a:pt x="871846" y="1006820"/>
                    </a:lnTo>
                    <a:lnTo>
                      <a:pt x="843816" y="951257"/>
                    </a:lnTo>
                    <a:lnTo>
                      <a:pt x="826325" y="1014293"/>
                    </a:lnTo>
                    <a:cubicBezTo>
                      <a:pt x="812258" y="1069144"/>
                      <a:pt x="797764" y="1131655"/>
                      <a:pt x="783497" y="1198906"/>
                    </a:cubicBezTo>
                    <a:lnTo>
                      <a:pt x="748824" y="137710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星: 32 pt 206">
              <a:extLst>
                <a:ext uri="{FF2B5EF4-FFF2-40B4-BE49-F238E27FC236}">
                  <a16:creationId xmlns:a16="http://schemas.microsoft.com/office/drawing/2014/main" id="{A1B16B96-08A7-4943-9701-229D57894C59}"/>
                </a:ext>
              </a:extLst>
            </p:cNvPr>
            <p:cNvSpPr/>
            <p:nvPr/>
          </p:nvSpPr>
          <p:spPr>
            <a:xfrm>
              <a:off x="3838576" y="3520002"/>
              <a:ext cx="381000" cy="1204398"/>
            </a:xfrm>
            <a:prstGeom prst="star32">
              <a:avLst>
                <a:gd name="adj" fmla="val 4736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1777">
              <a:extLst>
                <a:ext uri="{FF2B5EF4-FFF2-40B4-BE49-F238E27FC236}">
                  <a16:creationId xmlns:a16="http://schemas.microsoft.com/office/drawing/2014/main" id="{557CC622-AF15-4E31-92C7-250AC17BC076}"/>
                </a:ext>
              </a:extLst>
            </p:cNvPr>
            <p:cNvSpPr/>
            <p:nvPr/>
          </p:nvSpPr>
          <p:spPr>
            <a:xfrm>
              <a:off x="3860388" y="3890352"/>
              <a:ext cx="330612" cy="796778"/>
            </a:xfrm>
            <a:custGeom>
              <a:avLst/>
              <a:gdLst>
                <a:gd name="connsiteX0" fmla="*/ 0 w 393285"/>
                <a:gd name="connsiteY0" fmla="*/ 388877 h 777754"/>
                <a:gd name="connsiteX1" fmla="*/ 196643 w 393285"/>
                <a:gd name="connsiteY1" fmla="*/ 0 h 777754"/>
                <a:gd name="connsiteX2" fmla="*/ 393286 w 393285"/>
                <a:gd name="connsiteY2" fmla="*/ 388877 h 777754"/>
                <a:gd name="connsiteX3" fmla="*/ 196643 w 393285"/>
                <a:gd name="connsiteY3" fmla="*/ 777754 h 777754"/>
                <a:gd name="connsiteX4" fmla="*/ 0 w 393285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388877 h 777754"/>
                <a:gd name="connsiteX1" fmla="*/ 196643 w 393286"/>
                <a:gd name="connsiteY1" fmla="*/ 0 h 777754"/>
                <a:gd name="connsiteX2" fmla="*/ 393286 w 393286"/>
                <a:gd name="connsiteY2" fmla="*/ 388877 h 777754"/>
                <a:gd name="connsiteX3" fmla="*/ 196643 w 393286"/>
                <a:gd name="connsiteY3" fmla="*/ 777754 h 777754"/>
                <a:gd name="connsiteX4" fmla="*/ 0 w 393286"/>
                <a:gd name="connsiteY4" fmla="*/ 388877 h 777754"/>
                <a:gd name="connsiteX0" fmla="*/ 0 w 393286"/>
                <a:gd name="connsiteY0" fmla="*/ 207927 h 596804"/>
                <a:gd name="connsiteX1" fmla="*/ 201405 w 393286"/>
                <a:gd name="connsiteY1" fmla="*/ 25 h 596804"/>
                <a:gd name="connsiteX2" fmla="*/ 393286 w 393286"/>
                <a:gd name="connsiteY2" fmla="*/ 207927 h 596804"/>
                <a:gd name="connsiteX3" fmla="*/ 196643 w 393286"/>
                <a:gd name="connsiteY3" fmla="*/ 596804 h 596804"/>
                <a:gd name="connsiteX4" fmla="*/ 0 w 393286"/>
                <a:gd name="connsiteY4" fmla="*/ 207927 h 596804"/>
                <a:gd name="connsiteX0" fmla="*/ 0 w 393286"/>
                <a:gd name="connsiteY0" fmla="*/ 207927 h 853979"/>
                <a:gd name="connsiteX1" fmla="*/ 201405 w 393286"/>
                <a:gd name="connsiteY1" fmla="*/ 25 h 853979"/>
                <a:gd name="connsiteX2" fmla="*/ 393286 w 393286"/>
                <a:gd name="connsiteY2" fmla="*/ 207927 h 853979"/>
                <a:gd name="connsiteX3" fmla="*/ 196643 w 393286"/>
                <a:gd name="connsiteY3" fmla="*/ 853979 h 853979"/>
                <a:gd name="connsiteX4" fmla="*/ 0 w 393286"/>
                <a:gd name="connsiteY4" fmla="*/ 207927 h 85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286" h="853979">
                  <a:moveTo>
                    <a:pt x="0" y="207927"/>
                  </a:moveTo>
                  <a:cubicBezTo>
                    <a:pt x="0" y="-6844"/>
                    <a:pt x="92802" y="25"/>
                    <a:pt x="201405" y="25"/>
                  </a:cubicBezTo>
                  <a:cubicBezTo>
                    <a:pt x="310008" y="25"/>
                    <a:pt x="393286" y="-6844"/>
                    <a:pt x="393286" y="207927"/>
                  </a:cubicBezTo>
                  <a:cubicBezTo>
                    <a:pt x="393286" y="422698"/>
                    <a:pt x="305246" y="853979"/>
                    <a:pt x="196643" y="853979"/>
                  </a:cubicBezTo>
                  <a:cubicBezTo>
                    <a:pt x="88040" y="853979"/>
                    <a:pt x="0" y="422698"/>
                    <a:pt x="0" y="20792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星: 32 pt 208">
              <a:extLst>
                <a:ext uri="{FF2B5EF4-FFF2-40B4-BE49-F238E27FC236}">
                  <a16:creationId xmlns:a16="http://schemas.microsoft.com/office/drawing/2014/main" id="{787C798C-D342-48E7-A312-1B09088C9F28}"/>
                </a:ext>
              </a:extLst>
            </p:cNvPr>
            <p:cNvSpPr/>
            <p:nvPr/>
          </p:nvSpPr>
          <p:spPr>
            <a:xfrm>
              <a:off x="3767520" y="3300001"/>
              <a:ext cx="513968" cy="773403"/>
            </a:xfrm>
            <a:prstGeom prst="star32">
              <a:avLst>
                <a:gd name="adj" fmla="val 4736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3C6E11AB-E469-4BCB-83B0-E57009FE5E7B}"/>
                </a:ext>
              </a:extLst>
            </p:cNvPr>
            <p:cNvSpPr/>
            <p:nvPr/>
          </p:nvSpPr>
          <p:spPr>
            <a:xfrm>
              <a:off x="3912773" y="3249357"/>
              <a:ext cx="225840" cy="168154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70000">
                  <a:srgbClr val="99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E645CB44-DC7C-4C49-90E5-6A1914808536}"/>
                </a:ext>
              </a:extLst>
            </p:cNvPr>
            <p:cNvSpPr/>
            <p:nvPr/>
          </p:nvSpPr>
          <p:spPr>
            <a:xfrm>
              <a:off x="3798472" y="3328988"/>
              <a:ext cx="454442" cy="7206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C59EBEF1-50C8-44BA-8C0A-F52A89B2B8A3}"/>
                </a:ext>
              </a:extLst>
            </p:cNvPr>
            <p:cNvSpPr/>
            <p:nvPr/>
          </p:nvSpPr>
          <p:spPr>
            <a:xfrm rot="20132996">
              <a:off x="3913499" y="3260778"/>
              <a:ext cx="82532" cy="4571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E74C5625-1182-4C72-89BC-67ADFECE7FFC}"/>
                </a:ext>
              </a:extLst>
            </p:cNvPr>
            <p:cNvSpPr/>
            <p:nvPr/>
          </p:nvSpPr>
          <p:spPr>
            <a:xfrm rot="1467004" flipH="1">
              <a:off x="4053447" y="3260777"/>
              <a:ext cx="82532" cy="4571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7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2597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pptxg99_埼玉県の花、鳥、木、魚、蝶のイラスト</dc:title>
  <dc:subject>pptxg99_埼玉県の花、鳥、木、魚、蝶のイラスト</dc:subject>
  <dc:creator>でじけろお</dc:creator>
  <cp:revision>1</cp:revision>
  <dcterms:created xsi:type="dcterms:W3CDTF">2018-05-20T00:31:01Z</dcterms:created>
  <dcterms:modified xsi:type="dcterms:W3CDTF">2021-04-14T07:24:07Z</dcterms:modified>
  <cp:version>1</cp:version>
</cp:coreProperties>
</file>