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4019B4C-F0BA-4565-B21F-720EF9DD30F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レンゲツツジ（県の花）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674A70-8471-4310-BEA5-9D2D6A8EB3F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C70DC4A-D055-4DDF-9D9D-4EB58F0116A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E05AC4-2C93-46BF-A424-4BA9FDBEF93F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アユ（県の魚）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1C03CBD-B279-419C-9675-05BE198B1A62}"/>
              </a:ext>
            </a:extLst>
          </p:cNvPr>
          <p:cNvGrpSpPr/>
          <p:nvPr/>
        </p:nvGrpSpPr>
        <p:grpSpPr>
          <a:xfrm>
            <a:off x="3702274" y="1644814"/>
            <a:ext cx="2532476" cy="1409678"/>
            <a:chOff x="1464963" y="3276599"/>
            <a:chExt cx="5030120" cy="2799971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7508161-FFD1-448B-AF68-AFE884144BA9}"/>
                </a:ext>
              </a:extLst>
            </p:cNvPr>
            <p:cNvSpPr/>
            <p:nvPr/>
          </p:nvSpPr>
          <p:spPr>
            <a:xfrm rot="5400000">
              <a:off x="2971926" y="5370361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D37EAED-2BDF-49A8-A157-FB99C9624A7C}"/>
                </a:ext>
              </a:extLst>
            </p:cNvPr>
            <p:cNvSpPr/>
            <p:nvPr/>
          </p:nvSpPr>
          <p:spPr>
            <a:xfrm rot="17386589">
              <a:off x="5055421" y="3648199"/>
              <a:ext cx="313225" cy="2566098"/>
            </a:xfrm>
            <a:custGeom>
              <a:avLst/>
              <a:gdLst>
                <a:gd name="connsiteX0" fmla="*/ 330120 w 330120"/>
                <a:gd name="connsiteY0" fmla="*/ 1974849 h 1974850"/>
                <a:gd name="connsiteX1" fmla="*/ 296359 w 330120"/>
                <a:gd name="connsiteY1" fmla="*/ 1964629 h 1974850"/>
                <a:gd name="connsiteX2" fmla="*/ 6629 w 330120"/>
                <a:gd name="connsiteY2" fmla="*/ 394197 h 1974850"/>
                <a:gd name="connsiteX3" fmla="*/ 0 w 330120"/>
                <a:gd name="connsiteY3" fmla="*/ 0 h 1974850"/>
                <a:gd name="connsiteX4" fmla="*/ 209538 w 330120"/>
                <a:gd name="connsiteY4" fmla="*/ 0 h 1974850"/>
                <a:gd name="connsiteX5" fmla="*/ 217363 w 330120"/>
                <a:gd name="connsiteY5" fmla="*/ 532331 h 1974850"/>
                <a:gd name="connsiteX6" fmla="*/ 278398 w 330120"/>
                <a:gd name="connsiteY6" fmla="*/ 1533763 h 1974850"/>
                <a:gd name="connsiteX7" fmla="*/ 330120 w 330120"/>
                <a:gd name="connsiteY7" fmla="*/ 1974849 h 1974850"/>
                <a:gd name="connsiteX8" fmla="*/ 330120 w 330120"/>
                <a:gd name="connsiteY8" fmla="*/ 1974850 h 1974850"/>
                <a:gd name="connsiteX9" fmla="*/ 330120 w 330120"/>
                <a:gd name="connsiteY9" fmla="*/ 1974849 h 197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120" h="1974850">
                  <a:moveTo>
                    <a:pt x="330120" y="1974849"/>
                  </a:moveTo>
                  <a:lnTo>
                    <a:pt x="296359" y="1964629"/>
                  </a:lnTo>
                  <a:cubicBezTo>
                    <a:pt x="152054" y="1876770"/>
                    <a:pt x="35219" y="1231840"/>
                    <a:pt x="6629" y="394197"/>
                  </a:cubicBezTo>
                  <a:lnTo>
                    <a:pt x="0" y="0"/>
                  </a:lnTo>
                  <a:lnTo>
                    <a:pt x="209538" y="0"/>
                  </a:lnTo>
                  <a:lnTo>
                    <a:pt x="217363" y="532331"/>
                  </a:lnTo>
                  <a:cubicBezTo>
                    <a:pt x="227811" y="884894"/>
                    <a:pt x="248471" y="1223871"/>
                    <a:pt x="278398" y="1533763"/>
                  </a:cubicBezTo>
                  <a:close/>
                  <a:moveTo>
                    <a:pt x="330120" y="1974849"/>
                  </a:moveTo>
                  <a:lnTo>
                    <a:pt x="330120" y="1974850"/>
                  </a:lnTo>
                  <a:lnTo>
                    <a:pt x="330120" y="197484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5F08FDC-91D7-445C-9F42-782065731068}"/>
                </a:ext>
              </a:extLst>
            </p:cNvPr>
            <p:cNvSpPr/>
            <p:nvPr/>
          </p:nvSpPr>
          <p:spPr>
            <a:xfrm rot="5400000">
              <a:off x="3189737" y="5440879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A90B298-F7AD-407C-8A17-8596FDD1E679}"/>
                </a:ext>
              </a:extLst>
            </p:cNvPr>
            <p:cNvSpPr/>
            <p:nvPr/>
          </p:nvSpPr>
          <p:spPr>
            <a:xfrm>
              <a:off x="1662113" y="3276599"/>
              <a:ext cx="2787131" cy="2220537"/>
            </a:xfrm>
            <a:custGeom>
              <a:avLst/>
              <a:gdLst>
                <a:gd name="connsiteX0" fmla="*/ 300038 w 2787131"/>
                <a:gd name="connsiteY0" fmla="*/ 0 h 2220537"/>
                <a:gd name="connsiteX1" fmla="*/ 416826 w 2787131"/>
                <a:gd name="connsiteY1" fmla="*/ 23579 h 2220537"/>
                <a:gd name="connsiteX2" fmla="*/ 455369 w 2787131"/>
                <a:gd name="connsiteY2" fmla="*/ 44499 h 2220537"/>
                <a:gd name="connsiteX3" fmla="*/ 455770 w 2787131"/>
                <a:gd name="connsiteY3" fmla="*/ 43005 h 2220537"/>
                <a:gd name="connsiteX4" fmla="*/ 463565 w 2787131"/>
                <a:gd name="connsiteY4" fmla="*/ 48947 h 2220537"/>
                <a:gd name="connsiteX5" fmla="*/ 467792 w 2787131"/>
                <a:gd name="connsiteY5" fmla="*/ 51242 h 2220537"/>
                <a:gd name="connsiteX6" fmla="*/ 482590 w 2787131"/>
                <a:gd name="connsiteY6" fmla="*/ 63452 h 2220537"/>
                <a:gd name="connsiteX7" fmla="*/ 550782 w 2787131"/>
                <a:gd name="connsiteY7" fmla="*/ 115437 h 2220537"/>
                <a:gd name="connsiteX8" fmla="*/ 706793 w 2787131"/>
                <a:gd name="connsiteY8" fmla="*/ 203081 h 2220537"/>
                <a:gd name="connsiteX9" fmla="*/ 862152 w 2787131"/>
                <a:gd name="connsiteY9" fmla="*/ 258855 h 2220537"/>
                <a:gd name="connsiteX10" fmla="*/ 1043055 w 2787131"/>
                <a:gd name="connsiteY10" fmla="*/ 298329 h 2220537"/>
                <a:gd name="connsiteX11" fmla="*/ 1757214 w 2787131"/>
                <a:gd name="connsiteY11" fmla="*/ 581211 h 2220537"/>
                <a:gd name="connsiteX12" fmla="*/ 2770188 w 2787131"/>
                <a:gd name="connsiteY12" fmla="*/ 1600384 h 2220537"/>
                <a:gd name="connsiteX13" fmla="*/ 2756375 w 2787131"/>
                <a:gd name="connsiteY13" fmla="*/ 1619310 h 2220537"/>
                <a:gd name="connsiteX14" fmla="*/ 2747530 w 2787131"/>
                <a:gd name="connsiteY14" fmla="*/ 1639498 h 2220537"/>
                <a:gd name="connsiteX15" fmla="*/ 2154645 w 2787131"/>
                <a:gd name="connsiteY15" fmla="*/ 2108765 h 2220537"/>
                <a:gd name="connsiteX16" fmla="*/ 2125230 w 2787131"/>
                <a:gd name="connsiteY16" fmla="*/ 2115997 h 2220537"/>
                <a:gd name="connsiteX17" fmla="*/ 2104831 w 2787131"/>
                <a:gd name="connsiteY17" fmla="*/ 2159681 h 2220537"/>
                <a:gd name="connsiteX18" fmla="*/ 2003076 w 2787131"/>
                <a:gd name="connsiteY18" fmla="*/ 2220537 h 2220537"/>
                <a:gd name="connsiteX19" fmla="*/ 1901322 w 2787131"/>
                <a:gd name="connsiteY19" fmla="*/ 2159681 h 2220537"/>
                <a:gd name="connsiteX20" fmla="*/ 1899482 w 2787131"/>
                <a:gd name="connsiteY20" fmla="*/ 2155741 h 2220537"/>
                <a:gd name="connsiteX21" fmla="*/ 1800574 w 2787131"/>
                <a:gd name="connsiteY21" fmla="*/ 2161583 h 2220537"/>
                <a:gd name="connsiteX22" fmla="*/ 1036334 w 2787131"/>
                <a:gd name="connsiteY22" fmla="*/ 1975935 h 2220537"/>
                <a:gd name="connsiteX23" fmla="*/ 295879 w 2787131"/>
                <a:gd name="connsiteY23" fmla="*/ 935442 h 2220537"/>
                <a:gd name="connsiteX24" fmla="*/ 280478 w 2787131"/>
                <a:gd name="connsiteY24" fmla="*/ 823171 h 2220537"/>
                <a:gd name="connsiteX25" fmla="*/ 277854 w 2787131"/>
                <a:gd name="connsiteY25" fmla="*/ 825318 h 2220537"/>
                <a:gd name="connsiteX26" fmla="*/ 159793 w 2787131"/>
                <a:gd name="connsiteY26" fmla="*/ 590594 h 2220537"/>
                <a:gd name="connsiteX27" fmla="*/ 108485 w 2787131"/>
                <a:gd name="connsiteY27" fmla="*/ 529198 h 2220537"/>
                <a:gd name="connsiteX28" fmla="*/ 87879 w 2787131"/>
                <a:gd name="connsiteY28" fmla="*/ 512197 h 2220537"/>
                <a:gd name="connsiteX29" fmla="*/ 0 w 2787131"/>
                <a:gd name="connsiteY29" fmla="*/ 300038 h 2220537"/>
                <a:gd name="connsiteX30" fmla="*/ 300038 w 2787131"/>
                <a:gd name="connsiteY30" fmla="*/ 0 h 222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87131" h="2220537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258877" y="355856"/>
                    <a:pt x="1505483" y="451555"/>
                    <a:pt x="1757214" y="581211"/>
                  </a:cubicBezTo>
                  <a:cubicBezTo>
                    <a:pt x="2428495" y="926962"/>
                    <a:pt x="2882020" y="1383262"/>
                    <a:pt x="2770188" y="1600384"/>
                  </a:cubicBezTo>
                  <a:lnTo>
                    <a:pt x="2756375" y="1619310"/>
                  </a:lnTo>
                  <a:lnTo>
                    <a:pt x="2747530" y="1639498"/>
                  </a:lnTo>
                  <a:cubicBezTo>
                    <a:pt x="2627749" y="1872056"/>
                    <a:pt x="2413730" y="2031700"/>
                    <a:pt x="2154645" y="2108765"/>
                  </a:cubicBezTo>
                  <a:lnTo>
                    <a:pt x="2125230" y="2115997"/>
                  </a:lnTo>
                  <a:lnTo>
                    <a:pt x="2104831" y="2159681"/>
                  </a:lnTo>
                  <a:cubicBezTo>
                    <a:pt x="2078789" y="2197281"/>
                    <a:pt x="2042814" y="2220537"/>
                    <a:pt x="2003076" y="2220537"/>
                  </a:cubicBezTo>
                  <a:cubicBezTo>
                    <a:pt x="1963339" y="2220537"/>
                    <a:pt x="1927363" y="2197281"/>
                    <a:pt x="1901322" y="2159681"/>
                  </a:cubicBezTo>
                  <a:lnTo>
                    <a:pt x="1899482" y="2155741"/>
                  </a:lnTo>
                  <a:lnTo>
                    <a:pt x="1800574" y="2161583"/>
                  </a:lnTo>
                  <a:cubicBezTo>
                    <a:pt x="1553133" y="2165445"/>
                    <a:pt x="1288064" y="2105591"/>
                    <a:pt x="1036334" y="1975935"/>
                  </a:cubicBezTo>
                  <a:cubicBezTo>
                    <a:pt x="616783" y="1759841"/>
                    <a:pt x="377011" y="1314746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342625D-AFF7-4655-803B-CDF7CC393332}"/>
                </a:ext>
              </a:extLst>
            </p:cNvPr>
            <p:cNvSpPr/>
            <p:nvPr/>
          </p:nvSpPr>
          <p:spPr>
            <a:xfrm rot="17386589">
              <a:off x="5267330" y="4173032"/>
              <a:ext cx="280586" cy="1667702"/>
            </a:xfrm>
            <a:custGeom>
              <a:avLst/>
              <a:gdLst>
                <a:gd name="connsiteX0" fmla="*/ 271981 w 280586"/>
                <a:gd name="connsiteY0" fmla="*/ 1561857 h 1667702"/>
                <a:gd name="connsiteX1" fmla="*/ 280586 w 280586"/>
                <a:gd name="connsiteY1" fmla="*/ 1662343 h 1667702"/>
                <a:gd name="connsiteX2" fmla="*/ 262481 w 280586"/>
                <a:gd name="connsiteY2" fmla="*/ 1662403 h 1667702"/>
                <a:gd name="connsiteX3" fmla="*/ 169822 w 280586"/>
                <a:gd name="connsiteY3" fmla="*/ 1667702 h 1667702"/>
                <a:gd name="connsiteX4" fmla="*/ 150448 w 280586"/>
                <a:gd name="connsiteY4" fmla="*/ 1588068 h 1667702"/>
                <a:gd name="connsiteX5" fmla="*/ 145805 w 280586"/>
                <a:gd name="connsiteY5" fmla="*/ 1565064 h 1667702"/>
                <a:gd name="connsiteX6" fmla="*/ 216194 w 280586"/>
                <a:gd name="connsiteY6" fmla="*/ 1561323 h 1667702"/>
                <a:gd name="connsiteX7" fmla="*/ 247334 w 280586"/>
                <a:gd name="connsiteY7" fmla="*/ 1253611 h 1667702"/>
                <a:gd name="connsiteX8" fmla="*/ 252373 w 280586"/>
                <a:gd name="connsiteY8" fmla="*/ 1332850 h 1667702"/>
                <a:gd name="connsiteX9" fmla="*/ 254209 w 280586"/>
                <a:gd name="connsiteY9" fmla="*/ 1354294 h 1667702"/>
                <a:gd name="connsiteX10" fmla="*/ 252537 w 280586"/>
                <a:gd name="connsiteY10" fmla="*/ 1354299 h 1667702"/>
                <a:gd name="connsiteX11" fmla="*/ 110358 w 280586"/>
                <a:gd name="connsiteY11" fmla="*/ 1362430 h 1667702"/>
                <a:gd name="connsiteX12" fmla="*/ 94178 w 280586"/>
                <a:gd name="connsiteY12" fmla="*/ 1259339 h 1667702"/>
                <a:gd name="connsiteX13" fmla="*/ 96877 w 280586"/>
                <a:gd name="connsiteY13" fmla="*/ 1259031 h 1667702"/>
                <a:gd name="connsiteX14" fmla="*/ 206250 w 280586"/>
                <a:gd name="connsiteY14" fmla="*/ 1253218 h 1667702"/>
                <a:gd name="connsiteX15" fmla="*/ 227832 w 280586"/>
                <a:gd name="connsiteY15" fmla="*/ 927137 h 1667702"/>
                <a:gd name="connsiteX16" fmla="*/ 232739 w 280586"/>
                <a:gd name="connsiteY16" fmla="*/ 1024077 h 1667702"/>
                <a:gd name="connsiteX17" fmla="*/ 232965 w 280586"/>
                <a:gd name="connsiteY17" fmla="*/ 1027625 h 1667702"/>
                <a:gd name="connsiteX18" fmla="*/ 217602 w 280586"/>
                <a:gd name="connsiteY18" fmla="*/ 1027677 h 1667702"/>
                <a:gd name="connsiteX19" fmla="*/ 70604 w 280586"/>
                <a:gd name="connsiteY19" fmla="*/ 1036083 h 1667702"/>
                <a:gd name="connsiteX20" fmla="*/ 67696 w 280586"/>
                <a:gd name="connsiteY20" fmla="*/ 1036481 h 1667702"/>
                <a:gd name="connsiteX21" fmla="*/ 57313 w 280586"/>
                <a:gd name="connsiteY21" fmla="*/ 945980 h 1667702"/>
                <a:gd name="connsiteX22" fmla="*/ 56236 w 280586"/>
                <a:gd name="connsiteY22" fmla="*/ 933061 h 1667702"/>
                <a:gd name="connsiteX23" fmla="*/ 61941 w 280586"/>
                <a:gd name="connsiteY23" fmla="*/ 932410 h 1667702"/>
                <a:gd name="connsiteX24" fmla="*/ 171314 w 280586"/>
                <a:gd name="connsiteY24" fmla="*/ 926596 h 1667702"/>
                <a:gd name="connsiteX25" fmla="*/ 213730 w 280586"/>
                <a:gd name="connsiteY25" fmla="*/ 618993 h 1667702"/>
                <a:gd name="connsiteX26" fmla="*/ 216486 w 280586"/>
                <a:gd name="connsiteY26" fmla="*/ 703018 h 1667702"/>
                <a:gd name="connsiteX27" fmla="*/ 217323 w 280586"/>
                <a:gd name="connsiteY27" fmla="*/ 719540 h 1667702"/>
                <a:gd name="connsiteX28" fmla="*/ 207658 w 280586"/>
                <a:gd name="connsiteY28" fmla="*/ 719573 h 1667702"/>
                <a:gd name="connsiteX29" fmla="*/ 60660 w 280586"/>
                <a:gd name="connsiteY29" fmla="*/ 727979 h 1667702"/>
                <a:gd name="connsiteX30" fmla="*/ 39390 w 280586"/>
                <a:gd name="connsiteY30" fmla="*/ 730890 h 1667702"/>
                <a:gd name="connsiteX31" fmla="*/ 30711 w 280586"/>
                <a:gd name="connsiteY31" fmla="*/ 626734 h 1667702"/>
                <a:gd name="connsiteX32" fmla="*/ 51996 w 280586"/>
                <a:gd name="connsiteY32" fmla="*/ 624305 h 1667702"/>
                <a:gd name="connsiteX33" fmla="*/ 161370 w 280586"/>
                <a:gd name="connsiteY33" fmla="*/ 618491 h 1667702"/>
                <a:gd name="connsiteX34" fmla="*/ 203554 w 280586"/>
                <a:gd name="connsiteY34" fmla="*/ 308787 h 1667702"/>
                <a:gd name="connsiteX35" fmla="*/ 206845 w 280586"/>
                <a:gd name="connsiteY35" fmla="*/ 409090 h 1667702"/>
                <a:gd name="connsiteX36" fmla="*/ 178560 w 280586"/>
                <a:gd name="connsiteY36" fmla="*/ 409185 h 1667702"/>
                <a:gd name="connsiteX37" fmla="*/ 31562 w 280586"/>
                <a:gd name="connsiteY37" fmla="*/ 417592 h 1667702"/>
                <a:gd name="connsiteX38" fmla="*/ 18415 w 280586"/>
                <a:gd name="connsiteY38" fmla="*/ 419391 h 1667702"/>
                <a:gd name="connsiteX39" fmla="*/ 12395 w 280586"/>
                <a:gd name="connsiteY39" fmla="*/ 315117 h 1667702"/>
                <a:gd name="connsiteX40" fmla="*/ 22898 w 280586"/>
                <a:gd name="connsiteY40" fmla="*/ 313918 h 1667702"/>
                <a:gd name="connsiteX41" fmla="*/ 132272 w 280586"/>
                <a:gd name="connsiteY41" fmla="*/ 308104 h 1667702"/>
                <a:gd name="connsiteX42" fmla="*/ 194130 w 280586"/>
                <a:gd name="connsiteY42" fmla="*/ 688 h 1667702"/>
                <a:gd name="connsiteX43" fmla="*/ 194462 w 280586"/>
                <a:gd name="connsiteY43" fmla="*/ 31601 h 1667702"/>
                <a:gd name="connsiteX44" fmla="*/ 196738 w 280586"/>
                <a:gd name="connsiteY44" fmla="*/ 100987 h 1667702"/>
                <a:gd name="connsiteX45" fmla="*/ 168615 w 280586"/>
                <a:gd name="connsiteY45" fmla="*/ 101081 h 1667702"/>
                <a:gd name="connsiteX46" fmla="*/ 21618 w 280586"/>
                <a:gd name="connsiteY46" fmla="*/ 109488 h 1667702"/>
                <a:gd name="connsiteX47" fmla="*/ 3700 w 280586"/>
                <a:gd name="connsiteY47" fmla="*/ 111940 h 1667702"/>
                <a:gd name="connsiteX48" fmla="*/ 0 w 280586"/>
                <a:gd name="connsiteY48" fmla="*/ 7292 h 1667702"/>
                <a:gd name="connsiteX49" fmla="*/ 12954 w 280586"/>
                <a:gd name="connsiteY49" fmla="*/ 5814 h 1667702"/>
                <a:gd name="connsiteX50" fmla="*/ 122328 w 280586"/>
                <a:gd name="connsiteY50" fmla="*/ 0 h 166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0586" h="1667702">
                  <a:moveTo>
                    <a:pt x="271981" y="1561857"/>
                  </a:moveTo>
                  <a:lnTo>
                    <a:pt x="280586" y="1662343"/>
                  </a:lnTo>
                  <a:lnTo>
                    <a:pt x="262481" y="1662403"/>
                  </a:lnTo>
                  <a:lnTo>
                    <a:pt x="169822" y="1667702"/>
                  </a:lnTo>
                  <a:lnTo>
                    <a:pt x="150448" y="1588068"/>
                  </a:lnTo>
                  <a:lnTo>
                    <a:pt x="145805" y="1565064"/>
                  </a:lnTo>
                  <a:lnTo>
                    <a:pt x="216194" y="1561323"/>
                  </a:lnTo>
                  <a:close/>
                  <a:moveTo>
                    <a:pt x="247334" y="1253611"/>
                  </a:moveTo>
                  <a:lnTo>
                    <a:pt x="252373" y="1332850"/>
                  </a:lnTo>
                  <a:lnTo>
                    <a:pt x="254209" y="1354294"/>
                  </a:lnTo>
                  <a:lnTo>
                    <a:pt x="252537" y="1354299"/>
                  </a:lnTo>
                  <a:lnTo>
                    <a:pt x="110358" y="1362430"/>
                  </a:lnTo>
                  <a:lnTo>
                    <a:pt x="94178" y="1259339"/>
                  </a:lnTo>
                  <a:lnTo>
                    <a:pt x="96877" y="1259031"/>
                  </a:lnTo>
                  <a:cubicBezTo>
                    <a:pt x="134248" y="1255909"/>
                    <a:pt x="170830" y="1253997"/>
                    <a:pt x="206250" y="1253218"/>
                  </a:cubicBezTo>
                  <a:close/>
                  <a:moveTo>
                    <a:pt x="227832" y="927137"/>
                  </a:moveTo>
                  <a:lnTo>
                    <a:pt x="232739" y="1024077"/>
                  </a:lnTo>
                  <a:lnTo>
                    <a:pt x="232965" y="1027625"/>
                  </a:lnTo>
                  <a:lnTo>
                    <a:pt x="217602" y="1027677"/>
                  </a:lnTo>
                  <a:cubicBezTo>
                    <a:pt x="169236" y="1029153"/>
                    <a:pt x="120062" y="1031951"/>
                    <a:pt x="70604" y="1036083"/>
                  </a:cubicBezTo>
                  <a:lnTo>
                    <a:pt x="67696" y="1036481"/>
                  </a:lnTo>
                  <a:lnTo>
                    <a:pt x="57313" y="945980"/>
                  </a:lnTo>
                  <a:lnTo>
                    <a:pt x="56236" y="933061"/>
                  </a:lnTo>
                  <a:lnTo>
                    <a:pt x="61941" y="932410"/>
                  </a:lnTo>
                  <a:cubicBezTo>
                    <a:pt x="99312" y="929287"/>
                    <a:pt x="135894" y="927375"/>
                    <a:pt x="171314" y="926596"/>
                  </a:cubicBezTo>
                  <a:close/>
                  <a:moveTo>
                    <a:pt x="213730" y="618993"/>
                  </a:moveTo>
                  <a:lnTo>
                    <a:pt x="216486" y="703018"/>
                  </a:lnTo>
                  <a:lnTo>
                    <a:pt x="217323" y="719540"/>
                  </a:lnTo>
                  <a:lnTo>
                    <a:pt x="207658" y="719573"/>
                  </a:lnTo>
                  <a:cubicBezTo>
                    <a:pt x="159292" y="721049"/>
                    <a:pt x="110118" y="723847"/>
                    <a:pt x="60660" y="727979"/>
                  </a:cubicBezTo>
                  <a:lnTo>
                    <a:pt x="39390" y="730890"/>
                  </a:lnTo>
                  <a:lnTo>
                    <a:pt x="30711" y="626734"/>
                  </a:lnTo>
                  <a:lnTo>
                    <a:pt x="51996" y="624305"/>
                  </a:lnTo>
                  <a:cubicBezTo>
                    <a:pt x="89368" y="621182"/>
                    <a:pt x="125949" y="619271"/>
                    <a:pt x="161370" y="618491"/>
                  </a:cubicBezTo>
                  <a:close/>
                  <a:moveTo>
                    <a:pt x="203554" y="308787"/>
                  </a:moveTo>
                  <a:lnTo>
                    <a:pt x="206845" y="409090"/>
                  </a:lnTo>
                  <a:lnTo>
                    <a:pt x="178560" y="409185"/>
                  </a:lnTo>
                  <a:cubicBezTo>
                    <a:pt x="130194" y="410661"/>
                    <a:pt x="81019" y="413459"/>
                    <a:pt x="31562" y="417592"/>
                  </a:cubicBezTo>
                  <a:lnTo>
                    <a:pt x="18415" y="419391"/>
                  </a:lnTo>
                  <a:lnTo>
                    <a:pt x="12395" y="315117"/>
                  </a:lnTo>
                  <a:lnTo>
                    <a:pt x="22898" y="313918"/>
                  </a:lnTo>
                  <a:cubicBezTo>
                    <a:pt x="60269" y="310795"/>
                    <a:pt x="96851" y="308884"/>
                    <a:pt x="132272" y="308104"/>
                  </a:cubicBezTo>
                  <a:close/>
                  <a:moveTo>
                    <a:pt x="194130" y="688"/>
                  </a:moveTo>
                  <a:lnTo>
                    <a:pt x="194462" y="31601"/>
                  </a:lnTo>
                  <a:lnTo>
                    <a:pt x="196738" y="100987"/>
                  </a:lnTo>
                  <a:lnTo>
                    <a:pt x="168615" y="101081"/>
                  </a:lnTo>
                  <a:cubicBezTo>
                    <a:pt x="120249" y="102557"/>
                    <a:pt x="71075" y="105355"/>
                    <a:pt x="21618" y="109488"/>
                  </a:cubicBezTo>
                  <a:lnTo>
                    <a:pt x="3700" y="111940"/>
                  </a:lnTo>
                  <a:lnTo>
                    <a:pt x="0" y="7292"/>
                  </a:lnTo>
                  <a:lnTo>
                    <a:pt x="12954" y="5814"/>
                  </a:lnTo>
                  <a:cubicBezTo>
                    <a:pt x="50325" y="2691"/>
                    <a:pt x="86907" y="780"/>
                    <a:pt x="12232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4F2740E-AE3F-4B37-97F3-8377DD31C29A}"/>
                </a:ext>
              </a:extLst>
            </p:cNvPr>
            <p:cNvSpPr/>
            <p:nvPr/>
          </p:nvSpPr>
          <p:spPr>
            <a:xfrm>
              <a:off x="1662113" y="3276599"/>
              <a:ext cx="1290670" cy="1417424"/>
            </a:xfrm>
            <a:custGeom>
              <a:avLst/>
              <a:gdLst>
                <a:gd name="connsiteX0" fmla="*/ 300038 w 1290670"/>
                <a:gd name="connsiteY0" fmla="*/ 0 h 1417424"/>
                <a:gd name="connsiteX1" fmla="*/ 416826 w 1290670"/>
                <a:gd name="connsiteY1" fmla="*/ 23579 h 1417424"/>
                <a:gd name="connsiteX2" fmla="*/ 455369 w 1290670"/>
                <a:gd name="connsiteY2" fmla="*/ 44499 h 1417424"/>
                <a:gd name="connsiteX3" fmla="*/ 455770 w 1290670"/>
                <a:gd name="connsiteY3" fmla="*/ 43005 h 1417424"/>
                <a:gd name="connsiteX4" fmla="*/ 463565 w 1290670"/>
                <a:gd name="connsiteY4" fmla="*/ 48947 h 1417424"/>
                <a:gd name="connsiteX5" fmla="*/ 467792 w 1290670"/>
                <a:gd name="connsiteY5" fmla="*/ 51242 h 1417424"/>
                <a:gd name="connsiteX6" fmla="*/ 482590 w 1290670"/>
                <a:gd name="connsiteY6" fmla="*/ 63452 h 1417424"/>
                <a:gd name="connsiteX7" fmla="*/ 550782 w 1290670"/>
                <a:gd name="connsiteY7" fmla="*/ 115437 h 1417424"/>
                <a:gd name="connsiteX8" fmla="*/ 706793 w 1290670"/>
                <a:gd name="connsiteY8" fmla="*/ 203081 h 1417424"/>
                <a:gd name="connsiteX9" fmla="*/ 862152 w 1290670"/>
                <a:gd name="connsiteY9" fmla="*/ 258855 h 1417424"/>
                <a:gd name="connsiteX10" fmla="*/ 1043055 w 1290670"/>
                <a:gd name="connsiteY10" fmla="*/ 298329 h 1417424"/>
                <a:gd name="connsiteX11" fmla="*/ 1210293 w 1290670"/>
                <a:gd name="connsiteY11" fmla="*/ 348566 h 1417424"/>
                <a:gd name="connsiteX12" fmla="*/ 1290670 w 1290670"/>
                <a:gd name="connsiteY12" fmla="*/ 377802 h 1417424"/>
                <a:gd name="connsiteX13" fmla="*/ 1203704 w 1290670"/>
                <a:gd name="connsiteY13" fmla="*/ 402269 h 1417424"/>
                <a:gd name="connsiteX14" fmla="*/ 589069 w 1290670"/>
                <a:gd name="connsiteY14" fmla="*/ 913763 h 1417424"/>
                <a:gd name="connsiteX15" fmla="*/ 478315 w 1290670"/>
                <a:gd name="connsiteY15" fmla="*/ 1363440 h 1417424"/>
                <a:gd name="connsiteX16" fmla="*/ 480571 w 1290670"/>
                <a:gd name="connsiteY16" fmla="*/ 1417424 h 1417424"/>
                <a:gd name="connsiteX17" fmla="*/ 455194 w 1290670"/>
                <a:gd name="connsiteY17" fmla="*/ 1374369 h 1417424"/>
                <a:gd name="connsiteX18" fmla="*/ 295879 w 1290670"/>
                <a:gd name="connsiteY18" fmla="*/ 935442 h 1417424"/>
                <a:gd name="connsiteX19" fmla="*/ 280478 w 1290670"/>
                <a:gd name="connsiteY19" fmla="*/ 823171 h 1417424"/>
                <a:gd name="connsiteX20" fmla="*/ 277854 w 1290670"/>
                <a:gd name="connsiteY20" fmla="*/ 825318 h 1417424"/>
                <a:gd name="connsiteX21" fmla="*/ 159793 w 1290670"/>
                <a:gd name="connsiteY21" fmla="*/ 590594 h 1417424"/>
                <a:gd name="connsiteX22" fmla="*/ 108485 w 1290670"/>
                <a:gd name="connsiteY22" fmla="*/ 529198 h 1417424"/>
                <a:gd name="connsiteX23" fmla="*/ 87879 w 1290670"/>
                <a:gd name="connsiteY23" fmla="*/ 512197 h 1417424"/>
                <a:gd name="connsiteX24" fmla="*/ 0 w 1290670"/>
                <a:gd name="connsiteY24" fmla="*/ 300038 h 1417424"/>
                <a:gd name="connsiteX25" fmla="*/ 300038 w 1290670"/>
                <a:gd name="connsiteY25" fmla="*/ 0 h 141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0670" h="1417424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097011" y="312711"/>
                    <a:pt x="1152890" y="329478"/>
                    <a:pt x="1210293" y="348566"/>
                  </a:cubicBezTo>
                  <a:lnTo>
                    <a:pt x="1290670" y="377802"/>
                  </a:lnTo>
                  <a:lnTo>
                    <a:pt x="1203704" y="402269"/>
                  </a:lnTo>
                  <a:cubicBezTo>
                    <a:pt x="938709" y="490809"/>
                    <a:pt x="717112" y="665165"/>
                    <a:pt x="589069" y="913763"/>
                  </a:cubicBezTo>
                  <a:cubicBezTo>
                    <a:pt x="515902" y="1055820"/>
                    <a:pt x="480209" y="1208669"/>
                    <a:pt x="478315" y="1363440"/>
                  </a:cubicBezTo>
                  <a:lnTo>
                    <a:pt x="480571" y="1417424"/>
                  </a:lnTo>
                  <a:lnTo>
                    <a:pt x="455194" y="1374369"/>
                  </a:lnTo>
                  <a:cubicBezTo>
                    <a:pt x="379037" y="1229172"/>
                    <a:pt x="326304" y="1077681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3A6D0DA-B1D7-45C9-BA54-65CC2E440444}"/>
                </a:ext>
              </a:extLst>
            </p:cNvPr>
            <p:cNvSpPr/>
            <p:nvPr/>
          </p:nvSpPr>
          <p:spPr>
            <a:xfrm>
              <a:off x="1662113" y="3276599"/>
              <a:ext cx="615161" cy="442453"/>
            </a:xfrm>
            <a:custGeom>
              <a:avLst/>
              <a:gdLst>
                <a:gd name="connsiteX0" fmla="*/ 299755 w 615161"/>
                <a:gd name="connsiteY0" fmla="*/ 0 h 442453"/>
                <a:gd name="connsiteX1" fmla="*/ 416543 w 615161"/>
                <a:gd name="connsiteY1" fmla="*/ 23579 h 442453"/>
                <a:gd name="connsiteX2" fmla="*/ 455086 w 615161"/>
                <a:gd name="connsiteY2" fmla="*/ 44499 h 442453"/>
                <a:gd name="connsiteX3" fmla="*/ 455487 w 615161"/>
                <a:gd name="connsiteY3" fmla="*/ 43005 h 442453"/>
                <a:gd name="connsiteX4" fmla="*/ 463282 w 615161"/>
                <a:gd name="connsiteY4" fmla="*/ 48947 h 442453"/>
                <a:gd name="connsiteX5" fmla="*/ 467509 w 615161"/>
                <a:gd name="connsiteY5" fmla="*/ 51242 h 442453"/>
                <a:gd name="connsiteX6" fmla="*/ 482307 w 615161"/>
                <a:gd name="connsiteY6" fmla="*/ 63452 h 442453"/>
                <a:gd name="connsiteX7" fmla="*/ 550499 w 615161"/>
                <a:gd name="connsiteY7" fmla="*/ 115437 h 442453"/>
                <a:gd name="connsiteX8" fmla="*/ 615161 w 615161"/>
                <a:gd name="connsiteY8" fmla="*/ 151763 h 442453"/>
                <a:gd name="connsiteX9" fmla="*/ 613346 w 615161"/>
                <a:gd name="connsiteY9" fmla="*/ 169771 h 442453"/>
                <a:gd name="connsiteX10" fmla="*/ 278776 w 615161"/>
                <a:gd name="connsiteY10" fmla="*/ 442453 h 442453"/>
                <a:gd name="connsiteX11" fmla="*/ 37293 w 615161"/>
                <a:gd name="connsiteY11" fmla="*/ 342428 h 442453"/>
                <a:gd name="connsiteX12" fmla="*/ 0 w 615161"/>
                <a:gd name="connsiteY12" fmla="*/ 297228 h 442453"/>
                <a:gd name="connsiteX13" fmla="*/ 5813 w 615161"/>
                <a:gd name="connsiteY13" fmla="*/ 239570 h 442453"/>
                <a:gd name="connsiteX14" fmla="*/ 299755 w 615161"/>
                <a:gd name="connsiteY14" fmla="*/ 0 h 442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5161" h="442453">
                  <a:moveTo>
                    <a:pt x="299755" y="0"/>
                  </a:moveTo>
                  <a:cubicBezTo>
                    <a:pt x="341182" y="0"/>
                    <a:pt x="380647" y="8396"/>
                    <a:pt x="416543" y="23579"/>
                  </a:cubicBezTo>
                  <a:lnTo>
                    <a:pt x="455086" y="44499"/>
                  </a:lnTo>
                  <a:lnTo>
                    <a:pt x="455487" y="43005"/>
                  </a:lnTo>
                  <a:lnTo>
                    <a:pt x="463282" y="48947"/>
                  </a:lnTo>
                  <a:lnTo>
                    <a:pt x="467509" y="51242"/>
                  </a:lnTo>
                  <a:lnTo>
                    <a:pt x="482307" y="63452"/>
                  </a:lnTo>
                  <a:lnTo>
                    <a:pt x="550499" y="115437"/>
                  </a:lnTo>
                  <a:lnTo>
                    <a:pt x="615161" y="151763"/>
                  </a:lnTo>
                  <a:lnTo>
                    <a:pt x="613346" y="169771"/>
                  </a:lnTo>
                  <a:cubicBezTo>
                    <a:pt x="581502" y="325391"/>
                    <a:pt x="443810" y="442453"/>
                    <a:pt x="278776" y="442453"/>
                  </a:cubicBezTo>
                  <a:cubicBezTo>
                    <a:pt x="184471" y="442453"/>
                    <a:pt x="99094" y="404229"/>
                    <a:pt x="37293" y="342428"/>
                  </a:cubicBezTo>
                  <a:lnTo>
                    <a:pt x="0" y="297228"/>
                  </a:lnTo>
                  <a:lnTo>
                    <a:pt x="5813" y="239570"/>
                  </a:lnTo>
                  <a:cubicBezTo>
                    <a:pt x="33790" y="102848"/>
                    <a:pt x="154762" y="0"/>
                    <a:pt x="29975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89983F2F-2E26-4E97-A31B-6D45BFCAD93A}"/>
                </a:ext>
              </a:extLst>
            </p:cNvPr>
            <p:cNvSpPr/>
            <p:nvPr/>
          </p:nvSpPr>
          <p:spPr>
            <a:xfrm>
              <a:off x="1835690" y="3390900"/>
              <a:ext cx="182880" cy="1828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7449625E-47C9-4BE3-A2F2-2EFF57667FE9}"/>
                </a:ext>
              </a:extLst>
            </p:cNvPr>
            <p:cNvSpPr/>
            <p:nvPr/>
          </p:nvSpPr>
          <p:spPr>
            <a:xfrm>
              <a:off x="1859503" y="3414713"/>
              <a:ext cx="135254" cy="13525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10C3F328-C4A8-4EF1-A929-EF97D3C9E88B}"/>
                </a:ext>
              </a:extLst>
            </p:cNvPr>
            <p:cNvSpPr/>
            <p:nvPr/>
          </p:nvSpPr>
          <p:spPr>
            <a:xfrm>
              <a:off x="1892364" y="3438048"/>
              <a:ext cx="45720" cy="457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6E2753B-A524-4C54-968D-9D3F7BE09FE9}"/>
                </a:ext>
              </a:extLst>
            </p:cNvPr>
            <p:cNvSpPr/>
            <p:nvPr/>
          </p:nvSpPr>
          <p:spPr>
            <a:xfrm rot="5400000">
              <a:off x="1512852" y="3434311"/>
              <a:ext cx="169237" cy="265016"/>
            </a:xfrm>
            <a:custGeom>
              <a:avLst/>
              <a:gdLst>
                <a:gd name="connsiteX0" fmla="*/ 0 w 169237"/>
                <a:gd name="connsiteY0" fmla="*/ 44646 h 265016"/>
                <a:gd name="connsiteX1" fmla="*/ 45559 w 169237"/>
                <a:gd name="connsiteY1" fmla="*/ 7055 h 265016"/>
                <a:gd name="connsiteX2" fmla="*/ 59487 w 169237"/>
                <a:gd name="connsiteY2" fmla="*/ 0 h 265016"/>
                <a:gd name="connsiteX3" fmla="*/ 82598 w 169237"/>
                <a:gd name="connsiteY3" fmla="*/ 21717 h 265016"/>
                <a:gd name="connsiteX4" fmla="*/ 141446 w 169237"/>
                <a:gd name="connsiteY4" fmla="*/ 56636 h 265016"/>
                <a:gd name="connsiteX5" fmla="*/ 146829 w 169237"/>
                <a:gd name="connsiteY5" fmla="*/ 145061 h 265016"/>
                <a:gd name="connsiteX6" fmla="*/ 169237 w 169237"/>
                <a:gd name="connsiteY6" fmla="*/ 265015 h 265016"/>
                <a:gd name="connsiteX7" fmla="*/ 169237 w 169237"/>
                <a:gd name="connsiteY7" fmla="*/ 265016 h 265016"/>
                <a:gd name="connsiteX8" fmla="*/ 10356 w 169237"/>
                <a:gd name="connsiteY8" fmla="*/ 116822 h 2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237" h="265016">
                  <a:moveTo>
                    <a:pt x="0" y="44646"/>
                  </a:moveTo>
                  <a:lnTo>
                    <a:pt x="45559" y="7055"/>
                  </a:lnTo>
                  <a:lnTo>
                    <a:pt x="59487" y="0"/>
                  </a:lnTo>
                  <a:lnTo>
                    <a:pt x="82598" y="21717"/>
                  </a:lnTo>
                  <a:lnTo>
                    <a:pt x="141446" y="56636"/>
                  </a:lnTo>
                  <a:lnTo>
                    <a:pt x="146829" y="145061"/>
                  </a:lnTo>
                  <a:cubicBezTo>
                    <a:pt x="151809" y="185653"/>
                    <a:pt x="159278" y="225789"/>
                    <a:pt x="169237" y="265015"/>
                  </a:cubicBezTo>
                  <a:lnTo>
                    <a:pt x="169237" y="265016"/>
                  </a:lnTo>
                  <a:cubicBezTo>
                    <a:pt x="97813" y="265016"/>
                    <a:pt x="36532" y="203909"/>
                    <a:pt x="10356" y="1168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C319C0B-4E50-4E3F-9260-8DBD02AB43E1}"/>
                </a:ext>
              </a:extLst>
            </p:cNvPr>
            <p:cNvSpPr/>
            <p:nvPr/>
          </p:nvSpPr>
          <p:spPr>
            <a:xfrm rot="12664706">
              <a:off x="2634689" y="4008785"/>
              <a:ext cx="1467034" cy="953428"/>
            </a:xfrm>
            <a:custGeom>
              <a:avLst/>
              <a:gdLst>
                <a:gd name="connsiteX0" fmla="*/ 420572 w 1534666"/>
                <a:gd name="connsiteY0" fmla="*/ 261922 h 927942"/>
                <a:gd name="connsiteX1" fmla="*/ 290495 w 1534666"/>
                <a:gd name="connsiteY1" fmla="*/ 146939 h 927942"/>
                <a:gd name="connsiteX2" fmla="*/ 420572 w 1534666"/>
                <a:gd name="connsiteY2" fmla="*/ 31956 h 927942"/>
                <a:gd name="connsiteX3" fmla="*/ 420572 w 1534666"/>
                <a:gd name="connsiteY3" fmla="*/ 261921 h 927942"/>
                <a:gd name="connsiteX4" fmla="*/ 154963 w 1534666"/>
                <a:gd name="connsiteY4" fmla="*/ 441083 h 927942"/>
                <a:gd name="connsiteX5" fmla="*/ 24886 w 1534666"/>
                <a:gd name="connsiteY5" fmla="*/ 326100 h 927942"/>
                <a:gd name="connsiteX6" fmla="*/ 154963 w 1534666"/>
                <a:gd name="connsiteY6" fmla="*/ 211117 h 927942"/>
                <a:gd name="connsiteX7" fmla="*/ 154963 w 1534666"/>
                <a:gd name="connsiteY7" fmla="*/ 441082 h 927942"/>
                <a:gd name="connsiteX8" fmla="*/ 879529 w 1534666"/>
                <a:gd name="connsiteY8" fmla="*/ 229966 h 927942"/>
                <a:gd name="connsiteX9" fmla="*/ 749453 w 1534666"/>
                <a:gd name="connsiteY9" fmla="*/ 114983 h 927942"/>
                <a:gd name="connsiteX10" fmla="*/ 879529 w 1534666"/>
                <a:gd name="connsiteY10" fmla="*/ 0 h 927942"/>
                <a:gd name="connsiteX11" fmla="*/ 879530 w 1534666"/>
                <a:gd name="connsiteY11" fmla="*/ 229966 h 927942"/>
                <a:gd name="connsiteX12" fmla="*/ 642267 w 1534666"/>
                <a:gd name="connsiteY12" fmla="*/ 425405 h 927942"/>
                <a:gd name="connsiteX13" fmla="*/ 512190 w 1534666"/>
                <a:gd name="connsiteY13" fmla="*/ 310422 h 927942"/>
                <a:gd name="connsiteX14" fmla="*/ 642267 w 1534666"/>
                <a:gd name="connsiteY14" fmla="*/ 195439 h 927942"/>
                <a:gd name="connsiteX15" fmla="*/ 642267 w 1534666"/>
                <a:gd name="connsiteY15" fmla="*/ 425404 h 927942"/>
                <a:gd name="connsiteX16" fmla="*/ 389934 w 1534666"/>
                <a:gd name="connsiteY16" fmla="*/ 584907 h 927942"/>
                <a:gd name="connsiteX17" fmla="*/ 259857 w 1534666"/>
                <a:gd name="connsiteY17" fmla="*/ 469924 h 927942"/>
                <a:gd name="connsiteX18" fmla="*/ 389934 w 1534666"/>
                <a:gd name="connsiteY18" fmla="*/ 354941 h 927942"/>
                <a:gd name="connsiteX19" fmla="*/ 389934 w 1534666"/>
                <a:gd name="connsiteY19" fmla="*/ 584906 h 927942"/>
                <a:gd name="connsiteX20" fmla="*/ 130077 w 1534666"/>
                <a:gd name="connsiteY20" fmla="*/ 793430 h 927942"/>
                <a:gd name="connsiteX21" fmla="*/ 0 w 1534666"/>
                <a:gd name="connsiteY21" fmla="*/ 678447 h 927942"/>
                <a:gd name="connsiteX22" fmla="*/ 130077 w 1534666"/>
                <a:gd name="connsiteY22" fmla="*/ 563464 h 927942"/>
                <a:gd name="connsiteX23" fmla="*/ 130077 w 1534666"/>
                <a:gd name="connsiteY23" fmla="*/ 793429 h 927942"/>
                <a:gd name="connsiteX24" fmla="*/ 1101224 w 1534666"/>
                <a:gd name="connsiteY24" fmla="*/ 393449 h 927942"/>
                <a:gd name="connsiteX25" fmla="*/ 971147 w 1534666"/>
                <a:gd name="connsiteY25" fmla="*/ 278466 h 927942"/>
                <a:gd name="connsiteX26" fmla="*/ 1101224 w 1534666"/>
                <a:gd name="connsiteY26" fmla="*/ 163483 h 927942"/>
                <a:gd name="connsiteX27" fmla="*/ 1101224 w 1534666"/>
                <a:gd name="connsiteY27" fmla="*/ 393449 h 927942"/>
                <a:gd name="connsiteX28" fmla="*/ 848891 w 1534666"/>
                <a:gd name="connsiteY28" fmla="*/ 552951 h 927942"/>
                <a:gd name="connsiteX29" fmla="*/ 718814 w 1534666"/>
                <a:gd name="connsiteY29" fmla="*/ 437968 h 927942"/>
                <a:gd name="connsiteX30" fmla="*/ 848891 w 1534666"/>
                <a:gd name="connsiteY30" fmla="*/ 322985 h 927942"/>
                <a:gd name="connsiteX31" fmla="*/ 848891 w 1534666"/>
                <a:gd name="connsiteY31" fmla="*/ 552950 h 927942"/>
                <a:gd name="connsiteX32" fmla="*/ 1350876 w 1534666"/>
                <a:gd name="connsiteY32" fmla="*/ 254099 h 927942"/>
                <a:gd name="connsiteX33" fmla="*/ 1220799 w 1534666"/>
                <a:gd name="connsiteY33" fmla="*/ 139116 h 927942"/>
                <a:gd name="connsiteX34" fmla="*/ 1350876 w 1534666"/>
                <a:gd name="connsiteY34" fmla="*/ 24133 h 927942"/>
                <a:gd name="connsiteX35" fmla="*/ 1350876 w 1534666"/>
                <a:gd name="connsiteY35" fmla="*/ 254099 h 927942"/>
                <a:gd name="connsiteX36" fmla="*/ 617381 w 1534666"/>
                <a:gd name="connsiteY36" fmla="*/ 777752 h 927942"/>
                <a:gd name="connsiteX37" fmla="*/ 487304 w 1534666"/>
                <a:gd name="connsiteY37" fmla="*/ 662769 h 927942"/>
                <a:gd name="connsiteX38" fmla="*/ 617381 w 1534666"/>
                <a:gd name="connsiteY38" fmla="*/ 547786 h 927942"/>
                <a:gd name="connsiteX39" fmla="*/ 617381 w 1534666"/>
                <a:gd name="connsiteY39" fmla="*/ 777751 h 927942"/>
                <a:gd name="connsiteX40" fmla="*/ 392798 w 1534666"/>
                <a:gd name="connsiteY40" fmla="*/ 927942 h 927942"/>
                <a:gd name="connsiteX41" fmla="*/ 262721 w 1534666"/>
                <a:gd name="connsiteY41" fmla="*/ 812959 h 927942"/>
                <a:gd name="connsiteX42" fmla="*/ 392797 w 1534666"/>
                <a:gd name="connsiteY42" fmla="*/ 697976 h 927942"/>
                <a:gd name="connsiteX43" fmla="*/ 392797 w 1534666"/>
                <a:gd name="connsiteY43" fmla="*/ 927941 h 927942"/>
                <a:gd name="connsiteX44" fmla="*/ 1534666 w 1534666"/>
                <a:gd name="connsiteY44" fmla="*/ 399115 h 927942"/>
                <a:gd name="connsiteX45" fmla="*/ 1404589 w 1534666"/>
                <a:gd name="connsiteY45" fmla="*/ 284132 h 927942"/>
                <a:gd name="connsiteX46" fmla="*/ 1534666 w 1534666"/>
                <a:gd name="connsiteY46" fmla="*/ 169149 h 927942"/>
                <a:gd name="connsiteX47" fmla="*/ 1534666 w 1534666"/>
                <a:gd name="connsiteY47" fmla="*/ 399114 h 927942"/>
                <a:gd name="connsiteX48" fmla="*/ 1320477 w 1534666"/>
                <a:gd name="connsiteY48" fmla="*/ 572699 h 927942"/>
                <a:gd name="connsiteX49" fmla="*/ 1190400 w 1534666"/>
                <a:gd name="connsiteY49" fmla="*/ 457716 h 927942"/>
                <a:gd name="connsiteX50" fmla="*/ 1320477 w 1534666"/>
                <a:gd name="connsiteY50" fmla="*/ 342733 h 927942"/>
                <a:gd name="connsiteX51" fmla="*/ 1320477 w 1534666"/>
                <a:gd name="connsiteY51" fmla="*/ 572698 h 927942"/>
                <a:gd name="connsiteX52" fmla="*/ 1076338 w 1534666"/>
                <a:gd name="connsiteY52" fmla="*/ 745796 h 927942"/>
                <a:gd name="connsiteX53" fmla="*/ 946261 w 1534666"/>
                <a:gd name="connsiteY53" fmla="*/ 630813 h 927942"/>
                <a:gd name="connsiteX54" fmla="*/ 1076338 w 1534666"/>
                <a:gd name="connsiteY54" fmla="*/ 515830 h 927942"/>
                <a:gd name="connsiteX55" fmla="*/ 1076338 w 1534666"/>
                <a:gd name="connsiteY55" fmla="*/ 745795 h 927942"/>
                <a:gd name="connsiteX56" fmla="*/ 851755 w 1534666"/>
                <a:gd name="connsiteY56" fmla="*/ 895987 h 927942"/>
                <a:gd name="connsiteX57" fmla="*/ 721678 w 1534666"/>
                <a:gd name="connsiteY57" fmla="*/ 781004 h 927942"/>
                <a:gd name="connsiteX58" fmla="*/ 851755 w 1534666"/>
                <a:gd name="connsiteY58" fmla="*/ 666021 h 927942"/>
                <a:gd name="connsiteX59" fmla="*/ 851755 w 1534666"/>
                <a:gd name="connsiteY59" fmla="*/ 895986 h 927942"/>
                <a:gd name="connsiteX60" fmla="*/ 1508102 w 1534666"/>
                <a:gd name="connsiteY60" fmla="*/ 730229 h 927942"/>
                <a:gd name="connsiteX61" fmla="*/ 1378025 w 1534666"/>
                <a:gd name="connsiteY61" fmla="*/ 615246 h 927942"/>
                <a:gd name="connsiteX62" fmla="*/ 1508102 w 1534666"/>
                <a:gd name="connsiteY62" fmla="*/ 500263 h 927942"/>
                <a:gd name="connsiteX63" fmla="*/ 1508102 w 1534666"/>
                <a:gd name="connsiteY63" fmla="*/ 730228 h 927942"/>
                <a:gd name="connsiteX64" fmla="*/ 1292238 w 1534666"/>
                <a:gd name="connsiteY64" fmla="*/ 882581 h 927942"/>
                <a:gd name="connsiteX65" fmla="*/ 1162161 w 1534666"/>
                <a:gd name="connsiteY65" fmla="*/ 767598 h 927942"/>
                <a:gd name="connsiteX66" fmla="*/ 1292238 w 1534666"/>
                <a:gd name="connsiteY66" fmla="*/ 652615 h 927942"/>
                <a:gd name="connsiteX67" fmla="*/ 1292238 w 1534666"/>
                <a:gd name="connsiteY67" fmla="*/ 882580 h 92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534666" h="927942">
                  <a:moveTo>
                    <a:pt x="420572" y="261922"/>
                  </a:moveTo>
                  <a:cubicBezTo>
                    <a:pt x="348732" y="261922"/>
                    <a:pt x="290495" y="210442"/>
                    <a:pt x="290495" y="146939"/>
                  </a:cubicBezTo>
                  <a:cubicBezTo>
                    <a:pt x="290495" y="83436"/>
                    <a:pt x="348732" y="31956"/>
                    <a:pt x="420572" y="31956"/>
                  </a:cubicBezTo>
                  <a:cubicBezTo>
                    <a:pt x="357953" y="98619"/>
                    <a:pt x="357953" y="195258"/>
                    <a:pt x="420572" y="261921"/>
                  </a:cubicBezTo>
                  <a:close/>
                  <a:moveTo>
                    <a:pt x="154963" y="441083"/>
                  </a:moveTo>
                  <a:cubicBezTo>
                    <a:pt x="83123" y="441083"/>
                    <a:pt x="24886" y="389603"/>
                    <a:pt x="24886" y="326100"/>
                  </a:cubicBezTo>
                  <a:cubicBezTo>
                    <a:pt x="24886" y="262597"/>
                    <a:pt x="83123" y="211117"/>
                    <a:pt x="154963" y="211117"/>
                  </a:cubicBezTo>
                  <a:cubicBezTo>
                    <a:pt x="92344" y="277780"/>
                    <a:pt x="92344" y="374419"/>
                    <a:pt x="154963" y="441082"/>
                  </a:cubicBezTo>
                  <a:close/>
                  <a:moveTo>
                    <a:pt x="879529" y="229966"/>
                  </a:moveTo>
                  <a:cubicBezTo>
                    <a:pt x="807689" y="229966"/>
                    <a:pt x="749453" y="178487"/>
                    <a:pt x="749453" y="114983"/>
                  </a:cubicBezTo>
                  <a:cubicBezTo>
                    <a:pt x="749452" y="51480"/>
                    <a:pt x="807689" y="0"/>
                    <a:pt x="879529" y="0"/>
                  </a:cubicBezTo>
                  <a:cubicBezTo>
                    <a:pt x="816911" y="66664"/>
                    <a:pt x="816911" y="163302"/>
                    <a:pt x="879530" y="229966"/>
                  </a:cubicBezTo>
                  <a:close/>
                  <a:moveTo>
                    <a:pt x="642267" y="425405"/>
                  </a:moveTo>
                  <a:cubicBezTo>
                    <a:pt x="570427" y="425405"/>
                    <a:pt x="512190" y="373925"/>
                    <a:pt x="512190" y="310422"/>
                  </a:cubicBezTo>
                  <a:cubicBezTo>
                    <a:pt x="512190" y="246919"/>
                    <a:pt x="570427" y="195439"/>
                    <a:pt x="642267" y="195439"/>
                  </a:cubicBezTo>
                  <a:cubicBezTo>
                    <a:pt x="579648" y="262102"/>
                    <a:pt x="579648" y="358741"/>
                    <a:pt x="642267" y="425404"/>
                  </a:cubicBezTo>
                  <a:close/>
                  <a:moveTo>
                    <a:pt x="389934" y="584907"/>
                  </a:moveTo>
                  <a:cubicBezTo>
                    <a:pt x="318094" y="584907"/>
                    <a:pt x="259857" y="533427"/>
                    <a:pt x="259857" y="469924"/>
                  </a:cubicBezTo>
                  <a:cubicBezTo>
                    <a:pt x="259857" y="406421"/>
                    <a:pt x="318094" y="354941"/>
                    <a:pt x="389934" y="354941"/>
                  </a:cubicBezTo>
                  <a:cubicBezTo>
                    <a:pt x="327315" y="421604"/>
                    <a:pt x="327315" y="518243"/>
                    <a:pt x="389934" y="584906"/>
                  </a:cubicBezTo>
                  <a:close/>
                  <a:moveTo>
                    <a:pt x="130077" y="793430"/>
                  </a:moveTo>
                  <a:cubicBezTo>
                    <a:pt x="58237" y="793430"/>
                    <a:pt x="0" y="741950"/>
                    <a:pt x="0" y="678447"/>
                  </a:cubicBezTo>
                  <a:cubicBezTo>
                    <a:pt x="0" y="614944"/>
                    <a:pt x="58237" y="563464"/>
                    <a:pt x="130077" y="563464"/>
                  </a:cubicBezTo>
                  <a:cubicBezTo>
                    <a:pt x="67458" y="630127"/>
                    <a:pt x="67458" y="726766"/>
                    <a:pt x="130077" y="793429"/>
                  </a:cubicBezTo>
                  <a:close/>
                  <a:moveTo>
                    <a:pt x="1101224" y="393449"/>
                  </a:moveTo>
                  <a:cubicBezTo>
                    <a:pt x="1029384" y="393449"/>
                    <a:pt x="971147" y="341970"/>
                    <a:pt x="971147" y="278466"/>
                  </a:cubicBezTo>
                  <a:cubicBezTo>
                    <a:pt x="971147" y="214963"/>
                    <a:pt x="1029384" y="163483"/>
                    <a:pt x="1101224" y="163483"/>
                  </a:cubicBezTo>
                  <a:cubicBezTo>
                    <a:pt x="1038605" y="230147"/>
                    <a:pt x="1038605" y="326785"/>
                    <a:pt x="1101224" y="393449"/>
                  </a:cubicBezTo>
                  <a:close/>
                  <a:moveTo>
                    <a:pt x="848891" y="552951"/>
                  </a:moveTo>
                  <a:cubicBezTo>
                    <a:pt x="777051" y="552951"/>
                    <a:pt x="718814" y="501471"/>
                    <a:pt x="718814" y="437968"/>
                  </a:cubicBezTo>
                  <a:cubicBezTo>
                    <a:pt x="718814" y="374465"/>
                    <a:pt x="777051" y="322985"/>
                    <a:pt x="848891" y="322985"/>
                  </a:cubicBezTo>
                  <a:cubicBezTo>
                    <a:pt x="786272" y="389648"/>
                    <a:pt x="786272" y="486287"/>
                    <a:pt x="848891" y="552950"/>
                  </a:cubicBezTo>
                  <a:close/>
                  <a:moveTo>
                    <a:pt x="1350876" y="254099"/>
                  </a:moveTo>
                  <a:cubicBezTo>
                    <a:pt x="1279036" y="254099"/>
                    <a:pt x="1220799" y="202620"/>
                    <a:pt x="1220799" y="139116"/>
                  </a:cubicBezTo>
                  <a:cubicBezTo>
                    <a:pt x="1220799" y="75613"/>
                    <a:pt x="1279036" y="24133"/>
                    <a:pt x="1350876" y="24133"/>
                  </a:cubicBezTo>
                  <a:cubicBezTo>
                    <a:pt x="1288257" y="90797"/>
                    <a:pt x="1288257" y="187435"/>
                    <a:pt x="1350876" y="254099"/>
                  </a:cubicBezTo>
                  <a:close/>
                  <a:moveTo>
                    <a:pt x="617381" y="777752"/>
                  </a:moveTo>
                  <a:cubicBezTo>
                    <a:pt x="545541" y="777752"/>
                    <a:pt x="487304" y="726272"/>
                    <a:pt x="487304" y="662769"/>
                  </a:cubicBezTo>
                  <a:cubicBezTo>
                    <a:pt x="487304" y="599266"/>
                    <a:pt x="545541" y="547786"/>
                    <a:pt x="617381" y="547786"/>
                  </a:cubicBezTo>
                  <a:cubicBezTo>
                    <a:pt x="554762" y="614449"/>
                    <a:pt x="554762" y="711088"/>
                    <a:pt x="617381" y="777751"/>
                  </a:cubicBezTo>
                  <a:close/>
                  <a:moveTo>
                    <a:pt x="392798" y="927942"/>
                  </a:moveTo>
                  <a:cubicBezTo>
                    <a:pt x="320957" y="927942"/>
                    <a:pt x="262721" y="876462"/>
                    <a:pt x="262721" y="812959"/>
                  </a:cubicBezTo>
                  <a:cubicBezTo>
                    <a:pt x="262720" y="749456"/>
                    <a:pt x="320957" y="697976"/>
                    <a:pt x="392797" y="697976"/>
                  </a:cubicBezTo>
                  <a:cubicBezTo>
                    <a:pt x="330179" y="764639"/>
                    <a:pt x="330179" y="861278"/>
                    <a:pt x="392797" y="927941"/>
                  </a:cubicBezTo>
                  <a:close/>
                  <a:moveTo>
                    <a:pt x="1534666" y="399115"/>
                  </a:moveTo>
                  <a:cubicBezTo>
                    <a:pt x="1462826" y="399115"/>
                    <a:pt x="1404589" y="347635"/>
                    <a:pt x="1404589" y="284132"/>
                  </a:cubicBezTo>
                  <a:cubicBezTo>
                    <a:pt x="1404589" y="220629"/>
                    <a:pt x="1462826" y="169149"/>
                    <a:pt x="1534666" y="169149"/>
                  </a:cubicBezTo>
                  <a:cubicBezTo>
                    <a:pt x="1472047" y="235812"/>
                    <a:pt x="1472047" y="332451"/>
                    <a:pt x="1534666" y="399114"/>
                  </a:cubicBezTo>
                  <a:close/>
                  <a:moveTo>
                    <a:pt x="1320477" y="572699"/>
                  </a:moveTo>
                  <a:cubicBezTo>
                    <a:pt x="1248637" y="572699"/>
                    <a:pt x="1190400" y="521219"/>
                    <a:pt x="1190400" y="457716"/>
                  </a:cubicBezTo>
                  <a:cubicBezTo>
                    <a:pt x="1190400" y="394213"/>
                    <a:pt x="1248637" y="342733"/>
                    <a:pt x="1320477" y="342733"/>
                  </a:cubicBezTo>
                  <a:cubicBezTo>
                    <a:pt x="1257858" y="409396"/>
                    <a:pt x="1257858" y="506035"/>
                    <a:pt x="1320477" y="572698"/>
                  </a:cubicBezTo>
                  <a:close/>
                  <a:moveTo>
                    <a:pt x="1076338" y="745796"/>
                  </a:moveTo>
                  <a:cubicBezTo>
                    <a:pt x="1004498" y="745796"/>
                    <a:pt x="946261" y="694316"/>
                    <a:pt x="946261" y="630813"/>
                  </a:cubicBezTo>
                  <a:cubicBezTo>
                    <a:pt x="946261" y="567310"/>
                    <a:pt x="1004498" y="515830"/>
                    <a:pt x="1076338" y="515830"/>
                  </a:cubicBezTo>
                  <a:cubicBezTo>
                    <a:pt x="1013719" y="582493"/>
                    <a:pt x="1013719" y="679132"/>
                    <a:pt x="1076338" y="745795"/>
                  </a:cubicBezTo>
                  <a:close/>
                  <a:moveTo>
                    <a:pt x="851755" y="895987"/>
                  </a:moveTo>
                  <a:cubicBezTo>
                    <a:pt x="779915" y="895987"/>
                    <a:pt x="721678" y="844507"/>
                    <a:pt x="721678" y="781004"/>
                  </a:cubicBezTo>
                  <a:cubicBezTo>
                    <a:pt x="721678" y="717501"/>
                    <a:pt x="779915" y="666021"/>
                    <a:pt x="851755" y="666021"/>
                  </a:cubicBezTo>
                  <a:cubicBezTo>
                    <a:pt x="789136" y="732684"/>
                    <a:pt x="789136" y="829323"/>
                    <a:pt x="851755" y="895986"/>
                  </a:cubicBezTo>
                  <a:close/>
                  <a:moveTo>
                    <a:pt x="1508102" y="730229"/>
                  </a:moveTo>
                  <a:cubicBezTo>
                    <a:pt x="1436262" y="730229"/>
                    <a:pt x="1378025" y="678749"/>
                    <a:pt x="1378025" y="615246"/>
                  </a:cubicBezTo>
                  <a:cubicBezTo>
                    <a:pt x="1378025" y="551743"/>
                    <a:pt x="1436262" y="500263"/>
                    <a:pt x="1508102" y="500263"/>
                  </a:cubicBezTo>
                  <a:cubicBezTo>
                    <a:pt x="1445483" y="566926"/>
                    <a:pt x="1445483" y="663565"/>
                    <a:pt x="1508102" y="730228"/>
                  </a:cubicBezTo>
                  <a:close/>
                  <a:moveTo>
                    <a:pt x="1292238" y="882581"/>
                  </a:moveTo>
                  <a:cubicBezTo>
                    <a:pt x="1220398" y="882581"/>
                    <a:pt x="1162161" y="831101"/>
                    <a:pt x="1162161" y="767598"/>
                  </a:cubicBezTo>
                  <a:cubicBezTo>
                    <a:pt x="1162161" y="704095"/>
                    <a:pt x="1220398" y="652615"/>
                    <a:pt x="1292238" y="652615"/>
                  </a:cubicBezTo>
                  <a:cubicBezTo>
                    <a:pt x="1229619" y="719278"/>
                    <a:pt x="1229619" y="815917"/>
                    <a:pt x="1292238" y="882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C9AD1C-59E7-4354-8CB0-92E0A718CCE5}"/>
              </a:ext>
            </a:extLst>
          </p:cNvPr>
          <p:cNvGrpSpPr/>
          <p:nvPr/>
        </p:nvGrpSpPr>
        <p:grpSpPr>
          <a:xfrm>
            <a:off x="767063" y="4719560"/>
            <a:ext cx="2473852" cy="779250"/>
            <a:chOff x="1899271" y="4121018"/>
            <a:chExt cx="4926368" cy="1551779"/>
          </a:xfrm>
        </p:grpSpPr>
        <p:sp>
          <p:nvSpPr>
            <p:cNvPr id="26" name="四角形: 角を丸くする 5">
              <a:extLst>
                <a:ext uri="{FF2B5EF4-FFF2-40B4-BE49-F238E27FC236}">
                  <a16:creationId xmlns:a16="http://schemas.microsoft.com/office/drawing/2014/main" id="{AF5F3155-AE5F-4FF9-A7AF-224689D17739}"/>
                </a:ext>
              </a:extLst>
            </p:cNvPr>
            <p:cNvSpPr/>
            <p:nvPr/>
          </p:nvSpPr>
          <p:spPr>
            <a:xfrm rot="13393537" flipV="1">
              <a:off x="3730437" y="4121018"/>
              <a:ext cx="451774" cy="571504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1801 w 934273"/>
                <a:gd name="connsiteY0" fmla="*/ 27680 h 650381"/>
                <a:gd name="connsiteX1" fmla="*/ 329996 w 934273"/>
                <a:gd name="connsiteY1" fmla="*/ 99546 h 650381"/>
                <a:gd name="connsiteX2" fmla="*/ 727639 w 934273"/>
                <a:gd name="connsiteY2" fmla="*/ 147565 h 650381"/>
                <a:gd name="connsiteX3" fmla="*/ 847557 w 934273"/>
                <a:gd name="connsiteY3" fmla="*/ 292394 h 650381"/>
                <a:gd name="connsiteX4" fmla="*/ 934273 w 934273"/>
                <a:gd name="connsiteY4" fmla="*/ 650381 h 650381"/>
                <a:gd name="connsiteX5" fmla="*/ 465850 w 934273"/>
                <a:gd name="connsiteY5" fmla="*/ 586373 h 650381"/>
                <a:gd name="connsiteX6" fmla="*/ 1801 w 934273"/>
                <a:gd name="connsiteY6" fmla="*/ 27680 h 650381"/>
                <a:gd name="connsiteX0" fmla="*/ 2201 w 847424"/>
                <a:gd name="connsiteY0" fmla="*/ 114635 h 553243"/>
                <a:gd name="connsiteX1" fmla="*/ 243147 w 847424"/>
                <a:gd name="connsiteY1" fmla="*/ 2408 h 553243"/>
                <a:gd name="connsiteX2" fmla="*/ 640790 w 847424"/>
                <a:gd name="connsiteY2" fmla="*/ 50427 h 553243"/>
                <a:gd name="connsiteX3" fmla="*/ 760708 w 847424"/>
                <a:gd name="connsiteY3" fmla="*/ 195256 h 553243"/>
                <a:gd name="connsiteX4" fmla="*/ 847424 w 847424"/>
                <a:gd name="connsiteY4" fmla="*/ 553243 h 553243"/>
                <a:gd name="connsiteX5" fmla="*/ 379001 w 847424"/>
                <a:gd name="connsiteY5" fmla="*/ 489235 h 553243"/>
                <a:gd name="connsiteX6" fmla="*/ 2201 w 847424"/>
                <a:gd name="connsiteY6" fmla="*/ 114635 h 553243"/>
                <a:gd name="connsiteX0" fmla="*/ 110 w 845333"/>
                <a:gd name="connsiteY0" fmla="*/ 77274 h 515882"/>
                <a:gd name="connsiteX1" fmla="*/ 341156 w 845333"/>
                <a:gd name="connsiteY1" fmla="*/ 14116 h 515882"/>
                <a:gd name="connsiteX2" fmla="*/ 638699 w 845333"/>
                <a:gd name="connsiteY2" fmla="*/ 13066 h 515882"/>
                <a:gd name="connsiteX3" fmla="*/ 758617 w 845333"/>
                <a:gd name="connsiteY3" fmla="*/ 157895 h 515882"/>
                <a:gd name="connsiteX4" fmla="*/ 845333 w 845333"/>
                <a:gd name="connsiteY4" fmla="*/ 515882 h 515882"/>
                <a:gd name="connsiteX5" fmla="*/ 376910 w 845333"/>
                <a:gd name="connsiteY5" fmla="*/ 451874 h 515882"/>
                <a:gd name="connsiteX6" fmla="*/ 110 w 845333"/>
                <a:gd name="connsiteY6" fmla="*/ 77274 h 515882"/>
                <a:gd name="connsiteX0" fmla="*/ 110 w 852506"/>
                <a:gd name="connsiteY0" fmla="*/ 103570 h 542178"/>
                <a:gd name="connsiteX1" fmla="*/ 341156 w 852506"/>
                <a:gd name="connsiteY1" fmla="*/ 40412 h 542178"/>
                <a:gd name="connsiteX2" fmla="*/ 638699 w 852506"/>
                <a:gd name="connsiteY2" fmla="*/ 39362 h 542178"/>
                <a:gd name="connsiteX3" fmla="*/ 845333 w 852506"/>
                <a:gd name="connsiteY3" fmla="*/ 542178 h 542178"/>
                <a:gd name="connsiteX4" fmla="*/ 376910 w 852506"/>
                <a:gd name="connsiteY4" fmla="*/ 478170 h 542178"/>
                <a:gd name="connsiteX5" fmla="*/ 110 w 852506"/>
                <a:gd name="connsiteY5" fmla="*/ 103570 h 542178"/>
                <a:gd name="connsiteX0" fmla="*/ 116 w 857284"/>
                <a:gd name="connsiteY0" fmla="*/ 91983 h 530591"/>
                <a:gd name="connsiteX1" fmla="*/ 341162 w 857284"/>
                <a:gd name="connsiteY1" fmla="*/ 28825 h 530591"/>
                <a:gd name="connsiteX2" fmla="*/ 721179 w 857284"/>
                <a:gd name="connsiteY2" fmla="*/ 43675 h 530591"/>
                <a:gd name="connsiteX3" fmla="*/ 845339 w 857284"/>
                <a:gd name="connsiteY3" fmla="*/ 530591 h 530591"/>
                <a:gd name="connsiteX4" fmla="*/ 376916 w 857284"/>
                <a:gd name="connsiteY4" fmla="*/ 466583 h 530591"/>
                <a:gd name="connsiteX5" fmla="*/ 116 w 857284"/>
                <a:gd name="connsiteY5" fmla="*/ 91983 h 530591"/>
                <a:gd name="connsiteX0" fmla="*/ 116 w 871098"/>
                <a:gd name="connsiteY0" fmla="*/ 95757 h 534365"/>
                <a:gd name="connsiteX1" fmla="*/ 341162 w 871098"/>
                <a:gd name="connsiteY1" fmla="*/ 32599 h 534365"/>
                <a:gd name="connsiteX2" fmla="*/ 721179 w 871098"/>
                <a:gd name="connsiteY2" fmla="*/ 47449 h 534365"/>
                <a:gd name="connsiteX3" fmla="*/ 845339 w 871098"/>
                <a:gd name="connsiteY3" fmla="*/ 534365 h 534365"/>
                <a:gd name="connsiteX4" fmla="*/ 376916 w 871098"/>
                <a:gd name="connsiteY4" fmla="*/ 470357 h 534365"/>
                <a:gd name="connsiteX5" fmla="*/ 116 w 871098"/>
                <a:gd name="connsiteY5" fmla="*/ 95757 h 534365"/>
                <a:gd name="connsiteX0" fmla="*/ 1342 w 872324"/>
                <a:gd name="connsiteY0" fmla="*/ 95757 h 534365"/>
                <a:gd name="connsiteX1" fmla="*/ 342388 w 872324"/>
                <a:gd name="connsiteY1" fmla="*/ 32599 h 534365"/>
                <a:gd name="connsiteX2" fmla="*/ 722405 w 872324"/>
                <a:gd name="connsiteY2" fmla="*/ 47449 h 534365"/>
                <a:gd name="connsiteX3" fmla="*/ 846565 w 872324"/>
                <a:gd name="connsiteY3" fmla="*/ 534365 h 534365"/>
                <a:gd name="connsiteX4" fmla="*/ 471498 w 872324"/>
                <a:gd name="connsiteY4" fmla="*/ 526630 h 534365"/>
                <a:gd name="connsiteX5" fmla="*/ 1342 w 872324"/>
                <a:gd name="connsiteY5" fmla="*/ 95757 h 534365"/>
                <a:gd name="connsiteX0" fmla="*/ 1738 w 859124"/>
                <a:gd name="connsiteY0" fmla="*/ 99906 h 538514"/>
                <a:gd name="connsiteX1" fmla="*/ 327956 w 859124"/>
                <a:gd name="connsiteY1" fmla="*/ 19697 h 538514"/>
                <a:gd name="connsiteX2" fmla="*/ 722801 w 859124"/>
                <a:gd name="connsiteY2" fmla="*/ 51598 h 538514"/>
                <a:gd name="connsiteX3" fmla="*/ 846961 w 859124"/>
                <a:gd name="connsiteY3" fmla="*/ 538514 h 538514"/>
                <a:gd name="connsiteX4" fmla="*/ 471894 w 859124"/>
                <a:gd name="connsiteY4" fmla="*/ 530779 h 538514"/>
                <a:gd name="connsiteX5" fmla="*/ 1738 w 859124"/>
                <a:gd name="connsiteY5" fmla="*/ 99906 h 538514"/>
                <a:gd name="connsiteX0" fmla="*/ 1738 w 875508"/>
                <a:gd name="connsiteY0" fmla="*/ 104401 h 609435"/>
                <a:gd name="connsiteX1" fmla="*/ 327956 w 875508"/>
                <a:gd name="connsiteY1" fmla="*/ 24192 h 609435"/>
                <a:gd name="connsiteX2" fmla="*/ 722801 w 875508"/>
                <a:gd name="connsiteY2" fmla="*/ 56093 h 609435"/>
                <a:gd name="connsiteX3" fmla="*/ 864646 w 875508"/>
                <a:gd name="connsiteY3" fmla="*/ 609435 h 609435"/>
                <a:gd name="connsiteX4" fmla="*/ 471894 w 875508"/>
                <a:gd name="connsiteY4" fmla="*/ 535274 h 609435"/>
                <a:gd name="connsiteX5" fmla="*/ 1738 w 875508"/>
                <a:gd name="connsiteY5" fmla="*/ 104401 h 609435"/>
                <a:gd name="connsiteX0" fmla="*/ 1740 w 873596"/>
                <a:gd name="connsiteY0" fmla="*/ 107301 h 654379"/>
                <a:gd name="connsiteX1" fmla="*/ 327958 w 873596"/>
                <a:gd name="connsiteY1" fmla="*/ 27092 h 654379"/>
                <a:gd name="connsiteX2" fmla="*/ 722803 w 873596"/>
                <a:gd name="connsiteY2" fmla="*/ 58993 h 654379"/>
                <a:gd name="connsiteX3" fmla="*/ 862597 w 873596"/>
                <a:gd name="connsiteY3" fmla="*/ 654379 h 654379"/>
                <a:gd name="connsiteX4" fmla="*/ 471896 w 873596"/>
                <a:gd name="connsiteY4" fmla="*/ 538174 h 654379"/>
                <a:gd name="connsiteX5" fmla="*/ 1740 w 873596"/>
                <a:gd name="connsiteY5" fmla="*/ 107301 h 654379"/>
                <a:gd name="connsiteX0" fmla="*/ 1145 w 873001"/>
                <a:gd name="connsiteY0" fmla="*/ 107301 h 654379"/>
                <a:gd name="connsiteX1" fmla="*/ 327363 w 873001"/>
                <a:gd name="connsiteY1" fmla="*/ 27092 h 654379"/>
                <a:gd name="connsiteX2" fmla="*/ 722208 w 873001"/>
                <a:gd name="connsiteY2" fmla="*/ 58993 h 654379"/>
                <a:gd name="connsiteX3" fmla="*/ 862002 w 873001"/>
                <a:gd name="connsiteY3" fmla="*/ 654379 h 654379"/>
                <a:gd name="connsiteX4" fmla="*/ 442076 w 873001"/>
                <a:gd name="connsiteY4" fmla="*/ 479384 h 654379"/>
                <a:gd name="connsiteX5" fmla="*/ 1145 w 873001"/>
                <a:gd name="connsiteY5" fmla="*/ 107301 h 654379"/>
                <a:gd name="connsiteX0" fmla="*/ 6 w 871862"/>
                <a:gd name="connsiteY0" fmla="*/ 107301 h 654379"/>
                <a:gd name="connsiteX1" fmla="*/ 326224 w 871862"/>
                <a:gd name="connsiteY1" fmla="*/ 27092 h 654379"/>
                <a:gd name="connsiteX2" fmla="*/ 721069 w 871862"/>
                <a:gd name="connsiteY2" fmla="*/ 58993 h 654379"/>
                <a:gd name="connsiteX3" fmla="*/ 860863 w 871862"/>
                <a:gd name="connsiteY3" fmla="*/ 654379 h 654379"/>
                <a:gd name="connsiteX4" fmla="*/ 333709 w 871862"/>
                <a:gd name="connsiteY4" fmla="*/ 421971 h 654379"/>
                <a:gd name="connsiteX5" fmla="*/ 6 w 871862"/>
                <a:gd name="connsiteY5" fmla="*/ 107301 h 654379"/>
                <a:gd name="connsiteX0" fmla="*/ 6 w 871862"/>
                <a:gd name="connsiteY0" fmla="*/ 107301 h 654379"/>
                <a:gd name="connsiteX1" fmla="*/ 326224 w 871862"/>
                <a:gd name="connsiteY1" fmla="*/ 27092 h 654379"/>
                <a:gd name="connsiteX2" fmla="*/ 721069 w 871862"/>
                <a:gd name="connsiteY2" fmla="*/ 58993 h 654379"/>
                <a:gd name="connsiteX3" fmla="*/ 860863 w 871862"/>
                <a:gd name="connsiteY3" fmla="*/ 654379 h 654379"/>
                <a:gd name="connsiteX4" fmla="*/ 333709 w 871862"/>
                <a:gd name="connsiteY4" fmla="*/ 421971 h 654379"/>
                <a:gd name="connsiteX5" fmla="*/ 6 w 871862"/>
                <a:gd name="connsiteY5" fmla="*/ 107301 h 654379"/>
                <a:gd name="connsiteX0" fmla="*/ 6 w 872465"/>
                <a:gd name="connsiteY0" fmla="*/ 81659 h 628737"/>
                <a:gd name="connsiteX1" fmla="*/ 326224 w 872465"/>
                <a:gd name="connsiteY1" fmla="*/ 1450 h 628737"/>
                <a:gd name="connsiteX2" fmla="*/ 728219 w 872465"/>
                <a:gd name="connsiteY2" fmla="*/ 85117 h 628737"/>
                <a:gd name="connsiteX3" fmla="*/ 860863 w 872465"/>
                <a:gd name="connsiteY3" fmla="*/ 628737 h 628737"/>
                <a:gd name="connsiteX4" fmla="*/ 333709 w 872465"/>
                <a:gd name="connsiteY4" fmla="*/ 396329 h 628737"/>
                <a:gd name="connsiteX5" fmla="*/ 6 w 872465"/>
                <a:gd name="connsiteY5" fmla="*/ 81659 h 62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465" h="628737">
                  <a:moveTo>
                    <a:pt x="6" y="81659"/>
                  </a:moveTo>
                  <a:cubicBezTo>
                    <a:pt x="-1241" y="15846"/>
                    <a:pt x="204855" y="874"/>
                    <a:pt x="326224" y="1450"/>
                  </a:cubicBezTo>
                  <a:cubicBezTo>
                    <a:pt x="447593" y="2026"/>
                    <a:pt x="639113" y="-19431"/>
                    <a:pt x="728219" y="85117"/>
                  </a:cubicBezTo>
                  <a:cubicBezTo>
                    <a:pt x="817325" y="189665"/>
                    <a:pt x="904494" y="555602"/>
                    <a:pt x="860863" y="628737"/>
                  </a:cubicBezTo>
                  <a:lnTo>
                    <a:pt x="333709" y="396329"/>
                  </a:lnTo>
                  <a:cubicBezTo>
                    <a:pt x="242570" y="307626"/>
                    <a:pt x="1253" y="147472"/>
                    <a:pt x="6" y="81659"/>
                  </a:cubicBezTo>
                  <a:close/>
                </a:path>
              </a:pathLst>
            </a:custGeom>
            <a:pattFill prst="wdUp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5">
              <a:extLst>
                <a:ext uri="{FF2B5EF4-FFF2-40B4-BE49-F238E27FC236}">
                  <a16:creationId xmlns:a16="http://schemas.microsoft.com/office/drawing/2014/main" id="{8E805BF4-614A-431A-8BE6-526A79B5BC03}"/>
                </a:ext>
              </a:extLst>
            </p:cNvPr>
            <p:cNvSpPr/>
            <p:nvPr/>
          </p:nvSpPr>
          <p:spPr>
            <a:xfrm rot="9112476">
              <a:off x="5367372" y="5053571"/>
              <a:ext cx="498029" cy="380295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38116 w 970588"/>
                <a:gd name="connsiteY0" fmla="*/ 3571 h 626272"/>
                <a:gd name="connsiteX1" fmla="*/ 328641 w 970588"/>
                <a:gd name="connsiteY1" fmla="*/ 128270 h 626272"/>
                <a:gd name="connsiteX2" fmla="*/ 763954 w 970588"/>
                <a:gd name="connsiteY2" fmla="*/ 123456 h 626272"/>
                <a:gd name="connsiteX3" fmla="*/ 883872 w 970588"/>
                <a:gd name="connsiteY3" fmla="*/ 268285 h 626272"/>
                <a:gd name="connsiteX4" fmla="*/ 970588 w 970588"/>
                <a:gd name="connsiteY4" fmla="*/ 626272 h 626272"/>
                <a:gd name="connsiteX5" fmla="*/ 3417 w 970588"/>
                <a:gd name="connsiteY5" fmla="*/ 280403 h 626272"/>
                <a:gd name="connsiteX6" fmla="*/ 38116 w 970588"/>
                <a:gd name="connsiteY6" fmla="*/ 3571 h 626272"/>
                <a:gd name="connsiteX0" fmla="*/ 115115 w 1047587"/>
                <a:gd name="connsiteY0" fmla="*/ 6472 h 629173"/>
                <a:gd name="connsiteX1" fmla="*/ 405640 w 1047587"/>
                <a:gd name="connsiteY1" fmla="*/ 131171 h 629173"/>
                <a:gd name="connsiteX2" fmla="*/ 840953 w 1047587"/>
                <a:gd name="connsiteY2" fmla="*/ 126357 h 629173"/>
                <a:gd name="connsiteX3" fmla="*/ 960871 w 1047587"/>
                <a:gd name="connsiteY3" fmla="*/ 271186 h 629173"/>
                <a:gd name="connsiteX4" fmla="*/ 1047587 w 1047587"/>
                <a:gd name="connsiteY4" fmla="*/ 629173 h 629173"/>
                <a:gd name="connsiteX5" fmla="*/ 0 w 1047587"/>
                <a:gd name="connsiteY5" fmla="*/ 349884 h 629173"/>
                <a:gd name="connsiteX6" fmla="*/ 115115 w 1047587"/>
                <a:gd name="connsiteY6" fmla="*/ 6472 h 629173"/>
                <a:gd name="connsiteX0" fmla="*/ 44522 w 1053986"/>
                <a:gd name="connsiteY0" fmla="*/ 8669 h 569595"/>
                <a:gd name="connsiteX1" fmla="*/ 412039 w 1053986"/>
                <a:gd name="connsiteY1" fmla="*/ 71593 h 569595"/>
                <a:gd name="connsiteX2" fmla="*/ 847352 w 1053986"/>
                <a:gd name="connsiteY2" fmla="*/ 66779 h 569595"/>
                <a:gd name="connsiteX3" fmla="*/ 967270 w 1053986"/>
                <a:gd name="connsiteY3" fmla="*/ 211608 h 569595"/>
                <a:gd name="connsiteX4" fmla="*/ 1053986 w 1053986"/>
                <a:gd name="connsiteY4" fmla="*/ 569595 h 569595"/>
                <a:gd name="connsiteX5" fmla="*/ 6399 w 1053986"/>
                <a:gd name="connsiteY5" fmla="*/ 290306 h 569595"/>
                <a:gd name="connsiteX6" fmla="*/ 44522 w 1053986"/>
                <a:gd name="connsiteY6" fmla="*/ 8669 h 569595"/>
                <a:gd name="connsiteX0" fmla="*/ 40857 w 1050321"/>
                <a:gd name="connsiteY0" fmla="*/ 5635 h 566561"/>
                <a:gd name="connsiteX1" fmla="*/ 339118 w 1050321"/>
                <a:gd name="connsiteY1" fmla="*/ 96384 h 566561"/>
                <a:gd name="connsiteX2" fmla="*/ 843687 w 1050321"/>
                <a:gd name="connsiteY2" fmla="*/ 63745 h 566561"/>
                <a:gd name="connsiteX3" fmla="*/ 963605 w 1050321"/>
                <a:gd name="connsiteY3" fmla="*/ 208574 h 566561"/>
                <a:gd name="connsiteX4" fmla="*/ 1050321 w 1050321"/>
                <a:gd name="connsiteY4" fmla="*/ 566561 h 566561"/>
                <a:gd name="connsiteX5" fmla="*/ 2734 w 1050321"/>
                <a:gd name="connsiteY5" fmla="*/ 287272 h 566561"/>
                <a:gd name="connsiteX6" fmla="*/ 40857 w 1050321"/>
                <a:gd name="connsiteY6" fmla="*/ 5635 h 566561"/>
                <a:gd name="connsiteX0" fmla="*/ 23462 w 1077003"/>
                <a:gd name="connsiteY0" fmla="*/ 8195 h 518855"/>
                <a:gd name="connsiteX1" fmla="*/ 365800 w 1077003"/>
                <a:gd name="connsiteY1" fmla="*/ 48678 h 518855"/>
                <a:gd name="connsiteX2" fmla="*/ 870369 w 1077003"/>
                <a:gd name="connsiteY2" fmla="*/ 16039 h 518855"/>
                <a:gd name="connsiteX3" fmla="*/ 990287 w 1077003"/>
                <a:gd name="connsiteY3" fmla="*/ 160868 h 518855"/>
                <a:gd name="connsiteX4" fmla="*/ 1077003 w 1077003"/>
                <a:gd name="connsiteY4" fmla="*/ 518855 h 518855"/>
                <a:gd name="connsiteX5" fmla="*/ 29416 w 1077003"/>
                <a:gd name="connsiteY5" fmla="*/ 239566 h 518855"/>
                <a:gd name="connsiteX6" fmla="*/ 23462 w 1077003"/>
                <a:gd name="connsiteY6" fmla="*/ 8195 h 518855"/>
                <a:gd name="connsiteX0" fmla="*/ 43747 w 1097288"/>
                <a:gd name="connsiteY0" fmla="*/ 10579 h 521239"/>
                <a:gd name="connsiteX1" fmla="*/ 386085 w 1097288"/>
                <a:gd name="connsiteY1" fmla="*/ 51062 h 521239"/>
                <a:gd name="connsiteX2" fmla="*/ 890654 w 1097288"/>
                <a:gd name="connsiteY2" fmla="*/ 18423 h 521239"/>
                <a:gd name="connsiteX3" fmla="*/ 1010572 w 1097288"/>
                <a:gd name="connsiteY3" fmla="*/ 163252 h 521239"/>
                <a:gd name="connsiteX4" fmla="*/ 1097288 w 1097288"/>
                <a:gd name="connsiteY4" fmla="*/ 521239 h 521239"/>
                <a:gd name="connsiteX5" fmla="*/ 49701 w 1097288"/>
                <a:gd name="connsiteY5" fmla="*/ 241950 h 521239"/>
                <a:gd name="connsiteX6" fmla="*/ 43747 w 1097288"/>
                <a:gd name="connsiteY6" fmla="*/ 10579 h 521239"/>
                <a:gd name="connsiteX0" fmla="*/ 43747 w 1097288"/>
                <a:gd name="connsiteY0" fmla="*/ 10581 h 521241"/>
                <a:gd name="connsiteX1" fmla="*/ 386085 w 1097288"/>
                <a:gd name="connsiteY1" fmla="*/ 51064 h 521241"/>
                <a:gd name="connsiteX2" fmla="*/ 890654 w 1097288"/>
                <a:gd name="connsiteY2" fmla="*/ 18425 h 521241"/>
                <a:gd name="connsiteX3" fmla="*/ 1062266 w 1097288"/>
                <a:gd name="connsiteY3" fmla="*/ 171619 h 521241"/>
                <a:gd name="connsiteX4" fmla="*/ 1097288 w 1097288"/>
                <a:gd name="connsiteY4" fmla="*/ 521241 h 521241"/>
                <a:gd name="connsiteX5" fmla="*/ 49701 w 1097288"/>
                <a:gd name="connsiteY5" fmla="*/ 241952 h 521241"/>
                <a:gd name="connsiteX6" fmla="*/ 43747 w 1097288"/>
                <a:gd name="connsiteY6" fmla="*/ 10581 h 521241"/>
                <a:gd name="connsiteX0" fmla="*/ 43747 w 1143017"/>
                <a:gd name="connsiteY0" fmla="*/ 10581 h 514865"/>
                <a:gd name="connsiteX1" fmla="*/ 386085 w 1143017"/>
                <a:gd name="connsiteY1" fmla="*/ 51064 h 514865"/>
                <a:gd name="connsiteX2" fmla="*/ 890654 w 1143017"/>
                <a:gd name="connsiteY2" fmla="*/ 18425 h 514865"/>
                <a:gd name="connsiteX3" fmla="*/ 1062266 w 1143017"/>
                <a:gd name="connsiteY3" fmla="*/ 171619 h 514865"/>
                <a:gd name="connsiteX4" fmla="*/ 1143018 w 1143017"/>
                <a:gd name="connsiteY4" fmla="*/ 514866 h 514865"/>
                <a:gd name="connsiteX5" fmla="*/ 49701 w 1143017"/>
                <a:gd name="connsiteY5" fmla="*/ 241952 h 514865"/>
                <a:gd name="connsiteX6" fmla="*/ 43747 w 1143017"/>
                <a:gd name="connsiteY6" fmla="*/ 10581 h 514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17" h="514865">
                  <a:moveTo>
                    <a:pt x="43747" y="10581"/>
                  </a:moveTo>
                  <a:cubicBezTo>
                    <a:pt x="145540" y="-27607"/>
                    <a:pt x="244934" y="49757"/>
                    <a:pt x="386085" y="51064"/>
                  </a:cubicBezTo>
                  <a:cubicBezTo>
                    <a:pt x="527236" y="52371"/>
                    <a:pt x="777957" y="-1667"/>
                    <a:pt x="890654" y="18425"/>
                  </a:cubicBezTo>
                  <a:cubicBezTo>
                    <a:pt x="1003351" y="38517"/>
                    <a:pt x="1062266" y="135233"/>
                    <a:pt x="1062266" y="171619"/>
                  </a:cubicBezTo>
                  <a:lnTo>
                    <a:pt x="1143018" y="514866"/>
                  </a:lnTo>
                  <a:lnTo>
                    <a:pt x="49701" y="241952"/>
                  </a:lnTo>
                  <a:cubicBezTo>
                    <a:pt x="49701" y="154111"/>
                    <a:pt x="-58046" y="48769"/>
                    <a:pt x="43747" y="10581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5">
              <a:extLst>
                <a:ext uri="{FF2B5EF4-FFF2-40B4-BE49-F238E27FC236}">
                  <a16:creationId xmlns:a16="http://schemas.microsoft.com/office/drawing/2014/main" id="{8DB33AE2-20A5-4035-B6BE-C00FA81139FC}"/>
                </a:ext>
              </a:extLst>
            </p:cNvPr>
            <p:cNvSpPr/>
            <p:nvPr/>
          </p:nvSpPr>
          <p:spPr>
            <a:xfrm rot="9112476">
              <a:off x="4102769" y="5361271"/>
              <a:ext cx="340292" cy="311526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1801 w 934273"/>
                <a:gd name="connsiteY0" fmla="*/ 27680 h 650381"/>
                <a:gd name="connsiteX1" fmla="*/ 329996 w 934273"/>
                <a:gd name="connsiteY1" fmla="*/ 99546 h 650381"/>
                <a:gd name="connsiteX2" fmla="*/ 727639 w 934273"/>
                <a:gd name="connsiteY2" fmla="*/ 147565 h 650381"/>
                <a:gd name="connsiteX3" fmla="*/ 847557 w 934273"/>
                <a:gd name="connsiteY3" fmla="*/ 292394 h 650381"/>
                <a:gd name="connsiteX4" fmla="*/ 934273 w 934273"/>
                <a:gd name="connsiteY4" fmla="*/ 650381 h 650381"/>
                <a:gd name="connsiteX5" fmla="*/ 465850 w 934273"/>
                <a:gd name="connsiteY5" fmla="*/ 586373 h 650381"/>
                <a:gd name="connsiteX6" fmla="*/ 1801 w 934273"/>
                <a:gd name="connsiteY6" fmla="*/ 27680 h 650381"/>
                <a:gd name="connsiteX0" fmla="*/ 2201 w 847424"/>
                <a:gd name="connsiteY0" fmla="*/ 114635 h 553243"/>
                <a:gd name="connsiteX1" fmla="*/ 243147 w 847424"/>
                <a:gd name="connsiteY1" fmla="*/ 2408 h 553243"/>
                <a:gd name="connsiteX2" fmla="*/ 640790 w 847424"/>
                <a:gd name="connsiteY2" fmla="*/ 50427 h 553243"/>
                <a:gd name="connsiteX3" fmla="*/ 760708 w 847424"/>
                <a:gd name="connsiteY3" fmla="*/ 195256 h 553243"/>
                <a:gd name="connsiteX4" fmla="*/ 847424 w 847424"/>
                <a:gd name="connsiteY4" fmla="*/ 553243 h 553243"/>
                <a:gd name="connsiteX5" fmla="*/ 379001 w 847424"/>
                <a:gd name="connsiteY5" fmla="*/ 489235 h 553243"/>
                <a:gd name="connsiteX6" fmla="*/ 2201 w 847424"/>
                <a:gd name="connsiteY6" fmla="*/ 114635 h 553243"/>
                <a:gd name="connsiteX0" fmla="*/ 110 w 845333"/>
                <a:gd name="connsiteY0" fmla="*/ 77274 h 515882"/>
                <a:gd name="connsiteX1" fmla="*/ 341156 w 845333"/>
                <a:gd name="connsiteY1" fmla="*/ 14116 h 515882"/>
                <a:gd name="connsiteX2" fmla="*/ 638699 w 845333"/>
                <a:gd name="connsiteY2" fmla="*/ 13066 h 515882"/>
                <a:gd name="connsiteX3" fmla="*/ 758617 w 845333"/>
                <a:gd name="connsiteY3" fmla="*/ 157895 h 515882"/>
                <a:gd name="connsiteX4" fmla="*/ 845333 w 845333"/>
                <a:gd name="connsiteY4" fmla="*/ 515882 h 515882"/>
                <a:gd name="connsiteX5" fmla="*/ 376910 w 845333"/>
                <a:gd name="connsiteY5" fmla="*/ 451874 h 515882"/>
                <a:gd name="connsiteX6" fmla="*/ 110 w 845333"/>
                <a:gd name="connsiteY6" fmla="*/ 77274 h 515882"/>
                <a:gd name="connsiteX0" fmla="*/ 110 w 852506"/>
                <a:gd name="connsiteY0" fmla="*/ 103570 h 542178"/>
                <a:gd name="connsiteX1" fmla="*/ 341156 w 852506"/>
                <a:gd name="connsiteY1" fmla="*/ 40412 h 542178"/>
                <a:gd name="connsiteX2" fmla="*/ 638699 w 852506"/>
                <a:gd name="connsiteY2" fmla="*/ 39362 h 542178"/>
                <a:gd name="connsiteX3" fmla="*/ 845333 w 852506"/>
                <a:gd name="connsiteY3" fmla="*/ 542178 h 542178"/>
                <a:gd name="connsiteX4" fmla="*/ 376910 w 852506"/>
                <a:gd name="connsiteY4" fmla="*/ 478170 h 542178"/>
                <a:gd name="connsiteX5" fmla="*/ 110 w 852506"/>
                <a:gd name="connsiteY5" fmla="*/ 103570 h 542178"/>
                <a:gd name="connsiteX0" fmla="*/ 116 w 857284"/>
                <a:gd name="connsiteY0" fmla="*/ 91983 h 530591"/>
                <a:gd name="connsiteX1" fmla="*/ 341162 w 857284"/>
                <a:gd name="connsiteY1" fmla="*/ 28825 h 530591"/>
                <a:gd name="connsiteX2" fmla="*/ 721179 w 857284"/>
                <a:gd name="connsiteY2" fmla="*/ 43675 h 530591"/>
                <a:gd name="connsiteX3" fmla="*/ 845339 w 857284"/>
                <a:gd name="connsiteY3" fmla="*/ 530591 h 530591"/>
                <a:gd name="connsiteX4" fmla="*/ 376916 w 857284"/>
                <a:gd name="connsiteY4" fmla="*/ 466583 h 530591"/>
                <a:gd name="connsiteX5" fmla="*/ 116 w 857284"/>
                <a:gd name="connsiteY5" fmla="*/ 91983 h 530591"/>
                <a:gd name="connsiteX0" fmla="*/ 116 w 871098"/>
                <a:gd name="connsiteY0" fmla="*/ 95757 h 534365"/>
                <a:gd name="connsiteX1" fmla="*/ 341162 w 871098"/>
                <a:gd name="connsiteY1" fmla="*/ 32599 h 534365"/>
                <a:gd name="connsiteX2" fmla="*/ 721179 w 871098"/>
                <a:gd name="connsiteY2" fmla="*/ 47449 h 534365"/>
                <a:gd name="connsiteX3" fmla="*/ 845339 w 871098"/>
                <a:gd name="connsiteY3" fmla="*/ 534365 h 534365"/>
                <a:gd name="connsiteX4" fmla="*/ 376916 w 871098"/>
                <a:gd name="connsiteY4" fmla="*/ 470357 h 534365"/>
                <a:gd name="connsiteX5" fmla="*/ 116 w 871098"/>
                <a:gd name="connsiteY5" fmla="*/ 95757 h 534365"/>
                <a:gd name="connsiteX0" fmla="*/ 1342 w 872324"/>
                <a:gd name="connsiteY0" fmla="*/ 95757 h 534365"/>
                <a:gd name="connsiteX1" fmla="*/ 342388 w 872324"/>
                <a:gd name="connsiteY1" fmla="*/ 32599 h 534365"/>
                <a:gd name="connsiteX2" fmla="*/ 722405 w 872324"/>
                <a:gd name="connsiteY2" fmla="*/ 47449 h 534365"/>
                <a:gd name="connsiteX3" fmla="*/ 846565 w 872324"/>
                <a:gd name="connsiteY3" fmla="*/ 534365 h 534365"/>
                <a:gd name="connsiteX4" fmla="*/ 471498 w 872324"/>
                <a:gd name="connsiteY4" fmla="*/ 526630 h 534365"/>
                <a:gd name="connsiteX5" fmla="*/ 1342 w 872324"/>
                <a:gd name="connsiteY5" fmla="*/ 95757 h 5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324" h="534365">
                  <a:moveTo>
                    <a:pt x="1342" y="95757"/>
                  </a:moveTo>
                  <a:cubicBezTo>
                    <a:pt x="-20176" y="13419"/>
                    <a:pt x="222211" y="40650"/>
                    <a:pt x="342388" y="32599"/>
                  </a:cubicBezTo>
                  <a:cubicBezTo>
                    <a:pt x="462565" y="24548"/>
                    <a:pt x="549159" y="-44876"/>
                    <a:pt x="722405" y="47449"/>
                  </a:cubicBezTo>
                  <a:cubicBezTo>
                    <a:pt x="895651" y="139774"/>
                    <a:pt x="890196" y="461230"/>
                    <a:pt x="846565" y="534365"/>
                  </a:cubicBezTo>
                  <a:lnTo>
                    <a:pt x="471498" y="526630"/>
                  </a:lnTo>
                  <a:cubicBezTo>
                    <a:pt x="471498" y="438789"/>
                    <a:pt x="22860" y="178095"/>
                    <a:pt x="1342" y="95757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BA65DD9-7EFC-4C40-8381-C4BA5134A80F}"/>
                </a:ext>
              </a:extLst>
            </p:cNvPr>
            <p:cNvSpPr/>
            <p:nvPr/>
          </p:nvSpPr>
          <p:spPr>
            <a:xfrm>
              <a:off x="5876517" y="4477198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E05D00D-03D1-49E0-B7EF-FBFFCA244495}"/>
                </a:ext>
              </a:extLst>
            </p:cNvPr>
            <p:cNvSpPr/>
            <p:nvPr/>
          </p:nvSpPr>
          <p:spPr>
            <a:xfrm>
              <a:off x="5876517" y="4477198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rgbClr val="FFFF00">
                    <a:alpha val="10000"/>
                  </a:srgbClr>
                </a:gs>
                <a:gs pos="1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2">
              <a:extLst>
                <a:ext uri="{FF2B5EF4-FFF2-40B4-BE49-F238E27FC236}">
                  <a16:creationId xmlns:a16="http://schemas.microsoft.com/office/drawing/2014/main" id="{9EF0B513-B592-423A-89CB-2BCB9157FE80}"/>
                </a:ext>
              </a:extLst>
            </p:cNvPr>
            <p:cNvSpPr/>
            <p:nvPr/>
          </p:nvSpPr>
          <p:spPr>
            <a:xfrm>
              <a:off x="1950387" y="4418623"/>
              <a:ext cx="4351091" cy="1079921"/>
            </a:xfrm>
            <a:custGeom>
              <a:avLst/>
              <a:gdLst>
                <a:gd name="connsiteX0" fmla="*/ 0 w 2515511"/>
                <a:gd name="connsiteY0" fmla="*/ 547764 h 1095527"/>
                <a:gd name="connsiteX1" fmla="*/ 1257756 w 2515511"/>
                <a:gd name="connsiteY1" fmla="*/ 0 h 1095527"/>
                <a:gd name="connsiteX2" fmla="*/ 2515512 w 2515511"/>
                <a:gd name="connsiteY2" fmla="*/ 547764 h 1095527"/>
                <a:gd name="connsiteX3" fmla="*/ 1257756 w 2515511"/>
                <a:gd name="connsiteY3" fmla="*/ 1095528 h 1095527"/>
                <a:gd name="connsiteX4" fmla="*/ 0 w 2515511"/>
                <a:gd name="connsiteY4" fmla="*/ 547764 h 1095527"/>
                <a:gd name="connsiteX0" fmla="*/ 0 w 4359552"/>
                <a:gd name="connsiteY0" fmla="*/ 547783 h 1095567"/>
                <a:gd name="connsiteX1" fmla="*/ 1257756 w 4359552"/>
                <a:gd name="connsiteY1" fmla="*/ 19 h 1095567"/>
                <a:gd name="connsiteX2" fmla="*/ 4359552 w 4359552"/>
                <a:gd name="connsiteY2" fmla="*/ 563023 h 1095567"/>
                <a:gd name="connsiteX3" fmla="*/ 1257756 w 4359552"/>
                <a:gd name="connsiteY3" fmla="*/ 1095547 h 1095567"/>
                <a:gd name="connsiteX4" fmla="*/ 0 w 4359552"/>
                <a:gd name="connsiteY4" fmla="*/ 547783 h 1095567"/>
                <a:gd name="connsiteX0" fmla="*/ 0 w 4504690"/>
                <a:gd name="connsiteY0" fmla="*/ 549806 h 1097582"/>
                <a:gd name="connsiteX1" fmla="*/ 1257756 w 4504690"/>
                <a:gd name="connsiteY1" fmla="*/ 2042 h 1097582"/>
                <a:gd name="connsiteX2" fmla="*/ 3711850 w 4504690"/>
                <a:gd name="connsiteY2" fmla="*/ 370957 h 1097582"/>
                <a:gd name="connsiteX3" fmla="*/ 4359552 w 4504690"/>
                <a:gd name="connsiteY3" fmla="*/ 565046 h 1097582"/>
                <a:gd name="connsiteX4" fmla="*/ 1257756 w 4504690"/>
                <a:gd name="connsiteY4" fmla="*/ 1097570 h 1097582"/>
                <a:gd name="connsiteX5" fmla="*/ 0 w 4504690"/>
                <a:gd name="connsiteY5" fmla="*/ 549806 h 1097582"/>
                <a:gd name="connsiteX0" fmla="*/ 0 w 4359760"/>
                <a:gd name="connsiteY0" fmla="*/ 549806 h 1098878"/>
                <a:gd name="connsiteX1" fmla="*/ 1257756 w 4359760"/>
                <a:gd name="connsiteY1" fmla="*/ 2042 h 1098878"/>
                <a:gd name="connsiteX2" fmla="*/ 3711850 w 4359760"/>
                <a:gd name="connsiteY2" fmla="*/ 370957 h 1098878"/>
                <a:gd name="connsiteX3" fmla="*/ 4359552 w 4359760"/>
                <a:gd name="connsiteY3" fmla="*/ 565046 h 1098878"/>
                <a:gd name="connsiteX4" fmla="*/ 3673750 w 4359760"/>
                <a:gd name="connsiteY4" fmla="*/ 698617 h 1098878"/>
                <a:gd name="connsiteX5" fmla="*/ 1257756 w 4359760"/>
                <a:gd name="connsiteY5" fmla="*/ 1097570 h 1098878"/>
                <a:gd name="connsiteX6" fmla="*/ 0 w 4359760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20605 w 4380164"/>
                <a:gd name="connsiteY0" fmla="*/ 549806 h 1098878"/>
                <a:gd name="connsiteX1" fmla="*/ 1278361 w 4380164"/>
                <a:gd name="connsiteY1" fmla="*/ 2042 h 1098878"/>
                <a:gd name="connsiteX2" fmla="*/ 3732455 w 4380164"/>
                <a:gd name="connsiteY2" fmla="*/ 370957 h 1098878"/>
                <a:gd name="connsiteX3" fmla="*/ 4380157 w 4380164"/>
                <a:gd name="connsiteY3" fmla="*/ 565046 h 1098878"/>
                <a:gd name="connsiteX4" fmla="*/ 3694355 w 4380164"/>
                <a:gd name="connsiteY4" fmla="*/ 698617 h 1098878"/>
                <a:gd name="connsiteX5" fmla="*/ 1278361 w 4380164"/>
                <a:gd name="connsiteY5" fmla="*/ 1097570 h 1098878"/>
                <a:gd name="connsiteX6" fmla="*/ 20605 w 4380164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0 w 4359559"/>
                <a:gd name="connsiteY0" fmla="*/ 474223 h 1023295"/>
                <a:gd name="connsiteX1" fmla="*/ 1250136 w 4359559"/>
                <a:gd name="connsiteY1" fmla="*/ 2659 h 1023295"/>
                <a:gd name="connsiteX2" fmla="*/ 3711850 w 4359559"/>
                <a:gd name="connsiteY2" fmla="*/ 295374 h 1023295"/>
                <a:gd name="connsiteX3" fmla="*/ 4359552 w 4359559"/>
                <a:gd name="connsiteY3" fmla="*/ 489463 h 1023295"/>
                <a:gd name="connsiteX4" fmla="*/ 3673750 w 4359559"/>
                <a:gd name="connsiteY4" fmla="*/ 623034 h 1023295"/>
                <a:gd name="connsiteX5" fmla="*/ 1257756 w 4359559"/>
                <a:gd name="connsiteY5" fmla="*/ 1021987 h 1023295"/>
                <a:gd name="connsiteX6" fmla="*/ 0 w 4359559"/>
                <a:gd name="connsiteY6" fmla="*/ 474223 h 1023295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6338"/>
                <a:gd name="connsiteX1" fmla="*/ 1250136 w 4359559"/>
                <a:gd name="connsiteY1" fmla="*/ 2659 h 976338"/>
                <a:gd name="connsiteX2" fmla="*/ 3711850 w 4359559"/>
                <a:gd name="connsiteY2" fmla="*/ 295374 h 976338"/>
                <a:gd name="connsiteX3" fmla="*/ 4359552 w 4359559"/>
                <a:gd name="connsiteY3" fmla="*/ 489463 h 976338"/>
                <a:gd name="connsiteX4" fmla="*/ 3673750 w 4359559"/>
                <a:gd name="connsiteY4" fmla="*/ 623034 h 976338"/>
                <a:gd name="connsiteX5" fmla="*/ 1669236 w 4359559"/>
                <a:gd name="connsiteY5" fmla="*/ 976267 h 976338"/>
                <a:gd name="connsiteX6" fmla="*/ 0 w 4359559"/>
                <a:gd name="connsiteY6" fmla="*/ 474223 h 976338"/>
                <a:gd name="connsiteX0" fmla="*/ 4 w 4359563"/>
                <a:gd name="connsiteY0" fmla="*/ 444107 h 946219"/>
                <a:gd name="connsiteX1" fmla="*/ 1654000 w 4359563"/>
                <a:gd name="connsiteY1" fmla="*/ 3023 h 946219"/>
                <a:gd name="connsiteX2" fmla="*/ 3711854 w 4359563"/>
                <a:gd name="connsiteY2" fmla="*/ 265258 h 946219"/>
                <a:gd name="connsiteX3" fmla="*/ 4359556 w 4359563"/>
                <a:gd name="connsiteY3" fmla="*/ 459347 h 946219"/>
                <a:gd name="connsiteX4" fmla="*/ 3673754 w 4359563"/>
                <a:gd name="connsiteY4" fmla="*/ 592918 h 946219"/>
                <a:gd name="connsiteX5" fmla="*/ 1669240 w 4359563"/>
                <a:gd name="connsiteY5" fmla="*/ 946151 h 946219"/>
                <a:gd name="connsiteX6" fmla="*/ 4 w 4359563"/>
                <a:gd name="connsiteY6" fmla="*/ 444107 h 946219"/>
                <a:gd name="connsiteX0" fmla="*/ 5 w 4359564"/>
                <a:gd name="connsiteY0" fmla="*/ 441905 h 944017"/>
                <a:gd name="connsiteX1" fmla="*/ 1654001 w 4359564"/>
                <a:gd name="connsiteY1" fmla="*/ 821 h 944017"/>
                <a:gd name="connsiteX2" fmla="*/ 3711855 w 4359564"/>
                <a:gd name="connsiteY2" fmla="*/ 263056 h 944017"/>
                <a:gd name="connsiteX3" fmla="*/ 4359557 w 4359564"/>
                <a:gd name="connsiteY3" fmla="*/ 457145 h 944017"/>
                <a:gd name="connsiteX4" fmla="*/ 3673755 w 4359564"/>
                <a:gd name="connsiteY4" fmla="*/ 590716 h 944017"/>
                <a:gd name="connsiteX5" fmla="*/ 1669241 w 4359564"/>
                <a:gd name="connsiteY5" fmla="*/ 943949 h 944017"/>
                <a:gd name="connsiteX6" fmla="*/ 5 w 4359564"/>
                <a:gd name="connsiteY6" fmla="*/ 441905 h 944017"/>
                <a:gd name="connsiteX0" fmla="*/ 5 w 4360561"/>
                <a:gd name="connsiteY0" fmla="*/ 441905 h 944017"/>
                <a:gd name="connsiteX1" fmla="*/ 1654001 w 4360561"/>
                <a:gd name="connsiteY1" fmla="*/ 821 h 944017"/>
                <a:gd name="connsiteX2" fmla="*/ 3711855 w 4360561"/>
                <a:gd name="connsiteY2" fmla="*/ 263056 h 944017"/>
                <a:gd name="connsiteX3" fmla="*/ 4359557 w 4360561"/>
                <a:gd name="connsiteY3" fmla="*/ 457145 h 944017"/>
                <a:gd name="connsiteX4" fmla="*/ 3673755 w 4360561"/>
                <a:gd name="connsiteY4" fmla="*/ 590716 h 944017"/>
                <a:gd name="connsiteX5" fmla="*/ 1669241 w 4360561"/>
                <a:gd name="connsiteY5" fmla="*/ 943949 h 944017"/>
                <a:gd name="connsiteX6" fmla="*/ 5 w 4360561"/>
                <a:gd name="connsiteY6" fmla="*/ 441905 h 944017"/>
                <a:gd name="connsiteX0" fmla="*/ 5 w 4359765"/>
                <a:gd name="connsiteY0" fmla="*/ 441905 h 946721"/>
                <a:gd name="connsiteX1" fmla="*/ 1654001 w 4359765"/>
                <a:gd name="connsiteY1" fmla="*/ 821 h 946721"/>
                <a:gd name="connsiteX2" fmla="*/ 3711855 w 4359765"/>
                <a:gd name="connsiteY2" fmla="*/ 263056 h 946721"/>
                <a:gd name="connsiteX3" fmla="*/ 4359557 w 4359765"/>
                <a:gd name="connsiteY3" fmla="*/ 457145 h 946721"/>
                <a:gd name="connsiteX4" fmla="*/ 3673755 w 4359765"/>
                <a:gd name="connsiteY4" fmla="*/ 633769 h 946721"/>
                <a:gd name="connsiteX5" fmla="*/ 1669241 w 4359765"/>
                <a:gd name="connsiteY5" fmla="*/ 943949 h 946721"/>
                <a:gd name="connsiteX6" fmla="*/ 5 w 4359765"/>
                <a:gd name="connsiteY6" fmla="*/ 441905 h 94672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1191 h 946007"/>
                <a:gd name="connsiteX1" fmla="*/ 1654001 w 4359765"/>
                <a:gd name="connsiteY1" fmla="*/ 107 h 946007"/>
                <a:gd name="connsiteX2" fmla="*/ 3711855 w 4359765"/>
                <a:gd name="connsiteY2" fmla="*/ 240816 h 946007"/>
                <a:gd name="connsiteX3" fmla="*/ 4359557 w 4359765"/>
                <a:gd name="connsiteY3" fmla="*/ 456431 h 946007"/>
                <a:gd name="connsiteX4" fmla="*/ 3673755 w 4359765"/>
                <a:gd name="connsiteY4" fmla="*/ 633055 h 946007"/>
                <a:gd name="connsiteX5" fmla="*/ 1669241 w 4359765"/>
                <a:gd name="connsiteY5" fmla="*/ 943235 h 946007"/>
                <a:gd name="connsiteX6" fmla="*/ 5 w 4359765"/>
                <a:gd name="connsiteY6" fmla="*/ 441191 h 946007"/>
                <a:gd name="connsiteX0" fmla="*/ 5 w 4359701"/>
                <a:gd name="connsiteY0" fmla="*/ 474053 h 978869"/>
                <a:gd name="connsiteX1" fmla="*/ 1654001 w 4359701"/>
                <a:gd name="connsiteY1" fmla="*/ 82 h 978869"/>
                <a:gd name="connsiteX2" fmla="*/ 3711855 w 4359701"/>
                <a:gd name="connsiteY2" fmla="*/ 273678 h 978869"/>
                <a:gd name="connsiteX3" fmla="*/ 4359557 w 4359701"/>
                <a:gd name="connsiteY3" fmla="*/ 489293 h 978869"/>
                <a:gd name="connsiteX4" fmla="*/ 3673755 w 4359701"/>
                <a:gd name="connsiteY4" fmla="*/ 665917 h 978869"/>
                <a:gd name="connsiteX5" fmla="*/ 1669241 w 4359701"/>
                <a:gd name="connsiteY5" fmla="*/ 976097 h 978869"/>
                <a:gd name="connsiteX6" fmla="*/ 5 w 4359701"/>
                <a:gd name="connsiteY6" fmla="*/ 474053 h 978869"/>
                <a:gd name="connsiteX0" fmla="*/ 6 w 4359702"/>
                <a:gd name="connsiteY0" fmla="*/ 474376 h 979192"/>
                <a:gd name="connsiteX1" fmla="*/ 1654002 w 4359702"/>
                <a:gd name="connsiteY1" fmla="*/ 405 h 979192"/>
                <a:gd name="connsiteX2" fmla="*/ 3711856 w 4359702"/>
                <a:gd name="connsiteY2" fmla="*/ 274001 h 979192"/>
                <a:gd name="connsiteX3" fmla="*/ 4359558 w 4359702"/>
                <a:gd name="connsiteY3" fmla="*/ 489616 h 979192"/>
                <a:gd name="connsiteX4" fmla="*/ 3673756 w 4359702"/>
                <a:gd name="connsiteY4" fmla="*/ 666240 h 979192"/>
                <a:gd name="connsiteX5" fmla="*/ 1669242 w 4359702"/>
                <a:gd name="connsiteY5" fmla="*/ 976420 h 979192"/>
                <a:gd name="connsiteX6" fmla="*/ 6 w 4359702"/>
                <a:gd name="connsiteY6" fmla="*/ 474376 h 979192"/>
                <a:gd name="connsiteX0" fmla="*/ 7 w 4359703"/>
                <a:gd name="connsiteY0" fmla="*/ 474620 h 979436"/>
                <a:gd name="connsiteX1" fmla="*/ 1654003 w 4359703"/>
                <a:gd name="connsiteY1" fmla="*/ 649 h 979436"/>
                <a:gd name="connsiteX2" fmla="*/ 3711857 w 4359703"/>
                <a:gd name="connsiteY2" fmla="*/ 274245 h 979436"/>
                <a:gd name="connsiteX3" fmla="*/ 4359559 w 4359703"/>
                <a:gd name="connsiteY3" fmla="*/ 489860 h 979436"/>
                <a:gd name="connsiteX4" fmla="*/ 3673757 w 4359703"/>
                <a:gd name="connsiteY4" fmla="*/ 666484 h 979436"/>
                <a:gd name="connsiteX5" fmla="*/ 1669243 w 4359703"/>
                <a:gd name="connsiteY5" fmla="*/ 976664 h 979436"/>
                <a:gd name="connsiteX6" fmla="*/ 7 w 4359703"/>
                <a:gd name="connsiteY6" fmla="*/ 474620 h 979436"/>
                <a:gd name="connsiteX0" fmla="*/ 5 w 4359701"/>
                <a:gd name="connsiteY0" fmla="*/ 588645 h 983657"/>
                <a:gd name="connsiteX1" fmla="*/ 1654001 w 4359701"/>
                <a:gd name="connsiteY1" fmla="*/ 7042 h 983657"/>
                <a:gd name="connsiteX2" fmla="*/ 3711855 w 4359701"/>
                <a:gd name="connsiteY2" fmla="*/ 280638 h 983657"/>
                <a:gd name="connsiteX3" fmla="*/ 4359557 w 4359701"/>
                <a:gd name="connsiteY3" fmla="*/ 496253 h 983657"/>
                <a:gd name="connsiteX4" fmla="*/ 3673755 w 4359701"/>
                <a:gd name="connsiteY4" fmla="*/ 672877 h 983657"/>
                <a:gd name="connsiteX5" fmla="*/ 1669241 w 4359701"/>
                <a:gd name="connsiteY5" fmla="*/ 983057 h 983657"/>
                <a:gd name="connsiteX6" fmla="*/ 5 w 4359701"/>
                <a:gd name="connsiteY6" fmla="*/ 588645 h 983657"/>
                <a:gd name="connsiteX0" fmla="*/ 72 w 4359768"/>
                <a:gd name="connsiteY0" fmla="*/ 588645 h 983658"/>
                <a:gd name="connsiteX1" fmla="*/ 1654068 w 4359768"/>
                <a:gd name="connsiteY1" fmla="*/ 7042 h 983658"/>
                <a:gd name="connsiteX2" fmla="*/ 3711922 w 4359768"/>
                <a:gd name="connsiteY2" fmla="*/ 280638 h 983658"/>
                <a:gd name="connsiteX3" fmla="*/ 4359624 w 4359768"/>
                <a:gd name="connsiteY3" fmla="*/ 496253 h 983658"/>
                <a:gd name="connsiteX4" fmla="*/ 3673822 w 4359768"/>
                <a:gd name="connsiteY4" fmla="*/ 672877 h 983658"/>
                <a:gd name="connsiteX5" fmla="*/ 1669308 w 4359768"/>
                <a:gd name="connsiteY5" fmla="*/ 983057 h 983658"/>
                <a:gd name="connsiteX6" fmla="*/ 72 w 4359768"/>
                <a:gd name="connsiteY6" fmla="*/ 588645 h 983658"/>
                <a:gd name="connsiteX0" fmla="*/ 72 w 4359768"/>
                <a:gd name="connsiteY0" fmla="*/ 583513 h 978526"/>
                <a:gd name="connsiteX1" fmla="*/ 1654068 w 4359768"/>
                <a:gd name="connsiteY1" fmla="*/ 1910 h 978526"/>
                <a:gd name="connsiteX2" fmla="*/ 3711922 w 4359768"/>
                <a:gd name="connsiteY2" fmla="*/ 275506 h 978526"/>
                <a:gd name="connsiteX3" fmla="*/ 4359624 w 4359768"/>
                <a:gd name="connsiteY3" fmla="*/ 491121 h 978526"/>
                <a:gd name="connsiteX4" fmla="*/ 3673822 w 4359768"/>
                <a:gd name="connsiteY4" fmla="*/ 667745 h 978526"/>
                <a:gd name="connsiteX5" fmla="*/ 1669308 w 4359768"/>
                <a:gd name="connsiteY5" fmla="*/ 977925 h 978526"/>
                <a:gd name="connsiteX6" fmla="*/ 72 w 4359768"/>
                <a:gd name="connsiteY6" fmla="*/ 583513 h 978526"/>
                <a:gd name="connsiteX0" fmla="*/ 72 w 4359768"/>
                <a:gd name="connsiteY0" fmla="*/ 582422 h 977435"/>
                <a:gd name="connsiteX1" fmla="*/ 1654068 w 4359768"/>
                <a:gd name="connsiteY1" fmla="*/ 819 h 977435"/>
                <a:gd name="connsiteX2" fmla="*/ 3711922 w 4359768"/>
                <a:gd name="connsiteY2" fmla="*/ 274415 h 977435"/>
                <a:gd name="connsiteX3" fmla="*/ 4359624 w 4359768"/>
                <a:gd name="connsiteY3" fmla="*/ 490030 h 977435"/>
                <a:gd name="connsiteX4" fmla="*/ 3673822 w 4359768"/>
                <a:gd name="connsiteY4" fmla="*/ 666654 h 977435"/>
                <a:gd name="connsiteX5" fmla="*/ 1669308 w 4359768"/>
                <a:gd name="connsiteY5" fmla="*/ 976834 h 977435"/>
                <a:gd name="connsiteX6" fmla="*/ 72 w 4359768"/>
                <a:gd name="connsiteY6" fmla="*/ 582422 h 977435"/>
                <a:gd name="connsiteX0" fmla="*/ 82 w 4359778"/>
                <a:gd name="connsiteY0" fmla="*/ 582422 h 977103"/>
                <a:gd name="connsiteX1" fmla="*/ 1654078 w 4359778"/>
                <a:gd name="connsiteY1" fmla="*/ 819 h 977103"/>
                <a:gd name="connsiteX2" fmla="*/ 3711932 w 4359778"/>
                <a:gd name="connsiteY2" fmla="*/ 274415 h 977103"/>
                <a:gd name="connsiteX3" fmla="*/ 4359634 w 4359778"/>
                <a:gd name="connsiteY3" fmla="*/ 490030 h 977103"/>
                <a:gd name="connsiteX4" fmla="*/ 3673832 w 4359778"/>
                <a:gd name="connsiteY4" fmla="*/ 666654 h 977103"/>
                <a:gd name="connsiteX5" fmla="*/ 1669318 w 4359778"/>
                <a:gd name="connsiteY5" fmla="*/ 976834 h 977103"/>
                <a:gd name="connsiteX6" fmla="*/ 82 w 4359778"/>
                <a:gd name="connsiteY6" fmla="*/ 582422 h 977103"/>
                <a:gd name="connsiteX0" fmla="*/ 9 w 4359705"/>
                <a:gd name="connsiteY0" fmla="*/ 582422 h 932159"/>
                <a:gd name="connsiteX1" fmla="*/ 1654005 w 4359705"/>
                <a:gd name="connsiteY1" fmla="*/ 819 h 932159"/>
                <a:gd name="connsiteX2" fmla="*/ 3711859 w 4359705"/>
                <a:gd name="connsiteY2" fmla="*/ 274415 h 932159"/>
                <a:gd name="connsiteX3" fmla="*/ 4359561 w 4359705"/>
                <a:gd name="connsiteY3" fmla="*/ 490030 h 932159"/>
                <a:gd name="connsiteX4" fmla="*/ 3673759 w 4359705"/>
                <a:gd name="connsiteY4" fmla="*/ 666654 h 932159"/>
                <a:gd name="connsiteX5" fmla="*/ 1672420 w 4359705"/>
                <a:gd name="connsiteY5" fmla="*/ 931987 h 932159"/>
                <a:gd name="connsiteX6" fmla="*/ 9 w 4359705"/>
                <a:gd name="connsiteY6" fmla="*/ 582422 h 932159"/>
                <a:gd name="connsiteX0" fmla="*/ 76 w 4359776"/>
                <a:gd name="connsiteY0" fmla="*/ 618200 h 967942"/>
                <a:gd name="connsiteX1" fmla="*/ 1619147 w 4359776"/>
                <a:gd name="connsiteY1" fmla="*/ 720 h 967942"/>
                <a:gd name="connsiteX2" fmla="*/ 3711926 w 4359776"/>
                <a:gd name="connsiteY2" fmla="*/ 310193 h 967942"/>
                <a:gd name="connsiteX3" fmla="*/ 4359628 w 4359776"/>
                <a:gd name="connsiteY3" fmla="*/ 525808 h 967942"/>
                <a:gd name="connsiteX4" fmla="*/ 3673826 w 4359776"/>
                <a:gd name="connsiteY4" fmla="*/ 702432 h 967942"/>
                <a:gd name="connsiteX5" fmla="*/ 1672487 w 4359776"/>
                <a:gd name="connsiteY5" fmla="*/ 967765 h 967942"/>
                <a:gd name="connsiteX6" fmla="*/ 76 w 4359776"/>
                <a:gd name="connsiteY6" fmla="*/ 618200 h 967942"/>
                <a:gd name="connsiteX0" fmla="*/ 140 w 4359840"/>
                <a:gd name="connsiteY0" fmla="*/ 618200 h 967959"/>
                <a:gd name="connsiteX1" fmla="*/ 1619211 w 4359840"/>
                <a:gd name="connsiteY1" fmla="*/ 720 h 967959"/>
                <a:gd name="connsiteX2" fmla="*/ 3711990 w 4359840"/>
                <a:gd name="connsiteY2" fmla="*/ 310193 h 967959"/>
                <a:gd name="connsiteX3" fmla="*/ 4359692 w 4359840"/>
                <a:gd name="connsiteY3" fmla="*/ 525808 h 967959"/>
                <a:gd name="connsiteX4" fmla="*/ 3673890 w 4359840"/>
                <a:gd name="connsiteY4" fmla="*/ 702432 h 967959"/>
                <a:gd name="connsiteX5" fmla="*/ 1672551 w 4359840"/>
                <a:gd name="connsiteY5" fmla="*/ 967765 h 967959"/>
                <a:gd name="connsiteX6" fmla="*/ 140 w 4359840"/>
                <a:gd name="connsiteY6" fmla="*/ 618200 h 967959"/>
                <a:gd name="connsiteX0" fmla="*/ 125 w 4340775"/>
                <a:gd name="connsiteY0" fmla="*/ 741893 h 978115"/>
                <a:gd name="connsiteX1" fmla="*/ 1600146 w 4340775"/>
                <a:gd name="connsiteY1" fmla="*/ 10802 h 978115"/>
                <a:gd name="connsiteX2" fmla="*/ 3692925 w 4340775"/>
                <a:gd name="connsiteY2" fmla="*/ 320275 h 978115"/>
                <a:gd name="connsiteX3" fmla="*/ 4340627 w 4340775"/>
                <a:gd name="connsiteY3" fmla="*/ 535890 h 978115"/>
                <a:gd name="connsiteX4" fmla="*/ 3654825 w 4340775"/>
                <a:gd name="connsiteY4" fmla="*/ 712514 h 978115"/>
                <a:gd name="connsiteX5" fmla="*/ 1653486 w 4340775"/>
                <a:gd name="connsiteY5" fmla="*/ 977847 h 978115"/>
                <a:gd name="connsiteX6" fmla="*/ 125 w 4340775"/>
                <a:gd name="connsiteY6" fmla="*/ 741893 h 978115"/>
                <a:gd name="connsiteX0" fmla="*/ 125 w 4340775"/>
                <a:gd name="connsiteY0" fmla="*/ 741893 h 978114"/>
                <a:gd name="connsiteX1" fmla="*/ 1600146 w 4340775"/>
                <a:gd name="connsiteY1" fmla="*/ 10802 h 978114"/>
                <a:gd name="connsiteX2" fmla="*/ 3692925 w 4340775"/>
                <a:gd name="connsiteY2" fmla="*/ 320275 h 978114"/>
                <a:gd name="connsiteX3" fmla="*/ 4340627 w 4340775"/>
                <a:gd name="connsiteY3" fmla="*/ 535890 h 978114"/>
                <a:gd name="connsiteX4" fmla="*/ 3654825 w 4340775"/>
                <a:gd name="connsiteY4" fmla="*/ 712514 h 978114"/>
                <a:gd name="connsiteX5" fmla="*/ 1653486 w 4340775"/>
                <a:gd name="connsiteY5" fmla="*/ 977847 h 978114"/>
                <a:gd name="connsiteX6" fmla="*/ 125 w 4340775"/>
                <a:gd name="connsiteY6" fmla="*/ 741893 h 978114"/>
                <a:gd name="connsiteX0" fmla="*/ 124 w 4343949"/>
                <a:gd name="connsiteY0" fmla="*/ 729433 h 977430"/>
                <a:gd name="connsiteX1" fmla="*/ 1603320 w 4343949"/>
                <a:gd name="connsiteY1" fmla="*/ 10301 h 977430"/>
                <a:gd name="connsiteX2" fmla="*/ 3696099 w 4343949"/>
                <a:gd name="connsiteY2" fmla="*/ 319774 h 977430"/>
                <a:gd name="connsiteX3" fmla="*/ 4343801 w 4343949"/>
                <a:gd name="connsiteY3" fmla="*/ 535389 h 977430"/>
                <a:gd name="connsiteX4" fmla="*/ 3657999 w 4343949"/>
                <a:gd name="connsiteY4" fmla="*/ 712013 h 977430"/>
                <a:gd name="connsiteX5" fmla="*/ 1656660 w 4343949"/>
                <a:gd name="connsiteY5" fmla="*/ 977346 h 977430"/>
                <a:gd name="connsiteX6" fmla="*/ 124 w 4343949"/>
                <a:gd name="connsiteY6" fmla="*/ 729433 h 977430"/>
                <a:gd name="connsiteX0" fmla="*/ 124 w 4343949"/>
                <a:gd name="connsiteY0" fmla="*/ 720701 h 968698"/>
                <a:gd name="connsiteX1" fmla="*/ 1603320 w 4343949"/>
                <a:gd name="connsiteY1" fmla="*/ 1569 h 968698"/>
                <a:gd name="connsiteX2" fmla="*/ 3696099 w 4343949"/>
                <a:gd name="connsiteY2" fmla="*/ 311042 h 968698"/>
                <a:gd name="connsiteX3" fmla="*/ 4343801 w 4343949"/>
                <a:gd name="connsiteY3" fmla="*/ 526657 h 968698"/>
                <a:gd name="connsiteX4" fmla="*/ 3657999 w 4343949"/>
                <a:gd name="connsiteY4" fmla="*/ 703281 h 968698"/>
                <a:gd name="connsiteX5" fmla="*/ 1656660 w 4343949"/>
                <a:gd name="connsiteY5" fmla="*/ 968614 h 968698"/>
                <a:gd name="connsiteX6" fmla="*/ 124 w 4343949"/>
                <a:gd name="connsiteY6" fmla="*/ 720701 h 968698"/>
                <a:gd name="connsiteX0" fmla="*/ 124 w 4343949"/>
                <a:gd name="connsiteY0" fmla="*/ 719360 h 967357"/>
                <a:gd name="connsiteX1" fmla="*/ 1603320 w 4343949"/>
                <a:gd name="connsiteY1" fmla="*/ 228 h 967357"/>
                <a:gd name="connsiteX2" fmla="*/ 3696099 w 4343949"/>
                <a:gd name="connsiteY2" fmla="*/ 309701 h 967357"/>
                <a:gd name="connsiteX3" fmla="*/ 4343801 w 4343949"/>
                <a:gd name="connsiteY3" fmla="*/ 525316 h 967357"/>
                <a:gd name="connsiteX4" fmla="*/ 3657999 w 4343949"/>
                <a:gd name="connsiteY4" fmla="*/ 701940 h 967357"/>
                <a:gd name="connsiteX5" fmla="*/ 1656660 w 4343949"/>
                <a:gd name="connsiteY5" fmla="*/ 967273 h 967357"/>
                <a:gd name="connsiteX6" fmla="*/ 124 w 4343949"/>
                <a:gd name="connsiteY6" fmla="*/ 719360 h 967357"/>
                <a:gd name="connsiteX0" fmla="*/ 124 w 4343949"/>
                <a:gd name="connsiteY0" fmla="*/ 661040 h 974983"/>
                <a:gd name="connsiteX1" fmla="*/ 1603320 w 4343949"/>
                <a:gd name="connsiteY1" fmla="*/ 7683 h 974983"/>
                <a:gd name="connsiteX2" fmla="*/ 3696099 w 4343949"/>
                <a:gd name="connsiteY2" fmla="*/ 317156 h 974983"/>
                <a:gd name="connsiteX3" fmla="*/ 4343801 w 4343949"/>
                <a:gd name="connsiteY3" fmla="*/ 532771 h 974983"/>
                <a:gd name="connsiteX4" fmla="*/ 3657999 w 4343949"/>
                <a:gd name="connsiteY4" fmla="*/ 709395 h 974983"/>
                <a:gd name="connsiteX5" fmla="*/ 1656660 w 4343949"/>
                <a:gd name="connsiteY5" fmla="*/ 974728 h 974983"/>
                <a:gd name="connsiteX6" fmla="*/ 124 w 4343949"/>
                <a:gd name="connsiteY6" fmla="*/ 661040 h 974983"/>
                <a:gd name="connsiteX0" fmla="*/ 124 w 4343949"/>
                <a:gd name="connsiteY0" fmla="*/ 655884 h 969827"/>
                <a:gd name="connsiteX1" fmla="*/ 1603320 w 4343949"/>
                <a:gd name="connsiteY1" fmla="*/ 2527 h 969827"/>
                <a:gd name="connsiteX2" fmla="*/ 3696099 w 4343949"/>
                <a:gd name="connsiteY2" fmla="*/ 312000 h 969827"/>
                <a:gd name="connsiteX3" fmla="*/ 4343801 w 4343949"/>
                <a:gd name="connsiteY3" fmla="*/ 527615 h 969827"/>
                <a:gd name="connsiteX4" fmla="*/ 3657999 w 4343949"/>
                <a:gd name="connsiteY4" fmla="*/ 704239 h 969827"/>
                <a:gd name="connsiteX5" fmla="*/ 1656660 w 4343949"/>
                <a:gd name="connsiteY5" fmla="*/ 969572 h 969827"/>
                <a:gd name="connsiteX6" fmla="*/ 124 w 4343949"/>
                <a:gd name="connsiteY6" fmla="*/ 655884 h 969827"/>
                <a:gd name="connsiteX0" fmla="*/ 124 w 4343949"/>
                <a:gd name="connsiteY0" fmla="*/ 653493 h 967436"/>
                <a:gd name="connsiteX1" fmla="*/ 1603320 w 4343949"/>
                <a:gd name="connsiteY1" fmla="*/ 136 h 967436"/>
                <a:gd name="connsiteX2" fmla="*/ 3696099 w 4343949"/>
                <a:gd name="connsiteY2" fmla="*/ 309609 h 967436"/>
                <a:gd name="connsiteX3" fmla="*/ 4343801 w 4343949"/>
                <a:gd name="connsiteY3" fmla="*/ 525224 h 967436"/>
                <a:gd name="connsiteX4" fmla="*/ 3657999 w 4343949"/>
                <a:gd name="connsiteY4" fmla="*/ 701848 h 967436"/>
                <a:gd name="connsiteX5" fmla="*/ 1656660 w 4343949"/>
                <a:gd name="connsiteY5" fmla="*/ 967181 h 967436"/>
                <a:gd name="connsiteX6" fmla="*/ 124 w 4343949"/>
                <a:gd name="connsiteY6" fmla="*/ 653493 h 967436"/>
                <a:gd name="connsiteX0" fmla="*/ 124 w 4343949"/>
                <a:gd name="connsiteY0" fmla="*/ 654362 h 968305"/>
                <a:gd name="connsiteX1" fmla="*/ 1603320 w 4343949"/>
                <a:gd name="connsiteY1" fmla="*/ 1005 h 968305"/>
                <a:gd name="connsiteX2" fmla="*/ 3696099 w 4343949"/>
                <a:gd name="connsiteY2" fmla="*/ 310478 h 968305"/>
                <a:gd name="connsiteX3" fmla="*/ 4343801 w 4343949"/>
                <a:gd name="connsiteY3" fmla="*/ 526093 h 968305"/>
                <a:gd name="connsiteX4" fmla="*/ 3657999 w 4343949"/>
                <a:gd name="connsiteY4" fmla="*/ 702717 h 968305"/>
                <a:gd name="connsiteX5" fmla="*/ 1656660 w 4343949"/>
                <a:gd name="connsiteY5" fmla="*/ 968050 h 968305"/>
                <a:gd name="connsiteX6" fmla="*/ 124 w 4343949"/>
                <a:gd name="connsiteY6" fmla="*/ 654362 h 968305"/>
                <a:gd name="connsiteX0" fmla="*/ 124 w 4343948"/>
                <a:gd name="connsiteY0" fmla="*/ 678207 h 992150"/>
                <a:gd name="connsiteX1" fmla="*/ 1609670 w 4343948"/>
                <a:gd name="connsiteY1" fmla="*/ 932 h 992150"/>
                <a:gd name="connsiteX2" fmla="*/ 3696099 w 4343948"/>
                <a:gd name="connsiteY2" fmla="*/ 334323 h 992150"/>
                <a:gd name="connsiteX3" fmla="*/ 4343801 w 4343948"/>
                <a:gd name="connsiteY3" fmla="*/ 549938 h 992150"/>
                <a:gd name="connsiteX4" fmla="*/ 3657999 w 4343948"/>
                <a:gd name="connsiteY4" fmla="*/ 726562 h 992150"/>
                <a:gd name="connsiteX5" fmla="*/ 1656660 w 4343948"/>
                <a:gd name="connsiteY5" fmla="*/ 991895 h 992150"/>
                <a:gd name="connsiteX6" fmla="*/ 124 w 4343948"/>
                <a:gd name="connsiteY6" fmla="*/ 678207 h 992150"/>
                <a:gd name="connsiteX0" fmla="*/ 134 w 4343958"/>
                <a:gd name="connsiteY0" fmla="*/ 678207 h 991975"/>
                <a:gd name="connsiteX1" fmla="*/ 1609680 w 4343958"/>
                <a:gd name="connsiteY1" fmla="*/ 932 h 991975"/>
                <a:gd name="connsiteX2" fmla="*/ 3696109 w 4343958"/>
                <a:gd name="connsiteY2" fmla="*/ 334323 h 991975"/>
                <a:gd name="connsiteX3" fmla="*/ 4343811 w 4343958"/>
                <a:gd name="connsiteY3" fmla="*/ 549938 h 991975"/>
                <a:gd name="connsiteX4" fmla="*/ 3658009 w 4343958"/>
                <a:gd name="connsiteY4" fmla="*/ 726562 h 991975"/>
                <a:gd name="connsiteX5" fmla="*/ 1656670 w 4343958"/>
                <a:gd name="connsiteY5" fmla="*/ 991895 h 991975"/>
                <a:gd name="connsiteX6" fmla="*/ 134 w 4343958"/>
                <a:gd name="connsiteY6" fmla="*/ 678207 h 991975"/>
                <a:gd name="connsiteX0" fmla="*/ 142 w 4343966"/>
                <a:gd name="connsiteY0" fmla="*/ 678207 h 991975"/>
                <a:gd name="connsiteX1" fmla="*/ 1609688 w 4343966"/>
                <a:gd name="connsiteY1" fmla="*/ 932 h 991975"/>
                <a:gd name="connsiteX2" fmla="*/ 3696117 w 4343966"/>
                <a:gd name="connsiteY2" fmla="*/ 334323 h 991975"/>
                <a:gd name="connsiteX3" fmla="*/ 4343819 w 4343966"/>
                <a:gd name="connsiteY3" fmla="*/ 549938 h 991975"/>
                <a:gd name="connsiteX4" fmla="*/ 3658017 w 4343966"/>
                <a:gd name="connsiteY4" fmla="*/ 726562 h 991975"/>
                <a:gd name="connsiteX5" fmla="*/ 1656678 w 4343966"/>
                <a:gd name="connsiteY5" fmla="*/ 991895 h 991975"/>
                <a:gd name="connsiteX6" fmla="*/ 142 w 4343966"/>
                <a:gd name="connsiteY6" fmla="*/ 678207 h 9919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62650 h 993761"/>
                <a:gd name="connsiteX1" fmla="*/ 1616813 w 4351091"/>
                <a:gd name="connsiteY1" fmla="*/ 2409 h 993761"/>
                <a:gd name="connsiteX2" fmla="*/ 3703242 w 4351091"/>
                <a:gd name="connsiteY2" fmla="*/ 335800 h 993761"/>
                <a:gd name="connsiteX3" fmla="*/ 4350944 w 4351091"/>
                <a:gd name="connsiteY3" fmla="*/ 551415 h 993761"/>
                <a:gd name="connsiteX4" fmla="*/ 3665142 w 4351091"/>
                <a:gd name="connsiteY4" fmla="*/ 728039 h 993761"/>
                <a:gd name="connsiteX5" fmla="*/ 1663803 w 4351091"/>
                <a:gd name="connsiteY5" fmla="*/ 993372 h 993761"/>
                <a:gd name="connsiteX6" fmla="*/ 123 w 4351091"/>
                <a:gd name="connsiteY6" fmla="*/ 762650 h 993761"/>
                <a:gd name="connsiteX0" fmla="*/ 123 w 4351091"/>
                <a:gd name="connsiteY0" fmla="*/ 762650 h 994667"/>
                <a:gd name="connsiteX1" fmla="*/ 1616813 w 4351091"/>
                <a:gd name="connsiteY1" fmla="*/ 2409 h 994667"/>
                <a:gd name="connsiteX2" fmla="*/ 3703242 w 4351091"/>
                <a:gd name="connsiteY2" fmla="*/ 335800 h 994667"/>
                <a:gd name="connsiteX3" fmla="*/ 4350944 w 4351091"/>
                <a:gd name="connsiteY3" fmla="*/ 551415 h 994667"/>
                <a:gd name="connsiteX4" fmla="*/ 3665142 w 4351091"/>
                <a:gd name="connsiteY4" fmla="*/ 728039 h 994667"/>
                <a:gd name="connsiteX5" fmla="*/ 1663803 w 4351091"/>
                <a:gd name="connsiteY5" fmla="*/ 993372 h 994667"/>
                <a:gd name="connsiteX6" fmla="*/ 123 w 4351091"/>
                <a:gd name="connsiteY6" fmla="*/ 762650 h 994667"/>
                <a:gd name="connsiteX0" fmla="*/ 123 w 4351091"/>
                <a:gd name="connsiteY0" fmla="*/ 826740 h 1016104"/>
                <a:gd name="connsiteX1" fmla="*/ 1616813 w 4351091"/>
                <a:gd name="connsiteY1" fmla="*/ 12683 h 1016104"/>
                <a:gd name="connsiteX2" fmla="*/ 3703242 w 4351091"/>
                <a:gd name="connsiteY2" fmla="*/ 346074 h 1016104"/>
                <a:gd name="connsiteX3" fmla="*/ 4350944 w 4351091"/>
                <a:gd name="connsiteY3" fmla="*/ 561689 h 1016104"/>
                <a:gd name="connsiteX4" fmla="*/ 3665142 w 4351091"/>
                <a:gd name="connsiteY4" fmla="*/ 738313 h 1016104"/>
                <a:gd name="connsiteX5" fmla="*/ 1663803 w 4351091"/>
                <a:gd name="connsiteY5" fmla="*/ 1003646 h 1016104"/>
                <a:gd name="connsiteX6" fmla="*/ 123 w 4351091"/>
                <a:gd name="connsiteY6" fmla="*/ 826740 h 1016104"/>
                <a:gd name="connsiteX0" fmla="*/ 123 w 4351091"/>
                <a:gd name="connsiteY0" fmla="*/ 826740 h 1016103"/>
                <a:gd name="connsiteX1" fmla="*/ 1616813 w 4351091"/>
                <a:gd name="connsiteY1" fmla="*/ 12683 h 1016103"/>
                <a:gd name="connsiteX2" fmla="*/ 3703242 w 4351091"/>
                <a:gd name="connsiteY2" fmla="*/ 346074 h 1016103"/>
                <a:gd name="connsiteX3" fmla="*/ 4350944 w 4351091"/>
                <a:gd name="connsiteY3" fmla="*/ 561689 h 1016103"/>
                <a:gd name="connsiteX4" fmla="*/ 3665142 w 4351091"/>
                <a:gd name="connsiteY4" fmla="*/ 738313 h 1016103"/>
                <a:gd name="connsiteX5" fmla="*/ 1663803 w 4351091"/>
                <a:gd name="connsiteY5" fmla="*/ 1003646 h 1016103"/>
                <a:gd name="connsiteX6" fmla="*/ 123 w 4351091"/>
                <a:gd name="connsiteY6" fmla="*/ 826740 h 1016103"/>
                <a:gd name="connsiteX0" fmla="*/ 123 w 4351091"/>
                <a:gd name="connsiteY0" fmla="*/ 814103 h 1003466"/>
                <a:gd name="connsiteX1" fmla="*/ 1616813 w 4351091"/>
                <a:gd name="connsiteY1" fmla="*/ 46 h 1003466"/>
                <a:gd name="connsiteX2" fmla="*/ 3703242 w 4351091"/>
                <a:gd name="connsiteY2" fmla="*/ 333437 h 1003466"/>
                <a:gd name="connsiteX3" fmla="*/ 4350944 w 4351091"/>
                <a:gd name="connsiteY3" fmla="*/ 549052 h 1003466"/>
                <a:gd name="connsiteX4" fmla="*/ 3665142 w 4351091"/>
                <a:gd name="connsiteY4" fmla="*/ 725676 h 1003466"/>
                <a:gd name="connsiteX5" fmla="*/ 1663803 w 4351091"/>
                <a:gd name="connsiteY5" fmla="*/ 991009 h 1003466"/>
                <a:gd name="connsiteX6" fmla="*/ 123 w 4351091"/>
                <a:gd name="connsiteY6" fmla="*/ 814103 h 1003466"/>
                <a:gd name="connsiteX0" fmla="*/ 123 w 4351091"/>
                <a:gd name="connsiteY0" fmla="*/ 827553 h 1016916"/>
                <a:gd name="connsiteX1" fmla="*/ 1616813 w 4351091"/>
                <a:gd name="connsiteY1" fmla="*/ 43 h 1016916"/>
                <a:gd name="connsiteX2" fmla="*/ 3703242 w 4351091"/>
                <a:gd name="connsiteY2" fmla="*/ 346887 h 1016916"/>
                <a:gd name="connsiteX3" fmla="*/ 4350944 w 4351091"/>
                <a:gd name="connsiteY3" fmla="*/ 562502 h 1016916"/>
                <a:gd name="connsiteX4" fmla="*/ 3665142 w 4351091"/>
                <a:gd name="connsiteY4" fmla="*/ 739126 h 1016916"/>
                <a:gd name="connsiteX5" fmla="*/ 1663803 w 4351091"/>
                <a:gd name="connsiteY5" fmla="*/ 1004459 h 1016916"/>
                <a:gd name="connsiteX6" fmla="*/ 123 w 4351091"/>
                <a:gd name="connsiteY6" fmla="*/ 827553 h 1016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1091" h="1016916">
                  <a:moveTo>
                    <a:pt x="123" y="827553"/>
                  </a:moveTo>
                  <a:cubicBezTo>
                    <a:pt x="245232" y="253043"/>
                    <a:pt x="942477" y="3916"/>
                    <a:pt x="1616813" y="43"/>
                  </a:cubicBezTo>
                  <a:cubicBezTo>
                    <a:pt x="2291149" y="-3830"/>
                    <a:pt x="3247554" y="253144"/>
                    <a:pt x="3703242" y="346887"/>
                  </a:cubicBezTo>
                  <a:cubicBezTo>
                    <a:pt x="4158931" y="440630"/>
                    <a:pt x="4357294" y="382322"/>
                    <a:pt x="4350944" y="562502"/>
                  </a:cubicBezTo>
                  <a:cubicBezTo>
                    <a:pt x="4344594" y="742682"/>
                    <a:pt x="4182108" y="650372"/>
                    <a:pt x="3665142" y="739126"/>
                  </a:cubicBezTo>
                  <a:cubicBezTo>
                    <a:pt x="3148176" y="827880"/>
                    <a:pt x="2274639" y="989721"/>
                    <a:pt x="1663803" y="1004459"/>
                  </a:cubicBezTo>
                  <a:cubicBezTo>
                    <a:pt x="1052967" y="1019197"/>
                    <a:pt x="-13212" y="1060481"/>
                    <a:pt x="123" y="827553"/>
                  </a:cubicBezTo>
                  <a:close/>
                </a:path>
              </a:pathLst>
            </a:custGeom>
            <a:pattFill prst="openDmnd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2">
              <a:extLst>
                <a:ext uri="{FF2B5EF4-FFF2-40B4-BE49-F238E27FC236}">
                  <a16:creationId xmlns:a16="http://schemas.microsoft.com/office/drawing/2014/main" id="{36AF65E4-022E-4AF8-A75B-D6681E5AF184}"/>
                </a:ext>
              </a:extLst>
            </p:cNvPr>
            <p:cNvSpPr/>
            <p:nvPr/>
          </p:nvSpPr>
          <p:spPr>
            <a:xfrm>
              <a:off x="1950387" y="4415390"/>
              <a:ext cx="4351091" cy="1079921"/>
            </a:xfrm>
            <a:custGeom>
              <a:avLst/>
              <a:gdLst>
                <a:gd name="connsiteX0" fmla="*/ 0 w 2515511"/>
                <a:gd name="connsiteY0" fmla="*/ 547764 h 1095527"/>
                <a:gd name="connsiteX1" fmla="*/ 1257756 w 2515511"/>
                <a:gd name="connsiteY1" fmla="*/ 0 h 1095527"/>
                <a:gd name="connsiteX2" fmla="*/ 2515512 w 2515511"/>
                <a:gd name="connsiteY2" fmla="*/ 547764 h 1095527"/>
                <a:gd name="connsiteX3" fmla="*/ 1257756 w 2515511"/>
                <a:gd name="connsiteY3" fmla="*/ 1095528 h 1095527"/>
                <a:gd name="connsiteX4" fmla="*/ 0 w 2515511"/>
                <a:gd name="connsiteY4" fmla="*/ 547764 h 1095527"/>
                <a:gd name="connsiteX0" fmla="*/ 0 w 4359552"/>
                <a:gd name="connsiteY0" fmla="*/ 547783 h 1095567"/>
                <a:gd name="connsiteX1" fmla="*/ 1257756 w 4359552"/>
                <a:gd name="connsiteY1" fmla="*/ 19 h 1095567"/>
                <a:gd name="connsiteX2" fmla="*/ 4359552 w 4359552"/>
                <a:gd name="connsiteY2" fmla="*/ 563023 h 1095567"/>
                <a:gd name="connsiteX3" fmla="*/ 1257756 w 4359552"/>
                <a:gd name="connsiteY3" fmla="*/ 1095547 h 1095567"/>
                <a:gd name="connsiteX4" fmla="*/ 0 w 4359552"/>
                <a:gd name="connsiteY4" fmla="*/ 547783 h 1095567"/>
                <a:gd name="connsiteX0" fmla="*/ 0 w 4504690"/>
                <a:gd name="connsiteY0" fmla="*/ 549806 h 1097582"/>
                <a:gd name="connsiteX1" fmla="*/ 1257756 w 4504690"/>
                <a:gd name="connsiteY1" fmla="*/ 2042 h 1097582"/>
                <a:gd name="connsiteX2" fmla="*/ 3711850 w 4504690"/>
                <a:gd name="connsiteY2" fmla="*/ 370957 h 1097582"/>
                <a:gd name="connsiteX3" fmla="*/ 4359552 w 4504690"/>
                <a:gd name="connsiteY3" fmla="*/ 565046 h 1097582"/>
                <a:gd name="connsiteX4" fmla="*/ 1257756 w 4504690"/>
                <a:gd name="connsiteY4" fmla="*/ 1097570 h 1097582"/>
                <a:gd name="connsiteX5" fmla="*/ 0 w 4504690"/>
                <a:gd name="connsiteY5" fmla="*/ 549806 h 1097582"/>
                <a:gd name="connsiteX0" fmla="*/ 0 w 4359760"/>
                <a:gd name="connsiteY0" fmla="*/ 549806 h 1098878"/>
                <a:gd name="connsiteX1" fmla="*/ 1257756 w 4359760"/>
                <a:gd name="connsiteY1" fmla="*/ 2042 h 1098878"/>
                <a:gd name="connsiteX2" fmla="*/ 3711850 w 4359760"/>
                <a:gd name="connsiteY2" fmla="*/ 370957 h 1098878"/>
                <a:gd name="connsiteX3" fmla="*/ 4359552 w 4359760"/>
                <a:gd name="connsiteY3" fmla="*/ 565046 h 1098878"/>
                <a:gd name="connsiteX4" fmla="*/ 3673750 w 4359760"/>
                <a:gd name="connsiteY4" fmla="*/ 698617 h 1098878"/>
                <a:gd name="connsiteX5" fmla="*/ 1257756 w 4359760"/>
                <a:gd name="connsiteY5" fmla="*/ 1097570 h 1098878"/>
                <a:gd name="connsiteX6" fmla="*/ 0 w 4359760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20605 w 4380164"/>
                <a:gd name="connsiteY0" fmla="*/ 549806 h 1098878"/>
                <a:gd name="connsiteX1" fmla="*/ 1278361 w 4380164"/>
                <a:gd name="connsiteY1" fmla="*/ 2042 h 1098878"/>
                <a:gd name="connsiteX2" fmla="*/ 3732455 w 4380164"/>
                <a:gd name="connsiteY2" fmla="*/ 370957 h 1098878"/>
                <a:gd name="connsiteX3" fmla="*/ 4380157 w 4380164"/>
                <a:gd name="connsiteY3" fmla="*/ 565046 h 1098878"/>
                <a:gd name="connsiteX4" fmla="*/ 3694355 w 4380164"/>
                <a:gd name="connsiteY4" fmla="*/ 698617 h 1098878"/>
                <a:gd name="connsiteX5" fmla="*/ 1278361 w 4380164"/>
                <a:gd name="connsiteY5" fmla="*/ 1097570 h 1098878"/>
                <a:gd name="connsiteX6" fmla="*/ 20605 w 4380164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0 w 4359559"/>
                <a:gd name="connsiteY0" fmla="*/ 474223 h 1023295"/>
                <a:gd name="connsiteX1" fmla="*/ 1250136 w 4359559"/>
                <a:gd name="connsiteY1" fmla="*/ 2659 h 1023295"/>
                <a:gd name="connsiteX2" fmla="*/ 3711850 w 4359559"/>
                <a:gd name="connsiteY2" fmla="*/ 295374 h 1023295"/>
                <a:gd name="connsiteX3" fmla="*/ 4359552 w 4359559"/>
                <a:gd name="connsiteY3" fmla="*/ 489463 h 1023295"/>
                <a:gd name="connsiteX4" fmla="*/ 3673750 w 4359559"/>
                <a:gd name="connsiteY4" fmla="*/ 623034 h 1023295"/>
                <a:gd name="connsiteX5" fmla="*/ 1257756 w 4359559"/>
                <a:gd name="connsiteY5" fmla="*/ 1021987 h 1023295"/>
                <a:gd name="connsiteX6" fmla="*/ 0 w 4359559"/>
                <a:gd name="connsiteY6" fmla="*/ 474223 h 1023295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6338"/>
                <a:gd name="connsiteX1" fmla="*/ 1250136 w 4359559"/>
                <a:gd name="connsiteY1" fmla="*/ 2659 h 976338"/>
                <a:gd name="connsiteX2" fmla="*/ 3711850 w 4359559"/>
                <a:gd name="connsiteY2" fmla="*/ 295374 h 976338"/>
                <a:gd name="connsiteX3" fmla="*/ 4359552 w 4359559"/>
                <a:gd name="connsiteY3" fmla="*/ 489463 h 976338"/>
                <a:gd name="connsiteX4" fmla="*/ 3673750 w 4359559"/>
                <a:gd name="connsiteY4" fmla="*/ 623034 h 976338"/>
                <a:gd name="connsiteX5" fmla="*/ 1669236 w 4359559"/>
                <a:gd name="connsiteY5" fmla="*/ 976267 h 976338"/>
                <a:gd name="connsiteX6" fmla="*/ 0 w 4359559"/>
                <a:gd name="connsiteY6" fmla="*/ 474223 h 976338"/>
                <a:gd name="connsiteX0" fmla="*/ 4 w 4359563"/>
                <a:gd name="connsiteY0" fmla="*/ 444107 h 946219"/>
                <a:gd name="connsiteX1" fmla="*/ 1654000 w 4359563"/>
                <a:gd name="connsiteY1" fmla="*/ 3023 h 946219"/>
                <a:gd name="connsiteX2" fmla="*/ 3711854 w 4359563"/>
                <a:gd name="connsiteY2" fmla="*/ 265258 h 946219"/>
                <a:gd name="connsiteX3" fmla="*/ 4359556 w 4359563"/>
                <a:gd name="connsiteY3" fmla="*/ 459347 h 946219"/>
                <a:gd name="connsiteX4" fmla="*/ 3673754 w 4359563"/>
                <a:gd name="connsiteY4" fmla="*/ 592918 h 946219"/>
                <a:gd name="connsiteX5" fmla="*/ 1669240 w 4359563"/>
                <a:gd name="connsiteY5" fmla="*/ 946151 h 946219"/>
                <a:gd name="connsiteX6" fmla="*/ 4 w 4359563"/>
                <a:gd name="connsiteY6" fmla="*/ 444107 h 946219"/>
                <a:gd name="connsiteX0" fmla="*/ 5 w 4359564"/>
                <a:gd name="connsiteY0" fmla="*/ 441905 h 944017"/>
                <a:gd name="connsiteX1" fmla="*/ 1654001 w 4359564"/>
                <a:gd name="connsiteY1" fmla="*/ 821 h 944017"/>
                <a:gd name="connsiteX2" fmla="*/ 3711855 w 4359564"/>
                <a:gd name="connsiteY2" fmla="*/ 263056 h 944017"/>
                <a:gd name="connsiteX3" fmla="*/ 4359557 w 4359564"/>
                <a:gd name="connsiteY3" fmla="*/ 457145 h 944017"/>
                <a:gd name="connsiteX4" fmla="*/ 3673755 w 4359564"/>
                <a:gd name="connsiteY4" fmla="*/ 590716 h 944017"/>
                <a:gd name="connsiteX5" fmla="*/ 1669241 w 4359564"/>
                <a:gd name="connsiteY5" fmla="*/ 943949 h 944017"/>
                <a:gd name="connsiteX6" fmla="*/ 5 w 4359564"/>
                <a:gd name="connsiteY6" fmla="*/ 441905 h 944017"/>
                <a:gd name="connsiteX0" fmla="*/ 5 w 4360561"/>
                <a:gd name="connsiteY0" fmla="*/ 441905 h 944017"/>
                <a:gd name="connsiteX1" fmla="*/ 1654001 w 4360561"/>
                <a:gd name="connsiteY1" fmla="*/ 821 h 944017"/>
                <a:gd name="connsiteX2" fmla="*/ 3711855 w 4360561"/>
                <a:gd name="connsiteY2" fmla="*/ 263056 h 944017"/>
                <a:gd name="connsiteX3" fmla="*/ 4359557 w 4360561"/>
                <a:gd name="connsiteY3" fmla="*/ 457145 h 944017"/>
                <a:gd name="connsiteX4" fmla="*/ 3673755 w 4360561"/>
                <a:gd name="connsiteY4" fmla="*/ 590716 h 944017"/>
                <a:gd name="connsiteX5" fmla="*/ 1669241 w 4360561"/>
                <a:gd name="connsiteY5" fmla="*/ 943949 h 944017"/>
                <a:gd name="connsiteX6" fmla="*/ 5 w 4360561"/>
                <a:gd name="connsiteY6" fmla="*/ 441905 h 944017"/>
                <a:gd name="connsiteX0" fmla="*/ 5 w 4359765"/>
                <a:gd name="connsiteY0" fmla="*/ 441905 h 946721"/>
                <a:gd name="connsiteX1" fmla="*/ 1654001 w 4359765"/>
                <a:gd name="connsiteY1" fmla="*/ 821 h 946721"/>
                <a:gd name="connsiteX2" fmla="*/ 3711855 w 4359765"/>
                <a:gd name="connsiteY2" fmla="*/ 263056 h 946721"/>
                <a:gd name="connsiteX3" fmla="*/ 4359557 w 4359765"/>
                <a:gd name="connsiteY3" fmla="*/ 457145 h 946721"/>
                <a:gd name="connsiteX4" fmla="*/ 3673755 w 4359765"/>
                <a:gd name="connsiteY4" fmla="*/ 633769 h 946721"/>
                <a:gd name="connsiteX5" fmla="*/ 1669241 w 4359765"/>
                <a:gd name="connsiteY5" fmla="*/ 943949 h 946721"/>
                <a:gd name="connsiteX6" fmla="*/ 5 w 4359765"/>
                <a:gd name="connsiteY6" fmla="*/ 441905 h 94672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1191 h 946007"/>
                <a:gd name="connsiteX1" fmla="*/ 1654001 w 4359765"/>
                <a:gd name="connsiteY1" fmla="*/ 107 h 946007"/>
                <a:gd name="connsiteX2" fmla="*/ 3711855 w 4359765"/>
                <a:gd name="connsiteY2" fmla="*/ 240816 h 946007"/>
                <a:gd name="connsiteX3" fmla="*/ 4359557 w 4359765"/>
                <a:gd name="connsiteY3" fmla="*/ 456431 h 946007"/>
                <a:gd name="connsiteX4" fmla="*/ 3673755 w 4359765"/>
                <a:gd name="connsiteY4" fmla="*/ 633055 h 946007"/>
                <a:gd name="connsiteX5" fmla="*/ 1669241 w 4359765"/>
                <a:gd name="connsiteY5" fmla="*/ 943235 h 946007"/>
                <a:gd name="connsiteX6" fmla="*/ 5 w 4359765"/>
                <a:gd name="connsiteY6" fmla="*/ 441191 h 946007"/>
                <a:gd name="connsiteX0" fmla="*/ 5 w 4359701"/>
                <a:gd name="connsiteY0" fmla="*/ 474053 h 978869"/>
                <a:gd name="connsiteX1" fmla="*/ 1654001 w 4359701"/>
                <a:gd name="connsiteY1" fmla="*/ 82 h 978869"/>
                <a:gd name="connsiteX2" fmla="*/ 3711855 w 4359701"/>
                <a:gd name="connsiteY2" fmla="*/ 273678 h 978869"/>
                <a:gd name="connsiteX3" fmla="*/ 4359557 w 4359701"/>
                <a:gd name="connsiteY3" fmla="*/ 489293 h 978869"/>
                <a:gd name="connsiteX4" fmla="*/ 3673755 w 4359701"/>
                <a:gd name="connsiteY4" fmla="*/ 665917 h 978869"/>
                <a:gd name="connsiteX5" fmla="*/ 1669241 w 4359701"/>
                <a:gd name="connsiteY5" fmla="*/ 976097 h 978869"/>
                <a:gd name="connsiteX6" fmla="*/ 5 w 4359701"/>
                <a:gd name="connsiteY6" fmla="*/ 474053 h 978869"/>
                <a:gd name="connsiteX0" fmla="*/ 6 w 4359702"/>
                <a:gd name="connsiteY0" fmla="*/ 474376 h 979192"/>
                <a:gd name="connsiteX1" fmla="*/ 1654002 w 4359702"/>
                <a:gd name="connsiteY1" fmla="*/ 405 h 979192"/>
                <a:gd name="connsiteX2" fmla="*/ 3711856 w 4359702"/>
                <a:gd name="connsiteY2" fmla="*/ 274001 h 979192"/>
                <a:gd name="connsiteX3" fmla="*/ 4359558 w 4359702"/>
                <a:gd name="connsiteY3" fmla="*/ 489616 h 979192"/>
                <a:gd name="connsiteX4" fmla="*/ 3673756 w 4359702"/>
                <a:gd name="connsiteY4" fmla="*/ 666240 h 979192"/>
                <a:gd name="connsiteX5" fmla="*/ 1669242 w 4359702"/>
                <a:gd name="connsiteY5" fmla="*/ 976420 h 979192"/>
                <a:gd name="connsiteX6" fmla="*/ 6 w 4359702"/>
                <a:gd name="connsiteY6" fmla="*/ 474376 h 979192"/>
                <a:gd name="connsiteX0" fmla="*/ 7 w 4359703"/>
                <a:gd name="connsiteY0" fmla="*/ 474620 h 979436"/>
                <a:gd name="connsiteX1" fmla="*/ 1654003 w 4359703"/>
                <a:gd name="connsiteY1" fmla="*/ 649 h 979436"/>
                <a:gd name="connsiteX2" fmla="*/ 3711857 w 4359703"/>
                <a:gd name="connsiteY2" fmla="*/ 274245 h 979436"/>
                <a:gd name="connsiteX3" fmla="*/ 4359559 w 4359703"/>
                <a:gd name="connsiteY3" fmla="*/ 489860 h 979436"/>
                <a:gd name="connsiteX4" fmla="*/ 3673757 w 4359703"/>
                <a:gd name="connsiteY4" fmla="*/ 666484 h 979436"/>
                <a:gd name="connsiteX5" fmla="*/ 1669243 w 4359703"/>
                <a:gd name="connsiteY5" fmla="*/ 976664 h 979436"/>
                <a:gd name="connsiteX6" fmla="*/ 7 w 4359703"/>
                <a:gd name="connsiteY6" fmla="*/ 474620 h 979436"/>
                <a:gd name="connsiteX0" fmla="*/ 5 w 4359701"/>
                <a:gd name="connsiteY0" fmla="*/ 588645 h 983657"/>
                <a:gd name="connsiteX1" fmla="*/ 1654001 w 4359701"/>
                <a:gd name="connsiteY1" fmla="*/ 7042 h 983657"/>
                <a:gd name="connsiteX2" fmla="*/ 3711855 w 4359701"/>
                <a:gd name="connsiteY2" fmla="*/ 280638 h 983657"/>
                <a:gd name="connsiteX3" fmla="*/ 4359557 w 4359701"/>
                <a:gd name="connsiteY3" fmla="*/ 496253 h 983657"/>
                <a:gd name="connsiteX4" fmla="*/ 3673755 w 4359701"/>
                <a:gd name="connsiteY4" fmla="*/ 672877 h 983657"/>
                <a:gd name="connsiteX5" fmla="*/ 1669241 w 4359701"/>
                <a:gd name="connsiteY5" fmla="*/ 983057 h 983657"/>
                <a:gd name="connsiteX6" fmla="*/ 5 w 4359701"/>
                <a:gd name="connsiteY6" fmla="*/ 588645 h 983657"/>
                <a:gd name="connsiteX0" fmla="*/ 72 w 4359768"/>
                <a:gd name="connsiteY0" fmla="*/ 588645 h 983658"/>
                <a:gd name="connsiteX1" fmla="*/ 1654068 w 4359768"/>
                <a:gd name="connsiteY1" fmla="*/ 7042 h 983658"/>
                <a:gd name="connsiteX2" fmla="*/ 3711922 w 4359768"/>
                <a:gd name="connsiteY2" fmla="*/ 280638 h 983658"/>
                <a:gd name="connsiteX3" fmla="*/ 4359624 w 4359768"/>
                <a:gd name="connsiteY3" fmla="*/ 496253 h 983658"/>
                <a:gd name="connsiteX4" fmla="*/ 3673822 w 4359768"/>
                <a:gd name="connsiteY4" fmla="*/ 672877 h 983658"/>
                <a:gd name="connsiteX5" fmla="*/ 1669308 w 4359768"/>
                <a:gd name="connsiteY5" fmla="*/ 983057 h 983658"/>
                <a:gd name="connsiteX6" fmla="*/ 72 w 4359768"/>
                <a:gd name="connsiteY6" fmla="*/ 588645 h 983658"/>
                <a:gd name="connsiteX0" fmla="*/ 72 w 4359768"/>
                <a:gd name="connsiteY0" fmla="*/ 583513 h 978526"/>
                <a:gd name="connsiteX1" fmla="*/ 1654068 w 4359768"/>
                <a:gd name="connsiteY1" fmla="*/ 1910 h 978526"/>
                <a:gd name="connsiteX2" fmla="*/ 3711922 w 4359768"/>
                <a:gd name="connsiteY2" fmla="*/ 275506 h 978526"/>
                <a:gd name="connsiteX3" fmla="*/ 4359624 w 4359768"/>
                <a:gd name="connsiteY3" fmla="*/ 491121 h 978526"/>
                <a:gd name="connsiteX4" fmla="*/ 3673822 w 4359768"/>
                <a:gd name="connsiteY4" fmla="*/ 667745 h 978526"/>
                <a:gd name="connsiteX5" fmla="*/ 1669308 w 4359768"/>
                <a:gd name="connsiteY5" fmla="*/ 977925 h 978526"/>
                <a:gd name="connsiteX6" fmla="*/ 72 w 4359768"/>
                <a:gd name="connsiteY6" fmla="*/ 583513 h 978526"/>
                <a:gd name="connsiteX0" fmla="*/ 72 w 4359768"/>
                <a:gd name="connsiteY0" fmla="*/ 582422 h 977435"/>
                <a:gd name="connsiteX1" fmla="*/ 1654068 w 4359768"/>
                <a:gd name="connsiteY1" fmla="*/ 819 h 977435"/>
                <a:gd name="connsiteX2" fmla="*/ 3711922 w 4359768"/>
                <a:gd name="connsiteY2" fmla="*/ 274415 h 977435"/>
                <a:gd name="connsiteX3" fmla="*/ 4359624 w 4359768"/>
                <a:gd name="connsiteY3" fmla="*/ 490030 h 977435"/>
                <a:gd name="connsiteX4" fmla="*/ 3673822 w 4359768"/>
                <a:gd name="connsiteY4" fmla="*/ 666654 h 977435"/>
                <a:gd name="connsiteX5" fmla="*/ 1669308 w 4359768"/>
                <a:gd name="connsiteY5" fmla="*/ 976834 h 977435"/>
                <a:gd name="connsiteX6" fmla="*/ 72 w 4359768"/>
                <a:gd name="connsiteY6" fmla="*/ 582422 h 977435"/>
                <a:gd name="connsiteX0" fmla="*/ 82 w 4359778"/>
                <a:gd name="connsiteY0" fmla="*/ 582422 h 977103"/>
                <a:gd name="connsiteX1" fmla="*/ 1654078 w 4359778"/>
                <a:gd name="connsiteY1" fmla="*/ 819 h 977103"/>
                <a:gd name="connsiteX2" fmla="*/ 3711932 w 4359778"/>
                <a:gd name="connsiteY2" fmla="*/ 274415 h 977103"/>
                <a:gd name="connsiteX3" fmla="*/ 4359634 w 4359778"/>
                <a:gd name="connsiteY3" fmla="*/ 490030 h 977103"/>
                <a:gd name="connsiteX4" fmla="*/ 3673832 w 4359778"/>
                <a:gd name="connsiteY4" fmla="*/ 666654 h 977103"/>
                <a:gd name="connsiteX5" fmla="*/ 1669318 w 4359778"/>
                <a:gd name="connsiteY5" fmla="*/ 976834 h 977103"/>
                <a:gd name="connsiteX6" fmla="*/ 82 w 4359778"/>
                <a:gd name="connsiteY6" fmla="*/ 582422 h 977103"/>
                <a:gd name="connsiteX0" fmla="*/ 9 w 4359705"/>
                <a:gd name="connsiteY0" fmla="*/ 582422 h 932159"/>
                <a:gd name="connsiteX1" fmla="*/ 1654005 w 4359705"/>
                <a:gd name="connsiteY1" fmla="*/ 819 h 932159"/>
                <a:gd name="connsiteX2" fmla="*/ 3711859 w 4359705"/>
                <a:gd name="connsiteY2" fmla="*/ 274415 h 932159"/>
                <a:gd name="connsiteX3" fmla="*/ 4359561 w 4359705"/>
                <a:gd name="connsiteY3" fmla="*/ 490030 h 932159"/>
                <a:gd name="connsiteX4" fmla="*/ 3673759 w 4359705"/>
                <a:gd name="connsiteY4" fmla="*/ 666654 h 932159"/>
                <a:gd name="connsiteX5" fmla="*/ 1672420 w 4359705"/>
                <a:gd name="connsiteY5" fmla="*/ 931987 h 932159"/>
                <a:gd name="connsiteX6" fmla="*/ 9 w 4359705"/>
                <a:gd name="connsiteY6" fmla="*/ 582422 h 932159"/>
                <a:gd name="connsiteX0" fmla="*/ 76 w 4359776"/>
                <a:gd name="connsiteY0" fmla="*/ 618200 h 967942"/>
                <a:gd name="connsiteX1" fmla="*/ 1619147 w 4359776"/>
                <a:gd name="connsiteY1" fmla="*/ 720 h 967942"/>
                <a:gd name="connsiteX2" fmla="*/ 3711926 w 4359776"/>
                <a:gd name="connsiteY2" fmla="*/ 310193 h 967942"/>
                <a:gd name="connsiteX3" fmla="*/ 4359628 w 4359776"/>
                <a:gd name="connsiteY3" fmla="*/ 525808 h 967942"/>
                <a:gd name="connsiteX4" fmla="*/ 3673826 w 4359776"/>
                <a:gd name="connsiteY4" fmla="*/ 702432 h 967942"/>
                <a:gd name="connsiteX5" fmla="*/ 1672487 w 4359776"/>
                <a:gd name="connsiteY5" fmla="*/ 967765 h 967942"/>
                <a:gd name="connsiteX6" fmla="*/ 76 w 4359776"/>
                <a:gd name="connsiteY6" fmla="*/ 618200 h 967942"/>
                <a:gd name="connsiteX0" fmla="*/ 140 w 4359840"/>
                <a:gd name="connsiteY0" fmla="*/ 618200 h 967959"/>
                <a:gd name="connsiteX1" fmla="*/ 1619211 w 4359840"/>
                <a:gd name="connsiteY1" fmla="*/ 720 h 967959"/>
                <a:gd name="connsiteX2" fmla="*/ 3711990 w 4359840"/>
                <a:gd name="connsiteY2" fmla="*/ 310193 h 967959"/>
                <a:gd name="connsiteX3" fmla="*/ 4359692 w 4359840"/>
                <a:gd name="connsiteY3" fmla="*/ 525808 h 967959"/>
                <a:gd name="connsiteX4" fmla="*/ 3673890 w 4359840"/>
                <a:gd name="connsiteY4" fmla="*/ 702432 h 967959"/>
                <a:gd name="connsiteX5" fmla="*/ 1672551 w 4359840"/>
                <a:gd name="connsiteY5" fmla="*/ 967765 h 967959"/>
                <a:gd name="connsiteX6" fmla="*/ 140 w 4359840"/>
                <a:gd name="connsiteY6" fmla="*/ 618200 h 967959"/>
                <a:gd name="connsiteX0" fmla="*/ 125 w 4340775"/>
                <a:gd name="connsiteY0" fmla="*/ 741893 h 978115"/>
                <a:gd name="connsiteX1" fmla="*/ 1600146 w 4340775"/>
                <a:gd name="connsiteY1" fmla="*/ 10802 h 978115"/>
                <a:gd name="connsiteX2" fmla="*/ 3692925 w 4340775"/>
                <a:gd name="connsiteY2" fmla="*/ 320275 h 978115"/>
                <a:gd name="connsiteX3" fmla="*/ 4340627 w 4340775"/>
                <a:gd name="connsiteY3" fmla="*/ 535890 h 978115"/>
                <a:gd name="connsiteX4" fmla="*/ 3654825 w 4340775"/>
                <a:gd name="connsiteY4" fmla="*/ 712514 h 978115"/>
                <a:gd name="connsiteX5" fmla="*/ 1653486 w 4340775"/>
                <a:gd name="connsiteY5" fmla="*/ 977847 h 978115"/>
                <a:gd name="connsiteX6" fmla="*/ 125 w 4340775"/>
                <a:gd name="connsiteY6" fmla="*/ 741893 h 978115"/>
                <a:gd name="connsiteX0" fmla="*/ 125 w 4340775"/>
                <a:gd name="connsiteY0" fmla="*/ 741893 h 978114"/>
                <a:gd name="connsiteX1" fmla="*/ 1600146 w 4340775"/>
                <a:gd name="connsiteY1" fmla="*/ 10802 h 978114"/>
                <a:gd name="connsiteX2" fmla="*/ 3692925 w 4340775"/>
                <a:gd name="connsiteY2" fmla="*/ 320275 h 978114"/>
                <a:gd name="connsiteX3" fmla="*/ 4340627 w 4340775"/>
                <a:gd name="connsiteY3" fmla="*/ 535890 h 978114"/>
                <a:gd name="connsiteX4" fmla="*/ 3654825 w 4340775"/>
                <a:gd name="connsiteY4" fmla="*/ 712514 h 978114"/>
                <a:gd name="connsiteX5" fmla="*/ 1653486 w 4340775"/>
                <a:gd name="connsiteY5" fmla="*/ 977847 h 978114"/>
                <a:gd name="connsiteX6" fmla="*/ 125 w 4340775"/>
                <a:gd name="connsiteY6" fmla="*/ 741893 h 978114"/>
                <a:gd name="connsiteX0" fmla="*/ 124 w 4343949"/>
                <a:gd name="connsiteY0" fmla="*/ 729433 h 977430"/>
                <a:gd name="connsiteX1" fmla="*/ 1603320 w 4343949"/>
                <a:gd name="connsiteY1" fmla="*/ 10301 h 977430"/>
                <a:gd name="connsiteX2" fmla="*/ 3696099 w 4343949"/>
                <a:gd name="connsiteY2" fmla="*/ 319774 h 977430"/>
                <a:gd name="connsiteX3" fmla="*/ 4343801 w 4343949"/>
                <a:gd name="connsiteY3" fmla="*/ 535389 h 977430"/>
                <a:gd name="connsiteX4" fmla="*/ 3657999 w 4343949"/>
                <a:gd name="connsiteY4" fmla="*/ 712013 h 977430"/>
                <a:gd name="connsiteX5" fmla="*/ 1656660 w 4343949"/>
                <a:gd name="connsiteY5" fmla="*/ 977346 h 977430"/>
                <a:gd name="connsiteX6" fmla="*/ 124 w 4343949"/>
                <a:gd name="connsiteY6" fmla="*/ 729433 h 977430"/>
                <a:gd name="connsiteX0" fmla="*/ 124 w 4343949"/>
                <a:gd name="connsiteY0" fmla="*/ 720701 h 968698"/>
                <a:gd name="connsiteX1" fmla="*/ 1603320 w 4343949"/>
                <a:gd name="connsiteY1" fmla="*/ 1569 h 968698"/>
                <a:gd name="connsiteX2" fmla="*/ 3696099 w 4343949"/>
                <a:gd name="connsiteY2" fmla="*/ 311042 h 968698"/>
                <a:gd name="connsiteX3" fmla="*/ 4343801 w 4343949"/>
                <a:gd name="connsiteY3" fmla="*/ 526657 h 968698"/>
                <a:gd name="connsiteX4" fmla="*/ 3657999 w 4343949"/>
                <a:gd name="connsiteY4" fmla="*/ 703281 h 968698"/>
                <a:gd name="connsiteX5" fmla="*/ 1656660 w 4343949"/>
                <a:gd name="connsiteY5" fmla="*/ 968614 h 968698"/>
                <a:gd name="connsiteX6" fmla="*/ 124 w 4343949"/>
                <a:gd name="connsiteY6" fmla="*/ 720701 h 968698"/>
                <a:gd name="connsiteX0" fmla="*/ 124 w 4343949"/>
                <a:gd name="connsiteY0" fmla="*/ 719360 h 967357"/>
                <a:gd name="connsiteX1" fmla="*/ 1603320 w 4343949"/>
                <a:gd name="connsiteY1" fmla="*/ 228 h 967357"/>
                <a:gd name="connsiteX2" fmla="*/ 3696099 w 4343949"/>
                <a:gd name="connsiteY2" fmla="*/ 309701 h 967357"/>
                <a:gd name="connsiteX3" fmla="*/ 4343801 w 4343949"/>
                <a:gd name="connsiteY3" fmla="*/ 525316 h 967357"/>
                <a:gd name="connsiteX4" fmla="*/ 3657999 w 4343949"/>
                <a:gd name="connsiteY4" fmla="*/ 701940 h 967357"/>
                <a:gd name="connsiteX5" fmla="*/ 1656660 w 4343949"/>
                <a:gd name="connsiteY5" fmla="*/ 967273 h 967357"/>
                <a:gd name="connsiteX6" fmla="*/ 124 w 4343949"/>
                <a:gd name="connsiteY6" fmla="*/ 719360 h 967357"/>
                <a:gd name="connsiteX0" fmla="*/ 124 w 4343949"/>
                <a:gd name="connsiteY0" fmla="*/ 661040 h 974983"/>
                <a:gd name="connsiteX1" fmla="*/ 1603320 w 4343949"/>
                <a:gd name="connsiteY1" fmla="*/ 7683 h 974983"/>
                <a:gd name="connsiteX2" fmla="*/ 3696099 w 4343949"/>
                <a:gd name="connsiteY2" fmla="*/ 317156 h 974983"/>
                <a:gd name="connsiteX3" fmla="*/ 4343801 w 4343949"/>
                <a:gd name="connsiteY3" fmla="*/ 532771 h 974983"/>
                <a:gd name="connsiteX4" fmla="*/ 3657999 w 4343949"/>
                <a:gd name="connsiteY4" fmla="*/ 709395 h 974983"/>
                <a:gd name="connsiteX5" fmla="*/ 1656660 w 4343949"/>
                <a:gd name="connsiteY5" fmla="*/ 974728 h 974983"/>
                <a:gd name="connsiteX6" fmla="*/ 124 w 4343949"/>
                <a:gd name="connsiteY6" fmla="*/ 661040 h 974983"/>
                <a:gd name="connsiteX0" fmla="*/ 124 w 4343949"/>
                <a:gd name="connsiteY0" fmla="*/ 655884 h 969827"/>
                <a:gd name="connsiteX1" fmla="*/ 1603320 w 4343949"/>
                <a:gd name="connsiteY1" fmla="*/ 2527 h 969827"/>
                <a:gd name="connsiteX2" fmla="*/ 3696099 w 4343949"/>
                <a:gd name="connsiteY2" fmla="*/ 312000 h 969827"/>
                <a:gd name="connsiteX3" fmla="*/ 4343801 w 4343949"/>
                <a:gd name="connsiteY3" fmla="*/ 527615 h 969827"/>
                <a:gd name="connsiteX4" fmla="*/ 3657999 w 4343949"/>
                <a:gd name="connsiteY4" fmla="*/ 704239 h 969827"/>
                <a:gd name="connsiteX5" fmla="*/ 1656660 w 4343949"/>
                <a:gd name="connsiteY5" fmla="*/ 969572 h 969827"/>
                <a:gd name="connsiteX6" fmla="*/ 124 w 4343949"/>
                <a:gd name="connsiteY6" fmla="*/ 655884 h 969827"/>
                <a:gd name="connsiteX0" fmla="*/ 124 w 4343949"/>
                <a:gd name="connsiteY0" fmla="*/ 653493 h 967436"/>
                <a:gd name="connsiteX1" fmla="*/ 1603320 w 4343949"/>
                <a:gd name="connsiteY1" fmla="*/ 136 h 967436"/>
                <a:gd name="connsiteX2" fmla="*/ 3696099 w 4343949"/>
                <a:gd name="connsiteY2" fmla="*/ 309609 h 967436"/>
                <a:gd name="connsiteX3" fmla="*/ 4343801 w 4343949"/>
                <a:gd name="connsiteY3" fmla="*/ 525224 h 967436"/>
                <a:gd name="connsiteX4" fmla="*/ 3657999 w 4343949"/>
                <a:gd name="connsiteY4" fmla="*/ 701848 h 967436"/>
                <a:gd name="connsiteX5" fmla="*/ 1656660 w 4343949"/>
                <a:gd name="connsiteY5" fmla="*/ 967181 h 967436"/>
                <a:gd name="connsiteX6" fmla="*/ 124 w 4343949"/>
                <a:gd name="connsiteY6" fmla="*/ 653493 h 967436"/>
                <a:gd name="connsiteX0" fmla="*/ 124 w 4343949"/>
                <a:gd name="connsiteY0" fmla="*/ 654362 h 968305"/>
                <a:gd name="connsiteX1" fmla="*/ 1603320 w 4343949"/>
                <a:gd name="connsiteY1" fmla="*/ 1005 h 968305"/>
                <a:gd name="connsiteX2" fmla="*/ 3696099 w 4343949"/>
                <a:gd name="connsiteY2" fmla="*/ 310478 h 968305"/>
                <a:gd name="connsiteX3" fmla="*/ 4343801 w 4343949"/>
                <a:gd name="connsiteY3" fmla="*/ 526093 h 968305"/>
                <a:gd name="connsiteX4" fmla="*/ 3657999 w 4343949"/>
                <a:gd name="connsiteY4" fmla="*/ 702717 h 968305"/>
                <a:gd name="connsiteX5" fmla="*/ 1656660 w 4343949"/>
                <a:gd name="connsiteY5" fmla="*/ 968050 h 968305"/>
                <a:gd name="connsiteX6" fmla="*/ 124 w 4343949"/>
                <a:gd name="connsiteY6" fmla="*/ 654362 h 968305"/>
                <a:gd name="connsiteX0" fmla="*/ 124 w 4343948"/>
                <a:gd name="connsiteY0" fmla="*/ 678207 h 992150"/>
                <a:gd name="connsiteX1" fmla="*/ 1609670 w 4343948"/>
                <a:gd name="connsiteY1" fmla="*/ 932 h 992150"/>
                <a:gd name="connsiteX2" fmla="*/ 3696099 w 4343948"/>
                <a:gd name="connsiteY2" fmla="*/ 334323 h 992150"/>
                <a:gd name="connsiteX3" fmla="*/ 4343801 w 4343948"/>
                <a:gd name="connsiteY3" fmla="*/ 549938 h 992150"/>
                <a:gd name="connsiteX4" fmla="*/ 3657999 w 4343948"/>
                <a:gd name="connsiteY4" fmla="*/ 726562 h 992150"/>
                <a:gd name="connsiteX5" fmla="*/ 1656660 w 4343948"/>
                <a:gd name="connsiteY5" fmla="*/ 991895 h 992150"/>
                <a:gd name="connsiteX6" fmla="*/ 124 w 4343948"/>
                <a:gd name="connsiteY6" fmla="*/ 678207 h 992150"/>
                <a:gd name="connsiteX0" fmla="*/ 134 w 4343958"/>
                <a:gd name="connsiteY0" fmla="*/ 678207 h 991975"/>
                <a:gd name="connsiteX1" fmla="*/ 1609680 w 4343958"/>
                <a:gd name="connsiteY1" fmla="*/ 932 h 991975"/>
                <a:gd name="connsiteX2" fmla="*/ 3696109 w 4343958"/>
                <a:gd name="connsiteY2" fmla="*/ 334323 h 991975"/>
                <a:gd name="connsiteX3" fmla="*/ 4343811 w 4343958"/>
                <a:gd name="connsiteY3" fmla="*/ 549938 h 991975"/>
                <a:gd name="connsiteX4" fmla="*/ 3658009 w 4343958"/>
                <a:gd name="connsiteY4" fmla="*/ 726562 h 991975"/>
                <a:gd name="connsiteX5" fmla="*/ 1656670 w 4343958"/>
                <a:gd name="connsiteY5" fmla="*/ 991895 h 991975"/>
                <a:gd name="connsiteX6" fmla="*/ 134 w 4343958"/>
                <a:gd name="connsiteY6" fmla="*/ 678207 h 991975"/>
                <a:gd name="connsiteX0" fmla="*/ 142 w 4343966"/>
                <a:gd name="connsiteY0" fmla="*/ 678207 h 991975"/>
                <a:gd name="connsiteX1" fmla="*/ 1609688 w 4343966"/>
                <a:gd name="connsiteY1" fmla="*/ 932 h 991975"/>
                <a:gd name="connsiteX2" fmla="*/ 3696117 w 4343966"/>
                <a:gd name="connsiteY2" fmla="*/ 334323 h 991975"/>
                <a:gd name="connsiteX3" fmla="*/ 4343819 w 4343966"/>
                <a:gd name="connsiteY3" fmla="*/ 549938 h 991975"/>
                <a:gd name="connsiteX4" fmla="*/ 3658017 w 4343966"/>
                <a:gd name="connsiteY4" fmla="*/ 726562 h 991975"/>
                <a:gd name="connsiteX5" fmla="*/ 1656678 w 4343966"/>
                <a:gd name="connsiteY5" fmla="*/ 991895 h 991975"/>
                <a:gd name="connsiteX6" fmla="*/ 142 w 4343966"/>
                <a:gd name="connsiteY6" fmla="*/ 678207 h 9919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62650 h 993761"/>
                <a:gd name="connsiteX1" fmla="*/ 1616813 w 4351091"/>
                <a:gd name="connsiteY1" fmla="*/ 2409 h 993761"/>
                <a:gd name="connsiteX2" fmla="*/ 3703242 w 4351091"/>
                <a:gd name="connsiteY2" fmla="*/ 335800 h 993761"/>
                <a:gd name="connsiteX3" fmla="*/ 4350944 w 4351091"/>
                <a:gd name="connsiteY3" fmla="*/ 551415 h 993761"/>
                <a:gd name="connsiteX4" fmla="*/ 3665142 w 4351091"/>
                <a:gd name="connsiteY4" fmla="*/ 728039 h 993761"/>
                <a:gd name="connsiteX5" fmla="*/ 1663803 w 4351091"/>
                <a:gd name="connsiteY5" fmla="*/ 993372 h 993761"/>
                <a:gd name="connsiteX6" fmla="*/ 123 w 4351091"/>
                <a:gd name="connsiteY6" fmla="*/ 762650 h 993761"/>
                <a:gd name="connsiteX0" fmla="*/ 123 w 4351091"/>
                <a:gd name="connsiteY0" fmla="*/ 762650 h 994667"/>
                <a:gd name="connsiteX1" fmla="*/ 1616813 w 4351091"/>
                <a:gd name="connsiteY1" fmla="*/ 2409 h 994667"/>
                <a:gd name="connsiteX2" fmla="*/ 3703242 w 4351091"/>
                <a:gd name="connsiteY2" fmla="*/ 335800 h 994667"/>
                <a:gd name="connsiteX3" fmla="*/ 4350944 w 4351091"/>
                <a:gd name="connsiteY3" fmla="*/ 551415 h 994667"/>
                <a:gd name="connsiteX4" fmla="*/ 3665142 w 4351091"/>
                <a:gd name="connsiteY4" fmla="*/ 728039 h 994667"/>
                <a:gd name="connsiteX5" fmla="*/ 1663803 w 4351091"/>
                <a:gd name="connsiteY5" fmla="*/ 993372 h 994667"/>
                <a:gd name="connsiteX6" fmla="*/ 123 w 4351091"/>
                <a:gd name="connsiteY6" fmla="*/ 762650 h 994667"/>
                <a:gd name="connsiteX0" fmla="*/ 123 w 4351091"/>
                <a:gd name="connsiteY0" fmla="*/ 826740 h 1016104"/>
                <a:gd name="connsiteX1" fmla="*/ 1616813 w 4351091"/>
                <a:gd name="connsiteY1" fmla="*/ 12683 h 1016104"/>
                <a:gd name="connsiteX2" fmla="*/ 3703242 w 4351091"/>
                <a:gd name="connsiteY2" fmla="*/ 346074 h 1016104"/>
                <a:gd name="connsiteX3" fmla="*/ 4350944 w 4351091"/>
                <a:gd name="connsiteY3" fmla="*/ 561689 h 1016104"/>
                <a:gd name="connsiteX4" fmla="*/ 3665142 w 4351091"/>
                <a:gd name="connsiteY4" fmla="*/ 738313 h 1016104"/>
                <a:gd name="connsiteX5" fmla="*/ 1663803 w 4351091"/>
                <a:gd name="connsiteY5" fmla="*/ 1003646 h 1016104"/>
                <a:gd name="connsiteX6" fmla="*/ 123 w 4351091"/>
                <a:gd name="connsiteY6" fmla="*/ 826740 h 1016104"/>
                <a:gd name="connsiteX0" fmla="*/ 123 w 4351091"/>
                <a:gd name="connsiteY0" fmla="*/ 826740 h 1016103"/>
                <a:gd name="connsiteX1" fmla="*/ 1616813 w 4351091"/>
                <a:gd name="connsiteY1" fmla="*/ 12683 h 1016103"/>
                <a:gd name="connsiteX2" fmla="*/ 3703242 w 4351091"/>
                <a:gd name="connsiteY2" fmla="*/ 346074 h 1016103"/>
                <a:gd name="connsiteX3" fmla="*/ 4350944 w 4351091"/>
                <a:gd name="connsiteY3" fmla="*/ 561689 h 1016103"/>
                <a:gd name="connsiteX4" fmla="*/ 3665142 w 4351091"/>
                <a:gd name="connsiteY4" fmla="*/ 738313 h 1016103"/>
                <a:gd name="connsiteX5" fmla="*/ 1663803 w 4351091"/>
                <a:gd name="connsiteY5" fmla="*/ 1003646 h 1016103"/>
                <a:gd name="connsiteX6" fmla="*/ 123 w 4351091"/>
                <a:gd name="connsiteY6" fmla="*/ 826740 h 1016103"/>
                <a:gd name="connsiteX0" fmla="*/ 123 w 4351091"/>
                <a:gd name="connsiteY0" fmla="*/ 814103 h 1003466"/>
                <a:gd name="connsiteX1" fmla="*/ 1616813 w 4351091"/>
                <a:gd name="connsiteY1" fmla="*/ 46 h 1003466"/>
                <a:gd name="connsiteX2" fmla="*/ 3703242 w 4351091"/>
                <a:gd name="connsiteY2" fmla="*/ 333437 h 1003466"/>
                <a:gd name="connsiteX3" fmla="*/ 4350944 w 4351091"/>
                <a:gd name="connsiteY3" fmla="*/ 549052 h 1003466"/>
                <a:gd name="connsiteX4" fmla="*/ 3665142 w 4351091"/>
                <a:gd name="connsiteY4" fmla="*/ 725676 h 1003466"/>
                <a:gd name="connsiteX5" fmla="*/ 1663803 w 4351091"/>
                <a:gd name="connsiteY5" fmla="*/ 991009 h 1003466"/>
                <a:gd name="connsiteX6" fmla="*/ 123 w 4351091"/>
                <a:gd name="connsiteY6" fmla="*/ 814103 h 1003466"/>
                <a:gd name="connsiteX0" fmla="*/ 123 w 4351091"/>
                <a:gd name="connsiteY0" fmla="*/ 827553 h 1016916"/>
                <a:gd name="connsiteX1" fmla="*/ 1616813 w 4351091"/>
                <a:gd name="connsiteY1" fmla="*/ 43 h 1016916"/>
                <a:gd name="connsiteX2" fmla="*/ 3703242 w 4351091"/>
                <a:gd name="connsiteY2" fmla="*/ 346887 h 1016916"/>
                <a:gd name="connsiteX3" fmla="*/ 4350944 w 4351091"/>
                <a:gd name="connsiteY3" fmla="*/ 562502 h 1016916"/>
                <a:gd name="connsiteX4" fmla="*/ 3665142 w 4351091"/>
                <a:gd name="connsiteY4" fmla="*/ 739126 h 1016916"/>
                <a:gd name="connsiteX5" fmla="*/ 1663803 w 4351091"/>
                <a:gd name="connsiteY5" fmla="*/ 1004459 h 1016916"/>
                <a:gd name="connsiteX6" fmla="*/ 123 w 4351091"/>
                <a:gd name="connsiteY6" fmla="*/ 827553 h 1016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1091" h="1016916">
                  <a:moveTo>
                    <a:pt x="123" y="827553"/>
                  </a:moveTo>
                  <a:cubicBezTo>
                    <a:pt x="245232" y="253043"/>
                    <a:pt x="942477" y="3916"/>
                    <a:pt x="1616813" y="43"/>
                  </a:cubicBezTo>
                  <a:cubicBezTo>
                    <a:pt x="2291149" y="-3830"/>
                    <a:pt x="3247554" y="253144"/>
                    <a:pt x="3703242" y="346887"/>
                  </a:cubicBezTo>
                  <a:cubicBezTo>
                    <a:pt x="4158931" y="440630"/>
                    <a:pt x="4357294" y="382322"/>
                    <a:pt x="4350944" y="562502"/>
                  </a:cubicBezTo>
                  <a:cubicBezTo>
                    <a:pt x="4344594" y="742682"/>
                    <a:pt x="4182108" y="650372"/>
                    <a:pt x="3665142" y="739126"/>
                  </a:cubicBezTo>
                  <a:cubicBezTo>
                    <a:pt x="3148176" y="827880"/>
                    <a:pt x="2274639" y="989721"/>
                    <a:pt x="1663803" y="1004459"/>
                  </a:cubicBezTo>
                  <a:cubicBezTo>
                    <a:pt x="1052967" y="1019197"/>
                    <a:pt x="-13212" y="1060481"/>
                    <a:pt x="123" y="827553"/>
                  </a:cubicBezTo>
                  <a:close/>
                </a:path>
              </a:pathLst>
            </a:custGeom>
            <a:gradFill>
              <a:gsLst>
                <a:gs pos="73000">
                  <a:schemeClr val="bg1">
                    <a:lumMod val="95000"/>
                    <a:alpha val="80000"/>
                  </a:schemeClr>
                </a:gs>
                <a:gs pos="50000">
                  <a:schemeClr val="accent6">
                    <a:lumMod val="75000"/>
                    <a:alpha val="40000"/>
                  </a:schemeClr>
                </a:gs>
                <a:gs pos="10000">
                  <a:schemeClr val="accent6">
                    <a:lumMod val="50000"/>
                  </a:schemeClr>
                </a:gs>
                <a:gs pos="40000">
                  <a:schemeClr val="accent6">
                    <a:lumMod val="75000"/>
                    <a:alpha val="5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BDAABC3F-FCD2-49F7-B3AA-16C3AC442530}"/>
                </a:ext>
              </a:extLst>
            </p:cNvPr>
            <p:cNvSpPr/>
            <p:nvPr/>
          </p:nvSpPr>
          <p:spPr>
            <a:xfrm rot="10800000">
              <a:off x="2741587" y="4957762"/>
              <a:ext cx="101398" cy="499407"/>
            </a:xfrm>
            <a:prstGeom prst="moon">
              <a:avLst>
                <a:gd name="adj" fmla="val 4986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8">
              <a:extLst>
                <a:ext uri="{FF2B5EF4-FFF2-40B4-BE49-F238E27FC236}">
                  <a16:creationId xmlns:a16="http://schemas.microsoft.com/office/drawing/2014/main" id="{3E67509C-F7D6-4659-A29A-881FB2C39E54}"/>
                </a:ext>
              </a:extLst>
            </p:cNvPr>
            <p:cNvSpPr/>
            <p:nvPr/>
          </p:nvSpPr>
          <p:spPr>
            <a:xfrm>
              <a:off x="1899271" y="5294944"/>
              <a:ext cx="553920" cy="114350"/>
            </a:xfrm>
            <a:custGeom>
              <a:avLst/>
              <a:gdLst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73995"/>
                <a:gd name="connsiteX1" fmla="*/ 300100 w 600200"/>
                <a:gd name="connsiteY1" fmla="*/ 0 h 73995"/>
                <a:gd name="connsiteX2" fmla="*/ 600200 w 600200"/>
                <a:gd name="connsiteY2" fmla="*/ 50006 h 73995"/>
                <a:gd name="connsiteX3" fmla="*/ 312006 w 600200"/>
                <a:gd name="connsiteY3" fmla="*/ 73818 h 73995"/>
                <a:gd name="connsiteX4" fmla="*/ 0 w 600200"/>
                <a:gd name="connsiteY4" fmla="*/ 50006 h 73995"/>
                <a:gd name="connsiteX0" fmla="*/ 0 w 600200"/>
                <a:gd name="connsiteY0" fmla="*/ 76200 h 100189"/>
                <a:gd name="connsiteX1" fmla="*/ 302481 w 600200"/>
                <a:gd name="connsiteY1" fmla="*/ 0 h 100189"/>
                <a:gd name="connsiteX2" fmla="*/ 600200 w 600200"/>
                <a:gd name="connsiteY2" fmla="*/ 76200 h 100189"/>
                <a:gd name="connsiteX3" fmla="*/ 312006 w 600200"/>
                <a:gd name="connsiteY3" fmla="*/ 100012 h 100189"/>
                <a:gd name="connsiteX4" fmla="*/ 0 w 600200"/>
                <a:gd name="connsiteY4" fmla="*/ 76200 h 100189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297718 w 600200"/>
                <a:gd name="connsiteY3" fmla="*/ 97631 h 98223"/>
                <a:gd name="connsiteX4" fmla="*/ 0 w 600200"/>
                <a:gd name="connsiteY4" fmla="*/ 76200 h 98223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307243 w 600200"/>
                <a:gd name="connsiteY3" fmla="*/ 97631 h 98223"/>
                <a:gd name="connsiteX4" fmla="*/ 0 w 600200"/>
                <a:gd name="connsiteY4" fmla="*/ 76200 h 98223"/>
                <a:gd name="connsiteX0" fmla="*/ 116 w 600316"/>
                <a:gd name="connsiteY0" fmla="*/ 76200 h 110230"/>
                <a:gd name="connsiteX1" fmla="*/ 302597 w 600316"/>
                <a:gd name="connsiteY1" fmla="*/ 0 h 110230"/>
                <a:gd name="connsiteX2" fmla="*/ 600316 w 600316"/>
                <a:gd name="connsiteY2" fmla="*/ 76200 h 110230"/>
                <a:gd name="connsiteX3" fmla="*/ 307359 w 600316"/>
                <a:gd name="connsiteY3" fmla="*/ 97631 h 110230"/>
                <a:gd name="connsiteX4" fmla="*/ 116 w 600316"/>
                <a:gd name="connsiteY4" fmla="*/ 76200 h 110230"/>
                <a:gd name="connsiteX0" fmla="*/ 116 w 600316"/>
                <a:gd name="connsiteY0" fmla="*/ 42297 h 102420"/>
                <a:gd name="connsiteX1" fmla="*/ 302597 w 600316"/>
                <a:gd name="connsiteY1" fmla="*/ 4197 h 102420"/>
                <a:gd name="connsiteX2" fmla="*/ 600316 w 600316"/>
                <a:gd name="connsiteY2" fmla="*/ 80397 h 102420"/>
                <a:gd name="connsiteX3" fmla="*/ 307359 w 600316"/>
                <a:gd name="connsiteY3" fmla="*/ 101828 h 102420"/>
                <a:gd name="connsiteX4" fmla="*/ 116 w 600316"/>
                <a:gd name="connsiteY4" fmla="*/ 42297 h 102420"/>
                <a:gd name="connsiteX0" fmla="*/ 114 w 600314"/>
                <a:gd name="connsiteY0" fmla="*/ 48422 h 108545"/>
                <a:gd name="connsiteX1" fmla="*/ 302595 w 600314"/>
                <a:gd name="connsiteY1" fmla="*/ 10322 h 108545"/>
                <a:gd name="connsiteX2" fmla="*/ 600314 w 600314"/>
                <a:gd name="connsiteY2" fmla="*/ 86522 h 108545"/>
                <a:gd name="connsiteX3" fmla="*/ 307357 w 600314"/>
                <a:gd name="connsiteY3" fmla="*/ 107953 h 108545"/>
                <a:gd name="connsiteX4" fmla="*/ 114 w 600314"/>
                <a:gd name="connsiteY4" fmla="*/ 48422 h 108545"/>
                <a:gd name="connsiteX0" fmla="*/ 81 w 600281"/>
                <a:gd name="connsiteY0" fmla="*/ 47038 h 124293"/>
                <a:gd name="connsiteX1" fmla="*/ 302562 w 600281"/>
                <a:gd name="connsiteY1" fmla="*/ 8938 h 124293"/>
                <a:gd name="connsiteX2" fmla="*/ 600281 w 600281"/>
                <a:gd name="connsiteY2" fmla="*/ 113610 h 124293"/>
                <a:gd name="connsiteX3" fmla="*/ 307324 w 600281"/>
                <a:gd name="connsiteY3" fmla="*/ 106569 h 124293"/>
                <a:gd name="connsiteX4" fmla="*/ 81 w 600281"/>
                <a:gd name="connsiteY4" fmla="*/ 47038 h 12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81" h="124293">
                  <a:moveTo>
                    <a:pt x="81" y="47038"/>
                  </a:moveTo>
                  <a:cubicBezTo>
                    <a:pt x="-4681" y="-13917"/>
                    <a:pt x="202529" y="-2157"/>
                    <a:pt x="302562" y="8938"/>
                  </a:cubicBezTo>
                  <a:cubicBezTo>
                    <a:pt x="402595" y="20033"/>
                    <a:pt x="600281" y="85992"/>
                    <a:pt x="600281" y="113610"/>
                  </a:cubicBezTo>
                  <a:cubicBezTo>
                    <a:pt x="600281" y="141228"/>
                    <a:pt x="473065" y="106569"/>
                    <a:pt x="307324" y="106569"/>
                  </a:cubicBezTo>
                  <a:cubicBezTo>
                    <a:pt x="141583" y="106569"/>
                    <a:pt x="4843" y="107993"/>
                    <a:pt x="81" y="47038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8">
              <a:extLst>
                <a:ext uri="{FF2B5EF4-FFF2-40B4-BE49-F238E27FC236}">
                  <a16:creationId xmlns:a16="http://schemas.microsoft.com/office/drawing/2014/main" id="{B0FDE99E-EDFA-4C6B-AD84-01F7F8A50F36}"/>
                </a:ext>
              </a:extLst>
            </p:cNvPr>
            <p:cNvSpPr/>
            <p:nvPr/>
          </p:nvSpPr>
          <p:spPr>
            <a:xfrm flipV="1">
              <a:off x="1908768" y="5392332"/>
              <a:ext cx="544320" cy="81867"/>
            </a:xfrm>
            <a:custGeom>
              <a:avLst/>
              <a:gdLst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73995"/>
                <a:gd name="connsiteX1" fmla="*/ 300100 w 600200"/>
                <a:gd name="connsiteY1" fmla="*/ 0 h 73995"/>
                <a:gd name="connsiteX2" fmla="*/ 600200 w 600200"/>
                <a:gd name="connsiteY2" fmla="*/ 50006 h 73995"/>
                <a:gd name="connsiteX3" fmla="*/ 312006 w 600200"/>
                <a:gd name="connsiteY3" fmla="*/ 73818 h 73995"/>
                <a:gd name="connsiteX4" fmla="*/ 0 w 600200"/>
                <a:gd name="connsiteY4" fmla="*/ 50006 h 73995"/>
                <a:gd name="connsiteX0" fmla="*/ 0 w 600200"/>
                <a:gd name="connsiteY0" fmla="*/ 76200 h 100189"/>
                <a:gd name="connsiteX1" fmla="*/ 302481 w 600200"/>
                <a:gd name="connsiteY1" fmla="*/ 0 h 100189"/>
                <a:gd name="connsiteX2" fmla="*/ 600200 w 600200"/>
                <a:gd name="connsiteY2" fmla="*/ 76200 h 100189"/>
                <a:gd name="connsiteX3" fmla="*/ 312006 w 600200"/>
                <a:gd name="connsiteY3" fmla="*/ 100012 h 100189"/>
                <a:gd name="connsiteX4" fmla="*/ 0 w 600200"/>
                <a:gd name="connsiteY4" fmla="*/ 76200 h 100189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297718 w 600200"/>
                <a:gd name="connsiteY3" fmla="*/ 97631 h 98223"/>
                <a:gd name="connsiteX4" fmla="*/ 0 w 600200"/>
                <a:gd name="connsiteY4" fmla="*/ 76200 h 98223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307243 w 600200"/>
                <a:gd name="connsiteY3" fmla="*/ 97631 h 98223"/>
                <a:gd name="connsiteX4" fmla="*/ 0 w 600200"/>
                <a:gd name="connsiteY4" fmla="*/ 76200 h 98223"/>
                <a:gd name="connsiteX0" fmla="*/ 0 w 600200"/>
                <a:gd name="connsiteY0" fmla="*/ 76200 h 117072"/>
                <a:gd name="connsiteX1" fmla="*/ 302481 w 600200"/>
                <a:gd name="connsiteY1" fmla="*/ 0 h 117072"/>
                <a:gd name="connsiteX2" fmla="*/ 600200 w 600200"/>
                <a:gd name="connsiteY2" fmla="*/ 76200 h 117072"/>
                <a:gd name="connsiteX3" fmla="*/ 307243 w 600200"/>
                <a:gd name="connsiteY3" fmla="*/ 97631 h 117072"/>
                <a:gd name="connsiteX4" fmla="*/ 0 w 600200"/>
                <a:gd name="connsiteY4" fmla="*/ 76200 h 117072"/>
                <a:gd name="connsiteX0" fmla="*/ 0 w 600200"/>
                <a:gd name="connsiteY0" fmla="*/ 76200 h 117071"/>
                <a:gd name="connsiteX1" fmla="*/ 302481 w 600200"/>
                <a:gd name="connsiteY1" fmla="*/ 0 h 117071"/>
                <a:gd name="connsiteX2" fmla="*/ 600200 w 600200"/>
                <a:gd name="connsiteY2" fmla="*/ 73107 h 117071"/>
                <a:gd name="connsiteX3" fmla="*/ 307243 w 600200"/>
                <a:gd name="connsiteY3" fmla="*/ 97631 h 117071"/>
                <a:gd name="connsiteX4" fmla="*/ 0 w 600200"/>
                <a:gd name="connsiteY4" fmla="*/ 76200 h 117071"/>
                <a:gd name="connsiteX0" fmla="*/ 0 w 600200"/>
                <a:gd name="connsiteY0" fmla="*/ 76200 h 110520"/>
                <a:gd name="connsiteX1" fmla="*/ 302481 w 600200"/>
                <a:gd name="connsiteY1" fmla="*/ 0 h 110520"/>
                <a:gd name="connsiteX2" fmla="*/ 600200 w 600200"/>
                <a:gd name="connsiteY2" fmla="*/ 73107 h 110520"/>
                <a:gd name="connsiteX3" fmla="*/ 307243 w 600200"/>
                <a:gd name="connsiteY3" fmla="*/ 97631 h 110520"/>
                <a:gd name="connsiteX4" fmla="*/ 0 w 600200"/>
                <a:gd name="connsiteY4" fmla="*/ 76200 h 110520"/>
                <a:gd name="connsiteX0" fmla="*/ 3 w 600203"/>
                <a:gd name="connsiteY0" fmla="*/ 76200 h 106912"/>
                <a:gd name="connsiteX1" fmla="*/ 302484 w 600203"/>
                <a:gd name="connsiteY1" fmla="*/ 0 h 106912"/>
                <a:gd name="connsiteX2" fmla="*/ 600203 w 600203"/>
                <a:gd name="connsiteY2" fmla="*/ 73107 h 106912"/>
                <a:gd name="connsiteX3" fmla="*/ 307246 w 600203"/>
                <a:gd name="connsiteY3" fmla="*/ 106912 h 106912"/>
                <a:gd name="connsiteX4" fmla="*/ 3 w 600203"/>
                <a:gd name="connsiteY4" fmla="*/ 76200 h 106912"/>
                <a:gd name="connsiteX0" fmla="*/ 16 w 600216"/>
                <a:gd name="connsiteY0" fmla="*/ 76200 h 114478"/>
                <a:gd name="connsiteX1" fmla="*/ 302497 w 600216"/>
                <a:gd name="connsiteY1" fmla="*/ 0 h 114478"/>
                <a:gd name="connsiteX2" fmla="*/ 600216 w 600216"/>
                <a:gd name="connsiteY2" fmla="*/ 73107 h 114478"/>
                <a:gd name="connsiteX3" fmla="*/ 307259 w 600216"/>
                <a:gd name="connsiteY3" fmla="*/ 106912 h 114478"/>
                <a:gd name="connsiteX4" fmla="*/ 16 w 600216"/>
                <a:gd name="connsiteY4" fmla="*/ 76200 h 114478"/>
                <a:gd name="connsiteX0" fmla="*/ 16 w 600216"/>
                <a:gd name="connsiteY0" fmla="*/ 76200 h 114478"/>
                <a:gd name="connsiteX1" fmla="*/ 302497 w 600216"/>
                <a:gd name="connsiteY1" fmla="*/ 0 h 114478"/>
                <a:gd name="connsiteX2" fmla="*/ 600216 w 600216"/>
                <a:gd name="connsiteY2" fmla="*/ 73107 h 114478"/>
                <a:gd name="connsiteX3" fmla="*/ 307259 w 600216"/>
                <a:gd name="connsiteY3" fmla="*/ 106912 h 114478"/>
                <a:gd name="connsiteX4" fmla="*/ 16 w 600216"/>
                <a:gd name="connsiteY4" fmla="*/ 76200 h 114478"/>
                <a:gd name="connsiteX0" fmla="*/ 36 w 600236"/>
                <a:gd name="connsiteY0" fmla="*/ 66919 h 97631"/>
                <a:gd name="connsiteX1" fmla="*/ 292195 w 600236"/>
                <a:gd name="connsiteY1" fmla="*/ 0 h 97631"/>
                <a:gd name="connsiteX2" fmla="*/ 600236 w 600236"/>
                <a:gd name="connsiteY2" fmla="*/ 63826 h 97631"/>
                <a:gd name="connsiteX3" fmla="*/ 307279 w 600236"/>
                <a:gd name="connsiteY3" fmla="*/ 97631 h 97631"/>
                <a:gd name="connsiteX4" fmla="*/ 36 w 600236"/>
                <a:gd name="connsiteY4" fmla="*/ 66919 h 97631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63826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63826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73107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73107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5 w 600225"/>
                <a:gd name="connsiteY0" fmla="*/ 66919 h 91445"/>
                <a:gd name="connsiteX1" fmla="*/ 292184 w 600225"/>
                <a:gd name="connsiteY1" fmla="*/ 0 h 91445"/>
                <a:gd name="connsiteX2" fmla="*/ 600225 w 600225"/>
                <a:gd name="connsiteY2" fmla="*/ 73107 h 91445"/>
                <a:gd name="connsiteX3" fmla="*/ 304688 w 600225"/>
                <a:gd name="connsiteY3" fmla="*/ 91445 h 91445"/>
                <a:gd name="connsiteX4" fmla="*/ 25 w 600225"/>
                <a:gd name="connsiteY4" fmla="*/ 66919 h 91445"/>
                <a:gd name="connsiteX0" fmla="*/ 25 w 600225"/>
                <a:gd name="connsiteY0" fmla="*/ 66919 h 93934"/>
                <a:gd name="connsiteX1" fmla="*/ 292184 w 600225"/>
                <a:gd name="connsiteY1" fmla="*/ 0 h 93934"/>
                <a:gd name="connsiteX2" fmla="*/ 600225 w 600225"/>
                <a:gd name="connsiteY2" fmla="*/ 73107 h 93934"/>
                <a:gd name="connsiteX3" fmla="*/ 304688 w 600225"/>
                <a:gd name="connsiteY3" fmla="*/ 91445 h 93934"/>
                <a:gd name="connsiteX4" fmla="*/ 25 w 600225"/>
                <a:gd name="connsiteY4" fmla="*/ 66919 h 93934"/>
                <a:gd name="connsiteX0" fmla="*/ 281 w 600481"/>
                <a:gd name="connsiteY0" fmla="*/ 66919 h 99256"/>
                <a:gd name="connsiteX1" fmla="*/ 292440 w 600481"/>
                <a:gd name="connsiteY1" fmla="*/ 0 h 99256"/>
                <a:gd name="connsiteX2" fmla="*/ 600481 w 600481"/>
                <a:gd name="connsiteY2" fmla="*/ 73107 h 99256"/>
                <a:gd name="connsiteX3" fmla="*/ 304944 w 600481"/>
                <a:gd name="connsiteY3" fmla="*/ 91445 h 99256"/>
                <a:gd name="connsiteX4" fmla="*/ 281 w 600481"/>
                <a:gd name="connsiteY4" fmla="*/ 66919 h 99256"/>
                <a:gd name="connsiteX0" fmla="*/ 298 w 592756"/>
                <a:gd name="connsiteY0" fmla="*/ 85480 h 106843"/>
                <a:gd name="connsiteX1" fmla="*/ 284715 w 592756"/>
                <a:gd name="connsiteY1" fmla="*/ 0 h 106843"/>
                <a:gd name="connsiteX2" fmla="*/ 592756 w 592756"/>
                <a:gd name="connsiteY2" fmla="*/ 73107 h 106843"/>
                <a:gd name="connsiteX3" fmla="*/ 297219 w 592756"/>
                <a:gd name="connsiteY3" fmla="*/ 91445 h 106843"/>
                <a:gd name="connsiteX4" fmla="*/ 298 w 592756"/>
                <a:gd name="connsiteY4" fmla="*/ 85480 h 106843"/>
                <a:gd name="connsiteX0" fmla="*/ 128 w 592586"/>
                <a:gd name="connsiteY0" fmla="*/ 85480 h 113659"/>
                <a:gd name="connsiteX1" fmla="*/ 284545 w 592586"/>
                <a:gd name="connsiteY1" fmla="*/ 0 h 113659"/>
                <a:gd name="connsiteX2" fmla="*/ 592586 w 592586"/>
                <a:gd name="connsiteY2" fmla="*/ 73107 h 113659"/>
                <a:gd name="connsiteX3" fmla="*/ 297049 w 592586"/>
                <a:gd name="connsiteY3" fmla="*/ 91445 h 113659"/>
                <a:gd name="connsiteX4" fmla="*/ 128 w 592586"/>
                <a:gd name="connsiteY4" fmla="*/ 85480 h 113659"/>
                <a:gd name="connsiteX0" fmla="*/ 131 w 590008"/>
                <a:gd name="connsiteY0" fmla="*/ 73106 h 104911"/>
                <a:gd name="connsiteX1" fmla="*/ 281967 w 590008"/>
                <a:gd name="connsiteY1" fmla="*/ 0 h 104911"/>
                <a:gd name="connsiteX2" fmla="*/ 590008 w 590008"/>
                <a:gd name="connsiteY2" fmla="*/ 73107 h 104911"/>
                <a:gd name="connsiteX3" fmla="*/ 294471 w 590008"/>
                <a:gd name="connsiteY3" fmla="*/ 91445 h 104911"/>
                <a:gd name="connsiteX4" fmla="*/ 131 w 590008"/>
                <a:gd name="connsiteY4" fmla="*/ 73106 h 104911"/>
                <a:gd name="connsiteX0" fmla="*/ 28 w 589905"/>
                <a:gd name="connsiteY0" fmla="*/ 73106 h 94538"/>
                <a:gd name="connsiteX1" fmla="*/ 281864 w 589905"/>
                <a:gd name="connsiteY1" fmla="*/ 0 h 94538"/>
                <a:gd name="connsiteX2" fmla="*/ 589905 w 589905"/>
                <a:gd name="connsiteY2" fmla="*/ 73107 h 94538"/>
                <a:gd name="connsiteX3" fmla="*/ 294368 w 589905"/>
                <a:gd name="connsiteY3" fmla="*/ 94538 h 94538"/>
                <a:gd name="connsiteX4" fmla="*/ 28 w 589905"/>
                <a:gd name="connsiteY4" fmla="*/ 73106 h 94538"/>
                <a:gd name="connsiteX0" fmla="*/ 28 w 589905"/>
                <a:gd name="connsiteY0" fmla="*/ 73106 h 107639"/>
                <a:gd name="connsiteX1" fmla="*/ 281864 w 589905"/>
                <a:gd name="connsiteY1" fmla="*/ 0 h 107639"/>
                <a:gd name="connsiteX2" fmla="*/ 589905 w 589905"/>
                <a:gd name="connsiteY2" fmla="*/ 73107 h 107639"/>
                <a:gd name="connsiteX3" fmla="*/ 294368 w 589905"/>
                <a:gd name="connsiteY3" fmla="*/ 94538 h 107639"/>
                <a:gd name="connsiteX4" fmla="*/ 28 w 589905"/>
                <a:gd name="connsiteY4" fmla="*/ 73106 h 107639"/>
                <a:gd name="connsiteX0" fmla="*/ 28 w 589905"/>
                <a:gd name="connsiteY0" fmla="*/ 73106 h 101360"/>
                <a:gd name="connsiteX1" fmla="*/ 281864 w 589905"/>
                <a:gd name="connsiteY1" fmla="*/ 0 h 101360"/>
                <a:gd name="connsiteX2" fmla="*/ 589905 w 589905"/>
                <a:gd name="connsiteY2" fmla="*/ 73107 h 101360"/>
                <a:gd name="connsiteX3" fmla="*/ 294368 w 589905"/>
                <a:gd name="connsiteY3" fmla="*/ 94538 h 101360"/>
                <a:gd name="connsiteX4" fmla="*/ 28 w 589905"/>
                <a:gd name="connsiteY4" fmla="*/ 73106 h 101360"/>
                <a:gd name="connsiteX0" fmla="*/ 1 w 589878"/>
                <a:gd name="connsiteY0" fmla="*/ 73106 h 106352"/>
                <a:gd name="connsiteX1" fmla="*/ 281837 w 589878"/>
                <a:gd name="connsiteY1" fmla="*/ 0 h 106352"/>
                <a:gd name="connsiteX2" fmla="*/ 589878 w 589878"/>
                <a:gd name="connsiteY2" fmla="*/ 73107 h 106352"/>
                <a:gd name="connsiteX3" fmla="*/ 294341 w 589878"/>
                <a:gd name="connsiteY3" fmla="*/ 94538 h 106352"/>
                <a:gd name="connsiteX4" fmla="*/ 1 w 589878"/>
                <a:gd name="connsiteY4" fmla="*/ 73106 h 10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878" h="106352">
                  <a:moveTo>
                    <a:pt x="1" y="73106"/>
                  </a:moveTo>
                  <a:cubicBezTo>
                    <a:pt x="498" y="14041"/>
                    <a:pt x="116096" y="0"/>
                    <a:pt x="281837" y="0"/>
                  </a:cubicBezTo>
                  <a:cubicBezTo>
                    <a:pt x="447578" y="0"/>
                    <a:pt x="486656" y="14554"/>
                    <a:pt x="589878" y="73107"/>
                  </a:cubicBezTo>
                  <a:cubicBezTo>
                    <a:pt x="517622" y="82164"/>
                    <a:pt x="392654" y="94538"/>
                    <a:pt x="294341" y="94538"/>
                  </a:cubicBezTo>
                  <a:cubicBezTo>
                    <a:pt x="196028" y="94538"/>
                    <a:pt x="-496" y="132171"/>
                    <a:pt x="1" y="7310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966DBE8C-CFB1-47BC-B26A-8F39370F9605}"/>
                </a:ext>
              </a:extLst>
            </p:cNvPr>
            <p:cNvSpPr/>
            <p:nvPr/>
          </p:nvSpPr>
          <p:spPr>
            <a:xfrm>
              <a:off x="2921990" y="4751662"/>
              <a:ext cx="168916" cy="46483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B65E0549-427C-47BA-BE10-710DC2DE78A5}"/>
                </a:ext>
              </a:extLst>
            </p:cNvPr>
            <p:cNvSpPr/>
            <p:nvPr/>
          </p:nvSpPr>
          <p:spPr>
            <a:xfrm>
              <a:off x="3196367" y="4667500"/>
              <a:ext cx="230082" cy="63316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C588CD4-89E5-4512-ABEF-B0948FC60C7F}"/>
                </a:ext>
              </a:extLst>
            </p:cNvPr>
            <p:cNvSpPr/>
            <p:nvPr/>
          </p:nvSpPr>
          <p:spPr>
            <a:xfrm rot="6300000">
              <a:off x="2985979" y="5126124"/>
              <a:ext cx="290801" cy="451990"/>
            </a:xfrm>
            <a:custGeom>
              <a:avLst/>
              <a:gdLst>
                <a:gd name="connsiteX0" fmla="*/ 9241 w 290801"/>
                <a:gd name="connsiteY0" fmla="*/ 120810 h 451990"/>
                <a:gd name="connsiteX1" fmla="*/ 447 w 290801"/>
                <a:gd name="connsiteY1" fmla="*/ 86133 h 451990"/>
                <a:gd name="connsiteX2" fmla="*/ 114140 w 290801"/>
                <a:gd name="connsiteY2" fmla="*/ 29323 h 451990"/>
                <a:gd name="connsiteX3" fmla="*/ 240824 w 290801"/>
                <a:gd name="connsiteY3" fmla="*/ 42680 h 451990"/>
                <a:gd name="connsiteX4" fmla="*/ 290005 w 290801"/>
                <a:gd name="connsiteY4" fmla="*/ 396151 h 451990"/>
                <a:gd name="connsiteX5" fmla="*/ 287853 w 290801"/>
                <a:gd name="connsiteY5" fmla="*/ 431886 h 451990"/>
                <a:gd name="connsiteX6" fmla="*/ 259565 w 290801"/>
                <a:gd name="connsiteY6" fmla="*/ 422153 h 451990"/>
                <a:gd name="connsiteX7" fmla="*/ 204393 w 290801"/>
                <a:gd name="connsiteY7" fmla="*/ 425610 h 451990"/>
                <a:gd name="connsiteX8" fmla="*/ 154884 w 290801"/>
                <a:gd name="connsiteY8" fmla="*/ 450202 h 451990"/>
                <a:gd name="connsiteX9" fmla="*/ 153328 w 290801"/>
                <a:gd name="connsiteY9" fmla="*/ 451990 h 451990"/>
                <a:gd name="connsiteX10" fmla="*/ 150740 w 290801"/>
                <a:gd name="connsiteY10" fmla="*/ 437401 h 451990"/>
                <a:gd name="connsiteX11" fmla="*/ 9241 w 290801"/>
                <a:gd name="connsiteY11" fmla="*/ 120810 h 451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1" h="451990">
                  <a:moveTo>
                    <a:pt x="9241" y="120810"/>
                  </a:moveTo>
                  <a:cubicBezTo>
                    <a:pt x="4465" y="107156"/>
                    <a:pt x="1344" y="95391"/>
                    <a:pt x="447" y="86133"/>
                  </a:cubicBezTo>
                  <a:cubicBezTo>
                    <a:pt x="-6726" y="12070"/>
                    <a:pt x="74077" y="36565"/>
                    <a:pt x="114140" y="29323"/>
                  </a:cubicBezTo>
                  <a:cubicBezTo>
                    <a:pt x="154203" y="22081"/>
                    <a:pt x="183070" y="-40366"/>
                    <a:pt x="240824" y="42680"/>
                  </a:cubicBezTo>
                  <a:cubicBezTo>
                    <a:pt x="284140" y="104965"/>
                    <a:pt x="293946" y="283182"/>
                    <a:pt x="290005" y="396151"/>
                  </a:cubicBezTo>
                  <a:lnTo>
                    <a:pt x="287853" y="431886"/>
                  </a:lnTo>
                  <a:lnTo>
                    <a:pt x="259565" y="422153"/>
                  </a:lnTo>
                  <a:cubicBezTo>
                    <a:pt x="241654" y="419659"/>
                    <a:pt x="222959" y="420635"/>
                    <a:pt x="204393" y="425610"/>
                  </a:cubicBezTo>
                  <a:cubicBezTo>
                    <a:pt x="185827" y="430585"/>
                    <a:pt x="169148" y="439087"/>
                    <a:pt x="154884" y="450202"/>
                  </a:cubicBezTo>
                  <a:lnTo>
                    <a:pt x="153328" y="451990"/>
                  </a:lnTo>
                  <a:lnTo>
                    <a:pt x="150740" y="437401"/>
                  </a:lnTo>
                  <a:cubicBezTo>
                    <a:pt x="126119" y="352691"/>
                    <a:pt x="37898" y="202736"/>
                    <a:pt x="9241" y="12081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68779D0F-0E30-4B7C-AA8D-2719C0874EC1}"/>
                </a:ext>
              </a:extLst>
            </p:cNvPr>
            <p:cNvSpPr/>
            <p:nvPr/>
          </p:nvSpPr>
          <p:spPr>
            <a:xfrm>
              <a:off x="2371146" y="4967538"/>
              <a:ext cx="521018" cy="521018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60000">
                  <a:srgbClr val="FFFF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9508CE4F-6113-4AAF-9E46-B1491DA5CEC1}"/>
                </a:ext>
              </a:extLst>
            </p:cNvPr>
            <p:cNvSpPr/>
            <p:nvPr/>
          </p:nvSpPr>
          <p:spPr>
            <a:xfrm>
              <a:off x="2253981" y="4939331"/>
              <a:ext cx="234331" cy="23433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022C8FEA-6A99-4F9B-8690-1F3D4FD7C458}"/>
                </a:ext>
              </a:extLst>
            </p:cNvPr>
            <p:cNvSpPr/>
            <p:nvPr/>
          </p:nvSpPr>
          <p:spPr>
            <a:xfrm>
              <a:off x="2279381" y="4984082"/>
              <a:ext cx="144830" cy="14482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1">
              <a:extLst>
                <a:ext uri="{FF2B5EF4-FFF2-40B4-BE49-F238E27FC236}">
                  <a16:creationId xmlns:a16="http://schemas.microsoft.com/office/drawing/2014/main" id="{B3F19823-F0C7-4184-9401-C64DAB9BB726}"/>
                </a:ext>
              </a:extLst>
            </p:cNvPr>
            <p:cNvSpPr/>
            <p:nvPr/>
          </p:nvSpPr>
          <p:spPr>
            <a:xfrm>
              <a:off x="2799340" y="4521585"/>
              <a:ext cx="2038589" cy="165704"/>
            </a:xfrm>
            <a:custGeom>
              <a:avLst/>
              <a:gdLst>
                <a:gd name="connsiteX0" fmla="*/ 0 w 1428978"/>
                <a:gd name="connsiteY0" fmla="*/ 41859 h 83717"/>
                <a:gd name="connsiteX1" fmla="*/ 714489 w 1428978"/>
                <a:gd name="connsiteY1" fmla="*/ 0 h 83717"/>
                <a:gd name="connsiteX2" fmla="*/ 1428978 w 1428978"/>
                <a:gd name="connsiteY2" fmla="*/ 41859 h 83717"/>
                <a:gd name="connsiteX3" fmla="*/ 714489 w 1428978"/>
                <a:gd name="connsiteY3" fmla="*/ 83718 h 83717"/>
                <a:gd name="connsiteX4" fmla="*/ 0 w 1428978"/>
                <a:gd name="connsiteY4" fmla="*/ 41859 h 83717"/>
                <a:gd name="connsiteX0" fmla="*/ 0 w 1471840"/>
                <a:gd name="connsiteY0" fmla="*/ 115952 h 122922"/>
                <a:gd name="connsiteX1" fmla="*/ 757351 w 1471840"/>
                <a:gd name="connsiteY1" fmla="*/ 2655 h 122922"/>
                <a:gd name="connsiteX2" fmla="*/ 1471840 w 1471840"/>
                <a:gd name="connsiteY2" fmla="*/ 44514 h 122922"/>
                <a:gd name="connsiteX3" fmla="*/ 757351 w 1471840"/>
                <a:gd name="connsiteY3" fmla="*/ 86373 h 122922"/>
                <a:gd name="connsiteX4" fmla="*/ 0 w 1471840"/>
                <a:gd name="connsiteY4" fmla="*/ 115952 h 122922"/>
                <a:gd name="connsiteX0" fmla="*/ 0 w 2029053"/>
                <a:gd name="connsiteY0" fmla="*/ 113530 h 151028"/>
                <a:gd name="connsiteX1" fmla="*/ 757351 w 2029053"/>
                <a:gd name="connsiteY1" fmla="*/ 233 h 151028"/>
                <a:gd name="connsiteX2" fmla="*/ 2029053 w 2029053"/>
                <a:gd name="connsiteY2" fmla="*/ 146867 h 151028"/>
                <a:gd name="connsiteX3" fmla="*/ 757351 w 2029053"/>
                <a:gd name="connsiteY3" fmla="*/ 83951 h 151028"/>
                <a:gd name="connsiteX4" fmla="*/ 0 w 2029053"/>
                <a:gd name="connsiteY4" fmla="*/ 113530 h 151028"/>
                <a:gd name="connsiteX0" fmla="*/ 53 w 2029106"/>
                <a:gd name="connsiteY0" fmla="*/ 118265 h 155763"/>
                <a:gd name="connsiteX1" fmla="*/ 790741 w 2029106"/>
                <a:gd name="connsiteY1" fmla="*/ 205 h 155763"/>
                <a:gd name="connsiteX2" fmla="*/ 2029106 w 2029106"/>
                <a:gd name="connsiteY2" fmla="*/ 151602 h 155763"/>
                <a:gd name="connsiteX3" fmla="*/ 757404 w 2029106"/>
                <a:gd name="connsiteY3" fmla="*/ 88686 h 155763"/>
                <a:gd name="connsiteX4" fmla="*/ 53 w 2029106"/>
                <a:gd name="connsiteY4" fmla="*/ 118265 h 155763"/>
                <a:gd name="connsiteX0" fmla="*/ 53 w 2029106"/>
                <a:gd name="connsiteY0" fmla="*/ 118065 h 155563"/>
                <a:gd name="connsiteX1" fmla="*/ 790741 w 2029106"/>
                <a:gd name="connsiteY1" fmla="*/ 5 h 155563"/>
                <a:gd name="connsiteX2" fmla="*/ 2029106 w 2029106"/>
                <a:gd name="connsiteY2" fmla="*/ 151402 h 155563"/>
                <a:gd name="connsiteX3" fmla="*/ 757404 w 2029106"/>
                <a:gd name="connsiteY3" fmla="*/ 88486 h 155563"/>
                <a:gd name="connsiteX4" fmla="*/ 53 w 2029106"/>
                <a:gd name="connsiteY4" fmla="*/ 118065 h 155563"/>
                <a:gd name="connsiteX0" fmla="*/ 59 w 2029112"/>
                <a:gd name="connsiteY0" fmla="*/ 118065 h 155376"/>
                <a:gd name="connsiteX1" fmla="*/ 790747 w 2029112"/>
                <a:gd name="connsiteY1" fmla="*/ 5 h 155376"/>
                <a:gd name="connsiteX2" fmla="*/ 2029112 w 2029112"/>
                <a:gd name="connsiteY2" fmla="*/ 151402 h 155376"/>
                <a:gd name="connsiteX3" fmla="*/ 757410 w 2029112"/>
                <a:gd name="connsiteY3" fmla="*/ 88486 h 155376"/>
                <a:gd name="connsiteX4" fmla="*/ 59 w 2029112"/>
                <a:gd name="connsiteY4" fmla="*/ 118065 h 155376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38580"/>
                <a:gd name="connsiteY0" fmla="*/ 118525 h 173760"/>
                <a:gd name="connsiteX1" fmla="*/ 790690 w 2038580"/>
                <a:gd name="connsiteY1" fmla="*/ 465 h 173760"/>
                <a:gd name="connsiteX2" fmla="*/ 2038580 w 2038580"/>
                <a:gd name="connsiteY2" fmla="*/ 170912 h 173760"/>
                <a:gd name="connsiteX3" fmla="*/ 785928 w 2038580"/>
                <a:gd name="connsiteY3" fmla="*/ 60371 h 173760"/>
                <a:gd name="connsiteX4" fmla="*/ 2 w 2038580"/>
                <a:gd name="connsiteY4" fmla="*/ 118525 h 173760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11 w 2038589"/>
                <a:gd name="connsiteY0" fmla="*/ 132772 h 187063"/>
                <a:gd name="connsiteX1" fmla="*/ 800224 w 2038589"/>
                <a:gd name="connsiteY1" fmla="*/ 424 h 187063"/>
                <a:gd name="connsiteX2" fmla="*/ 2038589 w 2038589"/>
                <a:gd name="connsiteY2" fmla="*/ 185159 h 187063"/>
                <a:gd name="connsiteX3" fmla="*/ 785937 w 2038589"/>
                <a:gd name="connsiteY3" fmla="*/ 74618 h 187063"/>
                <a:gd name="connsiteX4" fmla="*/ 11 w 2038589"/>
                <a:gd name="connsiteY4" fmla="*/ 132772 h 187063"/>
                <a:gd name="connsiteX0" fmla="*/ 11 w 2038589"/>
                <a:gd name="connsiteY0" fmla="*/ 132772 h 185159"/>
                <a:gd name="connsiteX1" fmla="*/ 800224 w 2038589"/>
                <a:gd name="connsiteY1" fmla="*/ 424 h 185159"/>
                <a:gd name="connsiteX2" fmla="*/ 2038589 w 2038589"/>
                <a:gd name="connsiteY2" fmla="*/ 185159 h 185159"/>
                <a:gd name="connsiteX3" fmla="*/ 785937 w 2038589"/>
                <a:gd name="connsiteY3" fmla="*/ 74618 h 185159"/>
                <a:gd name="connsiteX4" fmla="*/ 11 w 2038589"/>
                <a:gd name="connsiteY4" fmla="*/ 132772 h 18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8589" h="185159">
                  <a:moveTo>
                    <a:pt x="11" y="132772"/>
                  </a:moveTo>
                  <a:cubicBezTo>
                    <a:pt x="2392" y="120406"/>
                    <a:pt x="350924" y="-8307"/>
                    <a:pt x="800224" y="424"/>
                  </a:cubicBezTo>
                  <a:cubicBezTo>
                    <a:pt x="1249524" y="9155"/>
                    <a:pt x="1938577" y="157278"/>
                    <a:pt x="2038589" y="185159"/>
                  </a:cubicBezTo>
                  <a:cubicBezTo>
                    <a:pt x="1733788" y="141603"/>
                    <a:pt x="1201900" y="83349"/>
                    <a:pt x="785937" y="74618"/>
                  </a:cubicBezTo>
                  <a:cubicBezTo>
                    <a:pt x="369974" y="65887"/>
                    <a:pt x="-2370" y="145138"/>
                    <a:pt x="11" y="132772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C49F142-5070-464C-99E0-A111C10351BB}"/>
                </a:ext>
              </a:extLst>
            </p:cNvPr>
            <p:cNvSpPr/>
            <p:nvPr/>
          </p:nvSpPr>
          <p:spPr>
            <a:xfrm rot="9112476">
              <a:off x="5470695" y="5309341"/>
              <a:ext cx="457501" cy="100901"/>
            </a:xfrm>
            <a:custGeom>
              <a:avLst/>
              <a:gdLst>
                <a:gd name="connsiteX0" fmla="*/ 1560 w 457501"/>
                <a:gd name="connsiteY0" fmla="*/ 59470 h 100901"/>
                <a:gd name="connsiteX1" fmla="*/ 0 w 457501"/>
                <a:gd name="connsiteY1" fmla="*/ 37294 h 100901"/>
                <a:gd name="connsiteX2" fmla="*/ 18306 w 457501"/>
                <a:gd name="connsiteY2" fmla="*/ 7815 h 100901"/>
                <a:gd name="connsiteX3" fmla="*/ 167468 w 457501"/>
                <a:gd name="connsiteY3" fmla="*/ 37717 h 100901"/>
                <a:gd name="connsiteX4" fmla="*/ 387316 w 457501"/>
                <a:gd name="connsiteY4" fmla="*/ 13609 h 100901"/>
                <a:gd name="connsiteX5" fmla="*/ 457311 w 457501"/>
                <a:gd name="connsiteY5" fmla="*/ 99832 h 100901"/>
                <a:gd name="connsiteX6" fmla="*/ 457501 w 457501"/>
                <a:gd name="connsiteY6" fmla="*/ 100901 h 100901"/>
                <a:gd name="connsiteX7" fmla="*/ 449015 w 457501"/>
                <a:gd name="connsiteY7" fmla="*/ 91199 h 100901"/>
                <a:gd name="connsiteX8" fmla="*/ 410381 w 457501"/>
                <a:gd name="connsiteY8" fmla="*/ 71038 h 100901"/>
                <a:gd name="connsiteX9" fmla="*/ 148227 w 457501"/>
                <a:gd name="connsiteY9" fmla="*/ 95145 h 100901"/>
                <a:gd name="connsiteX10" fmla="*/ 10152 w 457501"/>
                <a:gd name="connsiteY10" fmla="*/ 57880 h 1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501" h="100901">
                  <a:moveTo>
                    <a:pt x="1560" y="59470"/>
                  </a:moveTo>
                  <a:lnTo>
                    <a:pt x="0" y="37294"/>
                  </a:lnTo>
                  <a:cubicBezTo>
                    <a:pt x="1836" y="25019"/>
                    <a:pt x="7218" y="14867"/>
                    <a:pt x="18306" y="7815"/>
                  </a:cubicBezTo>
                  <a:cubicBezTo>
                    <a:pt x="62659" y="-20391"/>
                    <a:pt x="105966" y="36752"/>
                    <a:pt x="167468" y="37717"/>
                  </a:cubicBezTo>
                  <a:cubicBezTo>
                    <a:pt x="228970" y="38683"/>
                    <a:pt x="338212" y="-1231"/>
                    <a:pt x="387316" y="13609"/>
                  </a:cubicBezTo>
                  <a:cubicBezTo>
                    <a:pt x="424144" y="24740"/>
                    <a:pt x="447790" y="67706"/>
                    <a:pt x="457311" y="99832"/>
                  </a:cubicBezTo>
                  <a:lnTo>
                    <a:pt x="457501" y="100901"/>
                  </a:lnTo>
                  <a:lnTo>
                    <a:pt x="449015" y="91199"/>
                  </a:lnTo>
                  <a:cubicBezTo>
                    <a:pt x="437911" y="81995"/>
                    <a:pt x="425020" y="74748"/>
                    <a:pt x="410381" y="71038"/>
                  </a:cubicBezTo>
                  <a:cubicBezTo>
                    <a:pt x="351828" y="56197"/>
                    <a:pt x="221564" y="96111"/>
                    <a:pt x="148227" y="95145"/>
                  </a:cubicBezTo>
                  <a:cubicBezTo>
                    <a:pt x="93225" y="94421"/>
                    <a:pt x="50426" y="62097"/>
                    <a:pt x="10152" y="57880"/>
                  </a:cubicBez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54E7DC8E-05E6-4E00-8ACE-451D29BC1CE4}"/>
                </a:ext>
              </a:extLst>
            </p:cNvPr>
            <p:cNvSpPr/>
            <p:nvPr/>
          </p:nvSpPr>
          <p:spPr>
            <a:xfrm rot="9112476">
              <a:off x="4171759" y="5558368"/>
              <a:ext cx="320599" cy="97442"/>
            </a:xfrm>
            <a:custGeom>
              <a:avLst/>
              <a:gdLst>
                <a:gd name="connsiteX0" fmla="*/ 24877 w 320599"/>
                <a:gd name="connsiteY0" fmla="*/ 97442 h 97442"/>
                <a:gd name="connsiteX1" fmla="*/ 10814 w 320599"/>
                <a:gd name="connsiteY1" fmla="*/ 78300 h 97442"/>
                <a:gd name="connsiteX2" fmla="*/ 523 w 320599"/>
                <a:gd name="connsiteY2" fmla="*/ 55824 h 97442"/>
                <a:gd name="connsiteX3" fmla="*/ 133565 w 320599"/>
                <a:gd name="connsiteY3" fmla="*/ 19005 h 97442"/>
                <a:gd name="connsiteX4" fmla="*/ 281809 w 320599"/>
                <a:gd name="connsiteY4" fmla="*/ 27662 h 97442"/>
                <a:gd name="connsiteX5" fmla="*/ 320282 w 320599"/>
                <a:gd name="connsiteY5" fmla="*/ 88727 h 97442"/>
                <a:gd name="connsiteX6" fmla="*/ 320599 w 320599"/>
                <a:gd name="connsiteY6" fmla="*/ 89909 h 97442"/>
                <a:gd name="connsiteX7" fmla="*/ 284898 w 320599"/>
                <a:gd name="connsiteY7" fmla="*/ 74129 h 97442"/>
                <a:gd name="connsiteX8" fmla="*/ 156915 w 320599"/>
                <a:gd name="connsiteY8" fmla="*/ 90192 h 97442"/>
                <a:gd name="connsiteX9" fmla="*/ 48675 w 320599"/>
                <a:gd name="connsiteY9" fmla="*/ 92361 h 9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599" h="97442">
                  <a:moveTo>
                    <a:pt x="24877" y="97442"/>
                  </a:moveTo>
                  <a:lnTo>
                    <a:pt x="10814" y="78300"/>
                  </a:lnTo>
                  <a:cubicBezTo>
                    <a:pt x="5225" y="69449"/>
                    <a:pt x="1573" y="61825"/>
                    <a:pt x="523" y="55824"/>
                  </a:cubicBezTo>
                  <a:cubicBezTo>
                    <a:pt x="-7871" y="7823"/>
                    <a:pt x="86684" y="23698"/>
                    <a:pt x="133565" y="19005"/>
                  </a:cubicBezTo>
                  <a:cubicBezTo>
                    <a:pt x="180446" y="14311"/>
                    <a:pt x="214226" y="-26162"/>
                    <a:pt x="281809" y="27662"/>
                  </a:cubicBezTo>
                  <a:cubicBezTo>
                    <a:pt x="298705" y="41118"/>
                    <a:pt x="311244" y="62923"/>
                    <a:pt x="320282" y="88727"/>
                  </a:cubicBezTo>
                  <a:lnTo>
                    <a:pt x="320599" y="89909"/>
                  </a:lnTo>
                  <a:lnTo>
                    <a:pt x="284898" y="74129"/>
                  </a:lnTo>
                  <a:cubicBezTo>
                    <a:pt x="235013" y="63026"/>
                    <a:pt x="200535" y="86672"/>
                    <a:pt x="156915" y="90192"/>
                  </a:cubicBezTo>
                  <a:cubicBezTo>
                    <a:pt x="127835" y="92539"/>
                    <a:pt x="83969" y="89743"/>
                    <a:pt x="48675" y="92361"/>
                  </a:cubicBez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947D21F4-FF92-49D7-8061-9F0D658D55E1}"/>
                </a:ext>
              </a:extLst>
            </p:cNvPr>
            <p:cNvSpPr/>
            <p:nvPr/>
          </p:nvSpPr>
          <p:spPr>
            <a:xfrm>
              <a:off x="6164594" y="4900482"/>
              <a:ext cx="119593" cy="208214"/>
            </a:xfrm>
            <a:prstGeom prst="ellipse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D664045-10F7-48B6-8A86-C58F0555D821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58472A2-23CE-41AF-855D-79103B75BB59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013DC6B-68E7-45FD-95BD-CA2298F654C2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77BA65E-CC49-431B-AABA-DFD9D5B15300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EBF237B-1276-44D0-BA84-B1C5C3B821D2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5EA207E-AD54-4305-8FA8-F62AC04E4A9E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36883A5-2F5F-42C5-A914-DEC64596425F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DE679C8-FE3D-4546-AE1B-DDB2E3231321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5B9BFD7-DAE4-4F6C-B54A-D5A79D047C34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7C7FC17-F37E-4A0F-B65A-4032A5F81DEF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C2D264A-5463-4C87-9C64-25693A812AA9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8AD8371-2663-49DA-AE47-0240FB22B991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DD321FE-5071-4C65-901D-95C30302782C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3DD1A0B-B685-4657-8276-CE86A99676A0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E9CB2E8-63F6-4E34-990F-28ED5BAA4FD1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14565FC-03BD-47A2-8DAA-E61A06FFD402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CFCCB30-D714-4D69-86AB-A2D452504910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F49B14B-5941-4C3C-BF24-4981B94C3299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EC1C446-831A-47E9-9198-23E5F0FDF499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237AF02E-933D-48B9-AA94-C533FE1C97D4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0DF7264-EB37-4FA7-A254-CBB98E18D521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C614807-ACFF-4764-849C-FDEC0F5F36C9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39910D4-950E-4FA6-A558-01DAB85F756E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7028ADF-A7F6-4058-89F2-C567FCD5EED8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BBA4B5D-67DA-4BBC-B3B4-9C17E98922BB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B58E17C-0262-49DE-946A-BEB4B0FB9D8F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4A09FB7-7022-48F7-9C84-5784AC40EBE0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9B429C8-FCFA-495D-A2DF-BF9432AA7C36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5E44A532-9B64-4E1D-9DF5-2605FAEF14A0}"/>
              </a:ext>
            </a:extLst>
          </p:cNvPr>
          <p:cNvGrpSpPr/>
          <p:nvPr/>
        </p:nvGrpSpPr>
        <p:grpSpPr>
          <a:xfrm>
            <a:off x="729483" y="1072029"/>
            <a:ext cx="2445232" cy="2310186"/>
            <a:chOff x="702013" y="3840654"/>
            <a:chExt cx="2445232" cy="231018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F549549-549B-4A86-80A2-B1E9AC17934B}"/>
                </a:ext>
              </a:extLst>
            </p:cNvPr>
            <p:cNvGrpSpPr/>
            <p:nvPr/>
          </p:nvGrpSpPr>
          <p:grpSpPr>
            <a:xfrm rot="16412180">
              <a:off x="1804657" y="3985752"/>
              <a:ext cx="1041688" cy="751491"/>
              <a:chOff x="1842345" y="2995233"/>
              <a:chExt cx="1088142" cy="1057917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2FAC7F8-6B27-40A8-BE08-7C39E42E4EE7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1526B39-9DF2-48DD-9863-1C50779EF07E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006BB02-3571-4782-AA86-457241614C23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C364462-08C9-44A7-8B18-1FC4BA67D15D}"/>
                </a:ext>
              </a:extLst>
            </p:cNvPr>
            <p:cNvGrpSpPr/>
            <p:nvPr/>
          </p:nvGrpSpPr>
          <p:grpSpPr>
            <a:xfrm rot="4242872">
              <a:off x="878913" y="5118643"/>
              <a:ext cx="1041688" cy="1022705"/>
              <a:chOff x="1842345" y="2995233"/>
              <a:chExt cx="1088142" cy="1057917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FD3D5A1-7969-434C-9FDA-878218246A01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78EF727-BEF9-4EC8-A527-330D71C447C9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2B4B94C-3038-4078-BECE-182DD20ECD0E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CC1E0C8-3DD9-44E5-9276-AE0E422E75C1}"/>
                </a:ext>
              </a:extLst>
            </p:cNvPr>
            <p:cNvGrpSpPr/>
            <p:nvPr/>
          </p:nvGrpSpPr>
          <p:grpSpPr>
            <a:xfrm rot="17175691">
              <a:off x="1772965" y="4259457"/>
              <a:ext cx="1471415" cy="1277145"/>
              <a:chOff x="2827530" y="4660901"/>
              <a:chExt cx="1471415" cy="1277145"/>
            </a:xfrm>
          </p:grpSpPr>
          <p:sp>
            <p:nvSpPr>
              <p:cNvPr id="112" name="楕円 1351">
                <a:extLst>
                  <a:ext uri="{FF2B5EF4-FFF2-40B4-BE49-F238E27FC236}">
                    <a16:creationId xmlns:a16="http://schemas.microsoft.com/office/drawing/2014/main" id="{114513B9-0DBC-4604-B687-7AEE7CC451DA}"/>
                  </a:ext>
                </a:extLst>
              </p:cNvPr>
              <p:cNvSpPr/>
              <p:nvPr/>
            </p:nvSpPr>
            <p:spPr>
              <a:xfrm>
                <a:off x="2886402" y="5393555"/>
                <a:ext cx="1356400" cy="300447"/>
              </a:xfrm>
              <a:custGeom>
                <a:avLst/>
                <a:gdLst>
                  <a:gd name="connsiteX0" fmla="*/ 0 w 899174"/>
                  <a:gd name="connsiteY0" fmla="*/ 155742 h 311484"/>
                  <a:gd name="connsiteX1" fmla="*/ 449587 w 899174"/>
                  <a:gd name="connsiteY1" fmla="*/ 0 h 311484"/>
                  <a:gd name="connsiteX2" fmla="*/ 899174 w 899174"/>
                  <a:gd name="connsiteY2" fmla="*/ 155742 h 311484"/>
                  <a:gd name="connsiteX3" fmla="*/ 449587 w 899174"/>
                  <a:gd name="connsiteY3" fmla="*/ 311484 h 311484"/>
                  <a:gd name="connsiteX4" fmla="*/ 0 w 899174"/>
                  <a:gd name="connsiteY4" fmla="*/ 155742 h 311484"/>
                  <a:gd name="connsiteX0" fmla="*/ 0 w 899174"/>
                  <a:gd name="connsiteY0" fmla="*/ 155742 h 358272"/>
                  <a:gd name="connsiteX1" fmla="*/ 449587 w 899174"/>
                  <a:gd name="connsiteY1" fmla="*/ 0 h 358272"/>
                  <a:gd name="connsiteX2" fmla="*/ 899174 w 899174"/>
                  <a:gd name="connsiteY2" fmla="*/ 155742 h 358272"/>
                  <a:gd name="connsiteX3" fmla="*/ 449587 w 899174"/>
                  <a:gd name="connsiteY3" fmla="*/ 311484 h 358272"/>
                  <a:gd name="connsiteX4" fmla="*/ 0 w 899174"/>
                  <a:gd name="connsiteY4" fmla="*/ 155742 h 358272"/>
                  <a:gd name="connsiteX0" fmla="*/ 0 w 899174"/>
                  <a:gd name="connsiteY0" fmla="*/ 155742 h 311484"/>
                  <a:gd name="connsiteX1" fmla="*/ 449587 w 899174"/>
                  <a:gd name="connsiteY1" fmla="*/ 0 h 311484"/>
                  <a:gd name="connsiteX2" fmla="*/ 899174 w 899174"/>
                  <a:gd name="connsiteY2" fmla="*/ 155742 h 311484"/>
                  <a:gd name="connsiteX3" fmla="*/ 449587 w 899174"/>
                  <a:gd name="connsiteY3" fmla="*/ 311484 h 311484"/>
                  <a:gd name="connsiteX4" fmla="*/ 0 w 899174"/>
                  <a:gd name="connsiteY4" fmla="*/ 155742 h 311484"/>
                  <a:gd name="connsiteX0" fmla="*/ 3 w 899177"/>
                  <a:gd name="connsiteY0" fmla="*/ 155742 h 346936"/>
                  <a:gd name="connsiteX1" fmla="*/ 449590 w 899177"/>
                  <a:gd name="connsiteY1" fmla="*/ 0 h 346936"/>
                  <a:gd name="connsiteX2" fmla="*/ 899177 w 899177"/>
                  <a:gd name="connsiteY2" fmla="*/ 155742 h 346936"/>
                  <a:gd name="connsiteX3" fmla="*/ 455749 w 899177"/>
                  <a:gd name="connsiteY3" fmla="*/ 346936 h 346936"/>
                  <a:gd name="connsiteX4" fmla="*/ 3 w 899177"/>
                  <a:gd name="connsiteY4" fmla="*/ 155742 h 346936"/>
                  <a:gd name="connsiteX0" fmla="*/ 2 w 939296"/>
                  <a:gd name="connsiteY0" fmla="*/ 270229 h 349453"/>
                  <a:gd name="connsiteX1" fmla="*/ 489709 w 939296"/>
                  <a:gd name="connsiteY1" fmla="*/ 2517 h 349453"/>
                  <a:gd name="connsiteX2" fmla="*/ 939296 w 939296"/>
                  <a:gd name="connsiteY2" fmla="*/ 158259 h 349453"/>
                  <a:gd name="connsiteX3" fmla="*/ 495868 w 939296"/>
                  <a:gd name="connsiteY3" fmla="*/ 349453 h 349453"/>
                  <a:gd name="connsiteX4" fmla="*/ 2 w 939296"/>
                  <a:gd name="connsiteY4" fmla="*/ 270229 h 349453"/>
                  <a:gd name="connsiteX0" fmla="*/ 390 w 939684"/>
                  <a:gd name="connsiteY0" fmla="*/ 270229 h 349453"/>
                  <a:gd name="connsiteX1" fmla="*/ 490097 w 939684"/>
                  <a:gd name="connsiteY1" fmla="*/ 2517 h 349453"/>
                  <a:gd name="connsiteX2" fmla="*/ 939684 w 939684"/>
                  <a:gd name="connsiteY2" fmla="*/ 158259 h 349453"/>
                  <a:gd name="connsiteX3" fmla="*/ 496256 w 939684"/>
                  <a:gd name="connsiteY3" fmla="*/ 349453 h 349453"/>
                  <a:gd name="connsiteX4" fmla="*/ 390 w 939684"/>
                  <a:gd name="connsiteY4" fmla="*/ 270229 h 34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684" h="349453">
                    <a:moveTo>
                      <a:pt x="390" y="270229"/>
                    </a:moveTo>
                    <a:cubicBezTo>
                      <a:pt x="8687" y="107824"/>
                      <a:pt x="333548" y="21179"/>
                      <a:pt x="490097" y="2517"/>
                    </a:cubicBezTo>
                    <a:cubicBezTo>
                      <a:pt x="646646" y="-16145"/>
                      <a:pt x="939684" y="72245"/>
                      <a:pt x="939684" y="158259"/>
                    </a:cubicBezTo>
                    <a:cubicBezTo>
                      <a:pt x="939684" y="244273"/>
                      <a:pt x="820756" y="178003"/>
                      <a:pt x="496256" y="349453"/>
                    </a:cubicBezTo>
                    <a:cubicBezTo>
                      <a:pt x="114606" y="209753"/>
                      <a:pt x="-7907" y="432634"/>
                      <a:pt x="390" y="2702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349">
                <a:extLst>
                  <a:ext uri="{FF2B5EF4-FFF2-40B4-BE49-F238E27FC236}">
                    <a16:creationId xmlns:a16="http://schemas.microsoft.com/office/drawing/2014/main" id="{784BF941-8A4D-4EB9-8B4E-F87BF7919428}"/>
                  </a:ext>
                </a:extLst>
              </p:cNvPr>
              <p:cNvSpPr/>
              <p:nvPr/>
            </p:nvSpPr>
            <p:spPr>
              <a:xfrm>
                <a:off x="2827530" y="4685127"/>
                <a:ext cx="1471415" cy="823257"/>
              </a:xfrm>
              <a:custGeom>
                <a:avLst/>
                <a:gdLst>
                  <a:gd name="connsiteX0" fmla="*/ 0 w 729481"/>
                  <a:gd name="connsiteY0" fmla="*/ 468320 h 936640"/>
                  <a:gd name="connsiteX1" fmla="*/ 364741 w 729481"/>
                  <a:gd name="connsiteY1" fmla="*/ 0 h 936640"/>
                  <a:gd name="connsiteX2" fmla="*/ 729482 w 729481"/>
                  <a:gd name="connsiteY2" fmla="*/ 468320 h 936640"/>
                  <a:gd name="connsiteX3" fmla="*/ 364741 w 729481"/>
                  <a:gd name="connsiteY3" fmla="*/ 936640 h 936640"/>
                  <a:gd name="connsiteX4" fmla="*/ 0 w 729481"/>
                  <a:gd name="connsiteY4" fmla="*/ 468320 h 936640"/>
                  <a:gd name="connsiteX0" fmla="*/ 0 w 964432"/>
                  <a:gd name="connsiteY0" fmla="*/ 898296 h 1048288"/>
                  <a:gd name="connsiteX1" fmla="*/ 599691 w 964432"/>
                  <a:gd name="connsiteY1" fmla="*/ 10876 h 1048288"/>
                  <a:gd name="connsiteX2" fmla="*/ 964432 w 964432"/>
                  <a:gd name="connsiteY2" fmla="*/ 479196 h 1048288"/>
                  <a:gd name="connsiteX3" fmla="*/ 599691 w 964432"/>
                  <a:gd name="connsiteY3" fmla="*/ 947516 h 1048288"/>
                  <a:gd name="connsiteX4" fmla="*/ 0 w 964432"/>
                  <a:gd name="connsiteY4" fmla="*/ 898296 h 1048288"/>
                  <a:gd name="connsiteX0" fmla="*/ 106992 w 1071424"/>
                  <a:gd name="connsiteY0" fmla="*/ 898296 h 1080485"/>
                  <a:gd name="connsiteX1" fmla="*/ 706683 w 1071424"/>
                  <a:gd name="connsiteY1" fmla="*/ 10876 h 1080485"/>
                  <a:gd name="connsiteX2" fmla="*/ 1071424 w 1071424"/>
                  <a:gd name="connsiteY2" fmla="*/ 479196 h 1080485"/>
                  <a:gd name="connsiteX3" fmla="*/ 706683 w 1071424"/>
                  <a:gd name="connsiteY3" fmla="*/ 947516 h 1080485"/>
                  <a:gd name="connsiteX4" fmla="*/ 106992 w 1071424"/>
                  <a:gd name="connsiteY4" fmla="*/ 898296 h 1080485"/>
                  <a:gd name="connsiteX0" fmla="*/ 106992 w 1294858"/>
                  <a:gd name="connsiteY0" fmla="*/ 898898 h 1081087"/>
                  <a:gd name="connsiteX1" fmla="*/ 706683 w 1294858"/>
                  <a:gd name="connsiteY1" fmla="*/ 11478 h 1081087"/>
                  <a:gd name="connsiteX2" fmla="*/ 1071424 w 1294858"/>
                  <a:gd name="connsiteY2" fmla="*/ 479798 h 1081087"/>
                  <a:gd name="connsiteX3" fmla="*/ 706683 w 1294858"/>
                  <a:gd name="connsiteY3" fmla="*/ 948118 h 1081087"/>
                  <a:gd name="connsiteX4" fmla="*/ 106992 w 1294858"/>
                  <a:gd name="connsiteY4" fmla="*/ 898898 h 1081087"/>
                  <a:gd name="connsiteX0" fmla="*/ 109338 w 1434644"/>
                  <a:gd name="connsiteY0" fmla="*/ 887420 h 1050167"/>
                  <a:gd name="connsiteX1" fmla="*/ 709029 w 1434644"/>
                  <a:gd name="connsiteY1" fmla="*/ 0 h 1050167"/>
                  <a:gd name="connsiteX2" fmla="*/ 1232520 w 1434644"/>
                  <a:gd name="connsiteY2" fmla="*/ 887420 h 1050167"/>
                  <a:gd name="connsiteX3" fmla="*/ 709029 w 1434644"/>
                  <a:gd name="connsiteY3" fmla="*/ 936640 h 1050167"/>
                  <a:gd name="connsiteX4" fmla="*/ 109338 w 1434644"/>
                  <a:gd name="connsiteY4" fmla="*/ 887420 h 1050167"/>
                  <a:gd name="connsiteX0" fmla="*/ 471 w 1124107"/>
                  <a:gd name="connsiteY0" fmla="*/ 887420 h 1013054"/>
                  <a:gd name="connsiteX1" fmla="*/ 600162 w 1124107"/>
                  <a:gd name="connsiteY1" fmla="*/ 0 h 1013054"/>
                  <a:gd name="connsiteX2" fmla="*/ 1123653 w 1124107"/>
                  <a:gd name="connsiteY2" fmla="*/ 887420 h 1013054"/>
                  <a:gd name="connsiteX3" fmla="*/ 511262 w 1124107"/>
                  <a:gd name="connsiteY3" fmla="*/ 1006490 h 1013054"/>
                  <a:gd name="connsiteX4" fmla="*/ 471 w 1124107"/>
                  <a:gd name="connsiteY4" fmla="*/ 887420 h 1013054"/>
                  <a:gd name="connsiteX0" fmla="*/ 187 w 1123491"/>
                  <a:gd name="connsiteY0" fmla="*/ 1141420 h 1280103"/>
                  <a:gd name="connsiteX1" fmla="*/ 460178 w 1123491"/>
                  <a:gd name="connsiteY1" fmla="*/ 0 h 1280103"/>
                  <a:gd name="connsiteX2" fmla="*/ 1123369 w 1123491"/>
                  <a:gd name="connsiteY2" fmla="*/ 1141420 h 1280103"/>
                  <a:gd name="connsiteX3" fmla="*/ 510978 w 1123491"/>
                  <a:gd name="connsiteY3" fmla="*/ 1260490 h 1280103"/>
                  <a:gd name="connsiteX4" fmla="*/ 187 w 1123491"/>
                  <a:gd name="connsiteY4" fmla="*/ 1141420 h 1280103"/>
                  <a:gd name="connsiteX0" fmla="*/ 0 w 1123182"/>
                  <a:gd name="connsiteY0" fmla="*/ 1141420 h 1288143"/>
                  <a:gd name="connsiteX1" fmla="*/ 459991 w 1123182"/>
                  <a:gd name="connsiteY1" fmla="*/ 0 h 1288143"/>
                  <a:gd name="connsiteX2" fmla="*/ 1123182 w 1123182"/>
                  <a:gd name="connsiteY2" fmla="*/ 1141420 h 1288143"/>
                  <a:gd name="connsiteX3" fmla="*/ 459991 w 1123182"/>
                  <a:gd name="connsiteY3" fmla="*/ 1273190 h 1288143"/>
                  <a:gd name="connsiteX4" fmla="*/ 0 w 1123182"/>
                  <a:gd name="connsiteY4" fmla="*/ 1141420 h 128814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68220"/>
                  <a:gd name="connsiteX1" fmla="*/ 777491 w 1440682"/>
                  <a:gd name="connsiteY1" fmla="*/ 8 h 1268220"/>
                  <a:gd name="connsiteX2" fmla="*/ 1440682 w 1440682"/>
                  <a:gd name="connsiteY2" fmla="*/ 1141428 h 1268220"/>
                  <a:gd name="connsiteX3" fmla="*/ 783841 w 1440682"/>
                  <a:gd name="connsiteY3" fmla="*/ 1203348 h 1268220"/>
                  <a:gd name="connsiteX4" fmla="*/ 0 w 1440682"/>
                  <a:gd name="connsiteY4" fmla="*/ 1160478 h 1268220"/>
                  <a:gd name="connsiteX0" fmla="*/ 0 w 1472432"/>
                  <a:gd name="connsiteY0" fmla="*/ 1160478 h 1268220"/>
                  <a:gd name="connsiteX1" fmla="*/ 777491 w 1472432"/>
                  <a:gd name="connsiteY1" fmla="*/ 8 h 1268220"/>
                  <a:gd name="connsiteX2" fmla="*/ 1472432 w 1472432"/>
                  <a:gd name="connsiteY2" fmla="*/ 1141428 h 1268220"/>
                  <a:gd name="connsiteX3" fmla="*/ 783841 w 1472432"/>
                  <a:gd name="connsiteY3" fmla="*/ 1203348 h 1268220"/>
                  <a:gd name="connsiteX4" fmla="*/ 0 w 1472432"/>
                  <a:gd name="connsiteY4" fmla="*/ 1160478 h 1268220"/>
                  <a:gd name="connsiteX0" fmla="*/ 0 w 1460492"/>
                  <a:gd name="connsiteY0" fmla="*/ 1161225 h 1276700"/>
                  <a:gd name="connsiteX1" fmla="*/ 777491 w 1460492"/>
                  <a:gd name="connsiteY1" fmla="*/ 755 h 1276700"/>
                  <a:gd name="connsiteX2" fmla="*/ 1460492 w 1460492"/>
                  <a:gd name="connsiteY2" fmla="*/ 981730 h 1276700"/>
                  <a:gd name="connsiteX3" fmla="*/ 783841 w 1460492"/>
                  <a:gd name="connsiteY3" fmla="*/ 1204095 h 1276700"/>
                  <a:gd name="connsiteX4" fmla="*/ 0 w 1460492"/>
                  <a:gd name="connsiteY4" fmla="*/ 1161225 h 1276700"/>
                  <a:gd name="connsiteX0" fmla="*/ 0 w 1460492"/>
                  <a:gd name="connsiteY0" fmla="*/ 1161151 h 1276626"/>
                  <a:gd name="connsiteX1" fmla="*/ 777491 w 1460492"/>
                  <a:gd name="connsiteY1" fmla="*/ 681 h 1276626"/>
                  <a:gd name="connsiteX2" fmla="*/ 1460492 w 1460492"/>
                  <a:gd name="connsiteY2" fmla="*/ 981656 h 1276626"/>
                  <a:gd name="connsiteX3" fmla="*/ 783841 w 1460492"/>
                  <a:gd name="connsiteY3" fmla="*/ 1204021 h 1276626"/>
                  <a:gd name="connsiteX4" fmla="*/ 0 w 1460492"/>
                  <a:gd name="connsiteY4" fmla="*/ 1161151 h 1276626"/>
                  <a:gd name="connsiteX0" fmla="*/ 0 w 1471415"/>
                  <a:gd name="connsiteY0" fmla="*/ 1038622 h 1212184"/>
                  <a:gd name="connsiteX1" fmla="*/ 788414 w 1471415"/>
                  <a:gd name="connsiteY1" fmla="*/ 73 h 1212184"/>
                  <a:gd name="connsiteX2" fmla="*/ 1471415 w 1471415"/>
                  <a:gd name="connsiteY2" fmla="*/ 981048 h 1212184"/>
                  <a:gd name="connsiteX3" fmla="*/ 794764 w 1471415"/>
                  <a:gd name="connsiteY3" fmla="*/ 1203413 h 1212184"/>
                  <a:gd name="connsiteX4" fmla="*/ 0 w 1471415"/>
                  <a:gd name="connsiteY4" fmla="*/ 1038622 h 121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1415" h="1212184">
                    <a:moveTo>
                      <a:pt x="0" y="1038622"/>
                    </a:moveTo>
                    <a:cubicBezTo>
                      <a:pt x="482600" y="915324"/>
                      <a:pt x="543178" y="9669"/>
                      <a:pt x="788414" y="73"/>
                    </a:cubicBezTo>
                    <a:cubicBezTo>
                      <a:pt x="1033650" y="-9523"/>
                      <a:pt x="942842" y="935192"/>
                      <a:pt x="1471415" y="981048"/>
                    </a:cubicBezTo>
                    <a:cubicBezTo>
                      <a:pt x="1471415" y="1193246"/>
                      <a:pt x="1040000" y="1193817"/>
                      <a:pt x="794764" y="1203413"/>
                    </a:cubicBezTo>
                    <a:cubicBezTo>
                      <a:pt x="549528" y="1213009"/>
                      <a:pt x="0" y="1250820"/>
                      <a:pt x="0" y="10386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C3E98045-8813-4936-9F8E-A90F146A6369}"/>
                  </a:ext>
                </a:extLst>
              </p:cNvPr>
              <p:cNvGrpSpPr/>
              <p:nvPr/>
            </p:nvGrpSpPr>
            <p:grpSpPr>
              <a:xfrm rot="3402829">
                <a:off x="3320318" y="5298622"/>
                <a:ext cx="795281" cy="483568"/>
                <a:chOff x="4907334" y="4211061"/>
                <a:chExt cx="1620563" cy="1475263"/>
              </a:xfrm>
              <a:solidFill>
                <a:srgbClr val="FF0000"/>
              </a:solidFill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0F1E3FF1-632A-4A33-A651-6E19C5DDA011}"/>
                    </a:ext>
                  </a:extLst>
                </p:cNvPr>
                <p:cNvGrpSpPr/>
                <p:nvPr/>
              </p:nvGrpSpPr>
              <p:grpSpPr>
                <a:xfrm rot="17088249">
                  <a:off x="5777741" y="4666991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D15079F8-9E55-41E5-98B0-7DA1504464CF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90F8AC79-0E13-4FD3-B2B3-14FA07222C2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9CFAED86-FE2F-49F5-B36E-F021585F18A8}"/>
                    </a:ext>
                  </a:extLst>
                </p:cNvPr>
                <p:cNvGrpSpPr/>
                <p:nvPr/>
              </p:nvGrpSpPr>
              <p:grpSpPr>
                <a:xfrm rot="16200000">
                  <a:off x="5750976" y="4426317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17A2E66F-298E-45C4-BA31-526F4DC3DCB0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1290FBAB-0B5D-4934-918D-E6541480E35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28C2C656-076A-421A-A937-58284C2CFC91}"/>
                    </a:ext>
                  </a:extLst>
                </p:cNvPr>
                <p:cNvGrpSpPr/>
                <p:nvPr/>
              </p:nvGrpSpPr>
              <p:grpSpPr>
                <a:xfrm rot="18571883">
                  <a:off x="5557605" y="4875429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54ABAD1A-DE8B-42DF-8A42-5C3BABFCD37C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E262D58B-620B-4944-8AAA-BB7E19E9790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E3CA22FC-6529-4A67-BFBF-76B8876C149A}"/>
                    </a:ext>
                  </a:extLst>
                </p:cNvPr>
                <p:cNvGrpSpPr/>
                <p:nvPr/>
              </p:nvGrpSpPr>
              <p:grpSpPr>
                <a:xfrm rot="17683634">
                  <a:off x="5666785" y="4712493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67B91BA-205A-493D-9E53-C36E6EB7126F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F666D048-4DF1-4119-A723-51C2D3AA88A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241AFF21-73BF-4126-B345-5A023EC901F3}"/>
                    </a:ext>
                  </a:extLst>
                </p:cNvPr>
                <p:cNvGrpSpPr/>
                <p:nvPr/>
              </p:nvGrpSpPr>
              <p:grpSpPr>
                <a:xfrm rot="18801333">
                  <a:off x="5243899" y="4747605"/>
                  <a:ext cx="1431309" cy="358221"/>
                  <a:chOff x="1594529" y="2909410"/>
                  <a:chExt cx="869317" cy="241883"/>
                </a:xfrm>
                <a:grpFill/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ECA4F2CD-607A-4A55-B8CB-1D8593850CCE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8725" y="2646173"/>
                    <a:ext cx="210871" cy="799370"/>
                    <a:chOff x="3088918" y="2062103"/>
                    <a:chExt cx="311159" cy="836518"/>
                  </a:xfrm>
                  <a:grpFill/>
                </p:grpSpPr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B17B2A62-81A4-477E-8FD5-75437B6169D1}"/>
                        </a:ext>
                      </a:extLst>
                    </p:cNvPr>
                    <p:cNvSpPr/>
                    <p:nvPr/>
                  </p:nvSpPr>
                  <p:spPr>
                    <a:xfrm rot="2002013">
                      <a:off x="3272547" y="2062103"/>
                      <a:ext cx="127530" cy="781165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楕円 132">
                      <a:extLst>
                        <a:ext uri="{FF2B5EF4-FFF2-40B4-BE49-F238E27FC236}">
                          <a16:creationId xmlns:a16="http://schemas.microsoft.com/office/drawing/2014/main" id="{D872AFB7-C6B6-40F3-A206-ABCAF42B1B9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088918" y="2791129"/>
                      <a:ext cx="159551" cy="10749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A9E269FC-B319-47A0-B8B9-3F77C527462E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2140098A-5241-42CC-A483-B6353A871F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楕円 130">
                      <a:extLst>
                        <a:ext uri="{FF2B5EF4-FFF2-40B4-BE49-F238E27FC236}">
                          <a16:creationId xmlns:a16="http://schemas.microsoft.com/office/drawing/2014/main" id="{AFFED14E-709B-419C-B1B9-18E11FDCF9D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1626DD6C-3143-4FD6-AB55-A95CAA112FF6}"/>
                    </a:ext>
                  </a:extLst>
                </p:cNvPr>
                <p:cNvGrpSpPr/>
                <p:nvPr/>
              </p:nvGrpSpPr>
              <p:grpSpPr>
                <a:xfrm rot="2427695">
                  <a:off x="4907334" y="5315227"/>
                  <a:ext cx="1123198" cy="371097"/>
                  <a:chOff x="1594529" y="2803714"/>
                  <a:chExt cx="751847" cy="250577"/>
                </a:xfrm>
                <a:grpFill/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C773CAB6-C348-44A3-95F0-5AFD1BF9DA54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2839" y="2557237"/>
                    <a:ext cx="147060" cy="640014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A4C446A1-0EF4-49D0-A445-176DBA53C7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" name="楕円 126">
                      <a:extLst>
                        <a:ext uri="{FF2B5EF4-FFF2-40B4-BE49-F238E27FC236}">
                          <a16:creationId xmlns:a16="http://schemas.microsoft.com/office/drawing/2014/main" id="{CD02C99C-AA2F-4E99-874C-C6BE2CF236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A24E561F-AD53-4B46-8FE4-B9E5ACF097C3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B9844E9B-3983-4351-85A8-89B3EAFF97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楕円 124">
                      <a:extLst>
                        <a:ext uri="{FF2B5EF4-FFF2-40B4-BE49-F238E27FC236}">
                          <a16:creationId xmlns:a16="http://schemas.microsoft.com/office/drawing/2014/main" id="{DEF3902C-0026-4279-9057-047FC3830A2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15" name="楕円 1349">
                <a:extLst>
                  <a:ext uri="{FF2B5EF4-FFF2-40B4-BE49-F238E27FC236}">
                    <a16:creationId xmlns:a16="http://schemas.microsoft.com/office/drawing/2014/main" id="{81ED6570-8CF5-4D16-9B19-2CB46649CB44}"/>
                  </a:ext>
                </a:extLst>
              </p:cNvPr>
              <p:cNvSpPr/>
              <p:nvPr/>
            </p:nvSpPr>
            <p:spPr>
              <a:xfrm>
                <a:off x="3225036" y="4660901"/>
                <a:ext cx="743714" cy="916474"/>
              </a:xfrm>
              <a:custGeom>
                <a:avLst/>
                <a:gdLst>
                  <a:gd name="connsiteX0" fmla="*/ 0 w 729481"/>
                  <a:gd name="connsiteY0" fmla="*/ 468320 h 936640"/>
                  <a:gd name="connsiteX1" fmla="*/ 364741 w 729481"/>
                  <a:gd name="connsiteY1" fmla="*/ 0 h 936640"/>
                  <a:gd name="connsiteX2" fmla="*/ 729482 w 729481"/>
                  <a:gd name="connsiteY2" fmla="*/ 468320 h 936640"/>
                  <a:gd name="connsiteX3" fmla="*/ 364741 w 729481"/>
                  <a:gd name="connsiteY3" fmla="*/ 936640 h 936640"/>
                  <a:gd name="connsiteX4" fmla="*/ 0 w 729481"/>
                  <a:gd name="connsiteY4" fmla="*/ 468320 h 936640"/>
                  <a:gd name="connsiteX0" fmla="*/ 0 w 964432"/>
                  <a:gd name="connsiteY0" fmla="*/ 898296 h 1048288"/>
                  <a:gd name="connsiteX1" fmla="*/ 599691 w 964432"/>
                  <a:gd name="connsiteY1" fmla="*/ 10876 h 1048288"/>
                  <a:gd name="connsiteX2" fmla="*/ 964432 w 964432"/>
                  <a:gd name="connsiteY2" fmla="*/ 479196 h 1048288"/>
                  <a:gd name="connsiteX3" fmla="*/ 599691 w 964432"/>
                  <a:gd name="connsiteY3" fmla="*/ 947516 h 1048288"/>
                  <a:gd name="connsiteX4" fmla="*/ 0 w 964432"/>
                  <a:gd name="connsiteY4" fmla="*/ 898296 h 1048288"/>
                  <a:gd name="connsiteX0" fmla="*/ 106992 w 1071424"/>
                  <a:gd name="connsiteY0" fmla="*/ 898296 h 1080485"/>
                  <a:gd name="connsiteX1" fmla="*/ 706683 w 1071424"/>
                  <a:gd name="connsiteY1" fmla="*/ 10876 h 1080485"/>
                  <a:gd name="connsiteX2" fmla="*/ 1071424 w 1071424"/>
                  <a:gd name="connsiteY2" fmla="*/ 479196 h 1080485"/>
                  <a:gd name="connsiteX3" fmla="*/ 706683 w 1071424"/>
                  <a:gd name="connsiteY3" fmla="*/ 947516 h 1080485"/>
                  <a:gd name="connsiteX4" fmla="*/ 106992 w 1071424"/>
                  <a:gd name="connsiteY4" fmla="*/ 898296 h 1080485"/>
                  <a:gd name="connsiteX0" fmla="*/ 106992 w 1294858"/>
                  <a:gd name="connsiteY0" fmla="*/ 898898 h 1081087"/>
                  <a:gd name="connsiteX1" fmla="*/ 706683 w 1294858"/>
                  <a:gd name="connsiteY1" fmla="*/ 11478 h 1081087"/>
                  <a:gd name="connsiteX2" fmla="*/ 1071424 w 1294858"/>
                  <a:gd name="connsiteY2" fmla="*/ 479798 h 1081087"/>
                  <a:gd name="connsiteX3" fmla="*/ 706683 w 1294858"/>
                  <a:gd name="connsiteY3" fmla="*/ 948118 h 1081087"/>
                  <a:gd name="connsiteX4" fmla="*/ 106992 w 1294858"/>
                  <a:gd name="connsiteY4" fmla="*/ 898898 h 1081087"/>
                  <a:gd name="connsiteX0" fmla="*/ 109338 w 1434644"/>
                  <a:gd name="connsiteY0" fmla="*/ 887420 h 1050167"/>
                  <a:gd name="connsiteX1" fmla="*/ 709029 w 1434644"/>
                  <a:gd name="connsiteY1" fmla="*/ 0 h 1050167"/>
                  <a:gd name="connsiteX2" fmla="*/ 1232520 w 1434644"/>
                  <a:gd name="connsiteY2" fmla="*/ 887420 h 1050167"/>
                  <a:gd name="connsiteX3" fmla="*/ 709029 w 1434644"/>
                  <a:gd name="connsiteY3" fmla="*/ 936640 h 1050167"/>
                  <a:gd name="connsiteX4" fmla="*/ 109338 w 1434644"/>
                  <a:gd name="connsiteY4" fmla="*/ 887420 h 1050167"/>
                  <a:gd name="connsiteX0" fmla="*/ 471 w 1124107"/>
                  <a:gd name="connsiteY0" fmla="*/ 887420 h 1013054"/>
                  <a:gd name="connsiteX1" fmla="*/ 600162 w 1124107"/>
                  <a:gd name="connsiteY1" fmla="*/ 0 h 1013054"/>
                  <a:gd name="connsiteX2" fmla="*/ 1123653 w 1124107"/>
                  <a:gd name="connsiteY2" fmla="*/ 887420 h 1013054"/>
                  <a:gd name="connsiteX3" fmla="*/ 511262 w 1124107"/>
                  <a:gd name="connsiteY3" fmla="*/ 1006490 h 1013054"/>
                  <a:gd name="connsiteX4" fmla="*/ 471 w 1124107"/>
                  <a:gd name="connsiteY4" fmla="*/ 887420 h 1013054"/>
                  <a:gd name="connsiteX0" fmla="*/ 187 w 1123491"/>
                  <a:gd name="connsiteY0" fmla="*/ 1141420 h 1280103"/>
                  <a:gd name="connsiteX1" fmla="*/ 460178 w 1123491"/>
                  <a:gd name="connsiteY1" fmla="*/ 0 h 1280103"/>
                  <a:gd name="connsiteX2" fmla="*/ 1123369 w 1123491"/>
                  <a:gd name="connsiteY2" fmla="*/ 1141420 h 1280103"/>
                  <a:gd name="connsiteX3" fmla="*/ 510978 w 1123491"/>
                  <a:gd name="connsiteY3" fmla="*/ 1260490 h 1280103"/>
                  <a:gd name="connsiteX4" fmla="*/ 187 w 1123491"/>
                  <a:gd name="connsiteY4" fmla="*/ 1141420 h 1280103"/>
                  <a:gd name="connsiteX0" fmla="*/ 0 w 1123182"/>
                  <a:gd name="connsiteY0" fmla="*/ 1141420 h 1288143"/>
                  <a:gd name="connsiteX1" fmla="*/ 459991 w 1123182"/>
                  <a:gd name="connsiteY1" fmla="*/ 0 h 1288143"/>
                  <a:gd name="connsiteX2" fmla="*/ 1123182 w 1123182"/>
                  <a:gd name="connsiteY2" fmla="*/ 1141420 h 1288143"/>
                  <a:gd name="connsiteX3" fmla="*/ 459991 w 1123182"/>
                  <a:gd name="connsiteY3" fmla="*/ 1273190 h 1288143"/>
                  <a:gd name="connsiteX4" fmla="*/ 0 w 1123182"/>
                  <a:gd name="connsiteY4" fmla="*/ 1141420 h 128814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68220"/>
                  <a:gd name="connsiteX1" fmla="*/ 777491 w 1440682"/>
                  <a:gd name="connsiteY1" fmla="*/ 8 h 1268220"/>
                  <a:gd name="connsiteX2" fmla="*/ 1440682 w 1440682"/>
                  <a:gd name="connsiteY2" fmla="*/ 1141428 h 1268220"/>
                  <a:gd name="connsiteX3" fmla="*/ 783841 w 1440682"/>
                  <a:gd name="connsiteY3" fmla="*/ 1203348 h 1268220"/>
                  <a:gd name="connsiteX4" fmla="*/ 0 w 1440682"/>
                  <a:gd name="connsiteY4" fmla="*/ 1160478 h 1268220"/>
                  <a:gd name="connsiteX0" fmla="*/ 0 w 1472432"/>
                  <a:gd name="connsiteY0" fmla="*/ 1160478 h 1268220"/>
                  <a:gd name="connsiteX1" fmla="*/ 777491 w 1472432"/>
                  <a:gd name="connsiteY1" fmla="*/ 8 h 1268220"/>
                  <a:gd name="connsiteX2" fmla="*/ 1472432 w 1472432"/>
                  <a:gd name="connsiteY2" fmla="*/ 1141428 h 1268220"/>
                  <a:gd name="connsiteX3" fmla="*/ 783841 w 1472432"/>
                  <a:gd name="connsiteY3" fmla="*/ 1203348 h 1268220"/>
                  <a:gd name="connsiteX4" fmla="*/ 0 w 1472432"/>
                  <a:gd name="connsiteY4" fmla="*/ 1160478 h 126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2432" h="1268220">
                    <a:moveTo>
                      <a:pt x="0" y="1160478"/>
                    </a:moveTo>
                    <a:cubicBezTo>
                      <a:pt x="482600" y="1037180"/>
                      <a:pt x="532086" y="3183"/>
                      <a:pt x="777491" y="8"/>
                    </a:cubicBezTo>
                    <a:cubicBezTo>
                      <a:pt x="1022896" y="-3167"/>
                      <a:pt x="964432" y="999080"/>
                      <a:pt x="1472432" y="1141428"/>
                    </a:cubicBezTo>
                    <a:cubicBezTo>
                      <a:pt x="1472432" y="1353626"/>
                      <a:pt x="1029246" y="1200173"/>
                      <a:pt x="783841" y="1203348"/>
                    </a:cubicBezTo>
                    <a:cubicBezTo>
                      <a:pt x="538436" y="1206523"/>
                      <a:pt x="0" y="1372676"/>
                      <a:pt x="0" y="116047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6600"/>
                  </a:gs>
                  <a:gs pos="60000">
                    <a:srgbClr val="FF3300"/>
                  </a:gs>
                  <a:gs pos="0">
                    <a:srgbClr val="C00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8167E20-62F3-4F4B-A309-18D915163B2E}"/>
                </a:ext>
              </a:extLst>
            </p:cNvPr>
            <p:cNvGrpSpPr/>
            <p:nvPr/>
          </p:nvGrpSpPr>
          <p:grpSpPr>
            <a:xfrm rot="404143">
              <a:off x="702013" y="3950495"/>
              <a:ext cx="1959838" cy="1855141"/>
              <a:chOff x="240380" y="3033083"/>
              <a:chExt cx="3063903" cy="2900225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C70BBA3-7B4D-4459-B6E0-109B70CFEC16}"/>
                  </a:ext>
                </a:extLst>
              </p:cNvPr>
              <p:cNvSpPr/>
              <p:nvPr/>
            </p:nvSpPr>
            <p:spPr>
              <a:xfrm rot="3600000">
                <a:off x="2113483" y="3295073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600F31C-9C19-4DD5-9964-11DE28CAB983}"/>
                  </a:ext>
                </a:extLst>
              </p:cNvPr>
              <p:cNvSpPr/>
              <p:nvPr/>
            </p:nvSpPr>
            <p:spPr>
              <a:xfrm rot="18000000" flipH="1">
                <a:off x="683986" y="3295075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2BB81E8-D250-4616-B6A2-936CD08C3861}"/>
                  </a:ext>
                </a:extLst>
              </p:cNvPr>
              <p:cNvSpPr/>
              <p:nvPr/>
            </p:nvSpPr>
            <p:spPr>
              <a:xfrm>
                <a:off x="1401977" y="3033083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B8B0F74-8D21-4622-A503-792222A700D2}"/>
                  </a:ext>
                </a:extLst>
              </p:cNvPr>
              <p:cNvSpPr/>
              <p:nvPr/>
            </p:nvSpPr>
            <p:spPr>
              <a:xfrm rot="13500000" flipH="1">
                <a:off x="811709" y="4298903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03473E9-A5C8-4362-81A9-AFD949508DEC}"/>
                  </a:ext>
                </a:extLst>
              </p:cNvPr>
              <p:cNvSpPr/>
              <p:nvPr/>
            </p:nvSpPr>
            <p:spPr>
              <a:xfrm rot="8100000">
                <a:off x="2000608" y="4298902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FE01715-F59E-4132-8B04-45635651A2F9}"/>
                  </a:ext>
                </a:extLst>
              </p:cNvPr>
              <p:cNvSpPr/>
              <p:nvPr/>
            </p:nvSpPr>
            <p:spPr>
              <a:xfrm>
                <a:off x="1438354" y="4187480"/>
                <a:ext cx="638096" cy="638092"/>
              </a:xfrm>
              <a:prstGeom prst="ellipse">
                <a:avLst/>
              </a:prstGeom>
              <a:gradFill flip="none" rotWithShape="1">
                <a:gsLst>
                  <a:gs pos="70000">
                    <a:srgbClr val="FF6600"/>
                  </a:gs>
                  <a:gs pos="0">
                    <a:schemeClr val="tx1"/>
                  </a:gs>
                  <a:gs pos="31000">
                    <a:srgbClr val="99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CBFB1BD1-91FC-449F-A6E5-FA3A201A045E}"/>
                  </a:ext>
                </a:extLst>
              </p:cNvPr>
              <p:cNvGrpSpPr/>
              <p:nvPr/>
            </p:nvGrpSpPr>
            <p:grpSpPr>
              <a:xfrm>
                <a:off x="1528834" y="4002466"/>
                <a:ext cx="985586" cy="858306"/>
                <a:chOff x="4907334" y="4275041"/>
                <a:chExt cx="1620563" cy="1411283"/>
              </a:xfrm>
              <a:solidFill>
                <a:srgbClr val="FF0000"/>
              </a:solidFill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7A0C3622-41CE-4EF9-A9B9-9A0546B8495A}"/>
                    </a:ext>
                  </a:extLst>
                </p:cNvPr>
                <p:cNvGrpSpPr/>
                <p:nvPr/>
              </p:nvGrpSpPr>
              <p:grpSpPr>
                <a:xfrm rot="17088249">
                  <a:off x="5777741" y="4666991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3D177E27-E272-4060-BAA0-1AE46FA402EA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703B7261-7A67-4E6C-9976-F44749F2B8D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0C153C40-1F93-40EC-9A3E-5E9A66741660}"/>
                    </a:ext>
                  </a:extLst>
                </p:cNvPr>
                <p:cNvGrpSpPr/>
                <p:nvPr/>
              </p:nvGrpSpPr>
              <p:grpSpPr>
                <a:xfrm rot="16200000">
                  <a:off x="5750976" y="4426317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F2A4A50-AD65-49A4-858A-E25D95E94085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1528BAE1-F3E8-47A9-970C-859B8F10ECE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05858907-619D-4592-8C0A-3A34D59C267C}"/>
                    </a:ext>
                  </a:extLst>
                </p:cNvPr>
                <p:cNvGrpSpPr/>
                <p:nvPr/>
              </p:nvGrpSpPr>
              <p:grpSpPr>
                <a:xfrm rot="18571883">
                  <a:off x="5557605" y="4875429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B73E9950-8259-4F05-8CAD-45B9F2E19969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35F1B591-72C7-4BCB-B9F0-0C62EBE5669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57CA3E55-DE08-43A8-9079-718324A86CCB}"/>
                    </a:ext>
                  </a:extLst>
                </p:cNvPr>
                <p:cNvGrpSpPr/>
                <p:nvPr/>
              </p:nvGrpSpPr>
              <p:grpSpPr>
                <a:xfrm rot="17683634">
                  <a:off x="5666785" y="4712493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FEFC9861-5E41-43DA-9D0F-5B5E034E0EF8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C31AD2E8-FC64-432F-8BB3-086A5916999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E538DC59-D136-44C6-9C23-FB69032F2CF5}"/>
                    </a:ext>
                  </a:extLst>
                </p:cNvPr>
                <p:cNvGrpSpPr/>
                <p:nvPr/>
              </p:nvGrpSpPr>
              <p:grpSpPr>
                <a:xfrm rot="18801333">
                  <a:off x="5165084" y="4708441"/>
                  <a:ext cx="1237898" cy="371097"/>
                  <a:chOff x="1594529" y="2803714"/>
                  <a:chExt cx="751847" cy="250577"/>
                </a:xfrm>
                <a:grpFill/>
              </p:grpSpPr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01EAE8F9-6FB4-4981-9FEE-4939034840E9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2839" y="2557237"/>
                    <a:ext cx="147060" cy="640014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02A637AE-D7DF-4E3E-92E4-B72E24CC6C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楕円 102">
                      <a:extLst>
                        <a:ext uri="{FF2B5EF4-FFF2-40B4-BE49-F238E27FC236}">
                          <a16:creationId xmlns:a16="http://schemas.microsoft.com/office/drawing/2014/main" id="{880BEC09-1A5B-44EB-A50B-B2EAF60AE74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" name="グループ化 98">
                    <a:extLst>
                      <a:ext uri="{FF2B5EF4-FFF2-40B4-BE49-F238E27FC236}">
                        <a16:creationId xmlns:a16="http://schemas.microsoft.com/office/drawing/2014/main" id="{5AFF9798-16C8-4BFD-9B6A-41F538452903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20D14F4D-8424-4C2E-9727-FD9A0AC7E3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楕円 100">
                      <a:extLst>
                        <a:ext uri="{FF2B5EF4-FFF2-40B4-BE49-F238E27FC236}">
                          <a16:creationId xmlns:a16="http://schemas.microsoft.com/office/drawing/2014/main" id="{5BFAA303-CC55-49FF-8ADC-830B0AE8633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7BB050B4-CDA5-43CF-8F79-07AF272AED98}"/>
                    </a:ext>
                  </a:extLst>
                </p:cNvPr>
                <p:cNvGrpSpPr/>
                <p:nvPr/>
              </p:nvGrpSpPr>
              <p:grpSpPr>
                <a:xfrm rot="2427695">
                  <a:off x="4907334" y="5315227"/>
                  <a:ext cx="1123198" cy="371097"/>
                  <a:chOff x="1594529" y="2803714"/>
                  <a:chExt cx="751847" cy="250577"/>
                </a:xfrm>
                <a:grpFill/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C7751758-19D3-454F-8C1B-C893A275A1D3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2839" y="2557237"/>
                    <a:ext cx="147060" cy="640014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97773E8F-E641-4F85-BC56-6D88B387B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楕円 96">
                      <a:extLst>
                        <a:ext uri="{FF2B5EF4-FFF2-40B4-BE49-F238E27FC236}">
                          <a16:creationId xmlns:a16="http://schemas.microsoft.com/office/drawing/2014/main" id="{DFFF83F9-75E8-49FA-864C-8BF20A2E90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8FE74AFE-3028-4B47-8738-349AB9B9A761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3B9401F0-09B6-470A-81AB-6E0F113175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楕円 94">
                      <a:extLst>
                        <a:ext uri="{FF2B5EF4-FFF2-40B4-BE49-F238E27FC236}">
                          <a16:creationId xmlns:a16="http://schemas.microsoft.com/office/drawing/2014/main" id="{B70BE136-2AC9-4953-9F52-68410BFDC68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12039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4019B4C-F0BA-4565-B21F-720EF9DD30F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レンゲツツジ（県の花）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674A70-8471-4310-BEA5-9D2D6A8EB3F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C70DC4A-D055-4DDF-9D9D-4EB58F0116A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E05AC4-2C93-46BF-A424-4BA9FDBEF93F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アユ（県の魚）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1C03CBD-B279-419C-9675-05BE198B1A62}"/>
              </a:ext>
            </a:extLst>
          </p:cNvPr>
          <p:cNvGrpSpPr/>
          <p:nvPr/>
        </p:nvGrpSpPr>
        <p:grpSpPr>
          <a:xfrm>
            <a:off x="3702274" y="1644814"/>
            <a:ext cx="2532476" cy="1409678"/>
            <a:chOff x="1464963" y="3276599"/>
            <a:chExt cx="5030120" cy="2799971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7508161-FFD1-448B-AF68-AFE884144BA9}"/>
                </a:ext>
              </a:extLst>
            </p:cNvPr>
            <p:cNvSpPr/>
            <p:nvPr/>
          </p:nvSpPr>
          <p:spPr>
            <a:xfrm rot="5400000">
              <a:off x="2971926" y="5370361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D37EAED-2BDF-49A8-A157-FB99C9624A7C}"/>
                </a:ext>
              </a:extLst>
            </p:cNvPr>
            <p:cNvSpPr/>
            <p:nvPr/>
          </p:nvSpPr>
          <p:spPr>
            <a:xfrm rot="17386589">
              <a:off x="5055421" y="3648199"/>
              <a:ext cx="313225" cy="2566098"/>
            </a:xfrm>
            <a:custGeom>
              <a:avLst/>
              <a:gdLst>
                <a:gd name="connsiteX0" fmla="*/ 330120 w 330120"/>
                <a:gd name="connsiteY0" fmla="*/ 1974849 h 1974850"/>
                <a:gd name="connsiteX1" fmla="*/ 296359 w 330120"/>
                <a:gd name="connsiteY1" fmla="*/ 1964629 h 1974850"/>
                <a:gd name="connsiteX2" fmla="*/ 6629 w 330120"/>
                <a:gd name="connsiteY2" fmla="*/ 394197 h 1974850"/>
                <a:gd name="connsiteX3" fmla="*/ 0 w 330120"/>
                <a:gd name="connsiteY3" fmla="*/ 0 h 1974850"/>
                <a:gd name="connsiteX4" fmla="*/ 209538 w 330120"/>
                <a:gd name="connsiteY4" fmla="*/ 0 h 1974850"/>
                <a:gd name="connsiteX5" fmla="*/ 217363 w 330120"/>
                <a:gd name="connsiteY5" fmla="*/ 532331 h 1974850"/>
                <a:gd name="connsiteX6" fmla="*/ 278398 w 330120"/>
                <a:gd name="connsiteY6" fmla="*/ 1533763 h 1974850"/>
                <a:gd name="connsiteX7" fmla="*/ 330120 w 330120"/>
                <a:gd name="connsiteY7" fmla="*/ 1974849 h 1974850"/>
                <a:gd name="connsiteX8" fmla="*/ 330120 w 330120"/>
                <a:gd name="connsiteY8" fmla="*/ 1974850 h 1974850"/>
                <a:gd name="connsiteX9" fmla="*/ 330120 w 330120"/>
                <a:gd name="connsiteY9" fmla="*/ 1974849 h 197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120" h="1974850">
                  <a:moveTo>
                    <a:pt x="330120" y="1974849"/>
                  </a:moveTo>
                  <a:lnTo>
                    <a:pt x="296359" y="1964629"/>
                  </a:lnTo>
                  <a:cubicBezTo>
                    <a:pt x="152054" y="1876770"/>
                    <a:pt x="35219" y="1231840"/>
                    <a:pt x="6629" y="394197"/>
                  </a:cubicBezTo>
                  <a:lnTo>
                    <a:pt x="0" y="0"/>
                  </a:lnTo>
                  <a:lnTo>
                    <a:pt x="209538" y="0"/>
                  </a:lnTo>
                  <a:lnTo>
                    <a:pt x="217363" y="532331"/>
                  </a:lnTo>
                  <a:cubicBezTo>
                    <a:pt x="227811" y="884894"/>
                    <a:pt x="248471" y="1223871"/>
                    <a:pt x="278398" y="1533763"/>
                  </a:cubicBezTo>
                  <a:close/>
                  <a:moveTo>
                    <a:pt x="330120" y="1974849"/>
                  </a:moveTo>
                  <a:lnTo>
                    <a:pt x="330120" y="1974850"/>
                  </a:lnTo>
                  <a:lnTo>
                    <a:pt x="330120" y="197484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5F08FDC-91D7-445C-9F42-782065731068}"/>
                </a:ext>
              </a:extLst>
            </p:cNvPr>
            <p:cNvSpPr/>
            <p:nvPr/>
          </p:nvSpPr>
          <p:spPr>
            <a:xfrm rot="5400000">
              <a:off x="3189737" y="5440879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A90B298-F7AD-407C-8A17-8596FDD1E679}"/>
                </a:ext>
              </a:extLst>
            </p:cNvPr>
            <p:cNvSpPr/>
            <p:nvPr/>
          </p:nvSpPr>
          <p:spPr>
            <a:xfrm>
              <a:off x="1662113" y="3276599"/>
              <a:ext cx="2787131" cy="2220537"/>
            </a:xfrm>
            <a:custGeom>
              <a:avLst/>
              <a:gdLst>
                <a:gd name="connsiteX0" fmla="*/ 300038 w 2787131"/>
                <a:gd name="connsiteY0" fmla="*/ 0 h 2220537"/>
                <a:gd name="connsiteX1" fmla="*/ 416826 w 2787131"/>
                <a:gd name="connsiteY1" fmla="*/ 23579 h 2220537"/>
                <a:gd name="connsiteX2" fmla="*/ 455369 w 2787131"/>
                <a:gd name="connsiteY2" fmla="*/ 44499 h 2220537"/>
                <a:gd name="connsiteX3" fmla="*/ 455770 w 2787131"/>
                <a:gd name="connsiteY3" fmla="*/ 43005 h 2220537"/>
                <a:gd name="connsiteX4" fmla="*/ 463565 w 2787131"/>
                <a:gd name="connsiteY4" fmla="*/ 48947 h 2220537"/>
                <a:gd name="connsiteX5" fmla="*/ 467792 w 2787131"/>
                <a:gd name="connsiteY5" fmla="*/ 51242 h 2220537"/>
                <a:gd name="connsiteX6" fmla="*/ 482590 w 2787131"/>
                <a:gd name="connsiteY6" fmla="*/ 63452 h 2220537"/>
                <a:gd name="connsiteX7" fmla="*/ 550782 w 2787131"/>
                <a:gd name="connsiteY7" fmla="*/ 115437 h 2220537"/>
                <a:gd name="connsiteX8" fmla="*/ 706793 w 2787131"/>
                <a:gd name="connsiteY8" fmla="*/ 203081 h 2220537"/>
                <a:gd name="connsiteX9" fmla="*/ 862152 w 2787131"/>
                <a:gd name="connsiteY9" fmla="*/ 258855 h 2220537"/>
                <a:gd name="connsiteX10" fmla="*/ 1043055 w 2787131"/>
                <a:gd name="connsiteY10" fmla="*/ 298329 h 2220537"/>
                <a:gd name="connsiteX11" fmla="*/ 1757214 w 2787131"/>
                <a:gd name="connsiteY11" fmla="*/ 581211 h 2220537"/>
                <a:gd name="connsiteX12" fmla="*/ 2770188 w 2787131"/>
                <a:gd name="connsiteY12" fmla="*/ 1600384 h 2220537"/>
                <a:gd name="connsiteX13" fmla="*/ 2756375 w 2787131"/>
                <a:gd name="connsiteY13" fmla="*/ 1619310 h 2220537"/>
                <a:gd name="connsiteX14" fmla="*/ 2747530 w 2787131"/>
                <a:gd name="connsiteY14" fmla="*/ 1639498 h 2220537"/>
                <a:gd name="connsiteX15" fmla="*/ 2154645 w 2787131"/>
                <a:gd name="connsiteY15" fmla="*/ 2108765 h 2220537"/>
                <a:gd name="connsiteX16" fmla="*/ 2125230 w 2787131"/>
                <a:gd name="connsiteY16" fmla="*/ 2115997 h 2220537"/>
                <a:gd name="connsiteX17" fmla="*/ 2104831 w 2787131"/>
                <a:gd name="connsiteY17" fmla="*/ 2159681 h 2220537"/>
                <a:gd name="connsiteX18" fmla="*/ 2003076 w 2787131"/>
                <a:gd name="connsiteY18" fmla="*/ 2220537 h 2220537"/>
                <a:gd name="connsiteX19" fmla="*/ 1901322 w 2787131"/>
                <a:gd name="connsiteY19" fmla="*/ 2159681 h 2220537"/>
                <a:gd name="connsiteX20" fmla="*/ 1899482 w 2787131"/>
                <a:gd name="connsiteY20" fmla="*/ 2155741 h 2220537"/>
                <a:gd name="connsiteX21" fmla="*/ 1800574 w 2787131"/>
                <a:gd name="connsiteY21" fmla="*/ 2161583 h 2220537"/>
                <a:gd name="connsiteX22" fmla="*/ 1036334 w 2787131"/>
                <a:gd name="connsiteY22" fmla="*/ 1975935 h 2220537"/>
                <a:gd name="connsiteX23" fmla="*/ 295879 w 2787131"/>
                <a:gd name="connsiteY23" fmla="*/ 935442 h 2220537"/>
                <a:gd name="connsiteX24" fmla="*/ 280478 w 2787131"/>
                <a:gd name="connsiteY24" fmla="*/ 823171 h 2220537"/>
                <a:gd name="connsiteX25" fmla="*/ 277854 w 2787131"/>
                <a:gd name="connsiteY25" fmla="*/ 825318 h 2220537"/>
                <a:gd name="connsiteX26" fmla="*/ 159793 w 2787131"/>
                <a:gd name="connsiteY26" fmla="*/ 590594 h 2220537"/>
                <a:gd name="connsiteX27" fmla="*/ 108485 w 2787131"/>
                <a:gd name="connsiteY27" fmla="*/ 529198 h 2220537"/>
                <a:gd name="connsiteX28" fmla="*/ 87879 w 2787131"/>
                <a:gd name="connsiteY28" fmla="*/ 512197 h 2220537"/>
                <a:gd name="connsiteX29" fmla="*/ 0 w 2787131"/>
                <a:gd name="connsiteY29" fmla="*/ 300038 h 2220537"/>
                <a:gd name="connsiteX30" fmla="*/ 300038 w 2787131"/>
                <a:gd name="connsiteY30" fmla="*/ 0 h 222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87131" h="2220537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258877" y="355856"/>
                    <a:pt x="1505483" y="451555"/>
                    <a:pt x="1757214" y="581211"/>
                  </a:cubicBezTo>
                  <a:cubicBezTo>
                    <a:pt x="2428495" y="926962"/>
                    <a:pt x="2882020" y="1383262"/>
                    <a:pt x="2770188" y="1600384"/>
                  </a:cubicBezTo>
                  <a:lnTo>
                    <a:pt x="2756375" y="1619310"/>
                  </a:lnTo>
                  <a:lnTo>
                    <a:pt x="2747530" y="1639498"/>
                  </a:lnTo>
                  <a:cubicBezTo>
                    <a:pt x="2627749" y="1872056"/>
                    <a:pt x="2413730" y="2031700"/>
                    <a:pt x="2154645" y="2108765"/>
                  </a:cubicBezTo>
                  <a:lnTo>
                    <a:pt x="2125230" y="2115997"/>
                  </a:lnTo>
                  <a:lnTo>
                    <a:pt x="2104831" y="2159681"/>
                  </a:lnTo>
                  <a:cubicBezTo>
                    <a:pt x="2078789" y="2197281"/>
                    <a:pt x="2042814" y="2220537"/>
                    <a:pt x="2003076" y="2220537"/>
                  </a:cubicBezTo>
                  <a:cubicBezTo>
                    <a:pt x="1963339" y="2220537"/>
                    <a:pt x="1927363" y="2197281"/>
                    <a:pt x="1901322" y="2159681"/>
                  </a:cubicBezTo>
                  <a:lnTo>
                    <a:pt x="1899482" y="2155741"/>
                  </a:lnTo>
                  <a:lnTo>
                    <a:pt x="1800574" y="2161583"/>
                  </a:lnTo>
                  <a:cubicBezTo>
                    <a:pt x="1553133" y="2165445"/>
                    <a:pt x="1288064" y="2105591"/>
                    <a:pt x="1036334" y="1975935"/>
                  </a:cubicBezTo>
                  <a:cubicBezTo>
                    <a:pt x="616783" y="1759841"/>
                    <a:pt x="377011" y="1314746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342625D-AFF7-4655-803B-CDF7CC393332}"/>
                </a:ext>
              </a:extLst>
            </p:cNvPr>
            <p:cNvSpPr/>
            <p:nvPr/>
          </p:nvSpPr>
          <p:spPr>
            <a:xfrm rot="17386589">
              <a:off x="5267330" y="4173032"/>
              <a:ext cx="280586" cy="1667702"/>
            </a:xfrm>
            <a:custGeom>
              <a:avLst/>
              <a:gdLst>
                <a:gd name="connsiteX0" fmla="*/ 271981 w 280586"/>
                <a:gd name="connsiteY0" fmla="*/ 1561857 h 1667702"/>
                <a:gd name="connsiteX1" fmla="*/ 280586 w 280586"/>
                <a:gd name="connsiteY1" fmla="*/ 1662343 h 1667702"/>
                <a:gd name="connsiteX2" fmla="*/ 262481 w 280586"/>
                <a:gd name="connsiteY2" fmla="*/ 1662403 h 1667702"/>
                <a:gd name="connsiteX3" fmla="*/ 169822 w 280586"/>
                <a:gd name="connsiteY3" fmla="*/ 1667702 h 1667702"/>
                <a:gd name="connsiteX4" fmla="*/ 150448 w 280586"/>
                <a:gd name="connsiteY4" fmla="*/ 1588068 h 1667702"/>
                <a:gd name="connsiteX5" fmla="*/ 145805 w 280586"/>
                <a:gd name="connsiteY5" fmla="*/ 1565064 h 1667702"/>
                <a:gd name="connsiteX6" fmla="*/ 216194 w 280586"/>
                <a:gd name="connsiteY6" fmla="*/ 1561323 h 1667702"/>
                <a:gd name="connsiteX7" fmla="*/ 247334 w 280586"/>
                <a:gd name="connsiteY7" fmla="*/ 1253611 h 1667702"/>
                <a:gd name="connsiteX8" fmla="*/ 252373 w 280586"/>
                <a:gd name="connsiteY8" fmla="*/ 1332850 h 1667702"/>
                <a:gd name="connsiteX9" fmla="*/ 254209 w 280586"/>
                <a:gd name="connsiteY9" fmla="*/ 1354294 h 1667702"/>
                <a:gd name="connsiteX10" fmla="*/ 252537 w 280586"/>
                <a:gd name="connsiteY10" fmla="*/ 1354299 h 1667702"/>
                <a:gd name="connsiteX11" fmla="*/ 110358 w 280586"/>
                <a:gd name="connsiteY11" fmla="*/ 1362430 h 1667702"/>
                <a:gd name="connsiteX12" fmla="*/ 94178 w 280586"/>
                <a:gd name="connsiteY12" fmla="*/ 1259339 h 1667702"/>
                <a:gd name="connsiteX13" fmla="*/ 96877 w 280586"/>
                <a:gd name="connsiteY13" fmla="*/ 1259031 h 1667702"/>
                <a:gd name="connsiteX14" fmla="*/ 206250 w 280586"/>
                <a:gd name="connsiteY14" fmla="*/ 1253218 h 1667702"/>
                <a:gd name="connsiteX15" fmla="*/ 227832 w 280586"/>
                <a:gd name="connsiteY15" fmla="*/ 927137 h 1667702"/>
                <a:gd name="connsiteX16" fmla="*/ 232739 w 280586"/>
                <a:gd name="connsiteY16" fmla="*/ 1024077 h 1667702"/>
                <a:gd name="connsiteX17" fmla="*/ 232965 w 280586"/>
                <a:gd name="connsiteY17" fmla="*/ 1027625 h 1667702"/>
                <a:gd name="connsiteX18" fmla="*/ 217602 w 280586"/>
                <a:gd name="connsiteY18" fmla="*/ 1027677 h 1667702"/>
                <a:gd name="connsiteX19" fmla="*/ 70604 w 280586"/>
                <a:gd name="connsiteY19" fmla="*/ 1036083 h 1667702"/>
                <a:gd name="connsiteX20" fmla="*/ 67696 w 280586"/>
                <a:gd name="connsiteY20" fmla="*/ 1036481 h 1667702"/>
                <a:gd name="connsiteX21" fmla="*/ 57313 w 280586"/>
                <a:gd name="connsiteY21" fmla="*/ 945980 h 1667702"/>
                <a:gd name="connsiteX22" fmla="*/ 56236 w 280586"/>
                <a:gd name="connsiteY22" fmla="*/ 933061 h 1667702"/>
                <a:gd name="connsiteX23" fmla="*/ 61941 w 280586"/>
                <a:gd name="connsiteY23" fmla="*/ 932410 h 1667702"/>
                <a:gd name="connsiteX24" fmla="*/ 171314 w 280586"/>
                <a:gd name="connsiteY24" fmla="*/ 926596 h 1667702"/>
                <a:gd name="connsiteX25" fmla="*/ 213730 w 280586"/>
                <a:gd name="connsiteY25" fmla="*/ 618993 h 1667702"/>
                <a:gd name="connsiteX26" fmla="*/ 216486 w 280586"/>
                <a:gd name="connsiteY26" fmla="*/ 703018 h 1667702"/>
                <a:gd name="connsiteX27" fmla="*/ 217323 w 280586"/>
                <a:gd name="connsiteY27" fmla="*/ 719540 h 1667702"/>
                <a:gd name="connsiteX28" fmla="*/ 207658 w 280586"/>
                <a:gd name="connsiteY28" fmla="*/ 719573 h 1667702"/>
                <a:gd name="connsiteX29" fmla="*/ 60660 w 280586"/>
                <a:gd name="connsiteY29" fmla="*/ 727979 h 1667702"/>
                <a:gd name="connsiteX30" fmla="*/ 39390 w 280586"/>
                <a:gd name="connsiteY30" fmla="*/ 730890 h 1667702"/>
                <a:gd name="connsiteX31" fmla="*/ 30711 w 280586"/>
                <a:gd name="connsiteY31" fmla="*/ 626734 h 1667702"/>
                <a:gd name="connsiteX32" fmla="*/ 51996 w 280586"/>
                <a:gd name="connsiteY32" fmla="*/ 624305 h 1667702"/>
                <a:gd name="connsiteX33" fmla="*/ 161370 w 280586"/>
                <a:gd name="connsiteY33" fmla="*/ 618491 h 1667702"/>
                <a:gd name="connsiteX34" fmla="*/ 203554 w 280586"/>
                <a:gd name="connsiteY34" fmla="*/ 308787 h 1667702"/>
                <a:gd name="connsiteX35" fmla="*/ 206845 w 280586"/>
                <a:gd name="connsiteY35" fmla="*/ 409090 h 1667702"/>
                <a:gd name="connsiteX36" fmla="*/ 178560 w 280586"/>
                <a:gd name="connsiteY36" fmla="*/ 409185 h 1667702"/>
                <a:gd name="connsiteX37" fmla="*/ 31562 w 280586"/>
                <a:gd name="connsiteY37" fmla="*/ 417592 h 1667702"/>
                <a:gd name="connsiteX38" fmla="*/ 18415 w 280586"/>
                <a:gd name="connsiteY38" fmla="*/ 419391 h 1667702"/>
                <a:gd name="connsiteX39" fmla="*/ 12395 w 280586"/>
                <a:gd name="connsiteY39" fmla="*/ 315117 h 1667702"/>
                <a:gd name="connsiteX40" fmla="*/ 22898 w 280586"/>
                <a:gd name="connsiteY40" fmla="*/ 313918 h 1667702"/>
                <a:gd name="connsiteX41" fmla="*/ 132272 w 280586"/>
                <a:gd name="connsiteY41" fmla="*/ 308104 h 1667702"/>
                <a:gd name="connsiteX42" fmla="*/ 194130 w 280586"/>
                <a:gd name="connsiteY42" fmla="*/ 688 h 1667702"/>
                <a:gd name="connsiteX43" fmla="*/ 194462 w 280586"/>
                <a:gd name="connsiteY43" fmla="*/ 31601 h 1667702"/>
                <a:gd name="connsiteX44" fmla="*/ 196738 w 280586"/>
                <a:gd name="connsiteY44" fmla="*/ 100987 h 1667702"/>
                <a:gd name="connsiteX45" fmla="*/ 168615 w 280586"/>
                <a:gd name="connsiteY45" fmla="*/ 101081 h 1667702"/>
                <a:gd name="connsiteX46" fmla="*/ 21618 w 280586"/>
                <a:gd name="connsiteY46" fmla="*/ 109488 h 1667702"/>
                <a:gd name="connsiteX47" fmla="*/ 3700 w 280586"/>
                <a:gd name="connsiteY47" fmla="*/ 111940 h 1667702"/>
                <a:gd name="connsiteX48" fmla="*/ 0 w 280586"/>
                <a:gd name="connsiteY48" fmla="*/ 7292 h 1667702"/>
                <a:gd name="connsiteX49" fmla="*/ 12954 w 280586"/>
                <a:gd name="connsiteY49" fmla="*/ 5814 h 1667702"/>
                <a:gd name="connsiteX50" fmla="*/ 122328 w 280586"/>
                <a:gd name="connsiteY50" fmla="*/ 0 h 166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0586" h="1667702">
                  <a:moveTo>
                    <a:pt x="271981" y="1561857"/>
                  </a:moveTo>
                  <a:lnTo>
                    <a:pt x="280586" y="1662343"/>
                  </a:lnTo>
                  <a:lnTo>
                    <a:pt x="262481" y="1662403"/>
                  </a:lnTo>
                  <a:lnTo>
                    <a:pt x="169822" y="1667702"/>
                  </a:lnTo>
                  <a:lnTo>
                    <a:pt x="150448" y="1588068"/>
                  </a:lnTo>
                  <a:lnTo>
                    <a:pt x="145805" y="1565064"/>
                  </a:lnTo>
                  <a:lnTo>
                    <a:pt x="216194" y="1561323"/>
                  </a:lnTo>
                  <a:close/>
                  <a:moveTo>
                    <a:pt x="247334" y="1253611"/>
                  </a:moveTo>
                  <a:lnTo>
                    <a:pt x="252373" y="1332850"/>
                  </a:lnTo>
                  <a:lnTo>
                    <a:pt x="254209" y="1354294"/>
                  </a:lnTo>
                  <a:lnTo>
                    <a:pt x="252537" y="1354299"/>
                  </a:lnTo>
                  <a:lnTo>
                    <a:pt x="110358" y="1362430"/>
                  </a:lnTo>
                  <a:lnTo>
                    <a:pt x="94178" y="1259339"/>
                  </a:lnTo>
                  <a:lnTo>
                    <a:pt x="96877" y="1259031"/>
                  </a:lnTo>
                  <a:cubicBezTo>
                    <a:pt x="134248" y="1255909"/>
                    <a:pt x="170830" y="1253997"/>
                    <a:pt x="206250" y="1253218"/>
                  </a:cubicBezTo>
                  <a:close/>
                  <a:moveTo>
                    <a:pt x="227832" y="927137"/>
                  </a:moveTo>
                  <a:lnTo>
                    <a:pt x="232739" y="1024077"/>
                  </a:lnTo>
                  <a:lnTo>
                    <a:pt x="232965" y="1027625"/>
                  </a:lnTo>
                  <a:lnTo>
                    <a:pt x="217602" y="1027677"/>
                  </a:lnTo>
                  <a:cubicBezTo>
                    <a:pt x="169236" y="1029153"/>
                    <a:pt x="120062" y="1031951"/>
                    <a:pt x="70604" y="1036083"/>
                  </a:cubicBezTo>
                  <a:lnTo>
                    <a:pt x="67696" y="1036481"/>
                  </a:lnTo>
                  <a:lnTo>
                    <a:pt x="57313" y="945980"/>
                  </a:lnTo>
                  <a:lnTo>
                    <a:pt x="56236" y="933061"/>
                  </a:lnTo>
                  <a:lnTo>
                    <a:pt x="61941" y="932410"/>
                  </a:lnTo>
                  <a:cubicBezTo>
                    <a:pt x="99312" y="929287"/>
                    <a:pt x="135894" y="927375"/>
                    <a:pt x="171314" y="926596"/>
                  </a:cubicBezTo>
                  <a:close/>
                  <a:moveTo>
                    <a:pt x="213730" y="618993"/>
                  </a:moveTo>
                  <a:lnTo>
                    <a:pt x="216486" y="703018"/>
                  </a:lnTo>
                  <a:lnTo>
                    <a:pt x="217323" y="719540"/>
                  </a:lnTo>
                  <a:lnTo>
                    <a:pt x="207658" y="719573"/>
                  </a:lnTo>
                  <a:cubicBezTo>
                    <a:pt x="159292" y="721049"/>
                    <a:pt x="110118" y="723847"/>
                    <a:pt x="60660" y="727979"/>
                  </a:cubicBezTo>
                  <a:lnTo>
                    <a:pt x="39390" y="730890"/>
                  </a:lnTo>
                  <a:lnTo>
                    <a:pt x="30711" y="626734"/>
                  </a:lnTo>
                  <a:lnTo>
                    <a:pt x="51996" y="624305"/>
                  </a:lnTo>
                  <a:cubicBezTo>
                    <a:pt x="89368" y="621182"/>
                    <a:pt x="125949" y="619271"/>
                    <a:pt x="161370" y="618491"/>
                  </a:cubicBezTo>
                  <a:close/>
                  <a:moveTo>
                    <a:pt x="203554" y="308787"/>
                  </a:moveTo>
                  <a:lnTo>
                    <a:pt x="206845" y="409090"/>
                  </a:lnTo>
                  <a:lnTo>
                    <a:pt x="178560" y="409185"/>
                  </a:lnTo>
                  <a:cubicBezTo>
                    <a:pt x="130194" y="410661"/>
                    <a:pt x="81019" y="413459"/>
                    <a:pt x="31562" y="417592"/>
                  </a:cubicBezTo>
                  <a:lnTo>
                    <a:pt x="18415" y="419391"/>
                  </a:lnTo>
                  <a:lnTo>
                    <a:pt x="12395" y="315117"/>
                  </a:lnTo>
                  <a:lnTo>
                    <a:pt x="22898" y="313918"/>
                  </a:lnTo>
                  <a:cubicBezTo>
                    <a:pt x="60269" y="310795"/>
                    <a:pt x="96851" y="308884"/>
                    <a:pt x="132272" y="308104"/>
                  </a:cubicBezTo>
                  <a:close/>
                  <a:moveTo>
                    <a:pt x="194130" y="688"/>
                  </a:moveTo>
                  <a:lnTo>
                    <a:pt x="194462" y="31601"/>
                  </a:lnTo>
                  <a:lnTo>
                    <a:pt x="196738" y="100987"/>
                  </a:lnTo>
                  <a:lnTo>
                    <a:pt x="168615" y="101081"/>
                  </a:lnTo>
                  <a:cubicBezTo>
                    <a:pt x="120249" y="102557"/>
                    <a:pt x="71075" y="105355"/>
                    <a:pt x="21618" y="109488"/>
                  </a:cubicBezTo>
                  <a:lnTo>
                    <a:pt x="3700" y="111940"/>
                  </a:lnTo>
                  <a:lnTo>
                    <a:pt x="0" y="7292"/>
                  </a:lnTo>
                  <a:lnTo>
                    <a:pt x="12954" y="5814"/>
                  </a:lnTo>
                  <a:cubicBezTo>
                    <a:pt x="50325" y="2691"/>
                    <a:pt x="86907" y="780"/>
                    <a:pt x="12232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4F2740E-AE3F-4B37-97F3-8377DD31C29A}"/>
                </a:ext>
              </a:extLst>
            </p:cNvPr>
            <p:cNvSpPr/>
            <p:nvPr/>
          </p:nvSpPr>
          <p:spPr>
            <a:xfrm>
              <a:off x="1662113" y="3276599"/>
              <a:ext cx="1290670" cy="1417424"/>
            </a:xfrm>
            <a:custGeom>
              <a:avLst/>
              <a:gdLst>
                <a:gd name="connsiteX0" fmla="*/ 300038 w 1290670"/>
                <a:gd name="connsiteY0" fmla="*/ 0 h 1417424"/>
                <a:gd name="connsiteX1" fmla="*/ 416826 w 1290670"/>
                <a:gd name="connsiteY1" fmla="*/ 23579 h 1417424"/>
                <a:gd name="connsiteX2" fmla="*/ 455369 w 1290670"/>
                <a:gd name="connsiteY2" fmla="*/ 44499 h 1417424"/>
                <a:gd name="connsiteX3" fmla="*/ 455770 w 1290670"/>
                <a:gd name="connsiteY3" fmla="*/ 43005 h 1417424"/>
                <a:gd name="connsiteX4" fmla="*/ 463565 w 1290670"/>
                <a:gd name="connsiteY4" fmla="*/ 48947 h 1417424"/>
                <a:gd name="connsiteX5" fmla="*/ 467792 w 1290670"/>
                <a:gd name="connsiteY5" fmla="*/ 51242 h 1417424"/>
                <a:gd name="connsiteX6" fmla="*/ 482590 w 1290670"/>
                <a:gd name="connsiteY6" fmla="*/ 63452 h 1417424"/>
                <a:gd name="connsiteX7" fmla="*/ 550782 w 1290670"/>
                <a:gd name="connsiteY7" fmla="*/ 115437 h 1417424"/>
                <a:gd name="connsiteX8" fmla="*/ 706793 w 1290670"/>
                <a:gd name="connsiteY8" fmla="*/ 203081 h 1417424"/>
                <a:gd name="connsiteX9" fmla="*/ 862152 w 1290670"/>
                <a:gd name="connsiteY9" fmla="*/ 258855 h 1417424"/>
                <a:gd name="connsiteX10" fmla="*/ 1043055 w 1290670"/>
                <a:gd name="connsiteY10" fmla="*/ 298329 h 1417424"/>
                <a:gd name="connsiteX11" fmla="*/ 1210293 w 1290670"/>
                <a:gd name="connsiteY11" fmla="*/ 348566 h 1417424"/>
                <a:gd name="connsiteX12" fmla="*/ 1290670 w 1290670"/>
                <a:gd name="connsiteY12" fmla="*/ 377802 h 1417424"/>
                <a:gd name="connsiteX13" fmla="*/ 1203704 w 1290670"/>
                <a:gd name="connsiteY13" fmla="*/ 402269 h 1417424"/>
                <a:gd name="connsiteX14" fmla="*/ 589069 w 1290670"/>
                <a:gd name="connsiteY14" fmla="*/ 913763 h 1417424"/>
                <a:gd name="connsiteX15" fmla="*/ 478315 w 1290670"/>
                <a:gd name="connsiteY15" fmla="*/ 1363440 h 1417424"/>
                <a:gd name="connsiteX16" fmla="*/ 480571 w 1290670"/>
                <a:gd name="connsiteY16" fmla="*/ 1417424 h 1417424"/>
                <a:gd name="connsiteX17" fmla="*/ 455194 w 1290670"/>
                <a:gd name="connsiteY17" fmla="*/ 1374369 h 1417424"/>
                <a:gd name="connsiteX18" fmla="*/ 295879 w 1290670"/>
                <a:gd name="connsiteY18" fmla="*/ 935442 h 1417424"/>
                <a:gd name="connsiteX19" fmla="*/ 280478 w 1290670"/>
                <a:gd name="connsiteY19" fmla="*/ 823171 h 1417424"/>
                <a:gd name="connsiteX20" fmla="*/ 277854 w 1290670"/>
                <a:gd name="connsiteY20" fmla="*/ 825318 h 1417424"/>
                <a:gd name="connsiteX21" fmla="*/ 159793 w 1290670"/>
                <a:gd name="connsiteY21" fmla="*/ 590594 h 1417424"/>
                <a:gd name="connsiteX22" fmla="*/ 108485 w 1290670"/>
                <a:gd name="connsiteY22" fmla="*/ 529198 h 1417424"/>
                <a:gd name="connsiteX23" fmla="*/ 87879 w 1290670"/>
                <a:gd name="connsiteY23" fmla="*/ 512197 h 1417424"/>
                <a:gd name="connsiteX24" fmla="*/ 0 w 1290670"/>
                <a:gd name="connsiteY24" fmla="*/ 300038 h 1417424"/>
                <a:gd name="connsiteX25" fmla="*/ 300038 w 1290670"/>
                <a:gd name="connsiteY25" fmla="*/ 0 h 141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0670" h="1417424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097011" y="312711"/>
                    <a:pt x="1152890" y="329478"/>
                    <a:pt x="1210293" y="348566"/>
                  </a:cubicBezTo>
                  <a:lnTo>
                    <a:pt x="1290670" y="377802"/>
                  </a:lnTo>
                  <a:lnTo>
                    <a:pt x="1203704" y="402269"/>
                  </a:lnTo>
                  <a:cubicBezTo>
                    <a:pt x="938709" y="490809"/>
                    <a:pt x="717112" y="665165"/>
                    <a:pt x="589069" y="913763"/>
                  </a:cubicBezTo>
                  <a:cubicBezTo>
                    <a:pt x="515902" y="1055820"/>
                    <a:pt x="480209" y="1208669"/>
                    <a:pt x="478315" y="1363440"/>
                  </a:cubicBezTo>
                  <a:lnTo>
                    <a:pt x="480571" y="1417424"/>
                  </a:lnTo>
                  <a:lnTo>
                    <a:pt x="455194" y="1374369"/>
                  </a:lnTo>
                  <a:cubicBezTo>
                    <a:pt x="379037" y="1229172"/>
                    <a:pt x="326304" y="1077681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3A6D0DA-B1D7-45C9-BA54-65CC2E440444}"/>
                </a:ext>
              </a:extLst>
            </p:cNvPr>
            <p:cNvSpPr/>
            <p:nvPr/>
          </p:nvSpPr>
          <p:spPr>
            <a:xfrm>
              <a:off x="1662113" y="3276599"/>
              <a:ext cx="615161" cy="442453"/>
            </a:xfrm>
            <a:custGeom>
              <a:avLst/>
              <a:gdLst>
                <a:gd name="connsiteX0" fmla="*/ 299755 w 615161"/>
                <a:gd name="connsiteY0" fmla="*/ 0 h 442453"/>
                <a:gd name="connsiteX1" fmla="*/ 416543 w 615161"/>
                <a:gd name="connsiteY1" fmla="*/ 23579 h 442453"/>
                <a:gd name="connsiteX2" fmla="*/ 455086 w 615161"/>
                <a:gd name="connsiteY2" fmla="*/ 44499 h 442453"/>
                <a:gd name="connsiteX3" fmla="*/ 455487 w 615161"/>
                <a:gd name="connsiteY3" fmla="*/ 43005 h 442453"/>
                <a:gd name="connsiteX4" fmla="*/ 463282 w 615161"/>
                <a:gd name="connsiteY4" fmla="*/ 48947 h 442453"/>
                <a:gd name="connsiteX5" fmla="*/ 467509 w 615161"/>
                <a:gd name="connsiteY5" fmla="*/ 51242 h 442453"/>
                <a:gd name="connsiteX6" fmla="*/ 482307 w 615161"/>
                <a:gd name="connsiteY6" fmla="*/ 63452 h 442453"/>
                <a:gd name="connsiteX7" fmla="*/ 550499 w 615161"/>
                <a:gd name="connsiteY7" fmla="*/ 115437 h 442453"/>
                <a:gd name="connsiteX8" fmla="*/ 615161 w 615161"/>
                <a:gd name="connsiteY8" fmla="*/ 151763 h 442453"/>
                <a:gd name="connsiteX9" fmla="*/ 613346 w 615161"/>
                <a:gd name="connsiteY9" fmla="*/ 169771 h 442453"/>
                <a:gd name="connsiteX10" fmla="*/ 278776 w 615161"/>
                <a:gd name="connsiteY10" fmla="*/ 442453 h 442453"/>
                <a:gd name="connsiteX11" fmla="*/ 37293 w 615161"/>
                <a:gd name="connsiteY11" fmla="*/ 342428 h 442453"/>
                <a:gd name="connsiteX12" fmla="*/ 0 w 615161"/>
                <a:gd name="connsiteY12" fmla="*/ 297228 h 442453"/>
                <a:gd name="connsiteX13" fmla="*/ 5813 w 615161"/>
                <a:gd name="connsiteY13" fmla="*/ 239570 h 442453"/>
                <a:gd name="connsiteX14" fmla="*/ 299755 w 615161"/>
                <a:gd name="connsiteY14" fmla="*/ 0 h 442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5161" h="442453">
                  <a:moveTo>
                    <a:pt x="299755" y="0"/>
                  </a:moveTo>
                  <a:cubicBezTo>
                    <a:pt x="341182" y="0"/>
                    <a:pt x="380647" y="8396"/>
                    <a:pt x="416543" y="23579"/>
                  </a:cubicBezTo>
                  <a:lnTo>
                    <a:pt x="455086" y="44499"/>
                  </a:lnTo>
                  <a:lnTo>
                    <a:pt x="455487" y="43005"/>
                  </a:lnTo>
                  <a:lnTo>
                    <a:pt x="463282" y="48947"/>
                  </a:lnTo>
                  <a:lnTo>
                    <a:pt x="467509" y="51242"/>
                  </a:lnTo>
                  <a:lnTo>
                    <a:pt x="482307" y="63452"/>
                  </a:lnTo>
                  <a:lnTo>
                    <a:pt x="550499" y="115437"/>
                  </a:lnTo>
                  <a:lnTo>
                    <a:pt x="615161" y="151763"/>
                  </a:lnTo>
                  <a:lnTo>
                    <a:pt x="613346" y="169771"/>
                  </a:lnTo>
                  <a:cubicBezTo>
                    <a:pt x="581502" y="325391"/>
                    <a:pt x="443810" y="442453"/>
                    <a:pt x="278776" y="442453"/>
                  </a:cubicBezTo>
                  <a:cubicBezTo>
                    <a:pt x="184471" y="442453"/>
                    <a:pt x="99094" y="404229"/>
                    <a:pt x="37293" y="342428"/>
                  </a:cubicBezTo>
                  <a:lnTo>
                    <a:pt x="0" y="297228"/>
                  </a:lnTo>
                  <a:lnTo>
                    <a:pt x="5813" y="239570"/>
                  </a:lnTo>
                  <a:cubicBezTo>
                    <a:pt x="33790" y="102848"/>
                    <a:pt x="154762" y="0"/>
                    <a:pt x="29975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89983F2F-2E26-4E97-A31B-6D45BFCAD93A}"/>
                </a:ext>
              </a:extLst>
            </p:cNvPr>
            <p:cNvSpPr/>
            <p:nvPr/>
          </p:nvSpPr>
          <p:spPr>
            <a:xfrm>
              <a:off x="1835690" y="3390900"/>
              <a:ext cx="182880" cy="1828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7449625E-47C9-4BE3-A2F2-2EFF57667FE9}"/>
                </a:ext>
              </a:extLst>
            </p:cNvPr>
            <p:cNvSpPr/>
            <p:nvPr/>
          </p:nvSpPr>
          <p:spPr>
            <a:xfrm>
              <a:off x="1859503" y="3414713"/>
              <a:ext cx="135254" cy="13525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10C3F328-C4A8-4EF1-A929-EF97D3C9E88B}"/>
                </a:ext>
              </a:extLst>
            </p:cNvPr>
            <p:cNvSpPr/>
            <p:nvPr/>
          </p:nvSpPr>
          <p:spPr>
            <a:xfrm>
              <a:off x="1892364" y="3438048"/>
              <a:ext cx="45720" cy="457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6E2753B-A524-4C54-968D-9D3F7BE09FE9}"/>
                </a:ext>
              </a:extLst>
            </p:cNvPr>
            <p:cNvSpPr/>
            <p:nvPr/>
          </p:nvSpPr>
          <p:spPr>
            <a:xfrm rot="5400000">
              <a:off x="1512852" y="3434311"/>
              <a:ext cx="169237" cy="265016"/>
            </a:xfrm>
            <a:custGeom>
              <a:avLst/>
              <a:gdLst>
                <a:gd name="connsiteX0" fmla="*/ 0 w 169237"/>
                <a:gd name="connsiteY0" fmla="*/ 44646 h 265016"/>
                <a:gd name="connsiteX1" fmla="*/ 45559 w 169237"/>
                <a:gd name="connsiteY1" fmla="*/ 7055 h 265016"/>
                <a:gd name="connsiteX2" fmla="*/ 59487 w 169237"/>
                <a:gd name="connsiteY2" fmla="*/ 0 h 265016"/>
                <a:gd name="connsiteX3" fmla="*/ 82598 w 169237"/>
                <a:gd name="connsiteY3" fmla="*/ 21717 h 265016"/>
                <a:gd name="connsiteX4" fmla="*/ 141446 w 169237"/>
                <a:gd name="connsiteY4" fmla="*/ 56636 h 265016"/>
                <a:gd name="connsiteX5" fmla="*/ 146829 w 169237"/>
                <a:gd name="connsiteY5" fmla="*/ 145061 h 265016"/>
                <a:gd name="connsiteX6" fmla="*/ 169237 w 169237"/>
                <a:gd name="connsiteY6" fmla="*/ 265015 h 265016"/>
                <a:gd name="connsiteX7" fmla="*/ 169237 w 169237"/>
                <a:gd name="connsiteY7" fmla="*/ 265016 h 265016"/>
                <a:gd name="connsiteX8" fmla="*/ 10356 w 169237"/>
                <a:gd name="connsiteY8" fmla="*/ 116822 h 2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237" h="265016">
                  <a:moveTo>
                    <a:pt x="0" y="44646"/>
                  </a:moveTo>
                  <a:lnTo>
                    <a:pt x="45559" y="7055"/>
                  </a:lnTo>
                  <a:lnTo>
                    <a:pt x="59487" y="0"/>
                  </a:lnTo>
                  <a:lnTo>
                    <a:pt x="82598" y="21717"/>
                  </a:lnTo>
                  <a:lnTo>
                    <a:pt x="141446" y="56636"/>
                  </a:lnTo>
                  <a:lnTo>
                    <a:pt x="146829" y="145061"/>
                  </a:lnTo>
                  <a:cubicBezTo>
                    <a:pt x="151809" y="185653"/>
                    <a:pt x="159278" y="225789"/>
                    <a:pt x="169237" y="265015"/>
                  </a:cubicBezTo>
                  <a:lnTo>
                    <a:pt x="169237" y="265016"/>
                  </a:lnTo>
                  <a:cubicBezTo>
                    <a:pt x="97813" y="265016"/>
                    <a:pt x="36532" y="203909"/>
                    <a:pt x="10356" y="1168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C319C0B-4E50-4E3F-9260-8DBD02AB43E1}"/>
                </a:ext>
              </a:extLst>
            </p:cNvPr>
            <p:cNvSpPr/>
            <p:nvPr/>
          </p:nvSpPr>
          <p:spPr>
            <a:xfrm rot="12664706">
              <a:off x="2634689" y="4008785"/>
              <a:ext cx="1467034" cy="953428"/>
            </a:xfrm>
            <a:custGeom>
              <a:avLst/>
              <a:gdLst>
                <a:gd name="connsiteX0" fmla="*/ 420572 w 1534666"/>
                <a:gd name="connsiteY0" fmla="*/ 261922 h 927942"/>
                <a:gd name="connsiteX1" fmla="*/ 290495 w 1534666"/>
                <a:gd name="connsiteY1" fmla="*/ 146939 h 927942"/>
                <a:gd name="connsiteX2" fmla="*/ 420572 w 1534666"/>
                <a:gd name="connsiteY2" fmla="*/ 31956 h 927942"/>
                <a:gd name="connsiteX3" fmla="*/ 420572 w 1534666"/>
                <a:gd name="connsiteY3" fmla="*/ 261921 h 927942"/>
                <a:gd name="connsiteX4" fmla="*/ 154963 w 1534666"/>
                <a:gd name="connsiteY4" fmla="*/ 441083 h 927942"/>
                <a:gd name="connsiteX5" fmla="*/ 24886 w 1534666"/>
                <a:gd name="connsiteY5" fmla="*/ 326100 h 927942"/>
                <a:gd name="connsiteX6" fmla="*/ 154963 w 1534666"/>
                <a:gd name="connsiteY6" fmla="*/ 211117 h 927942"/>
                <a:gd name="connsiteX7" fmla="*/ 154963 w 1534666"/>
                <a:gd name="connsiteY7" fmla="*/ 441082 h 927942"/>
                <a:gd name="connsiteX8" fmla="*/ 879529 w 1534666"/>
                <a:gd name="connsiteY8" fmla="*/ 229966 h 927942"/>
                <a:gd name="connsiteX9" fmla="*/ 749453 w 1534666"/>
                <a:gd name="connsiteY9" fmla="*/ 114983 h 927942"/>
                <a:gd name="connsiteX10" fmla="*/ 879529 w 1534666"/>
                <a:gd name="connsiteY10" fmla="*/ 0 h 927942"/>
                <a:gd name="connsiteX11" fmla="*/ 879530 w 1534666"/>
                <a:gd name="connsiteY11" fmla="*/ 229966 h 927942"/>
                <a:gd name="connsiteX12" fmla="*/ 642267 w 1534666"/>
                <a:gd name="connsiteY12" fmla="*/ 425405 h 927942"/>
                <a:gd name="connsiteX13" fmla="*/ 512190 w 1534666"/>
                <a:gd name="connsiteY13" fmla="*/ 310422 h 927942"/>
                <a:gd name="connsiteX14" fmla="*/ 642267 w 1534666"/>
                <a:gd name="connsiteY14" fmla="*/ 195439 h 927942"/>
                <a:gd name="connsiteX15" fmla="*/ 642267 w 1534666"/>
                <a:gd name="connsiteY15" fmla="*/ 425404 h 927942"/>
                <a:gd name="connsiteX16" fmla="*/ 389934 w 1534666"/>
                <a:gd name="connsiteY16" fmla="*/ 584907 h 927942"/>
                <a:gd name="connsiteX17" fmla="*/ 259857 w 1534666"/>
                <a:gd name="connsiteY17" fmla="*/ 469924 h 927942"/>
                <a:gd name="connsiteX18" fmla="*/ 389934 w 1534666"/>
                <a:gd name="connsiteY18" fmla="*/ 354941 h 927942"/>
                <a:gd name="connsiteX19" fmla="*/ 389934 w 1534666"/>
                <a:gd name="connsiteY19" fmla="*/ 584906 h 927942"/>
                <a:gd name="connsiteX20" fmla="*/ 130077 w 1534666"/>
                <a:gd name="connsiteY20" fmla="*/ 793430 h 927942"/>
                <a:gd name="connsiteX21" fmla="*/ 0 w 1534666"/>
                <a:gd name="connsiteY21" fmla="*/ 678447 h 927942"/>
                <a:gd name="connsiteX22" fmla="*/ 130077 w 1534666"/>
                <a:gd name="connsiteY22" fmla="*/ 563464 h 927942"/>
                <a:gd name="connsiteX23" fmla="*/ 130077 w 1534666"/>
                <a:gd name="connsiteY23" fmla="*/ 793429 h 927942"/>
                <a:gd name="connsiteX24" fmla="*/ 1101224 w 1534666"/>
                <a:gd name="connsiteY24" fmla="*/ 393449 h 927942"/>
                <a:gd name="connsiteX25" fmla="*/ 971147 w 1534666"/>
                <a:gd name="connsiteY25" fmla="*/ 278466 h 927942"/>
                <a:gd name="connsiteX26" fmla="*/ 1101224 w 1534666"/>
                <a:gd name="connsiteY26" fmla="*/ 163483 h 927942"/>
                <a:gd name="connsiteX27" fmla="*/ 1101224 w 1534666"/>
                <a:gd name="connsiteY27" fmla="*/ 393449 h 927942"/>
                <a:gd name="connsiteX28" fmla="*/ 848891 w 1534666"/>
                <a:gd name="connsiteY28" fmla="*/ 552951 h 927942"/>
                <a:gd name="connsiteX29" fmla="*/ 718814 w 1534666"/>
                <a:gd name="connsiteY29" fmla="*/ 437968 h 927942"/>
                <a:gd name="connsiteX30" fmla="*/ 848891 w 1534666"/>
                <a:gd name="connsiteY30" fmla="*/ 322985 h 927942"/>
                <a:gd name="connsiteX31" fmla="*/ 848891 w 1534666"/>
                <a:gd name="connsiteY31" fmla="*/ 552950 h 927942"/>
                <a:gd name="connsiteX32" fmla="*/ 1350876 w 1534666"/>
                <a:gd name="connsiteY32" fmla="*/ 254099 h 927942"/>
                <a:gd name="connsiteX33" fmla="*/ 1220799 w 1534666"/>
                <a:gd name="connsiteY33" fmla="*/ 139116 h 927942"/>
                <a:gd name="connsiteX34" fmla="*/ 1350876 w 1534666"/>
                <a:gd name="connsiteY34" fmla="*/ 24133 h 927942"/>
                <a:gd name="connsiteX35" fmla="*/ 1350876 w 1534666"/>
                <a:gd name="connsiteY35" fmla="*/ 254099 h 927942"/>
                <a:gd name="connsiteX36" fmla="*/ 617381 w 1534666"/>
                <a:gd name="connsiteY36" fmla="*/ 777752 h 927942"/>
                <a:gd name="connsiteX37" fmla="*/ 487304 w 1534666"/>
                <a:gd name="connsiteY37" fmla="*/ 662769 h 927942"/>
                <a:gd name="connsiteX38" fmla="*/ 617381 w 1534666"/>
                <a:gd name="connsiteY38" fmla="*/ 547786 h 927942"/>
                <a:gd name="connsiteX39" fmla="*/ 617381 w 1534666"/>
                <a:gd name="connsiteY39" fmla="*/ 777751 h 927942"/>
                <a:gd name="connsiteX40" fmla="*/ 392798 w 1534666"/>
                <a:gd name="connsiteY40" fmla="*/ 927942 h 927942"/>
                <a:gd name="connsiteX41" fmla="*/ 262721 w 1534666"/>
                <a:gd name="connsiteY41" fmla="*/ 812959 h 927942"/>
                <a:gd name="connsiteX42" fmla="*/ 392797 w 1534666"/>
                <a:gd name="connsiteY42" fmla="*/ 697976 h 927942"/>
                <a:gd name="connsiteX43" fmla="*/ 392797 w 1534666"/>
                <a:gd name="connsiteY43" fmla="*/ 927941 h 927942"/>
                <a:gd name="connsiteX44" fmla="*/ 1534666 w 1534666"/>
                <a:gd name="connsiteY44" fmla="*/ 399115 h 927942"/>
                <a:gd name="connsiteX45" fmla="*/ 1404589 w 1534666"/>
                <a:gd name="connsiteY45" fmla="*/ 284132 h 927942"/>
                <a:gd name="connsiteX46" fmla="*/ 1534666 w 1534666"/>
                <a:gd name="connsiteY46" fmla="*/ 169149 h 927942"/>
                <a:gd name="connsiteX47" fmla="*/ 1534666 w 1534666"/>
                <a:gd name="connsiteY47" fmla="*/ 399114 h 927942"/>
                <a:gd name="connsiteX48" fmla="*/ 1320477 w 1534666"/>
                <a:gd name="connsiteY48" fmla="*/ 572699 h 927942"/>
                <a:gd name="connsiteX49" fmla="*/ 1190400 w 1534666"/>
                <a:gd name="connsiteY49" fmla="*/ 457716 h 927942"/>
                <a:gd name="connsiteX50" fmla="*/ 1320477 w 1534666"/>
                <a:gd name="connsiteY50" fmla="*/ 342733 h 927942"/>
                <a:gd name="connsiteX51" fmla="*/ 1320477 w 1534666"/>
                <a:gd name="connsiteY51" fmla="*/ 572698 h 927942"/>
                <a:gd name="connsiteX52" fmla="*/ 1076338 w 1534666"/>
                <a:gd name="connsiteY52" fmla="*/ 745796 h 927942"/>
                <a:gd name="connsiteX53" fmla="*/ 946261 w 1534666"/>
                <a:gd name="connsiteY53" fmla="*/ 630813 h 927942"/>
                <a:gd name="connsiteX54" fmla="*/ 1076338 w 1534666"/>
                <a:gd name="connsiteY54" fmla="*/ 515830 h 927942"/>
                <a:gd name="connsiteX55" fmla="*/ 1076338 w 1534666"/>
                <a:gd name="connsiteY55" fmla="*/ 745795 h 927942"/>
                <a:gd name="connsiteX56" fmla="*/ 851755 w 1534666"/>
                <a:gd name="connsiteY56" fmla="*/ 895987 h 927942"/>
                <a:gd name="connsiteX57" fmla="*/ 721678 w 1534666"/>
                <a:gd name="connsiteY57" fmla="*/ 781004 h 927942"/>
                <a:gd name="connsiteX58" fmla="*/ 851755 w 1534666"/>
                <a:gd name="connsiteY58" fmla="*/ 666021 h 927942"/>
                <a:gd name="connsiteX59" fmla="*/ 851755 w 1534666"/>
                <a:gd name="connsiteY59" fmla="*/ 895986 h 927942"/>
                <a:gd name="connsiteX60" fmla="*/ 1508102 w 1534666"/>
                <a:gd name="connsiteY60" fmla="*/ 730229 h 927942"/>
                <a:gd name="connsiteX61" fmla="*/ 1378025 w 1534666"/>
                <a:gd name="connsiteY61" fmla="*/ 615246 h 927942"/>
                <a:gd name="connsiteX62" fmla="*/ 1508102 w 1534666"/>
                <a:gd name="connsiteY62" fmla="*/ 500263 h 927942"/>
                <a:gd name="connsiteX63" fmla="*/ 1508102 w 1534666"/>
                <a:gd name="connsiteY63" fmla="*/ 730228 h 927942"/>
                <a:gd name="connsiteX64" fmla="*/ 1292238 w 1534666"/>
                <a:gd name="connsiteY64" fmla="*/ 882581 h 927942"/>
                <a:gd name="connsiteX65" fmla="*/ 1162161 w 1534666"/>
                <a:gd name="connsiteY65" fmla="*/ 767598 h 927942"/>
                <a:gd name="connsiteX66" fmla="*/ 1292238 w 1534666"/>
                <a:gd name="connsiteY66" fmla="*/ 652615 h 927942"/>
                <a:gd name="connsiteX67" fmla="*/ 1292238 w 1534666"/>
                <a:gd name="connsiteY67" fmla="*/ 882580 h 92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534666" h="927942">
                  <a:moveTo>
                    <a:pt x="420572" y="261922"/>
                  </a:moveTo>
                  <a:cubicBezTo>
                    <a:pt x="348732" y="261922"/>
                    <a:pt x="290495" y="210442"/>
                    <a:pt x="290495" y="146939"/>
                  </a:cubicBezTo>
                  <a:cubicBezTo>
                    <a:pt x="290495" y="83436"/>
                    <a:pt x="348732" y="31956"/>
                    <a:pt x="420572" y="31956"/>
                  </a:cubicBezTo>
                  <a:cubicBezTo>
                    <a:pt x="357953" y="98619"/>
                    <a:pt x="357953" y="195258"/>
                    <a:pt x="420572" y="261921"/>
                  </a:cubicBezTo>
                  <a:close/>
                  <a:moveTo>
                    <a:pt x="154963" y="441083"/>
                  </a:moveTo>
                  <a:cubicBezTo>
                    <a:pt x="83123" y="441083"/>
                    <a:pt x="24886" y="389603"/>
                    <a:pt x="24886" y="326100"/>
                  </a:cubicBezTo>
                  <a:cubicBezTo>
                    <a:pt x="24886" y="262597"/>
                    <a:pt x="83123" y="211117"/>
                    <a:pt x="154963" y="211117"/>
                  </a:cubicBezTo>
                  <a:cubicBezTo>
                    <a:pt x="92344" y="277780"/>
                    <a:pt x="92344" y="374419"/>
                    <a:pt x="154963" y="441082"/>
                  </a:cubicBezTo>
                  <a:close/>
                  <a:moveTo>
                    <a:pt x="879529" y="229966"/>
                  </a:moveTo>
                  <a:cubicBezTo>
                    <a:pt x="807689" y="229966"/>
                    <a:pt x="749453" y="178487"/>
                    <a:pt x="749453" y="114983"/>
                  </a:cubicBezTo>
                  <a:cubicBezTo>
                    <a:pt x="749452" y="51480"/>
                    <a:pt x="807689" y="0"/>
                    <a:pt x="879529" y="0"/>
                  </a:cubicBezTo>
                  <a:cubicBezTo>
                    <a:pt x="816911" y="66664"/>
                    <a:pt x="816911" y="163302"/>
                    <a:pt x="879530" y="229966"/>
                  </a:cubicBezTo>
                  <a:close/>
                  <a:moveTo>
                    <a:pt x="642267" y="425405"/>
                  </a:moveTo>
                  <a:cubicBezTo>
                    <a:pt x="570427" y="425405"/>
                    <a:pt x="512190" y="373925"/>
                    <a:pt x="512190" y="310422"/>
                  </a:cubicBezTo>
                  <a:cubicBezTo>
                    <a:pt x="512190" y="246919"/>
                    <a:pt x="570427" y="195439"/>
                    <a:pt x="642267" y="195439"/>
                  </a:cubicBezTo>
                  <a:cubicBezTo>
                    <a:pt x="579648" y="262102"/>
                    <a:pt x="579648" y="358741"/>
                    <a:pt x="642267" y="425404"/>
                  </a:cubicBezTo>
                  <a:close/>
                  <a:moveTo>
                    <a:pt x="389934" y="584907"/>
                  </a:moveTo>
                  <a:cubicBezTo>
                    <a:pt x="318094" y="584907"/>
                    <a:pt x="259857" y="533427"/>
                    <a:pt x="259857" y="469924"/>
                  </a:cubicBezTo>
                  <a:cubicBezTo>
                    <a:pt x="259857" y="406421"/>
                    <a:pt x="318094" y="354941"/>
                    <a:pt x="389934" y="354941"/>
                  </a:cubicBezTo>
                  <a:cubicBezTo>
                    <a:pt x="327315" y="421604"/>
                    <a:pt x="327315" y="518243"/>
                    <a:pt x="389934" y="584906"/>
                  </a:cubicBezTo>
                  <a:close/>
                  <a:moveTo>
                    <a:pt x="130077" y="793430"/>
                  </a:moveTo>
                  <a:cubicBezTo>
                    <a:pt x="58237" y="793430"/>
                    <a:pt x="0" y="741950"/>
                    <a:pt x="0" y="678447"/>
                  </a:cubicBezTo>
                  <a:cubicBezTo>
                    <a:pt x="0" y="614944"/>
                    <a:pt x="58237" y="563464"/>
                    <a:pt x="130077" y="563464"/>
                  </a:cubicBezTo>
                  <a:cubicBezTo>
                    <a:pt x="67458" y="630127"/>
                    <a:pt x="67458" y="726766"/>
                    <a:pt x="130077" y="793429"/>
                  </a:cubicBezTo>
                  <a:close/>
                  <a:moveTo>
                    <a:pt x="1101224" y="393449"/>
                  </a:moveTo>
                  <a:cubicBezTo>
                    <a:pt x="1029384" y="393449"/>
                    <a:pt x="971147" y="341970"/>
                    <a:pt x="971147" y="278466"/>
                  </a:cubicBezTo>
                  <a:cubicBezTo>
                    <a:pt x="971147" y="214963"/>
                    <a:pt x="1029384" y="163483"/>
                    <a:pt x="1101224" y="163483"/>
                  </a:cubicBezTo>
                  <a:cubicBezTo>
                    <a:pt x="1038605" y="230147"/>
                    <a:pt x="1038605" y="326785"/>
                    <a:pt x="1101224" y="393449"/>
                  </a:cubicBezTo>
                  <a:close/>
                  <a:moveTo>
                    <a:pt x="848891" y="552951"/>
                  </a:moveTo>
                  <a:cubicBezTo>
                    <a:pt x="777051" y="552951"/>
                    <a:pt x="718814" y="501471"/>
                    <a:pt x="718814" y="437968"/>
                  </a:cubicBezTo>
                  <a:cubicBezTo>
                    <a:pt x="718814" y="374465"/>
                    <a:pt x="777051" y="322985"/>
                    <a:pt x="848891" y="322985"/>
                  </a:cubicBezTo>
                  <a:cubicBezTo>
                    <a:pt x="786272" y="389648"/>
                    <a:pt x="786272" y="486287"/>
                    <a:pt x="848891" y="552950"/>
                  </a:cubicBezTo>
                  <a:close/>
                  <a:moveTo>
                    <a:pt x="1350876" y="254099"/>
                  </a:moveTo>
                  <a:cubicBezTo>
                    <a:pt x="1279036" y="254099"/>
                    <a:pt x="1220799" y="202620"/>
                    <a:pt x="1220799" y="139116"/>
                  </a:cubicBezTo>
                  <a:cubicBezTo>
                    <a:pt x="1220799" y="75613"/>
                    <a:pt x="1279036" y="24133"/>
                    <a:pt x="1350876" y="24133"/>
                  </a:cubicBezTo>
                  <a:cubicBezTo>
                    <a:pt x="1288257" y="90797"/>
                    <a:pt x="1288257" y="187435"/>
                    <a:pt x="1350876" y="254099"/>
                  </a:cubicBezTo>
                  <a:close/>
                  <a:moveTo>
                    <a:pt x="617381" y="777752"/>
                  </a:moveTo>
                  <a:cubicBezTo>
                    <a:pt x="545541" y="777752"/>
                    <a:pt x="487304" y="726272"/>
                    <a:pt x="487304" y="662769"/>
                  </a:cubicBezTo>
                  <a:cubicBezTo>
                    <a:pt x="487304" y="599266"/>
                    <a:pt x="545541" y="547786"/>
                    <a:pt x="617381" y="547786"/>
                  </a:cubicBezTo>
                  <a:cubicBezTo>
                    <a:pt x="554762" y="614449"/>
                    <a:pt x="554762" y="711088"/>
                    <a:pt x="617381" y="777751"/>
                  </a:cubicBezTo>
                  <a:close/>
                  <a:moveTo>
                    <a:pt x="392798" y="927942"/>
                  </a:moveTo>
                  <a:cubicBezTo>
                    <a:pt x="320957" y="927942"/>
                    <a:pt x="262721" y="876462"/>
                    <a:pt x="262721" y="812959"/>
                  </a:cubicBezTo>
                  <a:cubicBezTo>
                    <a:pt x="262720" y="749456"/>
                    <a:pt x="320957" y="697976"/>
                    <a:pt x="392797" y="697976"/>
                  </a:cubicBezTo>
                  <a:cubicBezTo>
                    <a:pt x="330179" y="764639"/>
                    <a:pt x="330179" y="861278"/>
                    <a:pt x="392797" y="927941"/>
                  </a:cubicBezTo>
                  <a:close/>
                  <a:moveTo>
                    <a:pt x="1534666" y="399115"/>
                  </a:moveTo>
                  <a:cubicBezTo>
                    <a:pt x="1462826" y="399115"/>
                    <a:pt x="1404589" y="347635"/>
                    <a:pt x="1404589" y="284132"/>
                  </a:cubicBezTo>
                  <a:cubicBezTo>
                    <a:pt x="1404589" y="220629"/>
                    <a:pt x="1462826" y="169149"/>
                    <a:pt x="1534666" y="169149"/>
                  </a:cubicBezTo>
                  <a:cubicBezTo>
                    <a:pt x="1472047" y="235812"/>
                    <a:pt x="1472047" y="332451"/>
                    <a:pt x="1534666" y="399114"/>
                  </a:cubicBezTo>
                  <a:close/>
                  <a:moveTo>
                    <a:pt x="1320477" y="572699"/>
                  </a:moveTo>
                  <a:cubicBezTo>
                    <a:pt x="1248637" y="572699"/>
                    <a:pt x="1190400" y="521219"/>
                    <a:pt x="1190400" y="457716"/>
                  </a:cubicBezTo>
                  <a:cubicBezTo>
                    <a:pt x="1190400" y="394213"/>
                    <a:pt x="1248637" y="342733"/>
                    <a:pt x="1320477" y="342733"/>
                  </a:cubicBezTo>
                  <a:cubicBezTo>
                    <a:pt x="1257858" y="409396"/>
                    <a:pt x="1257858" y="506035"/>
                    <a:pt x="1320477" y="572698"/>
                  </a:cubicBezTo>
                  <a:close/>
                  <a:moveTo>
                    <a:pt x="1076338" y="745796"/>
                  </a:moveTo>
                  <a:cubicBezTo>
                    <a:pt x="1004498" y="745796"/>
                    <a:pt x="946261" y="694316"/>
                    <a:pt x="946261" y="630813"/>
                  </a:cubicBezTo>
                  <a:cubicBezTo>
                    <a:pt x="946261" y="567310"/>
                    <a:pt x="1004498" y="515830"/>
                    <a:pt x="1076338" y="515830"/>
                  </a:cubicBezTo>
                  <a:cubicBezTo>
                    <a:pt x="1013719" y="582493"/>
                    <a:pt x="1013719" y="679132"/>
                    <a:pt x="1076338" y="745795"/>
                  </a:cubicBezTo>
                  <a:close/>
                  <a:moveTo>
                    <a:pt x="851755" y="895987"/>
                  </a:moveTo>
                  <a:cubicBezTo>
                    <a:pt x="779915" y="895987"/>
                    <a:pt x="721678" y="844507"/>
                    <a:pt x="721678" y="781004"/>
                  </a:cubicBezTo>
                  <a:cubicBezTo>
                    <a:pt x="721678" y="717501"/>
                    <a:pt x="779915" y="666021"/>
                    <a:pt x="851755" y="666021"/>
                  </a:cubicBezTo>
                  <a:cubicBezTo>
                    <a:pt x="789136" y="732684"/>
                    <a:pt x="789136" y="829323"/>
                    <a:pt x="851755" y="895986"/>
                  </a:cubicBezTo>
                  <a:close/>
                  <a:moveTo>
                    <a:pt x="1508102" y="730229"/>
                  </a:moveTo>
                  <a:cubicBezTo>
                    <a:pt x="1436262" y="730229"/>
                    <a:pt x="1378025" y="678749"/>
                    <a:pt x="1378025" y="615246"/>
                  </a:cubicBezTo>
                  <a:cubicBezTo>
                    <a:pt x="1378025" y="551743"/>
                    <a:pt x="1436262" y="500263"/>
                    <a:pt x="1508102" y="500263"/>
                  </a:cubicBezTo>
                  <a:cubicBezTo>
                    <a:pt x="1445483" y="566926"/>
                    <a:pt x="1445483" y="663565"/>
                    <a:pt x="1508102" y="730228"/>
                  </a:cubicBezTo>
                  <a:close/>
                  <a:moveTo>
                    <a:pt x="1292238" y="882581"/>
                  </a:moveTo>
                  <a:cubicBezTo>
                    <a:pt x="1220398" y="882581"/>
                    <a:pt x="1162161" y="831101"/>
                    <a:pt x="1162161" y="767598"/>
                  </a:cubicBezTo>
                  <a:cubicBezTo>
                    <a:pt x="1162161" y="704095"/>
                    <a:pt x="1220398" y="652615"/>
                    <a:pt x="1292238" y="652615"/>
                  </a:cubicBezTo>
                  <a:cubicBezTo>
                    <a:pt x="1229619" y="719278"/>
                    <a:pt x="1229619" y="815917"/>
                    <a:pt x="1292238" y="882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51D3CBD-FF13-43A5-89D5-DCC557470E94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2727CBFA-AA7B-401E-B4BB-F52499110E63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7C9AD1C-59E7-4354-8CB0-92E0A718CCE5}"/>
                </a:ext>
              </a:extLst>
            </p:cNvPr>
            <p:cNvGrpSpPr/>
            <p:nvPr/>
          </p:nvGrpSpPr>
          <p:grpSpPr>
            <a:xfrm>
              <a:off x="845678" y="4744323"/>
              <a:ext cx="2316622" cy="729724"/>
              <a:chOff x="1899271" y="4121018"/>
              <a:chExt cx="4926368" cy="1551779"/>
            </a:xfrm>
          </p:grpSpPr>
          <p:sp>
            <p:nvSpPr>
              <p:cNvPr id="26" name="四角形: 角を丸くする 5">
                <a:extLst>
                  <a:ext uri="{FF2B5EF4-FFF2-40B4-BE49-F238E27FC236}">
                    <a16:creationId xmlns:a16="http://schemas.microsoft.com/office/drawing/2014/main" id="{AF5F3155-AE5F-4FF9-A7AF-224689D17739}"/>
                  </a:ext>
                </a:extLst>
              </p:cNvPr>
              <p:cNvSpPr/>
              <p:nvPr/>
            </p:nvSpPr>
            <p:spPr>
              <a:xfrm rot="13393537" flipV="1">
                <a:off x="3730437" y="4121018"/>
                <a:ext cx="451774" cy="57150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  <a:gd name="connsiteX0" fmla="*/ 1738 w 859124"/>
                  <a:gd name="connsiteY0" fmla="*/ 99906 h 538514"/>
                  <a:gd name="connsiteX1" fmla="*/ 327956 w 859124"/>
                  <a:gd name="connsiteY1" fmla="*/ 19697 h 538514"/>
                  <a:gd name="connsiteX2" fmla="*/ 722801 w 859124"/>
                  <a:gd name="connsiteY2" fmla="*/ 51598 h 538514"/>
                  <a:gd name="connsiteX3" fmla="*/ 846961 w 859124"/>
                  <a:gd name="connsiteY3" fmla="*/ 538514 h 538514"/>
                  <a:gd name="connsiteX4" fmla="*/ 471894 w 859124"/>
                  <a:gd name="connsiteY4" fmla="*/ 530779 h 538514"/>
                  <a:gd name="connsiteX5" fmla="*/ 1738 w 859124"/>
                  <a:gd name="connsiteY5" fmla="*/ 99906 h 538514"/>
                  <a:gd name="connsiteX0" fmla="*/ 1738 w 875508"/>
                  <a:gd name="connsiteY0" fmla="*/ 104401 h 609435"/>
                  <a:gd name="connsiteX1" fmla="*/ 327956 w 875508"/>
                  <a:gd name="connsiteY1" fmla="*/ 24192 h 609435"/>
                  <a:gd name="connsiteX2" fmla="*/ 722801 w 875508"/>
                  <a:gd name="connsiteY2" fmla="*/ 56093 h 609435"/>
                  <a:gd name="connsiteX3" fmla="*/ 864646 w 875508"/>
                  <a:gd name="connsiteY3" fmla="*/ 609435 h 609435"/>
                  <a:gd name="connsiteX4" fmla="*/ 471894 w 875508"/>
                  <a:gd name="connsiteY4" fmla="*/ 535274 h 609435"/>
                  <a:gd name="connsiteX5" fmla="*/ 1738 w 875508"/>
                  <a:gd name="connsiteY5" fmla="*/ 104401 h 609435"/>
                  <a:gd name="connsiteX0" fmla="*/ 1740 w 873596"/>
                  <a:gd name="connsiteY0" fmla="*/ 107301 h 654379"/>
                  <a:gd name="connsiteX1" fmla="*/ 327958 w 873596"/>
                  <a:gd name="connsiteY1" fmla="*/ 27092 h 654379"/>
                  <a:gd name="connsiteX2" fmla="*/ 722803 w 873596"/>
                  <a:gd name="connsiteY2" fmla="*/ 58993 h 654379"/>
                  <a:gd name="connsiteX3" fmla="*/ 862597 w 873596"/>
                  <a:gd name="connsiteY3" fmla="*/ 654379 h 654379"/>
                  <a:gd name="connsiteX4" fmla="*/ 471896 w 873596"/>
                  <a:gd name="connsiteY4" fmla="*/ 538174 h 654379"/>
                  <a:gd name="connsiteX5" fmla="*/ 1740 w 873596"/>
                  <a:gd name="connsiteY5" fmla="*/ 107301 h 654379"/>
                  <a:gd name="connsiteX0" fmla="*/ 1145 w 873001"/>
                  <a:gd name="connsiteY0" fmla="*/ 107301 h 654379"/>
                  <a:gd name="connsiteX1" fmla="*/ 327363 w 873001"/>
                  <a:gd name="connsiteY1" fmla="*/ 27092 h 654379"/>
                  <a:gd name="connsiteX2" fmla="*/ 722208 w 873001"/>
                  <a:gd name="connsiteY2" fmla="*/ 58993 h 654379"/>
                  <a:gd name="connsiteX3" fmla="*/ 862002 w 873001"/>
                  <a:gd name="connsiteY3" fmla="*/ 654379 h 654379"/>
                  <a:gd name="connsiteX4" fmla="*/ 442076 w 873001"/>
                  <a:gd name="connsiteY4" fmla="*/ 479384 h 654379"/>
                  <a:gd name="connsiteX5" fmla="*/ 1145 w 873001"/>
                  <a:gd name="connsiteY5" fmla="*/ 107301 h 654379"/>
                  <a:gd name="connsiteX0" fmla="*/ 6 w 871862"/>
                  <a:gd name="connsiteY0" fmla="*/ 107301 h 654379"/>
                  <a:gd name="connsiteX1" fmla="*/ 326224 w 871862"/>
                  <a:gd name="connsiteY1" fmla="*/ 27092 h 654379"/>
                  <a:gd name="connsiteX2" fmla="*/ 721069 w 871862"/>
                  <a:gd name="connsiteY2" fmla="*/ 58993 h 654379"/>
                  <a:gd name="connsiteX3" fmla="*/ 860863 w 871862"/>
                  <a:gd name="connsiteY3" fmla="*/ 654379 h 654379"/>
                  <a:gd name="connsiteX4" fmla="*/ 333709 w 871862"/>
                  <a:gd name="connsiteY4" fmla="*/ 421971 h 654379"/>
                  <a:gd name="connsiteX5" fmla="*/ 6 w 871862"/>
                  <a:gd name="connsiteY5" fmla="*/ 107301 h 654379"/>
                  <a:gd name="connsiteX0" fmla="*/ 6 w 871862"/>
                  <a:gd name="connsiteY0" fmla="*/ 107301 h 654379"/>
                  <a:gd name="connsiteX1" fmla="*/ 326224 w 871862"/>
                  <a:gd name="connsiteY1" fmla="*/ 27092 h 654379"/>
                  <a:gd name="connsiteX2" fmla="*/ 721069 w 871862"/>
                  <a:gd name="connsiteY2" fmla="*/ 58993 h 654379"/>
                  <a:gd name="connsiteX3" fmla="*/ 860863 w 871862"/>
                  <a:gd name="connsiteY3" fmla="*/ 654379 h 654379"/>
                  <a:gd name="connsiteX4" fmla="*/ 333709 w 871862"/>
                  <a:gd name="connsiteY4" fmla="*/ 421971 h 654379"/>
                  <a:gd name="connsiteX5" fmla="*/ 6 w 871862"/>
                  <a:gd name="connsiteY5" fmla="*/ 107301 h 654379"/>
                  <a:gd name="connsiteX0" fmla="*/ 6 w 872465"/>
                  <a:gd name="connsiteY0" fmla="*/ 81659 h 628737"/>
                  <a:gd name="connsiteX1" fmla="*/ 326224 w 872465"/>
                  <a:gd name="connsiteY1" fmla="*/ 1450 h 628737"/>
                  <a:gd name="connsiteX2" fmla="*/ 728219 w 872465"/>
                  <a:gd name="connsiteY2" fmla="*/ 85117 h 628737"/>
                  <a:gd name="connsiteX3" fmla="*/ 860863 w 872465"/>
                  <a:gd name="connsiteY3" fmla="*/ 628737 h 628737"/>
                  <a:gd name="connsiteX4" fmla="*/ 333709 w 872465"/>
                  <a:gd name="connsiteY4" fmla="*/ 396329 h 628737"/>
                  <a:gd name="connsiteX5" fmla="*/ 6 w 872465"/>
                  <a:gd name="connsiteY5" fmla="*/ 81659 h 628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465" h="628737">
                    <a:moveTo>
                      <a:pt x="6" y="81659"/>
                    </a:moveTo>
                    <a:cubicBezTo>
                      <a:pt x="-1241" y="15846"/>
                      <a:pt x="204855" y="874"/>
                      <a:pt x="326224" y="1450"/>
                    </a:cubicBezTo>
                    <a:cubicBezTo>
                      <a:pt x="447593" y="2026"/>
                      <a:pt x="639113" y="-19431"/>
                      <a:pt x="728219" y="85117"/>
                    </a:cubicBezTo>
                    <a:cubicBezTo>
                      <a:pt x="817325" y="189665"/>
                      <a:pt x="904494" y="555602"/>
                      <a:pt x="860863" y="628737"/>
                    </a:cubicBezTo>
                    <a:lnTo>
                      <a:pt x="333709" y="396329"/>
                    </a:lnTo>
                    <a:cubicBezTo>
                      <a:pt x="242570" y="307626"/>
                      <a:pt x="1253" y="147472"/>
                      <a:pt x="6" y="81659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5">
                <a:extLst>
                  <a:ext uri="{FF2B5EF4-FFF2-40B4-BE49-F238E27FC236}">
                    <a16:creationId xmlns:a16="http://schemas.microsoft.com/office/drawing/2014/main" id="{8E805BF4-614A-431A-8BE6-526A79B5BC03}"/>
                  </a:ext>
                </a:extLst>
              </p:cNvPr>
              <p:cNvSpPr/>
              <p:nvPr/>
            </p:nvSpPr>
            <p:spPr>
              <a:xfrm rot="9112476">
                <a:off x="5367372" y="5053571"/>
                <a:ext cx="498029" cy="38029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38116 w 970588"/>
                  <a:gd name="connsiteY0" fmla="*/ 3571 h 626272"/>
                  <a:gd name="connsiteX1" fmla="*/ 328641 w 970588"/>
                  <a:gd name="connsiteY1" fmla="*/ 128270 h 626272"/>
                  <a:gd name="connsiteX2" fmla="*/ 763954 w 970588"/>
                  <a:gd name="connsiteY2" fmla="*/ 123456 h 626272"/>
                  <a:gd name="connsiteX3" fmla="*/ 883872 w 970588"/>
                  <a:gd name="connsiteY3" fmla="*/ 268285 h 626272"/>
                  <a:gd name="connsiteX4" fmla="*/ 970588 w 970588"/>
                  <a:gd name="connsiteY4" fmla="*/ 626272 h 626272"/>
                  <a:gd name="connsiteX5" fmla="*/ 3417 w 970588"/>
                  <a:gd name="connsiteY5" fmla="*/ 280403 h 626272"/>
                  <a:gd name="connsiteX6" fmla="*/ 38116 w 970588"/>
                  <a:gd name="connsiteY6" fmla="*/ 3571 h 626272"/>
                  <a:gd name="connsiteX0" fmla="*/ 115115 w 1047587"/>
                  <a:gd name="connsiteY0" fmla="*/ 6472 h 629173"/>
                  <a:gd name="connsiteX1" fmla="*/ 405640 w 1047587"/>
                  <a:gd name="connsiteY1" fmla="*/ 131171 h 629173"/>
                  <a:gd name="connsiteX2" fmla="*/ 840953 w 1047587"/>
                  <a:gd name="connsiteY2" fmla="*/ 126357 h 629173"/>
                  <a:gd name="connsiteX3" fmla="*/ 960871 w 1047587"/>
                  <a:gd name="connsiteY3" fmla="*/ 271186 h 629173"/>
                  <a:gd name="connsiteX4" fmla="*/ 1047587 w 1047587"/>
                  <a:gd name="connsiteY4" fmla="*/ 629173 h 629173"/>
                  <a:gd name="connsiteX5" fmla="*/ 0 w 1047587"/>
                  <a:gd name="connsiteY5" fmla="*/ 349884 h 629173"/>
                  <a:gd name="connsiteX6" fmla="*/ 115115 w 1047587"/>
                  <a:gd name="connsiteY6" fmla="*/ 6472 h 629173"/>
                  <a:gd name="connsiteX0" fmla="*/ 44522 w 1053986"/>
                  <a:gd name="connsiteY0" fmla="*/ 8669 h 569595"/>
                  <a:gd name="connsiteX1" fmla="*/ 412039 w 1053986"/>
                  <a:gd name="connsiteY1" fmla="*/ 71593 h 569595"/>
                  <a:gd name="connsiteX2" fmla="*/ 847352 w 1053986"/>
                  <a:gd name="connsiteY2" fmla="*/ 66779 h 569595"/>
                  <a:gd name="connsiteX3" fmla="*/ 967270 w 1053986"/>
                  <a:gd name="connsiteY3" fmla="*/ 211608 h 569595"/>
                  <a:gd name="connsiteX4" fmla="*/ 1053986 w 1053986"/>
                  <a:gd name="connsiteY4" fmla="*/ 569595 h 569595"/>
                  <a:gd name="connsiteX5" fmla="*/ 6399 w 1053986"/>
                  <a:gd name="connsiteY5" fmla="*/ 290306 h 569595"/>
                  <a:gd name="connsiteX6" fmla="*/ 44522 w 1053986"/>
                  <a:gd name="connsiteY6" fmla="*/ 8669 h 569595"/>
                  <a:gd name="connsiteX0" fmla="*/ 40857 w 1050321"/>
                  <a:gd name="connsiteY0" fmla="*/ 5635 h 566561"/>
                  <a:gd name="connsiteX1" fmla="*/ 339118 w 1050321"/>
                  <a:gd name="connsiteY1" fmla="*/ 96384 h 566561"/>
                  <a:gd name="connsiteX2" fmla="*/ 843687 w 1050321"/>
                  <a:gd name="connsiteY2" fmla="*/ 63745 h 566561"/>
                  <a:gd name="connsiteX3" fmla="*/ 963605 w 1050321"/>
                  <a:gd name="connsiteY3" fmla="*/ 208574 h 566561"/>
                  <a:gd name="connsiteX4" fmla="*/ 1050321 w 1050321"/>
                  <a:gd name="connsiteY4" fmla="*/ 566561 h 566561"/>
                  <a:gd name="connsiteX5" fmla="*/ 2734 w 1050321"/>
                  <a:gd name="connsiteY5" fmla="*/ 287272 h 566561"/>
                  <a:gd name="connsiteX6" fmla="*/ 40857 w 1050321"/>
                  <a:gd name="connsiteY6" fmla="*/ 5635 h 566561"/>
                  <a:gd name="connsiteX0" fmla="*/ 23462 w 1077003"/>
                  <a:gd name="connsiteY0" fmla="*/ 8195 h 518855"/>
                  <a:gd name="connsiteX1" fmla="*/ 365800 w 1077003"/>
                  <a:gd name="connsiteY1" fmla="*/ 48678 h 518855"/>
                  <a:gd name="connsiteX2" fmla="*/ 870369 w 1077003"/>
                  <a:gd name="connsiteY2" fmla="*/ 16039 h 518855"/>
                  <a:gd name="connsiteX3" fmla="*/ 990287 w 1077003"/>
                  <a:gd name="connsiteY3" fmla="*/ 160868 h 518855"/>
                  <a:gd name="connsiteX4" fmla="*/ 1077003 w 1077003"/>
                  <a:gd name="connsiteY4" fmla="*/ 518855 h 518855"/>
                  <a:gd name="connsiteX5" fmla="*/ 29416 w 1077003"/>
                  <a:gd name="connsiteY5" fmla="*/ 239566 h 518855"/>
                  <a:gd name="connsiteX6" fmla="*/ 23462 w 1077003"/>
                  <a:gd name="connsiteY6" fmla="*/ 8195 h 518855"/>
                  <a:gd name="connsiteX0" fmla="*/ 43747 w 1097288"/>
                  <a:gd name="connsiteY0" fmla="*/ 10579 h 521239"/>
                  <a:gd name="connsiteX1" fmla="*/ 386085 w 1097288"/>
                  <a:gd name="connsiteY1" fmla="*/ 51062 h 521239"/>
                  <a:gd name="connsiteX2" fmla="*/ 890654 w 1097288"/>
                  <a:gd name="connsiteY2" fmla="*/ 18423 h 521239"/>
                  <a:gd name="connsiteX3" fmla="*/ 1010572 w 1097288"/>
                  <a:gd name="connsiteY3" fmla="*/ 163252 h 521239"/>
                  <a:gd name="connsiteX4" fmla="*/ 1097288 w 1097288"/>
                  <a:gd name="connsiteY4" fmla="*/ 521239 h 521239"/>
                  <a:gd name="connsiteX5" fmla="*/ 49701 w 1097288"/>
                  <a:gd name="connsiteY5" fmla="*/ 241950 h 521239"/>
                  <a:gd name="connsiteX6" fmla="*/ 43747 w 1097288"/>
                  <a:gd name="connsiteY6" fmla="*/ 10579 h 521239"/>
                  <a:gd name="connsiteX0" fmla="*/ 43747 w 1097288"/>
                  <a:gd name="connsiteY0" fmla="*/ 10581 h 521241"/>
                  <a:gd name="connsiteX1" fmla="*/ 386085 w 1097288"/>
                  <a:gd name="connsiteY1" fmla="*/ 51064 h 521241"/>
                  <a:gd name="connsiteX2" fmla="*/ 890654 w 1097288"/>
                  <a:gd name="connsiteY2" fmla="*/ 18425 h 521241"/>
                  <a:gd name="connsiteX3" fmla="*/ 1062266 w 1097288"/>
                  <a:gd name="connsiteY3" fmla="*/ 171619 h 521241"/>
                  <a:gd name="connsiteX4" fmla="*/ 1097288 w 1097288"/>
                  <a:gd name="connsiteY4" fmla="*/ 521241 h 521241"/>
                  <a:gd name="connsiteX5" fmla="*/ 49701 w 1097288"/>
                  <a:gd name="connsiteY5" fmla="*/ 241952 h 521241"/>
                  <a:gd name="connsiteX6" fmla="*/ 43747 w 1097288"/>
                  <a:gd name="connsiteY6" fmla="*/ 10581 h 521241"/>
                  <a:gd name="connsiteX0" fmla="*/ 43747 w 1143017"/>
                  <a:gd name="connsiteY0" fmla="*/ 10581 h 514865"/>
                  <a:gd name="connsiteX1" fmla="*/ 386085 w 1143017"/>
                  <a:gd name="connsiteY1" fmla="*/ 51064 h 514865"/>
                  <a:gd name="connsiteX2" fmla="*/ 890654 w 1143017"/>
                  <a:gd name="connsiteY2" fmla="*/ 18425 h 514865"/>
                  <a:gd name="connsiteX3" fmla="*/ 1062266 w 1143017"/>
                  <a:gd name="connsiteY3" fmla="*/ 171619 h 514865"/>
                  <a:gd name="connsiteX4" fmla="*/ 1143018 w 1143017"/>
                  <a:gd name="connsiteY4" fmla="*/ 514866 h 514865"/>
                  <a:gd name="connsiteX5" fmla="*/ 49701 w 1143017"/>
                  <a:gd name="connsiteY5" fmla="*/ 241952 h 514865"/>
                  <a:gd name="connsiteX6" fmla="*/ 43747 w 1143017"/>
                  <a:gd name="connsiteY6" fmla="*/ 10581 h 51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17" h="514865">
                    <a:moveTo>
                      <a:pt x="43747" y="10581"/>
                    </a:moveTo>
                    <a:cubicBezTo>
                      <a:pt x="145540" y="-27607"/>
                      <a:pt x="244934" y="49757"/>
                      <a:pt x="386085" y="51064"/>
                    </a:cubicBezTo>
                    <a:cubicBezTo>
                      <a:pt x="527236" y="52371"/>
                      <a:pt x="777957" y="-1667"/>
                      <a:pt x="890654" y="18425"/>
                    </a:cubicBezTo>
                    <a:cubicBezTo>
                      <a:pt x="1003351" y="38517"/>
                      <a:pt x="1062266" y="135233"/>
                      <a:pt x="1062266" y="171619"/>
                    </a:cubicBezTo>
                    <a:lnTo>
                      <a:pt x="1143018" y="514866"/>
                    </a:lnTo>
                    <a:lnTo>
                      <a:pt x="49701" y="241952"/>
                    </a:lnTo>
                    <a:cubicBezTo>
                      <a:pt x="49701" y="154111"/>
                      <a:pt x="-58046" y="48769"/>
                      <a:pt x="43747" y="10581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5">
                <a:extLst>
                  <a:ext uri="{FF2B5EF4-FFF2-40B4-BE49-F238E27FC236}">
                    <a16:creationId xmlns:a16="http://schemas.microsoft.com/office/drawing/2014/main" id="{8DB33AE2-20A5-4035-B6BE-C00FA81139FC}"/>
                  </a:ext>
                </a:extLst>
              </p:cNvPr>
              <p:cNvSpPr/>
              <p:nvPr/>
            </p:nvSpPr>
            <p:spPr>
              <a:xfrm rot="9112476">
                <a:off x="4102769" y="5361271"/>
                <a:ext cx="340292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BA65DD9-7EFC-4C40-8381-C4BA5134A80F}"/>
                  </a:ext>
                </a:extLst>
              </p:cNvPr>
              <p:cNvSpPr/>
              <p:nvPr/>
            </p:nvSpPr>
            <p:spPr>
              <a:xfrm>
                <a:off x="5876517" y="4477198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E05D00D-03D1-49E0-B7EF-FBFFCA244495}"/>
                  </a:ext>
                </a:extLst>
              </p:cNvPr>
              <p:cNvSpPr/>
              <p:nvPr/>
            </p:nvSpPr>
            <p:spPr>
              <a:xfrm>
                <a:off x="5876517" y="4477198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">
                <a:extLst>
                  <a:ext uri="{FF2B5EF4-FFF2-40B4-BE49-F238E27FC236}">
                    <a16:creationId xmlns:a16="http://schemas.microsoft.com/office/drawing/2014/main" id="{9EF0B513-B592-423A-89CB-2BCB9157FE80}"/>
                  </a:ext>
                </a:extLst>
              </p:cNvPr>
              <p:cNvSpPr/>
              <p:nvPr/>
            </p:nvSpPr>
            <p:spPr>
              <a:xfrm>
                <a:off x="1950387" y="4418623"/>
                <a:ext cx="4351091" cy="1079921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  <a:gd name="connsiteX0" fmla="*/ 5 w 4359701"/>
                  <a:gd name="connsiteY0" fmla="*/ 474053 h 978869"/>
                  <a:gd name="connsiteX1" fmla="*/ 1654001 w 4359701"/>
                  <a:gd name="connsiteY1" fmla="*/ 82 h 978869"/>
                  <a:gd name="connsiteX2" fmla="*/ 3711855 w 4359701"/>
                  <a:gd name="connsiteY2" fmla="*/ 273678 h 978869"/>
                  <a:gd name="connsiteX3" fmla="*/ 4359557 w 4359701"/>
                  <a:gd name="connsiteY3" fmla="*/ 489293 h 978869"/>
                  <a:gd name="connsiteX4" fmla="*/ 3673755 w 4359701"/>
                  <a:gd name="connsiteY4" fmla="*/ 665917 h 978869"/>
                  <a:gd name="connsiteX5" fmla="*/ 1669241 w 4359701"/>
                  <a:gd name="connsiteY5" fmla="*/ 976097 h 978869"/>
                  <a:gd name="connsiteX6" fmla="*/ 5 w 4359701"/>
                  <a:gd name="connsiteY6" fmla="*/ 474053 h 978869"/>
                  <a:gd name="connsiteX0" fmla="*/ 6 w 4359702"/>
                  <a:gd name="connsiteY0" fmla="*/ 474376 h 979192"/>
                  <a:gd name="connsiteX1" fmla="*/ 1654002 w 4359702"/>
                  <a:gd name="connsiteY1" fmla="*/ 405 h 979192"/>
                  <a:gd name="connsiteX2" fmla="*/ 3711856 w 4359702"/>
                  <a:gd name="connsiteY2" fmla="*/ 274001 h 979192"/>
                  <a:gd name="connsiteX3" fmla="*/ 4359558 w 4359702"/>
                  <a:gd name="connsiteY3" fmla="*/ 489616 h 979192"/>
                  <a:gd name="connsiteX4" fmla="*/ 3673756 w 4359702"/>
                  <a:gd name="connsiteY4" fmla="*/ 666240 h 979192"/>
                  <a:gd name="connsiteX5" fmla="*/ 1669242 w 4359702"/>
                  <a:gd name="connsiteY5" fmla="*/ 976420 h 979192"/>
                  <a:gd name="connsiteX6" fmla="*/ 6 w 4359702"/>
                  <a:gd name="connsiteY6" fmla="*/ 474376 h 979192"/>
                  <a:gd name="connsiteX0" fmla="*/ 7 w 4359703"/>
                  <a:gd name="connsiteY0" fmla="*/ 474620 h 979436"/>
                  <a:gd name="connsiteX1" fmla="*/ 1654003 w 4359703"/>
                  <a:gd name="connsiteY1" fmla="*/ 649 h 979436"/>
                  <a:gd name="connsiteX2" fmla="*/ 3711857 w 4359703"/>
                  <a:gd name="connsiteY2" fmla="*/ 274245 h 979436"/>
                  <a:gd name="connsiteX3" fmla="*/ 4359559 w 4359703"/>
                  <a:gd name="connsiteY3" fmla="*/ 489860 h 979436"/>
                  <a:gd name="connsiteX4" fmla="*/ 3673757 w 4359703"/>
                  <a:gd name="connsiteY4" fmla="*/ 666484 h 979436"/>
                  <a:gd name="connsiteX5" fmla="*/ 1669243 w 4359703"/>
                  <a:gd name="connsiteY5" fmla="*/ 976664 h 979436"/>
                  <a:gd name="connsiteX6" fmla="*/ 7 w 4359703"/>
                  <a:gd name="connsiteY6" fmla="*/ 474620 h 979436"/>
                  <a:gd name="connsiteX0" fmla="*/ 5 w 4359701"/>
                  <a:gd name="connsiteY0" fmla="*/ 588645 h 983657"/>
                  <a:gd name="connsiteX1" fmla="*/ 1654001 w 4359701"/>
                  <a:gd name="connsiteY1" fmla="*/ 7042 h 983657"/>
                  <a:gd name="connsiteX2" fmla="*/ 3711855 w 4359701"/>
                  <a:gd name="connsiteY2" fmla="*/ 280638 h 983657"/>
                  <a:gd name="connsiteX3" fmla="*/ 4359557 w 4359701"/>
                  <a:gd name="connsiteY3" fmla="*/ 496253 h 983657"/>
                  <a:gd name="connsiteX4" fmla="*/ 3673755 w 4359701"/>
                  <a:gd name="connsiteY4" fmla="*/ 672877 h 983657"/>
                  <a:gd name="connsiteX5" fmla="*/ 1669241 w 4359701"/>
                  <a:gd name="connsiteY5" fmla="*/ 983057 h 983657"/>
                  <a:gd name="connsiteX6" fmla="*/ 5 w 4359701"/>
                  <a:gd name="connsiteY6" fmla="*/ 588645 h 983657"/>
                  <a:gd name="connsiteX0" fmla="*/ 72 w 4359768"/>
                  <a:gd name="connsiteY0" fmla="*/ 588645 h 983658"/>
                  <a:gd name="connsiteX1" fmla="*/ 1654068 w 4359768"/>
                  <a:gd name="connsiteY1" fmla="*/ 7042 h 983658"/>
                  <a:gd name="connsiteX2" fmla="*/ 3711922 w 4359768"/>
                  <a:gd name="connsiteY2" fmla="*/ 280638 h 983658"/>
                  <a:gd name="connsiteX3" fmla="*/ 4359624 w 4359768"/>
                  <a:gd name="connsiteY3" fmla="*/ 496253 h 983658"/>
                  <a:gd name="connsiteX4" fmla="*/ 3673822 w 4359768"/>
                  <a:gd name="connsiteY4" fmla="*/ 672877 h 983658"/>
                  <a:gd name="connsiteX5" fmla="*/ 1669308 w 4359768"/>
                  <a:gd name="connsiteY5" fmla="*/ 983057 h 983658"/>
                  <a:gd name="connsiteX6" fmla="*/ 72 w 4359768"/>
                  <a:gd name="connsiteY6" fmla="*/ 588645 h 983658"/>
                  <a:gd name="connsiteX0" fmla="*/ 72 w 4359768"/>
                  <a:gd name="connsiteY0" fmla="*/ 583513 h 978526"/>
                  <a:gd name="connsiteX1" fmla="*/ 1654068 w 4359768"/>
                  <a:gd name="connsiteY1" fmla="*/ 1910 h 978526"/>
                  <a:gd name="connsiteX2" fmla="*/ 3711922 w 4359768"/>
                  <a:gd name="connsiteY2" fmla="*/ 275506 h 978526"/>
                  <a:gd name="connsiteX3" fmla="*/ 4359624 w 4359768"/>
                  <a:gd name="connsiteY3" fmla="*/ 491121 h 978526"/>
                  <a:gd name="connsiteX4" fmla="*/ 3673822 w 4359768"/>
                  <a:gd name="connsiteY4" fmla="*/ 667745 h 978526"/>
                  <a:gd name="connsiteX5" fmla="*/ 1669308 w 4359768"/>
                  <a:gd name="connsiteY5" fmla="*/ 977925 h 978526"/>
                  <a:gd name="connsiteX6" fmla="*/ 72 w 4359768"/>
                  <a:gd name="connsiteY6" fmla="*/ 583513 h 978526"/>
                  <a:gd name="connsiteX0" fmla="*/ 72 w 4359768"/>
                  <a:gd name="connsiteY0" fmla="*/ 582422 h 977435"/>
                  <a:gd name="connsiteX1" fmla="*/ 1654068 w 4359768"/>
                  <a:gd name="connsiteY1" fmla="*/ 819 h 977435"/>
                  <a:gd name="connsiteX2" fmla="*/ 3711922 w 4359768"/>
                  <a:gd name="connsiteY2" fmla="*/ 274415 h 977435"/>
                  <a:gd name="connsiteX3" fmla="*/ 4359624 w 4359768"/>
                  <a:gd name="connsiteY3" fmla="*/ 490030 h 977435"/>
                  <a:gd name="connsiteX4" fmla="*/ 3673822 w 4359768"/>
                  <a:gd name="connsiteY4" fmla="*/ 666654 h 977435"/>
                  <a:gd name="connsiteX5" fmla="*/ 1669308 w 4359768"/>
                  <a:gd name="connsiteY5" fmla="*/ 976834 h 977435"/>
                  <a:gd name="connsiteX6" fmla="*/ 72 w 4359768"/>
                  <a:gd name="connsiteY6" fmla="*/ 582422 h 977435"/>
                  <a:gd name="connsiteX0" fmla="*/ 82 w 4359778"/>
                  <a:gd name="connsiteY0" fmla="*/ 582422 h 977103"/>
                  <a:gd name="connsiteX1" fmla="*/ 1654078 w 4359778"/>
                  <a:gd name="connsiteY1" fmla="*/ 819 h 977103"/>
                  <a:gd name="connsiteX2" fmla="*/ 3711932 w 4359778"/>
                  <a:gd name="connsiteY2" fmla="*/ 274415 h 977103"/>
                  <a:gd name="connsiteX3" fmla="*/ 4359634 w 4359778"/>
                  <a:gd name="connsiteY3" fmla="*/ 490030 h 977103"/>
                  <a:gd name="connsiteX4" fmla="*/ 3673832 w 4359778"/>
                  <a:gd name="connsiteY4" fmla="*/ 666654 h 977103"/>
                  <a:gd name="connsiteX5" fmla="*/ 1669318 w 4359778"/>
                  <a:gd name="connsiteY5" fmla="*/ 976834 h 977103"/>
                  <a:gd name="connsiteX6" fmla="*/ 82 w 4359778"/>
                  <a:gd name="connsiteY6" fmla="*/ 582422 h 977103"/>
                  <a:gd name="connsiteX0" fmla="*/ 9 w 4359705"/>
                  <a:gd name="connsiteY0" fmla="*/ 582422 h 932159"/>
                  <a:gd name="connsiteX1" fmla="*/ 1654005 w 4359705"/>
                  <a:gd name="connsiteY1" fmla="*/ 819 h 932159"/>
                  <a:gd name="connsiteX2" fmla="*/ 3711859 w 4359705"/>
                  <a:gd name="connsiteY2" fmla="*/ 274415 h 932159"/>
                  <a:gd name="connsiteX3" fmla="*/ 4359561 w 4359705"/>
                  <a:gd name="connsiteY3" fmla="*/ 490030 h 932159"/>
                  <a:gd name="connsiteX4" fmla="*/ 3673759 w 4359705"/>
                  <a:gd name="connsiteY4" fmla="*/ 666654 h 932159"/>
                  <a:gd name="connsiteX5" fmla="*/ 1672420 w 4359705"/>
                  <a:gd name="connsiteY5" fmla="*/ 931987 h 932159"/>
                  <a:gd name="connsiteX6" fmla="*/ 9 w 4359705"/>
                  <a:gd name="connsiteY6" fmla="*/ 582422 h 932159"/>
                  <a:gd name="connsiteX0" fmla="*/ 76 w 4359776"/>
                  <a:gd name="connsiteY0" fmla="*/ 618200 h 967942"/>
                  <a:gd name="connsiteX1" fmla="*/ 1619147 w 4359776"/>
                  <a:gd name="connsiteY1" fmla="*/ 720 h 967942"/>
                  <a:gd name="connsiteX2" fmla="*/ 3711926 w 4359776"/>
                  <a:gd name="connsiteY2" fmla="*/ 310193 h 967942"/>
                  <a:gd name="connsiteX3" fmla="*/ 4359628 w 4359776"/>
                  <a:gd name="connsiteY3" fmla="*/ 525808 h 967942"/>
                  <a:gd name="connsiteX4" fmla="*/ 3673826 w 4359776"/>
                  <a:gd name="connsiteY4" fmla="*/ 702432 h 967942"/>
                  <a:gd name="connsiteX5" fmla="*/ 1672487 w 4359776"/>
                  <a:gd name="connsiteY5" fmla="*/ 967765 h 967942"/>
                  <a:gd name="connsiteX6" fmla="*/ 76 w 4359776"/>
                  <a:gd name="connsiteY6" fmla="*/ 618200 h 967942"/>
                  <a:gd name="connsiteX0" fmla="*/ 140 w 4359840"/>
                  <a:gd name="connsiteY0" fmla="*/ 618200 h 967959"/>
                  <a:gd name="connsiteX1" fmla="*/ 1619211 w 4359840"/>
                  <a:gd name="connsiteY1" fmla="*/ 720 h 967959"/>
                  <a:gd name="connsiteX2" fmla="*/ 3711990 w 4359840"/>
                  <a:gd name="connsiteY2" fmla="*/ 310193 h 967959"/>
                  <a:gd name="connsiteX3" fmla="*/ 4359692 w 4359840"/>
                  <a:gd name="connsiteY3" fmla="*/ 525808 h 967959"/>
                  <a:gd name="connsiteX4" fmla="*/ 3673890 w 4359840"/>
                  <a:gd name="connsiteY4" fmla="*/ 702432 h 967959"/>
                  <a:gd name="connsiteX5" fmla="*/ 1672551 w 4359840"/>
                  <a:gd name="connsiteY5" fmla="*/ 967765 h 967959"/>
                  <a:gd name="connsiteX6" fmla="*/ 140 w 4359840"/>
                  <a:gd name="connsiteY6" fmla="*/ 618200 h 967959"/>
                  <a:gd name="connsiteX0" fmla="*/ 125 w 4340775"/>
                  <a:gd name="connsiteY0" fmla="*/ 741893 h 978115"/>
                  <a:gd name="connsiteX1" fmla="*/ 1600146 w 4340775"/>
                  <a:gd name="connsiteY1" fmla="*/ 10802 h 978115"/>
                  <a:gd name="connsiteX2" fmla="*/ 3692925 w 4340775"/>
                  <a:gd name="connsiteY2" fmla="*/ 320275 h 978115"/>
                  <a:gd name="connsiteX3" fmla="*/ 4340627 w 4340775"/>
                  <a:gd name="connsiteY3" fmla="*/ 535890 h 978115"/>
                  <a:gd name="connsiteX4" fmla="*/ 3654825 w 4340775"/>
                  <a:gd name="connsiteY4" fmla="*/ 712514 h 978115"/>
                  <a:gd name="connsiteX5" fmla="*/ 1653486 w 4340775"/>
                  <a:gd name="connsiteY5" fmla="*/ 977847 h 978115"/>
                  <a:gd name="connsiteX6" fmla="*/ 125 w 4340775"/>
                  <a:gd name="connsiteY6" fmla="*/ 741893 h 978115"/>
                  <a:gd name="connsiteX0" fmla="*/ 125 w 4340775"/>
                  <a:gd name="connsiteY0" fmla="*/ 741893 h 978114"/>
                  <a:gd name="connsiteX1" fmla="*/ 1600146 w 4340775"/>
                  <a:gd name="connsiteY1" fmla="*/ 10802 h 978114"/>
                  <a:gd name="connsiteX2" fmla="*/ 3692925 w 4340775"/>
                  <a:gd name="connsiteY2" fmla="*/ 320275 h 978114"/>
                  <a:gd name="connsiteX3" fmla="*/ 4340627 w 4340775"/>
                  <a:gd name="connsiteY3" fmla="*/ 535890 h 978114"/>
                  <a:gd name="connsiteX4" fmla="*/ 3654825 w 4340775"/>
                  <a:gd name="connsiteY4" fmla="*/ 712514 h 978114"/>
                  <a:gd name="connsiteX5" fmla="*/ 1653486 w 4340775"/>
                  <a:gd name="connsiteY5" fmla="*/ 977847 h 978114"/>
                  <a:gd name="connsiteX6" fmla="*/ 125 w 4340775"/>
                  <a:gd name="connsiteY6" fmla="*/ 741893 h 978114"/>
                  <a:gd name="connsiteX0" fmla="*/ 124 w 4343949"/>
                  <a:gd name="connsiteY0" fmla="*/ 729433 h 977430"/>
                  <a:gd name="connsiteX1" fmla="*/ 1603320 w 4343949"/>
                  <a:gd name="connsiteY1" fmla="*/ 10301 h 977430"/>
                  <a:gd name="connsiteX2" fmla="*/ 3696099 w 4343949"/>
                  <a:gd name="connsiteY2" fmla="*/ 319774 h 977430"/>
                  <a:gd name="connsiteX3" fmla="*/ 4343801 w 4343949"/>
                  <a:gd name="connsiteY3" fmla="*/ 535389 h 977430"/>
                  <a:gd name="connsiteX4" fmla="*/ 3657999 w 4343949"/>
                  <a:gd name="connsiteY4" fmla="*/ 712013 h 977430"/>
                  <a:gd name="connsiteX5" fmla="*/ 1656660 w 4343949"/>
                  <a:gd name="connsiteY5" fmla="*/ 977346 h 977430"/>
                  <a:gd name="connsiteX6" fmla="*/ 124 w 4343949"/>
                  <a:gd name="connsiteY6" fmla="*/ 729433 h 977430"/>
                  <a:gd name="connsiteX0" fmla="*/ 124 w 4343949"/>
                  <a:gd name="connsiteY0" fmla="*/ 720701 h 968698"/>
                  <a:gd name="connsiteX1" fmla="*/ 1603320 w 4343949"/>
                  <a:gd name="connsiteY1" fmla="*/ 1569 h 968698"/>
                  <a:gd name="connsiteX2" fmla="*/ 3696099 w 4343949"/>
                  <a:gd name="connsiteY2" fmla="*/ 311042 h 968698"/>
                  <a:gd name="connsiteX3" fmla="*/ 4343801 w 4343949"/>
                  <a:gd name="connsiteY3" fmla="*/ 526657 h 968698"/>
                  <a:gd name="connsiteX4" fmla="*/ 3657999 w 4343949"/>
                  <a:gd name="connsiteY4" fmla="*/ 703281 h 968698"/>
                  <a:gd name="connsiteX5" fmla="*/ 1656660 w 4343949"/>
                  <a:gd name="connsiteY5" fmla="*/ 968614 h 968698"/>
                  <a:gd name="connsiteX6" fmla="*/ 124 w 4343949"/>
                  <a:gd name="connsiteY6" fmla="*/ 720701 h 968698"/>
                  <a:gd name="connsiteX0" fmla="*/ 124 w 4343949"/>
                  <a:gd name="connsiteY0" fmla="*/ 719360 h 967357"/>
                  <a:gd name="connsiteX1" fmla="*/ 1603320 w 4343949"/>
                  <a:gd name="connsiteY1" fmla="*/ 228 h 967357"/>
                  <a:gd name="connsiteX2" fmla="*/ 3696099 w 4343949"/>
                  <a:gd name="connsiteY2" fmla="*/ 309701 h 967357"/>
                  <a:gd name="connsiteX3" fmla="*/ 4343801 w 4343949"/>
                  <a:gd name="connsiteY3" fmla="*/ 525316 h 967357"/>
                  <a:gd name="connsiteX4" fmla="*/ 3657999 w 4343949"/>
                  <a:gd name="connsiteY4" fmla="*/ 701940 h 967357"/>
                  <a:gd name="connsiteX5" fmla="*/ 1656660 w 4343949"/>
                  <a:gd name="connsiteY5" fmla="*/ 967273 h 967357"/>
                  <a:gd name="connsiteX6" fmla="*/ 124 w 4343949"/>
                  <a:gd name="connsiteY6" fmla="*/ 719360 h 967357"/>
                  <a:gd name="connsiteX0" fmla="*/ 124 w 4343949"/>
                  <a:gd name="connsiteY0" fmla="*/ 661040 h 974983"/>
                  <a:gd name="connsiteX1" fmla="*/ 1603320 w 4343949"/>
                  <a:gd name="connsiteY1" fmla="*/ 7683 h 974983"/>
                  <a:gd name="connsiteX2" fmla="*/ 3696099 w 4343949"/>
                  <a:gd name="connsiteY2" fmla="*/ 317156 h 974983"/>
                  <a:gd name="connsiteX3" fmla="*/ 4343801 w 4343949"/>
                  <a:gd name="connsiteY3" fmla="*/ 532771 h 974983"/>
                  <a:gd name="connsiteX4" fmla="*/ 3657999 w 4343949"/>
                  <a:gd name="connsiteY4" fmla="*/ 709395 h 974983"/>
                  <a:gd name="connsiteX5" fmla="*/ 1656660 w 4343949"/>
                  <a:gd name="connsiteY5" fmla="*/ 974728 h 974983"/>
                  <a:gd name="connsiteX6" fmla="*/ 124 w 4343949"/>
                  <a:gd name="connsiteY6" fmla="*/ 661040 h 974983"/>
                  <a:gd name="connsiteX0" fmla="*/ 124 w 4343949"/>
                  <a:gd name="connsiteY0" fmla="*/ 655884 h 969827"/>
                  <a:gd name="connsiteX1" fmla="*/ 1603320 w 4343949"/>
                  <a:gd name="connsiteY1" fmla="*/ 2527 h 969827"/>
                  <a:gd name="connsiteX2" fmla="*/ 3696099 w 4343949"/>
                  <a:gd name="connsiteY2" fmla="*/ 312000 h 969827"/>
                  <a:gd name="connsiteX3" fmla="*/ 4343801 w 4343949"/>
                  <a:gd name="connsiteY3" fmla="*/ 527615 h 969827"/>
                  <a:gd name="connsiteX4" fmla="*/ 3657999 w 4343949"/>
                  <a:gd name="connsiteY4" fmla="*/ 704239 h 969827"/>
                  <a:gd name="connsiteX5" fmla="*/ 1656660 w 4343949"/>
                  <a:gd name="connsiteY5" fmla="*/ 969572 h 969827"/>
                  <a:gd name="connsiteX6" fmla="*/ 124 w 4343949"/>
                  <a:gd name="connsiteY6" fmla="*/ 655884 h 969827"/>
                  <a:gd name="connsiteX0" fmla="*/ 124 w 4343949"/>
                  <a:gd name="connsiteY0" fmla="*/ 653493 h 967436"/>
                  <a:gd name="connsiteX1" fmla="*/ 1603320 w 4343949"/>
                  <a:gd name="connsiteY1" fmla="*/ 136 h 967436"/>
                  <a:gd name="connsiteX2" fmla="*/ 3696099 w 4343949"/>
                  <a:gd name="connsiteY2" fmla="*/ 309609 h 967436"/>
                  <a:gd name="connsiteX3" fmla="*/ 4343801 w 4343949"/>
                  <a:gd name="connsiteY3" fmla="*/ 525224 h 967436"/>
                  <a:gd name="connsiteX4" fmla="*/ 3657999 w 4343949"/>
                  <a:gd name="connsiteY4" fmla="*/ 701848 h 967436"/>
                  <a:gd name="connsiteX5" fmla="*/ 1656660 w 4343949"/>
                  <a:gd name="connsiteY5" fmla="*/ 967181 h 967436"/>
                  <a:gd name="connsiteX6" fmla="*/ 124 w 4343949"/>
                  <a:gd name="connsiteY6" fmla="*/ 653493 h 967436"/>
                  <a:gd name="connsiteX0" fmla="*/ 124 w 4343949"/>
                  <a:gd name="connsiteY0" fmla="*/ 654362 h 968305"/>
                  <a:gd name="connsiteX1" fmla="*/ 1603320 w 4343949"/>
                  <a:gd name="connsiteY1" fmla="*/ 1005 h 968305"/>
                  <a:gd name="connsiteX2" fmla="*/ 3696099 w 4343949"/>
                  <a:gd name="connsiteY2" fmla="*/ 310478 h 968305"/>
                  <a:gd name="connsiteX3" fmla="*/ 4343801 w 4343949"/>
                  <a:gd name="connsiteY3" fmla="*/ 526093 h 968305"/>
                  <a:gd name="connsiteX4" fmla="*/ 3657999 w 4343949"/>
                  <a:gd name="connsiteY4" fmla="*/ 702717 h 968305"/>
                  <a:gd name="connsiteX5" fmla="*/ 1656660 w 4343949"/>
                  <a:gd name="connsiteY5" fmla="*/ 968050 h 968305"/>
                  <a:gd name="connsiteX6" fmla="*/ 124 w 4343949"/>
                  <a:gd name="connsiteY6" fmla="*/ 654362 h 968305"/>
                  <a:gd name="connsiteX0" fmla="*/ 124 w 4343948"/>
                  <a:gd name="connsiteY0" fmla="*/ 678207 h 992150"/>
                  <a:gd name="connsiteX1" fmla="*/ 1609670 w 4343948"/>
                  <a:gd name="connsiteY1" fmla="*/ 932 h 992150"/>
                  <a:gd name="connsiteX2" fmla="*/ 3696099 w 4343948"/>
                  <a:gd name="connsiteY2" fmla="*/ 334323 h 992150"/>
                  <a:gd name="connsiteX3" fmla="*/ 4343801 w 4343948"/>
                  <a:gd name="connsiteY3" fmla="*/ 549938 h 992150"/>
                  <a:gd name="connsiteX4" fmla="*/ 3657999 w 4343948"/>
                  <a:gd name="connsiteY4" fmla="*/ 726562 h 992150"/>
                  <a:gd name="connsiteX5" fmla="*/ 1656660 w 4343948"/>
                  <a:gd name="connsiteY5" fmla="*/ 991895 h 992150"/>
                  <a:gd name="connsiteX6" fmla="*/ 124 w 4343948"/>
                  <a:gd name="connsiteY6" fmla="*/ 678207 h 992150"/>
                  <a:gd name="connsiteX0" fmla="*/ 134 w 4343958"/>
                  <a:gd name="connsiteY0" fmla="*/ 678207 h 991975"/>
                  <a:gd name="connsiteX1" fmla="*/ 1609680 w 4343958"/>
                  <a:gd name="connsiteY1" fmla="*/ 932 h 991975"/>
                  <a:gd name="connsiteX2" fmla="*/ 3696109 w 4343958"/>
                  <a:gd name="connsiteY2" fmla="*/ 334323 h 991975"/>
                  <a:gd name="connsiteX3" fmla="*/ 4343811 w 4343958"/>
                  <a:gd name="connsiteY3" fmla="*/ 549938 h 991975"/>
                  <a:gd name="connsiteX4" fmla="*/ 3658009 w 4343958"/>
                  <a:gd name="connsiteY4" fmla="*/ 726562 h 991975"/>
                  <a:gd name="connsiteX5" fmla="*/ 1656670 w 4343958"/>
                  <a:gd name="connsiteY5" fmla="*/ 991895 h 991975"/>
                  <a:gd name="connsiteX6" fmla="*/ 134 w 4343958"/>
                  <a:gd name="connsiteY6" fmla="*/ 678207 h 991975"/>
                  <a:gd name="connsiteX0" fmla="*/ 142 w 4343966"/>
                  <a:gd name="connsiteY0" fmla="*/ 678207 h 991975"/>
                  <a:gd name="connsiteX1" fmla="*/ 1609688 w 4343966"/>
                  <a:gd name="connsiteY1" fmla="*/ 932 h 991975"/>
                  <a:gd name="connsiteX2" fmla="*/ 3696117 w 4343966"/>
                  <a:gd name="connsiteY2" fmla="*/ 334323 h 991975"/>
                  <a:gd name="connsiteX3" fmla="*/ 4343819 w 4343966"/>
                  <a:gd name="connsiteY3" fmla="*/ 549938 h 991975"/>
                  <a:gd name="connsiteX4" fmla="*/ 3658017 w 4343966"/>
                  <a:gd name="connsiteY4" fmla="*/ 726562 h 991975"/>
                  <a:gd name="connsiteX5" fmla="*/ 1656678 w 4343966"/>
                  <a:gd name="connsiteY5" fmla="*/ 991895 h 991975"/>
                  <a:gd name="connsiteX6" fmla="*/ 142 w 4343966"/>
                  <a:gd name="connsiteY6" fmla="*/ 678207 h 9919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62650 h 993761"/>
                  <a:gd name="connsiteX1" fmla="*/ 1616813 w 4351091"/>
                  <a:gd name="connsiteY1" fmla="*/ 2409 h 993761"/>
                  <a:gd name="connsiteX2" fmla="*/ 3703242 w 4351091"/>
                  <a:gd name="connsiteY2" fmla="*/ 335800 h 993761"/>
                  <a:gd name="connsiteX3" fmla="*/ 4350944 w 4351091"/>
                  <a:gd name="connsiteY3" fmla="*/ 551415 h 993761"/>
                  <a:gd name="connsiteX4" fmla="*/ 3665142 w 4351091"/>
                  <a:gd name="connsiteY4" fmla="*/ 728039 h 993761"/>
                  <a:gd name="connsiteX5" fmla="*/ 1663803 w 4351091"/>
                  <a:gd name="connsiteY5" fmla="*/ 993372 h 993761"/>
                  <a:gd name="connsiteX6" fmla="*/ 123 w 4351091"/>
                  <a:gd name="connsiteY6" fmla="*/ 762650 h 993761"/>
                  <a:gd name="connsiteX0" fmla="*/ 123 w 4351091"/>
                  <a:gd name="connsiteY0" fmla="*/ 762650 h 994667"/>
                  <a:gd name="connsiteX1" fmla="*/ 1616813 w 4351091"/>
                  <a:gd name="connsiteY1" fmla="*/ 2409 h 994667"/>
                  <a:gd name="connsiteX2" fmla="*/ 3703242 w 4351091"/>
                  <a:gd name="connsiteY2" fmla="*/ 335800 h 994667"/>
                  <a:gd name="connsiteX3" fmla="*/ 4350944 w 4351091"/>
                  <a:gd name="connsiteY3" fmla="*/ 551415 h 994667"/>
                  <a:gd name="connsiteX4" fmla="*/ 3665142 w 4351091"/>
                  <a:gd name="connsiteY4" fmla="*/ 728039 h 994667"/>
                  <a:gd name="connsiteX5" fmla="*/ 1663803 w 4351091"/>
                  <a:gd name="connsiteY5" fmla="*/ 993372 h 994667"/>
                  <a:gd name="connsiteX6" fmla="*/ 123 w 4351091"/>
                  <a:gd name="connsiteY6" fmla="*/ 762650 h 994667"/>
                  <a:gd name="connsiteX0" fmla="*/ 123 w 4351091"/>
                  <a:gd name="connsiteY0" fmla="*/ 826740 h 1016104"/>
                  <a:gd name="connsiteX1" fmla="*/ 1616813 w 4351091"/>
                  <a:gd name="connsiteY1" fmla="*/ 12683 h 1016104"/>
                  <a:gd name="connsiteX2" fmla="*/ 3703242 w 4351091"/>
                  <a:gd name="connsiteY2" fmla="*/ 346074 h 1016104"/>
                  <a:gd name="connsiteX3" fmla="*/ 4350944 w 4351091"/>
                  <a:gd name="connsiteY3" fmla="*/ 561689 h 1016104"/>
                  <a:gd name="connsiteX4" fmla="*/ 3665142 w 4351091"/>
                  <a:gd name="connsiteY4" fmla="*/ 738313 h 1016104"/>
                  <a:gd name="connsiteX5" fmla="*/ 1663803 w 4351091"/>
                  <a:gd name="connsiteY5" fmla="*/ 1003646 h 1016104"/>
                  <a:gd name="connsiteX6" fmla="*/ 123 w 4351091"/>
                  <a:gd name="connsiteY6" fmla="*/ 826740 h 1016104"/>
                  <a:gd name="connsiteX0" fmla="*/ 123 w 4351091"/>
                  <a:gd name="connsiteY0" fmla="*/ 826740 h 1016103"/>
                  <a:gd name="connsiteX1" fmla="*/ 1616813 w 4351091"/>
                  <a:gd name="connsiteY1" fmla="*/ 12683 h 1016103"/>
                  <a:gd name="connsiteX2" fmla="*/ 3703242 w 4351091"/>
                  <a:gd name="connsiteY2" fmla="*/ 346074 h 1016103"/>
                  <a:gd name="connsiteX3" fmla="*/ 4350944 w 4351091"/>
                  <a:gd name="connsiteY3" fmla="*/ 561689 h 1016103"/>
                  <a:gd name="connsiteX4" fmla="*/ 3665142 w 4351091"/>
                  <a:gd name="connsiteY4" fmla="*/ 738313 h 1016103"/>
                  <a:gd name="connsiteX5" fmla="*/ 1663803 w 4351091"/>
                  <a:gd name="connsiteY5" fmla="*/ 1003646 h 1016103"/>
                  <a:gd name="connsiteX6" fmla="*/ 123 w 4351091"/>
                  <a:gd name="connsiteY6" fmla="*/ 826740 h 1016103"/>
                  <a:gd name="connsiteX0" fmla="*/ 123 w 4351091"/>
                  <a:gd name="connsiteY0" fmla="*/ 814103 h 1003466"/>
                  <a:gd name="connsiteX1" fmla="*/ 1616813 w 4351091"/>
                  <a:gd name="connsiteY1" fmla="*/ 46 h 1003466"/>
                  <a:gd name="connsiteX2" fmla="*/ 3703242 w 4351091"/>
                  <a:gd name="connsiteY2" fmla="*/ 333437 h 1003466"/>
                  <a:gd name="connsiteX3" fmla="*/ 4350944 w 4351091"/>
                  <a:gd name="connsiteY3" fmla="*/ 549052 h 1003466"/>
                  <a:gd name="connsiteX4" fmla="*/ 3665142 w 4351091"/>
                  <a:gd name="connsiteY4" fmla="*/ 725676 h 1003466"/>
                  <a:gd name="connsiteX5" fmla="*/ 1663803 w 4351091"/>
                  <a:gd name="connsiteY5" fmla="*/ 991009 h 1003466"/>
                  <a:gd name="connsiteX6" fmla="*/ 123 w 4351091"/>
                  <a:gd name="connsiteY6" fmla="*/ 814103 h 1003466"/>
                  <a:gd name="connsiteX0" fmla="*/ 123 w 4351091"/>
                  <a:gd name="connsiteY0" fmla="*/ 827553 h 1016916"/>
                  <a:gd name="connsiteX1" fmla="*/ 1616813 w 4351091"/>
                  <a:gd name="connsiteY1" fmla="*/ 43 h 1016916"/>
                  <a:gd name="connsiteX2" fmla="*/ 3703242 w 4351091"/>
                  <a:gd name="connsiteY2" fmla="*/ 346887 h 1016916"/>
                  <a:gd name="connsiteX3" fmla="*/ 4350944 w 4351091"/>
                  <a:gd name="connsiteY3" fmla="*/ 562502 h 1016916"/>
                  <a:gd name="connsiteX4" fmla="*/ 3665142 w 4351091"/>
                  <a:gd name="connsiteY4" fmla="*/ 739126 h 1016916"/>
                  <a:gd name="connsiteX5" fmla="*/ 1663803 w 4351091"/>
                  <a:gd name="connsiteY5" fmla="*/ 1004459 h 1016916"/>
                  <a:gd name="connsiteX6" fmla="*/ 123 w 4351091"/>
                  <a:gd name="connsiteY6" fmla="*/ 827553 h 101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1091" h="1016916">
                    <a:moveTo>
                      <a:pt x="123" y="827553"/>
                    </a:moveTo>
                    <a:cubicBezTo>
                      <a:pt x="245232" y="253043"/>
                      <a:pt x="942477" y="3916"/>
                      <a:pt x="1616813" y="43"/>
                    </a:cubicBezTo>
                    <a:cubicBezTo>
                      <a:pt x="2291149" y="-3830"/>
                      <a:pt x="3247554" y="253144"/>
                      <a:pt x="3703242" y="346887"/>
                    </a:cubicBezTo>
                    <a:cubicBezTo>
                      <a:pt x="4158931" y="440630"/>
                      <a:pt x="4357294" y="382322"/>
                      <a:pt x="4350944" y="562502"/>
                    </a:cubicBezTo>
                    <a:cubicBezTo>
                      <a:pt x="4344594" y="742682"/>
                      <a:pt x="4182108" y="650372"/>
                      <a:pt x="3665142" y="739126"/>
                    </a:cubicBezTo>
                    <a:cubicBezTo>
                      <a:pt x="3148176" y="827880"/>
                      <a:pt x="2274639" y="989721"/>
                      <a:pt x="1663803" y="1004459"/>
                    </a:cubicBezTo>
                    <a:cubicBezTo>
                      <a:pt x="1052967" y="1019197"/>
                      <a:pt x="-13212" y="1060481"/>
                      <a:pt x="123" y="827553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2">
                <a:extLst>
                  <a:ext uri="{FF2B5EF4-FFF2-40B4-BE49-F238E27FC236}">
                    <a16:creationId xmlns:a16="http://schemas.microsoft.com/office/drawing/2014/main" id="{36AF65E4-022E-4AF8-A75B-D6681E5AF184}"/>
                  </a:ext>
                </a:extLst>
              </p:cNvPr>
              <p:cNvSpPr/>
              <p:nvPr/>
            </p:nvSpPr>
            <p:spPr>
              <a:xfrm>
                <a:off x="1950387" y="4415390"/>
                <a:ext cx="4351091" cy="1079921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  <a:gd name="connsiteX0" fmla="*/ 5 w 4359701"/>
                  <a:gd name="connsiteY0" fmla="*/ 474053 h 978869"/>
                  <a:gd name="connsiteX1" fmla="*/ 1654001 w 4359701"/>
                  <a:gd name="connsiteY1" fmla="*/ 82 h 978869"/>
                  <a:gd name="connsiteX2" fmla="*/ 3711855 w 4359701"/>
                  <a:gd name="connsiteY2" fmla="*/ 273678 h 978869"/>
                  <a:gd name="connsiteX3" fmla="*/ 4359557 w 4359701"/>
                  <a:gd name="connsiteY3" fmla="*/ 489293 h 978869"/>
                  <a:gd name="connsiteX4" fmla="*/ 3673755 w 4359701"/>
                  <a:gd name="connsiteY4" fmla="*/ 665917 h 978869"/>
                  <a:gd name="connsiteX5" fmla="*/ 1669241 w 4359701"/>
                  <a:gd name="connsiteY5" fmla="*/ 976097 h 978869"/>
                  <a:gd name="connsiteX6" fmla="*/ 5 w 4359701"/>
                  <a:gd name="connsiteY6" fmla="*/ 474053 h 978869"/>
                  <a:gd name="connsiteX0" fmla="*/ 6 w 4359702"/>
                  <a:gd name="connsiteY0" fmla="*/ 474376 h 979192"/>
                  <a:gd name="connsiteX1" fmla="*/ 1654002 w 4359702"/>
                  <a:gd name="connsiteY1" fmla="*/ 405 h 979192"/>
                  <a:gd name="connsiteX2" fmla="*/ 3711856 w 4359702"/>
                  <a:gd name="connsiteY2" fmla="*/ 274001 h 979192"/>
                  <a:gd name="connsiteX3" fmla="*/ 4359558 w 4359702"/>
                  <a:gd name="connsiteY3" fmla="*/ 489616 h 979192"/>
                  <a:gd name="connsiteX4" fmla="*/ 3673756 w 4359702"/>
                  <a:gd name="connsiteY4" fmla="*/ 666240 h 979192"/>
                  <a:gd name="connsiteX5" fmla="*/ 1669242 w 4359702"/>
                  <a:gd name="connsiteY5" fmla="*/ 976420 h 979192"/>
                  <a:gd name="connsiteX6" fmla="*/ 6 w 4359702"/>
                  <a:gd name="connsiteY6" fmla="*/ 474376 h 979192"/>
                  <a:gd name="connsiteX0" fmla="*/ 7 w 4359703"/>
                  <a:gd name="connsiteY0" fmla="*/ 474620 h 979436"/>
                  <a:gd name="connsiteX1" fmla="*/ 1654003 w 4359703"/>
                  <a:gd name="connsiteY1" fmla="*/ 649 h 979436"/>
                  <a:gd name="connsiteX2" fmla="*/ 3711857 w 4359703"/>
                  <a:gd name="connsiteY2" fmla="*/ 274245 h 979436"/>
                  <a:gd name="connsiteX3" fmla="*/ 4359559 w 4359703"/>
                  <a:gd name="connsiteY3" fmla="*/ 489860 h 979436"/>
                  <a:gd name="connsiteX4" fmla="*/ 3673757 w 4359703"/>
                  <a:gd name="connsiteY4" fmla="*/ 666484 h 979436"/>
                  <a:gd name="connsiteX5" fmla="*/ 1669243 w 4359703"/>
                  <a:gd name="connsiteY5" fmla="*/ 976664 h 979436"/>
                  <a:gd name="connsiteX6" fmla="*/ 7 w 4359703"/>
                  <a:gd name="connsiteY6" fmla="*/ 474620 h 979436"/>
                  <a:gd name="connsiteX0" fmla="*/ 5 w 4359701"/>
                  <a:gd name="connsiteY0" fmla="*/ 588645 h 983657"/>
                  <a:gd name="connsiteX1" fmla="*/ 1654001 w 4359701"/>
                  <a:gd name="connsiteY1" fmla="*/ 7042 h 983657"/>
                  <a:gd name="connsiteX2" fmla="*/ 3711855 w 4359701"/>
                  <a:gd name="connsiteY2" fmla="*/ 280638 h 983657"/>
                  <a:gd name="connsiteX3" fmla="*/ 4359557 w 4359701"/>
                  <a:gd name="connsiteY3" fmla="*/ 496253 h 983657"/>
                  <a:gd name="connsiteX4" fmla="*/ 3673755 w 4359701"/>
                  <a:gd name="connsiteY4" fmla="*/ 672877 h 983657"/>
                  <a:gd name="connsiteX5" fmla="*/ 1669241 w 4359701"/>
                  <a:gd name="connsiteY5" fmla="*/ 983057 h 983657"/>
                  <a:gd name="connsiteX6" fmla="*/ 5 w 4359701"/>
                  <a:gd name="connsiteY6" fmla="*/ 588645 h 983657"/>
                  <a:gd name="connsiteX0" fmla="*/ 72 w 4359768"/>
                  <a:gd name="connsiteY0" fmla="*/ 588645 h 983658"/>
                  <a:gd name="connsiteX1" fmla="*/ 1654068 w 4359768"/>
                  <a:gd name="connsiteY1" fmla="*/ 7042 h 983658"/>
                  <a:gd name="connsiteX2" fmla="*/ 3711922 w 4359768"/>
                  <a:gd name="connsiteY2" fmla="*/ 280638 h 983658"/>
                  <a:gd name="connsiteX3" fmla="*/ 4359624 w 4359768"/>
                  <a:gd name="connsiteY3" fmla="*/ 496253 h 983658"/>
                  <a:gd name="connsiteX4" fmla="*/ 3673822 w 4359768"/>
                  <a:gd name="connsiteY4" fmla="*/ 672877 h 983658"/>
                  <a:gd name="connsiteX5" fmla="*/ 1669308 w 4359768"/>
                  <a:gd name="connsiteY5" fmla="*/ 983057 h 983658"/>
                  <a:gd name="connsiteX6" fmla="*/ 72 w 4359768"/>
                  <a:gd name="connsiteY6" fmla="*/ 588645 h 983658"/>
                  <a:gd name="connsiteX0" fmla="*/ 72 w 4359768"/>
                  <a:gd name="connsiteY0" fmla="*/ 583513 h 978526"/>
                  <a:gd name="connsiteX1" fmla="*/ 1654068 w 4359768"/>
                  <a:gd name="connsiteY1" fmla="*/ 1910 h 978526"/>
                  <a:gd name="connsiteX2" fmla="*/ 3711922 w 4359768"/>
                  <a:gd name="connsiteY2" fmla="*/ 275506 h 978526"/>
                  <a:gd name="connsiteX3" fmla="*/ 4359624 w 4359768"/>
                  <a:gd name="connsiteY3" fmla="*/ 491121 h 978526"/>
                  <a:gd name="connsiteX4" fmla="*/ 3673822 w 4359768"/>
                  <a:gd name="connsiteY4" fmla="*/ 667745 h 978526"/>
                  <a:gd name="connsiteX5" fmla="*/ 1669308 w 4359768"/>
                  <a:gd name="connsiteY5" fmla="*/ 977925 h 978526"/>
                  <a:gd name="connsiteX6" fmla="*/ 72 w 4359768"/>
                  <a:gd name="connsiteY6" fmla="*/ 583513 h 978526"/>
                  <a:gd name="connsiteX0" fmla="*/ 72 w 4359768"/>
                  <a:gd name="connsiteY0" fmla="*/ 582422 h 977435"/>
                  <a:gd name="connsiteX1" fmla="*/ 1654068 w 4359768"/>
                  <a:gd name="connsiteY1" fmla="*/ 819 h 977435"/>
                  <a:gd name="connsiteX2" fmla="*/ 3711922 w 4359768"/>
                  <a:gd name="connsiteY2" fmla="*/ 274415 h 977435"/>
                  <a:gd name="connsiteX3" fmla="*/ 4359624 w 4359768"/>
                  <a:gd name="connsiteY3" fmla="*/ 490030 h 977435"/>
                  <a:gd name="connsiteX4" fmla="*/ 3673822 w 4359768"/>
                  <a:gd name="connsiteY4" fmla="*/ 666654 h 977435"/>
                  <a:gd name="connsiteX5" fmla="*/ 1669308 w 4359768"/>
                  <a:gd name="connsiteY5" fmla="*/ 976834 h 977435"/>
                  <a:gd name="connsiteX6" fmla="*/ 72 w 4359768"/>
                  <a:gd name="connsiteY6" fmla="*/ 582422 h 977435"/>
                  <a:gd name="connsiteX0" fmla="*/ 82 w 4359778"/>
                  <a:gd name="connsiteY0" fmla="*/ 582422 h 977103"/>
                  <a:gd name="connsiteX1" fmla="*/ 1654078 w 4359778"/>
                  <a:gd name="connsiteY1" fmla="*/ 819 h 977103"/>
                  <a:gd name="connsiteX2" fmla="*/ 3711932 w 4359778"/>
                  <a:gd name="connsiteY2" fmla="*/ 274415 h 977103"/>
                  <a:gd name="connsiteX3" fmla="*/ 4359634 w 4359778"/>
                  <a:gd name="connsiteY3" fmla="*/ 490030 h 977103"/>
                  <a:gd name="connsiteX4" fmla="*/ 3673832 w 4359778"/>
                  <a:gd name="connsiteY4" fmla="*/ 666654 h 977103"/>
                  <a:gd name="connsiteX5" fmla="*/ 1669318 w 4359778"/>
                  <a:gd name="connsiteY5" fmla="*/ 976834 h 977103"/>
                  <a:gd name="connsiteX6" fmla="*/ 82 w 4359778"/>
                  <a:gd name="connsiteY6" fmla="*/ 582422 h 977103"/>
                  <a:gd name="connsiteX0" fmla="*/ 9 w 4359705"/>
                  <a:gd name="connsiteY0" fmla="*/ 582422 h 932159"/>
                  <a:gd name="connsiteX1" fmla="*/ 1654005 w 4359705"/>
                  <a:gd name="connsiteY1" fmla="*/ 819 h 932159"/>
                  <a:gd name="connsiteX2" fmla="*/ 3711859 w 4359705"/>
                  <a:gd name="connsiteY2" fmla="*/ 274415 h 932159"/>
                  <a:gd name="connsiteX3" fmla="*/ 4359561 w 4359705"/>
                  <a:gd name="connsiteY3" fmla="*/ 490030 h 932159"/>
                  <a:gd name="connsiteX4" fmla="*/ 3673759 w 4359705"/>
                  <a:gd name="connsiteY4" fmla="*/ 666654 h 932159"/>
                  <a:gd name="connsiteX5" fmla="*/ 1672420 w 4359705"/>
                  <a:gd name="connsiteY5" fmla="*/ 931987 h 932159"/>
                  <a:gd name="connsiteX6" fmla="*/ 9 w 4359705"/>
                  <a:gd name="connsiteY6" fmla="*/ 582422 h 932159"/>
                  <a:gd name="connsiteX0" fmla="*/ 76 w 4359776"/>
                  <a:gd name="connsiteY0" fmla="*/ 618200 h 967942"/>
                  <a:gd name="connsiteX1" fmla="*/ 1619147 w 4359776"/>
                  <a:gd name="connsiteY1" fmla="*/ 720 h 967942"/>
                  <a:gd name="connsiteX2" fmla="*/ 3711926 w 4359776"/>
                  <a:gd name="connsiteY2" fmla="*/ 310193 h 967942"/>
                  <a:gd name="connsiteX3" fmla="*/ 4359628 w 4359776"/>
                  <a:gd name="connsiteY3" fmla="*/ 525808 h 967942"/>
                  <a:gd name="connsiteX4" fmla="*/ 3673826 w 4359776"/>
                  <a:gd name="connsiteY4" fmla="*/ 702432 h 967942"/>
                  <a:gd name="connsiteX5" fmla="*/ 1672487 w 4359776"/>
                  <a:gd name="connsiteY5" fmla="*/ 967765 h 967942"/>
                  <a:gd name="connsiteX6" fmla="*/ 76 w 4359776"/>
                  <a:gd name="connsiteY6" fmla="*/ 618200 h 967942"/>
                  <a:gd name="connsiteX0" fmla="*/ 140 w 4359840"/>
                  <a:gd name="connsiteY0" fmla="*/ 618200 h 967959"/>
                  <a:gd name="connsiteX1" fmla="*/ 1619211 w 4359840"/>
                  <a:gd name="connsiteY1" fmla="*/ 720 h 967959"/>
                  <a:gd name="connsiteX2" fmla="*/ 3711990 w 4359840"/>
                  <a:gd name="connsiteY2" fmla="*/ 310193 h 967959"/>
                  <a:gd name="connsiteX3" fmla="*/ 4359692 w 4359840"/>
                  <a:gd name="connsiteY3" fmla="*/ 525808 h 967959"/>
                  <a:gd name="connsiteX4" fmla="*/ 3673890 w 4359840"/>
                  <a:gd name="connsiteY4" fmla="*/ 702432 h 967959"/>
                  <a:gd name="connsiteX5" fmla="*/ 1672551 w 4359840"/>
                  <a:gd name="connsiteY5" fmla="*/ 967765 h 967959"/>
                  <a:gd name="connsiteX6" fmla="*/ 140 w 4359840"/>
                  <a:gd name="connsiteY6" fmla="*/ 618200 h 967959"/>
                  <a:gd name="connsiteX0" fmla="*/ 125 w 4340775"/>
                  <a:gd name="connsiteY0" fmla="*/ 741893 h 978115"/>
                  <a:gd name="connsiteX1" fmla="*/ 1600146 w 4340775"/>
                  <a:gd name="connsiteY1" fmla="*/ 10802 h 978115"/>
                  <a:gd name="connsiteX2" fmla="*/ 3692925 w 4340775"/>
                  <a:gd name="connsiteY2" fmla="*/ 320275 h 978115"/>
                  <a:gd name="connsiteX3" fmla="*/ 4340627 w 4340775"/>
                  <a:gd name="connsiteY3" fmla="*/ 535890 h 978115"/>
                  <a:gd name="connsiteX4" fmla="*/ 3654825 w 4340775"/>
                  <a:gd name="connsiteY4" fmla="*/ 712514 h 978115"/>
                  <a:gd name="connsiteX5" fmla="*/ 1653486 w 4340775"/>
                  <a:gd name="connsiteY5" fmla="*/ 977847 h 978115"/>
                  <a:gd name="connsiteX6" fmla="*/ 125 w 4340775"/>
                  <a:gd name="connsiteY6" fmla="*/ 741893 h 978115"/>
                  <a:gd name="connsiteX0" fmla="*/ 125 w 4340775"/>
                  <a:gd name="connsiteY0" fmla="*/ 741893 h 978114"/>
                  <a:gd name="connsiteX1" fmla="*/ 1600146 w 4340775"/>
                  <a:gd name="connsiteY1" fmla="*/ 10802 h 978114"/>
                  <a:gd name="connsiteX2" fmla="*/ 3692925 w 4340775"/>
                  <a:gd name="connsiteY2" fmla="*/ 320275 h 978114"/>
                  <a:gd name="connsiteX3" fmla="*/ 4340627 w 4340775"/>
                  <a:gd name="connsiteY3" fmla="*/ 535890 h 978114"/>
                  <a:gd name="connsiteX4" fmla="*/ 3654825 w 4340775"/>
                  <a:gd name="connsiteY4" fmla="*/ 712514 h 978114"/>
                  <a:gd name="connsiteX5" fmla="*/ 1653486 w 4340775"/>
                  <a:gd name="connsiteY5" fmla="*/ 977847 h 978114"/>
                  <a:gd name="connsiteX6" fmla="*/ 125 w 4340775"/>
                  <a:gd name="connsiteY6" fmla="*/ 741893 h 978114"/>
                  <a:gd name="connsiteX0" fmla="*/ 124 w 4343949"/>
                  <a:gd name="connsiteY0" fmla="*/ 729433 h 977430"/>
                  <a:gd name="connsiteX1" fmla="*/ 1603320 w 4343949"/>
                  <a:gd name="connsiteY1" fmla="*/ 10301 h 977430"/>
                  <a:gd name="connsiteX2" fmla="*/ 3696099 w 4343949"/>
                  <a:gd name="connsiteY2" fmla="*/ 319774 h 977430"/>
                  <a:gd name="connsiteX3" fmla="*/ 4343801 w 4343949"/>
                  <a:gd name="connsiteY3" fmla="*/ 535389 h 977430"/>
                  <a:gd name="connsiteX4" fmla="*/ 3657999 w 4343949"/>
                  <a:gd name="connsiteY4" fmla="*/ 712013 h 977430"/>
                  <a:gd name="connsiteX5" fmla="*/ 1656660 w 4343949"/>
                  <a:gd name="connsiteY5" fmla="*/ 977346 h 977430"/>
                  <a:gd name="connsiteX6" fmla="*/ 124 w 4343949"/>
                  <a:gd name="connsiteY6" fmla="*/ 729433 h 977430"/>
                  <a:gd name="connsiteX0" fmla="*/ 124 w 4343949"/>
                  <a:gd name="connsiteY0" fmla="*/ 720701 h 968698"/>
                  <a:gd name="connsiteX1" fmla="*/ 1603320 w 4343949"/>
                  <a:gd name="connsiteY1" fmla="*/ 1569 h 968698"/>
                  <a:gd name="connsiteX2" fmla="*/ 3696099 w 4343949"/>
                  <a:gd name="connsiteY2" fmla="*/ 311042 h 968698"/>
                  <a:gd name="connsiteX3" fmla="*/ 4343801 w 4343949"/>
                  <a:gd name="connsiteY3" fmla="*/ 526657 h 968698"/>
                  <a:gd name="connsiteX4" fmla="*/ 3657999 w 4343949"/>
                  <a:gd name="connsiteY4" fmla="*/ 703281 h 968698"/>
                  <a:gd name="connsiteX5" fmla="*/ 1656660 w 4343949"/>
                  <a:gd name="connsiteY5" fmla="*/ 968614 h 968698"/>
                  <a:gd name="connsiteX6" fmla="*/ 124 w 4343949"/>
                  <a:gd name="connsiteY6" fmla="*/ 720701 h 968698"/>
                  <a:gd name="connsiteX0" fmla="*/ 124 w 4343949"/>
                  <a:gd name="connsiteY0" fmla="*/ 719360 h 967357"/>
                  <a:gd name="connsiteX1" fmla="*/ 1603320 w 4343949"/>
                  <a:gd name="connsiteY1" fmla="*/ 228 h 967357"/>
                  <a:gd name="connsiteX2" fmla="*/ 3696099 w 4343949"/>
                  <a:gd name="connsiteY2" fmla="*/ 309701 h 967357"/>
                  <a:gd name="connsiteX3" fmla="*/ 4343801 w 4343949"/>
                  <a:gd name="connsiteY3" fmla="*/ 525316 h 967357"/>
                  <a:gd name="connsiteX4" fmla="*/ 3657999 w 4343949"/>
                  <a:gd name="connsiteY4" fmla="*/ 701940 h 967357"/>
                  <a:gd name="connsiteX5" fmla="*/ 1656660 w 4343949"/>
                  <a:gd name="connsiteY5" fmla="*/ 967273 h 967357"/>
                  <a:gd name="connsiteX6" fmla="*/ 124 w 4343949"/>
                  <a:gd name="connsiteY6" fmla="*/ 719360 h 967357"/>
                  <a:gd name="connsiteX0" fmla="*/ 124 w 4343949"/>
                  <a:gd name="connsiteY0" fmla="*/ 661040 h 974983"/>
                  <a:gd name="connsiteX1" fmla="*/ 1603320 w 4343949"/>
                  <a:gd name="connsiteY1" fmla="*/ 7683 h 974983"/>
                  <a:gd name="connsiteX2" fmla="*/ 3696099 w 4343949"/>
                  <a:gd name="connsiteY2" fmla="*/ 317156 h 974983"/>
                  <a:gd name="connsiteX3" fmla="*/ 4343801 w 4343949"/>
                  <a:gd name="connsiteY3" fmla="*/ 532771 h 974983"/>
                  <a:gd name="connsiteX4" fmla="*/ 3657999 w 4343949"/>
                  <a:gd name="connsiteY4" fmla="*/ 709395 h 974983"/>
                  <a:gd name="connsiteX5" fmla="*/ 1656660 w 4343949"/>
                  <a:gd name="connsiteY5" fmla="*/ 974728 h 974983"/>
                  <a:gd name="connsiteX6" fmla="*/ 124 w 4343949"/>
                  <a:gd name="connsiteY6" fmla="*/ 661040 h 974983"/>
                  <a:gd name="connsiteX0" fmla="*/ 124 w 4343949"/>
                  <a:gd name="connsiteY0" fmla="*/ 655884 h 969827"/>
                  <a:gd name="connsiteX1" fmla="*/ 1603320 w 4343949"/>
                  <a:gd name="connsiteY1" fmla="*/ 2527 h 969827"/>
                  <a:gd name="connsiteX2" fmla="*/ 3696099 w 4343949"/>
                  <a:gd name="connsiteY2" fmla="*/ 312000 h 969827"/>
                  <a:gd name="connsiteX3" fmla="*/ 4343801 w 4343949"/>
                  <a:gd name="connsiteY3" fmla="*/ 527615 h 969827"/>
                  <a:gd name="connsiteX4" fmla="*/ 3657999 w 4343949"/>
                  <a:gd name="connsiteY4" fmla="*/ 704239 h 969827"/>
                  <a:gd name="connsiteX5" fmla="*/ 1656660 w 4343949"/>
                  <a:gd name="connsiteY5" fmla="*/ 969572 h 969827"/>
                  <a:gd name="connsiteX6" fmla="*/ 124 w 4343949"/>
                  <a:gd name="connsiteY6" fmla="*/ 655884 h 969827"/>
                  <a:gd name="connsiteX0" fmla="*/ 124 w 4343949"/>
                  <a:gd name="connsiteY0" fmla="*/ 653493 h 967436"/>
                  <a:gd name="connsiteX1" fmla="*/ 1603320 w 4343949"/>
                  <a:gd name="connsiteY1" fmla="*/ 136 h 967436"/>
                  <a:gd name="connsiteX2" fmla="*/ 3696099 w 4343949"/>
                  <a:gd name="connsiteY2" fmla="*/ 309609 h 967436"/>
                  <a:gd name="connsiteX3" fmla="*/ 4343801 w 4343949"/>
                  <a:gd name="connsiteY3" fmla="*/ 525224 h 967436"/>
                  <a:gd name="connsiteX4" fmla="*/ 3657999 w 4343949"/>
                  <a:gd name="connsiteY4" fmla="*/ 701848 h 967436"/>
                  <a:gd name="connsiteX5" fmla="*/ 1656660 w 4343949"/>
                  <a:gd name="connsiteY5" fmla="*/ 967181 h 967436"/>
                  <a:gd name="connsiteX6" fmla="*/ 124 w 4343949"/>
                  <a:gd name="connsiteY6" fmla="*/ 653493 h 967436"/>
                  <a:gd name="connsiteX0" fmla="*/ 124 w 4343949"/>
                  <a:gd name="connsiteY0" fmla="*/ 654362 h 968305"/>
                  <a:gd name="connsiteX1" fmla="*/ 1603320 w 4343949"/>
                  <a:gd name="connsiteY1" fmla="*/ 1005 h 968305"/>
                  <a:gd name="connsiteX2" fmla="*/ 3696099 w 4343949"/>
                  <a:gd name="connsiteY2" fmla="*/ 310478 h 968305"/>
                  <a:gd name="connsiteX3" fmla="*/ 4343801 w 4343949"/>
                  <a:gd name="connsiteY3" fmla="*/ 526093 h 968305"/>
                  <a:gd name="connsiteX4" fmla="*/ 3657999 w 4343949"/>
                  <a:gd name="connsiteY4" fmla="*/ 702717 h 968305"/>
                  <a:gd name="connsiteX5" fmla="*/ 1656660 w 4343949"/>
                  <a:gd name="connsiteY5" fmla="*/ 968050 h 968305"/>
                  <a:gd name="connsiteX6" fmla="*/ 124 w 4343949"/>
                  <a:gd name="connsiteY6" fmla="*/ 654362 h 968305"/>
                  <a:gd name="connsiteX0" fmla="*/ 124 w 4343948"/>
                  <a:gd name="connsiteY0" fmla="*/ 678207 h 992150"/>
                  <a:gd name="connsiteX1" fmla="*/ 1609670 w 4343948"/>
                  <a:gd name="connsiteY1" fmla="*/ 932 h 992150"/>
                  <a:gd name="connsiteX2" fmla="*/ 3696099 w 4343948"/>
                  <a:gd name="connsiteY2" fmla="*/ 334323 h 992150"/>
                  <a:gd name="connsiteX3" fmla="*/ 4343801 w 4343948"/>
                  <a:gd name="connsiteY3" fmla="*/ 549938 h 992150"/>
                  <a:gd name="connsiteX4" fmla="*/ 3657999 w 4343948"/>
                  <a:gd name="connsiteY4" fmla="*/ 726562 h 992150"/>
                  <a:gd name="connsiteX5" fmla="*/ 1656660 w 4343948"/>
                  <a:gd name="connsiteY5" fmla="*/ 991895 h 992150"/>
                  <a:gd name="connsiteX6" fmla="*/ 124 w 4343948"/>
                  <a:gd name="connsiteY6" fmla="*/ 678207 h 992150"/>
                  <a:gd name="connsiteX0" fmla="*/ 134 w 4343958"/>
                  <a:gd name="connsiteY0" fmla="*/ 678207 h 991975"/>
                  <a:gd name="connsiteX1" fmla="*/ 1609680 w 4343958"/>
                  <a:gd name="connsiteY1" fmla="*/ 932 h 991975"/>
                  <a:gd name="connsiteX2" fmla="*/ 3696109 w 4343958"/>
                  <a:gd name="connsiteY2" fmla="*/ 334323 h 991975"/>
                  <a:gd name="connsiteX3" fmla="*/ 4343811 w 4343958"/>
                  <a:gd name="connsiteY3" fmla="*/ 549938 h 991975"/>
                  <a:gd name="connsiteX4" fmla="*/ 3658009 w 4343958"/>
                  <a:gd name="connsiteY4" fmla="*/ 726562 h 991975"/>
                  <a:gd name="connsiteX5" fmla="*/ 1656670 w 4343958"/>
                  <a:gd name="connsiteY5" fmla="*/ 991895 h 991975"/>
                  <a:gd name="connsiteX6" fmla="*/ 134 w 4343958"/>
                  <a:gd name="connsiteY6" fmla="*/ 678207 h 991975"/>
                  <a:gd name="connsiteX0" fmla="*/ 142 w 4343966"/>
                  <a:gd name="connsiteY0" fmla="*/ 678207 h 991975"/>
                  <a:gd name="connsiteX1" fmla="*/ 1609688 w 4343966"/>
                  <a:gd name="connsiteY1" fmla="*/ 932 h 991975"/>
                  <a:gd name="connsiteX2" fmla="*/ 3696117 w 4343966"/>
                  <a:gd name="connsiteY2" fmla="*/ 334323 h 991975"/>
                  <a:gd name="connsiteX3" fmla="*/ 4343819 w 4343966"/>
                  <a:gd name="connsiteY3" fmla="*/ 549938 h 991975"/>
                  <a:gd name="connsiteX4" fmla="*/ 3658017 w 4343966"/>
                  <a:gd name="connsiteY4" fmla="*/ 726562 h 991975"/>
                  <a:gd name="connsiteX5" fmla="*/ 1656678 w 4343966"/>
                  <a:gd name="connsiteY5" fmla="*/ 991895 h 991975"/>
                  <a:gd name="connsiteX6" fmla="*/ 142 w 4343966"/>
                  <a:gd name="connsiteY6" fmla="*/ 678207 h 9919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62650 h 993761"/>
                  <a:gd name="connsiteX1" fmla="*/ 1616813 w 4351091"/>
                  <a:gd name="connsiteY1" fmla="*/ 2409 h 993761"/>
                  <a:gd name="connsiteX2" fmla="*/ 3703242 w 4351091"/>
                  <a:gd name="connsiteY2" fmla="*/ 335800 h 993761"/>
                  <a:gd name="connsiteX3" fmla="*/ 4350944 w 4351091"/>
                  <a:gd name="connsiteY3" fmla="*/ 551415 h 993761"/>
                  <a:gd name="connsiteX4" fmla="*/ 3665142 w 4351091"/>
                  <a:gd name="connsiteY4" fmla="*/ 728039 h 993761"/>
                  <a:gd name="connsiteX5" fmla="*/ 1663803 w 4351091"/>
                  <a:gd name="connsiteY5" fmla="*/ 993372 h 993761"/>
                  <a:gd name="connsiteX6" fmla="*/ 123 w 4351091"/>
                  <a:gd name="connsiteY6" fmla="*/ 762650 h 993761"/>
                  <a:gd name="connsiteX0" fmla="*/ 123 w 4351091"/>
                  <a:gd name="connsiteY0" fmla="*/ 762650 h 994667"/>
                  <a:gd name="connsiteX1" fmla="*/ 1616813 w 4351091"/>
                  <a:gd name="connsiteY1" fmla="*/ 2409 h 994667"/>
                  <a:gd name="connsiteX2" fmla="*/ 3703242 w 4351091"/>
                  <a:gd name="connsiteY2" fmla="*/ 335800 h 994667"/>
                  <a:gd name="connsiteX3" fmla="*/ 4350944 w 4351091"/>
                  <a:gd name="connsiteY3" fmla="*/ 551415 h 994667"/>
                  <a:gd name="connsiteX4" fmla="*/ 3665142 w 4351091"/>
                  <a:gd name="connsiteY4" fmla="*/ 728039 h 994667"/>
                  <a:gd name="connsiteX5" fmla="*/ 1663803 w 4351091"/>
                  <a:gd name="connsiteY5" fmla="*/ 993372 h 994667"/>
                  <a:gd name="connsiteX6" fmla="*/ 123 w 4351091"/>
                  <a:gd name="connsiteY6" fmla="*/ 762650 h 994667"/>
                  <a:gd name="connsiteX0" fmla="*/ 123 w 4351091"/>
                  <a:gd name="connsiteY0" fmla="*/ 826740 h 1016104"/>
                  <a:gd name="connsiteX1" fmla="*/ 1616813 w 4351091"/>
                  <a:gd name="connsiteY1" fmla="*/ 12683 h 1016104"/>
                  <a:gd name="connsiteX2" fmla="*/ 3703242 w 4351091"/>
                  <a:gd name="connsiteY2" fmla="*/ 346074 h 1016104"/>
                  <a:gd name="connsiteX3" fmla="*/ 4350944 w 4351091"/>
                  <a:gd name="connsiteY3" fmla="*/ 561689 h 1016104"/>
                  <a:gd name="connsiteX4" fmla="*/ 3665142 w 4351091"/>
                  <a:gd name="connsiteY4" fmla="*/ 738313 h 1016104"/>
                  <a:gd name="connsiteX5" fmla="*/ 1663803 w 4351091"/>
                  <a:gd name="connsiteY5" fmla="*/ 1003646 h 1016104"/>
                  <a:gd name="connsiteX6" fmla="*/ 123 w 4351091"/>
                  <a:gd name="connsiteY6" fmla="*/ 826740 h 1016104"/>
                  <a:gd name="connsiteX0" fmla="*/ 123 w 4351091"/>
                  <a:gd name="connsiteY0" fmla="*/ 826740 h 1016103"/>
                  <a:gd name="connsiteX1" fmla="*/ 1616813 w 4351091"/>
                  <a:gd name="connsiteY1" fmla="*/ 12683 h 1016103"/>
                  <a:gd name="connsiteX2" fmla="*/ 3703242 w 4351091"/>
                  <a:gd name="connsiteY2" fmla="*/ 346074 h 1016103"/>
                  <a:gd name="connsiteX3" fmla="*/ 4350944 w 4351091"/>
                  <a:gd name="connsiteY3" fmla="*/ 561689 h 1016103"/>
                  <a:gd name="connsiteX4" fmla="*/ 3665142 w 4351091"/>
                  <a:gd name="connsiteY4" fmla="*/ 738313 h 1016103"/>
                  <a:gd name="connsiteX5" fmla="*/ 1663803 w 4351091"/>
                  <a:gd name="connsiteY5" fmla="*/ 1003646 h 1016103"/>
                  <a:gd name="connsiteX6" fmla="*/ 123 w 4351091"/>
                  <a:gd name="connsiteY6" fmla="*/ 826740 h 1016103"/>
                  <a:gd name="connsiteX0" fmla="*/ 123 w 4351091"/>
                  <a:gd name="connsiteY0" fmla="*/ 814103 h 1003466"/>
                  <a:gd name="connsiteX1" fmla="*/ 1616813 w 4351091"/>
                  <a:gd name="connsiteY1" fmla="*/ 46 h 1003466"/>
                  <a:gd name="connsiteX2" fmla="*/ 3703242 w 4351091"/>
                  <a:gd name="connsiteY2" fmla="*/ 333437 h 1003466"/>
                  <a:gd name="connsiteX3" fmla="*/ 4350944 w 4351091"/>
                  <a:gd name="connsiteY3" fmla="*/ 549052 h 1003466"/>
                  <a:gd name="connsiteX4" fmla="*/ 3665142 w 4351091"/>
                  <a:gd name="connsiteY4" fmla="*/ 725676 h 1003466"/>
                  <a:gd name="connsiteX5" fmla="*/ 1663803 w 4351091"/>
                  <a:gd name="connsiteY5" fmla="*/ 991009 h 1003466"/>
                  <a:gd name="connsiteX6" fmla="*/ 123 w 4351091"/>
                  <a:gd name="connsiteY6" fmla="*/ 814103 h 1003466"/>
                  <a:gd name="connsiteX0" fmla="*/ 123 w 4351091"/>
                  <a:gd name="connsiteY0" fmla="*/ 827553 h 1016916"/>
                  <a:gd name="connsiteX1" fmla="*/ 1616813 w 4351091"/>
                  <a:gd name="connsiteY1" fmla="*/ 43 h 1016916"/>
                  <a:gd name="connsiteX2" fmla="*/ 3703242 w 4351091"/>
                  <a:gd name="connsiteY2" fmla="*/ 346887 h 1016916"/>
                  <a:gd name="connsiteX3" fmla="*/ 4350944 w 4351091"/>
                  <a:gd name="connsiteY3" fmla="*/ 562502 h 1016916"/>
                  <a:gd name="connsiteX4" fmla="*/ 3665142 w 4351091"/>
                  <a:gd name="connsiteY4" fmla="*/ 739126 h 1016916"/>
                  <a:gd name="connsiteX5" fmla="*/ 1663803 w 4351091"/>
                  <a:gd name="connsiteY5" fmla="*/ 1004459 h 1016916"/>
                  <a:gd name="connsiteX6" fmla="*/ 123 w 4351091"/>
                  <a:gd name="connsiteY6" fmla="*/ 827553 h 101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1091" h="1016916">
                    <a:moveTo>
                      <a:pt x="123" y="827553"/>
                    </a:moveTo>
                    <a:cubicBezTo>
                      <a:pt x="245232" y="253043"/>
                      <a:pt x="942477" y="3916"/>
                      <a:pt x="1616813" y="43"/>
                    </a:cubicBezTo>
                    <a:cubicBezTo>
                      <a:pt x="2291149" y="-3830"/>
                      <a:pt x="3247554" y="253144"/>
                      <a:pt x="3703242" y="346887"/>
                    </a:cubicBezTo>
                    <a:cubicBezTo>
                      <a:pt x="4158931" y="440630"/>
                      <a:pt x="4357294" y="382322"/>
                      <a:pt x="4350944" y="562502"/>
                    </a:cubicBezTo>
                    <a:cubicBezTo>
                      <a:pt x="4344594" y="742682"/>
                      <a:pt x="4182108" y="650372"/>
                      <a:pt x="3665142" y="739126"/>
                    </a:cubicBezTo>
                    <a:cubicBezTo>
                      <a:pt x="3148176" y="827880"/>
                      <a:pt x="2274639" y="989721"/>
                      <a:pt x="1663803" y="1004459"/>
                    </a:cubicBezTo>
                    <a:cubicBezTo>
                      <a:pt x="1052967" y="1019197"/>
                      <a:pt x="-13212" y="1060481"/>
                      <a:pt x="123" y="827553"/>
                    </a:cubicBezTo>
                    <a:close/>
                  </a:path>
                </a:pathLst>
              </a:custGeom>
              <a:gradFill>
                <a:gsLst>
                  <a:gs pos="73000">
                    <a:schemeClr val="bg1">
                      <a:lumMod val="95000"/>
                      <a:alpha val="80000"/>
                    </a:schemeClr>
                  </a:gs>
                  <a:gs pos="50000">
                    <a:schemeClr val="accent6">
                      <a:lumMod val="75000"/>
                      <a:alpha val="40000"/>
                    </a:schemeClr>
                  </a:gs>
                  <a:gs pos="10000">
                    <a:schemeClr val="accent6">
                      <a:lumMod val="50000"/>
                    </a:schemeClr>
                  </a:gs>
                  <a:gs pos="40000">
                    <a:schemeClr val="accent6">
                      <a:lumMod val="75000"/>
                      <a:alpha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BDAABC3F-FCD2-49F7-B3AA-16C3AC442530}"/>
                  </a:ext>
                </a:extLst>
              </p:cNvPr>
              <p:cNvSpPr/>
              <p:nvPr/>
            </p:nvSpPr>
            <p:spPr>
              <a:xfrm rot="10800000">
                <a:off x="2741587" y="4957762"/>
                <a:ext cx="101398" cy="499407"/>
              </a:xfrm>
              <a:prstGeom prst="moon">
                <a:avLst>
                  <a:gd name="adj" fmla="val 4986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8">
                <a:extLst>
                  <a:ext uri="{FF2B5EF4-FFF2-40B4-BE49-F238E27FC236}">
                    <a16:creationId xmlns:a16="http://schemas.microsoft.com/office/drawing/2014/main" id="{3E67509C-F7D6-4659-A29A-881FB2C39E54}"/>
                  </a:ext>
                </a:extLst>
              </p:cNvPr>
              <p:cNvSpPr/>
              <p:nvPr/>
            </p:nvSpPr>
            <p:spPr>
              <a:xfrm>
                <a:off x="1899271" y="5294944"/>
                <a:ext cx="553920" cy="114350"/>
              </a:xfrm>
              <a:custGeom>
                <a:avLst/>
                <a:gdLst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73995"/>
                  <a:gd name="connsiteX1" fmla="*/ 300100 w 600200"/>
                  <a:gd name="connsiteY1" fmla="*/ 0 h 73995"/>
                  <a:gd name="connsiteX2" fmla="*/ 600200 w 600200"/>
                  <a:gd name="connsiteY2" fmla="*/ 50006 h 73995"/>
                  <a:gd name="connsiteX3" fmla="*/ 312006 w 600200"/>
                  <a:gd name="connsiteY3" fmla="*/ 73818 h 73995"/>
                  <a:gd name="connsiteX4" fmla="*/ 0 w 600200"/>
                  <a:gd name="connsiteY4" fmla="*/ 50006 h 73995"/>
                  <a:gd name="connsiteX0" fmla="*/ 0 w 600200"/>
                  <a:gd name="connsiteY0" fmla="*/ 76200 h 100189"/>
                  <a:gd name="connsiteX1" fmla="*/ 302481 w 600200"/>
                  <a:gd name="connsiteY1" fmla="*/ 0 h 100189"/>
                  <a:gd name="connsiteX2" fmla="*/ 600200 w 600200"/>
                  <a:gd name="connsiteY2" fmla="*/ 76200 h 100189"/>
                  <a:gd name="connsiteX3" fmla="*/ 312006 w 600200"/>
                  <a:gd name="connsiteY3" fmla="*/ 100012 h 100189"/>
                  <a:gd name="connsiteX4" fmla="*/ 0 w 600200"/>
                  <a:gd name="connsiteY4" fmla="*/ 76200 h 100189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297718 w 600200"/>
                  <a:gd name="connsiteY3" fmla="*/ 97631 h 98223"/>
                  <a:gd name="connsiteX4" fmla="*/ 0 w 600200"/>
                  <a:gd name="connsiteY4" fmla="*/ 76200 h 98223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307243 w 600200"/>
                  <a:gd name="connsiteY3" fmla="*/ 97631 h 98223"/>
                  <a:gd name="connsiteX4" fmla="*/ 0 w 600200"/>
                  <a:gd name="connsiteY4" fmla="*/ 76200 h 98223"/>
                  <a:gd name="connsiteX0" fmla="*/ 116 w 600316"/>
                  <a:gd name="connsiteY0" fmla="*/ 76200 h 110230"/>
                  <a:gd name="connsiteX1" fmla="*/ 302597 w 600316"/>
                  <a:gd name="connsiteY1" fmla="*/ 0 h 110230"/>
                  <a:gd name="connsiteX2" fmla="*/ 600316 w 600316"/>
                  <a:gd name="connsiteY2" fmla="*/ 76200 h 110230"/>
                  <a:gd name="connsiteX3" fmla="*/ 307359 w 600316"/>
                  <a:gd name="connsiteY3" fmla="*/ 97631 h 110230"/>
                  <a:gd name="connsiteX4" fmla="*/ 116 w 600316"/>
                  <a:gd name="connsiteY4" fmla="*/ 76200 h 110230"/>
                  <a:gd name="connsiteX0" fmla="*/ 116 w 600316"/>
                  <a:gd name="connsiteY0" fmla="*/ 42297 h 102420"/>
                  <a:gd name="connsiteX1" fmla="*/ 302597 w 600316"/>
                  <a:gd name="connsiteY1" fmla="*/ 4197 h 102420"/>
                  <a:gd name="connsiteX2" fmla="*/ 600316 w 600316"/>
                  <a:gd name="connsiteY2" fmla="*/ 80397 h 102420"/>
                  <a:gd name="connsiteX3" fmla="*/ 307359 w 600316"/>
                  <a:gd name="connsiteY3" fmla="*/ 101828 h 102420"/>
                  <a:gd name="connsiteX4" fmla="*/ 116 w 600316"/>
                  <a:gd name="connsiteY4" fmla="*/ 42297 h 102420"/>
                  <a:gd name="connsiteX0" fmla="*/ 114 w 600314"/>
                  <a:gd name="connsiteY0" fmla="*/ 48422 h 108545"/>
                  <a:gd name="connsiteX1" fmla="*/ 302595 w 600314"/>
                  <a:gd name="connsiteY1" fmla="*/ 10322 h 108545"/>
                  <a:gd name="connsiteX2" fmla="*/ 600314 w 600314"/>
                  <a:gd name="connsiteY2" fmla="*/ 86522 h 108545"/>
                  <a:gd name="connsiteX3" fmla="*/ 307357 w 600314"/>
                  <a:gd name="connsiteY3" fmla="*/ 107953 h 108545"/>
                  <a:gd name="connsiteX4" fmla="*/ 114 w 600314"/>
                  <a:gd name="connsiteY4" fmla="*/ 48422 h 108545"/>
                  <a:gd name="connsiteX0" fmla="*/ 81 w 600281"/>
                  <a:gd name="connsiteY0" fmla="*/ 47038 h 124293"/>
                  <a:gd name="connsiteX1" fmla="*/ 302562 w 600281"/>
                  <a:gd name="connsiteY1" fmla="*/ 8938 h 124293"/>
                  <a:gd name="connsiteX2" fmla="*/ 600281 w 600281"/>
                  <a:gd name="connsiteY2" fmla="*/ 113610 h 124293"/>
                  <a:gd name="connsiteX3" fmla="*/ 307324 w 600281"/>
                  <a:gd name="connsiteY3" fmla="*/ 106569 h 124293"/>
                  <a:gd name="connsiteX4" fmla="*/ 81 w 600281"/>
                  <a:gd name="connsiteY4" fmla="*/ 47038 h 12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81" h="124293">
                    <a:moveTo>
                      <a:pt x="81" y="47038"/>
                    </a:moveTo>
                    <a:cubicBezTo>
                      <a:pt x="-4681" y="-13917"/>
                      <a:pt x="202529" y="-2157"/>
                      <a:pt x="302562" y="8938"/>
                    </a:cubicBezTo>
                    <a:cubicBezTo>
                      <a:pt x="402595" y="20033"/>
                      <a:pt x="600281" y="85992"/>
                      <a:pt x="600281" y="113610"/>
                    </a:cubicBezTo>
                    <a:cubicBezTo>
                      <a:pt x="600281" y="141228"/>
                      <a:pt x="473065" y="106569"/>
                      <a:pt x="307324" y="106569"/>
                    </a:cubicBezTo>
                    <a:cubicBezTo>
                      <a:pt x="141583" y="106569"/>
                      <a:pt x="4843" y="107993"/>
                      <a:pt x="81" y="470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8">
                <a:extLst>
                  <a:ext uri="{FF2B5EF4-FFF2-40B4-BE49-F238E27FC236}">
                    <a16:creationId xmlns:a16="http://schemas.microsoft.com/office/drawing/2014/main" id="{B0FDE99E-EDFA-4C6B-AD84-01F7F8A50F36}"/>
                  </a:ext>
                </a:extLst>
              </p:cNvPr>
              <p:cNvSpPr/>
              <p:nvPr/>
            </p:nvSpPr>
            <p:spPr>
              <a:xfrm flipV="1">
                <a:off x="1908768" y="5392332"/>
                <a:ext cx="544320" cy="81867"/>
              </a:xfrm>
              <a:custGeom>
                <a:avLst/>
                <a:gdLst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73995"/>
                  <a:gd name="connsiteX1" fmla="*/ 300100 w 600200"/>
                  <a:gd name="connsiteY1" fmla="*/ 0 h 73995"/>
                  <a:gd name="connsiteX2" fmla="*/ 600200 w 600200"/>
                  <a:gd name="connsiteY2" fmla="*/ 50006 h 73995"/>
                  <a:gd name="connsiteX3" fmla="*/ 312006 w 600200"/>
                  <a:gd name="connsiteY3" fmla="*/ 73818 h 73995"/>
                  <a:gd name="connsiteX4" fmla="*/ 0 w 600200"/>
                  <a:gd name="connsiteY4" fmla="*/ 50006 h 73995"/>
                  <a:gd name="connsiteX0" fmla="*/ 0 w 600200"/>
                  <a:gd name="connsiteY0" fmla="*/ 76200 h 100189"/>
                  <a:gd name="connsiteX1" fmla="*/ 302481 w 600200"/>
                  <a:gd name="connsiteY1" fmla="*/ 0 h 100189"/>
                  <a:gd name="connsiteX2" fmla="*/ 600200 w 600200"/>
                  <a:gd name="connsiteY2" fmla="*/ 76200 h 100189"/>
                  <a:gd name="connsiteX3" fmla="*/ 312006 w 600200"/>
                  <a:gd name="connsiteY3" fmla="*/ 100012 h 100189"/>
                  <a:gd name="connsiteX4" fmla="*/ 0 w 600200"/>
                  <a:gd name="connsiteY4" fmla="*/ 76200 h 100189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297718 w 600200"/>
                  <a:gd name="connsiteY3" fmla="*/ 97631 h 98223"/>
                  <a:gd name="connsiteX4" fmla="*/ 0 w 600200"/>
                  <a:gd name="connsiteY4" fmla="*/ 76200 h 98223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307243 w 600200"/>
                  <a:gd name="connsiteY3" fmla="*/ 97631 h 98223"/>
                  <a:gd name="connsiteX4" fmla="*/ 0 w 600200"/>
                  <a:gd name="connsiteY4" fmla="*/ 76200 h 98223"/>
                  <a:gd name="connsiteX0" fmla="*/ 0 w 600200"/>
                  <a:gd name="connsiteY0" fmla="*/ 76200 h 117072"/>
                  <a:gd name="connsiteX1" fmla="*/ 302481 w 600200"/>
                  <a:gd name="connsiteY1" fmla="*/ 0 h 117072"/>
                  <a:gd name="connsiteX2" fmla="*/ 600200 w 600200"/>
                  <a:gd name="connsiteY2" fmla="*/ 76200 h 117072"/>
                  <a:gd name="connsiteX3" fmla="*/ 307243 w 600200"/>
                  <a:gd name="connsiteY3" fmla="*/ 97631 h 117072"/>
                  <a:gd name="connsiteX4" fmla="*/ 0 w 600200"/>
                  <a:gd name="connsiteY4" fmla="*/ 76200 h 117072"/>
                  <a:gd name="connsiteX0" fmla="*/ 0 w 600200"/>
                  <a:gd name="connsiteY0" fmla="*/ 76200 h 117071"/>
                  <a:gd name="connsiteX1" fmla="*/ 302481 w 600200"/>
                  <a:gd name="connsiteY1" fmla="*/ 0 h 117071"/>
                  <a:gd name="connsiteX2" fmla="*/ 600200 w 600200"/>
                  <a:gd name="connsiteY2" fmla="*/ 73107 h 117071"/>
                  <a:gd name="connsiteX3" fmla="*/ 307243 w 600200"/>
                  <a:gd name="connsiteY3" fmla="*/ 97631 h 117071"/>
                  <a:gd name="connsiteX4" fmla="*/ 0 w 600200"/>
                  <a:gd name="connsiteY4" fmla="*/ 76200 h 117071"/>
                  <a:gd name="connsiteX0" fmla="*/ 0 w 600200"/>
                  <a:gd name="connsiteY0" fmla="*/ 76200 h 110520"/>
                  <a:gd name="connsiteX1" fmla="*/ 302481 w 600200"/>
                  <a:gd name="connsiteY1" fmla="*/ 0 h 110520"/>
                  <a:gd name="connsiteX2" fmla="*/ 600200 w 600200"/>
                  <a:gd name="connsiteY2" fmla="*/ 73107 h 110520"/>
                  <a:gd name="connsiteX3" fmla="*/ 307243 w 600200"/>
                  <a:gd name="connsiteY3" fmla="*/ 97631 h 110520"/>
                  <a:gd name="connsiteX4" fmla="*/ 0 w 600200"/>
                  <a:gd name="connsiteY4" fmla="*/ 76200 h 110520"/>
                  <a:gd name="connsiteX0" fmla="*/ 3 w 600203"/>
                  <a:gd name="connsiteY0" fmla="*/ 76200 h 106912"/>
                  <a:gd name="connsiteX1" fmla="*/ 302484 w 600203"/>
                  <a:gd name="connsiteY1" fmla="*/ 0 h 106912"/>
                  <a:gd name="connsiteX2" fmla="*/ 600203 w 600203"/>
                  <a:gd name="connsiteY2" fmla="*/ 73107 h 106912"/>
                  <a:gd name="connsiteX3" fmla="*/ 307246 w 600203"/>
                  <a:gd name="connsiteY3" fmla="*/ 106912 h 106912"/>
                  <a:gd name="connsiteX4" fmla="*/ 3 w 600203"/>
                  <a:gd name="connsiteY4" fmla="*/ 76200 h 106912"/>
                  <a:gd name="connsiteX0" fmla="*/ 16 w 600216"/>
                  <a:gd name="connsiteY0" fmla="*/ 76200 h 114478"/>
                  <a:gd name="connsiteX1" fmla="*/ 302497 w 600216"/>
                  <a:gd name="connsiteY1" fmla="*/ 0 h 114478"/>
                  <a:gd name="connsiteX2" fmla="*/ 600216 w 600216"/>
                  <a:gd name="connsiteY2" fmla="*/ 73107 h 114478"/>
                  <a:gd name="connsiteX3" fmla="*/ 307259 w 600216"/>
                  <a:gd name="connsiteY3" fmla="*/ 106912 h 114478"/>
                  <a:gd name="connsiteX4" fmla="*/ 16 w 600216"/>
                  <a:gd name="connsiteY4" fmla="*/ 76200 h 114478"/>
                  <a:gd name="connsiteX0" fmla="*/ 16 w 600216"/>
                  <a:gd name="connsiteY0" fmla="*/ 76200 h 114478"/>
                  <a:gd name="connsiteX1" fmla="*/ 302497 w 600216"/>
                  <a:gd name="connsiteY1" fmla="*/ 0 h 114478"/>
                  <a:gd name="connsiteX2" fmla="*/ 600216 w 600216"/>
                  <a:gd name="connsiteY2" fmla="*/ 73107 h 114478"/>
                  <a:gd name="connsiteX3" fmla="*/ 307259 w 600216"/>
                  <a:gd name="connsiteY3" fmla="*/ 106912 h 114478"/>
                  <a:gd name="connsiteX4" fmla="*/ 16 w 600216"/>
                  <a:gd name="connsiteY4" fmla="*/ 76200 h 114478"/>
                  <a:gd name="connsiteX0" fmla="*/ 36 w 600236"/>
                  <a:gd name="connsiteY0" fmla="*/ 66919 h 97631"/>
                  <a:gd name="connsiteX1" fmla="*/ 292195 w 600236"/>
                  <a:gd name="connsiteY1" fmla="*/ 0 h 97631"/>
                  <a:gd name="connsiteX2" fmla="*/ 600236 w 600236"/>
                  <a:gd name="connsiteY2" fmla="*/ 63826 h 97631"/>
                  <a:gd name="connsiteX3" fmla="*/ 307279 w 600236"/>
                  <a:gd name="connsiteY3" fmla="*/ 97631 h 97631"/>
                  <a:gd name="connsiteX4" fmla="*/ 36 w 600236"/>
                  <a:gd name="connsiteY4" fmla="*/ 66919 h 97631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63826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63826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73107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73107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5 w 600225"/>
                  <a:gd name="connsiteY0" fmla="*/ 66919 h 91445"/>
                  <a:gd name="connsiteX1" fmla="*/ 292184 w 600225"/>
                  <a:gd name="connsiteY1" fmla="*/ 0 h 91445"/>
                  <a:gd name="connsiteX2" fmla="*/ 600225 w 600225"/>
                  <a:gd name="connsiteY2" fmla="*/ 73107 h 91445"/>
                  <a:gd name="connsiteX3" fmla="*/ 304688 w 600225"/>
                  <a:gd name="connsiteY3" fmla="*/ 91445 h 91445"/>
                  <a:gd name="connsiteX4" fmla="*/ 25 w 600225"/>
                  <a:gd name="connsiteY4" fmla="*/ 66919 h 91445"/>
                  <a:gd name="connsiteX0" fmla="*/ 25 w 600225"/>
                  <a:gd name="connsiteY0" fmla="*/ 66919 h 93934"/>
                  <a:gd name="connsiteX1" fmla="*/ 292184 w 600225"/>
                  <a:gd name="connsiteY1" fmla="*/ 0 h 93934"/>
                  <a:gd name="connsiteX2" fmla="*/ 600225 w 600225"/>
                  <a:gd name="connsiteY2" fmla="*/ 73107 h 93934"/>
                  <a:gd name="connsiteX3" fmla="*/ 304688 w 600225"/>
                  <a:gd name="connsiteY3" fmla="*/ 91445 h 93934"/>
                  <a:gd name="connsiteX4" fmla="*/ 25 w 600225"/>
                  <a:gd name="connsiteY4" fmla="*/ 66919 h 93934"/>
                  <a:gd name="connsiteX0" fmla="*/ 281 w 600481"/>
                  <a:gd name="connsiteY0" fmla="*/ 66919 h 99256"/>
                  <a:gd name="connsiteX1" fmla="*/ 292440 w 600481"/>
                  <a:gd name="connsiteY1" fmla="*/ 0 h 99256"/>
                  <a:gd name="connsiteX2" fmla="*/ 600481 w 600481"/>
                  <a:gd name="connsiteY2" fmla="*/ 73107 h 99256"/>
                  <a:gd name="connsiteX3" fmla="*/ 304944 w 600481"/>
                  <a:gd name="connsiteY3" fmla="*/ 91445 h 99256"/>
                  <a:gd name="connsiteX4" fmla="*/ 281 w 600481"/>
                  <a:gd name="connsiteY4" fmla="*/ 66919 h 99256"/>
                  <a:gd name="connsiteX0" fmla="*/ 298 w 592756"/>
                  <a:gd name="connsiteY0" fmla="*/ 85480 h 106843"/>
                  <a:gd name="connsiteX1" fmla="*/ 284715 w 592756"/>
                  <a:gd name="connsiteY1" fmla="*/ 0 h 106843"/>
                  <a:gd name="connsiteX2" fmla="*/ 592756 w 592756"/>
                  <a:gd name="connsiteY2" fmla="*/ 73107 h 106843"/>
                  <a:gd name="connsiteX3" fmla="*/ 297219 w 592756"/>
                  <a:gd name="connsiteY3" fmla="*/ 91445 h 106843"/>
                  <a:gd name="connsiteX4" fmla="*/ 298 w 592756"/>
                  <a:gd name="connsiteY4" fmla="*/ 85480 h 106843"/>
                  <a:gd name="connsiteX0" fmla="*/ 128 w 592586"/>
                  <a:gd name="connsiteY0" fmla="*/ 85480 h 113659"/>
                  <a:gd name="connsiteX1" fmla="*/ 284545 w 592586"/>
                  <a:gd name="connsiteY1" fmla="*/ 0 h 113659"/>
                  <a:gd name="connsiteX2" fmla="*/ 592586 w 592586"/>
                  <a:gd name="connsiteY2" fmla="*/ 73107 h 113659"/>
                  <a:gd name="connsiteX3" fmla="*/ 297049 w 592586"/>
                  <a:gd name="connsiteY3" fmla="*/ 91445 h 113659"/>
                  <a:gd name="connsiteX4" fmla="*/ 128 w 592586"/>
                  <a:gd name="connsiteY4" fmla="*/ 85480 h 113659"/>
                  <a:gd name="connsiteX0" fmla="*/ 131 w 590008"/>
                  <a:gd name="connsiteY0" fmla="*/ 73106 h 104911"/>
                  <a:gd name="connsiteX1" fmla="*/ 281967 w 590008"/>
                  <a:gd name="connsiteY1" fmla="*/ 0 h 104911"/>
                  <a:gd name="connsiteX2" fmla="*/ 590008 w 590008"/>
                  <a:gd name="connsiteY2" fmla="*/ 73107 h 104911"/>
                  <a:gd name="connsiteX3" fmla="*/ 294471 w 590008"/>
                  <a:gd name="connsiteY3" fmla="*/ 91445 h 104911"/>
                  <a:gd name="connsiteX4" fmla="*/ 131 w 590008"/>
                  <a:gd name="connsiteY4" fmla="*/ 73106 h 104911"/>
                  <a:gd name="connsiteX0" fmla="*/ 28 w 589905"/>
                  <a:gd name="connsiteY0" fmla="*/ 73106 h 94538"/>
                  <a:gd name="connsiteX1" fmla="*/ 281864 w 589905"/>
                  <a:gd name="connsiteY1" fmla="*/ 0 h 94538"/>
                  <a:gd name="connsiteX2" fmla="*/ 589905 w 589905"/>
                  <a:gd name="connsiteY2" fmla="*/ 73107 h 94538"/>
                  <a:gd name="connsiteX3" fmla="*/ 294368 w 589905"/>
                  <a:gd name="connsiteY3" fmla="*/ 94538 h 94538"/>
                  <a:gd name="connsiteX4" fmla="*/ 28 w 589905"/>
                  <a:gd name="connsiteY4" fmla="*/ 73106 h 94538"/>
                  <a:gd name="connsiteX0" fmla="*/ 28 w 589905"/>
                  <a:gd name="connsiteY0" fmla="*/ 73106 h 107639"/>
                  <a:gd name="connsiteX1" fmla="*/ 281864 w 589905"/>
                  <a:gd name="connsiteY1" fmla="*/ 0 h 107639"/>
                  <a:gd name="connsiteX2" fmla="*/ 589905 w 589905"/>
                  <a:gd name="connsiteY2" fmla="*/ 73107 h 107639"/>
                  <a:gd name="connsiteX3" fmla="*/ 294368 w 589905"/>
                  <a:gd name="connsiteY3" fmla="*/ 94538 h 107639"/>
                  <a:gd name="connsiteX4" fmla="*/ 28 w 589905"/>
                  <a:gd name="connsiteY4" fmla="*/ 73106 h 107639"/>
                  <a:gd name="connsiteX0" fmla="*/ 28 w 589905"/>
                  <a:gd name="connsiteY0" fmla="*/ 73106 h 101360"/>
                  <a:gd name="connsiteX1" fmla="*/ 281864 w 589905"/>
                  <a:gd name="connsiteY1" fmla="*/ 0 h 101360"/>
                  <a:gd name="connsiteX2" fmla="*/ 589905 w 589905"/>
                  <a:gd name="connsiteY2" fmla="*/ 73107 h 101360"/>
                  <a:gd name="connsiteX3" fmla="*/ 294368 w 589905"/>
                  <a:gd name="connsiteY3" fmla="*/ 94538 h 101360"/>
                  <a:gd name="connsiteX4" fmla="*/ 28 w 589905"/>
                  <a:gd name="connsiteY4" fmla="*/ 73106 h 101360"/>
                  <a:gd name="connsiteX0" fmla="*/ 1 w 589878"/>
                  <a:gd name="connsiteY0" fmla="*/ 73106 h 106352"/>
                  <a:gd name="connsiteX1" fmla="*/ 281837 w 589878"/>
                  <a:gd name="connsiteY1" fmla="*/ 0 h 106352"/>
                  <a:gd name="connsiteX2" fmla="*/ 589878 w 589878"/>
                  <a:gd name="connsiteY2" fmla="*/ 73107 h 106352"/>
                  <a:gd name="connsiteX3" fmla="*/ 294341 w 589878"/>
                  <a:gd name="connsiteY3" fmla="*/ 94538 h 106352"/>
                  <a:gd name="connsiteX4" fmla="*/ 1 w 589878"/>
                  <a:gd name="connsiteY4" fmla="*/ 73106 h 10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878" h="106352">
                    <a:moveTo>
                      <a:pt x="1" y="73106"/>
                    </a:moveTo>
                    <a:cubicBezTo>
                      <a:pt x="498" y="14041"/>
                      <a:pt x="116096" y="0"/>
                      <a:pt x="281837" y="0"/>
                    </a:cubicBezTo>
                    <a:cubicBezTo>
                      <a:pt x="447578" y="0"/>
                      <a:pt x="486656" y="14554"/>
                      <a:pt x="589878" y="73107"/>
                    </a:cubicBezTo>
                    <a:cubicBezTo>
                      <a:pt x="517622" y="82164"/>
                      <a:pt x="392654" y="94538"/>
                      <a:pt x="294341" y="94538"/>
                    </a:cubicBezTo>
                    <a:cubicBezTo>
                      <a:pt x="196028" y="94538"/>
                      <a:pt x="-496" y="132171"/>
                      <a:pt x="1" y="73106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966DBE8C-CFB1-47BC-B26A-8F39370F9605}"/>
                  </a:ext>
                </a:extLst>
              </p:cNvPr>
              <p:cNvSpPr/>
              <p:nvPr/>
            </p:nvSpPr>
            <p:spPr>
              <a:xfrm>
                <a:off x="2921990" y="4751662"/>
                <a:ext cx="168916" cy="46483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B65E0549-427C-47BA-BE10-710DC2DE78A5}"/>
                  </a:ext>
                </a:extLst>
              </p:cNvPr>
              <p:cNvSpPr/>
              <p:nvPr/>
            </p:nvSpPr>
            <p:spPr>
              <a:xfrm>
                <a:off x="3196367" y="4667500"/>
                <a:ext cx="230082" cy="63316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C588CD4-89E5-4512-ABEF-B0948FC60C7F}"/>
                  </a:ext>
                </a:extLst>
              </p:cNvPr>
              <p:cNvSpPr/>
              <p:nvPr/>
            </p:nvSpPr>
            <p:spPr>
              <a:xfrm rot="6300000">
                <a:off x="2985979" y="5126124"/>
                <a:ext cx="290801" cy="451990"/>
              </a:xfrm>
              <a:custGeom>
                <a:avLst/>
                <a:gdLst>
                  <a:gd name="connsiteX0" fmla="*/ 9241 w 290801"/>
                  <a:gd name="connsiteY0" fmla="*/ 120810 h 451990"/>
                  <a:gd name="connsiteX1" fmla="*/ 447 w 290801"/>
                  <a:gd name="connsiteY1" fmla="*/ 86133 h 451990"/>
                  <a:gd name="connsiteX2" fmla="*/ 114140 w 290801"/>
                  <a:gd name="connsiteY2" fmla="*/ 29323 h 451990"/>
                  <a:gd name="connsiteX3" fmla="*/ 240824 w 290801"/>
                  <a:gd name="connsiteY3" fmla="*/ 42680 h 451990"/>
                  <a:gd name="connsiteX4" fmla="*/ 290005 w 290801"/>
                  <a:gd name="connsiteY4" fmla="*/ 396151 h 451990"/>
                  <a:gd name="connsiteX5" fmla="*/ 287853 w 290801"/>
                  <a:gd name="connsiteY5" fmla="*/ 431886 h 451990"/>
                  <a:gd name="connsiteX6" fmla="*/ 259565 w 290801"/>
                  <a:gd name="connsiteY6" fmla="*/ 422153 h 451990"/>
                  <a:gd name="connsiteX7" fmla="*/ 204393 w 290801"/>
                  <a:gd name="connsiteY7" fmla="*/ 425610 h 451990"/>
                  <a:gd name="connsiteX8" fmla="*/ 154884 w 290801"/>
                  <a:gd name="connsiteY8" fmla="*/ 450202 h 451990"/>
                  <a:gd name="connsiteX9" fmla="*/ 153328 w 290801"/>
                  <a:gd name="connsiteY9" fmla="*/ 451990 h 451990"/>
                  <a:gd name="connsiteX10" fmla="*/ 150740 w 290801"/>
                  <a:gd name="connsiteY10" fmla="*/ 437401 h 451990"/>
                  <a:gd name="connsiteX11" fmla="*/ 9241 w 290801"/>
                  <a:gd name="connsiteY11" fmla="*/ 120810 h 45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801" h="451990">
                    <a:moveTo>
                      <a:pt x="9241" y="120810"/>
                    </a:moveTo>
                    <a:cubicBezTo>
                      <a:pt x="4465" y="107156"/>
                      <a:pt x="1344" y="95391"/>
                      <a:pt x="447" y="86133"/>
                    </a:cubicBezTo>
                    <a:cubicBezTo>
                      <a:pt x="-6726" y="12070"/>
                      <a:pt x="74077" y="36565"/>
                      <a:pt x="114140" y="29323"/>
                    </a:cubicBezTo>
                    <a:cubicBezTo>
                      <a:pt x="154203" y="22081"/>
                      <a:pt x="183070" y="-40366"/>
                      <a:pt x="240824" y="42680"/>
                    </a:cubicBezTo>
                    <a:cubicBezTo>
                      <a:pt x="284140" y="104965"/>
                      <a:pt x="293946" y="283182"/>
                      <a:pt x="290005" y="396151"/>
                    </a:cubicBezTo>
                    <a:lnTo>
                      <a:pt x="287853" y="431886"/>
                    </a:lnTo>
                    <a:lnTo>
                      <a:pt x="259565" y="422153"/>
                    </a:lnTo>
                    <a:cubicBezTo>
                      <a:pt x="241654" y="419659"/>
                      <a:pt x="222959" y="420635"/>
                      <a:pt x="204393" y="425610"/>
                    </a:cubicBezTo>
                    <a:cubicBezTo>
                      <a:pt x="185827" y="430585"/>
                      <a:pt x="169148" y="439087"/>
                      <a:pt x="154884" y="450202"/>
                    </a:cubicBezTo>
                    <a:lnTo>
                      <a:pt x="153328" y="451990"/>
                    </a:lnTo>
                    <a:lnTo>
                      <a:pt x="150740" y="437401"/>
                    </a:lnTo>
                    <a:cubicBezTo>
                      <a:pt x="126119" y="352691"/>
                      <a:pt x="37898" y="202736"/>
                      <a:pt x="9241" y="12081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68779D0F-0E30-4B7C-AA8D-2719C0874EC1}"/>
                  </a:ext>
                </a:extLst>
              </p:cNvPr>
              <p:cNvSpPr/>
              <p:nvPr/>
            </p:nvSpPr>
            <p:spPr>
              <a:xfrm>
                <a:off x="2371146" y="4967538"/>
                <a:ext cx="521018" cy="5210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/>
                  </a:gs>
                  <a:gs pos="60000">
                    <a:srgbClr val="FFFF00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9508CE4F-6113-4AAF-9E46-B1491DA5CEC1}"/>
                  </a:ext>
                </a:extLst>
              </p:cNvPr>
              <p:cNvSpPr/>
              <p:nvPr/>
            </p:nvSpPr>
            <p:spPr>
              <a:xfrm>
                <a:off x="2253981" y="4939331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022C8FEA-6A99-4F9B-8690-1F3D4FD7C458}"/>
                  </a:ext>
                </a:extLst>
              </p:cNvPr>
              <p:cNvSpPr/>
              <p:nvPr/>
            </p:nvSpPr>
            <p:spPr>
              <a:xfrm>
                <a:off x="2279381" y="4984082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11">
                <a:extLst>
                  <a:ext uri="{FF2B5EF4-FFF2-40B4-BE49-F238E27FC236}">
                    <a16:creationId xmlns:a16="http://schemas.microsoft.com/office/drawing/2014/main" id="{B3F19823-F0C7-4184-9401-C64DAB9BB726}"/>
                  </a:ext>
                </a:extLst>
              </p:cNvPr>
              <p:cNvSpPr/>
              <p:nvPr/>
            </p:nvSpPr>
            <p:spPr>
              <a:xfrm>
                <a:off x="2799340" y="4521585"/>
                <a:ext cx="2038589" cy="165704"/>
              </a:xfrm>
              <a:custGeom>
                <a:avLst/>
                <a:gdLst>
                  <a:gd name="connsiteX0" fmla="*/ 0 w 1428978"/>
                  <a:gd name="connsiteY0" fmla="*/ 41859 h 83717"/>
                  <a:gd name="connsiteX1" fmla="*/ 714489 w 1428978"/>
                  <a:gd name="connsiteY1" fmla="*/ 0 h 83717"/>
                  <a:gd name="connsiteX2" fmla="*/ 1428978 w 1428978"/>
                  <a:gd name="connsiteY2" fmla="*/ 41859 h 83717"/>
                  <a:gd name="connsiteX3" fmla="*/ 714489 w 1428978"/>
                  <a:gd name="connsiteY3" fmla="*/ 83718 h 83717"/>
                  <a:gd name="connsiteX4" fmla="*/ 0 w 1428978"/>
                  <a:gd name="connsiteY4" fmla="*/ 41859 h 83717"/>
                  <a:gd name="connsiteX0" fmla="*/ 0 w 1471840"/>
                  <a:gd name="connsiteY0" fmla="*/ 115952 h 122922"/>
                  <a:gd name="connsiteX1" fmla="*/ 757351 w 1471840"/>
                  <a:gd name="connsiteY1" fmla="*/ 2655 h 122922"/>
                  <a:gd name="connsiteX2" fmla="*/ 1471840 w 1471840"/>
                  <a:gd name="connsiteY2" fmla="*/ 44514 h 122922"/>
                  <a:gd name="connsiteX3" fmla="*/ 757351 w 1471840"/>
                  <a:gd name="connsiteY3" fmla="*/ 86373 h 122922"/>
                  <a:gd name="connsiteX4" fmla="*/ 0 w 1471840"/>
                  <a:gd name="connsiteY4" fmla="*/ 115952 h 122922"/>
                  <a:gd name="connsiteX0" fmla="*/ 0 w 2029053"/>
                  <a:gd name="connsiteY0" fmla="*/ 113530 h 151028"/>
                  <a:gd name="connsiteX1" fmla="*/ 757351 w 2029053"/>
                  <a:gd name="connsiteY1" fmla="*/ 233 h 151028"/>
                  <a:gd name="connsiteX2" fmla="*/ 2029053 w 2029053"/>
                  <a:gd name="connsiteY2" fmla="*/ 146867 h 151028"/>
                  <a:gd name="connsiteX3" fmla="*/ 757351 w 2029053"/>
                  <a:gd name="connsiteY3" fmla="*/ 83951 h 151028"/>
                  <a:gd name="connsiteX4" fmla="*/ 0 w 2029053"/>
                  <a:gd name="connsiteY4" fmla="*/ 113530 h 151028"/>
                  <a:gd name="connsiteX0" fmla="*/ 53 w 2029106"/>
                  <a:gd name="connsiteY0" fmla="*/ 118265 h 155763"/>
                  <a:gd name="connsiteX1" fmla="*/ 790741 w 2029106"/>
                  <a:gd name="connsiteY1" fmla="*/ 205 h 155763"/>
                  <a:gd name="connsiteX2" fmla="*/ 2029106 w 2029106"/>
                  <a:gd name="connsiteY2" fmla="*/ 151602 h 155763"/>
                  <a:gd name="connsiteX3" fmla="*/ 757404 w 2029106"/>
                  <a:gd name="connsiteY3" fmla="*/ 88686 h 155763"/>
                  <a:gd name="connsiteX4" fmla="*/ 53 w 2029106"/>
                  <a:gd name="connsiteY4" fmla="*/ 118265 h 155763"/>
                  <a:gd name="connsiteX0" fmla="*/ 53 w 2029106"/>
                  <a:gd name="connsiteY0" fmla="*/ 118065 h 155563"/>
                  <a:gd name="connsiteX1" fmla="*/ 790741 w 2029106"/>
                  <a:gd name="connsiteY1" fmla="*/ 5 h 155563"/>
                  <a:gd name="connsiteX2" fmla="*/ 2029106 w 2029106"/>
                  <a:gd name="connsiteY2" fmla="*/ 151402 h 155563"/>
                  <a:gd name="connsiteX3" fmla="*/ 757404 w 2029106"/>
                  <a:gd name="connsiteY3" fmla="*/ 88486 h 155563"/>
                  <a:gd name="connsiteX4" fmla="*/ 53 w 2029106"/>
                  <a:gd name="connsiteY4" fmla="*/ 118065 h 155563"/>
                  <a:gd name="connsiteX0" fmla="*/ 59 w 2029112"/>
                  <a:gd name="connsiteY0" fmla="*/ 118065 h 155376"/>
                  <a:gd name="connsiteX1" fmla="*/ 790747 w 2029112"/>
                  <a:gd name="connsiteY1" fmla="*/ 5 h 155376"/>
                  <a:gd name="connsiteX2" fmla="*/ 2029112 w 2029112"/>
                  <a:gd name="connsiteY2" fmla="*/ 151402 h 155376"/>
                  <a:gd name="connsiteX3" fmla="*/ 757410 w 2029112"/>
                  <a:gd name="connsiteY3" fmla="*/ 88486 h 155376"/>
                  <a:gd name="connsiteX4" fmla="*/ 59 w 2029112"/>
                  <a:gd name="connsiteY4" fmla="*/ 118065 h 155376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38580"/>
                  <a:gd name="connsiteY0" fmla="*/ 118525 h 173760"/>
                  <a:gd name="connsiteX1" fmla="*/ 790690 w 2038580"/>
                  <a:gd name="connsiteY1" fmla="*/ 465 h 173760"/>
                  <a:gd name="connsiteX2" fmla="*/ 2038580 w 2038580"/>
                  <a:gd name="connsiteY2" fmla="*/ 170912 h 173760"/>
                  <a:gd name="connsiteX3" fmla="*/ 785928 w 2038580"/>
                  <a:gd name="connsiteY3" fmla="*/ 60371 h 173760"/>
                  <a:gd name="connsiteX4" fmla="*/ 2 w 2038580"/>
                  <a:gd name="connsiteY4" fmla="*/ 118525 h 173760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11 w 2038589"/>
                  <a:gd name="connsiteY0" fmla="*/ 132772 h 187063"/>
                  <a:gd name="connsiteX1" fmla="*/ 800224 w 2038589"/>
                  <a:gd name="connsiteY1" fmla="*/ 424 h 187063"/>
                  <a:gd name="connsiteX2" fmla="*/ 2038589 w 2038589"/>
                  <a:gd name="connsiteY2" fmla="*/ 185159 h 187063"/>
                  <a:gd name="connsiteX3" fmla="*/ 785937 w 2038589"/>
                  <a:gd name="connsiteY3" fmla="*/ 74618 h 187063"/>
                  <a:gd name="connsiteX4" fmla="*/ 11 w 2038589"/>
                  <a:gd name="connsiteY4" fmla="*/ 132772 h 187063"/>
                  <a:gd name="connsiteX0" fmla="*/ 11 w 2038589"/>
                  <a:gd name="connsiteY0" fmla="*/ 132772 h 185159"/>
                  <a:gd name="connsiteX1" fmla="*/ 800224 w 2038589"/>
                  <a:gd name="connsiteY1" fmla="*/ 424 h 185159"/>
                  <a:gd name="connsiteX2" fmla="*/ 2038589 w 2038589"/>
                  <a:gd name="connsiteY2" fmla="*/ 185159 h 185159"/>
                  <a:gd name="connsiteX3" fmla="*/ 785937 w 2038589"/>
                  <a:gd name="connsiteY3" fmla="*/ 74618 h 185159"/>
                  <a:gd name="connsiteX4" fmla="*/ 11 w 2038589"/>
                  <a:gd name="connsiteY4" fmla="*/ 132772 h 185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8589" h="185159">
                    <a:moveTo>
                      <a:pt x="11" y="132772"/>
                    </a:moveTo>
                    <a:cubicBezTo>
                      <a:pt x="2392" y="120406"/>
                      <a:pt x="350924" y="-8307"/>
                      <a:pt x="800224" y="424"/>
                    </a:cubicBezTo>
                    <a:cubicBezTo>
                      <a:pt x="1249524" y="9155"/>
                      <a:pt x="1938577" y="157278"/>
                      <a:pt x="2038589" y="185159"/>
                    </a:cubicBezTo>
                    <a:cubicBezTo>
                      <a:pt x="1733788" y="141603"/>
                      <a:pt x="1201900" y="83349"/>
                      <a:pt x="785937" y="74618"/>
                    </a:cubicBezTo>
                    <a:cubicBezTo>
                      <a:pt x="369974" y="65887"/>
                      <a:pt x="-2370" y="145138"/>
                      <a:pt x="11" y="132772"/>
                    </a:cubicBez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C49F142-5070-464C-99E0-A111C10351BB}"/>
                  </a:ext>
                </a:extLst>
              </p:cNvPr>
              <p:cNvSpPr/>
              <p:nvPr/>
            </p:nvSpPr>
            <p:spPr>
              <a:xfrm rot="9112476">
                <a:off x="5470695" y="5309341"/>
                <a:ext cx="457501" cy="100901"/>
              </a:xfrm>
              <a:custGeom>
                <a:avLst/>
                <a:gdLst>
                  <a:gd name="connsiteX0" fmla="*/ 1560 w 457501"/>
                  <a:gd name="connsiteY0" fmla="*/ 59470 h 100901"/>
                  <a:gd name="connsiteX1" fmla="*/ 0 w 457501"/>
                  <a:gd name="connsiteY1" fmla="*/ 37294 h 100901"/>
                  <a:gd name="connsiteX2" fmla="*/ 18306 w 457501"/>
                  <a:gd name="connsiteY2" fmla="*/ 7815 h 100901"/>
                  <a:gd name="connsiteX3" fmla="*/ 167468 w 457501"/>
                  <a:gd name="connsiteY3" fmla="*/ 37717 h 100901"/>
                  <a:gd name="connsiteX4" fmla="*/ 387316 w 457501"/>
                  <a:gd name="connsiteY4" fmla="*/ 13609 h 100901"/>
                  <a:gd name="connsiteX5" fmla="*/ 457311 w 457501"/>
                  <a:gd name="connsiteY5" fmla="*/ 99832 h 100901"/>
                  <a:gd name="connsiteX6" fmla="*/ 457501 w 457501"/>
                  <a:gd name="connsiteY6" fmla="*/ 100901 h 100901"/>
                  <a:gd name="connsiteX7" fmla="*/ 449015 w 457501"/>
                  <a:gd name="connsiteY7" fmla="*/ 91199 h 100901"/>
                  <a:gd name="connsiteX8" fmla="*/ 410381 w 457501"/>
                  <a:gd name="connsiteY8" fmla="*/ 71038 h 100901"/>
                  <a:gd name="connsiteX9" fmla="*/ 148227 w 457501"/>
                  <a:gd name="connsiteY9" fmla="*/ 95145 h 100901"/>
                  <a:gd name="connsiteX10" fmla="*/ 10152 w 457501"/>
                  <a:gd name="connsiteY10" fmla="*/ 57880 h 100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501" h="100901">
                    <a:moveTo>
                      <a:pt x="1560" y="59470"/>
                    </a:moveTo>
                    <a:lnTo>
                      <a:pt x="0" y="37294"/>
                    </a:lnTo>
                    <a:cubicBezTo>
                      <a:pt x="1836" y="25019"/>
                      <a:pt x="7218" y="14867"/>
                      <a:pt x="18306" y="7815"/>
                    </a:cubicBezTo>
                    <a:cubicBezTo>
                      <a:pt x="62659" y="-20391"/>
                      <a:pt x="105966" y="36752"/>
                      <a:pt x="167468" y="37717"/>
                    </a:cubicBezTo>
                    <a:cubicBezTo>
                      <a:pt x="228970" y="38683"/>
                      <a:pt x="338212" y="-1231"/>
                      <a:pt x="387316" y="13609"/>
                    </a:cubicBezTo>
                    <a:cubicBezTo>
                      <a:pt x="424144" y="24740"/>
                      <a:pt x="447790" y="67706"/>
                      <a:pt x="457311" y="99832"/>
                    </a:cubicBezTo>
                    <a:lnTo>
                      <a:pt x="457501" y="100901"/>
                    </a:lnTo>
                    <a:lnTo>
                      <a:pt x="449015" y="91199"/>
                    </a:lnTo>
                    <a:cubicBezTo>
                      <a:pt x="437911" y="81995"/>
                      <a:pt x="425020" y="74748"/>
                      <a:pt x="410381" y="71038"/>
                    </a:cubicBezTo>
                    <a:cubicBezTo>
                      <a:pt x="351828" y="56197"/>
                      <a:pt x="221564" y="96111"/>
                      <a:pt x="148227" y="95145"/>
                    </a:cubicBezTo>
                    <a:cubicBezTo>
                      <a:pt x="93225" y="94421"/>
                      <a:pt x="50426" y="62097"/>
                      <a:pt x="10152" y="57880"/>
                    </a:cubicBez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4E7DC8E-05E6-4E00-8ACE-451D29BC1CE4}"/>
                  </a:ext>
                </a:extLst>
              </p:cNvPr>
              <p:cNvSpPr/>
              <p:nvPr/>
            </p:nvSpPr>
            <p:spPr>
              <a:xfrm rot="9112476">
                <a:off x="4171759" y="5558368"/>
                <a:ext cx="320599" cy="97442"/>
              </a:xfrm>
              <a:custGeom>
                <a:avLst/>
                <a:gdLst>
                  <a:gd name="connsiteX0" fmla="*/ 24877 w 320599"/>
                  <a:gd name="connsiteY0" fmla="*/ 97442 h 97442"/>
                  <a:gd name="connsiteX1" fmla="*/ 10814 w 320599"/>
                  <a:gd name="connsiteY1" fmla="*/ 78300 h 97442"/>
                  <a:gd name="connsiteX2" fmla="*/ 523 w 320599"/>
                  <a:gd name="connsiteY2" fmla="*/ 55824 h 97442"/>
                  <a:gd name="connsiteX3" fmla="*/ 133565 w 320599"/>
                  <a:gd name="connsiteY3" fmla="*/ 19005 h 97442"/>
                  <a:gd name="connsiteX4" fmla="*/ 281809 w 320599"/>
                  <a:gd name="connsiteY4" fmla="*/ 27662 h 97442"/>
                  <a:gd name="connsiteX5" fmla="*/ 320282 w 320599"/>
                  <a:gd name="connsiteY5" fmla="*/ 88727 h 97442"/>
                  <a:gd name="connsiteX6" fmla="*/ 320599 w 320599"/>
                  <a:gd name="connsiteY6" fmla="*/ 89909 h 97442"/>
                  <a:gd name="connsiteX7" fmla="*/ 284898 w 320599"/>
                  <a:gd name="connsiteY7" fmla="*/ 74129 h 97442"/>
                  <a:gd name="connsiteX8" fmla="*/ 156915 w 320599"/>
                  <a:gd name="connsiteY8" fmla="*/ 90192 h 97442"/>
                  <a:gd name="connsiteX9" fmla="*/ 48675 w 320599"/>
                  <a:gd name="connsiteY9" fmla="*/ 92361 h 97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599" h="97442">
                    <a:moveTo>
                      <a:pt x="24877" y="97442"/>
                    </a:moveTo>
                    <a:lnTo>
                      <a:pt x="10814" y="78300"/>
                    </a:lnTo>
                    <a:cubicBezTo>
                      <a:pt x="5225" y="69449"/>
                      <a:pt x="1573" y="61825"/>
                      <a:pt x="523" y="55824"/>
                    </a:cubicBezTo>
                    <a:cubicBezTo>
                      <a:pt x="-7871" y="7823"/>
                      <a:pt x="86684" y="23698"/>
                      <a:pt x="133565" y="19005"/>
                    </a:cubicBezTo>
                    <a:cubicBezTo>
                      <a:pt x="180446" y="14311"/>
                      <a:pt x="214226" y="-26162"/>
                      <a:pt x="281809" y="27662"/>
                    </a:cubicBezTo>
                    <a:cubicBezTo>
                      <a:pt x="298705" y="41118"/>
                      <a:pt x="311244" y="62923"/>
                      <a:pt x="320282" y="88727"/>
                    </a:cubicBezTo>
                    <a:lnTo>
                      <a:pt x="320599" y="89909"/>
                    </a:lnTo>
                    <a:lnTo>
                      <a:pt x="284898" y="74129"/>
                    </a:lnTo>
                    <a:cubicBezTo>
                      <a:pt x="235013" y="63026"/>
                      <a:pt x="200535" y="86672"/>
                      <a:pt x="156915" y="90192"/>
                    </a:cubicBezTo>
                    <a:cubicBezTo>
                      <a:pt x="127835" y="92539"/>
                      <a:pt x="83969" y="89743"/>
                      <a:pt x="48675" y="92361"/>
                    </a:cubicBez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947D21F4-FF92-49D7-8061-9F0D658D55E1}"/>
                  </a:ext>
                </a:extLst>
              </p:cNvPr>
              <p:cNvSpPr/>
              <p:nvPr/>
            </p:nvSpPr>
            <p:spPr>
              <a:xfrm>
                <a:off x="6164594" y="4900482"/>
                <a:ext cx="119593" cy="208214"/>
              </a:xfrm>
              <a:prstGeom prst="ellipse">
                <a:avLst/>
              </a:prstGeom>
              <a:solidFill>
                <a:srgbClr val="FFFF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D664045-10F7-48B6-8A86-C58F0555D821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58472A2-23CE-41AF-855D-79103B75BB59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013DC6B-68E7-45FD-95BD-CA2298F654C2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77BA65E-CC49-431B-AABA-DFD9D5B15300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EBF237B-1276-44D0-BA84-B1C5C3B821D2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5EA207E-AD54-4305-8FA8-F62AC04E4A9E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36883A5-2F5F-42C5-A914-DEC64596425F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DE679C8-FE3D-4546-AE1B-DDB2E3231321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5B9BFD7-DAE4-4F6C-B54A-D5A79D047C34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7C7FC17-F37E-4A0F-B65A-4032A5F81DEF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C2D264A-5463-4C87-9C64-25693A812AA9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8AD8371-2663-49DA-AE47-0240FB22B991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DD321FE-5071-4C65-901D-95C30302782C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3DD1A0B-B685-4657-8276-CE86A99676A0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E9CB2E8-63F6-4E34-990F-28ED5BAA4FD1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14565FC-03BD-47A2-8DAA-E61A06FFD402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CFCCB30-D714-4D69-86AB-A2D452504910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F49B14B-5941-4C3C-BF24-4981B94C3299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EC1C446-831A-47E9-9198-23E5F0FDF499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237AF02E-933D-48B9-AA94-C533FE1C97D4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0DF7264-EB37-4FA7-A254-CBB98E18D521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C614807-ACFF-4764-849C-FDEC0F5F36C9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39910D4-950E-4FA6-A558-01DAB85F756E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7028ADF-A7F6-4058-89F2-C567FCD5EED8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BBA4B5D-67DA-4BBC-B3B4-9C17E98922BB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B58E17C-0262-49DE-946A-BEB4B0FB9D8F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4A09FB7-7022-48F7-9C84-5784AC40EBE0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9B429C8-FCFA-495D-A2DF-BF9432AA7C36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5E44A532-9B64-4E1D-9DF5-2605FAEF14A0}"/>
              </a:ext>
            </a:extLst>
          </p:cNvPr>
          <p:cNvGrpSpPr/>
          <p:nvPr/>
        </p:nvGrpSpPr>
        <p:grpSpPr>
          <a:xfrm>
            <a:off x="729483" y="1072029"/>
            <a:ext cx="2445232" cy="2310186"/>
            <a:chOff x="702013" y="3840654"/>
            <a:chExt cx="2445232" cy="231018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F549549-549B-4A86-80A2-B1E9AC17934B}"/>
                </a:ext>
              </a:extLst>
            </p:cNvPr>
            <p:cNvGrpSpPr/>
            <p:nvPr/>
          </p:nvGrpSpPr>
          <p:grpSpPr>
            <a:xfrm rot="16412180">
              <a:off x="1804657" y="3985752"/>
              <a:ext cx="1041688" cy="751491"/>
              <a:chOff x="1842345" y="2995233"/>
              <a:chExt cx="1088142" cy="1057917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2FAC7F8-6B27-40A8-BE08-7C39E42E4EE7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1526B39-9DF2-48DD-9863-1C50779EF07E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006BB02-3571-4782-AA86-457241614C23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C364462-08C9-44A7-8B18-1FC4BA67D15D}"/>
                </a:ext>
              </a:extLst>
            </p:cNvPr>
            <p:cNvGrpSpPr/>
            <p:nvPr/>
          </p:nvGrpSpPr>
          <p:grpSpPr>
            <a:xfrm rot="4242872">
              <a:off x="878913" y="5118643"/>
              <a:ext cx="1041688" cy="1022705"/>
              <a:chOff x="1842345" y="2995233"/>
              <a:chExt cx="1088142" cy="1057917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FD3D5A1-7969-434C-9FDA-878218246A01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78EF727-BEF9-4EC8-A527-330D71C447C9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2B4B94C-3038-4078-BECE-182DD20ECD0E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CC1E0C8-3DD9-44E5-9276-AE0E422E75C1}"/>
                </a:ext>
              </a:extLst>
            </p:cNvPr>
            <p:cNvGrpSpPr/>
            <p:nvPr/>
          </p:nvGrpSpPr>
          <p:grpSpPr>
            <a:xfrm rot="17175691">
              <a:off x="1772965" y="4259457"/>
              <a:ext cx="1471415" cy="1277145"/>
              <a:chOff x="2827530" y="4660901"/>
              <a:chExt cx="1471415" cy="1277145"/>
            </a:xfrm>
          </p:grpSpPr>
          <p:sp>
            <p:nvSpPr>
              <p:cNvPr id="112" name="楕円 1351">
                <a:extLst>
                  <a:ext uri="{FF2B5EF4-FFF2-40B4-BE49-F238E27FC236}">
                    <a16:creationId xmlns:a16="http://schemas.microsoft.com/office/drawing/2014/main" id="{114513B9-0DBC-4604-B687-7AEE7CC451DA}"/>
                  </a:ext>
                </a:extLst>
              </p:cNvPr>
              <p:cNvSpPr/>
              <p:nvPr/>
            </p:nvSpPr>
            <p:spPr>
              <a:xfrm>
                <a:off x="2886402" y="5393555"/>
                <a:ext cx="1356400" cy="300447"/>
              </a:xfrm>
              <a:custGeom>
                <a:avLst/>
                <a:gdLst>
                  <a:gd name="connsiteX0" fmla="*/ 0 w 899174"/>
                  <a:gd name="connsiteY0" fmla="*/ 155742 h 311484"/>
                  <a:gd name="connsiteX1" fmla="*/ 449587 w 899174"/>
                  <a:gd name="connsiteY1" fmla="*/ 0 h 311484"/>
                  <a:gd name="connsiteX2" fmla="*/ 899174 w 899174"/>
                  <a:gd name="connsiteY2" fmla="*/ 155742 h 311484"/>
                  <a:gd name="connsiteX3" fmla="*/ 449587 w 899174"/>
                  <a:gd name="connsiteY3" fmla="*/ 311484 h 311484"/>
                  <a:gd name="connsiteX4" fmla="*/ 0 w 899174"/>
                  <a:gd name="connsiteY4" fmla="*/ 155742 h 311484"/>
                  <a:gd name="connsiteX0" fmla="*/ 0 w 899174"/>
                  <a:gd name="connsiteY0" fmla="*/ 155742 h 358272"/>
                  <a:gd name="connsiteX1" fmla="*/ 449587 w 899174"/>
                  <a:gd name="connsiteY1" fmla="*/ 0 h 358272"/>
                  <a:gd name="connsiteX2" fmla="*/ 899174 w 899174"/>
                  <a:gd name="connsiteY2" fmla="*/ 155742 h 358272"/>
                  <a:gd name="connsiteX3" fmla="*/ 449587 w 899174"/>
                  <a:gd name="connsiteY3" fmla="*/ 311484 h 358272"/>
                  <a:gd name="connsiteX4" fmla="*/ 0 w 899174"/>
                  <a:gd name="connsiteY4" fmla="*/ 155742 h 358272"/>
                  <a:gd name="connsiteX0" fmla="*/ 0 w 899174"/>
                  <a:gd name="connsiteY0" fmla="*/ 155742 h 311484"/>
                  <a:gd name="connsiteX1" fmla="*/ 449587 w 899174"/>
                  <a:gd name="connsiteY1" fmla="*/ 0 h 311484"/>
                  <a:gd name="connsiteX2" fmla="*/ 899174 w 899174"/>
                  <a:gd name="connsiteY2" fmla="*/ 155742 h 311484"/>
                  <a:gd name="connsiteX3" fmla="*/ 449587 w 899174"/>
                  <a:gd name="connsiteY3" fmla="*/ 311484 h 311484"/>
                  <a:gd name="connsiteX4" fmla="*/ 0 w 899174"/>
                  <a:gd name="connsiteY4" fmla="*/ 155742 h 311484"/>
                  <a:gd name="connsiteX0" fmla="*/ 3 w 899177"/>
                  <a:gd name="connsiteY0" fmla="*/ 155742 h 346936"/>
                  <a:gd name="connsiteX1" fmla="*/ 449590 w 899177"/>
                  <a:gd name="connsiteY1" fmla="*/ 0 h 346936"/>
                  <a:gd name="connsiteX2" fmla="*/ 899177 w 899177"/>
                  <a:gd name="connsiteY2" fmla="*/ 155742 h 346936"/>
                  <a:gd name="connsiteX3" fmla="*/ 455749 w 899177"/>
                  <a:gd name="connsiteY3" fmla="*/ 346936 h 346936"/>
                  <a:gd name="connsiteX4" fmla="*/ 3 w 899177"/>
                  <a:gd name="connsiteY4" fmla="*/ 155742 h 346936"/>
                  <a:gd name="connsiteX0" fmla="*/ 2 w 939296"/>
                  <a:gd name="connsiteY0" fmla="*/ 270229 h 349453"/>
                  <a:gd name="connsiteX1" fmla="*/ 489709 w 939296"/>
                  <a:gd name="connsiteY1" fmla="*/ 2517 h 349453"/>
                  <a:gd name="connsiteX2" fmla="*/ 939296 w 939296"/>
                  <a:gd name="connsiteY2" fmla="*/ 158259 h 349453"/>
                  <a:gd name="connsiteX3" fmla="*/ 495868 w 939296"/>
                  <a:gd name="connsiteY3" fmla="*/ 349453 h 349453"/>
                  <a:gd name="connsiteX4" fmla="*/ 2 w 939296"/>
                  <a:gd name="connsiteY4" fmla="*/ 270229 h 349453"/>
                  <a:gd name="connsiteX0" fmla="*/ 390 w 939684"/>
                  <a:gd name="connsiteY0" fmla="*/ 270229 h 349453"/>
                  <a:gd name="connsiteX1" fmla="*/ 490097 w 939684"/>
                  <a:gd name="connsiteY1" fmla="*/ 2517 h 349453"/>
                  <a:gd name="connsiteX2" fmla="*/ 939684 w 939684"/>
                  <a:gd name="connsiteY2" fmla="*/ 158259 h 349453"/>
                  <a:gd name="connsiteX3" fmla="*/ 496256 w 939684"/>
                  <a:gd name="connsiteY3" fmla="*/ 349453 h 349453"/>
                  <a:gd name="connsiteX4" fmla="*/ 390 w 939684"/>
                  <a:gd name="connsiteY4" fmla="*/ 270229 h 34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684" h="349453">
                    <a:moveTo>
                      <a:pt x="390" y="270229"/>
                    </a:moveTo>
                    <a:cubicBezTo>
                      <a:pt x="8687" y="107824"/>
                      <a:pt x="333548" y="21179"/>
                      <a:pt x="490097" y="2517"/>
                    </a:cubicBezTo>
                    <a:cubicBezTo>
                      <a:pt x="646646" y="-16145"/>
                      <a:pt x="939684" y="72245"/>
                      <a:pt x="939684" y="158259"/>
                    </a:cubicBezTo>
                    <a:cubicBezTo>
                      <a:pt x="939684" y="244273"/>
                      <a:pt x="820756" y="178003"/>
                      <a:pt x="496256" y="349453"/>
                    </a:cubicBezTo>
                    <a:cubicBezTo>
                      <a:pt x="114606" y="209753"/>
                      <a:pt x="-7907" y="432634"/>
                      <a:pt x="390" y="2702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349">
                <a:extLst>
                  <a:ext uri="{FF2B5EF4-FFF2-40B4-BE49-F238E27FC236}">
                    <a16:creationId xmlns:a16="http://schemas.microsoft.com/office/drawing/2014/main" id="{784BF941-8A4D-4EB9-8B4E-F87BF7919428}"/>
                  </a:ext>
                </a:extLst>
              </p:cNvPr>
              <p:cNvSpPr/>
              <p:nvPr/>
            </p:nvSpPr>
            <p:spPr>
              <a:xfrm>
                <a:off x="2827530" y="4685127"/>
                <a:ext cx="1471415" cy="823257"/>
              </a:xfrm>
              <a:custGeom>
                <a:avLst/>
                <a:gdLst>
                  <a:gd name="connsiteX0" fmla="*/ 0 w 729481"/>
                  <a:gd name="connsiteY0" fmla="*/ 468320 h 936640"/>
                  <a:gd name="connsiteX1" fmla="*/ 364741 w 729481"/>
                  <a:gd name="connsiteY1" fmla="*/ 0 h 936640"/>
                  <a:gd name="connsiteX2" fmla="*/ 729482 w 729481"/>
                  <a:gd name="connsiteY2" fmla="*/ 468320 h 936640"/>
                  <a:gd name="connsiteX3" fmla="*/ 364741 w 729481"/>
                  <a:gd name="connsiteY3" fmla="*/ 936640 h 936640"/>
                  <a:gd name="connsiteX4" fmla="*/ 0 w 729481"/>
                  <a:gd name="connsiteY4" fmla="*/ 468320 h 936640"/>
                  <a:gd name="connsiteX0" fmla="*/ 0 w 964432"/>
                  <a:gd name="connsiteY0" fmla="*/ 898296 h 1048288"/>
                  <a:gd name="connsiteX1" fmla="*/ 599691 w 964432"/>
                  <a:gd name="connsiteY1" fmla="*/ 10876 h 1048288"/>
                  <a:gd name="connsiteX2" fmla="*/ 964432 w 964432"/>
                  <a:gd name="connsiteY2" fmla="*/ 479196 h 1048288"/>
                  <a:gd name="connsiteX3" fmla="*/ 599691 w 964432"/>
                  <a:gd name="connsiteY3" fmla="*/ 947516 h 1048288"/>
                  <a:gd name="connsiteX4" fmla="*/ 0 w 964432"/>
                  <a:gd name="connsiteY4" fmla="*/ 898296 h 1048288"/>
                  <a:gd name="connsiteX0" fmla="*/ 106992 w 1071424"/>
                  <a:gd name="connsiteY0" fmla="*/ 898296 h 1080485"/>
                  <a:gd name="connsiteX1" fmla="*/ 706683 w 1071424"/>
                  <a:gd name="connsiteY1" fmla="*/ 10876 h 1080485"/>
                  <a:gd name="connsiteX2" fmla="*/ 1071424 w 1071424"/>
                  <a:gd name="connsiteY2" fmla="*/ 479196 h 1080485"/>
                  <a:gd name="connsiteX3" fmla="*/ 706683 w 1071424"/>
                  <a:gd name="connsiteY3" fmla="*/ 947516 h 1080485"/>
                  <a:gd name="connsiteX4" fmla="*/ 106992 w 1071424"/>
                  <a:gd name="connsiteY4" fmla="*/ 898296 h 1080485"/>
                  <a:gd name="connsiteX0" fmla="*/ 106992 w 1294858"/>
                  <a:gd name="connsiteY0" fmla="*/ 898898 h 1081087"/>
                  <a:gd name="connsiteX1" fmla="*/ 706683 w 1294858"/>
                  <a:gd name="connsiteY1" fmla="*/ 11478 h 1081087"/>
                  <a:gd name="connsiteX2" fmla="*/ 1071424 w 1294858"/>
                  <a:gd name="connsiteY2" fmla="*/ 479798 h 1081087"/>
                  <a:gd name="connsiteX3" fmla="*/ 706683 w 1294858"/>
                  <a:gd name="connsiteY3" fmla="*/ 948118 h 1081087"/>
                  <a:gd name="connsiteX4" fmla="*/ 106992 w 1294858"/>
                  <a:gd name="connsiteY4" fmla="*/ 898898 h 1081087"/>
                  <a:gd name="connsiteX0" fmla="*/ 109338 w 1434644"/>
                  <a:gd name="connsiteY0" fmla="*/ 887420 h 1050167"/>
                  <a:gd name="connsiteX1" fmla="*/ 709029 w 1434644"/>
                  <a:gd name="connsiteY1" fmla="*/ 0 h 1050167"/>
                  <a:gd name="connsiteX2" fmla="*/ 1232520 w 1434644"/>
                  <a:gd name="connsiteY2" fmla="*/ 887420 h 1050167"/>
                  <a:gd name="connsiteX3" fmla="*/ 709029 w 1434644"/>
                  <a:gd name="connsiteY3" fmla="*/ 936640 h 1050167"/>
                  <a:gd name="connsiteX4" fmla="*/ 109338 w 1434644"/>
                  <a:gd name="connsiteY4" fmla="*/ 887420 h 1050167"/>
                  <a:gd name="connsiteX0" fmla="*/ 471 w 1124107"/>
                  <a:gd name="connsiteY0" fmla="*/ 887420 h 1013054"/>
                  <a:gd name="connsiteX1" fmla="*/ 600162 w 1124107"/>
                  <a:gd name="connsiteY1" fmla="*/ 0 h 1013054"/>
                  <a:gd name="connsiteX2" fmla="*/ 1123653 w 1124107"/>
                  <a:gd name="connsiteY2" fmla="*/ 887420 h 1013054"/>
                  <a:gd name="connsiteX3" fmla="*/ 511262 w 1124107"/>
                  <a:gd name="connsiteY3" fmla="*/ 1006490 h 1013054"/>
                  <a:gd name="connsiteX4" fmla="*/ 471 w 1124107"/>
                  <a:gd name="connsiteY4" fmla="*/ 887420 h 1013054"/>
                  <a:gd name="connsiteX0" fmla="*/ 187 w 1123491"/>
                  <a:gd name="connsiteY0" fmla="*/ 1141420 h 1280103"/>
                  <a:gd name="connsiteX1" fmla="*/ 460178 w 1123491"/>
                  <a:gd name="connsiteY1" fmla="*/ 0 h 1280103"/>
                  <a:gd name="connsiteX2" fmla="*/ 1123369 w 1123491"/>
                  <a:gd name="connsiteY2" fmla="*/ 1141420 h 1280103"/>
                  <a:gd name="connsiteX3" fmla="*/ 510978 w 1123491"/>
                  <a:gd name="connsiteY3" fmla="*/ 1260490 h 1280103"/>
                  <a:gd name="connsiteX4" fmla="*/ 187 w 1123491"/>
                  <a:gd name="connsiteY4" fmla="*/ 1141420 h 1280103"/>
                  <a:gd name="connsiteX0" fmla="*/ 0 w 1123182"/>
                  <a:gd name="connsiteY0" fmla="*/ 1141420 h 1288143"/>
                  <a:gd name="connsiteX1" fmla="*/ 459991 w 1123182"/>
                  <a:gd name="connsiteY1" fmla="*/ 0 h 1288143"/>
                  <a:gd name="connsiteX2" fmla="*/ 1123182 w 1123182"/>
                  <a:gd name="connsiteY2" fmla="*/ 1141420 h 1288143"/>
                  <a:gd name="connsiteX3" fmla="*/ 459991 w 1123182"/>
                  <a:gd name="connsiteY3" fmla="*/ 1273190 h 1288143"/>
                  <a:gd name="connsiteX4" fmla="*/ 0 w 1123182"/>
                  <a:gd name="connsiteY4" fmla="*/ 1141420 h 128814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68220"/>
                  <a:gd name="connsiteX1" fmla="*/ 777491 w 1440682"/>
                  <a:gd name="connsiteY1" fmla="*/ 8 h 1268220"/>
                  <a:gd name="connsiteX2" fmla="*/ 1440682 w 1440682"/>
                  <a:gd name="connsiteY2" fmla="*/ 1141428 h 1268220"/>
                  <a:gd name="connsiteX3" fmla="*/ 783841 w 1440682"/>
                  <a:gd name="connsiteY3" fmla="*/ 1203348 h 1268220"/>
                  <a:gd name="connsiteX4" fmla="*/ 0 w 1440682"/>
                  <a:gd name="connsiteY4" fmla="*/ 1160478 h 1268220"/>
                  <a:gd name="connsiteX0" fmla="*/ 0 w 1472432"/>
                  <a:gd name="connsiteY0" fmla="*/ 1160478 h 1268220"/>
                  <a:gd name="connsiteX1" fmla="*/ 777491 w 1472432"/>
                  <a:gd name="connsiteY1" fmla="*/ 8 h 1268220"/>
                  <a:gd name="connsiteX2" fmla="*/ 1472432 w 1472432"/>
                  <a:gd name="connsiteY2" fmla="*/ 1141428 h 1268220"/>
                  <a:gd name="connsiteX3" fmla="*/ 783841 w 1472432"/>
                  <a:gd name="connsiteY3" fmla="*/ 1203348 h 1268220"/>
                  <a:gd name="connsiteX4" fmla="*/ 0 w 1472432"/>
                  <a:gd name="connsiteY4" fmla="*/ 1160478 h 1268220"/>
                  <a:gd name="connsiteX0" fmla="*/ 0 w 1460492"/>
                  <a:gd name="connsiteY0" fmla="*/ 1161225 h 1276700"/>
                  <a:gd name="connsiteX1" fmla="*/ 777491 w 1460492"/>
                  <a:gd name="connsiteY1" fmla="*/ 755 h 1276700"/>
                  <a:gd name="connsiteX2" fmla="*/ 1460492 w 1460492"/>
                  <a:gd name="connsiteY2" fmla="*/ 981730 h 1276700"/>
                  <a:gd name="connsiteX3" fmla="*/ 783841 w 1460492"/>
                  <a:gd name="connsiteY3" fmla="*/ 1204095 h 1276700"/>
                  <a:gd name="connsiteX4" fmla="*/ 0 w 1460492"/>
                  <a:gd name="connsiteY4" fmla="*/ 1161225 h 1276700"/>
                  <a:gd name="connsiteX0" fmla="*/ 0 w 1460492"/>
                  <a:gd name="connsiteY0" fmla="*/ 1161151 h 1276626"/>
                  <a:gd name="connsiteX1" fmla="*/ 777491 w 1460492"/>
                  <a:gd name="connsiteY1" fmla="*/ 681 h 1276626"/>
                  <a:gd name="connsiteX2" fmla="*/ 1460492 w 1460492"/>
                  <a:gd name="connsiteY2" fmla="*/ 981656 h 1276626"/>
                  <a:gd name="connsiteX3" fmla="*/ 783841 w 1460492"/>
                  <a:gd name="connsiteY3" fmla="*/ 1204021 h 1276626"/>
                  <a:gd name="connsiteX4" fmla="*/ 0 w 1460492"/>
                  <a:gd name="connsiteY4" fmla="*/ 1161151 h 1276626"/>
                  <a:gd name="connsiteX0" fmla="*/ 0 w 1471415"/>
                  <a:gd name="connsiteY0" fmla="*/ 1038622 h 1212184"/>
                  <a:gd name="connsiteX1" fmla="*/ 788414 w 1471415"/>
                  <a:gd name="connsiteY1" fmla="*/ 73 h 1212184"/>
                  <a:gd name="connsiteX2" fmla="*/ 1471415 w 1471415"/>
                  <a:gd name="connsiteY2" fmla="*/ 981048 h 1212184"/>
                  <a:gd name="connsiteX3" fmla="*/ 794764 w 1471415"/>
                  <a:gd name="connsiteY3" fmla="*/ 1203413 h 1212184"/>
                  <a:gd name="connsiteX4" fmla="*/ 0 w 1471415"/>
                  <a:gd name="connsiteY4" fmla="*/ 1038622 h 121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1415" h="1212184">
                    <a:moveTo>
                      <a:pt x="0" y="1038622"/>
                    </a:moveTo>
                    <a:cubicBezTo>
                      <a:pt x="482600" y="915324"/>
                      <a:pt x="543178" y="9669"/>
                      <a:pt x="788414" y="73"/>
                    </a:cubicBezTo>
                    <a:cubicBezTo>
                      <a:pt x="1033650" y="-9523"/>
                      <a:pt x="942842" y="935192"/>
                      <a:pt x="1471415" y="981048"/>
                    </a:cubicBezTo>
                    <a:cubicBezTo>
                      <a:pt x="1471415" y="1193246"/>
                      <a:pt x="1040000" y="1193817"/>
                      <a:pt x="794764" y="1203413"/>
                    </a:cubicBezTo>
                    <a:cubicBezTo>
                      <a:pt x="549528" y="1213009"/>
                      <a:pt x="0" y="1250820"/>
                      <a:pt x="0" y="10386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C3E98045-8813-4936-9F8E-A90F146A6369}"/>
                  </a:ext>
                </a:extLst>
              </p:cNvPr>
              <p:cNvGrpSpPr/>
              <p:nvPr/>
            </p:nvGrpSpPr>
            <p:grpSpPr>
              <a:xfrm rot="3402829">
                <a:off x="3320318" y="5298622"/>
                <a:ext cx="795281" cy="483568"/>
                <a:chOff x="4907334" y="4211061"/>
                <a:chExt cx="1620563" cy="1475263"/>
              </a:xfrm>
              <a:solidFill>
                <a:srgbClr val="FF0000"/>
              </a:solidFill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0F1E3FF1-632A-4A33-A651-6E19C5DDA011}"/>
                    </a:ext>
                  </a:extLst>
                </p:cNvPr>
                <p:cNvGrpSpPr/>
                <p:nvPr/>
              </p:nvGrpSpPr>
              <p:grpSpPr>
                <a:xfrm rot="17088249">
                  <a:off x="5777741" y="4666991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D15079F8-9E55-41E5-98B0-7DA1504464CF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90F8AC79-0E13-4FD3-B2B3-14FA07222C2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9CFAED86-FE2F-49F5-B36E-F021585F18A8}"/>
                    </a:ext>
                  </a:extLst>
                </p:cNvPr>
                <p:cNvGrpSpPr/>
                <p:nvPr/>
              </p:nvGrpSpPr>
              <p:grpSpPr>
                <a:xfrm rot="16200000">
                  <a:off x="5750976" y="4426317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17A2E66F-298E-45C4-BA31-526F4DC3DCB0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1290FBAB-0B5D-4934-918D-E6541480E35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28C2C656-076A-421A-A937-58284C2CFC91}"/>
                    </a:ext>
                  </a:extLst>
                </p:cNvPr>
                <p:cNvGrpSpPr/>
                <p:nvPr/>
              </p:nvGrpSpPr>
              <p:grpSpPr>
                <a:xfrm rot="18571883">
                  <a:off x="5557605" y="4875429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54ABAD1A-DE8B-42DF-8A42-5C3BABFCD37C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E262D58B-620B-4944-8AAA-BB7E19E9790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E3CA22FC-6529-4A67-BFBF-76B8876C149A}"/>
                    </a:ext>
                  </a:extLst>
                </p:cNvPr>
                <p:cNvGrpSpPr/>
                <p:nvPr/>
              </p:nvGrpSpPr>
              <p:grpSpPr>
                <a:xfrm rot="17683634">
                  <a:off x="5666785" y="4712493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67B91BA-205A-493D-9E53-C36E6EB7126F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F666D048-4DF1-4119-A723-51C2D3AA88A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241AFF21-73BF-4126-B345-5A023EC901F3}"/>
                    </a:ext>
                  </a:extLst>
                </p:cNvPr>
                <p:cNvGrpSpPr/>
                <p:nvPr/>
              </p:nvGrpSpPr>
              <p:grpSpPr>
                <a:xfrm rot="18801333">
                  <a:off x="5243899" y="4747605"/>
                  <a:ext cx="1431309" cy="358221"/>
                  <a:chOff x="1594529" y="2909410"/>
                  <a:chExt cx="869317" cy="241883"/>
                </a:xfrm>
                <a:grpFill/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ECA4F2CD-607A-4A55-B8CB-1D8593850CCE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8725" y="2646173"/>
                    <a:ext cx="210871" cy="799370"/>
                    <a:chOff x="3088918" y="2062103"/>
                    <a:chExt cx="311159" cy="836518"/>
                  </a:xfrm>
                  <a:grpFill/>
                </p:grpSpPr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B17B2A62-81A4-477E-8FD5-75437B6169D1}"/>
                        </a:ext>
                      </a:extLst>
                    </p:cNvPr>
                    <p:cNvSpPr/>
                    <p:nvPr/>
                  </p:nvSpPr>
                  <p:spPr>
                    <a:xfrm rot="2002013">
                      <a:off x="3272547" y="2062103"/>
                      <a:ext cx="127530" cy="781165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楕円 132">
                      <a:extLst>
                        <a:ext uri="{FF2B5EF4-FFF2-40B4-BE49-F238E27FC236}">
                          <a16:creationId xmlns:a16="http://schemas.microsoft.com/office/drawing/2014/main" id="{D872AFB7-C6B6-40F3-A206-ABCAF42B1B9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088918" y="2791129"/>
                      <a:ext cx="159551" cy="107492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A9E269FC-B319-47A0-B8B9-3F77C527462E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2140098A-5241-42CC-A483-B6353A871F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楕円 130">
                      <a:extLst>
                        <a:ext uri="{FF2B5EF4-FFF2-40B4-BE49-F238E27FC236}">
                          <a16:creationId xmlns:a16="http://schemas.microsoft.com/office/drawing/2014/main" id="{AFFED14E-709B-419C-B1B9-18E11FDCF9D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1626DD6C-3143-4FD6-AB55-A95CAA112FF6}"/>
                    </a:ext>
                  </a:extLst>
                </p:cNvPr>
                <p:cNvGrpSpPr/>
                <p:nvPr/>
              </p:nvGrpSpPr>
              <p:grpSpPr>
                <a:xfrm rot="2427695">
                  <a:off x="4907334" y="5315227"/>
                  <a:ext cx="1123198" cy="371097"/>
                  <a:chOff x="1594529" y="2803714"/>
                  <a:chExt cx="751847" cy="250577"/>
                </a:xfrm>
                <a:grpFill/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C773CAB6-C348-44A3-95F0-5AFD1BF9DA54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2839" y="2557237"/>
                    <a:ext cx="147060" cy="640014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A4C446A1-0EF4-49D0-A445-176DBA53C7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" name="楕円 126">
                      <a:extLst>
                        <a:ext uri="{FF2B5EF4-FFF2-40B4-BE49-F238E27FC236}">
                          <a16:creationId xmlns:a16="http://schemas.microsoft.com/office/drawing/2014/main" id="{CD02C99C-AA2F-4E99-874C-C6BE2CF236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A24E561F-AD53-4B46-8FE4-B9E5ACF097C3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B9844E9B-3983-4351-85A8-89B3EAFF97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楕円 124">
                      <a:extLst>
                        <a:ext uri="{FF2B5EF4-FFF2-40B4-BE49-F238E27FC236}">
                          <a16:creationId xmlns:a16="http://schemas.microsoft.com/office/drawing/2014/main" id="{DEF3902C-0026-4279-9057-047FC3830A2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15" name="楕円 1349">
                <a:extLst>
                  <a:ext uri="{FF2B5EF4-FFF2-40B4-BE49-F238E27FC236}">
                    <a16:creationId xmlns:a16="http://schemas.microsoft.com/office/drawing/2014/main" id="{81ED6570-8CF5-4D16-9B19-2CB46649CB44}"/>
                  </a:ext>
                </a:extLst>
              </p:cNvPr>
              <p:cNvSpPr/>
              <p:nvPr/>
            </p:nvSpPr>
            <p:spPr>
              <a:xfrm>
                <a:off x="3225036" y="4660901"/>
                <a:ext cx="743714" cy="916474"/>
              </a:xfrm>
              <a:custGeom>
                <a:avLst/>
                <a:gdLst>
                  <a:gd name="connsiteX0" fmla="*/ 0 w 729481"/>
                  <a:gd name="connsiteY0" fmla="*/ 468320 h 936640"/>
                  <a:gd name="connsiteX1" fmla="*/ 364741 w 729481"/>
                  <a:gd name="connsiteY1" fmla="*/ 0 h 936640"/>
                  <a:gd name="connsiteX2" fmla="*/ 729482 w 729481"/>
                  <a:gd name="connsiteY2" fmla="*/ 468320 h 936640"/>
                  <a:gd name="connsiteX3" fmla="*/ 364741 w 729481"/>
                  <a:gd name="connsiteY3" fmla="*/ 936640 h 936640"/>
                  <a:gd name="connsiteX4" fmla="*/ 0 w 729481"/>
                  <a:gd name="connsiteY4" fmla="*/ 468320 h 936640"/>
                  <a:gd name="connsiteX0" fmla="*/ 0 w 964432"/>
                  <a:gd name="connsiteY0" fmla="*/ 898296 h 1048288"/>
                  <a:gd name="connsiteX1" fmla="*/ 599691 w 964432"/>
                  <a:gd name="connsiteY1" fmla="*/ 10876 h 1048288"/>
                  <a:gd name="connsiteX2" fmla="*/ 964432 w 964432"/>
                  <a:gd name="connsiteY2" fmla="*/ 479196 h 1048288"/>
                  <a:gd name="connsiteX3" fmla="*/ 599691 w 964432"/>
                  <a:gd name="connsiteY3" fmla="*/ 947516 h 1048288"/>
                  <a:gd name="connsiteX4" fmla="*/ 0 w 964432"/>
                  <a:gd name="connsiteY4" fmla="*/ 898296 h 1048288"/>
                  <a:gd name="connsiteX0" fmla="*/ 106992 w 1071424"/>
                  <a:gd name="connsiteY0" fmla="*/ 898296 h 1080485"/>
                  <a:gd name="connsiteX1" fmla="*/ 706683 w 1071424"/>
                  <a:gd name="connsiteY1" fmla="*/ 10876 h 1080485"/>
                  <a:gd name="connsiteX2" fmla="*/ 1071424 w 1071424"/>
                  <a:gd name="connsiteY2" fmla="*/ 479196 h 1080485"/>
                  <a:gd name="connsiteX3" fmla="*/ 706683 w 1071424"/>
                  <a:gd name="connsiteY3" fmla="*/ 947516 h 1080485"/>
                  <a:gd name="connsiteX4" fmla="*/ 106992 w 1071424"/>
                  <a:gd name="connsiteY4" fmla="*/ 898296 h 1080485"/>
                  <a:gd name="connsiteX0" fmla="*/ 106992 w 1294858"/>
                  <a:gd name="connsiteY0" fmla="*/ 898898 h 1081087"/>
                  <a:gd name="connsiteX1" fmla="*/ 706683 w 1294858"/>
                  <a:gd name="connsiteY1" fmla="*/ 11478 h 1081087"/>
                  <a:gd name="connsiteX2" fmla="*/ 1071424 w 1294858"/>
                  <a:gd name="connsiteY2" fmla="*/ 479798 h 1081087"/>
                  <a:gd name="connsiteX3" fmla="*/ 706683 w 1294858"/>
                  <a:gd name="connsiteY3" fmla="*/ 948118 h 1081087"/>
                  <a:gd name="connsiteX4" fmla="*/ 106992 w 1294858"/>
                  <a:gd name="connsiteY4" fmla="*/ 898898 h 1081087"/>
                  <a:gd name="connsiteX0" fmla="*/ 109338 w 1434644"/>
                  <a:gd name="connsiteY0" fmla="*/ 887420 h 1050167"/>
                  <a:gd name="connsiteX1" fmla="*/ 709029 w 1434644"/>
                  <a:gd name="connsiteY1" fmla="*/ 0 h 1050167"/>
                  <a:gd name="connsiteX2" fmla="*/ 1232520 w 1434644"/>
                  <a:gd name="connsiteY2" fmla="*/ 887420 h 1050167"/>
                  <a:gd name="connsiteX3" fmla="*/ 709029 w 1434644"/>
                  <a:gd name="connsiteY3" fmla="*/ 936640 h 1050167"/>
                  <a:gd name="connsiteX4" fmla="*/ 109338 w 1434644"/>
                  <a:gd name="connsiteY4" fmla="*/ 887420 h 1050167"/>
                  <a:gd name="connsiteX0" fmla="*/ 471 w 1124107"/>
                  <a:gd name="connsiteY0" fmla="*/ 887420 h 1013054"/>
                  <a:gd name="connsiteX1" fmla="*/ 600162 w 1124107"/>
                  <a:gd name="connsiteY1" fmla="*/ 0 h 1013054"/>
                  <a:gd name="connsiteX2" fmla="*/ 1123653 w 1124107"/>
                  <a:gd name="connsiteY2" fmla="*/ 887420 h 1013054"/>
                  <a:gd name="connsiteX3" fmla="*/ 511262 w 1124107"/>
                  <a:gd name="connsiteY3" fmla="*/ 1006490 h 1013054"/>
                  <a:gd name="connsiteX4" fmla="*/ 471 w 1124107"/>
                  <a:gd name="connsiteY4" fmla="*/ 887420 h 1013054"/>
                  <a:gd name="connsiteX0" fmla="*/ 187 w 1123491"/>
                  <a:gd name="connsiteY0" fmla="*/ 1141420 h 1280103"/>
                  <a:gd name="connsiteX1" fmla="*/ 460178 w 1123491"/>
                  <a:gd name="connsiteY1" fmla="*/ 0 h 1280103"/>
                  <a:gd name="connsiteX2" fmla="*/ 1123369 w 1123491"/>
                  <a:gd name="connsiteY2" fmla="*/ 1141420 h 1280103"/>
                  <a:gd name="connsiteX3" fmla="*/ 510978 w 1123491"/>
                  <a:gd name="connsiteY3" fmla="*/ 1260490 h 1280103"/>
                  <a:gd name="connsiteX4" fmla="*/ 187 w 1123491"/>
                  <a:gd name="connsiteY4" fmla="*/ 1141420 h 1280103"/>
                  <a:gd name="connsiteX0" fmla="*/ 0 w 1123182"/>
                  <a:gd name="connsiteY0" fmla="*/ 1141420 h 1288143"/>
                  <a:gd name="connsiteX1" fmla="*/ 459991 w 1123182"/>
                  <a:gd name="connsiteY1" fmla="*/ 0 h 1288143"/>
                  <a:gd name="connsiteX2" fmla="*/ 1123182 w 1123182"/>
                  <a:gd name="connsiteY2" fmla="*/ 1141420 h 1288143"/>
                  <a:gd name="connsiteX3" fmla="*/ 459991 w 1123182"/>
                  <a:gd name="connsiteY3" fmla="*/ 1273190 h 1288143"/>
                  <a:gd name="connsiteX4" fmla="*/ 0 w 1123182"/>
                  <a:gd name="connsiteY4" fmla="*/ 1141420 h 128814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97723"/>
                  <a:gd name="connsiteX1" fmla="*/ 777491 w 1440682"/>
                  <a:gd name="connsiteY1" fmla="*/ 8 h 1297723"/>
                  <a:gd name="connsiteX2" fmla="*/ 1440682 w 1440682"/>
                  <a:gd name="connsiteY2" fmla="*/ 1141428 h 1297723"/>
                  <a:gd name="connsiteX3" fmla="*/ 777491 w 1440682"/>
                  <a:gd name="connsiteY3" fmla="*/ 1273198 h 1297723"/>
                  <a:gd name="connsiteX4" fmla="*/ 0 w 1440682"/>
                  <a:gd name="connsiteY4" fmla="*/ 1160478 h 1297723"/>
                  <a:gd name="connsiteX0" fmla="*/ 0 w 1440682"/>
                  <a:gd name="connsiteY0" fmla="*/ 1160478 h 1268220"/>
                  <a:gd name="connsiteX1" fmla="*/ 777491 w 1440682"/>
                  <a:gd name="connsiteY1" fmla="*/ 8 h 1268220"/>
                  <a:gd name="connsiteX2" fmla="*/ 1440682 w 1440682"/>
                  <a:gd name="connsiteY2" fmla="*/ 1141428 h 1268220"/>
                  <a:gd name="connsiteX3" fmla="*/ 783841 w 1440682"/>
                  <a:gd name="connsiteY3" fmla="*/ 1203348 h 1268220"/>
                  <a:gd name="connsiteX4" fmla="*/ 0 w 1440682"/>
                  <a:gd name="connsiteY4" fmla="*/ 1160478 h 1268220"/>
                  <a:gd name="connsiteX0" fmla="*/ 0 w 1472432"/>
                  <a:gd name="connsiteY0" fmla="*/ 1160478 h 1268220"/>
                  <a:gd name="connsiteX1" fmla="*/ 777491 w 1472432"/>
                  <a:gd name="connsiteY1" fmla="*/ 8 h 1268220"/>
                  <a:gd name="connsiteX2" fmla="*/ 1472432 w 1472432"/>
                  <a:gd name="connsiteY2" fmla="*/ 1141428 h 1268220"/>
                  <a:gd name="connsiteX3" fmla="*/ 783841 w 1472432"/>
                  <a:gd name="connsiteY3" fmla="*/ 1203348 h 1268220"/>
                  <a:gd name="connsiteX4" fmla="*/ 0 w 1472432"/>
                  <a:gd name="connsiteY4" fmla="*/ 1160478 h 126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2432" h="1268220">
                    <a:moveTo>
                      <a:pt x="0" y="1160478"/>
                    </a:moveTo>
                    <a:cubicBezTo>
                      <a:pt x="482600" y="1037180"/>
                      <a:pt x="532086" y="3183"/>
                      <a:pt x="777491" y="8"/>
                    </a:cubicBezTo>
                    <a:cubicBezTo>
                      <a:pt x="1022896" y="-3167"/>
                      <a:pt x="964432" y="999080"/>
                      <a:pt x="1472432" y="1141428"/>
                    </a:cubicBezTo>
                    <a:cubicBezTo>
                      <a:pt x="1472432" y="1353626"/>
                      <a:pt x="1029246" y="1200173"/>
                      <a:pt x="783841" y="1203348"/>
                    </a:cubicBezTo>
                    <a:cubicBezTo>
                      <a:pt x="538436" y="1206523"/>
                      <a:pt x="0" y="1372676"/>
                      <a:pt x="0" y="116047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6600"/>
                  </a:gs>
                  <a:gs pos="60000">
                    <a:srgbClr val="FF3300"/>
                  </a:gs>
                  <a:gs pos="0">
                    <a:srgbClr val="C00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8167E20-62F3-4F4B-A309-18D915163B2E}"/>
                </a:ext>
              </a:extLst>
            </p:cNvPr>
            <p:cNvGrpSpPr/>
            <p:nvPr/>
          </p:nvGrpSpPr>
          <p:grpSpPr>
            <a:xfrm rot="404143">
              <a:off x="702013" y="3950495"/>
              <a:ext cx="1959838" cy="1855141"/>
              <a:chOff x="240380" y="3033083"/>
              <a:chExt cx="3063903" cy="2900225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C70BBA3-7B4D-4459-B6E0-109B70CFEC16}"/>
                  </a:ext>
                </a:extLst>
              </p:cNvPr>
              <p:cNvSpPr/>
              <p:nvPr/>
            </p:nvSpPr>
            <p:spPr>
              <a:xfrm rot="3600000">
                <a:off x="2113483" y="3295073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600F31C-9C19-4DD5-9964-11DE28CAB983}"/>
                  </a:ext>
                </a:extLst>
              </p:cNvPr>
              <p:cNvSpPr/>
              <p:nvPr/>
            </p:nvSpPr>
            <p:spPr>
              <a:xfrm rot="18000000" flipH="1">
                <a:off x="683986" y="3295075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2BB81E8-D250-4616-B6A2-936CD08C3861}"/>
                  </a:ext>
                </a:extLst>
              </p:cNvPr>
              <p:cNvSpPr/>
              <p:nvPr/>
            </p:nvSpPr>
            <p:spPr>
              <a:xfrm>
                <a:off x="1401977" y="3033083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B8B0F74-8D21-4622-A503-792222A700D2}"/>
                  </a:ext>
                </a:extLst>
              </p:cNvPr>
              <p:cNvSpPr/>
              <p:nvPr/>
            </p:nvSpPr>
            <p:spPr>
              <a:xfrm rot="13500000" flipH="1">
                <a:off x="811709" y="4298903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03473E9-A5C8-4362-81A9-AFD949508DEC}"/>
                  </a:ext>
                </a:extLst>
              </p:cNvPr>
              <p:cNvSpPr/>
              <p:nvPr/>
            </p:nvSpPr>
            <p:spPr>
              <a:xfrm rot="8100000">
                <a:off x="2000608" y="4298902"/>
                <a:ext cx="747193" cy="1634406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54 w 1171702"/>
                  <a:gd name="connsiteY0" fmla="*/ 11 h 1855483"/>
                  <a:gd name="connsiteX1" fmla="*/ 585857 w 1171702"/>
                  <a:gd name="connsiteY1" fmla="*/ 59077 h 1855483"/>
                  <a:gd name="connsiteX2" fmla="*/ 678093 w 1171702"/>
                  <a:gd name="connsiteY2" fmla="*/ 1121 h 1855483"/>
                  <a:gd name="connsiteX3" fmla="*/ 717587 w 1171702"/>
                  <a:gd name="connsiteY3" fmla="*/ 18269 h 1855483"/>
                  <a:gd name="connsiteX4" fmla="*/ 1171645 w 1171702"/>
                  <a:gd name="connsiteY4" fmla="*/ 1042764 h 1855483"/>
                  <a:gd name="connsiteX5" fmla="*/ 581377 w 1171702"/>
                  <a:gd name="connsiteY5" fmla="*/ 1855457 h 1855483"/>
                  <a:gd name="connsiteX6" fmla="*/ 69 w 1171702"/>
                  <a:gd name="connsiteY6" fmla="*/ 1042764 h 1855483"/>
                  <a:gd name="connsiteX7" fmla="*/ 454127 w 1171702"/>
                  <a:gd name="connsiteY7" fmla="*/ 14966 h 1855483"/>
                  <a:gd name="connsiteX8" fmla="*/ 491854 w 1171702"/>
                  <a:gd name="connsiteY8" fmla="*/ 11 h 1855483"/>
                  <a:gd name="connsiteX0" fmla="*/ 491854 w 1171702"/>
                  <a:gd name="connsiteY0" fmla="*/ 11 h 1855500"/>
                  <a:gd name="connsiteX1" fmla="*/ 585857 w 1171702"/>
                  <a:gd name="connsiteY1" fmla="*/ 59077 h 1855500"/>
                  <a:gd name="connsiteX2" fmla="*/ 678093 w 1171702"/>
                  <a:gd name="connsiteY2" fmla="*/ 1121 h 1855500"/>
                  <a:gd name="connsiteX3" fmla="*/ 717587 w 1171702"/>
                  <a:gd name="connsiteY3" fmla="*/ 18269 h 1855500"/>
                  <a:gd name="connsiteX4" fmla="*/ 1171645 w 1171702"/>
                  <a:gd name="connsiteY4" fmla="*/ 1042764 h 1855500"/>
                  <a:gd name="connsiteX5" fmla="*/ 581377 w 1171702"/>
                  <a:gd name="connsiteY5" fmla="*/ 1855457 h 1855500"/>
                  <a:gd name="connsiteX6" fmla="*/ 69 w 1171702"/>
                  <a:gd name="connsiteY6" fmla="*/ 1042764 h 1855500"/>
                  <a:gd name="connsiteX7" fmla="*/ 454127 w 1171702"/>
                  <a:gd name="connsiteY7" fmla="*/ 14966 h 1855500"/>
                  <a:gd name="connsiteX8" fmla="*/ 491854 w 1171702"/>
                  <a:gd name="connsiteY8" fmla="*/ 11 h 1855500"/>
                  <a:gd name="connsiteX0" fmla="*/ 491854 w 1171817"/>
                  <a:gd name="connsiteY0" fmla="*/ 11 h 1855500"/>
                  <a:gd name="connsiteX1" fmla="*/ 585857 w 1171817"/>
                  <a:gd name="connsiteY1" fmla="*/ 59077 h 1855500"/>
                  <a:gd name="connsiteX2" fmla="*/ 678093 w 1171817"/>
                  <a:gd name="connsiteY2" fmla="*/ 1121 h 1855500"/>
                  <a:gd name="connsiteX3" fmla="*/ 717587 w 1171817"/>
                  <a:gd name="connsiteY3" fmla="*/ 18269 h 1855500"/>
                  <a:gd name="connsiteX4" fmla="*/ 1171645 w 1171817"/>
                  <a:gd name="connsiteY4" fmla="*/ 1042764 h 1855500"/>
                  <a:gd name="connsiteX5" fmla="*/ 581377 w 1171817"/>
                  <a:gd name="connsiteY5" fmla="*/ 1855457 h 1855500"/>
                  <a:gd name="connsiteX6" fmla="*/ 69 w 1171817"/>
                  <a:gd name="connsiteY6" fmla="*/ 1042764 h 1855500"/>
                  <a:gd name="connsiteX7" fmla="*/ 454127 w 1171817"/>
                  <a:gd name="connsiteY7" fmla="*/ 14966 h 1855500"/>
                  <a:gd name="connsiteX8" fmla="*/ 491854 w 1171817"/>
                  <a:gd name="connsiteY8" fmla="*/ 11 h 1855500"/>
                  <a:gd name="connsiteX0" fmla="*/ 555183 w 1235146"/>
                  <a:gd name="connsiteY0" fmla="*/ 11 h 1855963"/>
                  <a:gd name="connsiteX1" fmla="*/ 649186 w 1235146"/>
                  <a:gd name="connsiteY1" fmla="*/ 59077 h 1855963"/>
                  <a:gd name="connsiteX2" fmla="*/ 741422 w 1235146"/>
                  <a:gd name="connsiteY2" fmla="*/ 1121 h 1855963"/>
                  <a:gd name="connsiteX3" fmla="*/ 780916 w 1235146"/>
                  <a:gd name="connsiteY3" fmla="*/ 18269 h 1855963"/>
                  <a:gd name="connsiteX4" fmla="*/ 1234974 w 1235146"/>
                  <a:gd name="connsiteY4" fmla="*/ 1042764 h 1855963"/>
                  <a:gd name="connsiteX5" fmla="*/ 644706 w 1235146"/>
                  <a:gd name="connsiteY5" fmla="*/ 1855457 h 1855963"/>
                  <a:gd name="connsiteX6" fmla="*/ 33 w 1235146"/>
                  <a:gd name="connsiteY6" fmla="*/ 1121877 h 1855963"/>
                  <a:gd name="connsiteX7" fmla="*/ 517456 w 1235146"/>
                  <a:gd name="connsiteY7" fmla="*/ 14966 h 1855963"/>
                  <a:gd name="connsiteX8" fmla="*/ 555183 w 1235146"/>
                  <a:gd name="connsiteY8" fmla="*/ 11 h 1855963"/>
                  <a:gd name="connsiteX0" fmla="*/ 555184 w 1266805"/>
                  <a:gd name="connsiteY0" fmla="*/ 11 h 1855484"/>
                  <a:gd name="connsiteX1" fmla="*/ 649187 w 1266805"/>
                  <a:gd name="connsiteY1" fmla="*/ 59077 h 1855484"/>
                  <a:gd name="connsiteX2" fmla="*/ 741423 w 1266805"/>
                  <a:gd name="connsiteY2" fmla="*/ 1121 h 1855484"/>
                  <a:gd name="connsiteX3" fmla="*/ 780917 w 1266805"/>
                  <a:gd name="connsiteY3" fmla="*/ 18269 h 1855484"/>
                  <a:gd name="connsiteX4" fmla="*/ 1266658 w 1266805"/>
                  <a:gd name="connsiteY4" fmla="*/ 1104297 h 1855484"/>
                  <a:gd name="connsiteX5" fmla="*/ 644707 w 1266805"/>
                  <a:gd name="connsiteY5" fmla="*/ 1855457 h 1855484"/>
                  <a:gd name="connsiteX6" fmla="*/ 34 w 1266805"/>
                  <a:gd name="connsiteY6" fmla="*/ 1121877 h 1855484"/>
                  <a:gd name="connsiteX7" fmla="*/ 517457 w 1266805"/>
                  <a:gd name="connsiteY7" fmla="*/ 14966 h 1855484"/>
                  <a:gd name="connsiteX8" fmla="*/ 555184 w 1266805"/>
                  <a:gd name="connsiteY8" fmla="*/ 11 h 1855484"/>
                  <a:gd name="connsiteX0" fmla="*/ 555184 w 1271431"/>
                  <a:gd name="connsiteY0" fmla="*/ 11 h 1855484"/>
                  <a:gd name="connsiteX1" fmla="*/ 649187 w 1271431"/>
                  <a:gd name="connsiteY1" fmla="*/ 59077 h 1855484"/>
                  <a:gd name="connsiteX2" fmla="*/ 741423 w 1271431"/>
                  <a:gd name="connsiteY2" fmla="*/ 1121 h 1855484"/>
                  <a:gd name="connsiteX3" fmla="*/ 780917 w 1271431"/>
                  <a:gd name="connsiteY3" fmla="*/ 18269 h 1855484"/>
                  <a:gd name="connsiteX4" fmla="*/ 1266658 w 1271431"/>
                  <a:gd name="connsiteY4" fmla="*/ 1104297 h 1855484"/>
                  <a:gd name="connsiteX5" fmla="*/ 644707 w 1271431"/>
                  <a:gd name="connsiteY5" fmla="*/ 1855457 h 1855484"/>
                  <a:gd name="connsiteX6" fmla="*/ 34 w 1271431"/>
                  <a:gd name="connsiteY6" fmla="*/ 1121877 h 1855484"/>
                  <a:gd name="connsiteX7" fmla="*/ 517457 w 1271431"/>
                  <a:gd name="connsiteY7" fmla="*/ 14966 h 1855484"/>
                  <a:gd name="connsiteX8" fmla="*/ 555184 w 1271431"/>
                  <a:gd name="connsiteY8" fmla="*/ 11 h 1855484"/>
                  <a:gd name="connsiteX0" fmla="*/ 563242 w 1279489"/>
                  <a:gd name="connsiteY0" fmla="*/ 11 h 1855486"/>
                  <a:gd name="connsiteX1" fmla="*/ 657245 w 1279489"/>
                  <a:gd name="connsiteY1" fmla="*/ 59077 h 1855486"/>
                  <a:gd name="connsiteX2" fmla="*/ 749481 w 1279489"/>
                  <a:gd name="connsiteY2" fmla="*/ 1121 h 1855486"/>
                  <a:gd name="connsiteX3" fmla="*/ 788975 w 1279489"/>
                  <a:gd name="connsiteY3" fmla="*/ 18269 h 1855486"/>
                  <a:gd name="connsiteX4" fmla="*/ 1274716 w 1279489"/>
                  <a:gd name="connsiteY4" fmla="*/ 1104297 h 1855486"/>
                  <a:gd name="connsiteX5" fmla="*/ 652765 w 1279489"/>
                  <a:gd name="connsiteY5" fmla="*/ 1855457 h 1855486"/>
                  <a:gd name="connsiteX6" fmla="*/ 8092 w 1279489"/>
                  <a:gd name="connsiteY6" fmla="*/ 1121877 h 1855486"/>
                  <a:gd name="connsiteX7" fmla="*/ 525515 w 1279489"/>
                  <a:gd name="connsiteY7" fmla="*/ 14966 h 1855486"/>
                  <a:gd name="connsiteX8" fmla="*/ 563242 w 1279489"/>
                  <a:gd name="connsiteY8" fmla="*/ 11 h 1855486"/>
                  <a:gd name="connsiteX0" fmla="*/ 566990 w 1285874"/>
                  <a:gd name="connsiteY0" fmla="*/ 11 h 1855486"/>
                  <a:gd name="connsiteX1" fmla="*/ 660993 w 1285874"/>
                  <a:gd name="connsiteY1" fmla="*/ 59077 h 1855486"/>
                  <a:gd name="connsiteX2" fmla="*/ 753229 w 1285874"/>
                  <a:gd name="connsiteY2" fmla="*/ 1121 h 1855486"/>
                  <a:gd name="connsiteX3" fmla="*/ 792723 w 1285874"/>
                  <a:gd name="connsiteY3" fmla="*/ 18269 h 1855486"/>
                  <a:gd name="connsiteX4" fmla="*/ 1278464 w 1285874"/>
                  <a:gd name="connsiteY4" fmla="*/ 1104297 h 1855486"/>
                  <a:gd name="connsiteX5" fmla="*/ 656513 w 1285874"/>
                  <a:gd name="connsiteY5" fmla="*/ 1855457 h 1855486"/>
                  <a:gd name="connsiteX6" fmla="*/ 11840 w 1285874"/>
                  <a:gd name="connsiteY6" fmla="*/ 1121877 h 1855486"/>
                  <a:gd name="connsiteX7" fmla="*/ 529263 w 1285874"/>
                  <a:gd name="connsiteY7" fmla="*/ 14966 h 1855486"/>
                  <a:gd name="connsiteX8" fmla="*/ 566990 w 1285874"/>
                  <a:gd name="connsiteY8" fmla="*/ 11 h 1855486"/>
                  <a:gd name="connsiteX0" fmla="*/ 566990 w 1285876"/>
                  <a:gd name="connsiteY0" fmla="*/ 98091 h 1953566"/>
                  <a:gd name="connsiteX1" fmla="*/ 673920 w 1285876"/>
                  <a:gd name="connsiteY1" fmla="*/ 2272 h 1953566"/>
                  <a:gd name="connsiteX2" fmla="*/ 753229 w 1285876"/>
                  <a:gd name="connsiteY2" fmla="*/ 99201 h 1953566"/>
                  <a:gd name="connsiteX3" fmla="*/ 792723 w 1285876"/>
                  <a:gd name="connsiteY3" fmla="*/ 116349 h 1953566"/>
                  <a:gd name="connsiteX4" fmla="*/ 1278464 w 1285876"/>
                  <a:gd name="connsiteY4" fmla="*/ 1202377 h 1953566"/>
                  <a:gd name="connsiteX5" fmla="*/ 656513 w 1285876"/>
                  <a:gd name="connsiteY5" fmla="*/ 1953537 h 1953566"/>
                  <a:gd name="connsiteX6" fmla="*/ 11840 w 1285876"/>
                  <a:gd name="connsiteY6" fmla="*/ 1219957 h 1953566"/>
                  <a:gd name="connsiteX7" fmla="*/ 529263 w 1285876"/>
                  <a:gd name="connsiteY7" fmla="*/ 113046 h 1953566"/>
                  <a:gd name="connsiteX8" fmla="*/ 566990 w 1285876"/>
                  <a:gd name="connsiteY8" fmla="*/ 98091 h 1953566"/>
                  <a:gd name="connsiteX0" fmla="*/ 529263 w 1285874"/>
                  <a:gd name="connsiteY0" fmla="*/ 112960 h 1953480"/>
                  <a:gd name="connsiteX1" fmla="*/ 673920 w 1285874"/>
                  <a:gd name="connsiteY1" fmla="*/ 2186 h 1953480"/>
                  <a:gd name="connsiteX2" fmla="*/ 753229 w 1285874"/>
                  <a:gd name="connsiteY2" fmla="*/ 99115 h 1953480"/>
                  <a:gd name="connsiteX3" fmla="*/ 792723 w 1285874"/>
                  <a:gd name="connsiteY3" fmla="*/ 116263 h 1953480"/>
                  <a:gd name="connsiteX4" fmla="*/ 1278464 w 1285874"/>
                  <a:gd name="connsiteY4" fmla="*/ 1202291 h 1953480"/>
                  <a:gd name="connsiteX5" fmla="*/ 656513 w 1285874"/>
                  <a:gd name="connsiteY5" fmla="*/ 1953451 h 1953480"/>
                  <a:gd name="connsiteX6" fmla="*/ 11840 w 1285874"/>
                  <a:gd name="connsiteY6" fmla="*/ 1219871 h 1953480"/>
                  <a:gd name="connsiteX7" fmla="*/ 529263 w 1285874"/>
                  <a:gd name="connsiteY7" fmla="*/ 112960 h 1953480"/>
                  <a:gd name="connsiteX0" fmla="*/ 529263 w 1285876"/>
                  <a:gd name="connsiteY0" fmla="*/ 128910 h 1969430"/>
                  <a:gd name="connsiteX1" fmla="*/ 673920 w 1285876"/>
                  <a:gd name="connsiteY1" fmla="*/ 18136 h 1969430"/>
                  <a:gd name="connsiteX2" fmla="*/ 792723 w 1285876"/>
                  <a:gd name="connsiteY2" fmla="*/ 132213 h 1969430"/>
                  <a:gd name="connsiteX3" fmla="*/ 1278464 w 1285876"/>
                  <a:gd name="connsiteY3" fmla="*/ 1218241 h 1969430"/>
                  <a:gd name="connsiteX4" fmla="*/ 656513 w 1285876"/>
                  <a:gd name="connsiteY4" fmla="*/ 1969401 h 1969430"/>
                  <a:gd name="connsiteX5" fmla="*/ 11840 w 1285876"/>
                  <a:gd name="connsiteY5" fmla="*/ 1235821 h 1969430"/>
                  <a:gd name="connsiteX6" fmla="*/ 529263 w 1285876"/>
                  <a:gd name="connsiteY6" fmla="*/ 128910 h 1969430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9343 h 1989863"/>
                  <a:gd name="connsiteX1" fmla="*/ 620057 w 1285876"/>
                  <a:gd name="connsiteY1" fmla="*/ 6301 h 1989863"/>
                  <a:gd name="connsiteX2" fmla="*/ 792723 w 1285876"/>
                  <a:gd name="connsiteY2" fmla="*/ 152646 h 1989863"/>
                  <a:gd name="connsiteX3" fmla="*/ 1278464 w 1285876"/>
                  <a:gd name="connsiteY3" fmla="*/ 1238674 h 1989863"/>
                  <a:gd name="connsiteX4" fmla="*/ 656513 w 1285876"/>
                  <a:gd name="connsiteY4" fmla="*/ 1989834 h 1989863"/>
                  <a:gd name="connsiteX5" fmla="*/ 11840 w 1285876"/>
                  <a:gd name="connsiteY5" fmla="*/ 1256254 h 1989863"/>
                  <a:gd name="connsiteX6" fmla="*/ 529263 w 1285876"/>
                  <a:gd name="connsiteY6" fmla="*/ 149343 h 1989863"/>
                  <a:gd name="connsiteX0" fmla="*/ 529263 w 1285874"/>
                  <a:gd name="connsiteY0" fmla="*/ 149343 h 1989863"/>
                  <a:gd name="connsiteX1" fmla="*/ 620057 w 1285874"/>
                  <a:gd name="connsiteY1" fmla="*/ 6301 h 1989863"/>
                  <a:gd name="connsiteX2" fmla="*/ 792723 w 1285874"/>
                  <a:gd name="connsiteY2" fmla="*/ 152646 h 1989863"/>
                  <a:gd name="connsiteX3" fmla="*/ 1278464 w 1285874"/>
                  <a:gd name="connsiteY3" fmla="*/ 1238674 h 1989863"/>
                  <a:gd name="connsiteX4" fmla="*/ 656513 w 1285874"/>
                  <a:gd name="connsiteY4" fmla="*/ 1989834 h 1989863"/>
                  <a:gd name="connsiteX5" fmla="*/ 11840 w 1285874"/>
                  <a:gd name="connsiteY5" fmla="*/ 1256254 h 1989863"/>
                  <a:gd name="connsiteX6" fmla="*/ 529263 w 1285874"/>
                  <a:gd name="connsiteY6" fmla="*/ 149343 h 1989863"/>
                  <a:gd name="connsiteX0" fmla="*/ 529263 w 1285876"/>
                  <a:gd name="connsiteY0" fmla="*/ 143044 h 1983564"/>
                  <a:gd name="connsiteX1" fmla="*/ 620057 w 1285876"/>
                  <a:gd name="connsiteY1" fmla="*/ 2 h 1983564"/>
                  <a:gd name="connsiteX2" fmla="*/ 792723 w 1285876"/>
                  <a:gd name="connsiteY2" fmla="*/ 146347 h 1983564"/>
                  <a:gd name="connsiteX3" fmla="*/ 1278464 w 1285876"/>
                  <a:gd name="connsiteY3" fmla="*/ 1232375 h 1983564"/>
                  <a:gd name="connsiteX4" fmla="*/ 656513 w 1285876"/>
                  <a:gd name="connsiteY4" fmla="*/ 1983535 h 1983564"/>
                  <a:gd name="connsiteX5" fmla="*/ 11840 w 1285876"/>
                  <a:gd name="connsiteY5" fmla="*/ 1249955 h 1983564"/>
                  <a:gd name="connsiteX6" fmla="*/ 529263 w 1285876"/>
                  <a:gd name="connsiteY6" fmla="*/ 143044 h 19835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55144 h 1995664"/>
                  <a:gd name="connsiteX1" fmla="*/ 657761 w 1285876"/>
                  <a:gd name="connsiteY1" fmla="*/ 2 h 1995664"/>
                  <a:gd name="connsiteX2" fmla="*/ 792723 w 1285876"/>
                  <a:gd name="connsiteY2" fmla="*/ 158447 h 1995664"/>
                  <a:gd name="connsiteX3" fmla="*/ 1278464 w 1285876"/>
                  <a:gd name="connsiteY3" fmla="*/ 1244475 h 1995664"/>
                  <a:gd name="connsiteX4" fmla="*/ 656513 w 1285876"/>
                  <a:gd name="connsiteY4" fmla="*/ 1995635 h 1995664"/>
                  <a:gd name="connsiteX5" fmla="*/ 11840 w 1285876"/>
                  <a:gd name="connsiteY5" fmla="*/ 1262055 h 1995664"/>
                  <a:gd name="connsiteX6" fmla="*/ 529263 w 1285876"/>
                  <a:gd name="connsiteY6" fmla="*/ 155144 h 1995664"/>
                  <a:gd name="connsiteX0" fmla="*/ 529263 w 1285874"/>
                  <a:gd name="connsiteY0" fmla="*/ 155144 h 1995664"/>
                  <a:gd name="connsiteX1" fmla="*/ 657761 w 1285874"/>
                  <a:gd name="connsiteY1" fmla="*/ 2 h 1995664"/>
                  <a:gd name="connsiteX2" fmla="*/ 792723 w 1285874"/>
                  <a:gd name="connsiteY2" fmla="*/ 158447 h 1995664"/>
                  <a:gd name="connsiteX3" fmla="*/ 1278464 w 1285874"/>
                  <a:gd name="connsiteY3" fmla="*/ 1244475 h 1995664"/>
                  <a:gd name="connsiteX4" fmla="*/ 656513 w 1285874"/>
                  <a:gd name="connsiteY4" fmla="*/ 1995635 h 1995664"/>
                  <a:gd name="connsiteX5" fmla="*/ 11840 w 1285874"/>
                  <a:gd name="connsiteY5" fmla="*/ 1262055 h 1995664"/>
                  <a:gd name="connsiteX6" fmla="*/ 529263 w 1285874"/>
                  <a:gd name="connsiteY6" fmla="*/ 155144 h 1995664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29263 w 1285874"/>
                  <a:gd name="connsiteY0" fmla="*/ 114811 h 1955331"/>
                  <a:gd name="connsiteX1" fmla="*/ 657761 w 1285874"/>
                  <a:gd name="connsiteY1" fmla="*/ 4 h 1955331"/>
                  <a:gd name="connsiteX2" fmla="*/ 792723 w 1285874"/>
                  <a:gd name="connsiteY2" fmla="*/ 118114 h 1955331"/>
                  <a:gd name="connsiteX3" fmla="*/ 1278464 w 1285874"/>
                  <a:gd name="connsiteY3" fmla="*/ 1204142 h 1955331"/>
                  <a:gd name="connsiteX4" fmla="*/ 656513 w 1285874"/>
                  <a:gd name="connsiteY4" fmla="*/ 1955302 h 1955331"/>
                  <a:gd name="connsiteX5" fmla="*/ 11840 w 1285874"/>
                  <a:gd name="connsiteY5" fmla="*/ 1221722 h 1955331"/>
                  <a:gd name="connsiteX6" fmla="*/ 529263 w 1285874"/>
                  <a:gd name="connsiteY6" fmla="*/ 114811 h 1955331"/>
                  <a:gd name="connsiteX0" fmla="*/ 529263 w 1285876"/>
                  <a:gd name="connsiteY0" fmla="*/ 114811 h 1955331"/>
                  <a:gd name="connsiteX1" fmla="*/ 657761 w 1285876"/>
                  <a:gd name="connsiteY1" fmla="*/ 4 h 1955331"/>
                  <a:gd name="connsiteX2" fmla="*/ 792723 w 1285876"/>
                  <a:gd name="connsiteY2" fmla="*/ 118114 h 1955331"/>
                  <a:gd name="connsiteX3" fmla="*/ 1278464 w 1285876"/>
                  <a:gd name="connsiteY3" fmla="*/ 1204142 h 1955331"/>
                  <a:gd name="connsiteX4" fmla="*/ 656513 w 1285876"/>
                  <a:gd name="connsiteY4" fmla="*/ 1955302 h 1955331"/>
                  <a:gd name="connsiteX5" fmla="*/ 11840 w 1285876"/>
                  <a:gd name="connsiteY5" fmla="*/ 1221722 h 1955331"/>
                  <a:gd name="connsiteX6" fmla="*/ 529263 w 1285876"/>
                  <a:gd name="connsiteY6" fmla="*/ 114811 h 1955331"/>
                  <a:gd name="connsiteX0" fmla="*/ 518210 w 1268813"/>
                  <a:gd name="connsiteY0" fmla="*/ 114811 h 2076319"/>
                  <a:gd name="connsiteX1" fmla="*/ 646708 w 1268813"/>
                  <a:gd name="connsiteY1" fmla="*/ 4 h 2076319"/>
                  <a:gd name="connsiteX2" fmla="*/ 781670 w 1268813"/>
                  <a:gd name="connsiteY2" fmla="*/ 118114 h 2076319"/>
                  <a:gd name="connsiteX3" fmla="*/ 1267411 w 1268813"/>
                  <a:gd name="connsiteY3" fmla="*/ 1204142 h 2076319"/>
                  <a:gd name="connsiteX4" fmla="*/ 634687 w 1268813"/>
                  <a:gd name="connsiteY4" fmla="*/ 2076306 h 2076319"/>
                  <a:gd name="connsiteX5" fmla="*/ 787 w 1268813"/>
                  <a:gd name="connsiteY5" fmla="*/ 1221722 h 2076319"/>
                  <a:gd name="connsiteX6" fmla="*/ 518210 w 1268813"/>
                  <a:gd name="connsiteY6" fmla="*/ 114811 h 2076319"/>
                  <a:gd name="connsiteX0" fmla="*/ 517438 w 1268041"/>
                  <a:gd name="connsiteY0" fmla="*/ 114811 h 2076323"/>
                  <a:gd name="connsiteX1" fmla="*/ 645936 w 1268041"/>
                  <a:gd name="connsiteY1" fmla="*/ 4 h 2076323"/>
                  <a:gd name="connsiteX2" fmla="*/ 780898 w 1268041"/>
                  <a:gd name="connsiteY2" fmla="*/ 118114 h 2076323"/>
                  <a:gd name="connsiteX3" fmla="*/ 1266639 w 1268041"/>
                  <a:gd name="connsiteY3" fmla="*/ 1204142 h 2076323"/>
                  <a:gd name="connsiteX4" fmla="*/ 633915 w 1268041"/>
                  <a:gd name="connsiteY4" fmla="*/ 2076306 h 2076323"/>
                  <a:gd name="connsiteX5" fmla="*/ 15 w 1268041"/>
                  <a:gd name="connsiteY5" fmla="*/ 1221722 h 2076323"/>
                  <a:gd name="connsiteX6" fmla="*/ 517438 w 1268041"/>
                  <a:gd name="connsiteY6" fmla="*/ 114811 h 2076323"/>
                  <a:gd name="connsiteX0" fmla="*/ 517438 w 1267608"/>
                  <a:gd name="connsiteY0" fmla="*/ 114811 h 2076323"/>
                  <a:gd name="connsiteX1" fmla="*/ 645936 w 1267608"/>
                  <a:gd name="connsiteY1" fmla="*/ 4 h 2076323"/>
                  <a:gd name="connsiteX2" fmla="*/ 780898 w 1267608"/>
                  <a:gd name="connsiteY2" fmla="*/ 118114 h 2076323"/>
                  <a:gd name="connsiteX3" fmla="*/ 1266639 w 1267608"/>
                  <a:gd name="connsiteY3" fmla="*/ 1204142 h 2076323"/>
                  <a:gd name="connsiteX4" fmla="*/ 633915 w 1267608"/>
                  <a:gd name="connsiteY4" fmla="*/ 2076306 h 2076323"/>
                  <a:gd name="connsiteX5" fmla="*/ 15 w 1267608"/>
                  <a:gd name="connsiteY5" fmla="*/ 1221722 h 2076323"/>
                  <a:gd name="connsiteX6" fmla="*/ 517438 w 1267608"/>
                  <a:gd name="connsiteY6" fmla="*/ 114811 h 2076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608" h="2076323">
                    <a:moveTo>
                      <a:pt x="517438" y="114811"/>
                    </a:moveTo>
                    <a:cubicBezTo>
                      <a:pt x="547703" y="67130"/>
                      <a:pt x="532003" y="-548"/>
                      <a:pt x="645936" y="4"/>
                    </a:cubicBezTo>
                    <a:cubicBezTo>
                      <a:pt x="759869" y="556"/>
                      <a:pt x="777095" y="51201"/>
                      <a:pt x="780898" y="118114"/>
                    </a:cubicBezTo>
                    <a:cubicBezTo>
                      <a:pt x="989383" y="330231"/>
                      <a:pt x="1248044" y="732572"/>
                      <a:pt x="1266639" y="1204142"/>
                    </a:cubicBezTo>
                    <a:cubicBezTo>
                      <a:pt x="1285234" y="1675712"/>
                      <a:pt x="1035114" y="2073376"/>
                      <a:pt x="633915" y="2076306"/>
                    </a:cubicBezTo>
                    <a:cubicBezTo>
                      <a:pt x="232716" y="2079236"/>
                      <a:pt x="-2118" y="1718043"/>
                      <a:pt x="15" y="1221722"/>
                    </a:cubicBezTo>
                    <a:cubicBezTo>
                      <a:pt x="2148" y="725401"/>
                      <a:pt x="324669" y="296949"/>
                      <a:pt x="517438" y="11481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100000">
                    <a:srgbClr val="FF6600"/>
                  </a:gs>
                  <a:gs pos="60000">
                    <a:srgbClr val="FF3300"/>
                  </a:gs>
                  <a:gs pos="40000">
                    <a:srgbClr val="FF3300"/>
                  </a:gs>
                  <a:gs pos="5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FE01715-F59E-4132-8B04-45635651A2F9}"/>
                  </a:ext>
                </a:extLst>
              </p:cNvPr>
              <p:cNvSpPr/>
              <p:nvPr/>
            </p:nvSpPr>
            <p:spPr>
              <a:xfrm>
                <a:off x="1438354" y="4187480"/>
                <a:ext cx="638096" cy="638092"/>
              </a:xfrm>
              <a:prstGeom prst="ellipse">
                <a:avLst/>
              </a:prstGeom>
              <a:gradFill flip="none" rotWithShape="1">
                <a:gsLst>
                  <a:gs pos="70000">
                    <a:srgbClr val="FF6600"/>
                  </a:gs>
                  <a:gs pos="0">
                    <a:schemeClr val="tx1"/>
                  </a:gs>
                  <a:gs pos="31000">
                    <a:srgbClr val="99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CBFB1BD1-91FC-449F-A6E5-FA3A201A045E}"/>
                  </a:ext>
                </a:extLst>
              </p:cNvPr>
              <p:cNvGrpSpPr/>
              <p:nvPr/>
            </p:nvGrpSpPr>
            <p:grpSpPr>
              <a:xfrm>
                <a:off x="1528834" y="4002466"/>
                <a:ext cx="985586" cy="858306"/>
                <a:chOff x="4907334" y="4275041"/>
                <a:chExt cx="1620563" cy="1411283"/>
              </a:xfrm>
              <a:solidFill>
                <a:srgbClr val="FF0000"/>
              </a:solidFill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7A0C3622-41CE-4EF9-A9B9-9A0546B8495A}"/>
                    </a:ext>
                  </a:extLst>
                </p:cNvPr>
                <p:cNvGrpSpPr/>
                <p:nvPr/>
              </p:nvGrpSpPr>
              <p:grpSpPr>
                <a:xfrm rot="17088249">
                  <a:off x="5777741" y="4666991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3D177E27-E272-4060-BAA0-1AE46FA402EA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703B7261-7A67-4E6C-9976-F44749F2B8D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0C153C40-1F93-40EC-9A3E-5E9A66741660}"/>
                    </a:ext>
                  </a:extLst>
                </p:cNvPr>
                <p:cNvGrpSpPr/>
                <p:nvPr/>
              </p:nvGrpSpPr>
              <p:grpSpPr>
                <a:xfrm rot="16200000">
                  <a:off x="5750976" y="4426317"/>
                  <a:ext cx="280324" cy="1219988"/>
                  <a:chOff x="3362325" y="2062163"/>
                  <a:chExt cx="217002" cy="669756"/>
                </a:xfrm>
                <a:grpFill/>
              </p:grpSpPr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F2A4A50-AD65-49A4-858A-E25D95E94085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1528BAE1-F3E8-47A9-970C-859B8F10ECE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05858907-619D-4592-8C0A-3A34D59C267C}"/>
                    </a:ext>
                  </a:extLst>
                </p:cNvPr>
                <p:cNvGrpSpPr/>
                <p:nvPr/>
              </p:nvGrpSpPr>
              <p:grpSpPr>
                <a:xfrm rot="18571883">
                  <a:off x="5557605" y="4875429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B73E9950-8259-4F05-8CAD-45B9F2E19969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35F1B591-72C7-4BCB-B9F0-0C62EBE5669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57CA3E55-DE08-43A8-9079-718324A86CCB}"/>
                    </a:ext>
                  </a:extLst>
                </p:cNvPr>
                <p:cNvGrpSpPr/>
                <p:nvPr/>
              </p:nvGrpSpPr>
              <p:grpSpPr>
                <a:xfrm rot="17683634">
                  <a:off x="5666785" y="4712493"/>
                  <a:ext cx="276171" cy="1201912"/>
                  <a:chOff x="3362325" y="2062163"/>
                  <a:chExt cx="217002" cy="669756"/>
                </a:xfrm>
                <a:grpFill/>
              </p:grpSpPr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FEFC9861-5E41-43DA-9D0F-5B5E034E0EF8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C31AD2E8-FC64-432F-8BB3-086A5916999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E538DC59-D136-44C6-9C23-FB69032F2CF5}"/>
                    </a:ext>
                  </a:extLst>
                </p:cNvPr>
                <p:cNvGrpSpPr/>
                <p:nvPr/>
              </p:nvGrpSpPr>
              <p:grpSpPr>
                <a:xfrm rot="18801333">
                  <a:off x="5165084" y="4708441"/>
                  <a:ext cx="1237898" cy="371097"/>
                  <a:chOff x="1594529" y="2803714"/>
                  <a:chExt cx="751847" cy="250577"/>
                </a:xfrm>
                <a:grpFill/>
              </p:grpSpPr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01EAE8F9-6FB4-4981-9FEE-4939034840E9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2839" y="2557237"/>
                    <a:ext cx="147060" cy="640014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02A637AE-D7DF-4E3E-92E4-B72E24CC6C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楕円 102">
                      <a:extLst>
                        <a:ext uri="{FF2B5EF4-FFF2-40B4-BE49-F238E27FC236}">
                          <a16:creationId xmlns:a16="http://schemas.microsoft.com/office/drawing/2014/main" id="{880BEC09-1A5B-44EB-A50B-B2EAF60AE74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" name="グループ化 98">
                    <a:extLst>
                      <a:ext uri="{FF2B5EF4-FFF2-40B4-BE49-F238E27FC236}">
                        <a16:creationId xmlns:a16="http://schemas.microsoft.com/office/drawing/2014/main" id="{5AFF9798-16C8-4BFD-9B6A-41F538452903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20D14F4D-8424-4C2E-9727-FD9A0AC7E3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楕円 100">
                      <a:extLst>
                        <a:ext uri="{FF2B5EF4-FFF2-40B4-BE49-F238E27FC236}">
                          <a16:creationId xmlns:a16="http://schemas.microsoft.com/office/drawing/2014/main" id="{5BFAA303-CC55-49FF-8ADC-830B0AE8633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7BB050B4-CDA5-43CF-8F79-07AF272AED98}"/>
                    </a:ext>
                  </a:extLst>
                </p:cNvPr>
                <p:cNvGrpSpPr/>
                <p:nvPr/>
              </p:nvGrpSpPr>
              <p:grpSpPr>
                <a:xfrm rot="2427695">
                  <a:off x="4907334" y="5315227"/>
                  <a:ext cx="1123198" cy="371097"/>
                  <a:chOff x="1594529" y="2803714"/>
                  <a:chExt cx="751847" cy="250577"/>
                </a:xfrm>
                <a:grpFill/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C7751758-19D3-454F-8C1B-C893A275A1D3}"/>
                      </a:ext>
                    </a:extLst>
                  </p:cNvPr>
                  <p:cNvGrpSpPr/>
                  <p:nvPr/>
                </p:nvGrpSpPr>
                <p:grpSpPr>
                  <a:xfrm rot="17088249">
                    <a:off x="1952839" y="2557237"/>
                    <a:ext cx="147060" cy="640014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97773E8F-E641-4F85-BC56-6D88B387B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楕円 96">
                      <a:extLst>
                        <a:ext uri="{FF2B5EF4-FFF2-40B4-BE49-F238E27FC236}">
                          <a16:creationId xmlns:a16="http://schemas.microsoft.com/office/drawing/2014/main" id="{DFFF83F9-75E8-49FA-864C-8BF20A2E90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8FE74AFE-3028-4B47-8738-349AB9B9A761}"/>
                      </a:ext>
                    </a:extLst>
                  </p:cNvPr>
                  <p:cNvGrpSpPr/>
                  <p:nvPr/>
                </p:nvGrpSpPr>
                <p:grpSpPr>
                  <a:xfrm rot="18571883">
                    <a:off x="1837354" y="2666585"/>
                    <a:ext cx="144881" cy="630531"/>
                    <a:chOff x="3362325" y="2062163"/>
                    <a:chExt cx="217002" cy="669756"/>
                  </a:xfrm>
                  <a:grpFill/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3B9401F0-09B6-470A-81AB-6E0F113175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62325" y="2062163"/>
                      <a:ext cx="127529" cy="581677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楕円 94">
                      <a:extLst>
                        <a:ext uri="{FF2B5EF4-FFF2-40B4-BE49-F238E27FC236}">
                          <a16:creationId xmlns:a16="http://schemas.microsoft.com/office/drawing/2014/main" id="{B70BE136-2AC9-4953-9F52-68410BFDC68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419776" y="2624428"/>
                      <a:ext cx="159551" cy="107491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081599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pptxg97_千葉県の花、鳥、木、魚のイラスト</dc:title>
  <dc:subject>pptxg97_千葉県の花、鳥、木、魚のイラスト</dc:subject>
  <dc:creator>でじけろお</dc:creator>
  <cp:revision>1</cp:revision>
  <dcterms:created xsi:type="dcterms:W3CDTF">2018-05-20T00:31:01Z</dcterms:created>
  <dcterms:modified xsi:type="dcterms:W3CDTF">2021-04-14T07:23:17Z</dcterms:modified>
  <cp:version>1</cp:version>
</cp:coreProperties>
</file>