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37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栃木県の花、鳥、木、獣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DB4E9C1-7E6F-4DD9-8BA7-167B7C7A74D5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ヤシオツツジ（県の花）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E984B82-E2D7-46AC-A0EE-6D8C54A1D8BE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オオルリ（県の鳥）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36E94F0-433A-459E-BCDD-CA1BE2341F6E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トチノキ（県の木）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1DBF483-67DC-4F21-8DFC-2BE0BAB5055E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カモシカ（県の獣）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7B230C2-9C0A-468F-8C2D-3F2913B11234}"/>
              </a:ext>
            </a:extLst>
          </p:cNvPr>
          <p:cNvGrpSpPr/>
          <p:nvPr/>
        </p:nvGrpSpPr>
        <p:grpSpPr>
          <a:xfrm>
            <a:off x="809539" y="4133192"/>
            <a:ext cx="2408096" cy="2081651"/>
            <a:chOff x="1192121" y="4405553"/>
            <a:chExt cx="2408096" cy="2081651"/>
          </a:xfrm>
        </p:grpSpPr>
        <p:sp>
          <p:nvSpPr>
            <p:cNvPr id="15" name="星: 24 pt 14">
              <a:extLst>
                <a:ext uri="{FF2B5EF4-FFF2-40B4-BE49-F238E27FC236}">
                  <a16:creationId xmlns:a16="http://schemas.microsoft.com/office/drawing/2014/main" id="{6730A346-F71A-4789-84F7-D8AFAF06AA5B}"/>
                </a:ext>
              </a:extLst>
            </p:cNvPr>
            <p:cNvSpPr/>
            <p:nvPr/>
          </p:nvSpPr>
          <p:spPr>
            <a:xfrm>
              <a:off x="1309678" y="4456767"/>
              <a:ext cx="633422" cy="910571"/>
            </a:xfrm>
            <a:prstGeom prst="star24">
              <a:avLst>
                <a:gd name="adj" fmla="val 44767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60708FA-CB71-4771-BB08-27B213BE0C51}"/>
                </a:ext>
              </a:extLst>
            </p:cNvPr>
            <p:cNvSpPr/>
            <p:nvPr/>
          </p:nvSpPr>
          <p:spPr>
            <a:xfrm rot="1800000">
              <a:off x="3224953" y="5250896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28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47E8446F-B0A8-4559-80A2-69BDC158D872}"/>
                </a:ext>
              </a:extLst>
            </p:cNvPr>
            <p:cNvSpPr/>
            <p:nvPr/>
          </p:nvSpPr>
          <p:spPr>
            <a:xfrm rot="10800000">
              <a:off x="2706881" y="5855626"/>
              <a:ext cx="151024" cy="540410"/>
            </a:xfrm>
            <a:prstGeom prst="trapezoid">
              <a:avLst/>
            </a:prstGeom>
            <a:gradFill flip="none" rotWithShape="1">
              <a:gsLst>
                <a:gs pos="0">
                  <a:srgbClr val="663300"/>
                </a:gs>
                <a:gs pos="54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E58E604-7D18-4602-B8E7-C6A7C265F3AE}"/>
                </a:ext>
              </a:extLst>
            </p:cNvPr>
            <p:cNvSpPr/>
            <p:nvPr/>
          </p:nvSpPr>
          <p:spPr>
            <a:xfrm rot="10800000">
              <a:off x="1372731" y="4855543"/>
              <a:ext cx="2020244" cy="1540493"/>
            </a:xfrm>
            <a:custGeom>
              <a:avLst/>
              <a:gdLst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489769 w 2020244"/>
                <a:gd name="connsiteY2" fmla="*/ 1249311 h 1540493"/>
                <a:gd name="connsiteX3" fmla="*/ 1442025 w 2020244"/>
                <a:gd name="connsiteY3" fmla="*/ 1254124 h 1540493"/>
                <a:gd name="connsiteX4" fmla="*/ 236902 w 2020244"/>
                <a:gd name="connsiteY4" fmla="*/ 1254124 h 1540493"/>
                <a:gd name="connsiteX5" fmla="*/ 0 w 2020244"/>
                <a:gd name="connsiteY5" fmla="*/ 1017222 h 1540493"/>
                <a:gd name="connsiteX6" fmla="*/ 0 w 2020244"/>
                <a:gd name="connsiteY6" fmla="*/ 841374 h 1540493"/>
                <a:gd name="connsiteX7" fmla="*/ 120892 w 2020244"/>
                <a:gd name="connsiteY7" fmla="*/ 549515 h 1540493"/>
                <a:gd name="connsiteX8" fmla="*/ 165496 w 2020244"/>
                <a:gd name="connsiteY8" fmla="*/ 512713 h 1540493"/>
                <a:gd name="connsiteX9" fmla="*/ 201317 w 2020244"/>
                <a:gd name="connsiteY9" fmla="*/ 0 h 1540493"/>
                <a:gd name="connsiteX10" fmla="*/ 276829 w 2020244"/>
                <a:gd name="connsiteY10" fmla="*/ 0 h 1540493"/>
                <a:gd name="connsiteX11" fmla="*/ 307832 w 2020244"/>
                <a:gd name="connsiteY11" fmla="*/ 443756 h 1540493"/>
                <a:gd name="connsiteX12" fmla="*/ 329567 w 2020244"/>
                <a:gd name="connsiteY12" fmla="*/ 437009 h 1540493"/>
                <a:gd name="connsiteX13" fmla="*/ 412750 w 2020244"/>
                <a:gd name="connsiteY13" fmla="*/ 428624 h 1540493"/>
                <a:gd name="connsiteX14" fmla="*/ 981444 w 2020244"/>
                <a:gd name="connsiteY14" fmla="*/ 428624 h 1540493"/>
                <a:gd name="connsiteX15" fmla="*/ 1011390 w 2020244"/>
                <a:gd name="connsiteY15" fmla="*/ 1 h 1540493"/>
                <a:gd name="connsiteX16" fmla="*/ 1086902 w 2020244"/>
                <a:gd name="connsiteY16" fmla="*/ 1 h 1540493"/>
                <a:gd name="connsiteX17" fmla="*/ 1116848 w 2020244"/>
                <a:gd name="connsiteY17" fmla="*/ 428625 h 1540493"/>
                <a:gd name="connsiteX18" fmla="*/ 1266177 w 2020244"/>
                <a:gd name="connsiteY18" fmla="*/ 428625 h 1540493"/>
                <a:gd name="connsiteX19" fmla="*/ 1349361 w 2020244"/>
                <a:gd name="connsiteY19" fmla="*/ 437011 h 1540493"/>
                <a:gd name="connsiteX20" fmla="*/ 1393354 w 2020244"/>
                <a:gd name="connsiteY20" fmla="*/ 450667 h 1540493"/>
                <a:gd name="connsiteX21" fmla="*/ 1424840 w 2020244"/>
                <a:gd name="connsiteY21" fmla="*/ 1 h 1540493"/>
                <a:gd name="connsiteX22" fmla="*/ 1500352 w 2020244"/>
                <a:gd name="connsiteY22" fmla="*/ 1 h 1540493"/>
                <a:gd name="connsiteX23" fmla="*/ 1535853 w 2020244"/>
                <a:gd name="connsiteY23" fmla="*/ 508138 h 1540493"/>
                <a:gd name="connsiteX24" fmla="*/ 1541003 w 2020244"/>
                <a:gd name="connsiteY24" fmla="*/ 506222 h 1540493"/>
                <a:gd name="connsiteX25" fmla="*/ 1581798 w 2020244"/>
                <a:gd name="connsiteY25" fmla="*/ 557937 h 1540493"/>
                <a:gd name="connsiteX26" fmla="*/ 1623028 w 2020244"/>
                <a:gd name="connsiteY26" fmla="*/ 560517 h 1540493"/>
                <a:gd name="connsiteX27" fmla="*/ 1656204 w 2020244"/>
                <a:gd name="connsiteY27" fmla="*/ 617418 h 1540493"/>
                <a:gd name="connsiteX28" fmla="*/ 1702061 w 2020244"/>
                <a:gd name="connsiteY28" fmla="*/ 634975 h 1540493"/>
                <a:gd name="connsiteX29" fmla="*/ 1725355 w 2020244"/>
                <a:gd name="connsiteY29" fmla="*/ 693183 h 1540493"/>
                <a:gd name="connsiteX30" fmla="*/ 1772721 w 2020244"/>
                <a:gd name="connsiteY30" fmla="*/ 724522 h 1540493"/>
                <a:gd name="connsiteX31" fmla="*/ 1784548 w 2020244"/>
                <a:gd name="connsiteY31" fmla="*/ 780073 h 1540493"/>
                <a:gd name="connsiteX32" fmla="*/ 1830189 w 2020244"/>
                <a:gd name="connsiteY32" fmla="*/ 823057 h 1540493"/>
                <a:gd name="connsiteX33" fmla="*/ 1829742 w 2020244"/>
                <a:gd name="connsiteY33" fmla="*/ 872159 h 1540493"/>
                <a:gd name="connsiteX34" fmla="*/ 1870550 w 2020244"/>
                <a:gd name="connsiteY34" fmla="*/ 923861 h 1540493"/>
                <a:gd name="connsiteX35" fmla="*/ 1857859 w 2020244"/>
                <a:gd name="connsiteY35" fmla="*/ 963173 h 1540493"/>
                <a:gd name="connsiteX36" fmla="*/ 1891052 w 2020244"/>
                <a:gd name="connsiteY36" fmla="*/ 1020067 h 1540493"/>
                <a:gd name="connsiteX37" fmla="*/ 1866983 w 2020244"/>
                <a:gd name="connsiteY37" fmla="*/ 1046909 h 1540493"/>
                <a:gd name="connsiteX38" fmla="*/ 1876435 w 2020244"/>
                <a:gd name="connsiteY38" fmla="*/ 1070505 h 1540493"/>
                <a:gd name="connsiteX39" fmla="*/ 1934391 w 2020244"/>
                <a:gd name="connsiteY39" fmla="*/ 1165745 h 1540493"/>
                <a:gd name="connsiteX40" fmla="*/ 2020244 w 2020244"/>
                <a:gd name="connsiteY40" fmla="*/ 1534329 h 154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020244" h="1540493">
                  <a:moveTo>
                    <a:pt x="1633444" y="1540493"/>
                  </a:moveTo>
                  <a:cubicBezTo>
                    <a:pt x="1631874" y="1441988"/>
                    <a:pt x="1601922" y="1348369"/>
                    <a:pt x="1549910" y="1269253"/>
                  </a:cubicBezTo>
                  <a:lnTo>
                    <a:pt x="1489769" y="1249311"/>
                  </a:lnTo>
                  <a:cubicBezTo>
                    <a:pt x="1474347" y="1252467"/>
                    <a:pt x="1458379" y="1254124"/>
                    <a:pt x="1442025" y="1254124"/>
                  </a:cubicBezTo>
                  <a:lnTo>
                    <a:pt x="236902" y="1254124"/>
                  </a:lnTo>
                  <a:cubicBezTo>
                    <a:pt x="106065" y="1254124"/>
                    <a:pt x="0" y="1148059"/>
                    <a:pt x="0" y="1017222"/>
                  </a:cubicBezTo>
                  <a:lnTo>
                    <a:pt x="0" y="841374"/>
                  </a:lnTo>
                  <a:cubicBezTo>
                    <a:pt x="0" y="727396"/>
                    <a:pt x="46199" y="624208"/>
                    <a:pt x="120892" y="549515"/>
                  </a:cubicBezTo>
                  <a:lnTo>
                    <a:pt x="165496" y="512713"/>
                  </a:lnTo>
                  <a:lnTo>
                    <a:pt x="201317" y="0"/>
                  </a:lnTo>
                  <a:lnTo>
                    <a:pt x="276829" y="0"/>
                  </a:lnTo>
                  <a:lnTo>
                    <a:pt x="307832" y="443756"/>
                  </a:lnTo>
                  <a:lnTo>
                    <a:pt x="329567" y="437009"/>
                  </a:lnTo>
                  <a:cubicBezTo>
                    <a:pt x="356436" y="431511"/>
                    <a:pt x="384256" y="428624"/>
                    <a:pt x="412750" y="428624"/>
                  </a:cubicBezTo>
                  <a:lnTo>
                    <a:pt x="981444" y="428624"/>
                  </a:lnTo>
                  <a:lnTo>
                    <a:pt x="1011390" y="1"/>
                  </a:lnTo>
                  <a:lnTo>
                    <a:pt x="1086902" y="1"/>
                  </a:lnTo>
                  <a:lnTo>
                    <a:pt x="1116848" y="428625"/>
                  </a:lnTo>
                  <a:lnTo>
                    <a:pt x="1266177" y="428625"/>
                  </a:lnTo>
                  <a:cubicBezTo>
                    <a:pt x="1294671" y="428625"/>
                    <a:pt x="1322491" y="431513"/>
                    <a:pt x="1349361" y="437011"/>
                  </a:cubicBezTo>
                  <a:lnTo>
                    <a:pt x="1393354" y="450667"/>
                  </a:lnTo>
                  <a:lnTo>
                    <a:pt x="1424840" y="1"/>
                  </a:lnTo>
                  <a:lnTo>
                    <a:pt x="1500352" y="1"/>
                  </a:lnTo>
                  <a:lnTo>
                    <a:pt x="1535853" y="508138"/>
                  </a:lnTo>
                  <a:lnTo>
                    <a:pt x="1541003" y="506222"/>
                  </a:lnTo>
                  <a:lnTo>
                    <a:pt x="1581798" y="557937"/>
                  </a:lnTo>
                  <a:lnTo>
                    <a:pt x="1623028" y="560517"/>
                  </a:lnTo>
                  <a:lnTo>
                    <a:pt x="1656204" y="617418"/>
                  </a:lnTo>
                  <a:lnTo>
                    <a:pt x="1702061" y="634975"/>
                  </a:lnTo>
                  <a:lnTo>
                    <a:pt x="1725355" y="693183"/>
                  </a:lnTo>
                  <a:lnTo>
                    <a:pt x="1772721" y="724522"/>
                  </a:lnTo>
                  <a:lnTo>
                    <a:pt x="1784548" y="780073"/>
                  </a:lnTo>
                  <a:lnTo>
                    <a:pt x="1830189" y="823057"/>
                  </a:lnTo>
                  <a:lnTo>
                    <a:pt x="1829742" y="872159"/>
                  </a:lnTo>
                  <a:lnTo>
                    <a:pt x="1870550" y="923861"/>
                  </a:lnTo>
                  <a:lnTo>
                    <a:pt x="1857859" y="963173"/>
                  </a:lnTo>
                  <a:lnTo>
                    <a:pt x="1891052" y="1020067"/>
                  </a:lnTo>
                  <a:lnTo>
                    <a:pt x="1866983" y="1046909"/>
                  </a:lnTo>
                  <a:lnTo>
                    <a:pt x="1876435" y="1070505"/>
                  </a:lnTo>
                  <a:lnTo>
                    <a:pt x="1934391" y="1165745"/>
                  </a:lnTo>
                  <a:cubicBezTo>
                    <a:pt x="1987988" y="1279005"/>
                    <a:pt x="2018171" y="1404247"/>
                    <a:pt x="2020244" y="15343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28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6D0D5F6F-88F6-483D-B892-AC887D654741}"/>
                </a:ext>
              </a:extLst>
            </p:cNvPr>
            <p:cNvSpPr/>
            <p:nvPr/>
          </p:nvSpPr>
          <p:spPr>
            <a:xfrm>
              <a:off x="1875113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B33EFD94-1B9F-4136-B85C-6AD79A18E689}"/>
                </a:ext>
              </a:extLst>
            </p:cNvPr>
            <p:cNvSpPr/>
            <p:nvPr/>
          </p:nvSpPr>
          <p:spPr>
            <a:xfrm>
              <a:off x="228386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C4DC75F-32EB-4F4E-8626-B50F6DE3A6DF}"/>
                </a:ext>
              </a:extLst>
            </p:cNvPr>
            <p:cNvSpPr/>
            <p:nvPr/>
          </p:nvSpPr>
          <p:spPr>
            <a:xfrm>
              <a:off x="272449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36BE19EB-FB13-4D4E-985C-39F66513467D}"/>
                </a:ext>
              </a:extLst>
            </p:cNvPr>
            <p:cNvSpPr/>
            <p:nvPr/>
          </p:nvSpPr>
          <p:spPr>
            <a:xfrm>
              <a:off x="309914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星: 24 pt 22">
              <a:extLst>
                <a:ext uri="{FF2B5EF4-FFF2-40B4-BE49-F238E27FC236}">
                  <a16:creationId xmlns:a16="http://schemas.microsoft.com/office/drawing/2014/main" id="{2401DE9C-6096-4077-B95C-5B21DE3ABA8C}"/>
                </a:ext>
              </a:extLst>
            </p:cNvPr>
            <p:cNvSpPr/>
            <p:nvPr/>
          </p:nvSpPr>
          <p:spPr>
            <a:xfrm>
              <a:off x="1192121" y="4692593"/>
              <a:ext cx="868536" cy="927157"/>
            </a:xfrm>
            <a:prstGeom prst="star24">
              <a:avLst>
                <a:gd name="adj" fmla="val 46859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7DF94E3A-6620-4B74-AF4B-AF9D75491A3D}"/>
                </a:ext>
              </a:extLst>
            </p:cNvPr>
            <p:cNvGrpSpPr/>
            <p:nvPr/>
          </p:nvGrpSpPr>
          <p:grpSpPr>
            <a:xfrm rot="19648751">
              <a:off x="1233936" y="4411868"/>
              <a:ext cx="277587" cy="648400"/>
              <a:chOff x="3267882" y="3856016"/>
              <a:chExt cx="304007" cy="654436"/>
            </a:xfrm>
          </p:grpSpPr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01504A45-43AF-448D-BBD1-459AF452AFEF}"/>
                  </a:ext>
                </a:extLst>
              </p:cNvPr>
              <p:cNvSpPr/>
              <p:nvPr/>
            </p:nvSpPr>
            <p:spPr>
              <a:xfrm>
                <a:off x="3267882" y="3856016"/>
                <a:ext cx="304007" cy="6544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23CF14B5-621E-4C0C-AB63-8F64FFAF25AE}"/>
                  </a:ext>
                </a:extLst>
              </p:cNvPr>
              <p:cNvSpPr/>
              <p:nvPr/>
            </p:nvSpPr>
            <p:spPr>
              <a:xfrm>
                <a:off x="3334571" y="3943350"/>
                <a:ext cx="170630" cy="55596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5F17B53E-AB0E-4FD4-AA3B-5E26DE9A3DD3}"/>
                </a:ext>
              </a:extLst>
            </p:cNvPr>
            <p:cNvGrpSpPr/>
            <p:nvPr/>
          </p:nvGrpSpPr>
          <p:grpSpPr>
            <a:xfrm rot="1951249" flipH="1">
              <a:off x="1698684" y="4411868"/>
              <a:ext cx="277587" cy="648400"/>
              <a:chOff x="3267882" y="3856016"/>
              <a:chExt cx="304007" cy="654436"/>
            </a:xfrm>
          </p:grpSpPr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E2441E44-7DB2-4D9B-85F7-3203CA1DAF5A}"/>
                  </a:ext>
                </a:extLst>
              </p:cNvPr>
              <p:cNvSpPr/>
              <p:nvPr/>
            </p:nvSpPr>
            <p:spPr>
              <a:xfrm>
                <a:off x="3267882" y="3856016"/>
                <a:ext cx="304007" cy="6544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957F8028-6527-4FC9-BB77-E8FD57923FB8}"/>
                  </a:ext>
                </a:extLst>
              </p:cNvPr>
              <p:cNvSpPr/>
              <p:nvPr/>
            </p:nvSpPr>
            <p:spPr>
              <a:xfrm>
                <a:off x="3334571" y="3943350"/>
                <a:ext cx="170630" cy="55596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4B8691ED-FC27-42C7-88DF-65008FCF55BF}"/>
                </a:ext>
              </a:extLst>
            </p:cNvPr>
            <p:cNvSpPr/>
            <p:nvPr/>
          </p:nvSpPr>
          <p:spPr>
            <a:xfrm>
              <a:off x="1705520" y="4405553"/>
              <a:ext cx="142785" cy="268532"/>
            </a:xfrm>
            <a:custGeom>
              <a:avLst/>
              <a:gdLst>
                <a:gd name="connsiteX0" fmla="*/ 205269 w 205269"/>
                <a:gd name="connsiteY0" fmla="*/ 0 h 268532"/>
                <a:gd name="connsiteX1" fmla="*/ 166275 w 205269"/>
                <a:gd name="connsiteY1" fmla="*/ 140014 h 268532"/>
                <a:gd name="connsiteX2" fmla="*/ 154898 w 205269"/>
                <a:gd name="connsiteY2" fmla="*/ 268532 h 268532"/>
                <a:gd name="connsiteX3" fmla="*/ 0 w 205269"/>
                <a:gd name="connsiteY3" fmla="*/ 268532 h 268532"/>
                <a:gd name="connsiteX4" fmla="*/ 2868 w 205269"/>
                <a:gd name="connsiteY4" fmla="*/ 229031 h 268532"/>
                <a:gd name="connsiteX5" fmla="*/ 205269 w 205269"/>
                <a:gd name="connsiteY5" fmla="*/ 0 h 26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269" h="268532">
                  <a:moveTo>
                    <a:pt x="205269" y="0"/>
                  </a:moveTo>
                  <a:cubicBezTo>
                    <a:pt x="187938" y="44779"/>
                    <a:pt x="174940" y="91829"/>
                    <a:pt x="166275" y="140014"/>
                  </a:cubicBezTo>
                  <a:lnTo>
                    <a:pt x="154898" y="268532"/>
                  </a:lnTo>
                  <a:lnTo>
                    <a:pt x="0" y="268532"/>
                  </a:lnTo>
                  <a:lnTo>
                    <a:pt x="2868" y="229031"/>
                  </a:lnTo>
                  <a:cubicBezTo>
                    <a:pt x="22133" y="98323"/>
                    <a:pt x="105431" y="0"/>
                    <a:pt x="20526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88515C41-2782-45E0-96B7-D2885839C40B}"/>
                </a:ext>
              </a:extLst>
            </p:cNvPr>
            <p:cNvSpPr/>
            <p:nvPr/>
          </p:nvSpPr>
          <p:spPr>
            <a:xfrm flipH="1">
              <a:off x="1372110" y="4405553"/>
              <a:ext cx="142785" cy="268532"/>
            </a:xfrm>
            <a:custGeom>
              <a:avLst/>
              <a:gdLst>
                <a:gd name="connsiteX0" fmla="*/ 205269 w 205269"/>
                <a:gd name="connsiteY0" fmla="*/ 0 h 268532"/>
                <a:gd name="connsiteX1" fmla="*/ 166275 w 205269"/>
                <a:gd name="connsiteY1" fmla="*/ 140014 h 268532"/>
                <a:gd name="connsiteX2" fmla="*/ 154898 w 205269"/>
                <a:gd name="connsiteY2" fmla="*/ 268532 h 268532"/>
                <a:gd name="connsiteX3" fmla="*/ 0 w 205269"/>
                <a:gd name="connsiteY3" fmla="*/ 268532 h 268532"/>
                <a:gd name="connsiteX4" fmla="*/ 2868 w 205269"/>
                <a:gd name="connsiteY4" fmla="*/ 229031 h 268532"/>
                <a:gd name="connsiteX5" fmla="*/ 205269 w 205269"/>
                <a:gd name="connsiteY5" fmla="*/ 0 h 26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269" h="268532">
                  <a:moveTo>
                    <a:pt x="205269" y="0"/>
                  </a:moveTo>
                  <a:cubicBezTo>
                    <a:pt x="187938" y="44779"/>
                    <a:pt x="174940" y="91829"/>
                    <a:pt x="166275" y="140014"/>
                  </a:cubicBezTo>
                  <a:lnTo>
                    <a:pt x="154898" y="268532"/>
                  </a:lnTo>
                  <a:lnTo>
                    <a:pt x="0" y="268532"/>
                  </a:lnTo>
                  <a:lnTo>
                    <a:pt x="2868" y="229031"/>
                  </a:lnTo>
                  <a:cubicBezTo>
                    <a:pt x="22133" y="98323"/>
                    <a:pt x="105431" y="0"/>
                    <a:pt x="20526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10F27EB2-4EE6-4A26-8CA0-64234DC4D0F5}"/>
                </a:ext>
              </a:extLst>
            </p:cNvPr>
            <p:cNvSpPr/>
            <p:nvPr/>
          </p:nvSpPr>
          <p:spPr>
            <a:xfrm>
              <a:off x="1358710" y="4646904"/>
              <a:ext cx="522478" cy="810744"/>
            </a:xfrm>
            <a:prstGeom prst="round2SameRect">
              <a:avLst>
                <a:gd name="adj1" fmla="val 26816"/>
                <a:gd name="adj2" fmla="val 50000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D2BC4806-F46D-4373-8B95-1CC4F7111B4F}"/>
                </a:ext>
              </a:extLst>
            </p:cNvPr>
            <p:cNvSpPr/>
            <p:nvPr/>
          </p:nvSpPr>
          <p:spPr>
            <a:xfrm>
              <a:off x="1530371" y="5336936"/>
              <a:ext cx="173900" cy="146672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F78347BF-2856-4B76-B29E-EADBC4641CDC}"/>
                </a:ext>
              </a:extLst>
            </p:cNvPr>
            <p:cNvSpPr/>
            <p:nvPr/>
          </p:nvSpPr>
          <p:spPr>
            <a:xfrm>
              <a:off x="1381065" y="4845076"/>
              <a:ext cx="135714" cy="1357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7034FEFF-EA6F-447E-B71E-8F690276A87D}"/>
                </a:ext>
              </a:extLst>
            </p:cNvPr>
            <p:cNvSpPr/>
            <p:nvPr/>
          </p:nvSpPr>
          <p:spPr>
            <a:xfrm>
              <a:off x="1726083" y="4845076"/>
              <a:ext cx="135714" cy="1357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49C4A33A-C5CD-46A4-B326-3540CD256754}"/>
                </a:ext>
              </a:extLst>
            </p:cNvPr>
            <p:cNvSpPr/>
            <p:nvPr/>
          </p:nvSpPr>
          <p:spPr>
            <a:xfrm>
              <a:off x="1411224" y="4878831"/>
              <a:ext cx="72003" cy="7200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93B4CE8A-9654-4277-84A1-4A2F899294A4}"/>
                </a:ext>
              </a:extLst>
            </p:cNvPr>
            <p:cNvSpPr/>
            <p:nvPr/>
          </p:nvSpPr>
          <p:spPr>
            <a:xfrm>
              <a:off x="1756242" y="4878831"/>
              <a:ext cx="72003" cy="7200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F2338307-850F-4BA6-8B6F-43280B07B535}"/>
              </a:ext>
            </a:extLst>
          </p:cNvPr>
          <p:cNvGrpSpPr/>
          <p:nvPr/>
        </p:nvGrpSpPr>
        <p:grpSpPr>
          <a:xfrm>
            <a:off x="806054" y="1206647"/>
            <a:ext cx="2445146" cy="1973190"/>
            <a:chOff x="733042" y="1673041"/>
            <a:chExt cx="2916252" cy="2353365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93C21DF4-6EB3-4A73-A4EE-08DFCF1A6969}"/>
                </a:ext>
              </a:extLst>
            </p:cNvPr>
            <p:cNvGrpSpPr/>
            <p:nvPr/>
          </p:nvGrpSpPr>
          <p:grpSpPr>
            <a:xfrm rot="4655697">
              <a:off x="1103266" y="3151011"/>
              <a:ext cx="887724" cy="863066"/>
              <a:chOff x="1842345" y="2995233"/>
              <a:chExt cx="1088142" cy="1057917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880E8819-E33F-4C66-A05C-18D832EFE337}"/>
                  </a:ext>
                </a:extLst>
              </p:cNvPr>
              <p:cNvSpPr/>
              <p:nvPr/>
            </p:nvSpPr>
            <p:spPr>
              <a:xfrm rot="7200000">
                <a:off x="2182910" y="2833837"/>
                <a:ext cx="34877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46C66CE3-0586-43B7-9C93-64361AC1EC93}"/>
                  </a:ext>
                </a:extLst>
              </p:cNvPr>
              <p:cNvSpPr/>
              <p:nvPr/>
            </p:nvSpPr>
            <p:spPr>
              <a:xfrm rot="5878120">
                <a:off x="2241146" y="2654668"/>
                <a:ext cx="34877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ED02D42E-5086-42B0-9C24-CD2C910310F9}"/>
                  </a:ext>
                </a:extLst>
              </p:cNvPr>
              <p:cNvSpPr/>
              <p:nvPr/>
            </p:nvSpPr>
            <p:spPr>
              <a:xfrm rot="8760540">
                <a:off x="2065426" y="3023244"/>
                <a:ext cx="23161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55EC28A9-4816-455F-9300-0E86EC378212}"/>
                </a:ext>
              </a:extLst>
            </p:cNvPr>
            <p:cNvGrpSpPr/>
            <p:nvPr/>
          </p:nvGrpSpPr>
          <p:grpSpPr>
            <a:xfrm>
              <a:off x="2561152" y="2590651"/>
              <a:ext cx="1088142" cy="1057917"/>
              <a:chOff x="1842345" y="2995233"/>
              <a:chExt cx="1088142" cy="1057917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A6949683-ABA8-4B86-8326-504ABDB1C3F5}"/>
                  </a:ext>
                </a:extLst>
              </p:cNvPr>
              <p:cNvSpPr/>
              <p:nvPr/>
            </p:nvSpPr>
            <p:spPr>
              <a:xfrm rot="5878120">
                <a:off x="2241146" y="2654668"/>
                <a:ext cx="34877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1C64E002-1984-48E1-B692-F526A8B40580}"/>
                  </a:ext>
                </a:extLst>
              </p:cNvPr>
              <p:cNvSpPr/>
              <p:nvPr/>
            </p:nvSpPr>
            <p:spPr>
              <a:xfrm rot="7200000">
                <a:off x="2182910" y="2833837"/>
                <a:ext cx="34877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73A438C5-A9DF-4D40-9A0B-1FE3F92588C4}"/>
                  </a:ext>
                </a:extLst>
              </p:cNvPr>
              <p:cNvSpPr/>
              <p:nvPr/>
            </p:nvSpPr>
            <p:spPr>
              <a:xfrm rot="8760540">
                <a:off x="2065426" y="3023244"/>
                <a:ext cx="23161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B1C13176-E159-433A-99A8-6CD98047E043}"/>
                </a:ext>
              </a:extLst>
            </p:cNvPr>
            <p:cNvGrpSpPr/>
            <p:nvPr/>
          </p:nvGrpSpPr>
          <p:grpSpPr>
            <a:xfrm rot="20898508" flipH="1">
              <a:off x="733042" y="2114666"/>
              <a:ext cx="1350057" cy="1642275"/>
              <a:chOff x="1594443" y="1699313"/>
              <a:chExt cx="1645520" cy="1642275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A0C61570-9A8D-47F2-852B-0E40628E0682}"/>
                  </a:ext>
                </a:extLst>
              </p:cNvPr>
              <p:cNvGrpSpPr/>
              <p:nvPr/>
            </p:nvGrpSpPr>
            <p:grpSpPr>
              <a:xfrm rot="8100000" flipH="1">
                <a:off x="2435776" y="2497689"/>
                <a:ext cx="592482" cy="843899"/>
                <a:chOff x="2192953" y="1161519"/>
                <a:chExt cx="1245684" cy="1774285"/>
              </a:xfrm>
            </p:grpSpPr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4B4A571E-CC78-482A-A0F3-629F8256D418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DAE20B44-D367-4CBD-8163-A7EBEE9EFD66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4DB4FD35-453A-49DC-AE51-C97174DC354B}"/>
                  </a:ext>
                </a:extLst>
              </p:cNvPr>
              <p:cNvGrpSpPr/>
              <p:nvPr/>
            </p:nvGrpSpPr>
            <p:grpSpPr>
              <a:xfrm rot="13500000">
                <a:off x="1814865" y="2511180"/>
                <a:ext cx="592482" cy="843899"/>
                <a:chOff x="2160192" y="1154166"/>
                <a:chExt cx="1245684" cy="1774285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58C6B324-E856-47D2-8ACF-D44BAC38F9C5}"/>
                    </a:ext>
                  </a:extLst>
                </p:cNvPr>
                <p:cNvSpPr/>
                <p:nvPr/>
              </p:nvSpPr>
              <p:spPr>
                <a:xfrm>
                  <a:off x="2160192" y="1154166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D47CA722-A07C-4422-83EB-A2C3FE3987BF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DE95374B-82E4-4041-83C6-31C3548712BF}"/>
                  </a:ext>
                </a:extLst>
              </p:cNvPr>
              <p:cNvSpPr/>
              <p:nvPr/>
            </p:nvSpPr>
            <p:spPr>
              <a:xfrm>
                <a:off x="2281967" y="2457144"/>
                <a:ext cx="256446" cy="256446"/>
              </a:xfrm>
              <a:prstGeom prst="ellipse">
                <a:avLst/>
              </a:pr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7BC27EFE-E01B-48D7-9D65-934B5B32DD49}"/>
                  </a:ext>
                </a:extLst>
              </p:cNvPr>
              <p:cNvGrpSpPr/>
              <p:nvPr/>
            </p:nvGrpSpPr>
            <p:grpSpPr>
              <a:xfrm rot="3600000">
                <a:off x="2521773" y="1930523"/>
                <a:ext cx="592482" cy="843899"/>
                <a:chOff x="2192953" y="1161519"/>
                <a:chExt cx="1245684" cy="1774285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E38BD56A-DD3E-42CA-837A-1492F9CBDC5D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DEC64EC2-9CBE-43A5-9D4E-B5208A0DA5AB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5923316E-3F15-45F5-B7EA-8102333B4989}"/>
                  </a:ext>
                </a:extLst>
              </p:cNvPr>
              <p:cNvGrpSpPr/>
              <p:nvPr/>
            </p:nvGrpSpPr>
            <p:grpSpPr>
              <a:xfrm rot="18000000" flipH="1">
                <a:off x="1720152" y="1930522"/>
                <a:ext cx="592482" cy="843899"/>
                <a:chOff x="2192953" y="1161519"/>
                <a:chExt cx="1245684" cy="1774285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F266EA83-5388-48FF-9605-14BB9EF6D3A0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383B4CF4-7531-4AF0-989D-07C07EA20E90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7FBC45A2-EE7B-4566-802B-D0C190BAD96C}"/>
                  </a:ext>
                </a:extLst>
              </p:cNvPr>
              <p:cNvGrpSpPr/>
              <p:nvPr/>
            </p:nvGrpSpPr>
            <p:grpSpPr>
              <a:xfrm>
                <a:off x="2126278" y="1699313"/>
                <a:ext cx="592482" cy="843899"/>
                <a:chOff x="2192953" y="1161519"/>
                <a:chExt cx="1245684" cy="1774285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DBEA1DB1-1B32-4D5E-84ED-567C901BC121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3209EA79-CD85-4782-8559-A29C299A0F48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FCCA45BC-3EBB-47F1-A8AF-6A8727E7F1E0}"/>
                  </a:ext>
                </a:extLst>
              </p:cNvPr>
              <p:cNvGrpSpPr/>
              <p:nvPr/>
            </p:nvGrpSpPr>
            <p:grpSpPr>
              <a:xfrm rot="17088249">
                <a:off x="2664833" y="2359594"/>
                <a:ext cx="147060" cy="640014"/>
                <a:chOff x="3362325" y="2062163"/>
                <a:chExt cx="217002" cy="669756"/>
              </a:xfrm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7B84419F-8D57-4B36-9513-CB6A7343101D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F8C3E9E1-5297-476B-96DE-16AAAEF4AE6F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5D6DD195-FEB3-42B5-A793-49CA0F6282A7}"/>
                  </a:ext>
                </a:extLst>
              </p:cNvPr>
              <p:cNvGrpSpPr/>
              <p:nvPr/>
            </p:nvGrpSpPr>
            <p:grpSpPr>
              <a:xfrm rot="16200000">
                <a:off x="2650792" y="2233335"/>
                <a:ext cx="147060" cy="640014"/>
                <a:chOff x="3362325" y="2062163"/>
                <a:chExt cx="217002" cy="669756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948276F9-04DF-4BA0-A66E-D30447DD8723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51B6481C-0427-433C-8081-BBE263A0BFB6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C076C6E1-537A-4C17-A029-75D7119F4120}"/>
                  </a:ext>
                </a:extLst>
              </p:cNvPr>
              <p:cNvGrpSpPr/>
              <p:nvPr/>
            </p:nvGrpSpPr>
            <p:grpSpPr>
              <a:xfrm rot="18571883">
                <a:off x="2549348" y="2468942"/>
                <a:ext cx="144881" cy="630531"/>
                <a:chOff x="3362325" y="2062163"/>
                <a:chExt cx="217002" cy="669756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1EC20A19-FB6F-4787-93EA-47D300A45CF3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179E8A5E-A85F-4F31-83C7-C30F4376ED1D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51E9AE97-E9CF-4A7E-82D2-20A7CF834B5A}"/>
                  </a:ext>
                </a:extLst>
              </p:cNvPr>
              <p:cNvGrpSpPr/>
              <p:nvPr/>
            </p:nvGrpSpPr>
            <p:grpSpPr>
              <a:xfrm rot="17683634">
                <a:off x="2606625" y="2383465"/>
                <a:ext cx="144881" cy="630531"/>
                <a:chOff x="3362325" y="2062163"/>
                <a:chExt cx="217002" cy="669756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4C91947E-1565-4492-A997-268A67927EEA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C360375A-6CAD-4BF4-BB0E-CB3470B09BC4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34CFB5A8-6837-4AA3-8041-17D0E8B0DDA7}"/>
                  </a:ext>
                </a:extLst>
              </p:cNvPr>
              <p:cNvGrpSpPr/>
              <p:nvPr/>
            </p:nvGrpSpPr>
            <p:grpSpPr>
              <a:xfrm rot="18801333">
                <a:off x="2343429" y="2381339"/>
                <a:ext cx="649410" cy="194680"/>
                <a:chOff x="1594529" y="2803714"/>
                <a:chExt cx="751847" cy="250577"/>
              </a:xfrm>
            </p:grpSpPr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D0227A8E-D437-44B6-B6FF-258320700A1F}"/>
                    </a:ext>
                  </a:extLst>
                </p:cNvPr>
                <p:cNvGrpSpPr/>
                <p:nvPr/>
              </p:nvGrpSpPr>
              <p:grpSpPr>
                <a:xfrm rot="17088249">
                  <a:off x="1952839" y="2557237"/>
                  <a:ext cx="147060" cy="640014"/>
                  <a:chOff x="3362325" y="2062163"/>
                  <a:chExt cx="217002" cy="669756"/>
                </a:xfrm>
              </p:grpSpPr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94E19618-DE52-4A38-A8C1-25848BA82EEF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楕円 115">
                    <a:extLst>
                      <a:ext uri="{FF2B5EF4-FFF2-40B4-BE49-F238E27FC236}">
                        <a16:creationId xmlns:a16="http://schemas.microsoft.com/office/drawing/2014/main" id="{97E42751-00FE-41F6-9A5C-E634AA4560D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E21A0D05-755F-4787-8323-BA0DEB9C49AB}"/>
                    </a:ext>
                  </a:extLst>
                </p:cNvPr>
                <p:cNvGrpSpPr/>
                <p:nvPr/>
              </p:nvGrpSpPr>
              <p:grpSpPr>
                <a:xfrm rot="18571883">
                  <a:off x="1837354" y="2666585"/>
                  <a:ext cx="144881" cy="630531"/>
                  <a:chOff x="3362325" y="2062163"/>
                  <a:chExt cx="217002" cy="669756"/>
                </a:xfrm>
              </p:grpSpPr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25F3838B-AC5D-47BC-B3CC-09F6C49BC75D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7BBEFF83-E9D2-4A15-ADA8-A7C187A0734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D6BDF11E-194B-4AC4-8B2A-2936E2E66A0E}"/>
                  </a:ext>
                </a:extLst>
              </p:cNvPr>
              <p:cNvGrpSpPr/>
              <p:nvPr/>
            </p:nvGrpSpPr>
            <p:grpSpPr>
              <a:xfrm rot="2427695">
                <a:off x="2208212" y="2699663"/>
                <a:ext cx="589237" cy="194680"/>
                <a:chOff x="1594529" y="2803714"/>
                <a:chExt cx="751847" cy="250577"/>
              </a:xfrm>
            </p:grpSpPr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384D0362-94DF-4988-9AEE-73D5CCF18FF6}"/>
                    </a:ext>
                  </a:extLst>
                </p:cNvPr>
                <p:cNvGrpSpPr/>
                <p:nvPr/>
              </p:nvGrpSpPr>
              <p:grpSpPr>
                <a:xfrm rot="17088249">
                  <a:off x="1952839" y="2557237"/>
                  <a:ext cx="147060" cy="640014"/>
                  <a:chOff x="3362325" y="2062163"/>
                  <a:chExt cx="217002" cy="669756"/>
                </a:xfrm>
              </p:grpSpPr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35F2F675-352A-4550-991D-4A4D7B819CEB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楕円 109">
                    <a:extLst>
                      <a:ext uri="{FF2B5EF4-FFF2-40B4-BE49-F238E27FC236}">
                        <a16:creationId xmlns:a16="http://schemas.microsoft.com/office/drawing/2014/main" id="{1927BEC4-2468-4250-92FF-49D0403BDFF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F96D5FAB-C37D-4BFD-A3F6-E1C349B2464D}"/>
                    </a:ext>
                  </a:extLst>
                </p:cNvPr>
                <p:cNvGrpSpPr/>
                <p:nvPr/>
              </p:nvGrpSpPr>
              <p:grpSpPr>
                <a:xfrm rot="18571883">
                  <a:off x="1837354" y="2666585"/>
                  <a:ext cx="144881" cy="630531"/>
                  <a:chOff x="3362325" y="2062163"/>
                  <a:chExt cx="217002" cy="669756"/>
                </a:xfrm>
              </p:grpSpPr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640C6CC7-9868-4D01-8924-550433C1DA8A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楕円 107">
                    <a:extLst>
                      <a:ext uri="{FF2B5EF4-FFF2-40B4-BE49-F238E27FC236}">
                        <a16:creationId xmlns:a16="http://schemas.microsoft.com/office/drawing/2014/main" id="{3A6B746B-8309-4C8A-8372-23057CD0B70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68691020-8CFF-4813-A9BD-6DE4977379D0}"/>
                </a:ext>
              </a:extLst>
            </p:cNvPr>
            <p:cNvGrpSpPr/>
            <p:nvPr/>
          </p:nvGrpSpPr>
          <p:grpSpPr>
            <a:xfrm>
              <a:off x="1595226" y="1673041"/>
              <a:ext cx="1645520" cy="1642275"/>
              <a:chOff x="1594443" y="1699313"/>
              <a:chExt cx="1645520" cy="1642275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FB28D906-E64E-4629-A7F9-4996D0DA89D4}"/>
                  </a:ext>
                </a:extLst>
              </p:cNvPr>
              <p:cNvGrpSpPr/>
              <p:nvPr/>
            </p:nvGrpSpPr>
            <p:grpSpPr>
              <a:xfrm rot="8100000" flipH="1">
                <a:off x="2435776" y="2497689"/>
                <a:ext cx="592482" cy="843899"/>
                <a:chOff x="2192953" y="1161519"/>
                <a:chExt cx="1245684" cy="1774285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BBA77EC1-8109-4093-B781-F4A124A52EFF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03E51F00-3162-40C4-8CCE-20A7B184514D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36DE2A4F-0486-4C1B-822F-BCF79CAEC403}"/>
                  </a:ext>
                </a:extLst>
              </p:cNvPr>
              <p:cNvGrpSpPr/>
              <p:nvPr/>
            </p:nvGrpSpPr>
            <p:grpSpPr>
              <a:xfrm rot="13500000">
                <a:off x="1806320" y="2497689"/>
                <a:ext cx="592482" cy="843899"/>
                <a:chOff x="2192953" y="1161519"/>
                <a:chExt cx="1245684" cy="1774285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30FE564C-70DD-42AD-A332-C921585018DF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5683FD51-8187-4959-AEC1-37B53705B605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8AA373B2-AF30-4141-8A72-2274C450D823}"/>
                  </a:ext>
                </a:extLst>
              </p:cNvPr>
              <p:cNvSpPr/>
              <p:nvPr/>
            </p:nvSpPr>
            <p:spPr>
              <a:xfrm>
                <a:off x="2281967" y="2457144"/>
                <a:ext cx="256446" cy="256446"/>
              </a:xfrm>
              <a:prstGeom prst="ellipse">
                <a:avLst/>
              </a:pr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6B80ADB8-9E77-4EC9-8273-7E83937DB386}"/>
                  </a:ext>
                </a:extLst>
              </p:cNvPr>
              <p:cNvGrpSpPr/>
              <p:nvPr/>
            </p:nvGrpSpPr>
            <p:grpSpPr>
              <a:xfrm rot="3600000">
                <a:off x="2521773" y="1930523"/>
                <a:ext cx="592482" cy="843899"/>
                <a:chOff x="2192953" y="1161519"/>
                <a:chExt cx="1245684" cy="1774285"/>
              </a:xfrm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2D3B574C-10A0-4776-848B-0C6165A7F093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E0BE8BDB-8FD0-4A2D-9B49-B051646DA67F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5EDE31CD-C407-4AAB-998F-B71FFC396D5B}"/>
                  </a:ext>
                </a:extLst>
              </p:cNvPr>
              <p:cNvGrpSpPr/>
              <p:nvPr/>
            </p:nvGrpSpPr>
            <p:grpSpPr>
              <a:xfrm rot="18000000" flipH="1">
                <a:off x="1720152" y="1930522"/>
                <a:ext cx="592482" cy="843899"/>
                <a:chOff x="2192953" y="1161519"/>
                <a:chExt cx="1245684" cy="1774285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EA0B1A2A-8AB7-4909-8A9B-4127EE0356FC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764EEB7-D1F5-4817-830C-175FF2BDACC4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46807DE9-BF5B-4095-BFEE-1294D68688B2}"/>
                  </a:ext>
                </a:extLst>
              </p:cNvPr>
              <p:cNvGrpSpPr/>
              <p:nvPr/>
            </p:nvGrpSpPr>
            <p:grpSpPr>
              <a:xfrm>
                <a:off x="2126278" y="1699313"/>
                <a:ext cx="592482" cy="843899"/>
                <a:chOff x="2192953" y="1161519"/>
                <a:chExt cx="1245684" cy="1774285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9393B6FA-9380-4EA3-912A-9527B5CFFA05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264C294A-F8F5-40E2-BC62-F8ADFBBD6069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1F84B212-1B14-4831-BCD1-6BE1A04A9B87}"/>
                  </a:ext>
                </a:extLst>
              </p:cNvPr>
              <p:cNvGrpSpPr/>
              <p:nvPr/>
            </p:nvGrpSpPr>
            <p:grpSpPr>
              <a:xfrm rot="17088249">
                <a:off x="2664833" y="2359594"/>
                <a:ext cx="147060" cy="640014"/>
                <a:chOff x="3362325" y="2062163"/>
                <a:chExt cx="217002" cy="669756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55B2D05F-AC8C-4BDE-90B5-33F15DE83F55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3924C8BB-41F7-48F3-B1B3-BCB04764C510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FCE9659-2CB7-4213-99E8-0864B886A36A}"/>
                  </a:ext>
                </a:extLst>
              </p:cNvPr>
              <p:cNvGrpSpPr/>
              <p:nvPr/>
            </p:nvGrpSpPr>
            <p:grpSpPr>
              <a:xfrm rot="16200000">
                <a:off x="2650792" y="2233335"/>
                <a:ext cx="147060" cy="640014"/>
                <a:chOff x="3362325" y="2062163"/>
                <a:chExt cx="217002" cy="669756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5E0E0C81-E064-442E-BF1F-9FCE7471933D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C72E9872-495A-448D-B623-588DDEF32464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06F86D34-F103-4847-B069-E4EB0F295C7E}"/>
                  </a:ext>
                </a:extLst>
              </p:cNvPr>
              <p:cNvGrpSpPr/>
              <p:nvPr/>
            </p:nvGrpSpPr>
            <p:grpSpPr>
              <a:xfrm rot="18571883">
                <a:off x="2549348" y="2468942"/>
                <a:ext cx="144881" cy="630531"/>
                <a:chOff x="3362325" y="2062163"/>
                <a:chExt cx="217002" cy="669756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FF5EFE38-A514-4945-A2B3-4B302DBBFE4E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541B1392-5539-4E2F-83B1-B040ACC0634F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F98548D0-FE04-41A6-AD86-E1903A504E41}"/>
                  </a:ext>
                </a:extLst>
              </p:cNvPr>
              <p:cNvGrpSpPr/>
              <p:nvPr/>
            </p:nvGrpSpPr>
            <p:grpSpPr>
              <a:xfrm rot="17683634">
                <a:off x="2606625" y="2383465"/>
                <a:ext cx="144881" cy="630531"/>
                <a:chOff x="3362325" y="2062163"/>
                <a:chExt cx="217002" cy="669756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7D224D03-E191-4E27-BD73-DF0D149C254F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B888B471-C227-46D7-94F2-04A3035C19DE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84273562-C613-4DBF-A999-EE900CA94560}"/>
                  </a:ext>
                </a:extLst>
              </p:cNvPr>
              <p:cNvGrpSpPr/>
              <p:nvPr/>
            </p:nvGrpSpPr>
            <p:grpSpPr>
              <a:xfrm rot="18801333">
                <a:off x="2343429" y="2381339"/>
                <a:ext cx="649410" cy="194680"/>
                <a:chOff x="1594529" y="2803714"/>
                <a:chExt cx="751847" cy="250577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6562AF9F-6A5F-4747-A43A-4B5E308094A8}"/>
                    </a:ext>
                  </a:extLst>
                </p:cNvPr>
                <p:cNvGrpSpPr/>
                <p:nvPr/>
              </p:nvGrpSpPr>
              <p:grpSpPr>
                <a:xfrm rot="17088249">
                  <a:off x="1952839" y="2557237"/>
                  <a:ext cx="147060" cy="640014"/>
                  <a:chOff x="3362325" y="2062163"/>
                  <a:chExt cx="217002" cy="669756"/>
                </a:xfrm>
              </p:grpSpPr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7D5EEBBE-A417-4F68-9654-9FB68EF045EB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8A9B8378-3FED-4D26-BEFC-DE87025ABA3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82D00A5A-1C2C-41D8-9F81-A3DE12219E71}"/>
                    </a:ext>
                  </a:extLst>
                </p:cNvPr>
                <p:cNvGrpSpPr/>
                <p:nvPr/>
              </p:nvGrpSpPr>
              <p:grpSpPr>
                <a:xfrm rot="18571883">
                  <a:off x="1837354" y="2666585"/>
                  <a:ext cx="144881" cy="630531"/>
                  <a:chOff x="3362325" y="2062163"/>
                  <a:chExt cx="217002" cy="669756"/>
                </a:xfrm>
              </p:grpSpPr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D0ECF2E0-BB06-4780-82E5-766A93895DD9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楕円 71">
                    <a:extLst>
                      <a:ext uri="{FF2B5EF4-FFF2-40B4-BE49-F238E27FC236}">
                        <a16:creationId xmlns:a16="http://schemas.microsoft.com/office/drawing/2014/main" id="{13A5A3F0-95A6-4A86-A664-9CAF84037FB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2442982F-0D5A-4F17-9080-1264D9BF2C66}"/>
                  </a:ext>
                </a:extLst>
              </p:cNvPr>
              <p:cNvGrpSpPr/>
              <p:nvPr/>
            </p:nvGrpSpPr>
            <p:grpSpPr>
              <a:xfrm rot="2427695">
                <a:off x="2208212" y="2699663"/>
                <a:ext cx="589237" cy="194680"/>
                <a:chOff x="1594529" y="2803714"/>
                <a:chExt cx="751847" cy="250577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C8B44404-34A4-4966-8F98-6E0C893741D4}"/>
                    </a:ext>
                  </a:extLst>
                </p:cNvPr>
                <p:cNvGrpSpPr/>
                <p:nvPr/>
              </p:nvGrpSpPr>
              <p:grpSpPr>
                <a:xfrm rot="17088249">
                  <a:off x="1952839" y="2557237"/>
                  <a:ext cx="147060" cy="640014"/>
                  <a:chOff x="3362325" y="2062163"/>
                  <a:chExt cx="217002" cy="669756"/>
                </a:xfrm>
              </p:grpSpPr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DDCEEA49-1D80-4B1A-9157-A8A027BC2C8B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0629D654-03DD-444D-A55D-04297080C14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A671F880-7F77-43D1-9489-77B9E3723721}"/>
                    </a:ext>
                  </a:extLst>
                </p:cNvPr>
                <p:cNvGrpSpPr/>
                <p:nvPr/>
              </p:nvGrpSpPr>
              <p:grpSpPr>
                <a:xfrm rot="18571883">
                  <a:off x="1837354" y="2666585"/>
                  <a:ext cx="144881" cy="630531"/>
                  <a:chOff x="3362325" y="2062163"/>
                  <a:chExt cx="217002" cy="669756"/>
                </a:xfrm>
              </p:grpSpPr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0EAC1138-78F1-4C95-9429-257C274B3A45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楕円 65">
                    <a:extLst>
                      <a:ext uri="{FF2B5EF4-FFF2-40B4-BE49-F238E27FC236}">
                        <a16:creationId xmlns:a16="http://schemas.microsoft.com/office/drawing/2014/main" id="{32CB2905-1335-49B8-91F6-4FE7F294B78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969CC6B3-D878-4E21-9B5E-BA52240FBC16}"/>
              </a:ext>
            </a:extLst>
          </p:cNvPr>
          <p:cNvGrpSpPr/>
          <p:nvPr/>
        </p:nvGrpSpPr>
        <p:grpSpPr>
          <a:xfrm>
            <a:off x="3688101" y="1098008"/>
            <a:ext cx="2655549" cy="2241922"/>
            <a:chOff x="2264787" y="1845474"/>
            <a:chExt cx="4067043" cy="3433562"/>
          </a:xfrm>
        </p:grpSpPr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FADE18BA-888B-457C-A84A-D6A250BC9738}"/>
                </a:ext>
              </a:extLst>
            </p:cNvPr>
            <p:cNvSpPr/>
            <p:nvPr/>
          </p:nvSpPr>
          <p:spPr>
            <a:xfrm rot="5400000">
              <a:off x="3305021" y="4199426"/>
              <a:ext cx="720676" cy="948796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4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69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3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5"/>
                    <a:pt x="576916" y="211284"/>
                  </a:cubicBezTo>
                  <a:lnTo>
                    <a:pt x="570601" y="266744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1"/>
                    <a:pt x="464930" y="534769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7B3466D5-AF45-4D97-ADDE-10E013F00027}"/>
                </a:ext>
              </a:extLst>
            </p:cNvPr>
            <p:cNvSpPr/>
            <p:nvPr/>
          </p:nvSpPr>
          <p:spPr>
            <a:xfrm rot="5400000">
              <a:off x="3419951" y="4444300"/>
              <a:ext cx="720676" cy="948796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4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69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3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5"/>
                    <a:pt x="576916" y="211284"/>
                  </a:cubicBezTo>
                  <a:lnTo>
                    <a:pt x="570601" y="266744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1"/>
                    <a:pt x="464930" y="534769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8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C98F72BE-B255-46C5-A322-FA6C2D9CBD1B}"/>
                </a:ext>
              </a:extLst>
            </p:cNvPr>
            <p:cNvSpPr/>
            <p:nvPr/>
          </p:nvSpPr>
          <p:spPr>
            <a:xfrm>
              <a:off x="2757152" y="1845474"/>
              <a:ext cx="2437276" cy="2894719"/>
            </a:xfrm>
            <a:custGeom>
              <a:avLst/>
              <a:gdLst>
                <a:gd name="connsiteX0" fmla="*/ 642525 w 2437276"/>
                <a:gd name="connsiteY0" fmla="*/ 0 h 2894719"/>
                <a:gd name="connsiteX1" fmla="*/ 1234556 w 2437276"/>
                <a:gd name="connsiteY1" fmla="*/ 392425 h 2894719"/>
                <a:gd name="connsiteX2" fmla="*/ 1269443 w 2437276"/>
                <a:gd name="connsiteY2" fmla="*/ 504810 h 2894719"/>
                <a:gd name="connsiteX3" fmla="*/ 1270811 w 2437276"/>
                <a:gd name="connsiteY3" fmla="*/ 503449 h 2894719"/>
                <a:gd name="connsiteX4" fmla="*/ 1886751 w 2437276"/>
                <a:gd name="connsiteY4" fmla="*/ 1237520 h 2894719"/>
                <a:gd name="connsiteX5" fmla="*/ 1692872 w 2437276"/>
                <a:gd name="connsiteY5" fmla="*/ 1351049 h 2894719"/>
                <a:gd name="connsiteX6" fmla="*/ 1622448 w 2437276"/>
                <a:gd name="connsiteY6" fmla="*/ 1370497 h 2894719"/>
                <a:gd name="connsiteX7" fmla="*/ 1659875 w 2437276"/>
                <a:gd name="connsiteY7" fmla="*/ 1377618 h 2894719"/>
                <a:gd name="connsiteX8" fmla="*/ 2419037 w 2437276"/>
                <a:gd name="connsiteY8" fmla="*/ 2323425 h 2894719"/>
                <a:gd name="connsiteX9" fmla="*/ 1671008 w 2437276"/>
                <a:gd name="connsiteY9" fmla="*/ 2807040 h 2894719"/>
                <a:gd name="connsiteX10" fmla="*/ 1520182 w 2437276"/>
                <a:gd name="connsiteY10" fmla="*/ 2801302 h 2894719"/>
                <a:gd name="connsiteX11" fmla="*/ 1517309 w 2437276"/>
                <a:gd name="connsiteY11" fmla="*/ 2821475 h 2894719"/>
                <a:gd name="connsiteX12" fmla="*/ 1300715 w 2437276"/>
                <a:gd name="connsiteY12" fmla="*/ 2882121 h 2894719"/>
                <a:gd name="connsiteX13" fmla="*/ 1151790 w 2437276"/>
                <a:gd name="connsiteY13" fmla="*/ 2735067 h 2894719"/>
                <a:gd name="connsiteX14" fmla="*/ 1154486 w 2437276"/>
                <a:gd name="connsiteY14" fmla="*/ 2716134 h 2894719"/>
                <a:gd name="connsiteX15" fmla="*/ 1102049 w 2437276"/>
                <a:gd name="connsiteY15" fmla="*/ 2697846 h 2894719"/>
                <a:gd name="connsiteX16" fmla="*/ 529518 w 2437276"/>
                <a:gd name="connsiteY16" fmla="*/ 1817130 h 2894719"/>
                <a:gd name="connsiteX17" fmla="*/ 539033 w 2437276"/>
                <a:gd name="connsiteY17" fmla="*/ 1789400 h 2894719"/>
                <a:gd name="connsiteX18" fmla="*/ 547427 w 2437276"/>
                <a:gd name="connsiteY18" fmla="*/ 1701122 h 2894719"/>
                <a:gd name="connsiteX19" fmla="*/ 333979 w 2437276"/>
                <a:gd name="connsiteY19" fmla="*/ 1207376 h 2894719"/>
                <a:gd name="connsiteX20" fmla="*/ 340215 w 2437276"/>
                <a:gd name="connsiteY20" fmla="*/ 1206218 h 2894719"/>
                <a:gd name="connsiteX21" fmla="*/ 283283 w 2437276"/>
                <a:gd name="connsiteY21" fmla="*/ 1175316 h 2894719"/>
                <a:gd name="connsiteX22" fmla="*/ 0 w 2437276"/>
                <a:gd name="connsiteY22" fmla="*/ 642525 h 2894719"/>
                <a:gd name="connsiteX23" fmla="*/ 642525 w 2437276"/>
                <a:gd name="connsiteY23" fmla="*/ 0 h 2894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7276" h="2894719">
                  <a:moveTo>
                    <a:pt x="642525" y="0"/>
                  </a:moveTo>
                  <a:cubicBezTo>
                    <a:pt x="908667" y="0"/>
                    <a:pt x="1137016" y="161813"/>
                    <a:pt x="1234556" y="392425"/>
                  </a:cubicBezTo>
                  <a:lnTo>
                    <a:pt x="1269443" y="504810"/>
                  </a:lnTo>
                  <a:lnTo>
                    <a:pt x="1270811" y="503449"/>
                  </a:lnTo>
                  <a:cubicBezTo>
                    <a:pt x="1373912" y="822398"/>
                    <a:pt x="1590556" y="1080591"/>
                    <a:pt x="1886751" y="1237520"/>
                  </a:cubicBezTo>
                  <a:cubicBezTo>
                    <a:pt x="1826564" y="1288022"/>
                    <a:pt x="1760608" y="1325862"/>
                    <a:pt x="1692872" y="1351049"/>
                  </a:cubicBezTo>
                  <a:lnTo>
                    <a:pt x="1622448" y="1370497"/>
                  </a:lnTo>
                  <a:lnTo>
                    <a:pt x="1659875" y="1377618"/>
                  </a:lnTo>
                  <a:cubicBezTo>
                    <a:pt x="2181651" y="1517428"/>
                    <a:pt x="2521539" y="1940880"/>
                    <a:pt x="2419037" y="2323425"/>
                  </a:cubicBezTo>
                  <a:cubicBezTo>
                    <a:pt x="2342160" y="2610334"/>
                    <a:pt x="2038272" y="2792747"/>
                    <a:pt x="1671008" y="2807040"/>
                  </a:cubicBezTo>
                  <a:lnTo>
                    <a:pt x="1520182" y="2801302"/>
                  </a:lnTo>
                  <a:lnTo>
                    <a:pt x="1517309" y="2821475"/>
                  </a:lnTo>
                  <a:cubicBezTo>
                    <a:pt x="1497658" y="2885603"/>
                    <a:pt x="1400686" y="2912755"/>
                    <a:pt x="1300715" y="2882121"/>
                  </a:cubicBezTo>
                  <a:cubicBezTo>
                    <a:pt x="1213241" y="2855316"/>
                    <a:pt x="1152455" y="2793150"/>
                    <a:pt x="1151790" y="2735067"/>
                  </a:cubicBezTo>
                  <a:lnTo>
                    <a:pt x="1154486" y="2716134"/>
                  </a:lnTo>
                  <a:lnTo>
                    <a:pt x="1102049" y="2697846"/>
                  </a:lnTo>
                  <a:cubicBezTo>
                    <a:pt x="688844" y="2517902"/>
                    <a:pt x="439828" y="2151856"/>
                    <a:pt x="529518" y="1817130"/>
                  </a:cubicBezTo>
                  <a:lnTo>
                    <a:pt x="539033" y="1789400"/>
                  </a:lnTo>
                  <a:lnTo>
                    <a:pt x="547427" y="1701122"/>
                  </a:lnTo>
                  <a:cubicBezTo>
                    <a:pt x="551991" y="1516253"/>
                    <a:pt x="478120" y="1341515"/>
                    <a:pt x="333979" y="1207376"/>
                  </a:cubicBezTo>
                  <a:lnTo>
                    <a:pt x="340215" y="1206218"/>
                  </a:lnTo>
                  <a:lnTo>
                    <a:pt x="283283" y="1175316"/>
                  </a:lnTo>
                  <a:cubicBezTo>
                    <a:pt x="112370" y="1059850"/>
                    <a:pt x="0" y="864310"/>
                    <a:pt x="0" y="642525"/>
                  </a:cubicBezTo>
                  <a:cubicBezTo>
                    <a:pt x="0" y="287668"/>
                    <a:pt x="287668" y="0"/>
                    <a:pt x="642525" y="0"/>
                  </a:cubicBezTo>
                  <a:close/>
                </a:path>
              </a:pathLst>
            </a:custGeom>
            <a:gradFill>
              <a:gsLst>
                <a:gs pos="100000">
                  <a:srgbClr val="002060"/>
                </a:gs>
                <a:gs pos="50000">
                  <a:srgbClr val="3366FF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7A0B6A81-FB02-4B6B-9D26-5A93FA5C30E8}"/>
                </a:ext>
              </a:extLst>
            </p:cNvPr>
            <p:cNvSpPr/>
            <p:nvPr/>
          </p:nvSpPr>
          <p:spPr>
            <a:xfrm>
              <a:off x="2757152" y="2065422"/>
              <a:ext cx="1023137" cy="1499764"/>
            </a:xfrm>
            <a:custGeom>
              <a:avLst/>
              <a:gdLst>
                <a:gd name="connsiteX0" fmla="*/ 254397 w 1023137"/>
                <a:gd name="connsiteY0" fmla="*/ 353 h 1499764"/>
                <a:gd name="connsiteX1" fmla="*/ 1017903 w 1023137"/>
                <a:gd name="connsiteY1" fmla="*/ 317652 h 1499764"/>
                <a:gd name="connsiteX2" fmla="*/ 625362 w 1023137"/>
                <a:gd name="connsiteY2" fmla="*/ 833194 h 1499764"/>
                <a:gd name="connsiteX3" fmla="*/ 608568 w 1023137"/>
                <a:gd name="connsiteY3" fmla="*/ 841372 h 1499764"/>
                <a:gd name="connsiteX4" fmla="*/ 631171 w 1023137"/>
                <a:gd name="connsiteY4" fmla="*/ 874590 h 1499764"/>
                <a:gd name="connsiteX5" fmla="*/ 677879 w 1023137"/>
                <a:gd name="connsiteY5" fmla="*/ 1005928 h 1499764"/>
                <a:gd name="connsiteX6" fmla="*/ 607136 w 1023137"/>
                <a:gd name="connsiteY6" fmla="*/ 1412968 h 1499764"/>
                <a:gd name="connsiteX7" fmla="*/ 545660 w 1023137"/>
                <a:gd name="connsiteY7" fmla="*/ 1499764 h 1499764"/>
                <a:gd name="connsiteX8" fmla="*/ 547427 w 1023137"/>
                <a:gd name="connsiteY8" fmla="*/ 1481174 h 1499764"/>
                <a:gd name="connsiteX9" fmla="*/ 333979 w 1023137"/>
                <a:gd name="connsiteY9" fmla="*/ 987428 h 1499764"/>
                <a:gd name="connsiteX10" fmla="*/ 340215 w 1023137"/>
                <a:gd name="connsiteY10" fmla="*/ 986270 h 1499764"/>
                <a:gd name="connsiteX11" fmla="*/ 283283 w 1023137"/>
                <a:gd name="connsiteY11" fmla="*/ 955368 h 1499764"/>
                <a:gd name="connsiteX12" fmla="*/ 0 w 1023137"/>
                <a:gd name="connsiteY12" fmla="*/ 422577 h 1499764"/>
                <a:gd name="connsiteX13" fmla="*/ 109733 w 1023137"/>
                <a:gd name="connsiteY13" fmla="*/ 63335 h 1499764"/>
                <a:gd name="connsiteX14" fmla="*/ 156100 w 1023137"/>
                <a:gd name="connsiteY14" fmla="*/ 7139 h 14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23137" h="1499764">
                  <a:moveTo>
                    <a:pt x="254397" y="353"/>
                  </a:moveTo>
                  <a:cubicBezTo>
                    <a:pt x="661716" y="-7344"/>
                    <a:pt x="973937" y="111263"/>
                    <a:pt x="1017903" y="317652"/>
                  </a:cubicBezTo>
                  <a:cubicBezTo>
                    <a:pt x="1054542" y="489643"/>
                    <a:pt x="896221" y="681889"/>
                    <a:pt x="625362" y="833194"/>
                  </a:cubicBezTo>
                  <a:lnTo>
                    <a:pt x="608568" y="841372"/>
                  </a:lnTo>
                  <a:lnTo>
                    <a:pt x="631171" y="874590"/>
                  </a:lnTo>
                  <a:cubicBezTo>
                    <a:pt x="652218" y="915743"/>
                    <a:pt x="668017" y="959631"/>
                    <a:pt x="677879" y="1005928"/>
                  </a:cubicBezTo>
                  <a:cubicBezTo>
                    <a:pt x="707467" y="1144820"/>
                    <a:pt x="679428" y="1285678"/>
                    <a:pt x="607136" y="1412968"/>
                  </a:cubicBezTo>
                  <a:lnTo>
                    <a:pt x="545660" y="1499764"/>
                  </a:lnTo>
                  <a:lnTo>
                    <a:pt x="547427" y="1481174"/>
                  </a:lnTo>
                  <a:cubicBezTo>
                    <a:pt x="551991" y="1296305"/>
                    <a:pt x="478120" y="1121567"/>
                    <a:pt x="333979" y="987428"/>
                  </a:cubicBezTo>
                  <a:lnTo>
                    <a:pt x="340215" y="986270"/>
                  </a:lnTo>
                  <a:lnTo>
                    <a:pt x="283283" y="955368"/>
                  </a:lnTo>
                  <a:cubicBezTo>
                    <a:pt x="112370" y="839902"/>
                    <a:pt x="0" y="644362"/>
                    <a:pt x="0" y="422577"/>
                  </a:cubicBezTo>
                  <a:cubicBezTo>
                    <a:pt x="0" y="289506"/>
                    <a:pt x="40453" y="165883"/>
                    <a:pt x="109733" y="63335"/>
                  </a:cubicBezTo>
                  <a:lnTo>
                    <a:pt x="156100" y="713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92D3B6A5-D3DB-4FC0-B3AC-099B04CCC604}"/>
                </a:ext>
              </a:extLst>
            </p:cNvPr>
            <p:cNvSpPr/>
            <p:nvPr/>
          </p:nvSpPr>
          <p:spPr>
            <a:xfrm>
              <a:off x="3044154" y="2252242"/>
              <a:ext cx="265784" cy="2657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楕円 146">
              <a:extLst>
                <a:ext uri="{FF2B5EF4-FFF2-40B4-BE49-F238E27FC236}">
                  <a16:creationId xmlns:a16="http://schemas.microsoft.com/office/drawing/2014/main" id="{28D975EF-5962-46D5-AE3F-E8CE5B965797}"/>
                </a:ext>
              </a:extLst>
            </p:cNvPr>
            <p:cNvSpPr/>
            <p:nvPr/>
          </p:nvSpPr>
          <p:spPr>
            <a:xfrm>
              <a:off x="3071299" y="2279386"/>
              <a:ext cx="211496" cy="21149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3C6AE414-F62D-444B-B67E-6B7A66D44257}"/>
                </a:ext>
              </a:extLst>
            </p:cNvPr>
            <p:cNvGrpSpPr/>
            <p:nvPr/>
          </p:nvGrpSpPr>
          <p:grpSpPr>
            <a:xfrm>
              <a:off x="2264787" y="2551815"/>
              <a:ext cx="663405" cy="358961"/>
              <a:chOff x="2308266" y="2551816"/>
              <a:chExt cx="619926" cy="31656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62" name="楕円 4">
                <a:extLst>
                  <a:ext uri="{FF2B5EF4-FFF2-40B4-BE49-F238E27FC236}">
                    <a16:creationId xmlns:a16="http://schemas.microsoft.com/office/drawing/2014/main" id="{B46CA645-192A-4CFB-A6EA-C68E586AF78C}"/>
                  </a:ext>
                </a:extLst>
              </p:cNvPr>
              <p:cNvSpPr/>
              <p:nvPr/>
            </p:nvSpPr>
            <p:spPr>
              <a:xfrm rot="20411724" flipV="1">
                <a:off x="2433080" y="2681401"/>
                <a:ext cx="495112" cy="186983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212 w 797795"/>
                  <a:gd name="connsiteY0" fmla="*/ 358120 h 375407"/>
                  <a:gd name="connsiteX1" fmla="*/ 708970 w 797795"/>
                  <a:gd name="connsiteY1" fmla="*/ 405 h 375407"/>
                  <a:gd name="connsiteX2" fmla="*/ 787258 w 797795"/>
                  <a:gd name="connsiteY2" fmla="*/ 289540 h 375407"/>
                  <a:gd name="connsiteX3" fmla="*/ 212 w 797795"/>
                  <a:gd name="connsiteY3" fmla="*/ 358120 h 375407"/>
                  <a:gd name="connsiteX0" fmla="*/ 1224 w 788271"/>
                  <a:gd name="connsiteY0" fmla="*/ 306891 h 320581"/>
                  <a:gd name="connsiteX1" fmla="*/ 611796 w 788271"/>
                  <a:gd name="connsiteY1" fmla="*/ 514 h 320581"/>
                  <a:gd name="connsiteX2" fmla="*/ 788270 w 788271"/>
                  <a:gd name="connsiteY2" fmla="*/ 238311 h 320581"/>
                  <a:gd name="connsiteX3" fmla="*/ 1224 w 788271"/>
                  <a:gd name="connsiteY3" fmla="*/ 306891 h 320581"/>
                  <a:gd name="connsiteX0" fmla="*/ 920 w 963513"/>
                  <a:gd name="connsiteY0" fmla="*/ 431246 h 436949"/>
                  <a:gd name="connsiteX1" fmla="*/ 787040 w 963513"/>
                  <a:gd name="connsiteY1" fmla="*/ 514 h 436949"/>
                  <a:gd name="connsiteX2" fmla="*/ 963514 w 963513"/>
                  <a:gd name="connsiteY2" fmla="*/ 238311 h 436949"/>
                  <a:gd name="connsiteX3" fmla="*/ 920 w 963513"/>
                  <a:gd name="connsiteY3" fmla="*/ 431246 h 436949"/>
                  <a:gd name="connsiteX0" fmla="*/ 875 w 958954"/>
                  <a:gd name="connsiteY0" fmla="*/ 431658 h 433468"/>
                  <a:gd name="connsiteX1" fmla="*/ 786995 w 958954"/>
                  <a:gd name="connsiteY1" fmla="*/ 926 h 433468"/>
                  <a:gd name="connsiteX2" fmla="*/ 958954 w 958954"/>
                  <a:gd name="connsiteY2" fmla="*/ 153329 h 433468"/>
                  <a:gd name="connsiteX3" fmla="*/ 875 w 958954"/>
                  <a:gd name="connsiteY3" fmla="*/ 431658 h 433468"/>
                  <a:gd name="connsiteX0" fmla="*/ 554 w 958633"/>
                  <a:gd name="connsiteY0" fmla="*/ 452969 h 455275"/>
                  <a:gd name="connsiteX1" fmla="*/ 819806 w 958633"/>
                  <a:gd name="connsiteY1" fmla="*/ 772 h 455275"/>
                  <a:gd name="connsiteX2" fmla="*/ 958633 w 958633"/>
                  <a:gd name="connsiteY2" fmla="*/ 174640 h 455275"/>
                  <a:gd name="connsiteX3" fmla="*/ 554 w 958633"/>
                  <a:gd name="connsiteY3" fmla="*/ 452969 h 455275"/>
                  <a:gd name="connsiteX0" fmla="*/ 504 w 958583"/>
                  <a:gd name="connsiteY0" fmla="*/ 452715 h 455021"/>
                  <a:gd name="connsiteX1" fmla="*/ 819756 w 958583"/>
                  <a:gd name="connsiteY1" fmla="*/ 518 h 455021"/>
                  <a:gd name="connsiteX2" fmla="*/ 958583 w 958583"/>
                  <a:gd name="connsiteY2" fmla="*/ 174386 h 455021"/>
                  <a:gd name="connsiteX3" fmla="*/ 504 w 958583"/>
                  <a:gd name="connsiteY3" fmla="*/ 452715 h 455021"/>
                  <a:gd name="connsiteX0" fmla="*/ 314 w 958393"/>
                  <a:gd name="connsiteY0" fmla="*/ 459108 h 461570"/>
                  <a:gd name="connsiteX1" fmla="*/ 847150 w 958393"/>
                  <a:gd name="connsiteY1" fmla="*/ 490 h 461570"/>
                  <a:gd name="connsiteX2" fmla="*/ 958393 w 958393"/>
                  <a:gd name="connsiteY2" fmla="*/ 180779 h 461570"/>
                  <a:gd name="connsiteX3" fmla="*/ 314 w 958393"/>
                  <a:gd name="connsiteY3" fmla="*/ 459108 h 461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8393" h="461570">
                    <a:moveTo>
                      <a:pt x="314" y="459108"/>
                    </a:moveTo>
                    <a:cubicBezTo>
                      <a:pt x="-18226" y="429060"/>
                      <a:pt x="788836" y="9700"/>
                      <a:pt x="847150" y="490"/>
                    </a:cubicBezTo>
                    <a:cubicBezTo>
                      <a:pt x="905464" y="-8720"/>
                      <a:pt x="958393" y="113670"/>
                      <a:pt x="958393" y="180779"/>
                    </a:cubicBezTo>
                    <a:cubicBezTo>
                      <a:pt x="860421" y="235321"/>
                      <a:pt x="18854" y="489156"/>
                      <a:pt x="314" y="45910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4">
                <a:extLst>
                  <a:ext uri="{FF2B5EF4-FFF2-40B4-BE49-F238E27FC236}">
                    <a16:creationId xmlns:a16="http://schemas.microsoft.com/office/drawing/2014/main" id="{197DC167-2EB6-4242-B30F-CA9215C0E4A0}"/>
                  </a:ext>
                </a:extLst>
              </p:cNvPr>
              <p:cNvSpPr/>
              <p:nvPr/>
            </p:nvSpPr>
            <p:spPr>
              <a:xfrm>
                <a:off x="2308266" y="2551816"/>
                <a:ext cx="616181" cy="225282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7046" h="342860">
                    <a:moveTo>
                      <a:pt x="0" y="327715"/>
                    </a:moveTo>
                    <a:cubicBezTo>
                      <a:pt x="24130" y="270701"/>
                      <a:pt x="524873" y="11894"/>
                      <a:pt x="587833" y="464"/>
                    </a:cubicBezTo>
                    <a:cubicBezTo>
                      <a:pt x="650793" y="-10966"/>
                      <a:pt x="787046" y="192026"/>
                      <a:pt x="787046" y="259135"/>
                    </a:cubicBezTo>
                    <a:cubicBezTo>
                      <a:pt x="689074" y="313677"/>
                      <a:pt x="33202" y="370827"/>
                      <a:pt x="0" y="32771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A677C970-44DE-4C42-99A9-CC32BAB5AA29}"/>
                </a:ext>
              </a:extLst>
            </p:cNvPr>
            <p:cNvSpPr/>
            <p:nvPr/>
          </p:nvSpPr>
          <p:spPr>
            <a:xfrm>
              <a:off x="3267199" y="3672614"/>
              <a:ext cx="1884119" cy="1067579"/>
            </a:xfrm>
            <a:custGeom>
              <a:avLst/>
              <a:gdLst>
                <a:gd name="connsiteX0" fmla="*/ 114494 w 1884119"/>
                <a:gd name="connsiteY0" fmla="*/ 561 h 1067579"/>
                <a:gd name="connsiteX1" fmla="*/ 1073914 w 1884119"/>
                <a:gd name="connsiteY1" fmla="*/ 153771 h 1067579"/>
                <a:gd name="connsiteX2" fmla="*/ 1817841 w 1884119"/>
                <a:gd name="connsiteY2" fmla="*/ 510640 h 1067579"/>
                <a:gd name="connsiteX3" fmla="*/ 1884119 w 1884119"/>
                <a:gd name="connsiteY3" fmla="*/ 558220 h 1067579"/>
                <a:gd name="connsiteX4" fmla="*/ 1868609 w 1884119"/>
                <a:gd name="connsiteY4" fmla="*/ 598854 h 1067579"/>
                <a:gd name="connsiteX5" fmla="*/ 1159730 w 1884119"/>
                <a:gd name="connsiteY5" fmla="*/ 979900 h 1067579"/>
                <a:gd name="connsiteX6" fmla="*/ 1008904 w 1884119"/>
                <a:gd name="connsiteY6" fmla="*/ 974162 h 1067579"/>
                <a:gd name="connsiteX7" fmla="*/ 1006031 w 1884119"/>
                <a:gd name="connsiteY7" fmla="*/ 994335 h 1067579"/>
                <a:gd name="connsiteX8" fmla="*/ 789437 w 1884119"/>
                <a:gd name="connsiteY8" fmla="*/ 1054981 h 1067579"/>
                <a:gd name="connsiteX9" fmla="*/ 640512 w 1884119"/>
                <a:gd name="connsiteY9" fmla="*/ 907927 h 1067579"/>
                <a:gd name="connsiteX10" fmla="*/ 643208 w 1884119"/>
                <a:gd name="connsiteY10" fmla="*/ 888994 h 1067579"/>
                <a:gd name="connsiteX11" fmla="*/ 590771 w 1884119"/>
                <a:gd name="connsiteY11" fmla="*/ 870706 h 1067579"/>
                <a:gd name="connsiteX12" fmla="*/ 5350 w 1884119"/>
                <a:gd name="connsiteY12" fmla="*/ 53065 h 1067579"/>
                <a:gd name="connsiteX13" fmla="*/ 14954 w 1884119"/>
                <a:gd name="connsiteY13" fmla="*/ 6070 h 106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84119" h="1067579">
                  <a:moveTo>
                    <a:pt x="114494" y="561"/>
                  </a:moveTo>
                  <a:cubicBezTo>
                    <a:pt x="404784" y="-5895"/>
                    <a:pt x="736106" y="43269"/>
                    <a:pt x="1073914" y="153771"/>
                  </a:cubicBezTo>
                  <a:cubicBezTo>
                    <a:pt x="1355421" y="245857"/>
                    <a:pt x="1608120" y="369641"/>
                    <a:pt x="1817841" y="510640"/>
                  </a:cubicBezTo>
                  <a:lnTo>
                    <a:pt x="1884119" y="558220"/>
                  </a:lnTo>
                  <a:lnTo>
                    <a:pt x="1868609" y="598854"/>
                  </a:lnTo>
                  <a:cubicBezTo>
                    <a:pt x="1753920" y="826171"/>
                    <a:pt x="1481086" y="967394"/>
                    <a:pt x="1159730" y="979900"/>
                  </a:cubicBezTo>
                  <a:lnTo>
                    <a:pt x="1008904" y="974162"/>
                  </a:lnTo>
                  <a:lnTo>
                    <a:pt x="1006031" y="994335"/>
                  </a:lnTo>
                  <a:cubicBezTo>
                    <a:pt x="986380" y="1058463"/>
                    <a:pt x="889408" y="1085615"/>
                    <a:pt x="789437" y="1054981"/>
                  </a:cubicBezTo>
                  <a:cubicBezTo>
                    <a:pt x="701963" y="1028176"/>
                    <a:pt x="641177" y="966010"/>
                    <a:pt x="640512" y="907927"/>
                  </a:cubicBezTo>
                  <a:lnTo>
                    <a:pt x="643208" y="888994"/>
                  </a:lnTo>
                  <a:lnTo>
                    <a:pt x="590771" y="870706"/>
                  </a:lnTo>
                  <a:cubicBezTo>
                    <a:pt x="203391" y="702009"/>
                    <a:pt x="-39681" y="369745"/>
                    <a:pt x="5350" y="53065"/>
                  </a:cubicBezTo>
                  <a:lnTo>
                    <a:pt x="14954" y="6070"/>
                  </a:lnTo>
                  <a:close/>
                </a:path>
              </a:pathLst>
            </a:custGeom>
            <a:gradFill>
              <a:gsLst>
                <a:gs pos="100000">
                  <a:schemeClr val="accent5">
                    <a:lumMod val="60000"/>
                    <a:lumOff val="40000"/>
                  </a:schemeClr>
                </a:gs>
                <a:gs pos="0">
                  <a:schemeClr val="bg1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CFF6B648-F813-4F05-A0D2-06AAFF58FA6F}"/>
                </a:ext>
              </a:extLst>
            </p:cNvPr>
            <p:cNvGrpSpPr/>
            <p:nvPr/>
          </p:nvGrpSpPr>
          <p:grpSpPr>
            <a:xfrm rot="9900000">
              <a:off x="4713414" y="4031317"/>
              <a:ext cx="1618416" cy="381264"/>
              <a:chOff x="4463199" y="4016577"/>
              <a:chExt cx="1618416" cy="381264"/>
            </a:xfrm>
            <a:gradFill>
              <a:gsLst>
                <a:gs pos="90000">
                  <a:schemeClr val="tx1"/>
                </a:gs>
                <a:gs pos="69000">
                  <a:srgbClr val="002060"/>
                </a:gs>
                <a:gs pos="0">
                  <a:srgbClr val="3366FF"/>
                </a:gs>
              </a:gsLst>
              <a:lin ang="16200000" scaled="1"/>
            </a:gradFill>
          </p:grpSpPr>
          <p:sp>
            <p:nvSpPr>
              <p:cNvPr id="159" name="二等辺三角形 125">
                <a:extLst>
                  <a:ext uri="{FF2B5EF4-FFF2-40B4-BE49-F238E27FC236}">
                    <a16:creationId xmlns:a16="http://schemas.microsoft.com/office/drawing/2014/main" id="{594DAE1E-3261-4E10-8F8C-C6B5A85BE44C}"/>
                  </a:ext>
                </a:extLst>
              </p:cNvPr>
              <p:cNvSpPr/>
              <p:nvPr/>
            </p:nvSpPr>
            <p:spPr>
              <a:xfrm rot="18166629">
                <a:off x="5203889" y="3388734"/>
                <a:ext cx="249883" cy="1505569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160" name="二等辺三角形 125">
                <a:extLst>
                  <a:ext uri="{FF2B5EF4-FFF2-40B4-BE49-F238E27FC236}">
                    <a16:creationId xmlns:a16="http://schemas.microsoft.com/office/drawing/2014/main" id="{C15B4DD1-1BC2-41BD-BE3F-A54C2D18ACD3}"/>
                  </a:ext>
                </a:extLst>
              </p:cNvPr>
              <p:cNvSpPr/>
              <p:nvPr/>
            </p:nvSpPr>
            <p:spPr>
              <a:xfrm rot="18550486">
                <a:off x="5161930" y="3457895"/>
                <a:ext cx="249883" cy="1505569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161" name="二等辺三角形 125">
                <a:extLst>
                  <a:ext uri="{FF2B5EF4-FFF2-40B4-BE49-F238E27FC236}">
                    <a16:creationId xmlns:a16="http://schemas.microsoft.com/office/drawing/2014/main" id="{C55F836D-A919-4900-99B8-99650D64A890}"/>
                  </a:ext>
                </a:extLst>
              </p:cNvPr>
              <p:cNvSpPr/>
              <p:nvPr/>
            </p:nvSpPr>
            <p:spPr>
              <a:xfrm rot="18784388">
                <a:off x="5091042" y="3520115"/>
                <a:ext cx="249883" cy="1505569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</p:grpSp>
        <p:sp>
          <p:nvSpPr>
            <p:cNvPr id="151" name="楕円 116">
              <a:extLst>
                <a:ext uri="{FF2B5EF4-FFF2-40B4-BE49-F238E27FC236}">
                  <a16:creationId xmlns:a16="http://schemas.microsoft.com/office/drawing/2014/main" id="{4CED551C-2D0B-4488-8044-3B15F3148D19}"/>
                </a:ext>
              </a:extLst>
            </p:cNvPr>
            <p:cNvSpPr/>
            <p:nvPr/>
          </p:nvSpPr>
          <p:spPr>
            <a:xfrm rot="6580465" flipV="1">
              <a:off x="4168514" y="2329470"/>
              <a:ext cx="1227713" cy="2589520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655578 h 2556768"/>
                <a:gd name="connsiteX1" fmla="*/ 491490 w 982980"/>
                <a:gd name="connsiteY1" fmla="*/ 0 h 2556768"/>
                <a:gd name="connsiteX2" fmla="*/ 982980 w 982980"/>
                <a:gd name="connsiteY2" fmla="*/ 655578 h 2556768"/>
                <a:gd name="connsiteX3" fmla="*/ 491490 w 982980"/>
                <a:gd name="connsiteY3" fmla="*/ 2556768 h 2556768"/>
                <a:gd name="connsiteX4" fmla="*/ 0 w 982980"/>
                <a:gd name="connsiteY4" fmla="*/ 655578 h 2556768"/>
                <a:gd name="connsiteX0" fmla="*/ 0 w 982980"/>
                <a:gd name="connsiteY0" fmla="*/ 655692 h 2556882"/>
                <a:gd name="connsiteX1" fmla="*/ 491490 w 982980"/>
                <a:gd name="connsiteY1" fmla="*/ 114 h 2556882"/>
                <a:gd name="connsiteX2" fmla="*/ 982980 w 982980"/>
                <a:gd name="connsiteY2" fmla="*/ 655692 h 2556882"/>
                <a:gd name="connsiteX3" fmla="*/ 491490 w 982980"/>
                <a:gd name="connsiteY3" fmla="*/ 2556882 h 2556882"/>
                <a:gd name="connsiteX4" fmla="*/ 0 w 982980"/>
                <a:gd name="connsiteY4" fmla="*/ 655692 h 2556882"/>
                <a:gd name="connsiteX0" fmla="*/ 0 w 982980"/>
                <a:gd name="connsiteY0" fmla="*/ 694750 h 2595940"/>
                <a:gd name="connsiteX1" fmla="*/ 491490 w 982980"/>
                <a:gd name="connsiteY1" fmla="*/ 104 h 2595940"/>
                <a:gd name="connsiteX2" fmla="*/ 982980 w 982980"/>
                <a:gd name="connsiteY2" fmla="*/ 694750 h 2595940"/>
                <a:gd name="connsiteX3" fmla="*/ 491490 w 982980"/>
                <a:gd name="connsiteY3" fmla="*/ 2595940 h 2595940"/>
                <a:gd name="connsiteX4" fmla="*/ 0 w 982980"/>
                <a:gd name="connsiteY4" fmla="*/ 694750 h 2595940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5052 h 2596242"/>
                <a:gd name="connsiteX1" fmla="*/ 491490 w 982980"/>
                <a:gd name="connsiteY1" fmla="*/ 406 h 2596242"/>
                <a:gd name="connsiteX2" fmla="*/ 982980 w 982980"/>
                <a:gd name="connsiteY2" fmla="*/ 695052 h 2596242"/>
                <a:gd name="connsiteX3" fmla="*/ 491490 w 982980"/>
                <a:gd name="connsiteY3" fmla="*/ 2596242 h 2596242"/>
                <a:gd name="connsiteX4" fmla="*/ 0 w 982980"/>
                <a:gd name="connsiteY4" fmla="*/ 695052 h 2596242"/>
                <a:gd name="connsiteX0" fmla="*/ 0 w 982980"/>
                <a:gd name="connsiteY0" fmla="*/ 694751 h 2595941"/>
                <a:gd name="connsiteX1" fmla="*/ 491490 w 982980"/>
                <a:gd name="connsiteY1" fmla="*/ 105 h 2595941"/>
                <a:gd name="connsiteX2" fmla="*/ 982980 w 982980"/>
                <a:gd name="connsiteY2" fmla="*/ 694751 h 2595941"/>
                <a:gd name="connsiteX3" fmla="*/ 491490 w 982980"/>
                <a:gd name="connsiteY3" fmla="*/ 2595941 h 2595941"/>
                <a:gd name="connsiteX4" fmla="*/ 0 w 982980"/>
                <a:gd name="connsiteY4" fmla="*/ 694751 h 2595941"/>
                <a:gd name="connsiteX0" fmla="*/ 119 w 983099"/>
                <a:gd name="connsiteY0" fmla="*/ 702562 h 2603752"/>
                <a:gd name="connsiteX1" fmla="*/ 460597 w 983099"/>
                <a:gd name="connsiteY1" fmla="*/ 102 h 2603752"/>
                <a:gd name="connsiteX2" fmla="*/ 983099 w 983099"/>
                <a:gd name="connsiteY2" fmla="*/ 702562 h 2603752"/>
                <a:gd name="connsiteX3" fmla="*/ 491609 w 983099"/>
                <a:gd name="connsiteY3" fmla="*/ 2603752 h 2603752"/>
                <a:gd name="connsiteX4" fmla="*/ 119 w 983099"/>
                <a:gd name="connsiteY4" fmla="*/ 702562 h 2603752"/>
                <a:gd name="connsiteX0" fmla="*/ 2079 w 985059"/>
                <a:gd name="connsiteY0" fmla="*/ 702562 h 2603752"/>
                <a:gd name="connsiteX1" fmla="*/ 462557 w 985059"/>
                <a:gd name="connsiteY1" fmla="*/ 102 h 2603752"/>
                <a:gd name="connsiteX2" fmla="*/ 985059 w 985059"/>
                <a:gd name="connsiteY2" fmla="*/ 702562 h 2603752"/>
                <a:gd name="connsiteX3" fmla="*/ 493569 w 985059"/>
                <a:gd name="connsiteY3" fmla="*/ 2603752 h 2603752"/>
                <a:gd name="connsiteX4" fmla="*/ 2079 w 985059"/>
                <a:gd name="connsiteY4" fmla="*/ 702562 h 2603752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510" h="2603756">
                  <a:moveTo>
                    <a:pt x="2079" y="702566"/>
                  </a:moveTo>
                  <a:cubicBezTo>
                    <a:pt x="-21698" y="346761"/>
                    <a:pt x="160102" y="7920"/>
                    <a:pt x="462557" y="106"/>
                  </a:cubicBezTo>
                  <a:cubicBezTo>
                    <a:pt x="765012" y="-7708"/>
                    <a:pt x="961735" y="415496"/>
                    <a:pt x="985059" y="702566"/>
                  </a:cubicBezTo>
                  <a:cubicBezTo>
                    <a:pt x="1008383" y="989636"/>
                    <a:pt x="976249" y="2051048"/>
                    <a:pt x="493569" y="2603756"/>
                  </a:cubicBezTo>
                  <a:cubicBezTo>
                    <a:pt x="489186" y="1663074"/>
                    <a:pt x="25856" y="1058371"/>
                    <a:pt x="2079" y="702566"/>
                  </a:cubicBezTo>
                  <a:close/>
                </a:path>
              </a:pathLst>
            </a:custGeom>
            <a:gradFill>
              <a:gsLst>
                <a:gs pos="20000">
                  <a:schemeClr val="tx1"/>
                </a:gs>
                <a:gs pos="100000">
                  <a:srgbClr val="002060"/>
                </a:gs>
                <a:gs pos="50000">
                  <a:srgbClr val="3366FF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月 151">
              <a:extLst>
                <a:ext uri="{FF2B5EF4-FFF2-40B4-BE49-F238E27FC236}">
                  <a16:creationId xmlns:a16="http://schemas.microsoft.com/office/drawing/2014/main" id="{7EA86D71-27A1-4C6E-9F94-228ECB245018}"/>
                </a:ext>
              </a:extLst>
            </p:cNvPr>
            <p:cNvSpPr/>
            <p:nvPr/>
          </p:nvSpPr>
          <p:spPr>
            <a:xfrm rot="16851611">
              <a:off x="4960017" y="3447556"/>
              <a:ext cx="72627" cy="1161407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月 152">
              <a:extLst>
                <a:ext uri="{FF2B5EF4-FFF2-40B4-BE49-F238E27FC236}">
                  <a16:creationId xmlns:a16="http://schemas.microsoft.com/office/drawing/2014/main" id="{8B641EFD-AB02-4FC6-909E-A51E68DFE74A}"/>
                </a:ext>
              </a:extLst>
            </p:cNvPr>
            <p:cNvSpPr/>
            <p:nvPr/>
          </p:nvSpPr>
          <p:spPr>
            <a:xfrm rot="17133364">
              <a:off x="4986838" y="3356685"/>
              <a:ext cx="72627" cy="1161407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月 153">
              <a:extLst>
                <a:ext uri="{FF2B5EF4-FFF2-40B4-BE49-F238E27FC236}">
                  <a16:creationId xmlns:a16="http://schemas.microsoft.com/office/drawing/2014/main" id="{26D55684-0FA0-46D5-B814-0116B9D65B02}"/>
                </a:ext>
              </a:extLst>
            </p:cNvPr>
            <p:cNvSpPr/>
            <p:nvPr/>
          </p:nvSpPr>
          <p:spPr>
            <a:xfrm rot="17550834">
              <a:off x="5014771" y="3249460"/>
              <a:ext cx="72627" cy="1161407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月 154">
              <a:extLst>
                <a:ext uri="{FF2B5EF4-FFF2-40B4-BE49-F238E27FC236}">
                  <a16:creationId xmlns:a16="http://schemas.microsoft.com/office/drawing/2014/main" id="{4F651A8B-23EB-4147-A01A-48B70CAF7D39}"/>
                </a:ext>
              </a:extLst>
            </p:cNvPr>
            <p:cNvSpPr/>
            <p:nvPr/>
          </p:nvSpPr>
          <p:spPr>
            <a:xfrm rot="18000000">
              <a:off x="5057229" y="3145192"/>
              <a:ext cx="72627" cy="1161407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月 155">
              <a:extLst>
                <a:ext uri="{FF2B5EF4-FFF2-40B4-BE49-F238E27FC236}">
                  <a16:creationId xmlns:a16="http://schemas.microsoft.com/office/drawing/2014/main" id="{D6416839-EC81-40CC-9A27-0DFC47BDF0E9}"/>
                </a:ext>
              </a:extLst>
            </p:cNvPr>
            <p:cNvSpPr/>
            <p:nvPr/>
          </p:nvSpPr>
          <p:spPr>
            <a:xfrm rot="16620197">
              <a:off x="4926680" y="3542806"/>
              <a:ext cx="72627" cy="1161407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月 156">
              <a:extLst>
                <a:ext uri="{FF2B5EF4-FFF2-40B4-BE49-F238E27FC236}">
                  <a16:creationId xmlns:a16="http://schemas.microsoft.com/office/drawing/2014/main" id="{85AD8CD8-ECEC-4A80-93C8-A6AC32255578}"/>
                </a:ext>
              </a:extLst>
            </p:cNvPr>
            <p:cNvSpPr/>
            <p:nvPr/>
          </p:nvSpPr>
          <p:spPr>
            <a:xfrm rot="18405358">
              <a:off x="5128666" y="3054705"/>
              <a:ext cx="72627" cy="1161407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楕円 157">
              <a:extLst>
                <a:ext uri="{FF2B5EF4-FFF2-40B4-BE49-F238E27FC236}">
                  <a16:creationId xmlns:a16="http://schemas.microsoft.com/office/drawing/2014/main" id="{B3391E4C-A57E-47D0-BD80-B325A3E6E7EA}"/>
                </a:ext>
              </a:extLst>
            </p:cNvPr>
            <p:cNvSpPr/>
            <p:nvPr/>
          </p:nvSpPr>
          <p:spPr>
            <a:xfrm>
              <a:off x="3114667" y="2308840"/>
              <a:ext cx="76294" cy="7629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17A3093A-1B53-43EE-97F5-CCBFDB1571D0}"/>
              </a:ext>
            </a:extLst>
          </p:cNvPr>
          <p:cNvGrpSpPr/>
          <p:nvPr/>
        </p:nvGrpSpPr>
        <p:grpSpPr>
          <a:xfrm>
            <a:off x="7050562" y="893781"/>
            <a:ext cx="1781411" cy="2606432"/>
            <a:chOff x="1221064" y="918459"/>
            <a:chExt cx="1781411" cy="2606432"/>
          </a:xfrm>
        </p:grpSpPr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78C4D572-2126-4274-9662-0F7C4845B75C}"/>
                </a:ext>
              </a:extLst>
            </p:cNvPr>
            <p:cNvSpPr/>
            <p:nvPr/>
          </p:nvSpPr>
          <p:spPr>
            <a:xfrm>
              <a:off x="1420931" y="3230881"/>
              <a:ext cx="1253690" cy="29401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8521DC8D-9956-4526-AB60-2FCF7DA02026}"/>
                </a:ext>
              </a:extLst>
            </p:cNvPr>
            <p:cNvGrpSpPr/>
            <p:nvPr/>
          </p:nvGrpSpPr>
          <p:grpSpPr>
            <a:xfrm>
              <a:off x="1221064" y="918459"/>
              <a:ext cx="1781411" cy="2467134"/>
              <a:chOff x="550309" y="826969"/>
              <a:chExt cx="3605090" cy="4992807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ADE76BBD-589A-4B3B-A40C-F938A37F3C7F}"/>
                  </a:ext>
                </a:extLst>
              </p:cNvPr>
              <p:cNvGrpSpPr/>
              <p:nvPr/>
            </p:nvGrpSpPr>
            <p:grpSpPr>
              <a:xfrm>
                <a:off x="786341" y="1425988"/>
                <a:ext cx="3369058" cy="3418604"/>
                <a:chOff x="3472066" y="1140994"/>
                <a:chExt cx="3530714" cy="3582638"/>
              </a:xfrm>
              <a:solidFill>
                <a:srgbClr val="003300"/>
              </a:solidFill>
            </p:grpSpPr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B3902C8E-2919-4A76-A277-171F7EAF3A28}"/>
                    </a:ext>
                  </a:extLst>
                </p:cNvPr>
                <p:cNvSpPr/>
                <p:nvPr/>
              </p:nvSpPr>
              <p:spPr>
                <a:xfrm>
                  <a:off x="3472066" y="35184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99BEB24E-7514-4BCF-8998-CC4E1D007B31}"/>
                    </a:ext>
                  </a:extLst>
                </p:cNvPr>
                <p:cNvSpPr/>
                <p:nvPr/>
              </p:nvSpPr>
              <p:spPr>
                <a:xfrm>
                  <a:off x="4074046" y="42575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3C199D37-2BC1-4A80-9EE5-EE9C9DEDC33D}"/>
                    </a:ext>
                  </a:extLst>
                </p:cNvPr>
                <p:cNvSpPr/>
                <p:nvPr/>
              </p:nvSpPr>
              <p:spPr>
                <a:xfrm>
                  <a:off x="5476126" y="11409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037EF91A-4667-453B-950F-37A33434F1AA}"/>
                    </a:ext>
                  </a:extLst>
                </p:cNvPr>
                <p:cNvSpPr/>
                <p:nvPr/>
              </p:nvSpPr>
              <p:spPr>
                <a:xfrm>
                  <a:off x="5964058" y="3537420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4E683C3E-4FE0-42F7-A404-1178C2CF3DDA}"/>
                    </a:ext>
                  </a:extLst>
                </p:cNvPr>
                <p:cNvSpPr/>
                <p:nvPr/>
              </p:nvSpPr>
              <p:spPr>
                <a:xfrm>
                  <a:off x="4858906" y="12705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9CF90A1D-4A23-4C7C-9E36-6FC977F3E61F}"/>
                    </a:ext>
                  </a:extLst>
                </p:cNvPr>
                <p:cNvSpPr/>
                <p:nvPr/>
              </p:nvSpPr>
              <p:spPr>
                <a:xfrm>
                  <a:off x="4096906" y="18420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7D78778E-AB79-4106-82EA-433BAC33023C}"/>
                    </a:ext>
                  </a:extLst>
                </p:cNvPr>
                <p:cNvSpPr/>
                <p:nvPr/>
              </p:nvSpPr>
              <p:spPr>
                <a:xfrm>
                  <a:off x="4150246" y="24668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3AE5F1A7-E036-42A1-A6B2-D6127F11E5A8}"/>
                    </a:ext>
                  </a:extLst>
                </p:cNvPr>
                <p:cNvSpPr/>
                <p:nvPr/>
              </p:nvSpPr>
              <p:spPr>
                <a:xfrm>
                  <a:off x="6009526" y="27564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EBFC475D-AFD6-4813-9C7E-4475D02CF008}"/>
                    </a:ext>
                  </a:extLst>
                </p:cNvPr>
                <p:cNvSpPr/>
                <p:nvPr/>
              </p:nvSpPr>
              <p:spPr>
                <a:xfrm>
                  <a:off x="6596266" y="32898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1F2C72F1-B88C-4AD6-AD70-1328ACDCCB6B}"/>
                    </a:ext>
                  </a:extLst>
                </p:cNvPr>
                <p:cNvSpPr/>
                <p:nvPr/>
              </p:nvSpPr>
              <p:spPr>
                <a:xfrm>
                  <a:off x="6459106" y="40137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0946E36A-B4D7-4FCA-A161-CDBE6F616977}"/>
                    </a:ext>
                  </a:extLst>
                </p:cNvPr>
                <p:cNvSpPr/>
                <p:nvPr/>
              </p:nvSpPr>
              <p:spPr>
                <a:xfrm>
                  <a:off x="6161926" y="41889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E1B79984-ED74-4C62-B75B-079C6C8D3C52}"/>
                    </a:ext>
                  </a:extLst>
                </p:cNvPr>
                <p:cNvSpPr/>
                <p:nvPr/>
              </p:nvSpPr>
              <p:spPr>
                <a:xfrm>
                  <a:off x="3540646" y="39070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8FEDB656-DD29-47A9-8AD9-4FFA007C9A49}"/>
                    </a:ext>
                  </a:extLst>
                </p:cNvPr>
                <p:cNvSpPr/>
                <p:nvPr/>
              </p:nvSpPr>
              <p:spPr>
                <a:xfrm>
                  <a:off x="4218826" y="33888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B5389DE4-6A50-4D30-A3C9-5C233E78D6F4}"/>
                    </a:ext>
                  </a:extLst>
                </p:cNvPr>
                <p:cNvSpPr/>
                <p:nvPr/>
              </p:nvSpPr>
              <p:spPr>
                <a:xfrm>
                  <a:off x="3868306" y="30764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45278104-2F39-48BC-8A3E-57F993B6D956}"/>
                    </a:ext>
                  </a:extLst>
                </p:cNvPr>
                <p:cNvSpPr/>
                <p:nvPr/>
              </p:nvSpPr>
              <p:spPr>
                <a:xfrm>
                  <a:off x="5872366" y="21468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DBE91628-A1A7-4C31-8864-0B83BDE9B597}"/>
                    </a:ext>
                  </a:extLst>
                </p:cNvPr>
                <p:cNvSpPr/>
                <p:nvPr/>
              </p:nvSpPr>
              <p:spPr>
                <a:xfrm>
                  <a:off x="5552326" y="14991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9AC7D623-1A46-4BC8-9BBE-E438D292B989}"/>
                    </a:ext>
                  </a:extLst>
                </p:cNvPr>
                <p:cNvSpPr/>
                <p:nvPr/>
              </p:nvSpPr>
              <p:spPr>
                <a:xfrm>
                  <a:off x="5346586" y="22001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67531E91-196F-4093-81DC-0DFD14675621}"/>
                    </a:ext>
                  </a:extLst>
                </p:cNvPr>
                <p:cNvSpPr/>
                <p:nvPr/>
              </p:nvSpPr>
              <p:spPr>
                <a:xfrm>
                  <a:off x="4919866" y="18572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497103C0-29E3-4EB7-8CC4-A7C9B1CFB262}"/>
                    </a:ext>
                  </a:extLst>
                </p:cNvPr>
                <p:cNvSpPr/>
                <p:nvPr/>
              </p:nvSpPr>
              <p:spPr>
                <a:xfrm>
                  <a:off x="4782706" y="366321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21C15A16-B531-45E4-9596-183213CAD146}"/>
                    </a:ext>
                  </a:extLst>
                </p:cNvPr>
                <p:cNvSpPr/>
                <p:nvPr/>
              </p:nvSpPr>
              <p:spPr>
                <a:xfrm>
                  <a:off x="5940946" y="309171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FD80BA01-5F2D-4CEB-980E-735FC383DDAB}"/>
                    </a:ext>
                  </a:extLst>
                </p:cNvPr>
                <p:cNvSpPr/>
                <p:nvPr/>
              </p:nvSpPr>
              <p:spPr>
                <a:xfrm>
                  <a:off x="5384686" y="31755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5A063F8E-EE1D-4C32-B545-51868ACB9095}"/>
                    </a:ext>
                  </a:extLst>
                </p:cNvPr>
                <p:cNvSpPr/>
                <p:nvPr/>
              </p:nvSpPr>
              <p:spPr>
                <a:xfrm>
                  <a:off x="5666626" y="27792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F2080E95-1F3F-4A73-A376-6A8D4A97FD2F}"/>
                    </a:ext>
                  </a:extLst>
                </p:cNvPr>
                <p:cNvSpPr/>
                <p:nvPr/>
              </p:nvSpPr>
              <p:spPr>
                <a:xfrm>
                  <a:off x="6756286" y="36403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25D08881-AFA8-4BC5-8170-2BE20F8943CA}"/>
                    </a:ext>
                  </a:extLst>
                </p:cNvPr>
                <p:cNvSpPr/>
                <p:nvPr/>
              </p:nvSpPr>
              <p:spPr>
                <a:xfrm>
                  <a:off x="5498986" y="40975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84B0E732-4DF4-4B0F-9D41-A0492B3BF82E}"/>
                    </a:ext>
                  </a:extLst>
                </p:cNvPr>
                <p:cNvSpPr/>
                <p:nvPr/>
              </p:nvSpPr>
              <p:spPr>
                <a:xfrm>
                  <a:off x="4698886" y="44785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CF146740-A3F3-45A3-B7C4-0DF92F20067F}"/>
                    </a:ext>
                  </a:extLst>
                </p:cNvPr>
                <p:cNvSpPr/>
                <p:nvPr/>
              </p:nvSpPr>
              <p:spPr>
                <a:xfrm>
                  <a:off x="4851286" y="28554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4D76A5C5-7971-4AA9-8439-85ACEA2278B3}"/>
                    </a:ext>
                  </a:extLst>
                </p:cNvPr>
                <p:cNvSpPr/>
                <p:nvPr/>
              </p:nvSpPr>
              <p:spPr>
                <a:xfrm>
                  <a:off x="4546486" y="24897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C480A54D-48F1-493C-B655-CF5E9DFED8C4}"/>
                    </a:ext>
                  </a:extLst>
                </p:cNvPr>
                <p:cNvSpPr/>
                <p:nvPr/>
              </p:nvSpPr>
              <p:spPr>
                <a:xfrm>
                  <a:off x="4592206" y="20020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5C4ECA1A-3AE5-4859-AACF-3C0E908B3F2A}"/>
                  </a:ext>
                </a:extLst>
              </p:cNvPr>
              <p:cNvGrpSpPr/>
              <p:nvPr/>
            </p:nvGrpSpPr>
            <p:grpSpPr>
              <a:xfrm>
                <a:off x="939660" y="1584960"/>
                <a:ext cx="3091320" cy="3235726"/>
                <a:chOff x="3472066" y="1140994"/>
                <a:chExt cx="3530714" cy="3582638"/>
              </a:xfrm>
              <a:solidFill>
                <a:schemeClr val="accent6">
                  <a:lumMod val="50000"/>
                </a:schemeClr>
              </a:solidFill>
            </p:grpSpPr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A8E4F103-16C2-4A79-AC9B-46F0FB1A5BA5}"/>
                    </a:ext>
                  </a:extLst>
                </p:cNvPr>
                <p:cNvSpPr/>
                <p:nvPr/>
              </p:nvSpPr>
              <p:spPr>
                <a:xfrm>
                  <a:off x="3472066" y="35184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C3A48E6F-DA42-4FA9-A755-C97C395CF833}"/>
                    </a:ext>
                  </a:extLst>
                </p:cNvPr>
                <p:cNvSpPr/>
                <p:nvPr/>
              </p:nvSpPr>
              <p:spPr>
                <a:xfrm>
                  <a:off x="4074046" y="42575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09137861-4AB2-418B-96ED-61CFBCF2FB50}"/>
                    </a:ext>
                  </a:extLst>
                </p:cNvPr>
                <p:cNvSpPr/>
                <p:nvPr/>
              </p:nvSpPr>
              <p:spPr>
                <a:xfrm>
                  <a:off x="5476126" y="11409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64A44280-424C-4E1A-B254-528BC7C81461}"/>
                    </a:ext>
                  </a:extLst>
                </p:cNvPr>
                <p:cNvSpPr/>
                <p:nvPr/>
              </p:nvSpPr>
              <p:spPr>
                <a:xfrm>
                  <a:off x="5964058" y="3537420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1918FCDC-4EFD-435E-9EC8-AC8451DE4894}"/>
                    </a:ext>
                  </a:extLst>
                </p:cNvPr>
                <p:cNvSpPr/>
                <p:nvPr/>
              </p:nvSpPr>
              <p:spPr>
                <a:xfrm>
                  <a:off x="4858906" y="12705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A4318D71-823A-4C45-AFEF-CDAA8027A4FF}"/>
                    </a:ext>
                  </a:extLst>
                </p:cNvPr>
                <p:cNvSpPr/>
                <p:nvPr/>
              </p:nvSpPr>
              <p:spPr>
                <a:xfrm>
                  <a:off x="4096906" y="18420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D4CA9C1B-CF77-45E7-9040-D3F5AC13DBAF}"/>
                    </a:ext>
                  </a:extLst>
                </p:cNvPr>
                <p:cNvSpPr/>
                <p:nvPr/>
              </p:nvSpPr>
              <p:spPr>
                <a:xfrm>
                  <a:off x="4150246" y="24668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FCD7C4D2-5C26-45CB-8671-BC91E1000FCB}"/>
                    </a:ext>
                  </a:extLst>
                </p:cNvPr>
                <p:cNvSpPr/>
                <p:nvPr/>
              </p:nvSpPr>
              <p:spPr>
                <a:xfrm>
                  <a:off x="6009526" y="27564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C5C3CFF2-C33B-45B3-901E-197A3676A294}"/>
                    </a:ext>
                  </a:extLst>
                </p:cNvPr>
                <p:cNvSpPr/>
                <p:nvPr/>
              </p:nvSpPr>
              <p:spPr>
                <a:xfrm>
                  <a:off x="6596266" y="32898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396869C9-51D7-4CEA-9125-789CA86A5C01}"/>
                    </a:ext>
                  </a:extLst>
                </p:cNvPr>
                <p:cNvSpPr/>
                <p:nvPr/>
              </p:nvSpPr>
              <p:spPr>
                <a:xfrm>
                  <a:off x="6459106" y="40137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0CD0C167-B04B-4AA1-82AF-2A8E58965F2D}"/>
                    </a:ext>
                  </a:extLst>
                </p:cNvPr>
                <p:cNvSpPr/>
                <p:nvPr/>
              </p:nvSpPr>
              <p:spPr>
                <a:xfrm>
                  <a:off x="6161926" y="41889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8DB359CF-15EA-4B20-AF47-EAB5FD917D79}"/>
                    </a:ext>
                  </a:extLst>
                </p:cNvPr>
                <p:cNvSpPr/>
                <p:nvPr/>
              </p:nvSpPr>
              <p:spPr>
                <a:xfrm>
                  <a:off x="3540646" y="39070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EBE0A007-DFBA-446D-87C2-7D1BE7BA58C4}"/>
                    </a:ext>
                  </a:extLst>
                </p:cNvPr>
                <p:cNvSpPr/>
                <p:nvPr/>
              </p:nvSpPr>
              <p:spPr>
                <a:xfrm>
                  <a:off x="4218826" y="33888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464CE709-A9E8-4F79-BF07-AA8D96327ADB}"/>
                    </a:ext>
                  </a:extLst>
                </p:cNvPr>
                <p:cNvSpPr/>
                <p:nvPr/>
              </p:nvSpPr>
              <p:spPr>
                <a:xfrm>
                  <a:off x="3868306" y="30764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DC70CC95-CD65-4066-B6DB-FF18E061138F}"/>
                    </a:ext>
                  </a:extLst>
                </p:cNvPr>
                <p:cNvSpPr/>
                <p:nvPr/>
              </p:nvSpPr>
              <p:spPr>
                <a:xfrm>
                  <a:off x="5872366" y="21468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D3D31A3D-FC28-4C9B-AD5D-A90C587E32E0}"/>
                    </a:ext>
                  </a:extLst>
                </p:cNvPr>
                <p:cNvSpPr/>
                <p:nvPr/>
              </p:nvSpPr>
              <p:spPr>
                <a:xfrm>
                  <a:off x="5552326" y="14991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569D6A21-00CF-425F-A769-28E64FB6E844}"/>
                    </a:ext>
                  </a:extLst>
                </p:cNvPr>
                <p:cNvSpPr/>
                <p:nvPr/>
              </p:nvSpPr>
              <p:spPr>
                <a:xfrm>
                  <a:off x="5346586" y="22001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541818AE-B729-475E-811F-44798EA0D886}"/>
                    </a:ext>
                  </a:extLst>
                </p:cNvPr>
                <p:cNvSpPr/>
                <p:nvPr/>
              </p:nvSpPr>
              <p:spPr>
                <a:xfrm>
                  <a:off x="4919866" y="18572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B39CA839-9A7D-494C-A1B9-626FAE4BBF89}"/>
                    </a:ext>
                  </a:extLst>
                </p:cNvPr>
                <p:cNvSpPr/>
                <p:nvPr/>
              </p:nvSpPr>
              <p:spPr>
                <a:xfrm>
                  <a:off x="4782706" y="366321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D48110B3-8AEA-4916-AAE6-9AE731DC38C5}"/>
                    </a:ext>
                  </a:extLst>
                </p:cNvPr>
                <p:cNvSpPr/>
                <p:nvPr/>
              </p:nvSpPr>
              <p:spPr>
                <a:xfrm>
                  <a:off x="5940946" y="309171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084F621D-FD2C-4639-A434-3626D6BA0687}"/>
                    </a:ext>
                  </a:extLst>
                </p:cNvPr>
                <p:cNvSpPr/>
                <p:nvPr/>
              </p:nvSpPr>
              <p:spPr>
                <a:xfrm>
                  <a:off x="5384686" y="31755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7B80FF48-19BA-437B-8058-638CA5E3992A}"/>
                    </a:ext>
                  </a:extLst>
                </p:cNvPr>
                <p:cNvSpPr/>
                <p:nvPr/>
              </p:nvSpPr>
              <p:spPr>
                <a:xfrm>
                  <a:off x="5666626" y="27792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DEAA37A8-0F08-48F8-8C96-D9600A44F58F}"/>
                    </a:ext>
                  </a:extLst>
                </p:cNvPr>
                <p:cNvSpPr/>
                <p:nvPr/>
              </p:nvSpPr>
              <p:spPr>
                <a:xfrm>
                  <a:off x="6756286" y="36403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DF33197E-B9E2-4E1A-A61F-B9960FB749A4}"/>
                    </a:ext>
                  </a:extLst>
                </p:cNvPr>
                <p:cNvSpPr/>
                <p:nvPr/>
              </p:nvSpPr>
              <p:spPr>
                <a:xfrm>
                  <a:off x="5498986" y="40975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E36F9CD6-23F7-427C-90AE-505C6A50E9E7}"/>
                    </a:ext>
                  </a:extLst>
                </p:cNvPr>
                <p:cNvSpPr/>
                <p:nvPr/>
              </p:nvSpPr>
              <p:spPr>
                <a:xfrm>
                  <a:off x="4698886" y="44785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0EABA162-1487-423A-8A8D-C053998D8FE5}"/>
                    </a:ext>
                  </a:extLst>
                </p:cNvPr>
                <p:cNvSpPr/>
                <p:nvPr/>
              </p:nvSpPr>
              <p:spPr>
                <a:xfrm>
                  <a:off x="4851286" y="28554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9D79094B-C3C5-4CAE-B7DC-BD5D7FBD1CFD}"/>
                    </a:ext>
                  </a:extLst>
                </p:cNvPr>
                <p:cNvSpPr/>
                <p:nvPr/>
              </p:nvSpPr>
              <p:spPr>
                <a:xfrm>
                  <a:off x="4546486" y="24897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7C75EBC7-5D55-4CF6-8247-F196CE01A313}"/>
                    </a:ext>
                  </a:extLst>
                </p:cNvPr>
                <p:cNvSpPr/>
                <p:nvPr/>
              </p:nvSpPr>
              <p:spPr>
                <a:xfrm>
                  <a:off x="4592206" y="20020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EFD358D3-93CE-4171-8F3E-B11802184BDB}"/>
                  </a:ext>
                </a:extLst>
              </p:cNvPr>
              <p:cNvGrpSpPr/>
              <p:nvPr/>
            </p:nvGrpSpPr>
            <p:grpSpPr>
              <a:xfrm>
                <a:off x="626321" y="1425988"/>
                <a:ext cx="3369058" cy="3418604"/>
                <a:chOff x="3472066" y="1140994"/>
                <a:chExt cx="3530714" cy="3582638"/>
              </a:xfrm>
              <a:solidFill>
                <a:srgbClr val="003300"/>
              </a:solidFill>
            </p:grpSpPr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5DC00617-3F03-40F2-A3D5-6588D731469B}"/>
                    </a:ext>
                  </a:extLst>
                </p:cNvPr>
                <p:cNvSpPr/>
                <p:nvPr/>
              </p:nvSpPr>
              <p:spPr>
                <a:xfrm>
                  <a:off x="3472066" y="35184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9C0813CF-8B55-46F5-A0B0-8450728D10D2}"/>
                    </a:ext>
                  </a:extLst>
                </p:cNvPr>
                <p:cNvSpPr/>
                <p:nvPr/>
              </p:nvSpPr>
              <p:spPr>
                <a:xfrm>
                  <a:off x="4074046" y="42575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0F6F7FB3-CD4A-4E49-9044-2F93D23D1BBC}"/>
                    </a:ext>
                  </a:extLst>
                </p:cNvPr>
                <p:cNvSpPr/>
                <p:nvPr/>
              </p:nvSpPr>
              <p:spPr>
                <a:xfrm>
                  <a:off x="5476126" y="11409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E00A70B4-F532-46E1-9BA1-0382D8FE40AC}"/>
                    </a:ext>
                  </a:extLst>
                </p:cNvPr>
                <p:cNvSpPr/>
                <p:nvPr/>
              </p:nvSpPr>
              <p:spPr>
                <a:xfrm>
                  <a:off x="5964058" y="3537420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BC13CED4-B567-4C78-AF14-AC86BF990BE9}"/>
                    </a:ext>
                  </a:extLst>
                </p:cNvPr>
                <p:cNvSpPr/>
                <p:nvPr/>
              </p:nvSpPr>
              <p:spPr>
                <a:xfrm>
                  <a:off x="4858906" y="12705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0F133AD1-C753-42B7-B4FB-30130F0868BF}"/>
                    </a:ext>
                  </a:extLst>
                </p:cNvPr>
                <p:cNvSpPr/>
                <p:nvPr/>
              </p:nvSpPr>
              <p:spPr>
                <a:xfrm>
                  <a:off x="4096906" y="18420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7A0BC87B-E964-44EF-8A3C-5DBB403F05AC}"/>
                    </a:ext>
                  </a:extLst>
                </p:cNvPr>
                <p:cNvSpPr/>
                <p:nvPr/>
              </p:nvSpPr>
              <p:spPr>
                <a:xfrm>
                  <a:off x="4150246" y="24668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EFE97D34-2595-4DE2-86A2-1AEB9F81548F}"/>
                    </a:ext>
                  </a:extLst>
                </p:cNvPr>
                <p:cNvSpPr/>
                <p:nvPr/>
              </p:nvSpPr>
              <p:spPr>
                <a:xfrm>
                  <a:off x="6009526" y="27564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DC1DBF2C-F20D-4A48-8D35-858579A4040F}"/>
                    </a:ext>
                  </a:extLst>
                </p:cNvPr>
                <p:cNvSpPr/>
                <p:nvPr/>
              </p:nvSpPr>
              <p:spPr>
                <a:xfrm>
                  <a:off x="6596266" y="32898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EBACD0F2-70C4-421F-A171-F70DEE6141BF}"/>
                    </a:ext>
                  </a:extLst>
                </p:cNvPr>
                <p:cNvSpPr/>
                <p:nvPr/>
              </p:nvSpPr>
              <p:spPr>
                <a:xfrm>
                  <a:off x="6459106" y="40137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0E01608E-D110-4974-999D-3D30E6B15705}"/>
                    </a:ext>
                  </a:extLst>
                </p:cNvPr>
                <p:cNvSpPr/>
                <p:nvPr/>
              </p:nvSpPr>
              <p:spPr>
                <a:xfrm>
                  <a:off x="6161926" y="41889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28FA15AC-E11D-49BD-9153-C36170E9D448}"/>
                    </a:ext>
                  </a:extLst>
                </p:cNvPr>
                <p:cNvSpPr/>
                <p:nvPr/>
              </p:nvSpPr>
              <p:spPr>
                <a:xfrm>
                  <a:off x="3540646" y="39070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153CC48D-DC4A-46C0-88D4-CE2B859B2A60}"/>
                    </a:ext>
                  </a:extLst>
                </p:cNvPr>
                <p:cNvSpPr/>
                <p:nvPr/>
              </p:nvSpPr>
              <p:spPr>
                <a:xfrm>
                  <a:off x="4218826" y="33888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5C0E3A90-7FAF-483B-AF24-FB6D939B9232}"/>
                    </a:ext>
                  </a:extLst>
                </p:cNvPr>
                <p:cNvSpPr/>
                <p:nvPr/>
              </p:nvSpPr>
              <p:spPr>
                <a:xfrm>
                  <a:off x="3868306" y="30764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69229A91-A857-4968-BA34-CE008D5AFEF3}"/>
                    </a:ext>
                  </a:extLst>
                </p:cNvPr>
                <p:cNvSpPr/>
                <p:nvPr/>
              </p:nvSpPr>
              <p:spPr>
                <a:xfrm>
                  <a:off x="5872366" y="21468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A0C46833-1657-4058-B17E-B0DBB065C997}"/>
                    </a:ext>
                  </a:extLst>
                </p:cNvPr>
                <p:cNvSpPr/>
                <p:nvPr/>
              </p:nvSpPr>
              <p:spPr>
                <a:xfrm>
                  <a:off x="5552326" y="14991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005D4E34-328A-4F7F-A59D-6733A4144D88}"/>
                    </a:ext>
                  </a:extLst>
                </p:cNvPr>
                <p:cNvSpPr/>
                <p:nvPr/>
              </p:nvSpPr>
              <p:spPr>
                <a:xfrm>
                  <a:off x="5346586" y="22001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9D677F48-5677-41BC-AEFB-36B01EB42E95}"/>
                    </a:ext>
                  </a:extLst>
                </p:cNvPr>
                <p:cNvSpPr/>
                <p:nvPr/>
              </p:nvSpPr>
              <p:spPr>
                <a:xfrm>
                  <a:off x="4919866" y="18572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A551FC86-2909-4EE6-A310-23E1E9035E0D}"/>
                    </a:ext>
                  </a:extLst>
                </p:cNvPr>
                <p:cNvSpPr/>
                <p:nvPr/>
              </p:nvSpPr>
              <p:spPr>
                <a:xfrm>
                  <a:off x="4782706" y="366321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CCCACE0E-25BC-4FCA-8102-ADDB611425B3}"/>
                    </a:ext>
                  </a:extLst>
                </p:cNvPr>
                <p:cNvSpPr/>
                <p:nvPr/>
              </p:nvSpPr>
              <p:spPr>
                <a:xfrm>
                  <a:off x="5940946" y="309171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3F6FE037-D463-4DEB-8739-F155226BA48D}"/>
                    </a:ext>
                  </a:extLst>
                </p:cNvPr>
                <p:cNvSpPr/>
                <p:nvPr/>
              </p:nvSpPr>
              <p:spPr>
                <a:xfrm>
                  <a:off x="5384686" y="31755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FB633327-C820-4FC6-9D24-E2A4FB08AFFF}"/>
                    </a:ext>
                  </a:extLst>
                </p:cNvPr>
                <p:cNvSpPr/>
                <p:nvPr/>
              </p:nvSpPr>
              <p:spPr>
                <a:xfrm>
                  <a:off x="5666626" y="27792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8275AF42-A844-49B1-BEF4-130EC32A97AD}"/>
                    </a:ext>
                  </a:extLst>
                </p:cNvPr>
                <p:cNvSpPr/>
                <p:nvPr/>
              </p:nvSpPr>
              <p:spPr>
                <a:xfrm>
                  <a:off x="6756286" y="36403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EDC6AF4B-8C55-4F43-9688-0832F47E3B3E}"/>
                    </a:ext>
                  </a:extLst>
                </p:cNvPr>
                <p:cNvSpPr/>
                <p:nvPr/>
              </p:nvSpPr>
              <p:spPr>
                <a:xfrm>
                  <a:off x="5498986" y="40975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F733762B-6B36-4A48-9DAF-970D713381C6}"/>
                    </a:ext>
                  </a:extLst>
                </p:cNvPr>
                <p:cNvSpPr/>
                <p:nvPr/>
              </p:nvSpPr>
              <p:spPr>
                <a:xfrm>
                  <a:off x="4698886" y="44785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4E31BFCA-921D-4DB9-82B8-1DEC5D1721D5}"/>
                    </a:ext>
                  </a:extLst>
                </p:cNvPr>
                <p:cNvSpPr/>
                <p:nvPr/>
              </p:nvSpPr>
              <p:spPr>
                <a:xfrm>
                  <a:off x="4851286" y="28554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D5D07EF6-67AE-48D8-B13A-9F3FD6DD8BED}"/>
                    </a:ext>
                  </a:extLst>
                </p:cNvPr>
                <p:cNvSpPr/>
                <p:nvPr/>
              </p:nvSpPr>
              <p:spPr>
                <a:xfrm>
                  <a:off x="4546486" y="24897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933CC8D6-B30F-4B58-A26A-897173B5B71F}"/>
                    </a:ext>
                  </a:extLst>
                </p:cNvPr>
                <p:cNvSpPr/>
                <p:nvPr/>
              </p:nvSpPr>
              <p:spPr>
                <a:xfrm>
                  <a:off x="4592206" y="20020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0F7157C5-2487-4CC4-A0A3-A39EAF2D9F9F}"/>
                  </a:ext>
                </a:extLst>
              </p:cNvPr>
              <p:cNvSpPr/>
              <p:nvPr/>
            </p:nvSpPr>
            <p:spPr>
              <a:xfrm>
                <a:off x="566953" y="901402"/>
                <a:ext cx="3462635" cy="4918374"/>
              </a:xfrm>
              <a:custGeom>
                <a:avLst/>
                <a:gdLst>
                  <a:gd name="connsiteX0" fmla="*/ 1785339 w 3462635"/>
                  <a:gd name="connsiteY0" fmla="*/ 0 h 4918374"/>
                  <a:gd name="connsiteX1" fmla="*/ 1814633 w 3462635"/>
                  <a:gd name="connsiteY1" fmla="*/ 310296 h 4918374"/>
                  <a:gd name="connsiteX2" fmla="*/ 1796715 w 3462635"/>
                  <a:gd name="connsiteY2" fmla="*/ 439510 h 4918374"/>
                  <a:gd name="connsiteX3" fmla="*/ 1854196 w 3462635"/>
                  <a:gd name="connsiteY3" fmla="*/ 410721 h 4918374"/>
                  <a:gd name="connsiteX4" fmla="*/ 2104246 w 3462635"/>
                  <a:gd name="connsiteY4" fmla="*/ 243834 h 4918374"/>
                  <a:gd name="connsiteX5" fmla="*/ 2104246 w 3462635"/>
                  <a:gd name="connsiteY5" fmla="*/ 243833 h 4918374"/>
                  <a:gd name="connsiteX6" fmla="*/ 1842209 w 3462635"/>
                  <a:gd name="connsiteY6" fmla="*/ 471477 h 4918374"/>
                  <a:gd name="connsiteX7" fmla="*/ 1786602 w 3462635"/>
                  <a:gd name="connsiteY7" fmla="*/ 499065 h 4918374"/>
                  <a:gd name="connsiteX8" fmla="*/ 1763609 w 3462635"/>
                  <a:gd name="connsiteY8" fmla="*/ 624511 h 4918374"/>
                  <a:gd name="connsiteX9" fmla="*/ 1673596 w 3462635"/>
                  <a:gd name="connsiteY9" fmla="*/ 1001801 h 4918374"/>
                  <a:gd name="connsiteX10" fmla="*/ 1673000 w 3462635"/>
                  <a:gd name="connsiteY10" fmla="*/ 1003861 h 4918374"/>
                  <a:gd name="connsiteX11" fmla="*/ 1667477 w 3462635"/>
                  <a:gd name="connsiteY11" fmla="*/ 1002359 h 4918374"/>
                  <a:gd name="connsiteX12" fmla="*/ 1669885 w 3462635"/>
                  <a:gd name="connsiteY12" fmla="*/ 1097908 h 4918374"/>
                  <a:gd name="connsiteX13" fmla="*/ 1711712 w 3462635"/>
                  <a:gd name="connsiteY13" fmla="*/ 1043928 h 4918374"/>
                  <a:gd name="connsiteX14" fmla="*/ 2194558 w 3462635"/>
                  <a:gd name="connsiteY14" fmla="*/ 572596 h 4918374"/>
                  <a:gd name="connsiteX15" fmla="*/ 2220736 w 3462635"/>
                  <a:gd name="connsiteY15" fmla="*/ 575614 h 4918374"/>
                  <a:gd name="connsiteX16" fmla="*/ 1733611 w 3462635"/>
                  <a:gd name="connsiteY16" fmla="*/ 1119258 h 4918374"/>
                  <a:gd name="connsiteX17" fmla="*/ 1672440 w 3462635"/>
                  <a:gd name="connsiteY17" fmla="*/ 1199248 h 4918374"/>
                  <a:gd name="connsiteX18" fmla="*/ 1682152 w 3462635"/>
                  <a:gd name="connsiteY18" fmla="*/ 1584443 h 4918374"/>
                  <a:gd name="connsiteX19" fmla="*/ 1731839 w 3462635"/>
                  <a:gd name="connsiteY19" fmla="*/ 1520136 h 4918374"/>
                  <a:gd name="connsiteX20" fmla="*/ 2373146 w 3462635"/>
                  <a:gd name="connsiteY20" fmla="*/ 876894 h 4918374"/>
                  <a:gd name="connsiteX21" fmla="*/ 2406256 w 3462635"/>
                  <a:gd name="connsiteY21" fmla="*/ 879313 h 4918374"/>
                  <a:gd name="connsiteX22" fmla="*/ 2103561 w 3462635"/>
                  <a:gd name="connsiteY22" fmla="*/ 1194688 h 4918374"/>
                  <a:gd name="connsiteX23" fmla="*/ 1999180 w 3462635"/>
                  <a:gd name="connsiteY23" fmla="*/ 1317278 h 4918374"/>
                  <a:gd name="connsiteX24" fmla="*/ 2115295 w 3462635"/>
                  <a:gd name="connsiteY24" fmla="*/ 1303816 h 4918374"/>
                  <a:gd name="connsiteX25" fmla="*/ 2590503 w 3462635"/>
                  <a:gd name="connsiteY25" fmla="*/ 1210072 h 4918374"/>
                  <a:gd name="connsiteX26" fmla="*/ 2590504 w 3462635"/>
                  <a:gd name="connsiteY26" fmla="*/ 1210072 h 4918374"/>
                  <a:gd name="connsiteX27" fmla="*/ 2061289 w 3462635"/>
                  <a:gd name="connsiteY27" fmla="*/ 1360890 h 4918374"/>
                  <a:gd name="connsiteX28" fmla="*/ 1951431 w 3462635"/>
                  <a:gd name="connsiteY28" fmla="*/ 1373357 h 4918374"/>
                  <a:gd name="connsiteX29" fmla="*/ 1932494 w 3462635"/>
                  <a:gd name="connsiteY29" fmla="*/ 1395597 h 4918374"/>
                  <a:gd name="connsiteX30" fmla="*/ 1755309 w 3462635"/>
                  <a:gd name="connsiteY30" fmla="*/ 1617188 h 4918374"/>
                  <a:gd name="connsiteX31" fmla="*/ 1685289 w 3462635"/>
                  <a:gd name="connsiteY31" fmla="*/ 1708902 h 4918374"/>
                  <a:gd name="connsiteX32" fmla="*/ 1702884 w 3462635"/>
                  <a:gd name="connsiteY32" fmla="*/ 2406780 h 4918374"/>
                  <a:gd name="connsiteX33" fmla="*/ 1805397 w 3462635"/>
                  <a:gd name="connsiteY33" fmla="*/ 2297453 h 4918374"/>
                  <a:gd name="connsiteX34" fmla="*/ 2702263 w 3462635"/>
                  <a:gd name="connsiteY34" fmla="*/ 1594948 h 4918374"/>
                  <a:gd name="connsiteX35" fmla="*/ 2296490 w 3462635"/>
                  <a:gd name="connsiteY35" fmla="*/ 1944086 h 4918374"/>
                  <a:gd name="connsiteX36" fmla="*/ 2294263 w 3462635"/>
                  <a:gd name="connsiteY36" fmla="*/ 1946245 h 4918374"/>
                  <a:gd name="connsiteX37" fmla="*/ 2373968 w 3462635"/>
                  <a:gd name="connsiteY37" fmla="*/ 1922025 h 4918374"/>
                  <a:gd name="connsiteX38" fmla="*/ 2902273 w 3462635"/>
                  <a:gd name="connsiteY38" fmla="*/ 1708595 h 4918374"/>
                  <a:gd name="connsiteX39" fmla="*/ 2902274 w 3462635"/>
                  <a:gd name="connsiteY39" fmla="*/ 1708595 h 4918374"/>
                  <a:gd name="connsiteX40" fmla="*/ 2750086 w 3462635"/>
                  <a:gd name="connsiteY40" fmla="*/ 1839021 h 4918374"/>
                  <a:gd name="connsiteX41" fmla="*/ 2681787 w 3462635"/>
                  <a:gd name="connsiteY41" fmla="*/ 1871501 h 4918374"/>
                  <a:gd name="connsiteX42" fmla="*/ 2730816 w 3462635"/>
                  <a:gd name="connsiteY42" fmla="*/ 1899662 h 4918374"/>
                  <a:gd name="connsiteX43" fmla="*/ 3008043 w 3462635"/>
                  <a:gd name="connsiteY43" fmla="*/ 2015946 h 4918374"/>
                  <a:gd name="connsiteX44" fmla="*/ 3008043 w 3462635"/>
                  <a:gd name="connsiteY44" fmla="*/ 2015946 h 4918374"/>
                  <a:gd name="connsiteX45" fmla="*/ 2743452 w 3462635"/>
                  <a:gd name="connsiteY45" fmla="*/ 1959307 h 4918374"/>
                  <a:gd name="connsiteX46" fmla="*/ 2626958 w 3462635"/>
                  <a:gd name="connsiteY46" fmla="*/ 1895415 h 4918374"/>
                  <a:gd name="connsiteX47" fmla="*/ 2563915 w 3462635"/>
                  <a:gd name="connsiteY47" fmla="*/ 1921771 h 4918374"/>
                  <a:gd name="connsiteX48" fmla="*/ 2325356 w 3462635"/>
                  <a:gd name="connsiteY48" fmla="*/ 2006327 h 4918374"/>
                  <a:gd name="connsiteX49" fmla="*/ 2190449 w 3462635"/>
                  <a:gd name="connsiteY49" fmla="*/ 2046923 h 4918374"/>
                  <a:gd name="connsiteX50" fmla="*/ 2064524 w 3462635"/>
                  <a:gd name="connsiteY50" fmla="*/ 2169043 h 4918374"/>
                  <a:gd name="connsiteX51" fmla="*/ 1951574 w 3462635"/>
                  <a:gd name="connsiteY51" fmla="*/ 2285550 h 4918374"/>
                  <a:gd name="connsiteX52" fmla="*/ 2068359 w 3462635"/>
                  <a:gd name="connsiteY52" fmla="*/ 2270383 h 4918374"/>
                  <a:gd name="connsiteX53" fmla="*/ 2612945 w 3462635"/>
                  <a:gd name="connsiteY53" fmla="*/ 2153437 h 4918374"/>
                  <a:gd name="connsiteX54" fmla="*/ 2612946 w 3462635"/>
                  <a:gd name="connsiteY54" fmla="*/ 2153437 h 4918374"/>
                  <a:gd name="connsiteX55" fmla="*/ 2007392 w 3462635"/>
                  <a:gd name="connsiteY55" fmla="*/ 2339059 h 4918374"/>
                  <a:gd name="connsiteX56" fmla="*/ 1884533 w 3462635"/>
                  <a:gd name="connsiteY56" fmla="*/ 2354702 h 4918374"/>
                  <a:gd name="connsiteX57" fmla="*/ 1822687 w 3462635"/>
                  <a:gd name="connsiteY57" fmla="*/ 2418496 h 4918374"/>
                  <a:gd name="connsiteX58" fmla="*/ 1706344 w 3462635"/>
                  <a:gd name="connsiteY58" fmla="*/ 2544022 h 4918374"/>
                  <a:gd name="connsiteX59" fmla="*/ 1726342 w 3462635"/>
                  <a:gd name="connsiteY59" fmla="*/ 3337244 h 4918374"/>
                  <a:gd name="connsiteX60" fmla="*/ 1922708 w 3462635"/>
                  <a:gd name="connsiteY60" fmla="*/ 3177748 h 4918374"/>
                  <a:gd name="connsiteX61" fmla="*/ 3328771 w 3462635"/>
                  <a:gd name="connsiteY61" fmla="*/ 2327573 h 4918374"/>
                  <a:gd name="connsiteX62" fmla="*/ 2684534 w 3462635"/>
                  <a:gd name="connsiteY62" fmla="*/ 2754762 h 4918374"/>
                  <a:gd name="connsiteX63" fmla="*/ 2650868 w 3462635"/>
                  <a:gd name="connsiteY63" fmla="*/ 2779395 h 4918374"/>
                  <a:gd name="connsiteX64" fmla="*/ 2775486 w 3462635"/>
                  <a:gd name="connsiteY64" fmla="*/ 2777549 h 4918374"/>
                  <a:gd name="connsiteX65" fmla="*/ 3462634 w 3462635"/>
                  <a:gd name="connsiteY65" fmla="*/ 2720609 h 4918374"/>
                  <a:gd name="connsiteX66" fmla="*/ 3462635 w 3462635"/>
                  <a:gd name="connsiteY66" fmla="*/ 2720609 h 4918374"/>
                  <a:gd name="connsiteX67" fmla="*/ 2690914 w 3462635"/>
                  <a:gd name="connsiteY67" fmla="*/ 2840282 h 4918374"/>
                  <a:gd name="connsiteX68" fmla="*/ 2565470 w 3462635"/>
                  <a:gd name="connsiteY68" fmla="*/ 2841880 h 4918374"/>
                  <a:gd name="connsiteX69" fmla="*/ 2500309 w 3462635"/>
                  <a:gd name="connsiteY69" fmla="*/ 2889558 h 4918374"/>
                  <a:gd name="connsiteX70" fmla="*/ 2212440 w 3462635"/>
                  <a:gd name="connsiteY70" fmla="*/ 3108468 h 4918374"/>
                  <a:gd name="connsiteX71" fmla="*/ 2159455 w 3462635"/>
                  <a:gd name="connsiteY71" fmla="*/ 3150480 h 4918374"/>
                  <a:gd name="connsiteX72" fmla="*/ 2358431 w 3462635"/>
                  <a:gd name="connsiteY72" fmla="*/ 3147650 h 4918374"/>
                  <a:gd name="connsiteX73" fmla="*/ 3180364 w 3462635"/>
                  <a:gd name="connsiteY73" fmla="*/ 3082221 h 4918374"/>
                  <a:gd name="connsiteX74" fmla="*/ 3180365 w 3462635"/>
                  <a:gd name="connsiteY74" fmla="*/ 3082221 h 4918374"/>
                  <a:gd name="connsiteX75" fmla="*/ 2780851 w 3462635"/>
                  <a:gd name="connsiteY75" fmla="*/ 3188357 h 4918374"/>
                  <a:gd name="connsiteX76" fmla="*/ 2693934 w 3462635"/>
                  <a:gd name="connsiteY76" fmla="*/ 3196051 h 4918374"/>
                  <a:gd name="connsiteX77" fmla="*/ 2755336 w 3462635"/>
                  <a:gd name="connsiteY77" fmla="*/ 3231029 h 4918374"/>
                  <a:gd name="connsiteX78" fmla="*/ 3066703 w 3462635"/>
                  <a:gd name="connsiteY78" fmla="*/ 3354606 h 4918374"/>
                  <a:gd name="connsiteX79" fmla="*/ 3066704 w 3462635"/>
                  <a:gd name="connsiteY79" fmla="*/ 3354607 h 4918374"/>
                  <a:gd name="connsiteX80" fmla="*/ 2606814 w 3462635"/>
                  <a:gd name="connsiteY80" fmla="*/ 3216681 h 4918374"/>
                  <a:gd name="connsiteX81" fmla="*/ 2605974 w 3462635"/>
                  <a:gd name="connsiteY81" fmla="*/ 3216137 h 4918374"/>
                  <a:gd name="connsiteX82" fmla="*/ 2614098 w 3462635"/>
                  <a:gd name="connsiteY82" fmla="*/ 3202846 h 4918374"/>
                  <a:gd name="connsiteX83" fmla="*/ 2448186 w 3462635"/>
                  <a:gd name="connsiteY83" fmla="*/ 3212849 h 4918374"/>
                  <a:gd name="connsiteX84" fmla="*/ 2257270 w 3462635"/>
                  <a:gd name="connsiteY84" fmla="*/ 3219733 h 4918374"/>
                  <a:gd name="connsiteX85" fmla="*/ 2069211 w 3462635"/>
                  <a:gd name="connsiteY85" fmla="*/ 3222035 h 4918374"/>
                  <a:gd name="connsiteX86" fmla="*/ 1915048 w 3462635"/>
                  <a:gd name="connsiteY86" fmla="*/ 3344271 h 4918374"/>
                  <a:gd name="connsiteX87" fmla="*/ 1730342 w 3462635"/>
                  <a:gd name="connsiteY87" fmla="*/ 3495906 h 4918374"/>
                  <a:gd name="connsiteX88" fmla="*/ 1766204 w 3462635"/>
                  <a:gd name="connsiteY88" fmla="*/ 4918374 h 4918374"/>
                  <a:gd name="connsiteX89" fmla="*/ 1480923 w 3462635"/>
                  <a:gd name="connsiteY89" fmla="*/ 4918374 h 4918374"/>
                  <a:gd name="connsiteX90" fmla="*/ 1510815 w 3462635"/>
                  <a:gd name="connsiteY90" fmla="*/ 3732705 h 4918374"/>
                  <a:gd name="connsiteX91" fmla="*/ 1122853 w 3462635"/>
                  <a:gd name="connsiteY91" fmla="*/ 3516960 h 4918374"/>
                  <a:gd name="connsiteX92" fmla="*/ 1042858 w 3462635"/>
                  <a:gd name="connsiteY92" fmla="*/ 3475502 h 4918374"/>
                  <a:gd name="connsiteX93" fmla="*/ 821344 w 3462635"/>
                  <a:gd name="connsiteY93" fmla="*/ 3478782 h 4918374"/>
                  <a:gd name="connsiteX94" fmla="*/ 134197 w 3462635"/>
                  <a:gd name="connsiteY94" fmla="*/ 3535723 h 4918374"/>
                  <a:gd name="connsiteX95" fmla="*/ 134196 w 3462635"/>
                  <a:gd name="connsiteY95" fmla="*/ 3535723 h 4918374"/>
                  <a:gd name="connsiteX96" fmla="*/ 905916 w 3462635"/>
                  <a:gd name="connsiteY96" fmla="*/ 3416049 h 4918374"/>
                  <a:gd name="connsiteX97" fmla="*/ 927609 w 3462635"/>
                  <a:gd name="connsiteY97" fmla="*/ 3415773 h 4918374"/>
                  <a:gd name="connsiteX98" fmla="*/ 807248 w 3462635"/>
                  <a:gd name="connsiteY98" fmla="*/ 3353395 h 4918374"/>
                  <a:gd name="connsiteX99" fmla="*/ 2 w 3462635"/>
                  <a:gd name="connsiteY99" fmla="*/ 2996820 h 4918374"/>
                  <a:gd name="connsiteX100" fmla="*/ 0 w 3462635"/>
                  <a:gd name="connsiteY100" fmla="*/ 2996819 h 4918374"/>
                  <a:gd name="connsiteX101" fmla="*/ 608817 w 3462635"/>
                  <a:gd name="connsiteY101" fmla="*/ 3140459 h 4918374"/>
                  <a:gd name="connsiteX102" fmla="*/ 638995 w 3462635"/>
                  <a:gd name="connsiteY102" fmla="*/ 3154074 h 4918374"/>
                  <a:gd name="connsiteX103" fmla="*/ 532678 w 3462635"/>
                  <a:gd name="connsiteY103" fmla="*/ 3036003 h 4918374"/>
                  <a:gd name="connsiteX104" fmla="*/ 37609 w 3462635"/>
                  <a:gd name="connsiteY104" fmla="*/ 2556085 h 4918374"/>
                  <a:gd name="connsiteX105" fmla="*/ 37609 w 3462635"/>
                  <a:gd name="connsiteY105" fmla="*/ 2556084 h 4918374"/>
                  <a:gd name="connsiteX106" fmla="*/ 765618 w 3462635"/>
                  <a:gd name="connsiteY106" fmla="*/ 3203429 h 4918374"/>
                  <a:gd name="connsiteX107" fmla="*/ 766968 w 3462635"/>
                  <a:gd name="connsiteY107" fmla="*/ 3205014 h 4918374"/>
                  <a:gd name="connsiteX108" fmla="*/ 761840 w 3462635"/>
                  <a:gd name="connsiteY108" fmla="*/ 3209495 h 4918374"/>
                  <a:gd name="connsiteX109" fmla="*/ 824621 w 3462635"/>
                  <a:gd name="connsiteY109" fmla="*/ 3237817 h 4918374"/>
                  <a:gd name="connsiteX110" fmla="*/ 1315349 w 3462635"/>
                  <a:gd name="connsiteY110" fmla="*/ 3486927 h 4918374"/>
                  <a:gd name="connsiteX111" fmla="*/ 1514209 w 3462635"/>
                  <a:gd name="connsiteY111" fmla="*/ 3598097 h 4918374"/>
                  <a:gd name="connsiteX112" fmla="*/ 1532838 w 3462635"/>
                  <a:gd name="connsiteY112" fmla="*/ 2859134 h 4918374"/>
                  <a:gd name="connsiteX113" fmla="*/ 1242225 w 3462635"/>
                  <a:gd name="connsiteY113" fmla="*/ 2658146 h 4918374"/>
                  <a:gd name="connsiteX114" fmla="*/ 1104798 w 3462635"/>
                  <a:gd name="connsiteY114" fmla="*/ 2568949 h 4918374"/>
                  <a:gd name="connsiteX115" fmla="*/ 936896 w 3462635"/>
                  <a:gd name="connsiteY115" fmla="*/ 2540870 h 4918374"/>
                  <a:gd name="connsiteX116" fmla="*/ 454335 w 3462635"/>
                  <a:gd name="connsiteY116" fmla="*/ 2499095 h 4918374"/>
                  <a:gd name="connsiteX117" fmla="*/ 454334 w 3462635"/>
                  <a:gd name="connsiteY117" fmla="*/ 2499095 h 4918374"/>
                  <a:gd name="connsiteX118" fmla="*/ 878392 w 3462635"/>
                  <a:gd name="connsiteY118" fmla="*/ 2483599 h 4918374"/>
                  <a:gd name="connsiteX119" fmla="*/ 998819 w 3462635"/>
                  <a:gd name="connsiteY119" fmla="*/ 2500220 h 4918374"/>
                  <a:gd name="connsiteX120" fmla="*/ 771723 w 3462635"/>
                  <a:gd name="connsiteY120" fmla="*/ 2361730 h 4918374"/>
                  <a:gd name="connsiteX121" fmla="*/ 376365 w 3462635"/>
                  <a:gd name="connsiteY121" fmla="*/ 2149243 h 4918374"/>
                  <a:gd name="connsiteX122" fmla="*/ 376363 w 3462635"/>
                  <a:gd name="connsiteY122" fmla="*/ 2149242 h 4918374"/>
                  <a:gd name="connsiteX123" fmla="*/ 1400088 w 3462635"/>
                  <a:gd name="connsiteY123" fmla="*/ 2649104 h 4918374"/>
                  <a:gd name="connsiteX124" fmla="*/ 1535757 w 3462635"/>
                  <a:gd name="connsiteY124" fmla="*/ 2743383 h 4918374"/>
                  <a:gd name="connsiteX125" fmla="*/ 1554243 w 3462635"/>
                  <a:gd name="connsiteY125" fmla="*/ 2010106 h 4918374"/>
                  <a:gd name="connsiteX126" fmla="*/ 1336546 w 3462635"/>
                  <a:gd name="connsiteY126" fmla="*/ 1835977 h 4918374"/>
                  <a:gd name="connsiteX127" fmla="*/ 1148326 w 3462635"/>
                  <a:gd name="connsiteY127" fmla="*/ 1694282 h 4918374"/>
                  <a:gd name="connsiteX128" fmla="*/ 1136123 w 3462635"/>
                  <a:gd name="connsiteY128" fmla="*/ 1685622 h 4918374"/>
                  <a:gd name="connsiteX129" fmla="*/ 1135923 w 3462635"/>
                  <a:gd name="connsiteY129" fmla="*/ 1687807 h 4918374"/>
                  <a:gd name="connsiteX130" fmla="*/ 1134470 w 3462635"/>
                  <a:gd name="connsiteY130" fmla="*/ 1687661 h 4918374"/>
                  <a:gd name="connsiteX131" fmla="*/ 454624 w 3462635"/>
                  <a:gd name="connsiteY131" fmla="*/ 1675549 h 4918374"/>
                  <a:gd name="connsiteX132" fmla="*/ 454623 w 3462635"/>
                  <a:gd name="connsiteY132" fmla="*/ 1675549 h 4918374"/>
                  <a:gd name="connsiteX133" fmla="*/ 1002784 w 3462635"/>
                  <a:gd name="connsiteY133" fmla="*/ 1627243 h 4918374"/>
                  <a:gd name="connsiteX134" fmla="*/ 1060072 w 3462635"/>
                  <a:gd name="connsiteY134" fmla="*/ 1631648 h 4918374"/>
                  <a:gd name="connsiteX135" fmla="*/ 970092 w 3462635"/>
                  <a:gd name="connsiteY135" fmla="*/ 1567788 h 4918374"/>
                  <a:gd name="connsiteX136" fmla="*/ 660085 w 3462635"/>
                  <a:gd name="connsiteY136" fmla="*/ 1372238 h 4918374"/>
                  <a:gd name="connsiteX137" fmla="*/ 660084 w 3462635"/>
                  <a:gd name="connsiteY137" fmla="*/ 1372237 h 4918374"/>
                  <a:gd name="connsiteX138" fmla="*/ 1465660 w 3462635"/>
                  <a:gd name="connsiteY138" fmla="*/ 1837575 h 4918374"/>
                  <a:gd name="connsiteX139" fmla="*/ 1556748 w 3462635"/>
                  <a:gd name="connsiteY139" fmla="*/ 1910770 h 4918374"/>
                  <a:gd name="connsiteX140" fmla="*/ 1570479 w 3462635"/>
                  <a:gd name="connsiteY140" fmla="*/ 1366116 h 4918374"/>
                  <a:gd name="connsiteX141" fmla="*/ 1405840 w 3462635"/>
                  <a:gd name="connsiteY141" fmla="*/ 1235396 h 4918374"/>
                  <a:gd name="connsiteX142" fmla="*/ 1256900 w 3462635"/>
                  <a:gd name="connsiteY142" fmla="*/ 1125625 h 4918374"/>
                  <a:gd name="connsiteX143" fmla="*/ 1241069 w 3462635"/>
                  <a:gd name="connsiteY143" fmla="*/ 1114775 h 4918374"/>
                  <a:gd name="connsiteX144" fmla="*/ 1143778 w 3462635"/>
                  <a:gd name="connsiteY144" fmla="*/ 1113066 h 4918374"/>
                  <a:gd name="connsiteX145" fmla="*/ 673462 w 3462635"/>
                  <a:gd name="connsiteY145" fmla="*/ 1012461 h 4918374"/>
                  <a:gd name="connsiteX146" fmla="*/ 673462 w 3462635"/>
                  <a:gd name="connsiteY146" fmla="*/ 1012461 h 4918374"/>
                  <a:gd name="connsiteX147" fmla="*/ 1092237 w 3462635"/>
                  <a:gd name="connsiteY147" fmla="*/ 1060329 h 4918374"/>
                  <a:gd name="connsiteX148" fmla="*/ 1163756 w 3462635"/>
                  <a:gd name="connsiteY148" fmla="*/ 1061790 h 4918374"/>
                  <a:gd name="connsiteX149" fmla="*/ 1115200 w 3462635"/>
                  <a:gd name="connsiteY149" fmla="*/ 1028512 h 4918374"/>
                  <a:gd name="connsiteX150" fmla="*/ 866626 w 3462635"/>
                  <a:gd name="connsiteY150" fmla="*/ 881356 h 4918374"/>
                  <a:gd name="connsiteX151" fmla="*/ 866625 w 3462635"/>
                  <a:gd name="connsiteY151" fmla="*/ 881356 h 4918374"/>
                  <a:gd name="connsiteX152" fmla="*/ 900210 w 3462635"/>
                  <a:gd name="connsiteY152" fmla="*/ 869483 h 4918374"/>
                  <a:gd name="connsiteX153" fmla="*/ 1516259 w 3462635"/>
                  <a:gd name="connsiteY153" fmla="*/ 1225673 h 4918374"/>
                  <a:gd name="connsiteX154" fmla="*/ 1572880 w 3462635"/>
                  <a:gd name="connsiteY154" fmla="*/ 1270884 h 4918374"/>
                  <a:gd name="connsiteX155" fmla="*/ 1579267 w 3462635"/>
                  <a:gd name="connsiteY155" fmla="*/ 1017527 h 4918374"/>
                  <a:gd name="connsiteX156" fmla="*/ 1543814 w 3462635"/>
                  <a:gd name="connsiteY156" fmla="*/ 889461 h 4918374"/>
                  <a:gd name="connsiteX157" fmla="*/ 1509499 w 3462635"/>
                  <a:gd name="connsiteY157" fmla="*/ 336848 h 4918374"/>
                  <a:gd name="connsiteX158" fmla="*/ 1509499 w 3462635"/>
                  <a:gd name="connsiteY158" fmla="*/ 336849 h 4918374"/>
                  <a:gd name="connsiteX159" fmla="*/ 1589581 w 3462635"/>
                  <a:gd name="connsiteY159" fmla="*/ 814172 h 4918374"/>
                  <a:gd name="connsiteX160" fmla="*/ 1616300 w 3462635"/>
                  <a:gd name="connsiteY160" fmla="*/ 911854 h 4918374"/>
                  <a:gd name="connsiteX161" fmla="*/ 1669234 w 3462635"/>
                  <a:gd name="connsiteY161" fmla="*/ 702269 h 4918374"/>
                  <a:gd name="connsiteX162" fmla="*/ 1785339 w 3462635"/>
                  <a:gd name="connsiteY162" fmla="*/ 1 h 4918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3462635" h="4918374">
                    <a:moveTo>
                      <a:pt x="1785339" y="0"/>
                    </a:moveTo>
                    <a:cubicBezTo>
                      <a:pt x="1826688" y="11250"/>
                      <a:pt x="1834855" y="129006"/>
                      <a:pt x="1814633" y="310296"/>
                    </a:cubicBezTo>
                    <a:lnTo>
                      <a:pt x="1796715" y="439510"/>
                    </a:lnTo>
                    <a:lnTo>
                      <a:pt x="1854196" y="410721"/>
                    </a:lnTo>
                    <a:cubicBezTo>
                      <a:pt x="1957955" y="355064"/>
                      <a:pt x="2046918" y="295971"/>
                      <a:pt x="2104246" y="243834"/>
                    </a:cubicBezTo>
                    <a:lnTo>
                      <a:pt x="2104246" y="243833"/>
                    </a:lnTo>
                    <a:cubicBezTo>
                      <a:pt x="2124150" y="286437"/>
                      <a:pt x="2010941" y="382631"/>
                      <a:pt x="1842209" y="471477"/>
                    </a:cubicBezTo>
                    <a:lnTo>
                      <a:pt x="1786602" y="499065"/>
                    </a:lnTo>
                    <a:lnTo>
                      <a:pt x="1763609" y="624511"/>
                    </a:lnTo>
                    <a:cubicBezTo>
                      <a:pt x="1739903" y="741552"/>
                      <a:pt x="1709699" y="869106"/>
                      <a:pt x="1673596" y="1001801"/>
                    </a:cubicBezTo>
                    <a:lnTo>
                      <a:pt x="1673000" y="1003861"/>
                    </a:lnTo>
                    <a:lnTo>
                      <a:pt x="1667477" y="1002359"/>
                    </a:lnTo>
                    <a:lnTo>
                      <a:pt x="1669885" y="1097908"/>
                    </a:lnTo>
                    <a:lnTo>
                      <a:pt x="1711712" y="1043928"/>
                    </a:lnTo>
                    <a:cubicBezTo>
                      <a:pt x="1924010" y="778621"/>
                      <a:pt x="2116487" y="590503"/>
                      <a:pt x="2194558" y="572596"/>
                    </a:cubicBezTo>
                    <a:cubicBezTo>
                      <a:pt x="2205710" y="570038"/>
                      <a:pt x="2214528" y="570954"/>
                      <a:pt x="2220736" y="575614"/>
                    </a:cubicBezTo>
                    <a:cubicBezTo>
                      <a:pt x="2086795" y="695070"/>
                      <a:pt x="1910413" y="892278"/>
                      <a:pt x="1733611" y="1119258"/>
                    </a:cubicBezTo>
                    <a:lnTo>
                      <a:pt x="1672440" y="1199248"/>
                    </a:lnTo>
                    <a:lnTo>
                      <a:pt x="1682152" y="1584443"/>
                    </a:lnTo>
                    <a:lnTo>
                      <a:pt x="1731839" y="1520136"/>
                    </a:lnTo>
                    <a:cubicBezTo>
                      <a:pt x="2017183" y="1161519"/>
                      <a:pt x="2272841" y="904801"/>
                      <a:pt x="2373146" y="876894"/>
                    </a:cubicBezTo>
                    <a:cubicBezTo>
                      <a:pt x="2387475" y="872907"/>
                      <a:pt x="2398634" y="873590"/>
                      <a:pt x="2406256" y="879313"/>
                    </a:cubicBezTo>
                    <a:cubicBezTo>
                      <a:pt x="2317635" y="961161"/>
                      <a:pt x="2214395" y="1068998"/>
                      <a:pt x="2103561" y="1194688"/>
                    </a:cubicBezTo>
                    <a:lnTo>
                      <a:pt x="1999180" y="1317278"/>
                    </a:lnTo>
                    <a:lnTo>
                      <a:pt x="2115295" y="1303816"/>
                    </a:lnTo>
                    <a:cubicBezTo>
                      <a:pt x="2304438" y="1278465"/>
                      <a:pt x="2473340" y="1245394"/>
                      <a:pt x="2590503" y="1210072"/>
                    </a:cubicBezTo>
                    <a:lnTo>
                      <a:pt x="2590504" y="1210072"/>
                    </a:lnTo>
                    <a:cubicBezTo>
                      <a:pt x="2595251" y="1258310"/>
                      <a:pt x="2367887" y="1321321"/>
                      <a:pt x="2061289" y="1360890"/>
                    </a:cubicBezTo>
                    <a:lnTo>
                      <a:pt x="1951431" y="1373357"/>
                    </a:lnTo>
                    <a:lnTo>
                      <a:pt x="1932494" y="1395597"/>
                    </a:lnTo>
                    <a:cubicBezTo>
                      <a:pt x="1874160" y="1466353"/>
                      <a:pt x="1814805" y="1540555"/>
                      <a:pt x="1755309" y="1617188"/>
                    </a:cubicBezTo>
                    <a:lnTo>
                      <a:pt x="1685289" y="1708902"/>
                    </a:lnTo>
                    <a:lnTo>
                      <a:pt x="1702884" y="2406780"/>
                    </a:lnTo>
                    <a:lnTo>
                      <a:pt x="1805397" y="2297453"/>
                    </a:lnTo>
                    <a:cubicBezTo>
                      <a:pt x="2250730" y="1835881"/>
                      <a:pt x="2633273" y="1532030"/>
                      <a:pt x="2702263" y="1594948"/>
                    </a:cubicBezTo>
                    <a:cubicBezTo>
                      <a:pt x="2584687" y="1684386"/>
                      <a:pt x="2446257" y="1803797"/>
                      <a:pt x="2296490" y="1944086"/>
                    </a:cubicBezTo>
                    <a:lnTo>
                      <a:pt x="2294263" y="1946245"/>
                    </a:lnTo>
                    <a:lnTo>
                      <a:pt x="2373968" y="1922025"/>
                    </a:lnTo>
                    <a:cubicBezTo>
                      <a:pt x="2587189" y="1852548"/>
                      <a:pt x="2775025" y="1777009"/>
                      <a:pt x="2902273" y="1708595"/>
                    </a:cubicBezTo>
                    <a:lnTo>
                      <a:pt x="2902274" y="1708595"/>
                    </a:lnTo>
                    <a:cubicBezTo>
                      <a:pt x="2910965" y="1739333"/>
                      <a:pt x="2853237" y="1786104"/>
                      <a:pt x="2750086" y="1839021"/>
                    </a:cubicBezTo>
                    <a:lnTo>
                      <a:pt x="2681787" y="1871501"/>
                    </a:lnTo>
                    <a:lnTo>
                      <a:pt x="2730816" y="1899662"/>
                    </a:lnTo>
                    <a:cubicBezTo>
                      <a:pt x="2834520" y="1955422"/>
                      <a:pt x="2932916" y="1996950"/>
                      <a:pt x="3008043" y="2015946"/>
                    </a:cubicBezTo>
                    <a:lnTo>
                      <a:pt x="3008043" y="2015946"/>
                    </a:lnTo>
                    <a:cubicBezTo>
                      <a:pt x="2987023" y="2050337"/>
                      <a:pt x="2879167" y="2024944"/>
                      <a:pt x="2743452" y="1959307"/>
                    </a:cubicBezTo>
                    <a:lnTo>
                      <a:pt x="2626958" y="1895415"/>
                    </a:lnTo>
                    <a:lnTo>
                      <a:pt x="2563915" y="1921771"/>
                    </a:lnTo>
                    <a:cubicBezTo>
                      <a:pt x="2492252" y="1950067"/>
                      <a:pt x="2411857" y="1978664"/>
                      <a:pt x="2325356" y="2006327"/>
                    </a:cubicBezTo>
                    <a:lnTo>
                      <a:pt x="2190449" y="2046923"/>
                    </a:lnTo>
                    <a:lnTo>
                      <a:pt x="2064524" y="2169043"/>
                    </a:lnTo>
                    <a:lnTo>
                      <a:pt x="1951574" y="2285550"/>
                    </a:lnTo>
                    <a:lnTo>
                      <a:pt x="2068359" y="2270383"/>
                    </a:lnTo>
                    <a:cubicBezTo>
                      <a:pt x="2285354" y="2238107"/>
                      <a:pt x="2478921" y="2196837"/>
                      <a:pt x="2612945" y="2153437"/>
                    </a:cubicBezTo>
                    <a:lnTo>
                      <a:pt x="2612946" y="2153437"/>
                    </a:lnTo>
                    <a:cubicBezTo>
                      <a:pt x="2619365" y="2210941"/>
                      <a:pt x="2359169" y="2288559"/>
                      <a:pt x="2007392" y="2339059"/>
                    </a:cubicBezTo>
                    <a:lnTo>
                      <a:pt x="1884533" y="2354702"/>
                    </a:lnTo>
                    <a:lnTo>
                      <a:pt x="1822687" y="2418496"/>
                    </a:lnTo>
                    <a:lnTo>
                      <a:pt x="1706344" y="2544022"/>
                    </a:lnTo>
                    <a:lnTo>
                      <a:pt x="1726342" y="3337244"/>
                    </a:lnTo>
                    <a:lnTo>
                      <a:pt x="1922708" y="3177748"/>
                    </a:lnTo>
                    <a:cubicBezTo>
                      <a:pt x="2650003" y="2602366"/>
                      <a:pt x="3250823" y="2234018"/>
                      <a:pt x="3328771" y="2327573"/>
                    </a:cubicBezTo>
                    <a:cubicBezTo>
                      <a:pt x="3145128" y="2435415"/>
                      <a:pt x="2925268" y="2581561"/>
                      <a:pt x="2684534" y="2754762"/>
                    </a:cubicBezTo>
                    <a:lnTo>
                      <a:pt x="2650868" y="2779395"/>
                    </a:lnTo>
                    <a:lnTo>
                      <a:pt x="2775486" y="2777549"/>
                    </a:lnTo>
                    <a:cubicBezTo>
                      <a:pt x="3047315" y="2769383"/>
                      <a:pt x="3291513" y="2749445"/>
                      <a:pt x="3462634" y="2720609"/>
                    </a:cubicBezTo>
                    <a:lnTo>
                      <a:pt x="3462635" y="2720609"/>
                    </a:lnTo>
                    <a:cubicBezTo>
                      <a:pt x="3462635" y="2779640"/>
                      <a:pt x="3131334" y="2828891"/>
                      <a:pt x="2690914" y="2840282"/>
                    </a:cubicBezTo>
                    <a:lnTo>
                      <a:pt x="2565470" y="2841880"/>
                    </a:lnTo>
                    <a:lnTo>
                      <a:pt x="2500309" y="2889558"/>
                    </a:lnTo>
                    <a:cubicBezTo>
                      <a:pt x="2406479" y="2959317"/>
                      <a:pt x="2310253" y="3032485"/>
                      <a:pt x="2212440" y="3108468"/>
                    </a:cubicBezTo>
                    <a:lnTo>
                      <a:pt x="2159455" y="3150480"/>
                    </a:lnTo>
                    <a:lnTo>
                      <a:pt x="2358431" y="3147650"/>
                    </a:lnTo>
                    <a:cubicBezTo>
                      <a:pt x="2683580" y="3138266"/>
                      <a:pt x="2975678" y="3115356"/>
                      <a:pt x="3180364" y="3082221"/>
                    </a:cubicBezTo>
                    <a:lnTo>
                      <a:pt x="3180365" y="3082221"/>
                    </a:lnTo>
                    <a:cubicBezTo>
                      <a:pt x="3180365" y="3124615"/>
                      <a:pt x="3025566" y="3162620"/>
                      <a:pt x="2780851" y="3188357"/>
                    </a:cubicBezTo>
                    <a:lnTo>
                      <a:pt x="2693934" y="3196051"/>
                    </a:lnTo>
                    <a:lnTo>
                      <a:pt x="2755336" y="3231029"/>
                    </a:lnTo>
                    <a:cubicBezTo>
                      <a:pt x="2871022" y="3292166"/>
                      <a:pt x="2981520" y="3336337"/>
                      <a:pt x="3066703" y="3354606"/>
                    </a:cubicBezTo>
                    <a:lnTo>
                      <a:pt x="3066704" y="3354607"/>
                    </a:lnTo>
                    <a:cubicBezTo>
                      <a:pt x="3031520" y="3412170"/>
                      <a:pt x="2825621" y="3350418"/>
                      <a:pt x="2606814" y="3216681"/>
                    </a:cubicBezTo>
                    <a:lnTo>
                      <a:pt x="2605974" y="3216137"/>
                    </a:lnTo>
                    <a:lnTo>
                      <a:pt x="2614098" y="3202846"/>
                    </a:lnTo>
                    <a:lnTo>
                      <a:pt x="2448186" y="3212849"/>
                    </a:lnTo>
                    <a:cubicBezTo>
                      <a:pt x="2386933" y="3215782"/>
                      <a:pt x="2323121" y="3218097"/>
                      <a:pt x="2257270" y="3219733"/>
                    </a:cubicBezTo>
                    <a:lnTo>
                      <a:pt x="2069211" y="3222035"/>
                    </a:lnTo>
                    <a:lnTo>
                      <a:pt x="1915048" y="3344271"/>
                    </a:lnTo>
                    <a:lnTo>
                      <a:pt x="1730342" y="3495906"/>
                    </a:lnTo>
                    <a:lnTo>
                      <a:pt x="1766204" y="4918374"/>
                    </a:lnTo>
                    <a:lnTo>
                      <a:pt x="1480923" y="4918374"/>
                    </a:lnTo>
                    <a:lnTo>
                      <a:pt x="1510815" y="3732705"/>
                    </a:lnTo>
                    <a:lnTo>
                      <a:pt x="1122853" y="3516960"/>
                    </a:lnTo>
                    <a:lnTo>
                      <a:pt x="1042858" y="3475502"/>
                    </a:lnTo>
                    <a:lnTo>
                      <a:pt x="821344" y="3478782"/>
                    </a:lnTo>
                    <a:cubicBezTo>
                      <a:pt x="549515" y="3486949"/>
                      <a:pt x="305317" y="3506886"/>
                      <a:pt x="134197" y="3535723"/>
                    </a:cubicBezTo>
                    <a:lnTo>
                      <a:pt x="134196" y="3535723"/>
                    </a:lnTo>
                    <a:cubicBezTo>
                      <a:pt x="134196" y="3476691"/>
                      <a:pt x="465496" y="3427440"/>
                      <a:pt x="905916" y="3416049"/>
                    </a:cubicBezTo>
                    <a:lnTo>
                      <a:pt x="927609" y="3415773"/>
                    </a:lnTo>
                    <a:lnTo>
                      <a:pt x="807248" y="3353395"/>
                    </a:lnTo>
                    <a:cubicBezTo>
                      <a:pt x="499834" y="3199323"/>
                      <a:pt x="220432" y="3075415"/>
                      <a:pt x="2" y="2996820"/>
                    </a:cubicBezTo>
                    <a:lnTo>
                      <a:pt x="0" y="2996819"/>
                    </a:lnTo>
                    <a:cubicBezTo>
                      <a:pt x="35952" y="2934549"/>
                      <a:pt x="269204" y="2994788"/>
                      <a:pt x="608817" y="3140459"/>
                    </a:cubicBezTo>
                    <a:lnTo>
                      <a:pt x="638995" y="3154074"/>
                    </a:lnTo>
                    <a:lnTo>
                      <a:pt x="532678" y="3036003"/>
                    </a:lnTo>
                    <a:cubicBezTo>
                      <a:pt x="347645" y="2836703"/>
                      <a:pt x="171932" y="2665954"/>
                      <a:pt x="37609" y="2556085"/>
                    </a:cubicBezTo>
                    <a:lnTo>
                      <a:pt x="37609" y="2556084"/>
                    </a:lnTo>
                    <a:cubicBezTo>
                      <a:pt x="88406" y="2511687"/>
                      <a:pt x="414347" y="2801514"/>
                      <a:pt x="765618" y="3203429"/>
                    </a:cubicBezTo>
                    <a:lnTo>
                      <a:pt x="766968" y="3205014"/>
                    </a:lnTo>
                    <a:lnTo>
                      <a:pt x="761840" y="3209495"/>
                    </a:lnTo>
                    <a:lnTo>
                      <a:pt x="824621" y="3237817"/>
                    </a:lnTo>
                    <a:cubicBezTo>
                      <a:pt x="976029" y="3309162"/>
                      <a:pt x="1141545" y="3392990"/>
                      <a:pt x="1315349" y="3486927"/>
                    </a:cubicBezTo>
                    <a:lnTo>
                      <a:pt x="1514209" y="3598097"/>
                    </a:lnTo>
                    <a:lnTo>
                      <a:pt x="1532838" y="2859134"/>
                    </a:lnTo>
                    <a:lnTo>
                      <a:pt x="1242225" y="2658146"/>
                    </a:lnTo>
                    <a:lnTo>
                      <a:pt x="1104798" y="2568949"/>
                    </a:lnTo>
                    <a:lnTo>
                      <a:pt x="936896" y="2540870"/>
                    </a:lnTo>
                    <a:cubicBezTo>
                      <a:pt x="748145" y="2512751"/>
                      <a:pt x="576698" y="2497664"/>
                      <a:pt x="454335" y="2499095"/>
                    </a:cubicBezTo>
                    <a:lnTo>
                      <a:pt x="454334" y="2499095"/>
                    </a:lnTo>
                    <a:cubicBezTo>
                      <a:pt x="461896" y="2458242"/>
                      <a:pt x="636305" y="2454273"/>
                      <a:pt x="878392" y="2483599"/>
                    </a:cubicBezTo>
                    <a:lnTo>
                      <a:pt x="998819" y="2500220"/>
                    </a:lnTo>
                    <a:lnTo>
                      <a:pt x="771723" y="2361730"/>
                    </a:lnTo>
                    <a:cubicBezTo>
                      <a:pt x="625061" y="2275462"/>
                      <a:pt x="490923" y="2203183"/>
                      <a:pt x="376365" y="2149243"/>
                    </a:cubicBezTo>
                    <a:lnTo>
                      <a:pt x="376363" y="2149242"/>
                    </a:lnTo>
                    <a:cubicBezTo>
                      <a:pt x="430703" y="2073313"/>
                      <a:pt x="868232" y="2290636"/>
                      <a:pt x="1400088" y="2649104"/>
                    </a:cubicBezTo>
                    <a:lnTo>
                      <a:pt x="1535757" y="2743383"/>
                    </a:lnTo>
                    <a:lnTo>
                      <a:pt x="1554243" y="2010106"/>
                    </a:lnTo>
                    <a:lnTo>
                      <a:pt x="1336546" y="1835977"/>
                    </a:lnTo>
                    <a:cubicBezTo>
                      <a:pt x="1272600" y="1786540"/>
                      <a:pt x="1209631" y="1739144"/>
                      <a:pt x="1148326" y="1694282"/>
                    </a:cubicBezTo>
                    <a:lnTo>
                      <a:pt x="1136123" y="1685622"/>
                    </a:lnTo>
                    <a:lnTo>
                      <a:pt x="1135923" y="1687807"/>
                    </a:lnTo>
                    <a:lnTo>
                      <a:pt x="1134470" y="1687661"/>
                    </a:lnTo>
                    <a:cubicBezTo>
                      <a:pt x="868792" y="1663247"/>
                      <a:pt x="616919" y="1658759"/>
                      <a:pt x="454624" y="1675549"/>
                    </a:cubicBezTo>
                    <a:lnTo>
                      <a:pt x="454623" y="1675549"/>
                    </a:lnTo>
                    <a:cubicBezTo>
                      <a:pt x="459059" y="1627281"/>
                      <a:pt x="694226" y="1608280"/>
                      <a:pt x="1002784" y="1627243"/>
                    </a:cubicBezTo>
                    <a:lnTo>
                      <a:pt x="1060072" y="1631648"/>
                    </a:lnTo>
                    <a:lnTo>
                      <a:pt x="970092" y="1567788"/>
                    </a:lnTo>
                    <a:cubicBezTo>
                      <a:pt x="855514" y="1489183"/>
                      <a:pt x="750345" y="1422685"/>
                      <a:pt x="660085" y="1372238"/>
                    </a:cubicBezTo>
                    <a:lnTo>
                      <a:pt x="660084" y="1372237"/>
                    </a:lnTo>
                    <a:cubicBezTo>
                      <a:pt x="708662" y="1313468"/>
                      <a:pt x="1052749" y="1515353"/>
                      <a:pt x="1465660" y="1837575"/>
                    </a:cubicBezTo>
                    <a:lnTo>
                      <a:pt x="1556748" y="1910770"/>
                    </a:lnTo>
                    <a:lnTo>
                      <a:pt x="1570479" y="1366116"/>
                    </a:lnTo>
                    <a:lnTo>
                      <a:pt x="1405840" y="1235396"/>
                    </a:lnTo>
                    <a:cubicBezTo>
                      <a:pt x="1355351" y="1196949"/>
                      <a:pt x="1305522" y="1160232"/>
                      <a:pt x="1256900" y="1125625"/>
                    </a:cubicBezTo>
                    <a:lnTo>
                      <a:pt x="1241069" y="1114775"/>
                    </a:lnTo>
                    <a:lnTo>
                      <a:pt x="1143778" y="1113066"/>
                    </a:lnTo>
                    <a:cubicBezTo>
                      <a:pt x="875369" y="1103490"/>
                      <a:pt x="673462" y="1062087"/>
                      <a:pt x="673462" y="1012461"/>
                    </a:cubicBezTo>
                    <a:lnTo>
                      <a:pt x="673462" y="1012461"/>
                    </a:lnTo>
                    <a:cubicBezTo>
                      <a:pt x="777750" y="1036703"/>
                      <a:pt x="926573" y="1053464"/>
                      <a:pt x="1092237" y="1060329"/>
                    </a:cubicBezTo>
                    <a:lnTo>
                      <a:pt x="1163756" y="1061790"/>
                    </a:lnTo>
                    <a:lnTo>
                      <a:pt x="1115200" y="1028512"/>
                    </a:lnTo>
                    <a:cubicBezTo>
                      <a:pt x="1023875" y="968494"/>
                      <a:pt x="939561" y="918431"/>
                      <a:pt x="866626" y="881356"/>
                    </a:cubicBezTo>
                    <a:lnTo>
                      <a:pt x="866625" y="881356"/>
                    </a:lnTo>
                    <a:cubicBezTo>
                      <a:pt x="873292" y="873290"/>
                      <a:pt x="884664" y="869435"/>
                      <a:pt x="900210" y="869483"/>
                    </a:cubicBezTo>
                    <a:cubicBezTo>
                      <a:pt x="993488" y="869773"/>
                      <a:pt x="1237040" y="1010592"/>
                      <a:pt x="1516259" y="1225673"/>
                    </a:cubicBezTo>
                    <a:lnTo>
                      <a:pt x="1572880" y="1270884"/>
                    </a:lnTo>
                    <a:lnTo>
                      <a:pt x="1579267" y="1017527"/>
                    </a:lnTo>
                    <a:lnTo>
                      <a:pt x="1543814" y="889461"/>
                    </a:lnTo>
                    <a:cubicBezTo>
                      <a:pt x="1467426" y="590978"/>
                      <a:pt x="1450574" y="354371"/>
                      <a:pt x="1509499" y="336848"/>
                    </a:cubicBezTo>
                    <a:lnTo>
                      <a:pt x="1509499" y="336849"/>
                    </a:lnTo>
                    <a:cubicBezTo>
                      <a:pt x="1514812" y="460067"/>
                      <a:pt x="1543569" y="629610"/>
                      <a:pt x="1589581" y="814172"/>
                    </a:cubicBezTo>
                    <a:lnTo>
                      <a:pt x="1616300" y="911854"/>
                    </a:lnTo>
                    <a:lnTo>
                      <a:pt x="1669234" y="702269"/>
                    </a:lnTo>
                    <a:cubicBezTo>
                      <a:pt x="1732765" y="429247"/>
                      <a:pt x="1774392" y="179775"/>
                      <a:pt x="1785339" y="1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76E1E985-8C98-40E7-9A82-309536290F46}"/>
                  </a:ext>
                </a:extLst>
              </p:cNvPr>
              <p:cNvGrpSpPr/>
              <p:nvPr/>
            </p:nvGrpSpPr>
            <p:grpSpPr>
              <a:xfrm>
                <a:off x="550309" y="1122563"/>
                <a:ext cx="3567788" cy="3619499"/>
                <a:chOff x="550309" y="1122563"/>
                <a:chExt cx="3567788" cy="3619499"/>
              </a:xfrm>
            </p:grpSpPr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D5319A6D-FD1F-4DE6-81C0-765D5B0D323F}"/>
                    </a:ext>
                  </a:extLst>
                </p:cNvPr>
                <p:cNvSpPr/>
                <p:nvPr/>
              </p:nvSpPr>
              <p:spPr>
                <a:xfrm>
                  <a:off x="550309" y="35000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C511BAAD-14D3-4111-B33D-2D800E6C7091}"/>
                    </a:ext>
                  </a:extLst>
                </p:cNvPr>
                <p:cNvSpPr/>
                <p:nvPr/>
              </p:nvSpPr>
              <p:spPr>
                <a:xfrm>
                  <a:off x="1152289" y="423914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83D60F19-C3C6-4D44-AB48-6DAB31F76327}"/>
                    </a:ext>
                  </a:extLst>
                </p:cNvPr>
                <p:cNvSpPr/>
                <p:nvPr/>
              </p:nvSpPr>
              <p:spPr>
                <a:xfrm>
                  <a:off x="2554369" y="112256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EBD160F6-CBBC-4D64-9F1D-A437E73204FD}"/>
                    </a:ext>
                  </a:extLst>
                </p:cNvPr>
                <p:cNvSpPr/>
                <p:nvPr/>
              </p:nvSpPr>
              <p:spPr>
                <a:xfrm>
                  <a:off x="3042301" y="3518989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E1170937-1C7F-4DE0-8EC0-C06233EC21E2}"/>
                    </a:ext>
                  </a:extLst>
                </p:cNvPr>
                <p:cNvSpPr/>
                <p:nvPr/>
              </p:nvSpPr>
              <p:spPr>
                <a:xfrm>
                  <a:off x="1937149" y="12521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849E77B3-FBDD-478D-B113-5E15EC0A29F3}"/>
                    </a:ext>
                  </a:extLst>
                </p:cNvPr>
                <p:cNvSpPr/>
                <p:nvPr/>
              </p:nvSpPr>
              <p:spPr>
                <a:xfrm>
                  <a:off x="1175149" y="18236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18F12E94-2A6F-489B-A09C-D05D7F481B14}"/>
                    </a:ext>
                  </a:extLst>
                </p:cNvPr>
                <p:cNvSpPr/>
                <p:nvPr/>
              </p:nvSpPr>
              <p:spPr>
                <a:xfrm>
                  <a:off x="1228489" y="244844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EFB50765-C033-4158-98DC-3B55E65AF0D2}"/>
                    </a:ext>
                  </a:extLst>
                </p:cNvPr>
                <p:cNvSpPr/>
                <p:nvPr/>
              </p:nvSpPr>
              <p:spPr>
                <a:xfrm>
                  <a:off x="3087769" y="27380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FF7349EB-0243-460A-BA99-738B622619DF}"/>
                    </a:ext>
                  </a:extLst>
                </p:cNvPr>
                <p:cNvSpPr/>
                <p:nvPr/>
              </p:nvSpPr>
              <p:spPr>
                <a:xfrm>
                  <a:off x="3674509" y="32714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9C18D309-8FF0-4CF4-AEED-C6BB35894B2D}"/>
                    </a:ext>
                  </a:extLst>
                </p:cNvPr>
                <p:cNvSpPr/>
                <p:nvPr/>
              </p:nvSpPr>
              <p:spPr>
                <a:xfrm>
                  <a:off x="3537349" y="39953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8B9E8C8A-BBD1-47FD-9C41-ECEB303F12AE}"/>
                    </a:ext>
                  </a:extLst>
                </p:cNvPr>
                <p:cNvSpPr/>
                <p:nvPr/>
              </p:nvSpPr>
              <p:spPr>
                <a:xfrm>
                  <a:off x="3240169" y="417056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05455A95-29C2-4ED8-96D6-919D8624D78A}"/>
                    </a:ext>
                  </a:extLst>
                </p:cNvPr>
                <p:cNvSpPr/>
                <p:nvPr/>
              </p:nvSpPr>
              <p:spPr>
                <a:xfrm>
                  <a:off x="618889" y="388862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1FE96C20-2453-40F3-A7CB-898D7D4935A7}"/>
                    </a:ext>
                  </a:extLst>
                </p:cNvPr>
                <p:cNvSpPr/>
                <p:nvPr/>
              </p:nvSpPr>
              <p:spPr>
                <a:xfrm>
                  <a:off x="1297069" y="337046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07B1CDC7-C271-4430-B8B4-87CFB300FB86}"/>
                    </a:ext>
                  </a:extLst>
                </p:cNvPr>
                <p:cNvSpPr/>
                <p:nvPr/>
              </p:nvSpPr>
              <p:spPr>
                <a:xfrm>
                  <a:off x="946549" y="305804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C052E6B9-FF04-4BC3-9833-4D42CBEFE167}"/>
                    </a:ext>
                  </a:extLst>
                </p:cNvPr>
                <p:cNvSpPr/>
                <p:nvPr/>
              </p:nvSpPr>
              <p:spPr>
                <a:xfrm>
                  <a:off x="2950609" y="21284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22173D2-CADC-4408-8E4D-265928204AC0}"/>
                    </a:ext>
                  </a:extLst>
                </p:cNvPr>
                <p:cNvSpPr/>
                <p:nvPr/>
              </p:nvSpPr>
              <p:spPr>
                <a:xfrm>
                  <a:off x="2630569" y="14807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ED167F79-D1C4-4F67-91A9-768D438983AF}"/>
                    </a:ext>
                  </a:extLst>
                </p:cNvPr>
                <p:cNvSpPr/>
                <p:nvPr/>
              </p:nvSpPr>
              <p:spPr>
                <a:xfrm>
                  <a:off x="2424829" y="218174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25D33D60-5A5E-42F4-A8B0-309332B443A9}"/>
                    </a:ext>
                  </a:extLst>
                </p:cNvPr>
                <p:cNvSpPr/>
                <p:nvPr/>
              </p:nvSpPr>
              <p:spPr>
                <a:xfrm>
                  <a:off x="1998109" y="183884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B8117C44-1FBF-414F-95F4-DF728F54195C}"/>
                    </a:ext>
                  </a:extLst>
                </p:cNvPr>
                <p:cNvSpPr/>
                <p:nvPr/>
              </p:nvSpPr>
              <p:spPr>
                <a:xfrm>
                  <a:off x="1860949" y="364478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3E8193B5-1E4A-45AE-AC8F-0838151C0FD5}"/>
                    </a:ext>
                  </a:extLst>
                </p:cNvPr>
                <p:cNvSpPr/>
                <p:nvPr/>
              </p:nvSpPr>
              <p:spPr>
                <a:xfrm>
                  <a:off x="3019189" y="307328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CE593046-6C99-4883-B848-81F95CE017C6}"/>
                    </a:ext>
                  </a:extLst>
                </p:cNvPr>
                <p:cNvSpPr/>
                <p:nvPr/>
              </p:nvSpPr>
              <p:spPr>
                <a:xfrm>
                  <a:off x="2462929" y="31571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7AA08475-7915-40DA-9A9D-91D641A86B74}"/>
                    </a:ext>
                  </a:extLst>
                </p:cNvPr>
                <p:cNvSpPr/>
                <p:nvPr/>
              </p:nvSpPr>
              <p:spPr>
                <a:xfrm>
                  <a:off x="2744869" y="276086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59630C9B-F125-42E8-B68F-D9C7018FC4F6}"/>
                    </a:ext>
                  </a:extLst>
                </p:cNvPr>
                <p:cNvSpPr/>
                <p:nvPr/>
              </p:nvSpPr>
              <p:spPr>
                <a:xfrm>
                  <a:off x="3834529" y="362192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43F0AFA8-164A-4197-84FD-33AEE1612A06}"/>
                    </a:ext>
                  </a:extLst>
                </p:cNvPr>
                <p:cNvSpPr/>
                <p:nvPr/>
              </p:nvSpPr>
              <p:spPr>
                <a:xfrm>
                  <a:off x="2577229" y="407912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74F1F481-D569-456A-9733-F4C64EBAB20E}"/>
                    </a:ext>
                  </a:extLst>
                </p:cNvPr>
                <p:cNvSpPr/>
                <p:nvPr/>
              </p:nvSpPr>
              <p:spPr>
                <a:xfrm>
                  <a:off x="1777129" y="446012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FCF1DEBE-B612-46C9-91EC-F9BFF089F97C}"/>
                    </a:ext>
                  </a:extLst>
                </p:cNvPr>
                <p:cNvSpPr/>
                <p:nvPr/>
              </p:nvSpPr>
              <p:spPr>
                <a:xfrm>
                  <a:off x="1929529" y="283706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5F1A5E6E-EE95-427E-970E-EEC1F23F0F41}"/>
                    </a:ext>
                  </a:extLst>
                </p:cNvPr>
                <p:cNvSpPr/>
                <p:nvPr/>
              </p:nvSpPr>
              <p:spPr>
                <a:xfrm>
                  <a:off x="1624729" y="24713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66A92B1E-7A32-431D-A0EF-4B629A3A5096}"/>
                    </a:ext>
                  </a:extLst>
                </p:cNvPr>
                <p:cNvSpPr/>
                <p:nvPr/>
              </p:nvSpPr>
              <p:spPr>
                <a:xfrm>
                  <a:off x="1670449" y="198362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738DF8F6-F1FE-408F-8B1C-7CACA7AE84C1}"/>
                  </a:ext>
                </a:extLst>
              </p:cNvPr>
              <p:cNvSpPr/>
              <p:nvPr/>
            </p:nvSpPr>
            <p:spPr>
              <a:xfrm>
                <a:off x="851283" y="391306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072559C1-8D66-4482-B044-7C4CF3DEF705}"/>
                  </a:ext>
                </a:extLst>
              </p:cNvPr>
              <p:cNvSpPr/>
              <p:nvPr/>
            </p:nvSpPr>
            <p:spPr>
              <a:xfrm>
                <a:off x="767463" y="364636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F2761B59-308B-4241-958A-D1BBA51910F1}"/>
                  </a:ext>
                </a:extLst>
              </p:cNvPr>
              <p:cNvSpPr/>
              <p:nvPr/>
            </p:nvSpPr>
            <p:spPr>
              <a:xfrm>
                <a:off x="1186563" y="306724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7B60C42C-3FBA-4E33-9714-CBC414BB595B}"/>
                  </a:ext>
                </a:extLst>
              </p:cNvPr>
              <p:cNvSpPr/>
              <p:nvPr/>
            </p:nvSpPr>
            <p:spPr>
              <a:xfrm>
                <a:off x="1529463" y="339490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EBB05477-452C-4593-8770-A9A9E2A12F63}"/>
                  </a:ext>
                </a:extLst>
              </p:cNvPr>
              <p:cNvSpPr/>
              <p:nvPr/>
            </p:nvSpPr>
            <p:spPr>
              <a:xfrm>
                <a:off x="1354203" y="231286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D8B3E545-C00B-47B5-BB49-E281620A90DC}"/>
                  </a:ext>
                </a:extLst>
              </p:cNvPr>
              <p:cNvSpPr/>
              <p:nvPr/>
            </p:nvSpPr>
            <p:spPr>
              <a:xfrm>
                <a:off x="1476123" y="174136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063FBE5B-C5C6-4A84-82B4-4BCCE7C56133}"/>
                  </a:ext>
                </a:extLst>
              </p:cNvPr>
              <p:cNvSpPr/>
              <p:nvPr/>
            </p:nvSpPr>
            <p:spPr>
              <a:xfrm>
                <a:off x="2360043" y="127654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2BAF590C-2FAD-4F8C-8CF2-AE3F0530D31A}"/>
                  </a:ext>
                </a:extLst>
              </p:cNvPr>
              <p:cNvSpPr/>
              <p:nvPr/>
            </p:nvSpPr>
            <p:spPr>
              <a:xfrm>
                <a:off x="2710563" y="213760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A8359040-505A-4DB9-943A-5F9280381AC3}"/>
                  </a:ext>
                </a:extLst>
              </p:cNvPr>
              <p:cNvSpPr/>
              <p:nvPr/>
            </p:nvSpPr>
            <p:spPr>
              <a:xfrm>
                <a:off x="2474343" y="185566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28A73E19-3C85-4A8B-8721-C09017C62511}"/>
                  </a:ext>
                </a:extLst>
              </p:cNvPr>
              <p:cNvSpPr/>
              <p:nvPr/>
            </p:nvSpPr>
            <p:spPr>
              <a:xfrm>
                <a:off x="2390523" y="156610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500B4568-B605-41D2-8E8B-29F1D2B8A0B2}"/>
                  </a:ext>
                </a:extLst>
              </p:cNvPr>
              <p:cNvSpPr/>
              <p:nvPr/>
            </p:nvSpPr>
            <p:spPr>
              <a:xfrm>
                <a:off x="3403983" y="329584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0649B9A7-920A-4098-820B-7FF959E12288}"/>
                  </a:ext>
                </a:extLst>
              </p:cNvPr>
              <p:cNvSpPr/>
              <p:nvPr/>
            </p:nvSpPr>
            <p:spPr>
              <a:xfrm>
                <a:off x="3571623" y="366160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5E65E20D-F03A-4B18-BF77-178D62CE645B}"/>
                  </a:ext>
                </a:extLst>
              </p:cNvPr>
              <p:cNvSpPr/>
              <p:nvPr/>
            </p:nvSpPr>
            <p:spPr>
              <a:xfrm>
                <a:off x="3183003" y="398164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CF31DFD8-8CF0-4734-9D23-750BC98833A8}"/>
                  </a:ext>
                </a:extLst>
              </p:cNvPr>
              <p:cNvSpPr/>
              <p:nvPr/>
            </p:nvSpPr>
            <p:spPr>
              <a:xfrm>
                <a:off x="2847723" y="401974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85A878CD-FED8-438B-A95A-A3A1E0F8BCF5}"/>
                  </a:ext>
                </a:extLst>
              </p:cNvPr>
              <p:cNvSpPr/>
              <p:nvPr/>
            </p:nvSpPr>
            <p:spPr>
              <a:xfrm>
                <a:off x="2802003" y="366922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3264BFF9-1304-49AE-9CEA-5D87B2F72557}"/>
                  </a:ext>
                </a:extLst>
              </p:cNvPr>
              <p:cNvSpPr/>
              <p:nvPr/>
            </p:nvSpPr>
            <p:spPr>
              <a:xfrm>
                <a:off x="2047623" y="431692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DFEA62D2-59FE-42B5-BD82-97310A74F70E}"/>
                  </a:ext>
                </a:extLst>
              </p:cNvPr>
              <p:cNvSpPr/>
              <p:nvPr/>
            </p:nvSpPr>
            <p:spPr>
              <a:xfrm>
                <a:off x="1186563" y="394354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9EFA4E30-9F9F-4C75-9434-6FDE307A3447}"/>
                  </a:ext>
                </a:extLst>
              </p:cNvPr>
              <p:cNvSpPr/>
              <p:nvPr/>
            </p:nvSpPr>
            <p:spPr>
              <a:xfrm>
                <a:off x="1552323" y="433978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FD46576C-90D3-43B1-8F9F-9D15130C1CF9}"/>
                  </a:ext>
                </a:extLst>
              </p:cNvPr>
              <p:cNvSpPr/>
              <p:nvPr/>
            </p:nvSpPr>
            <p:spPr>
              <a:xfrm>
                <a:off x="2131443" y="339490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CA263D84-D900-4722-B5F8-5E52527DA6BA}"/>
                  </a:ext>
                </a:extLst>
              </p:cNvPr>
              <p:cNvSpPr/>
              <p:nvPr/>
            </p:nvSpPr>
            <p:spPr>
              <a:xfrm>
                <a:off x="2139063" y="236620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D2E2D946-406D-4605-87E5-D9B293718D47}"/>
                  </a:ext>
                </a:extLst>
              </p:cNvPr>
              <p:cNvSpPr/>
              <p:nvPr/>
            </p:nvSpPr>
            <p:spPr>
              <a:xfrm>
                <a:off x="2268603" y="82696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7256024D-89B4-4590-B4BA-0FFFD8783C42}"/>
                  </a:ext>
                </a:extLst>
              </p:cNvPr>
              <p:cNvSpPr/>
              <p:nvPr/>
            </p:nvSpPr>
            <p:spPr>
              <a:xfrm>
                <a:off x="2116203" y="104032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66FDB947-A391-48DA-9020-7DE14C3EA4B4}"/>
                  </a:ext>
                </a:extLst>
              </p:cNvPr>
              <p:cNvSpPr/>
              <p:nvPr/>
            </p:nvSpPr>
            <p:spPr>
              <a:xfrm>
                <a:off x="836043" y="251098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64CAE6F5-2F25-42F0-ABAC-2DB57DEDAE2F}"/>
                  </a:ext>
                </a:extLst>
              </p:cNvPr>
              <p:cNvSpPr/>
              <p:nvPr/>
            </p:nvSpPr>
            <p:spPr>
              <a:xfrm>
                <a:off x="3335403" y="251860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522B5CB6-3112-48DA-9AA5-C70724C279A2}"/>
                  </a:ext>
                </a:extLst>
              </p:cNvPr>
              <p:cNvSpPr/>
              <p:nvPr/>
            </p:nvSpPr>
            <p:spPr>
              <a:xfrm>
                <a:off x="3449703" y="283102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D2E14196-34B6-43FA-95D8-2B4B487A6B58}"/>
                  </a:ext>
                </a:extLst>
              </p:cNvPr>
              <p:cNvSpPr/>
              <p:nvPr/>
            </p:nvSpPr>
            <p:spPr>
              <a:xfrm>
                <a:off x="2672786" y="384630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D8D6758B-B7CA-4D3E-A593-89BF14ED41F0}"/>
                  </a:ext>
                </a:extLst>
              </p:cNvPr>
              <p:cNvSpPr/>
              <p:nvPr/>
            </p:nvSpPr>
            <p:spPr>
              <a:xfrm>
                <a:off x="3320486" y="364056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E30981D0-FF1D-4F07-8600-65EC31DA393B}"/>
                  </a:ext>
                </a:extLst>
              </p:cNvPr>
              <p:cNvSpPr/>
              <p:nvPr/>
            </p:nvSpPr>
            <p:spPr>
              <a:xfrm>
                <a:off x="1819346" y="259662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020B3203-2274-47C0-93DF-DC039C755675}"/>
                  </a:ext>
                </a:extLst>
              </p:cNvPr>
              <p:cNvSpPr/>
              <p:nvPr/>
            </p:nvSpPr>
            <p:spPr>
              <a:xfrm>
                <a:off x="1103066" y="220038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F220B8D7-05CA-46F6-A488-1E1EEB7FBA7D}"/>
                  </a:ext>
                </a:extLst>
              </p:cNvPr>
              <p:cNvSpPr/>
              <p:nvPr/>
            </p:nvSpPr>
            <p:spPr>
              <a:xfrm>
                <a:off x="2116526" y="155268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DAD38429-0A58-4E36-96C4-5A97793D008D}"/>
                  </a:ext>
                </a:extLst>
              </p:cNvPr>
              <p:cNvSpPr/>
              <p:nvPr/>
            </p:nvSpPr>
            <p:spPr>
              <a:xfrm>
                <a:off x="1804106" y="172032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DD96DF13-BD6D-4D51-9EAF-B46232368F67}"/>
                  </a:ext>
                </a:extLst>
              </p:cNvPr>
              <p:cNvSpPr/>
              <p:nvPr/>
            </p:nvSpPr>
            <p:spPr>
              <a:xfrm>
                <a:off x="1758386" y="339672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5394365F-79AB-4234-803F-A5965407E991}"/>
                  </a:ext>
                </a:extLst>
              </p:cNvPr>
              <p:cNvSpPr/>
              <p:nvPr/>
            </p:nvSpPr>
            <p:spPr>
              <a:xfrm>
                <a:off x="2931866" y="247470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D59503C9-5AB2-436A-ADE9-810B32938F3A}"/>
                  </a:ext>
                </a:extLst>
              </p:cNvPr>
              <p:cNvSpPr/>
              <p:nvPr/>
            </p:nvSpPr>
            <p:spPr>
              <a:xfrm>
                <a:off x="1948886" y="219276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0C21F3E3-A447-4120-BC9C-04DC0F92CEA3}"/>
                  </a:ext>
                </a:extLst>
              </p:cNvPr>
              <p:cNvSpPr/>
              <p:nvPr/>
            </p:nvSpPr>
            <p:spPr>
              <a:xfrm>
                <a:off x="1666946" y="284808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9D0B2468-58A1-416F-AD44-99547CF25642}"/>
                  </a:ext>
                </a:extLst>
              </p:cNvPr>
              <p:cNvSpPr/>
              <p:nvPr/>
            </p:nvSpPr>
            <p:spPr>
              <a:xfrm>
                <a:off x="1484066" y="254328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98719C84-049F-4741-A6D1-C99208C87B33}"/>
                  </a:ext>
                </a:extLst>
              </p:cNvPr>
              <p:cNvSpPr/>
              <p:nvPr/>
            </p:nvSpPr>
            <p:spPr>
              <a:xfrm>
                <a:off x="1461206" y="311478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7ABA817C-91ED-40AB-8161-0903FAE7C2D6}"/>
                  </a:ext>
                </a:extLst>
              </p:cNvPr>
              <p:cNvSpPr/>
              <p:nvPr/>
            </p:nvSpPr>
            <p:spPr>
              <a:xfrm>
                <a:off x="1461206" y="402156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F2B312CA-6359-4837-BD0F-917CAD319196}"/>
                  </a:ext>
                </a:extLst>
              </p:cNvPr>
              <p:cNvSpPr/>
              <p:nvPr/>
            </p:nvSpPr>
            <p:spPr>
              <a:xfrm>
                <a:off x="3206186" y="327480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82A8EC41-2001-4574-8F24-B692ABAE4644}"/>
                  </a:ext>
                </a:extLst>
              </p:cNvPr>
              <p:cNvSpPr/>
              <p:nvPr/>
            </p:nvSpPr>
            <p:spPr>
              <a:xfrm>
                <a:off x="2726126" y="252042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B6AFAB16-6874-41E6-8028-2F9C218FB8C7}"/>
                  </a:ext>
                </a:extLst>
              </p:cNvPr>
              <p:cNvSpPr/>
              <p:nvPr/>
            </p:nvSpPr>
            <p:spPr>
              <a:xfrm>
                <a:off x="1811726" y="144600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1A8B41A6-2517-488D-87BA-C491374F444C}"/>
                  </a:ext>
                </a:extLst>
              </p:cNvPr>
              <p:cNvSpPr/>
              <p:nvPr/>
            </p:nvSpPr>
            <p:spPr>
              <a:xfrm>
                <a:off x="2497526" y="288618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17AC69F5-3C42-42E8-B854-B73498DCAABB}"/>
                  </a:ext>
                </a:extLst>
              </p:cNvPr>
              <p:cNvSpPr/>
              <p:nvPr/>
            </p:nvSpPr>
            <p:spPr>
              <a:xfrm>
                <a:off x="3137606" y="251280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570F1CC4-0F05-4589-B2CB-29F8DF7DADFD}"/>
                  </a:ext>
                </a:extLst>
              </p:cNvPr>
              <p:cNvSpPr/>
              <p:nvPr/>
            </p:nvSpPr>
            <p:spPr>
              <a:xfrm>
                <a:off x="1842206" y="421206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A5573CDD-835E-438B-9E33-55298CB280DC}"/>
                  </a:ext>
                </a:extLst>
              </p:cNvPr>
              <p:cNvSpPr/>
              <p:nvPr/>
            </p:nvSpPr>
            <p:spPr>
              <a:xfrm>
                <a:off x="2741366" y="311478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A50215E3-7C54-491A-87D4-33BF726D66D0}"/>
                  </a:ext>
                </a:extLst>
              </p:cNvPr>
              <p:cNvSpPr/>
              <p:nvPr/>
            </p:nvSpPr>
            <p:spPr>
              <a:xfrm>
                <a:off x="2223206" y="179652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6C92FAF5-00EA-40A3-8A90-B40C7C87C4C6}"/>
                  </a:ext>
                </a:extLst>
              </p:cNvPr>
              <p:cNvSpPr/>
              <p:nvPr/>
            </p:nvSpPr>
            <p:spPr>
              <a:xfrm>
                <a:off x="2154626" y="133932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9559743D-BAB1-4DB2-BF97-224DFBF594D6}"/>
                  </a:ext>
                </a:extLst>
              </p:cNvPr>
              <p:cNvSpPr/>
              <p:nvPr/>
            </p:nvSpPr>
            <p:spPr>
              <a:xfrm>
                <a:off x="1468826" y="196416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6471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栃木県の花、鳥、木、獣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DB4E9C1-7E6F-4DD9-8BA7-167B7C7A74D5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ヤシオツツジ（県の花）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E984B82-E2D7-46AC-A0EE-6D8C54A1D8BE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オオルリ（県の鳥）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36E94F0-433A-459E-BCDD-CA1BE2341F6E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トチノキ（県の木）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1DBF483-67DC-4F21-8DFC-2BE0BAB5055E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カモシカ（県の獣）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8F0B374-BF02-45E5-9E7B-BDDAB3F776D0}"/>
              </a:ext>
            </a:extLst>
          </p:cNvPr>
          <p:cNvGrpSpPr/>
          <p:nvPr/>
        </p:nvGrpSpPr>
        <p:grpSpPr>
          <a:xfrm>
            <a:off x="783656" y="3893369"/>
            <a:ext cx="2434398" cy="2434398"/>
            <a:chOff x="783656" y="3893369"/>
            <a:chExt cx="2434398" cy="2434398"/>
          </a:xfrm>
        </p:grpSpPr>
        <p:sp>
          <p:nvSpPr>
            <p:cNvPr id="333" name="楕円 332">
              <a:extLst>
                <a:ext uri="{FF2B5EF4-FFF2-40B4-BE49-F238E27FC236}">
                  <a16:creationId xmlns:a16="http://schemas.microsoft.com/office/drawing/2014/main" id="{F8AA3C84-1833-42C1-AF18-344D92D878D3}"/>
                </a:ext>
              </a:extLst>
            </p:cNvPr>
            <p:cNvSpPr/>
            <p:nvPr/>
          </p:nvSpPr>
          <p:spPr>
            <a:xfrm>
              <a:off x="783656" y="3893369"/>
              <a:ext cx="2434398" cy="2434398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7B230C2-9C0A-468F-8C2D-3F2913B11234}"/>
                </a:ext>
              </a:extLst>
            </p:cNvPr>
            <p:cNvGrpSpPr/>
            <p:nvPr/>
          </p:nvGrpSpPr>
          <p:grpSpPr>
            <a:xfrm>
              <a:off x="809539" y="4133192"/>
              <a:ext cx="2408096" cy="2081651"/>
              <a:chOff x="1192121" y="4405553"/>
              <a:chExt cx="2408096" cy="2081651"/>
            </a:xfrm>
          </p:grpSpPr>
          <p:sp>
            <p:nvSpPr>
              <p:cNvPr id="15" name="星: 24 pt 14">
                <a:extLst>
                  <a:ext uri="{FF2B5EF4-FFF2-40B4-BE49-F238E27FC236}">
                    <a16:creationId xmlns:a16="http://schemas.microsoft.com/office/drawing/2014/main" id="{6730A346-F71A-4789-84F7-D8AFAF06AA5B}"/>
                  </a:ext>
                </a:extLst>
              </p:cNvPr>
              <p:cNvSpPr/>
              <p:nvPr/>
            </p:nvSpPr>
            <p:spPr>
              <a:xfrm>
                <a:off x="1309678" y="4456767"/>
                <a:ext cx="633422" cy="910571"/>
              </a:xfrm>
              <a:prstGeom prst="star24">
                <a:avLst>
                  <a:gd name="adj" fmla="val 44767"/>
                </a:avLst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81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C60708FA-CB71-4771-BB08-27B213BE0C51}"/>
                  </a:ext>
                </a:extLst>
              </p:cNvPr>
              <p:cNvSpPr/>
              <p:nvPr/>
            </p:nvSpPr>
            <p:spPr>
              <a:xfrm rot="1800000">
                <a:off x="3224953" y="5250896"/>
                <a:ext cx="375264" cy="225022"/>
              </a:xfrm>
              <a:custGeom>
                <a:avLst/>
                <a:gdLst>
                  <a:gd name="connsiteX0" fmla="*/ 189427 w 378854"/>
                  <a:gd name="connsiteY0" fmla="*/ 0 h 283078"/>
                  <a:gd name="connsiteX1" fmla="*/ 377499 w 378854"/>
                  <a:gd name="connsiteY1" fmla="*/ 130126 h 283078"/>
                  <a:gd name="connsiteX2" fmla="*/ 378854 w 378854"/>
                  <a:gd name="connsiteY2" fmla="*/ 141539 h 283078"/>
                  <a:gd name="connsiteX3" fmla="*/ 377499 w 378854"/>
                  <a:gd name="connsiteY3" fmla="*/ 152952 h 283078"/>
                  <a:gd name="connsiteX4" fmla="*/ 189427 w 378854"/>
                  <a:gd name="connsiteY4" fmla="*/ 283078 h 283078"/>
                  <a:gd name="connsiteX5" fmla="*/ 1355 w 378854"/>
                  <a:gd name="connsiteY5" fmla="*/ 152952 h 283078"/>
                  <a:gd name="connsiteX6" fmla="*/ 0 w 378854"/>
                  <a:gd name="connsiteY6" fmla="*/ 141539 h 283078"/>
                  <a:gd name="connsiteX7" fmla="*/ 1355 w 378854"/>
                  <a:gd name="connsiteY7" fmla="*/ 130126 h 283078"/>
                  <a:gd name="connsiteX8" fmla="*/ 189427 w 378854"/>
                  <a:gd name="connsiteY8" fmla="*/ 0 h 283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8854" h="283078">
                    <a:moveTo>
                      <a:pt x="189427" y="0"/>
                    </a:moveTo>
                    <a:cubicBezTo>
                      <a:pt x="282197" y="0"/>
                      <a:pt x="359598" y="55863"/>
                      <a:pt x="377499" y="130126"/>
                    </a:cubicBezTo>
                    <a:lnTo>
                      <a:pt x="378854" y="141539"/>
                    </a:lnTo>
                    <a:lnTo>
                      <a:pt x="377499" y="152952"/>
                    </a:lnTo>
                    <a:cubicBezTo>
                      <a:pt x="359598" y="227215"/>
                      <a:pt x="282197" y="283078"/>
                      <a:pt x="189427" y="283078"/>
                    </a:cubicBezTo>
                    <a:cubicBezTo>
                      <a:pt x="96657" y="283078"/>
                      <a:pt x="19256" y="227215"/>
                      <a:pt x="1355" y="152952"/>
                    </a:cubicBezTo>
                    <a:lnTo>
                      <a:pt x="0" y="141539"/>
                    </a:lnTo>
                    <a:lnTo>
                      <a:pt x="1355" y="130126"/>
                    </a:lnTo>
                    <a:cubicBezTo>
                      <a:pt x="19256" y="55863"/>
                      <a:pt x="96657" y="0"/>
                      <a:pt x="18942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28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>
                <a:extLst>
                  <a:ext uri="{FF2B5EF4-FFF2-40B4-BE49-F238E27FC236}">
                    <a16:creationId xmlns:a16="http://schemas.microsoft.com/office/drawing/2014/main" id="{47E8446F-B0A8-4559-80A2-69BDC158D872}"/>
                  </a:ext>
                </a:extLst>
              </p:cNvPr>
              <p:cNvSpPr/>
              <p:nvPr/>
            </p:nvSpPr>
            <p:spPr>
              <a:xfrm rot="10800000">
                <a:off x="2706881" y="5855626"/>
                <a:ext cx="151024" cy="54041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54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BE58E604-7D18-4602-B8E7-C6A7C265F3AE}"/>
                  </a:ext>
                </a:extLst>
              </p:cNvPr>
              <p:cNvSpPr/>
              <p:nvPr/>
            </p:nvSpPr>
            <p:spPr>
              <a:xfrm rot="10800000">
                <a:off x="1372731" y="4855543"/>
                <a:ext cx="2020244" cy="1540493"/>
              </a:xfrm>
              <a:custGeom>
                <a:avLst/>
                <a:gdLst>
                  <a:gd name="connsiteX0" fmla="*/ 1633444 w 2020244"/>
                  <a:gd name="connsiteY0" fmla="*/ 1540493 h 1540493"/>
                  <a:gd name="connsiteX1" fmla="*/ 1549910 w 2020244"/>
                  <a:gd name="connsiteY1" fmla="*/ 1269253 h 1540493"/>
                  <a:gd name="connsiteX2" fmla="*/ 1489769 w 2020244"/>
                  <a:gd name="connsiteY2" fmla="*/ 1249311 h 1540493"/>
                  <a:gd name="connsiteX3" fmla="*/ 1442025 w 2020244"/>
                  <a:gd name="connsiteY3" fmla="*/ 1254124 h 1540493"/>
                  <a:gd name="connsiteX4" fmla="*/ 236902 w 2020244"/>
                  <a:gd name="connsiteY4" fmla="*/ 1254124 h 1540493"/>
                  <a:gd name="connsiteX5" fmla="*/ 0 w 2020244"/>
                  <a:gd name="connsiteY5" fmla="*/ 1017222 h 1540493"/>
                  <a:gd name="connsiteX6" fmla="*/ 0 w 2020244"/>
                  <a:gd name="connsiteY6" fmla="*/ 841374 h 1540493"/>
                  <a:gd name="connsiteX7" fmla="*/ 120892 w 2020244"/>
                  <a:gd name="connsiteY7" fmla="*/ 549515 h 1540493"/>
                  <a:gd name="connsiteX8" fmla="*/ 165496 w 2020244"/>
                  <a:gd name="connsiteY8" fmla="*/ 512713 h 1540493"/>
                  <a:gd name="connsiteX9" fmla="*/ 201317 w 2020244"/>
                  <a:gd name="connsiteY9" fmla="*/ 0 h 1540493"/>
                  <a:gd name="connsiteX10" fmla="*/ 276829 w 2020244"/>
                  <a:gd name="connsiteY10" fmla="*/ 0 h 1540493"/>
                  <a:gd name="connsiteX11" fmla="*/ 307832 w 2020244"/>
                  <a:gd name="connsiteY11" fmla="*/ 443756 h 1540493"/>
                  <a:gd name="connsiteX12" fmla="*/ 329567 w 2020244"/>
                  <a:gd name="connsiteY12" fmla="*/ 437009 h 1540493"/>
                  <a:gd name="connsiteX13" fmla="*/ 412750 w 2020244"/>
                  <a:gd name="connsiteY13" fmla="*/ 428624 h 1540493"/>
                  <a:gd name="connsiteX14" fmla="*/ 981444 w 2020244"/>
                  <a:gd name="connsiteY14" fmla="*/ 428624 h 1540493"/>
                  <a:gd name="connsiteX15" fmla="*/ 1011390 w 2020244"/>
                  <a:gd name="connsiteY15" fmla="*/ 1 h 1540493"/>
                  <a:gd name="connsiteX16" fmla="*/ 1086902 w 2020244"/>
                  <a:gd name="connsiteY16" fmla="*/ 1 h 1540493"/>
                  <a:gd name="connsiteX17" fmla="*/ 1116848 w 2020244"/>
                  <a:gd name="connsiteY17" fmla="*/ 428625 h 1540493"/>
                  <a:gd name="connsiteX18" fmla="*/ 1266177 w 2020244"/>
                  <a:gd name="connsiteY18" fmla="*/ 428625 h 1540493"/>
                  <a:gd name="connsiteX19" fmla="*/ 1349361 w 2020244"/>
                  <a:gd name="connsiteY19" fmla="*/ 437011 h 1540493"/>
                  <a:gd name="connsiteX20" fmla="*/ 1393354 w 2020244"/>
                  <a:gd name="connsiteY20" fmla="*/ 450667 h 1540493"/>
                  <a:gd name="connsiteX21" fmla="*/ 1424840 w 2020244"/>
                  <a:gd name="connsiteY21" fmla="*/ 1 h 1540493"/>
                  <a:gd name="connsiteX22" fmla="*/ 1500352 w 2020244"/>
                  <a:gd name="connsiteY22" fmla="*/ 1 h 1540493"/>
                  <a:gd name="connsiteX23" fmla="*/ 1535853 w 2020244"/>
                  <a:gd name="connsiteY23" fmla="*/ 508138 h 1540493"/>
                  <a:gd name="connsiteX24" fmla="*/ 1541003 w 2020244"/>
                  <a:gd name="connsiteY24" fmla="*/ 506222 h 1540493"/>
                  <a:gd name="connsiteX25" fmla="*/ 1581798 w 2020244"/>
                  <a:gd name="connsiteY25" fmla="*/ 557937 h 1540493"/>
                  <a:gd name="connsiteX26" fmla="*/ 1623028 w 2020244"/>
                  <a:gd name="connsiteY26" fmla="*/ 560517 h 1540493"/>
                  <a:gd name="connsiteX27" fmla="*/ 1656204 w 2020244"/>
                  <a:gd name="connsiteY27" fmla="*/ 617418 h 1540493"/>
                  <a:gd name="connsiteX28" fmla="*/ 1702061 w 2020244"/>
                  <a:gd name="connsiteY28" fmla="*/ 634975 h 1540493"/>
                  <a:gd name="connsiteX29" fmla="*/ 1725355 w 2020244"/>
                  <a:gd name="connsiteY29" fmla="*/ 693183 h 1540493"/>
                  <a:gd name="connsiteX30" fmla="*/ 1772721 w 2020244"/>
                  <a:gd name="connsiteY30" fmla="*/ 724522 h 1540493"/>
                  <a:gd name="connsiteX31" fmla="*/ 1784548 w 2020244"/>
                  <a:gd name="connsiteY31" fmla="*/ 780073 h 1540493"/>
                  <a:gd name="connsiteX32" fmla="*/ 1830189 w 2020244"/>
                  <a:gd name="connsiteY32" fmla="*/ 823057 h 1540493"/>
                  <a:gd name="connsiteX33" fmla="*/ 1829742 w 2020244"/>
                  <a:gd name="connsiteY33" fmla="*/ 872159 h 1540493"/>
                  <a:gd name="connsiteX34" fmla="*/ 1870550 w 2020244"/>
                  <a:gd name="connsiteY34" fmla="*/ 923861 h 1540493"/>
                  <a:gd name="connsiteX35" fmla="*/ 1857859 w 2020244"/>
                  <a:gd name="connsiteY35" fmla="*/ 963173 h 1540493"/>
                  <a:gd name="connsiteX36" fmla="*/ 1891052 w 2020244"/>
                  <a:gd name="connsiteY36" fmla="*/ 1020067 h 1540493"/>
                  <a:gd name="connsiteX37" fmla="*/ 1866983 w 2020244"/>
                  <a:gd name="connsiteY37" fmla="*/ 1046909 h 1540493"/>
                  <a:gd name="connsiteX38" fmla="*/ 1876435 w 2020244"/>
                  <a:gd name="connsiteY38" fmla="*/ 1070505 h 1540493"/>
                  <a:gd name="connsiteX39" fmla="*/ 1934391 w 2020244"/>
                  <a:gd name="connsiteY39" fmla="*/ 1165745 h 1540493"/>
                  <a:gd name="connsiteX40" fmla="*/ 2020244 w 2020244"/>
                  <a:gd name="connsiteY40" fmla="*/ 1534329 h 1540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020244" h="1540493">
                    <a:moveTo>
                      <a:pt x="1633444" y="1540493"/>
                    </a:moveTo>
                    <a:cubicBezTo>
                      <a:pt x="1631874" y="1441988"/>
                      <a:pt x="1601922" y="1348369"/>
                      <a:pt x="1549910" y="1269253"/>
                    </a:cubicBezTo>
                    <a:lnTo>
                      <a:pt x="1489769" y="1249311"/>
                    </a:lnTo>
                    <a:cubicBezTo>
                      <a:pt x="1474347" y="1252467"/>
                      <a:pt x="1458379" y="1254124"/>
                      <a:pt x="1442025" y="1254124"/>
                    </a:cubicBezTo>
                    <a:lnTo>
                      <a:pt x="236902" y="1254124"/>
                    </a:lnTo>
                    <a:cubicBezTo>
                      <a:pt x="106065" y="1254124"/>
                      <a:pt x="0" y="1148059"/>
                      <a:pt x="0" y="1017222"/>
                    </a:cubicBezTo>
                    <a:lnTo>
                      <a:pt x="0" y="841374"/>
                    </a:lnTo>
                    <a:cubicBezTo>
                      <a:pt x="0" y="727396"/>
                      <a:pt x="46199" y="624208"/>
                      <a:pt x="120892" y="549515"/>
                    </a:cubicBezTo>
                    <a:lnTo>
                      <a:pt x="165496" y="512713"/>
                    </a:lnTo>
                    <a:lnTo>
                      <a:pt x="201317" y="0"/>
                    </a:lnTo>
                    <a:lnTo>
                      <a:pt x="276829" y="0"/>
                    </a:lnTo>
                    <a:lnTo>
                      <a:pt x="307832" y="443756"/>
                    </a:lnTo>
                    <a:lnTo>
                      <a:pt x="329567" y="437009"/>
                    </a:lnTo>
                    <a:cubicBezTo>
                      <a:pt x="356436" y="431511"/>
                      <a:pt x="384256" y="428624"/>
                      <a:pt x="412750" y="428624"/>
                    </a:cubicBezTo>
                    <a:lnTo>
                      <a:pt x="981444" y="428624"/>
                    </a:lnTo>
                    <a:lnTo>
                      <a:pt x="1011390" y="1"/>
                    </a:lnTo>
                    <a:lnTo>
                      <a:pt x="1086902" y="1"/>
                    </a:lnTo>
                    <a:lnTo>
                      <a:pt x="1116848" y="428625"/>
                    </a:lnTo>
                    <a:lnTo>
                      <a:pt x="1266177" y="428625"/>
                    </a:lnTo>
                    <a:cubicBezTo>
                      <a:pt x="1294671" y="428625"/>
                      <a:pt x="1322491" y="431513"/>
                      <a:pt x="1349361" y="437011"/>
                    </a:cubicBezTo>
                    <a:lnTo>
                      <a:pt x="1393354" y="450667"/>
                    </a:lnTo>
                    <a:lnTo>
                      <a:pt x="1424840" y="1"/>
                    </a:lnTo>
                    <a:lnTo>
                      <a:pt x="1500352" y="1"/>
                    </a:lnTo>
                    <a:lnTo>
                      <a:pt x="1535853" y="508138"/>
                    </a:lnTo>
                    <a:lnTo>
                      <a:pt x="1541003" y="506222"/>
                    </a:lnTo>
                    <a:lnTo>
                      <a:pt x="1581798" y="557937"/>
                    </a:lnTo>
                    <a:lnTo>
                      <a:pt x="1623028" y="560517"/>
                    </a:lnTo>
                    <a:lnTo>
                      <a:pt x="1656204" y="617418"/>
                    </a:lnTo>
                    <a:lnTo>
                      <a:pt x="1702061" y="634975"/>
                    </a:lnTo>
                    <a:lnTo>
                      <a:pt x="1725355" y="693183"/>
                    </a:lnTo>
                    <a:lnTo>
                      <a:pt x="1772721" y="724522"/>
                    </a:lnTo>
                    <a:lnTo>
                      <a:pt x="1784548" y="780073"/>
                    </a:lnTo>
                    <a:lnTo>
                      <a:pt x="1830189" y="823057"/>
                    </a:lnTo>
                    <a:lnTo>
                      <a:pt x="1829742" y="872159"/>
                    </a:lnTo>
                    <a:lnTo>
                      <a:pt x="1870550" y="923861"/>
                    </a:lnTo>
                    <a:lnTo>
                      <a:pt x="1857859" y="963173"/>
                    </a:lnTo>
                    <a:lnTo>
                      <a:pt x="1891052" y="1020067"/>
                    </a:lnTo>
                    <a:lnTo>
                      <a:pt x="1866983" y="1046909"/>
                    </a:lnTo>
                    <a:lnTo>
                      <a:pt x="1876435" y="1070505"/>
                    </a:lnTo>
                    <a:lnTo>
                      <a:pt x="1934391" y="1165745"/>
                    </a:lnTo>
                    <a:cubicBezTo>
                      <a:pt x="1987988" y="1279005"/>
                      <a:pt x="2018171" y="1404247"/>
                      <a:pt x="2020244" y="15343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28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6D0D5F6F-88F6-483D-B892-AC887D654741}"/>
                  </a:ext>
                </a:extLst>
              </p:cNvPr>
              <p:cNvSpPr/>
              <p:nvPr/>
            </p:nvSpPr>
            <p:spPr>
              <a:xfrm>
                <a:off x="1875113" y="6381748"/>
                <a:ext cx="119922" cy="105456"/>
              </a:xfrm>
              <a:custGeom>
                <a:avLst/>
                <a:gdLst>
                  <a:gd name="connsiteX0" fmla="*/ 69681 w 210856"/>
                  <a:gd name="connsiteY0" fmla="*/ 0 h 163412"/>
                  <a:gd name="connsiteX1" fmla="*/ 141175 w 210856"/>
                  <a:gd name="connsiteY1" fmla="*/ 0 h 163412"/>
                  <a:gd name="connsiteX2" fmla="*/ 210856 w 210856"/>
                  <a:gd name="connsiteY2" fmla="*/ 69681 h 163412"/>
                  <a:gd name="connsiteX3" fmla="*/ 210856 w 210856"/>
                  <a:gd name="connsiteY3" fmla="*/ 96737 h 163412"/>
                  <a:gd name="connsiteX4" fmla="*/ 144181 w 210856"/>
                  <a:gd name="connsiteY4" fmla="*/ 163412 h 163412"/>
                  <a:gd name="connsiteX5" fmla="*/ 120372 w 210856"/>
                  <a:gd name="connsiteY5" fmla="*/ 163412 h 163412"/>
                  <a:gd name="connsiteX6" fmla="*/ 105428 w 210856"/>
                  <a:gd name="connsiteY6" fmla="*/ 124697 h 163412"/>
                  <a:gd name="connsiteX7" fmla="*/ 90484 w 210856"/>
                  <a:gd name="connsiteY7" fmla="*/ 163412 h 163412"/>
                  <a:gd name="connsiteX8" fmla="*/ 66675 w 210856"/>
                  <a:gd name="connsiteY8" fmla="*/ 163412 h 163412"/>
                  <a:gd name="connsiteX9" fmla="*/ 0 w 210856"/>
                  <a:gd name="connsiteY9" fmla="*/ 96737 h 163412"/>
                  <a:gd name="connsiteX10" fmla="*/ 0 w 210856"/>
                  <a:gd name="connsiteY10" fmla="*/ 69681 h 163412"/>
                  <a:gd name="connsiteX11" fmla="*/ 69681 w 210856"/>
                  <a:gd name="connsiteY11" fmla="*/ 0 h 16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0856" h="163412">
                    <a:moveTo>
                      <a:pt x="69681" y="0"/>
                    </a:moveTo>
                    <a:lnTo>
                      <a:pt x="141175" y="0"/>
                    </a:lnTo>
                    <a:cubicBezTo>
                      <a:pt x="179659" y="0"/>
                      <a:pt x="210856" y="31197"/>
                      <a:pt x="210856" y="69681"/>
                    </a:cubicBezTo>
                    <a:lnTo>
                      <a:pt x="210856" y="96737"/>
                    </a:lnTo>
                    <a:cubicBezTo>
                      <a:pt x="210856" y="133561"/>
                      <a:pt x="181005" y="163412"/>
                      <a:pt x="144181" y="163412"/>
                    </a:cubicBezTo>
                    <a:lnTo>
                      <a:pt x="120372" y="163412"/>
                    </a:lnTo>
                    <a:lnTo>
                      <a:pt x="105428" y="124697"/>
                    </a:lnTo>
                    <a:lnTo>
                      <a:pt x="90484" y="163412"/>
                    </a:lnTo>
                    <a:lnTo>
                      <a:pt x="66675" y="163412"/>
                    </a:lnTo>
                    <a:cubicBezTo>
                      <a:pt x="29851" y="163412"/>
                      <a:pt x="0" y="133561"/>
                      <a:pt x="0" y="96737"/>
                    </a:cubicBezTo>
                    <a:lnTo>
                      <a:pt x="0" y="69681"/>
                    </a:lnTo>
                    <a:cubicBezTo>
                      <a:pt x="0" y="31197"/>
                      <a:pt x="31197" y="0"/>
                      <a:pt x="6968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33EFD94-1B9F-4136-B85C-6AD79A18E689}"/>
                  </a:ext>
                </a:extLst>
              </p:cNvPr>
              <p:cNvSpPr/>
              <p:nvPr/>
            </p:nvSpPr>
            <p:spPr>
              <a:xfrm>
                <a:off x="2283867" y="6381748"/>
                <a:ext cx="119922" cy="105456"/>
              </a:xfrm>
              <a:custGeom>
                <a:avLst/>
                <a:gdLst>
                  <a:gd name="connsiteX0" fmla="*/ 69681 w 210856"/>
                  <a:gd name="connsiteY0" fmla="*/ 0 h 163412"/>
                  <a:gd name="connsiteX1" fmla="*/ 141175 w 210856"/>
                  <a:gd name="connsiteY1" fmla="*/ 0 h 163412"/>
                  <a:gd name="connsiteX2" fmla="*/ 210856 w 210856"/>
                  <a:gd name="connsiteY2" fmla="*/ 69681 h 163412"/>
                  <a:gd name="connsiteX3" fmla="*/ 210856 w 210856"/>
                  <a:gd name="connsiteY3" fmla="*/ 96737 h 163412"/>
                  <a:gd name="connsiteX4" fmla="*/ 144181 w 210856"/>
                  <a:gd name="connsiteY4" fmla="*/ 163412 h 163412"/>
                  <a:gd name="connsiteX5" fmla="*/ 120372 w 210856"/>
                  <a:gd name="connsiteY5" fmla="*/ 163412 h 163412"/>
                  <a:gd name="connsiteX6" fmla="*/ 105428 w 210856"/>
                  <a:gd name="connsiteY6" fmla="*/ 124697 h 163412"/>
                  <a:gd name="connsiteX7" fmla="*/ 90484 w 210856"/>
                  <a:gd name="connsiteY7" fmla="*/ 163412 h 163412"/>
                  <a:gd name="connsiteX8" fmla="*/ 66675 w 210856"/>
                  <a:gd name="connsiteY8" fmla="*/ 163412 h 163412"/>
                  <a:gd name="connsiteX9" fmla="*/ 0 w 210856"/>
                  <a:gd name="connsiteY9" fmla="*/ 96737 h 163412"/>
                  <a:gd name="connsiteX10" fmla="*/ 0 w 210856"/>
                  <a:gd name="connsiteY10" fmla="*/ 69681 h 163412"/>
                  <a:gd name="connsiteX11" fmla="*/ 69681 w 210856"/>
                  <a:gd name="connsiteY11" fmla="*/ 0 h 16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0856" h="163412">
                    <a:moveTo>
                      <a:pt x="69681" y="0"/>
                    </a:moveTo>
                    <a:lnTo>
                      <a:pt x="141175" y="0"/>
                    </a:lnTo>
                    <a:cubicBezTo>
                      <a:pt x="179659" y="0"/>
                      <a:pt x="210856" y="31197"/>
                      <a:pt x="210856" y="69681"/>
                    </a:cubicBezTo>
                    <a:lnTo>
                      <a:pt x="210856" y="96737"/>
                    </a:lnTo>
                    <a:cubicBezTo>
                      <a:pt x="210856" y="133561"/>
                      <a:pt x="181005" y="163412"/>
                      <a:pt x="144181" y="163412"/>
                    </a:cubicBezTo>
                    <a:lnTo>
                      <a:pt x="120372" y="163412"/>
                    </a:lnTo>
                    <a:lnTo>
                      <a:pt x="105428" y="124697"/>
                    </a:lnTo>
                    <a:lnTo>
                      <a:pt x="90484" y="163412"/>
                    </a:lnTo>
                    <a:lnTo>
                      <a:pt x="66675" y="163412"/>
                    </a:lnTo>
                    <a:cubicBezTo>
                      <a:pt x="29851" y="163412"/>
                      <a:pt x="0" y="133561"/>
                      <a:pt x="0" y="96737"/>
                    </a:cubicBezTo>
                    <a:lnTo>
                      <a:pt x="0" y="69681"/>
                    </a:lnTo>
                    <a:cubicBezTo>
                      <a:pt x="0" y="31197"/>
                      <a:pt x="31197" y="0"/>
                      <a:pt x="6968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C4DC75F-32EB-4F4E-8626-B50F6DE3A6DF}"/>
                  </a:ext>
                </a:extLst>
              </p:cNvPr>
              <p:cNvSpPr/>
              <p:nvPr/>
            </p:nvSpPr>
            <p:spPr>
              <a:xfrm>
                <a:off x="2724497" y="6381748"/>
                <a:ext cx="119922" cy="105456"/>
              </a:xfrm>
              <a:custGeom>
                <a:avLst/>
                <a:gdLst>
                  <a:gd name="connsiteX0" fmla="*/ 69681 w 210856"/>
                  <a:gd name="connsiteY0" fmla="*/ 0 h 163412"/>
                  <a:gd name="connsiteX1" fmla="*/ 141175 w 210856"/>
                  <a:gd name="connsiteY1" fmla="*/ 0 h 163412"/>
                  <a:gd name="connsiteX2" fmla="*/ 210856 w 210856"/>
                  <a:gd name="connsiteY2" fmla="*/ 69681 h 163412"/>
                  <a:gd name="connsiteX3" fmla="*/ 210856 w 210856"/>
                  <a:gd name="connsiteY3" fmla="*/ 96737 h 163412"/>
                  <a:gd name="connsiteX4" fmla="*/ 144181 w 210856"/>
                  <a:gd name="connsiteY4" fmla="*/ 163412 h 163412"/>
                  <a:gd name="connsiteX5" fmla="*/ 120372 w 210856"/>
                  <a:gd name="connsiteY5" fmla="*/ 163412 h 163412"/>
                  <a:gd name="connsiteX6" fmla="*/ 105428 w 210856"/>
                  <a:gd name="connsiteY6" fmla="*/ 124697 h 163412"/>
                  <a:gd name="connsiteX7" fmla="*/ 90484 w 210856"/>
                  <a:gd name="connsiteY7" fmla="*/ 163412 h 163412"/>
                  <a:gd name="connsiteX8" fmla="*/ 66675 w 210856"/>
                  <a:gd name="connsiteY8" fmla="*/ 163412 h 163412"/>
                  <a:gd name="connsiteX9" fmla="*/ 0 w 210856"/>
                  <a:gd name="connsiteY9" fmla="*/ 96737 h 163412"/>
                  <a:gd name="connsiteX10" fmla="*/ 0 w 210856"/>
                  <a:gd name="connsiteY10" fmla="*/ 69681 h 163412"/>
                  <a:gd name="connsiteX11" fmla="*/ 69681 w 210856"/>
                  <a:gd name="connsiteY11" fmla="*/ 0 h 16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0856" h="163412">
                    <a:moveTo>
                      <a:pt x="69681" y="0"/>
                    </a:moveTo>
                    <a:lnTo>
                      <a:pt x="141175" y="0"/>
                    </a:lnTo>
                    <a:cubicBezTo>
                      <a:pt x="179659" y="0"/>
                      <a:pt x="210856" y="31197"/>
                      <a:pt x="210856" y="69681"/>
                    </a:cubicBezTo>
                    <a:lnTo>
                      <a:pt x="210856" y="96737"/>
                    </a:lnTo>
                    <a:cubicBezTo>
                      <a:pt x="210856" y="133561"/>
                      <a:pt x="181005" y="163412"/>
                      <a:pt x="144181" y="163412"/>
                    </a:cubicBezTo>
                    <a:lnTo>
                      <a:pt x="120372" y="163412"/>
                    </a:lnTo>
                    <a:lnTo>
                      <a:pt x="105428" y="124697"/>
                    </a:lnTo>
                    <a:lnTo>
                      <a:pt x="90484" y="163412"/>
                    </a:lnTo>
                    <a:lnTo>
                      <a:pt x="66675" y="163412"/>
                    </a:lnTo>
                    <a:cubicBezTo>
                      <a:pt x="29851" y="163412"/>
                      <a:pt x="0" y="133561"/>
                      <a:pt x="0" y="96737"/>
                    </a:cubicBezTo>
                    <a:lnTo>
                      <a:pt x="0" y="69681"/>
                    </a:lnTo>
                    <a:cubicBezTo>
                      <a:pt x="0" y="31197"/>
                      <a:pt x="31197" y="0"/>
                      <a:pt x="6968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36BE19EB-FB13-4D4E-985C-39F66513467D}"/>
                  </a:ext>
                </a:extLst>
              </p:cNvPr>
              <p:cNvSpPr/>
              <p:nvPr/>
            </p:nvSpPr>
            <p:spPr>
              <a:xfrm>
                <a:off x="3099147" y="6381748"/>
                <a:ext cx="119922" cy="105456"/>
              </a:xfrm>
              <a:custGeom>
                <a:avLst/>
                <a:gdLst>
                  <a:gd name="connsiteX0" fmla="*/ 69681 w 210856"/>
                  <a:gd name="connsiteY0" fmla="*/ 0 h 163412"/>
                  <a:gd name="connsiteX1" fmla="*/ 141175 w 210856"/>
                  <a:gd name="connsiteY1" fmla="*/ 0 h 163412"/>
                  <a:gd name="connsiteX2" fmla="*/ 210856 w 210856"/>
                  <a:gd name="connsiteY2" fmla="*/ 69681 h 163412"/>
                  <a:gd name="connsiteX3" fmla="*/ 210856 w 210856"/>
                  <a:gd name="connsiteY3" fmla="*/ 96737 h 163412"/>
                  <a:gd name="connsiteX4" fmla="*/ 144181 w 210856"/>
                  <a:gd name="connsiteY4" fmla="*/ 163412 h 163412"/>
                  <a:gd name="connsiteX5" fmla="*/ 120372 w 210856"/>
                  <a:gd name="connsiteY5" fmla="*/ 163412 h 163412"/>
                  <a:gd name="connsiteX6" fmla="*/ 105428 w 210856"/>
                  <a:gd name="connsiteY6" fmla="*/ 124697 h 163412"/>
                  <a:gd name="connsiteX7" fmla="*/ 90484 w 210856"/>
                  <a:gd name="connsiteY7" fmla="*/ 163412 h 163412"/>
                  <a:gd name="connsiteX8" fmla="*/ 66675 w 210856"/>
                  <a:gd name="connsiteY8" fmla="*/ 163412 h 163412"/>
                  <a:gd name="connsiteX9" fmla="*/ 0 w 210856"/>
                  <a:gd name="connsiteY9" fmla="*/ 96737 h 163412"/>
                  <a:gd name="connsiteX10" fmla="*/ 0 w 210856"/>
                  <a:gd name="connsiteY10" fmla="*/ 69681 h 163412"/>
                  <a:gd name="connsiteX11" fmla="*/ 69681 w 210856"/>
                  <a:gd name="connsiteY11" fmla="*/ 0 h 16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0856" h="163412">
                    <a:moveTo>
                      <a:pt x="69681" y="0"/>
                    </a:moveTo>
                    <a:lnTo>
                      <a:pt x="141175" y="0"/>
                    </a:lnTo>
                    <a:cubicBezTo>
                      <a:pt x="179659" y="0"/>
                      <a:pt x="210856" y="31197"/>
                      <a:pt x="210856" y="69681"/>
                    </a:cubicBezTo>
                    <a:lnTo>
                      <a:pt x="210856" y="96737"/>
                    </a:lnTo>
                    <a:cubicBezTo>
                      <a:pt x="210856" y="133561"/>
                      <a:pt x="181005" y="163412"/>
                      <a:pt x="144181" y="163412"/>
                    </a:cubicBezTo>
                    <a:lnTo>
                      <a:pt x="120372" y="163412"/>
                    </a:lnTo>
                    <a:lnTo>
                      <a:pt x="105428" y="124697"/>
                    </a:lnTo>
                    <a:lnTo>
                      <a:pt x="90484" y="163412"/>
                    </a:lnTo>
                    <a:lnTo>
                      <a:pt x="66675" y="163412"/>
                    </a:lnTo>
                    <a:cubicBezTo>
                      <a:pt x="29851" y="163412"/>
                      <a:pt x="0" y="133561"/>
                      <a:pt x="0" y="96737"/>
                    </a:cubicBezTo>
                    <a:lnTo>
                      <a:pt x="0" y="69681"/>
                    </a:lnTo>
                    <a:cubicBezTo>
                      <a:pt x="0" y="31197"/>
                      <a:pt x="31197" y="0"/>
                      <a:pt x="6968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" name="星: 24 pt 22">
                <a:extLst>
                  <a:ext uri="{FF2B5EF4-FFF2-40B4-BE49-F238E27FC236}">
                    <a16:creationId xmlns:a16="http://schemas.microsoft.com/office/drawing/2014/main" id="{2401DE9C-6096-4077-B95C-5B21DE3ABA8C}"/>
                  </a:ext>
                </a:extLst>
              </p:cNvPr>
              <p:cNvSpPr/>
              <p:nvPr/>
            </p:nvSpPr>
            <p:spPr>
              <a:xfrm>
                <a:off x="1192121" y="4692593"/>
                <a:ext cx="868536" cy="927157"/>
              </a:xfrm>
              <a:prstGeom prst="star24">
                <a:avLst>
                  <a:gd name="adj" fmla="val 46859"/>
                </a:avLst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81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7DF94E3A-6620-4B74-AF4B-AF9D75491A3D}"/>
                  </a:ext>
                </a:extLst>
              </p:cNvPr>
              <p:cNvGrpSpPr/>
              <p:nvPr/>
            </p:nvGrpSpPr>
            <p:grpSpPr>
              <a:xfrm rot="19648751">
                <a:off x="1233936" y="4411868"/>
                <a:ext cx="277587" cy="648400"/>
                <a:chOff x="3267882" y="3856016"/>
                <a:chExt cx="304007" cy="654436"/>
              </a:xfrm>
            </p:grpSpPr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01504A45-43AF-448D-BBD1-459AF452AFEF}"/>
                    </a:ext>
                  </a:extLst>
                </p:cNvPr>
                <p:cNvSpPr/>
                <p:nvPr/>
              </p:nvSpPr>
              <p:spPr>
                <a:xfrm>
                  <a:off x="3267882" y="3856016"/>
                  <a:ext cx="304007" cy="6544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23CF14B5-621E-4C0C-AB63-8F64FFAF25AE}"/>
                    </a:ext>
                  </a:extLst>
                </p:cNvPr>
                <p:cNvSpPr/>
                <p:nvPr/>
              </p:nvSpPr>
              <p:spPr>
                <a:xfrm>
                  <a:off x="3334571" y="3943350"/>
                  <a:ext cx="170630" cy="555968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5F17B53E-AB0E-4FD4-AA3B-5E26DE9A3DD3}"/>
                  </a:ext>
                </a:extLst>
              </p:cNvPr>
              <p:cNvGrpSpPr/>
              <p:nvPr/>
            </p:nvGrpSpPr>
            <p:grpSpPr>
              <a:xfrm rot="1951249" flipH="1">
                <a:off x="1698684" y="4411868"/>
                <a:ext cx="277587" cy="648400"/>
                <a:chOff x="3267882" y="3856016"/>
                <a:chExt cx="304007" cy="654436"/>
              </a:xfrm>
            </p:grpSpPr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E2441E44-7DB2-4D9B-85F7-3203CA1DAF5A}"/>
                    </a:ext>
                  </a:extLst>
                </p:cNvPr>
                <p:cNvSpPr/>
                <p:nvPr/>
              </p:nvSpPr>
              <p:spPr>
                <a:xfrm>
                  <a:off x="3267882" y="3856016"/>
                  <a:ext cx="304007" cy="6544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957F8028-6527-4FC9-BB77-E8FD57923FB8}"/>
                    </a:ext>
                  </a:extLst>
                </p:cNvPr>
                <p:cNvSpPr/>
                <p:nvPr/>
              </p:nvSpPr>
              <p:spPr>
                <a:xfrm>
                  <a:off x="3334571" y="3943350"/>
                  <a:ext cx="170630" cy="555968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B8691ED-FC27-42C7-88DF-65008FCF55BF}"/>
                  </a:ext>
                </a:extLst>
              </p:cNvPr>
              <p:cNvSpPr/>
              <p:nvPr/>
            </p:nvSpPr>
            <p:spPr>
              <a:xfrm>
                <a:off x="1705520" y="4405553"/>
                <a:ext cx="142785" cy="268532"/>
              </a:xfrm>
              <a:custGeom>
                <a:avLst/>
                <a:gdLst>
                  <a:gd name="connsiteX0" fmla="*/ 205269 w 205269"/>
                  <a:gd name="connsiteY0" fmla="*/ 0 h 268532"/>
                  <a:gd name="connsiteX1" fmla="*/ 166275 w 205269"/>
                  <a:gd name="connsiteY1" fmla="*/ 140014 h 268532"/>
                  <a:gd name="connsiteX2" fmla="*/ 154898 w 205269"/>
                  <a:gd name="connsiteY2" fmla="*/ 268532 h 268532"/>
                  <a:gd name="connsiteX3" fmla="*/ 0 w 205269"/>
                  <a:gd name="connsiteY3" fmla="*/ 268532 h 268532"/>
                  <a:gd name="connsiteX4" fmla="*/ 2868 w 205269"/>
                  <a:gd name="connsiteY4" fmla="*/ 229031 h 268532"/>
                  <a:gd name="connsiteX5" fmla="*/ 205269 w 205269"/>
                  <a:gd name="connsiteY5" fmla="*/ 0 h 26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269" h="268532">
                    <a:moveTo>
                      <a:pt x="205269" y="0"/>
                    </a:moveTo>
                    <a:cubicBezTo>
                      <a:pt x="187938" y="44779"/>
                      <a:pt x="174940" y="91829"/>
                      <a:pt x="166275" y="140014"/>
                    </a:cubicBezTo>
                    <a:lnTo>
                      <a:pt x="154898" y="268532"/>
                    </a:lnTo>
                    <a:lnTo>
                      <a:pt x="0" y="268532"/>
                    </a:lnTo>
                    <a:lnTo>
                      <a:pt x="2868" y="229031"/>
                    </a:lnTo>
                    <a:cubicBezTo>
                      <a:pt x="22133" y="98323"/>
                      <a:pt x="105431" y="0"/>
                      <a:pt x="20526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88515C41-2782-45E0-96B7-D2885839C40B}"/>
                  </a:ext>
                </a:extLst>
              </p:cNvPr>
              <p:cNvSpPr/>
              <p:nvPr/>
            </p:nvSpPr>
            <p:spPr>
              <a:xfrm flipH="1">
                <a:off x="1372110" y="4405553"/>
                <a:ext cx="142785" cy="268532"/>
              </a:xfrm>
              <a:custGeom>
                <a:avLst/>
                <a:gdLst>
                  <a:gd name="connsiteX0" fmla="*/ 205269 w 205269"/>
                  <a:gd name="connsiteY0" fmla="*/ 0 h 268532"/>
                  <a:gd name="connsiteX1" fmla="*/ 166275 w 205269"/>
                  <a:gd name="connsiteY1" fmla="*/ 140014 h 268532"/>
                  <a:gd name="connsiteX2" fmla="*/ 154898 w 205269"/>
                  <a:gd name="connsiteY2" fmla="*/ 268532 h 268532"/>
                  <a:gd name="connsiteX3" fmla="*/ 0 w 205269"/>
                  <a:gd name="connsiteY3" fmla="*/ 268532 h 268532"/>
                  <a:gd name="connsiteX4" fmla="*/ 2868 w 205269"/>
                  <a:gd name="connsiteY4" fmla="*/ 229031 h 268532"/>
                  <a:gd name="connsiteX5" fmla="*/ 205269 w 205269"/>
                  <a:gd name="connsiteY5" fmla="*/ 0 h 26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269" h="268532">
                    <a:moveTo>
                      <a:pt x="205269" y="0"/>
                    </a:moveTo>
                    <a:cubicBezTo>
                      <a:pt x="187938" y="44779"/>
                      <a:pt x="174940" y="91829"/>
                      <a:pt x="166275" y="140014"/>
                    </a:cubicBezTo>
                    <a:lnTo>
                      <a:pt x="154898" y="268532"/>
                    </a:lnTo>
                    <a:lnTo>
                      <a:pt x="0" y="268532"/>
                    </a:lnTo>
                    <a:lnTo>
                      <a:pt x="2868" y="229031"/>
                    </a:lnTo>
                    <a:cubicBezTo>
                      <a:pt x="22133" y="98323"/>
                      <a:pt x="105431" y="0"/>
                      <a:pt x="20526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10F27EB2-4EE6-4A26-8CA0-64234DC4D0F5}"/>
                  </a:ext>
                </a:extLst>
              </p:cNvPr>
              <p:cNvSpPr/>
              <p:nvPr/>
            </p:nvSpPr>
            <p:spPr>
              <a:xfrm>
                <a:off x="1358710" y="4646904"/>
                <a:ext cx="522478" cy="810744"/>
              </a:xfrm>
              <a:prstGeom prst="round2SameRect">
                <a:avLst>
                  <a:gd name="adj1" fmla="val 26816"/>
                  <a:gd name="adj2" fmla="val 50000"/>
                </a:avLst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D2BC4806-F46D-4373-8B95-1CC4F7111B4F}"/>
                  </a:ext>
                </a:extLst>
              </p:cNvPr>
              <p:cNvSpPr/>
              <p:nvPr/>
            </p:nvSpPr>
            <p:spPr>
              <a:xfrm>
                <a:off x="1530371" y="5336936"/>
                <a:ext cx="173900" cy="146672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F78347BF-2856-4B76-B29E-EADBC4641CDC}"/>
                  </a:ext>
                </a:extLst>
              </p:cNvPr>
              <p:cNvSpPr/>
              <p:nvPr/>
            </p:nvSpPr>
            <p:spPr>
              <a:xfrm>
                <a:off x="1381065" y="4845076"/>
                <a:ext cx="135714" cy="13571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7034FEFF-EA6F-447E-B71E-8F690276A87D}"/>
                  </a:ext>
                </a:extLst>
              </p:cNvPr>
              <p:cNvSpPr/>
              <p:nvPr/>
            </p:nvSpPr>
            <p:spPr>
              <a:xfrm>
                <a:off x="1726083" y="4845076"/>
                <a:ext cx="135714" cy="13571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49C4A33A-C5CD-46A4-B326-3540CD256754}"/>
                  </a:ext>
                </a:extLst>
              </p:cNvPr>
              <p:cNvSpPr/>
              <p:nvPr/>
            </p:nvSpPr>
            <p:spPr>
              <a:xfrm>
                <a:off x="1411224" y="4878831"/>
                <a:ext cx="72003" cy="7200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93B4CE8A-9654-4277-84A1-4A2F899294A4}"/>
                  </a:ext>
                </a:extLst>
              </p:cNvPr>
              <p:cNvSpPr/>
              <p:nvPr/>
            </p:nvSpPr>
            <p:spPr>
              <a:xfrm>
                <a:off x="1756242" y="4878831"/>
                <a:ext cx="72003" cy="7200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F2338307-850F-4BA6-8B6F-43280B07B535}"/>
              </a:ext>
            </a:extLst>
          </p:cNvPr>
          <p:cNvGrpSpPr/>
          <p:nvPr/>
        </p:nvGrpSpPr>
        <p:grpSpPr>
          <a:xfrm>
            <a:off x="806054" y="1206647"/>
            <a:ext cx="2445146" cy="1973190"/>
            <a:chOff x="733042" y="1673041"/>
            <a:chExt cx="2916252" cy="2353365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93C21DF4-6EB3-4A73-A4EE-08DFCF1A6969}"/>
                </a:ext>
              </a:extLst>
            </p:cNvPr>
            <p:cNvGrpSpPr/>
            <p:nvPr/>
          </p:nvGrpSpPr>
          <p:grpSpPr>
            <a:xfrm rot="4655697">
              <a:off x="1103266" y="3151011"/>
              <a:ext cx="887724" cy="863066"/>
              <a:chOff x="1842345" y="2995233"/>
              <a:chExt cx="1088142" cy="1057917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880E8819-E33F-4C66-A05C-18D832EFE337}"/>
                  </a:ext>
                </a:extLst>
              </p:cNvPr>
              <p:cNvSpPr/>
              <p:nvPr/>
            </p:nvSpPr>
            <p:spPr>
              <a:xfrm rot="7200000">
                <a:off x="2182910" y="2833837"/>
                <a:ext cx="34877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46C66CE3-0586-43B7-9C93-64361AC1EC93}"/>
                  </a:ext>
                </a:extLst>
              </p:cNvPr>
              <p:cNvSpPr/>
              <p:nvPr/>
            </p:nvSpPr>
            <p:spPr>
              <a:xfrm rot="5878120">
                <a:off x="2241146" y="2654668"/>
                <a:ext cx="34877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ED02D42E-5086-42B0-9C24-CD2C910310F9}"/>
                  </a:ext>
                </a:extLst>
              </p:cNvPr>
              <p:cNvSpPr/>
              <p:nvPr/>
            </p:nvSpPr>
            <p:spPr>
              <a:xfrm rot="8760540">
                <a:off x="2065426" y="3023244"/>
                <a:ext cx="23161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55EC28A9-4816-455F-9300-0E86EC378212}"/>
                </a:ext>
              </a:extLst>
            </p:cNvPr>
            <p:cNvGrpSpPr/>
            <p:nvPr/>
          </p:nvGrpSpPr>
          <p:grpSpPr>
            <a:xfrm>
              <a:off x="2561152" y="2590651"/>
              <a:ext cx="1088142" cy="1057917"/>
              <a:chOff x="1842345" y="2995233"/>
              <a:chExt cx="1088142" cy="1057917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A6949683-ABA8-4B86-8326-504ABDB1C3F5}"/>
                  </a:ext>
                </a:extLst>
              </p:cNvPr>
              <p:cNvSpPr/>
              <p:nvPr/>
            </p:nvSpPr>
            <p:spPr>
              <a:xfrm rot="5878120">
                <a:off x="2241146" y="2654668"/>
                <a:ext cx="34877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1C64E002-1984-48E1-B692-F526A8B40580}"/>
                  </a:ext>
                </a:extLst>
              </p:cNvPr>
              <p:cNvSpPr/>
              <p:nvPr/>
            </p:nvSpPr>
            <p:spPr>
              <a:xfrm rot="7200000">
                <a:off x="2182910" y="2833837"/>
                <a:ext cx="34877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73A438C5-A9DF-4D40-9A0B-1FE3F92588C4}"/>
                  </a:ext>
                </a:extLst>
              </p:cNvPr>
              <p:cNvSpPr/>
              <p:nvPr/>
            </p:nvSpPr>
            <p:spPr>
              <a:xfrm rot="8760540">
                <a:off x="2065426" y="3023244"/>
                <a:ext cx="231616" cy="1029906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B1C13176-E159-433A-99A8-6CD98047E043}"/>
                </a:ext>
              </a:extLst>
            </p:cNvPr>
            <p:cNvGrpSpPr/>
            <p:nvPr/>
          </p:nvGrpSpPr>
          <p:grpSpPr>
            <a:xfrm rot="20898508" flipH="1">
              <a:off x="733042" y="2114666"/>
              <a:ext cx="1350057" cy="1642275"/>
              <a:chOff x="1594443" y="1699313"/>
              <a:chExt cx="1645520" cy="1642275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A0C61570-9A8D-47F2-852B-0E40628E0682}"/>
                  </a:ext>
                </a:extLst>
              </p:cNvPr>
              <p:cNvGrpSpPr/>
              <p:nvPr/>
            </p:nvGrpSpPr>
            <p:grpSpPr>
              <a:xfrm rot="8100000" flipH="1">
                <a:off x="2435776" y="2497689"/>
                <a:ext cx="592482" cy="843899"/>
                <a:chOff x="2192953" y="1161519"/>
                <a:chExt cx="1245684" cy="1774285"/>
              </a:xfrm>
            </p:grpSpPr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4B4A571E-CC78-482A-A0F3-629F8256D418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DAE20B44-D367-4CBD-8163-A7EBEE9EFD66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4DB4FD35-453A-49DC-AE51-C97174DC354B}"/>
                  </a:ext>
                </a:extLst>
              </p:cNvPr>
              <p:cNvGrpSpPr/>
              <p:nvPr/>
            </p:nvGrpSpPr>
            <p:grpSpPr>
              <a:xfrm rot="13500000">
                <a:off x="1814865" y="2511180"/>
                <a:ext cx="592482" cy="843899"/>
                <a:chOff x="2160192" y="1154166"/>
                <a:chExt cx="1245684" cy="1774285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58C6B324-E856-47D2-8ACF-D44BAC38F9C5}"/>
                    </a:ext>
                  </a:extLst>
                </p:cNvPr>
                <p:cNvSpPr/>
                <p:nvPr/>
              </p:nvSpPr>
              <p:spPr>
                <a:xfrm>
                  <a:off x="2160192" y="1154166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D47CA722-A07C-4422-83EB-A2C3FE3987BF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DE95374B-82E4-4041-83C6-31C3548712BF}"/>
                  </a:ext>
                </a:extLst>
              </p:cNvPr>
              <p:cNvSpPr/>
              <p:nvPr/>
            </p:nvSpPr>
            <p:spPr>
              <a:xfrm>
                <a:off x="2281967" y="2457144"/>
                <a:ext cx="256446" cy="256446"/>
              </a:xfrm>
              <a:prstGeom prst="ellipse">
                <a:avLst/>
              </a:pr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7BC27EFE-E01B-48D7-9D65-934B5B32DD49}"/>
                  </a:ext>
                </a:extLst>
              </p:cNvPr>
              <p:cNvGrpSpPr/>
              <p:nvPr/>
            </p:nvGrpSpPr>
            <p:grpSpPr>
              <a:xfrm rot="3600000">
                <a:off x="2521773" y="1930523"/>
                <a:ext cx="592482" cy="843899"/>
                <a:chOff x="2192953" y="1161519"/>
                <a:chExt cx="1245684" cy="1774285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E38BD56A-DD3E-42CA-837A-1492F9CBDC5D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DEC64EC2-9CBE-43A5-9D4E-B5208A0DA5AB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5923316E-3F15-45F5-B7EA-8102333B4989}"/>
                  </a:ext>
                </a:extLst>
              </p:cNvPr>
              <p:cNvGrpSpPr/>
              <p:nvPr/>
            </p:nvGrpSpPr>
            <p:grpSpPr>
              <a:xfrm rot="18000000" flipH="1">
                <a:off x="1720152" y="1930522"/>
                <a:ext cx="592482" cy="843899"/>
                <a:chOff x="2192953" y="1161519"/>
                <a:chExt cx="1245684" cy="1774285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F266EA83-5388-48FF-9605-14BB9EF6D3A0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383B4CF4-7531-4AF0-989D-07C07EA20E90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7FBC45A2-EE7B-4566-802B-D0C190BAD96C}"/>
                  </a:ext>
                </a:extLst>
              </p:cNvPr>
              <p:cNvGrpSpPr/>
              <p:nvPr/>
            </p:nvGrpSpPr>
            <p:grpSpPr>
              <a:xfrm>
                <a:off x="2126278" y="1699313"/>
                <a:ext cx="592482" cy="843899"/>
                <a:chOff x="2192953" y="1161519"/>
                <a:chExt cx="1245684" cy="1774285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DBEA1DB1-1B32-4D5E-84ED-567C901BC121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3209EA79-CD85-4782-8559-A29C299A0F48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FCCA45BC-3EBB-47F1-A8AF-6A8727E7F1E0}"/>
                  </a:ext>
                </a:extLst>
              </p:cNvPr>
              <p:cNvGrpSpPr/>
              <p:nvPr/>
            </p:nvGrpSpPr>
            <p:grpSpPr>
              <a:xfrm rot="17088249">
                <a:off x="2664833" y="2359594"/>
                <a:ext cx="147060" cy="640014"/>
                <a:chOff x="3362325" y="2062163"/>
                <a:chExt cx="217002" cy="669756"/>
              </a:xfrm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7B84419F-8D57-4B36-9513-CB6A7343101D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F8C3E9E1-5297-476B-96DE-16AAAEF4AE6F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5D6DD195-FEB3-42B5-A793-49CA0F6282A7}"/>
                  </a:ext>
                </a:extLst>
              </p:cNvPr>
              <p:cNvGrpSpPr/>
              <p:nvPr/>
            </p:nvGrpSpPr>
            <p:grpSpPr>
              <a:xfrm rot="16200000">
                <a:off x="2650792" y="2233335"/>
                <a:ext cx="147060" cy="640014"/>
                <a:chOff x="3362325" y="2062163"/>
                <a:chExt cx="217002" cy="669756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948276F9-04DF-4BA0-A66E-D30447DD8723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51B6481C-0427-433C-8081-BBE263A0BFB6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C076C6E1-537A-4C17-A029-75D7119F4120}"/>
                  </a:ext>
                </a:extLst>
              </p:cNvPr>
              <p:cNvGrpSpPr/>
              <p:nvPr/>
            </p:nvGrpSpPr>
            <p:grpSpPr>
              <a:xfrm rot="18571883">
                <a:off x="2549348" y="2468942"/>
                <a:ext cx="144881" cy="630531"/>
                <a:chOff x="3362325" y="2062163"/>
                <a:chExt cx="217002" cy="669756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1EC20A19-FB6F-4787-93EA-47D300A45CF3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179E8A5E-A85F-4F31-83C7-C30F4376ED1D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51E9AE97-E9CF-4A7E-82D2-20A7CF834B5A}"/>
                  </a:ext>
                </a:extLst>
              </p:cNvPr>
              <p:cNvGrpSpPr/>
              <p:nvPr/>
            </p:nvGrpSpPr>
            <p:grpSpPr>
              <a:xfrm rot="17683634">
                <a:off x="2606625" y="2383465"/>
                <a:ext cx="144881" cy="630531"/>
                <a:chOff x="3362325" y="2062163"/>
                <a:chExt cx="217002" cy="669756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4C91947E-1565-4492-A997-268A67927EEA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C360375A-6CAD-4BF4-BB0E-CB3470B09BC4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34CFB5A8-6837-4AA3-8041-17D0E8B0DDA7}"/>
                  </a:ext>
                </a:extLst>
              </p:cNvPr>
              <p:cNvGrpSpPr/>
              <p:nvPr/>
            </p:nvGrpSpPr>
            <p:grpSpPr>
              <a:xfrm rot="18801333">
                <a:off x="2343429" y="2381339"/>
                <a:ext cx="649410" cy="194680"/>
                <a:chOff x="1594529" y="2803714"/>
                <a:chExt cx="751847" cy="250577"/>
              </a:xfrm>
            </p:grpSpPr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D0227A8E-D437-44B6-B6FF-258320700A1F}"/>
                    </a:ext>
                  </a:extLst>
                </p:cNvPr>
                <p:cNvGrpSpPr/>
                <p:nvPr/>
              </p:nvGrpSpPr>
              <p:grpSpPr>
                <a:xfrm rot="17088249">
                  <a:off x="1952839" y="2557237"/>
                  <a:ext cx="147060" cy="640014"/>
                  <a:chOff x="3362325" y="2062163"/>
                  <a:chExt cx="217002" cy="669756"/>
                </a:xfrm>
              </p:grpSpPr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94E19618-DE52-4A38-A8C1-25848BA82EEF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楕円 115">
                    <a:extLst>
                      <a:ext uri="{FF2B5EF4-FFF2-40B4-BE49-F238E27FC236}">
                        <a16:creationId xmlns:a16="http://schemas.microsoft.com/office/drawing/2014/main" id="{97E42751-00FE-41F6-9A5C-E634AA4560D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E21A0D05-755F-4787-8323-BA0DEB9C49AB}"/>
                    </a:ext>
                  </a:extLst>
                </p:cNvPr>
                <p:cNvGrpSpPr/>
                <p:nvPr/>
              </p:nvGrpSpPr>
              <p:grpSpPr>
                <a:xfrm rot="18571883">
                  <a:off x="1837354" y="2666585"/>
                  <a:ext cx="144881" cy="630531"/>
                  <a:chOff x="3362325" y="2062163"/>
                  <a:chExt cx="217002" cy="669756"/>
                </a:xfrm>
              </p:grpSpPr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25F3838B-AC5D-47BC-B3CC-09F6C49BC75D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7BBEFF83-E9D2-4A15-ADA8-A7C187A0734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D6BDF11E-194B-4AC4-8B2A-2936E2E66A0E}"/>
                  </a:ext>
                </a:extLst>
              </p:cNvPr>
              <p:cNvGrpSpPr/>
              <p:nvPr/>
            </p:nvGrpSpPr>
            <p:grpSpPr>
              <a:xfrm rot="2427695">
                <a:off x="2208212" y="2699663"/>
                <a:ext cx="589237" cy="194680"/>
                <a:chOff x="1594529" y="2803714"/>
                <a:chExt cx="751847" cy="250577"/>
              </a:xfrm>
            </p:grpSpPr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384D0362-94DF-4988-9AEE-73D5CCF18FF6}"/>
                    </a:ext>
                  </a:extLst>
                </p:cNvPr>
                <p:cNvGrpSpPr/>
                <p:nvPr/>
              </p:nvGrpSpPr>
              <p:grpSpPr>
                <a:xfrm rot="17088249">
                  <a:off x="1952839" y="2557237"/>
                  <a:ext cx="147060" cy="640014"/>
                  <a:chOff x="3362325" y="2062163"/>
                  <a:chExt cx="217002" cy="669756"/>
                </a:xfrm>
              </p:grpSpPr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35F2F675-352A-4550-991D-4A4D7B819CEB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楕円 109">
                    <a:extLst>
                      <a:ext uri="{FF2B5EF4-FFF2-40B4-BE49-F238E27FC236}">
                        <a16:creationId xmlns:a16="http://schemas.microsoft.com/office/drawing/2014/main" id="{1927BEC4-2468-4250-92FF-49D0403BDFF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F96D5FAB-C37D-4BFD-A3F6-E1C349B2464D}"/>
                    </a:ext>
                  </a:extLst>
                </p:cNvPr>
                <p:cNvGrpSpPr/>
                <p:nvPr/>
              </p:nvGrpSpPr>
              <p:grpSpPr>
                <a:xfrm rot="18571883">
                  <a:off x="1837354" y="2666585"/>
                  <a:ext cx="144881" cy="630531"/>
                  <a:chOff x="3362325" y="2062163"/>
                  <a:chExt cx="217002" cy="669756"/>
                </a:xfrm>
              </p:grpSpPr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640C6CC7-9868-4D01-8924-550433C1DA8A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楕円 107">
                    <a:extLst>
                      <a:ext uri="{FF2B5EF4-FFF2-40B4-BE49-F238E27FC236}">
                        <a16:creationId xmlns:a16="http://schemas.microsoft.com/office/drawing/2014/main" id="{3A6B746B-8309-4C8A-8372-23057CD0B70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68691020-8CFF-4813-A9BD-6DE4977379D0}"/>
                </a:ext>
              </a:extLst>
            </p:cNvPr>
            <p:cNvGrpSpPr/>
            <p:nvPr/>
          </p:nvGrpSpPr>
          <p:grpSpPr>
            <a:xfrm>
              <a:off x="1595226" y="1673041"/>
              <a:ext cx="1645520" cy="1642275"/>
              <a:chOff x="1594443" y="1699313"/>
              <a:chExt cx="1645520" cy="1642275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FB28D906-E64E-4629-A7F9-4996D0DA89D4}"/>
                  </a:ext>
                </a:extLst>
              </p:cNvPr>
              <p:cNvGrpSpPr/>
              <p:nvPr/>
            </p:nvGrpSpPr>
            <p:grpSpPr>
              <a:xfrm rot="8100000" flipH="1">
                <a:off x="2435776" y="2497689"/>
                <a:ext cx="592482" cy="843899"/>
                <a:chOff x="2192953" y="1161519"/>
                <a:chExt cx="1245684" cy="1774285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BBA77EC1-8109-4093-B781-F4A124A52EFF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03E51F00-3162-40C4-8CCE-20A7B184514D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36DE2A4F-0486-4C1B-822F-BCF79CAEC403}"/>
                  </a:ext>
                </a:extLst>
              </p:cNvPr>
              <p:cNvGrpSpPr/>
              <p:nvPr/>
            </p:nvGrpSpPr>
            <p:grpSpPr>
              <a:xfrm rot="13500000">
                <a:off x="1806320" y="2497689"/>
                <a:ext cx="592482" cy="843899"/>
                <a:chOff x="2192953" y="1161519"/>
                <a:chExt cx="1245684" cy="1774285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30FE564C-70DD-42AD-A332-C921585018DF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5683FD51-8187-4959-AEC1-37B53705B605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8AA373B2-AF30-4141-8A72-2274C450D823}"/>
                  </a:ext>
                </a:extLst>
              </p:cNvPr>
              <p:cNvSpPr/>
              <p:nvPr/>
            </p:nvSpPr>
            <p:spPr>
              <a:xfrm>
                <a:off x="2281967" y="2457144"/>
                <a:ext cx="256446" cy="256446"/>
              </a:xfrm>
              <a:prstGeom prst="ellipse">
                <a:avLst/>
              </a:pr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6B80ADB8-9E77-4EC9-8273-7E83937DB386}"/>
                  </a:ext>
                </a:extLst>
              </p:cNvPr>
              <p:cNvGrpSpPr/>
              <p:nvPr/>
            </p:nvGrpSpPr>
            <p:grpSpPr>
              <a:xfrm rot="3600000">
                <a:off x="2521773" y="1930523"/>
                <a:ext cx="592482" cy="843899"/>
                <a:chOff x="2192953" y="1161519"/>
                <a:chExt cx="1245684" cy="1774285"/>
              </a:xfrm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2D3B574C-10A0-4776-848B-0C6165A7F093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E0BE8BDB-8FD0-4A2D-9B49-B051646DA67F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5EDE31CD-C407-4AAB-998F-B71FFC396D5B}"/>
                  </a:ext>
                </a:extLst>
              </p:cNvPr>
              <p:cNvGrpSpPr/>
              <p:nvPr/>
            </p:nvGrpSpPr>
            <p:grpSpPr>
              <a:xfrm rot="18000000" flipH="1">
                <a:off x="1720152" y="1930522"/>
                <a:ext cx="592482" cy="843899"/>
                <a:chOff x="2192953" y="1161519"/>
                <a:chExt cx="1245684" cy="1774285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EA0B1A2A-8AB7-4909-8A9B-4127EE0356FC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764EEB7-D1F5-4817-830C-175FF2BDACC4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46807DE9-BF5B-4095-BFEE-1294D68688B2}"/>
                  </a:ext>
                </a:extLst>
              </p:cNvPr>
              <p:cNvGrpSpPr/>
              <p:nvPr/>
            </p:nvGrpSpPr>
            <p:grpSpPr>
              <a:xfrm>
                <a:off x="2126278" y="1699313"/>
                <a:ext cx="592482" cy="843899"/>
                <a:chOff x="2192953" y="1161519"/>
                <a:chExt cx="1245684" cy="1774285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9393B6FA-9380-4EA3-912A-9527B5CFFA05}"/>
                    </a:ext>
                  </a:extLst>
                </p:cNvPr>
                <p:cNvSpPr/>
                <p:nvPr/>
              </p:nvSpPr>
              <p:spPr>
                <a:xfrm>
                  <a:off x="2192953" y="1161519"/>
                  <a:ext cx="1245684" cy="1774285"/>
                </a:xfrm>
                <a:custGeom>
                  <a:avLst/>
                  <a:gdLst>
                    <a:gd name="connsiteX0" fmla="*/ 491785 w 1171576"/>
                    <a:gd name="connsiteY0" fmla="*/ 0 h 1647591"/>
                    <a:gd name="connsiteX1" fmla="*/ 585788 w 1171576"/>
                    <a:gd name="connsiteY1" fmla="*/ 59066 h 1647591"/>
                    <a:gd name="connsiteX2" fmla="*/ 678024 w 1171576"/>
                    <a:gd name="connsiteY2" fmla="*/ 1110 h 1647591"/>
                    <a:gd name="connsiteX3" fmla="*/ 717518 w 1171576"/>
                    <a:gd name="connsiteY3" fmla="*/ 18258 h 1647591"/>
                    <a:gd name="connsiteX4" fmla="*/ 1171576 w 1171576"/>
                    <a:gd name="connsiteY4" fmla="*/ 1042753 h 1647591"/>
                    <a:gd name="connsiteX5" fmla="*/ 585788 w 1171576"/>
                    <a:gd name="connsiteY5" fmla="*/ 1647591 h 1647591"/>
                    <a:gd name="connsiteX6" fmla="*/ 0 w 1171576"/>
                    <a:gd name="connsiteY6" fmla="*/ 1042753 h 1647591"/>
                    <a:gd name="connsiteX7" fmla="*/ 454058 w 1171576"/>
                    <a:gd name="connsiteY7" fmla="*/ 14955 h 1647591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1576"/>
                    <a:gd name="connsiteY0" fmla="*/ 11 h 1647602"/>
                    <a:gd name="connsiteX1" fmla="*/ 585788 w 1171576"/>
                    <a:gd name="connsiteY1" fmla="*/ 59077 h 1647602"/>
                    <a:gd name="connsiteX2" fmla="*/ 678024 w 1171576"/>
                    <a:gd name="connsiteY2" fmla="*/ 1121 h 1647602"/>
                    <a:gd name="connsiteX3" fmla="*/ 717518 w 1171576"/>
                    <a:gd name="connsiteY3" fmla="*/ 18269 h 1647602"/>
                    <a:gd name="connsiteX4" fmla="*/ 1171576 w 1171576"/>
                    <a:gd name="connsiteY4" fmla="*/ 1042764 h 1647602"/>
                    <a:gd name="connsiteX5" fmla="*/ 585788 w 1171576"/>
                    <a:gd name="connsiteY5" fmla="*/ 1647602 h 1647602"/>
                    <a:gd name="connsiteX6" fmla="*/ 0 w 1171576"/>
                    <a:gd name="connsiteY6" fmla="*/ 1042764 h 1647602"/>
                    <a:gd name="connsiteX7" fmla="*/ 454058 w 1171576"/>
                    <a:gd name="connsiteY7" fmla="*/ 14966 h 1647602"/>
                    <a:gd name="connsiteX8" fmla="*/ 491785 w 1171576"/>
                    <a:gd name="connsiteY8" fmla="*/ 11 h 1647602"/>
                    <a:gd name="connsiteX0" fmla="*/ 491785 w 1173436"/>
                    <a:gd name="connsiteY0" fmla="*/ 11 h 1855457"/>
                    <a:gd name="connsiteX1" fmla="*/ 585788 w 1173436"/>
                    <a:gd name="connsiteY1" fmla="*/ 59077 h 1855457"/>
                    <a:gd name="connsiteX2" fmla="*/ 678024 w 1173436"/>
                    <a:gd name="connsiteY2" fmla="*/ 1121 h 1855457"/>
                    <a:gd name="connsiteX3" fmla="*/ 717518 w 1173436"/>
                    <a:gd name="connsiteY3" fmla="*/ 18269 h 1855457"/>
                    <a:gd name="connsiteX4" fmla="*/ 1171576 w 1173436"/>
                    <a:gd name="connsiteY4" fmla="*/ 1042764 h 1855457"/>
                    <a:gd name="connsiteX5" fmla="*/ 581308 w 1173436"/>
                    <a:gd name="connsiteY5" fmla="*/ 1855457 h 1855457"/>
                    <a:gd name="connsiteX6" fmla="*/ 0 w 1173436"/>
                    <a:gd name="connsiteY6" fmla="*/ 1042764 h 1855457"/>
                    <a:gd name="connsiteX7" fmla="*/ 454058 w 1173436"/>
                    <a:gd name="connsiteY7" fmla="*/ 14966 h 1855457"/>
                    <a:gd name="connsiteX8" fmla="*/ 491785 w 1173436"/>
                    <a:gd name="connsiteY8" fmla="*/ 11 h 1855457"/>
                    <a:gd name="connsiteX0" fmla="*/ 491785 w 1173436"/>
                    <a:gd name="connsiteY0" fmla="*/ 11 h 1855706"/>
                    <a:gd name="connsiteX1" fmla="*/ 585788 w 1173436"/>
                    <a:gd name="connsiteY1" fmla="*/ 59077 h 1855706"/>
                    <a:gd name="connsiteX2" fmla="*/ 678024 w 1173436"/>
                    <a:gd name="connsiteY2" fmla="*/ 1121 h 1855706"/>
                    <a:gd name="connsiteX3" fmla="*/ 717518 w 1173436"/>
                    <a:gd name="connsiteY3" fmla="*/ 18269 h 1855706"/>
                    <a:gd name="connsiteX4" fmla="*/ 1171576 w 1173436"/>
                    <a:gd name="connsiteY4" fmla="*/ 1042764 h 1855706"/>
                    <a:gd name="connsiteX5" fmla="*/ 581308 w 1173436"/>
                    <a:gd name="connsiteY5" fmla="*/ 1855457 h 1855706"/>
                    <a:gd name="connsiteX6" fmla="*/ 0 w 1173436"/>
                    <a:gd name="connsiteY6" fmla="*/ 1042764 h 1855706"/>
                    <a:gd name="connsiteX7" fmla="*/ 454058 w 1173436"/>
                    <a:gd name="connsiteY7" fmla="*/ 14966 h 1855706"/>
                    <a:gd name="connsiteX8" fmla="*/ 491785 w 1173436"/>
                    <a:gd name="connsiteY8" fmla="*/ 11 h 1855706"/>
                    <a:gd name="connsiteX0" fmla="*/ 491785 w 1171681"/>
                    <a:gd name="connsiteY0" fmla="*/ 11 h 1855706"/>
                    <a:gd name="connsiteX1" fmla="*/ 585788 w 1171681"/>
                    <a:gd name="connsiteY1" fmla="*/ 59077 h 1855706"/>
                    <a:gd name="connsiteX2" fmla="*/ 678024 w 1171681"/>
                    <a:gd name="connsiteY2" fmla="*/ 1121 h 1855706"/>
                    <a:gd name="connsiteX3" fmla="*/ 717518 w 1171681"/>
                    <a:gd name="connsiteY3" fmla="*/ 18269 h 1855706"/>
                    <a:gd name="connsiteX4" fmla="*/ 1171576 w 1171681"/>
                    <a:gd name="connsiteY4" fmla="*/ 1042764 h 1855706"/>
                    <a:gd name="connsiteX5" fmla="*/ 581308 w 1171681"/>
                    <a:gd name="connsiteY5" fmla="*/ 1855457 h 1855706"/>
                    <a:gd name="connsiteX6" fmla="*/ 0 w 1171681"/>
                    <a:gd name="connsiteY6" fmla="*/ 1042764 h 1855706"/>
                    <a:gd name="connsiteX7" fmla="*/ 454058 w 1171681"/>
                    <a:gd name="connsiteY7" fmla="*/ 14966 h 1855706"/>
                    <a:gd name="connsiteX8" fmla="*/ 491785 w 1171681"/>
                    <a:gd name="connsiteY8" fmla="*/ 11 h 1855706"/>
                    <a:gd name="connsiteX0" fmla="*/ 491914 w 1171810"/>
                    <a:gd name="connsiteY0" fmla="*/ 11 h 1855706"/>
                    <a:gd name="connsiteX1" fmla="*/ 585917 w 1171810"/>
                    <a:gd name="connsiteY1" fmla="*/ 59077 h 1855706"/>
                    <a:gd name="connsiteX2" fmla="*/ 678153 w 1171810"/>
                    <a:gd name="connsiteY2" fmla="*/ 1121 h 1855706"/>
                    <a:gd name="connsiteX3" fmla="*/ 717647 w 1171810"/>
                    <a:gd name="connsiteY3" fmla="*/ 18269 h 1855706"/>
                    <a:gd name="connsiteX4" fmla="*/ 1171705 w 1171810"/>
                    <a:gd name="connsiteY4" fmla="*/ 1042764 h 1855706"/>
                    <a:gd name="connsiteX5" fmla="*/ 581437 w 1171810"/>
                    <a:gd name="connsiteY5" fmla="*/ 1855457 h 1855706"/>
                    <a:gd name="connsiteX6" fmla="*/ 129 w 1171810"/>
                    <a:gd name="connsiteY6" fmla="*/ 1042764 h 1855706"/>
                    <a:gd name="connsiteX7" fmla="*/ 454187 w 1171810"/>
                    <a:gd name="connsiteY7" fmla="*/ 14966 h 1855706"/>
                    <a:gd name="connsiteX8" fmla="*/ 491914 w 1171810"/>
                    <a:gd name="connsiteY8" fmla="*/ 11 h 1855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810" h="1855706">
                      <a:moveTo>
                        <a:pt x="491914" y="11"/>
                      </a:moveTo>
                      <a:cubicBezTo>
                        <a:pt x="540800" y="-777"/>
                        <a:pt x="554583" y="39388"/>
                        <a:pt x="585917" y="59077"/>
                      </a:cubicBezTo>
                      <a:cubicBezTo>
                        <a:pt x="616662" y="39758"/>
                        <a:pt x="624006" y="-37"/>
                        <a:pt x="678153" y="1121"/>
                      </a:cubicBezTo>
                      <a:lnTo>
                        <a:pt x="717647" y="18269"/>
                      </a:lnTo>
                      <a:cubicBezTo>
                        <a:pt x="1007371" y="186489"/>
                        <a:pt x="1167527" y="736566"/>
                        <a:pt x="1171705" y="1042764"/>
                      </a:cubicBezTo>
                      <a:cubicBezTo>
                        <a:pt x="1175883" y="1348962"/>
                        <a:pt x="1057281" y="1868725"/>
                        <a:pt x="581437" y="1855457"/>
                      </a:cubicBezTo>
                      <a:cubicBezTo>
                        <a:pt x="105593" y="1842189"/>
                        <a:pt x="-4352" y="1343343"/>
                        <a:pt x="129" y="1042764"/>
                      </a:cubicBezTo>
                      <a:cubicBezTo>
                        <a:pt x="4610" y="742185"/>
                        <a:pt x="164464" y="168870"/>
                        <a:pt x="454187" y="14966"/>
                      </a:cubicBezTo>
                      <a:lnTo>
                        <a:pt x="491914" y="11"/>
                      </a:lnTo>
                      <a:close/>
                    </a:path>
                  </a:pathLst>
                </a:custGeom>
                <a:gradFill flip="none" rotWithShape="1">
                  <a:gsLst>
                    <a:gs pos="62000">
                      <a:srgbClr val="FFCCFF"/>
                    </a:gs>
                    <a:gs pos="0">
                      <a:srgbClr val="FF66CC"/>
                    </a:gs>
                    <a:gs pos="29000">
                      <a:srgbClr val="FF99CC"/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264C294A-F8F5-40E2-BC62-F8ADFBBD6069}"/>
                    </a:ext>
                  </a:extLst>
                </p:cNvPr>
                <p:cNvSpPr/>
                <p:nvPr/>
              </p:nvSpPr>
              <p:spPr>
                <a:xfrm rot="10800000">
                  <a:off x="2398433" y="2447520"/>
                  <a:ext cx="826471" cy="414247"/>
                </a:xfrm>
                <a:custGeom>
                  <a:avLst/>
                  <a:gdLst>
                    <a:gd name="connsiteX0" fmla="*/ 658950 w 1177407"/>
                    <a:gd name="connsiteY0" fmla="*/ 471488 h 590144"/>
                    <a:gd name="connsiteX1" fmla="*/ 696394 w 1177407"/>
                    <a:gd name="connsiteY1" fmla="*/ 530816 h 590144"/>
                    <a:gd name="connsiteX2" fmla="*/ 658950 w 1177407"/>
                    <a:gd name="connsiteY2" fmla="*/ 590144 h 590144"/>
                    <a:gd name="connsiteX3" fmla="*/ 621506 w 1177407"/>
                    <a:gd name="connsiteY3" fmla="*/ 530816 h 590144"/>
                    <a:gd name="connsiteX4" fmla="*/ 658950 w 1177407"/>
                    <a:gd name="connsiteY4" fmla="*/ 471488 h 590144"/>
                    <a:gd name="connsiteX5" fmla="*/ 493453 w 1177407"/>
                    <a:gd name="connsiteY5" fmla="*/ 471488 h 590144"/>
                    <a:gd name="connsiteX6" fmla="*/ 530897 w 1177407"/>
                    <a:gd name="connsiteY6" fmla="*/ 530816 h 590144"/>
                    <a:gd name="connsiteX7" fmla="*/ 493453 w 1177407"/>
                    <a:gd name="connsiteY7" fmla="*/ 590144 h 590144"/>
                    <a:gd name="connsiteX8" fmla="*/ 456009 w 1177407"/>
                    <a:gd name="connsiteY8" fmla="*/ 530816 h 590144"/>
                    <a:gd name="connsiteX9" fmla="*/ 493453 w 1177407"/>
                    <a:gd name="connsiteY9" fmla="*/ 471488 h 590144"/>
                    <a:gd name="connsiteX10" fmla="*/ 1139963 w 1177407"/>
                    <a:gd name="connsiteY10" fmla="*/ 461963 h 590144"/>
                    <a:gd name="connsiteX11" fmla="*/ 1177407 w 1177407"/>
                    <a:gd name="connsiteY11" fmla="*/ 521291 h 590144"/>
                    <a:gd name="connsiteX12" fmla="*/ 1139963 w 1177407"/>
                    <a:gd name="connsiteY12" fmla="*/ 580619 h 590144"/>
                    <a:gd name="connsiteX13" fmla="*/ 1102519 w 1177407"/>
                    <a:gd name="connsiteY13" fmla="*/ 521291 h 590144"/>
                    <a:gd name="connsiteX14" fmla="*/ 1139963 w 1177407"/>
                    <a:gd name="connsiteY14" fmla="*/ 461963 h 590144"/>
                    <a:gd name="connsiteX15" fmla="*/ 37444 w 1177407"/>
                    <a:gd name="connsiteY15" fmla="*/ 461963 h 590144"/>
                    <a:gd name="connsiteX16" fmla="*/ 74888 w 1177407"/>
                    <a:gd name="connsiteY16" fmla="*/ 521291 h 590144"/>
                    <a:gd name="connsiteX17" fmla="*/ 37444 w 1177407"/>
                    <a:gd name="connsiteY17" fmla="*/ 580619 h 590144"/>
                    <a:gd name="connsiteX18" fmla="*/ 0 w 1177407"/>
                    <a:gd name="connsiteY18" fmla="*/ 521291 h 590144"/>
                    <a:gd name="connsiteX19" fmla="*/ 37444 w 1177407"/>
                    <a:gd name="connsiteY19" fmla="*/ 461963 h 590144"/>
                    <a:gd name="connsiteX20" fmla="*/ 816114 w 1177407"/>
                    <a:gd name="connsiteY20" fmla="*/ 409575 h 590144"/>
                    <a:gd name="connsiteX21" fmla="*/ 853558 w 1177407"/>
                    <a:gd name="connsiteY21" fmla="*/ 468903 h 590144"/>
                    <a:gd name="connsiteX22" fmla="*/ 816114 w 1177407"/>
                    <a:gd name="connsiteY22" fmla="*/ 528231 h 590144"/>
                    <a:gd name="connsiteX23" fmla="*/ 778670 w 1177407"/>
                    <a:gd name="connsiteY23" fmla="*/ 468903 h 590144"/>
                    <a:gd name="connsiteX24" fmla="*/ 816114 w 1177407"/>
                    <a:gd name="connsiteY24" fmla="*/ 409575 h 590144"/>
                    <a:gd name="connsiteX25" fmla="*/ 327957 w 1177407"/>
                    <a:gd name="connsiteY25" fmla="*/ 409575 h 590144"/>
                    <a:gd name="connsiteX26" fmla="*/ 365401 w 1177407"/>
                    <a:gd name="connsiteY26" fmla="*/ 468903 h 590144"/>
                    <a:gd name="connsiteX27" fmla="*/ 327957 w 1177407"/>
                    <a:gd name="connsiteY27" fmla="*/ 528231 h 590144"/>
                    <a:gd name="connsiteX28" fmla="*/ 290513 w 1177407"/>
                    <a:gd name="connsiteY28" fmla="*/ 468903 h 590144"/>
                    <a:gd name="connsiteX29" fmla="*/ 327957 w 1177407"/>
                    <a:gd name="connsiteY29" fmla="*/ 409575 h 590144"/>
                    <a:gd name="connsiteX30" fmla="*/ 939938 w 1177407"/>
                    <a:gd name="connsiteY30" fmla="*/ 330993 h 590144"/>
                    <a:gd name="connsiteX31" fmla="*/ 977382 w 1177407"/>
                    <a:gd name="connsiteY31" fmla="*/ 390321 h 590144"/>
                    <a:gd name="connsiteX32" fmla="*/ 939938 w 1177407"/>
                    <a:gd name="connsiteY32" fmla="*/ 449649 h 590144"/>
                    <a:gd name="connsiteX33" fmla="*/ 902494 w 1177407"/>
                    <a:gd name="connsiteY33" fmla="*/ 390321 h 590144"/>
                    <a:gd name="connsiteX34" fmla="*/ 939938 w 1177407"/>
                    <a:gd name="connsiteY34" fmla="*/ 330993 h 590144"/>
                    <a:gd name="connsiteX35" fmla="*/ 206513 w 1177407"/>
                    <a:gd name="connsiteY35" fmla="*/ 330993 h 590144"/>
                    <a:gd name="connsiteX36" fmla="*/ 243957 w 1177407"/>
                    <a:gd name="connsiteY36" fmla="*/ 390321 h 590144"/>
                    <a:gd name="connsiteX37" fmla="*/ 206513 w 1177407"/>
                    <a:gd name="connsiteY37" fmla="*/ 449649 h 590144"/>
                    <a:gd name="connsiteX38" fmla="*/ 169069 w 1177407"/>
                    <a:gd name="connsiteY38" fmla="*/ 390321 h 590144"/>
                    <a:gd name="connsiteX39" fmla="*/ 206513 w 1177407"/>
                    <a:gd name="connsiteY39" fmla="*/ 330993 h 590144"/>
                    <a:gd name="connsiteX40" fmla="*/ 708957 w 1177407"/>
                    <a:gd name="connsiteY40" fmla="*/ 278606 h 590144"/>
                    <a:gd name="connsiteX41" fmla="*/ 746401 w 1177407"/>
                    <a:gd name="connsiteY41" fmla="*/ 337934 h 590144"/>
                    <a:gd name="connsiteX42" fmla="*/ 708957 w 1177407"/>
                    <a:gd name="connsiteY42" fmla="*/ 397262 h 590144"/>
                    <a:gd name="connsiteX43" fmla="*/ 671513 w 1177407"/>
                    <a:gd name="connsiteY43" fmla="*/ 337934 h 590144"/>
                    <a:gd name="connsiteX44" fmla="*/ 708957 w 1177407"/>
                    <a:gd name="connsiteY44" fmla="*/ 278606 h 590144"/>
                    <a:gd name="connsiteX45" fmla="*/ 423207 w 1177407"/>
                    <a:gd name="connsiteY45" fmla="*/ 278606 h 590144"/>
                    <a:gd name="connsiteX46" fmla="*/ 460651 w 1177407"/>
                    <a:gd name="connsiteY46" fmla="*/ 337934 h 590144"/>
                    <a:gd name="connsiteX47" fmla="*/ 423207 w 1177407"/>
                    <a:gd name="connsiteY47" fmla="*/ 397262 h 590144"/>
                    <a:gd name="connsiteX48" fmla="*/ 385763 w 1177407"/>
                    <a:gd name="connsiteY48" fmla="*/ 337934 h 590144"/>
                    <a:gd name="connsiteX49" fmla="*/ 423207 w 1177407"/>
                    <a:gd name="connsiteY49" fmla="*/ 278606 h 590144"/>
                    <a:gd name="connsiteX50" fmla="*/ 1070907 w 1177407"/>
                    <a:gd name="connsiteY50" fmla="*/ 273844 h 590144"/>
                    <a:gd name="connsiteX51" fmla="*/ 1108351 w 1177407"/>
                    <a:gd name="connsiteY51" fmla="*/ 333172 h 590144"/>
                    <a:gd name="connsiteX52" fmla="*/ 1070907 w 1177407"/>
                    <a:gd name="connsiteY52" fmla="*/ 392500 h 590144"/>
                    <a:gd name="connsiteX53" fmla="*/ 1033463 w 1177407"/>
                    <a:gd name="connsiteY53" fmla="*/ 333172 h 590144"/>
                    <a:gd name="connsiteX54" fmla="*/ 1070907 w 1177407"/>
                    <a:gd name="connsiteY54" fmla="*/ 273844 h 590144"/>
                    <a:gd name="connsiteX55" fmla="*/ 73163 w 1177407"/>
                    <a:gd name="connsiteY55" fmla="*/ 273844 h 590144"/>
                    <a:gd name="connsiteX56" fmla="*/ 110607 w 1177407"/>
                    <a:gd name="connsiteY56" fmla="*/ 333172 h 590144"/>
                    <a:gd name="connsiteX57" fmla="*/ 73163 w 1177407"/>
                    <a:gd name="connsiteY57" fmla="*/ 392500 h 590144"/>
                    <a:gd name="connsiteX58" fmla="*/ 35719 w 1177407"/>
                    <a:gd name="connsiteY58" fmla="*/ 333172 h 590144"/>
                    <a:gd name="connsiteX59" fmla="*/ 73163 w 1177407"/>
                    <a:gd name="connsiteY59" fmla="*/ 273844 h 590144"/>
                    <a:gd name="connsiteX60" fmla="*/ 563701 w 1177407"/>
                    <a:gd name="connsiteY60" fmla="*/ 204787 h 590144"/>
                    <a:gd name="connsiteX61" fmla="*/ 601145 w 1177407"/>
                    <a:gd name="connsiteY61" fmla="*/ 264115 h 590144"/>
                    <a:gd name="connsiteX62" fmla="*/ 563701 w 1177407"/>
                    <a:gd name="connsiteY62" fmla="*/ 323443 h 590144"/>
                    <a:gd name="connsiteX63" fmla="*/ 526257 w 1177407"/>
                    <a:gd name="connsiteY63" fmla="*/ 264115 h 590144"/>
                    <a:gd name="connsiteX64" fmla="*/ 563701 w 1177407"/>
                    <a:gd name="connsiteY64" fmla="*/ 204787 h 590144"/>
                    <a:gd name="connsiteX65" fmla="*/ 832781 w 1177407"/>
                    <a:gd name="connsiteY65" fmla="*/ 188119 h 590144"/>
                    <a:gd name="connsiteX66" fmla="*/ 870225 w 1177407"/>
                    <a:gd name="connsiteY66" fmla="*/ 247447 h 590144"/>
                    <a:gd name="connsiteX67" fmla="*/ 832781 w 1177407"/>
                    <a:gd name="connsiteY67" fmla="*/ 306775 h 590144"/>
                    <a:gd name="connsiteX68" fmla="*/ 795337 w 1177407"/>
                    <a:gd name="connsiteY68" fmla="*/ 247447 h 590144"/>
                    <a:gd name="connsiteX69" fmla="*/ 832781 w 1177407"/>
                    <a:gd name="connsiteY69" fmla="*/ 188119 h 590144"/>
                    <a:gd name="connsiteX70" fmla="*/ 301763 w 1177407"/>
                    <a:gd name="connsiteY70" fmla="*/ 188119 h 590144"/>
                    <a:gd name="connsiteX71" fmla="*/ 339207 w 1177407"/>
                    <a:gd name="connsiteY71" fmla="*/ 247447 h 590144"/>
                    <a:gd name="connsiteX72" fmla="*/ 301763 w 1177407"/>
                    <a:gd name="connsiteY72" fmla="*/ 306775 h 590144"/>
                    <a:gd name="connsiteX73" fmla="*/ 264319 w 1177407"/>
                    <a:gd name="connsiteY73" fmla="*/ 247447 h 590144"/>
                    <a:gd name="connsiteX74" fmla="*/ 301763 w 1177407"/>
                    <a:gd name="connsiteY74" fmla="*/ 188119 h 590144"/>
                    <a:gd name="connsiteX75" fmla="*/ 963751 w 1177407"/>
                    <a:gd name="connsiteY75" fmla="*/ 152400 h 590144"/>
                    <a:gd name="connsiteX76" fmla="*/ 1001195 w 1177407"/>
                    <a:gd name="connsiteY76" fmla="*/ 211728 h 590144"/>
                    <a:gd name="connsiteX77" fmla="*/ 963751 w 1177407"/>
                    <a:gd name="connsiteY77" fmla="*/ 271056 h 590144"/>
                    <a:gd name="connsiteX78" fmla="*/ 926307 w 1177407"/>
                    <a:gd name="connsiteY78" fmla="*/ 211728 h 590144"/>
                    <a:gd name="connsiteX79" fmla="*/ 963751 w 1177407"/>
                    <a:gd name="connsiteY79" fmla="*/ 152400 h 590144"/>
                    <a:gd name="connsiteX80" fmla="*/ 168413 w 1177407"/>
                    <a:gd name="connsiteY80" fmla="*/ 152400 h 590144"/>
                    <a:gd name="connsiteX81" fmla="*/ 205857 w 1177407"/>
                    <a:gd name="connsiteY81" fmla="*/ 211728 h 590144"/>
                    <a:gd name="connsiteX82" fmla="*/ 168413 w 1177407"/>
                    <a:gd name="connsiteY82" fmla="*/ 271056 h 590144"/>
                    <a:gd name="connsiteX83" fmla="*/ 130969 w 1177407"/>
                    <a:gd name="connsiteY83" fmla="*/ 211728 h 590144"/>
                    <a:gd name="connsiteX84" fmla="*/ 168413 w 1177407"/>
                    <a:gd name="connsiteY84" fmla="*/ 152400 h 590144"/>
                    <a:gd name="connsiteX85" fmla="*/ 708957 w 1177407"/>
                    <a:gd name="connsiteY85" fmla="*/ 73819 h 590144"/>
                    <a:gd name="connsiteX86" fmla="*/ 746401 w 1177407"/>
                    <a:gd name="connsiteY86" fmla="*/ 133147 h 590144"/>
                    <a:gd name="connsiteX87" fmla="*/ 708957 w 1177407"/>
                    <a:gd name="connsiteY87" fmla="*/ 192475 h 590144"/>
                    <a:gd name="connsiteX88" fmla="*/ 671513 w 1177407"/>
                    <a:gd name="connsiteY88" fmla="*/ 133147 h 590144"/>
                    <a:gd name="connsiteX89" fmla="*/ 708957 w 1177407"/>
                    <a:gd name="connsiteY89" fmla="*/ 73819 h 590144"/>
                    <a:gd name="connsiteX90" fmla="*/ 423207 w 1177407"/>
                    <a:gd name="connsiteY90" fmla="*/ 73819 h 590144"/>
                    <a:gd name="connsiteX91" fmla="*/ 460651 w 1177407"/>
                    <a:gd name="connsiteY91" fmla="*/ 133147 h 590144"/>
                    <a:gd name="connsiteX92" fmla="*/ 423207 w 1177407"/>
                    <a:gd name="connsiteY92" fmla="*/ 192475 h 590144"/>
                    <a:gd name="connsiteX93" fmla="*/ 385763 w 1177407"/>
                    <a:gd name="connsiteY93" fmla="*/ 133147 h 590144"/>
                    <a:gd name="connsiteX94" fmla="*/ 423207 w 1177407"/>
                    <a:gd name="connsiteY94" fmla="*/ 73819 h 590144"/>
                    <a:gd name="connsiteX95" fmla="*/ 563701 w 1177407"/>
                    <a:gd name="connsiteY95" fmla="*/ 0 h 590144"/>
                    <a:gd name="connsiteX96" fmla="*/ 601145 w 1177407"/>
                    <a:gd name="connsiteY96" fmla="*/ 59328 h 590144"/>
                    <a:gd name="connsiteX97" fmla="*/ 563701 w 1177407"/>
                    <a:gd name="connsiteY97" fmla="*/ 118656 h 590144"/>
                    <a:gd name="connsiteX98" fmla="*/ 526257 w 1177407"/>
                    <a:gd name="connsiteY98" fmla="*/ 59328 h 590144"/>
                    <a:gd name="connsiteX99" fmla="*/ 563701 w 1177407"/>
                    <a:gd name="connsiteY99" fmla="*/ 0 h 590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1177407" h="590144">
                      <a:moveTo>
                        <a:pt x="658950" y="471488"/>
                      </a:moveTo>
                      <a:cubicBezTo>
                        <a:pt x="679630" y="471488"/>
                        <a:pt x="696394" y="498050"/>
                        <a:pt x="696394" y="530816"/>
                      </a:cubicBezTo>
                      <a:cubicBezTo>
                        <a:pt x="696394" y="563582"/>
                        <a:pt x="679630" y="590144"/>
                        <a:pt x="658950" y="590144"/>
                      </a:cubicBezTo>
                      <a:cubicBezTo>
                        <a:pt x="638270" y="590144"/>
                        <a:pt x="621506" y="563582"/>
                        <a:pt x="621506" y="530816"/>
                      </a:cubicBezTo>
                      <a:cubicBezTo>
                        <a:pt x="621506" y="498050"/>
                        <a:pt x="638270" y="471488"/>
                        <a:pt x="658950" y="471488"/>
                      </a:cubicBezTo>
                      <a:close/>
                      <a:moveTo>
                        <a:pt x="493453" y="471488"/>
                      </a:moveTo>
                      <a:cubicBezTo>
                        <a:pt x="514133" y="471488"/>
                        <a:pt x="530897" y="498050"/>
                        <a:pt x="530897" y="530816"/>
                      </a:cubicBezTo>
                      <a:cubicBezTo>
                        <a:pt x="530897" y="563582"/>
                        <a:pt x="514133" y="590144"/>
                        <a:pt x="493453" y="590144"/>
                      </a:cubicBezTo>
                      <a:cubicBezTo>
                        <a:pt x="472773" y="590144"/>
                        <a:pt x="456009" y="563582"/>
                        <a:pt x="456009" y="530816"/>
                      </a:cubicBezTo>
                      <a:cubicBezTo>
                        <a:pt x="456009" y="498050"/>
                        <a:pt x="472773" y="471488"/>
                        <a:pt x="493453" y="471488"/>
                      </a:cubicBezTo>
                      <a:close/>
                      <a:moveTo>
                        <a:pt x="1139963" y="461963"/>
                      </a:moveTo>
                      <a:cubicBezTo>
                        <a:pt x="1160643" y="461963"/>
                        <a:pt x="1177407" y="488525"/>
                        <a:pt x="1177407" y="521291"/>
                      </a:cubicBezTo>
                      <a:cubicBezTo>
                        <a:pt x="1177407" y="554057"/>
                        <a:pt x="1160643" y="580619"/>
                        <a:pt x="1139963" y="580619"/>
                      </a:cubicBezTo>
                      <a:cubicBezTo>
                        <a:pt x="1119283" y="580619"/>
                        <a:pt x="1102519" y="554057"/>
                        <a:pt x="1102519" y="521291"/>
                      </a:cubicBezTo>
                      <a:cubicBezTo>
                        <a:pt x="1102519" y="488525"/>
                        <a:pt x="1119283" y="461963"/>
                        <a:pt x="1139963" y="461963"/>
                      </a:cubicBezTo>
                      <a:close/>
                      <a:moveTo>
                        <a:pt x="37444" y="461963"/>
                      </a:moveTo>
                      <a:cubicBezTo>
                        <a:pt x="58124" y="461963"/>
                        <a:pt x="74888" y="488525"/>
                        <a:pt x="74888" y="521291"/>
                      </a:cubicBezTo>
                      <a:cubicBezTo>
                        <a:pt x="74888" y="554057"/>
                        <a:pt x="58124" y="580619"/>
                        <a:pt x="37444" y="580619"/>
                      </a:cubicBezTo>
                      <a:cubicBezTo>
                        <a:pt x="16764" y="580619"/>
                        <a:pt x="0" y="554057"/>
                        <a:pt x="0" y="521291"/>
                      </a:cubicBezTo>
                      <a:cubicBezTo>
                        <a:pt x="0" y="488525"/>
                        <a:pt x="16764" y="461963"/>
                        <a:pt x="37444" y="461963"/>
                      </a:cubicBezTo>
                      <a:close/>
                      <a:moveTo>
                        <a:pt x="816114" y="409575"/>
                      </a:moveTo>
                      <a:cubicBezTo>
                        <a:pt x="836794" y="409575"/>
                        <a:pt x="853558" y="436137"/>
                        <a:pt x="853558" y="468903"/>
                      </a:cubicBezTo>
                      <a:cubicBezTo>
                        <a:pt x="853558" y="501669"/>
                        <a:pt x="836794" y="528231"/>
                        <a:pt x="816114" y="528231"/>
                      </a:cubicBezTo>
                      <a:cubicBezTo>
                        <a:pt x="795434" y="528231"/>
                        <a:pt x="778670" y="501669"/>
                        <a:pt x="778670" y="468903"/>
                      </a:cubicBezTo>
                      <a:cubicBezTo>
                        <a:pt x="778670" y="436137"/>
                        <a:pt x="795434" y="409575"/>
                        <a:pt x="816114" y="409575"/>
                      </a:cubicBezTo>
                      <a:close/>
                      <a:moveTo>
                        <a:pt x="327957" y="409575"/>
                      </a:moveTo>
                      <a:cubicBezTo>
                        <a:pt x="348637" y="409575"/>
                        <a:pt x="365401" y="436137"/>
                        <a:pt x="365401" y="468903"/>
                      </a:cubicBezTo>
                      <a:cubicBezTo>
                        <a:pt x="365401" y="501669"/>
                        <a:pt x="348637" y="528231"/>
                        <a:pt x="327957" y="528231"/>
                      </a:cubicBezTo>
                      <a:cubicBezTo>
                        <a:pt x="307277" y="528231"/>
                        <a:pt x="290513" y="501669"/>
                        <a:pt x="290513" y="468903"/>
                      </a:cubicBezTo>
                      <a:cubicBezTo>
                        <a:pt x="290513" y="436137"/>
                        <a:pt x="307277" y="409575"/>
                        <a:pt x="327957" y="409575"/>
                      </a:cubicBezTo>
                      <a:close/>
                      <a:moveTo>
                        <a:pt x="939938" y="330993"/>
                      </a:moveTo>
                      <a:cubicBezTo>
                        <a:pt x="960618" y="330993"/>
                        <a:pt x="977382" y="357555"/>
                        <a:pt x="977382" y="390321"/>
                      </a:cubicBezTo>
                      <a:cubicBezTo>
                        <a:pt x="977382" y="423087"/>
                        <a:pt x="960618" y="449649"/>
                        <a:pt x="939938" y="449649"/>
                      </a:cubicBezTo>
                      <a:cubicBezTo>
                        <a:pt x="919258" y="449649"/>
                        <a:pt x="902494" y="423087"/>
                        <a:pt x="902494" y="390321"/>
                      </a:cubicBezTo>
                      <a:cubicBezTo>
                        <a:pt x="902494" y="357555"/>
                        <a:pt x="919258" y="330993"/>
                        <a:pt x="939938" y="330993"/>
                      </a:cubicBezTo>
                      <a:close/>
                      <a:moveTo>
                        <a:pt x="206513" y="330993"/>
                      </a:moveTo>
                      <a:cubicBezTo>
                        <a:pt x="227193" y="330993"/>
                        <a:pt x="243957" y="357555"/>
                        <a:pt x="243957" y="390321"/>
                      </a:cubicBezTo>
                      <a:cubicBezTo>
                        <a:pt x="243957" y="423087"/>
                        <a:pt x="227193" y="449649"/>
                        <a:pt x="206513" y="449649"/>
                      </a:cubicBezTo>
                      <a:cubicBezTo>
                        <a:pt x="185833" y="449649"/>
                        <a:pt x="169069" y="423087"/>
                        <a:pt x="169069" y="390321"/>
                      </a:cubicBezTo>
                      <a:cubicBezTo>
                        <a:pt x="169069" y="357555"/>
                        <a:pt x="185833" y="330993"/>
                        <a:pt x="206513" y="330993"/>
                      </a:cubicBezTo>
                      <a:close/>
                      <a:moveTo>
                        <a:pt x="708957" y="278606"/>
                      </a:moveTo>
                      <a:cubicBezTo>
                        <a:pt x="729637" y="278606"/>
                        <a:pt x="746401" y="305168"/>
                        <a:pt x="746401" y="337934"/>
                      </a:cubicBezTo>
                      <a:cubicBezTo>
                        <a:pt x="746401" y="370700"/>
                        <a:pt x="729637" y="397262"/>
                        <a:pt x="708957" y="397262"/>
                      </a:cubicBezTo>
                      <a:cubicBezTo>
                        <a:pt x="688277" y="397262"/>
                        <a:pt x="671513" y="370700"/>
                        <a:pt x="671513" y="337934"/>
                      </a:cubicBezTo>
                      <a:cubicBezTo>
                        <a:pt x="671513" y="305168"/>
                        <a:pt x="688277" y="278606"/>
                        <a:pt x="708957" y="278606"/>
                      </a:cubicBezTo>
                      <a:close/>
                      <a:moveTo>
                        <a:pt x="423207" y="278606"/>
                      </a:moveTo>
                      <a:cubicBezTo>
                        <a:pt x="443887" y="278606"/>
                        <a:pt x="460651" y="305168"/>
                        <a:pt x="460651" y="337934"/>
                      </a:cubicBezTo>
                      <a:cubicBezTo>
                        <a:pt x="460651" y="370700"/>
                        <a:pt x="443887" y="397262"/>
                        <a:pt x="423207" y="397262"/>
                      </a:cubicBezTo>
                      <a:cubicBezTo>
                        <a:pt x="402527" y="397262"/>
                        <a:pt x="385763" y="370700"/>
                        <a:pt x="385763" y="337934"/>
                      </a:cubicBezTo>
                      <a:cubicBezTo>
                        <a:pt x="385763" y="305168"/>
                        <a:pt x="402527" y="278606"/>
                        <a:pt x="423207" y="278606"/>
                      </a:cubicBezTo>
                      <a:close/>
                      <a:moveTo>
                        <a:pt x="1070907" y="273844"/>
                      </a:moveTo>
                      <a:cubicBezTo>
                        <a:pt x="1091587" y="273844"/>
                        <a:pt x="1108351" y="300406"/>
                        <a:pt x="1108351" y="333172"/>
                      </a:cubicBezTo>
                      <a:cubicBezTo>
                        <a:pt x="1108351" y="365938"/>
                        <a:pt x="1091587" y="392500"/>
                        <a:pt x="1070907" y="392500"/>
                      </a:cubicBezTo>
                      <a:cubicBezTo>
                        <a:pt x="1050227" y="392500"/>
                        <a:pt x="1033463" y="365938"/>
                        <a:pt x="1033463" y="333172"/>
                      </a:cubicBezTo>
                      <a:cubicBezTo>
                        <a:pt x="1033463" y="300406"/>
                        <a:pt x="1050227" y="273844"/>
                        <a:pt x="1070907" y="273844"/>
                      </a:cubicBezTo>
                      <a:close/>
                      <a:moveTo>
                        <a:pt x="73163" y="273844"/>
                      </a:moveTo>
                      <a:cubicBezTo>
                        <a:pt x="93843" y="273844"/>
                        <a:pt x="110607" y="300406"/>
                        <a:pt x="110607" y="333172"/>
                      </a:cubicBezTo>
                      <a:cubicBezTo>
                        <a:pt x="110607" y="365938"/>
                        <a:pt x="93843" y="392500"/>
                        <a:pt x="73163" y="392500"/>
                      </a:cubicBezTo>
                      <a:cubicBezTo>
                        <a:pt x="52483" y="392500"/>
                        <a:pt x="35719" y="365938"/>
                        <a:pt x="35719" y="333172"/>
                      </a:cubicBezTo>
                      <a:cubicBezTo>
                        <a:pt x="35719" y="300406"/>
                        <a:pt x="52483" y="273844"/>
                        <a:pt x="73163" y="273844"/>
                      </a:cubicBezTo>
                      <a:close/>
                      <a:moveTo>
                        <a:pt x="563701" y="204787"/>
                      </a:moveTo>
                      <a:cubicBezTo>
                        <a:pt x="584381" y="204787"/>
                        <a:pt x="601145" y="231349"/>
                        <a:pt x="601145" y="264115"/>
                      </a:cubicBezTo>
                      <a:cubicBezTo>
                        <a:pt x="601145" y="296881"/>
                        <a:pt x="584381" y="323443"/>
                        <a:pt x="563701" y="323443"/>
                      </a:cubicBezTo>
                      <a:cubicBezTo>
                        <a:pt x="543021" y="323443"/>
                        <a:pt x="526257" y="296881"/>
                        <a:pt x="526257" y="264115"/>
                      </a:cubicBezTo>
                      <a:cubicBezTo>
                        <a:pt x="526257" y="231349"/>
                        <a:pt x="543021" y="204787"/>
                        <a:pt x="563701" y="204787"/>
                      </a:cubicBezTo>
                      <a:close/>
                      <a:moveTo>
                        <a:pt x="832781" y="188119"/>
                      </a:moveTo>
                      <a:cubicBezTo>
                        <a:pt x="853461" y="188119"/>
                        <a:pt x="870225" y="214681"/>
                        <a:pt x="870225" y="247447"/>
                      </a:cubicBezTo>
                      <a:cubicBezTo>
                        <a:pt x="870225" y="280213"/>
                        <a:pt x="853461" y="306775"/>
                        <a:pt x="832781" y="306775"/>
                      </a:cubicBezTo>
                      <a:cubicBezTo>
                        <a:pt x="812101" y="306775"/>
                        <a:pt x="795337" y="280213"/>
                        <a:pt x="795337" y="247447"/>
                      </a:cubicBezTo>
                      <a:cubicBezTo>
                        <a:pt x="795337" y="214681"/>
                        <a:pt x="812101" y="188119"/>
                        <a:pt x="832781" y="188119"/>
                      </a:cubicBezTo>
                      <a:close/>
                      <a:moveTo>
                        <a:pt x="301763" y="188119"/>
                      </a:moveTo>
                      <a:cubicBezTo>
                        <a:pt x="322443" y="188119"/>
                        <a:pt x="339207" y="214681"/>
                        <a:pt x="339207" y="247447"/>
                      </a:cubicBezTo>
                      <a:cubicBezTo>
                        <a:pt x="339207" y="280213"/>
                        <a:pt x="322443" y="306775"/>
                        <a:pt x="301763" y="306775"/>
                      </a:cubicBezTo>
                      <a:cubicBezTo>
                        <a:pt x="281083" y="306775"/>
                        <a:pt x="264319" y="280213"/>
                        <a:pt x="264319" y="247447"/>
                      </a:cubicBezTo>
                      <a:cubicBezTo>
                        <a:pt x="264319" y="214681"/>
                        <a:pt x="281083" y="188119"/>
                        <a:pt x="301763" y="188119"/>
                      </a:cubicBezTo>
                      <a:close/>
                      <a:moveTo>
                        <a:pt x="963751" y="152400"/>
                      </a:moveTo>
                      <a:cubicBezTo>
                        <a:pt x="984431" y="152400"/>
                        <a:pt x="1001195" y="178962"/>
                        <a:pt x="1001195" y="211728"/>
                      </a:cubicBezTo>
                      <a:cubicBezTo>
                        <a:pt x="1001195" y="244494"/>
                        <a:pt x="984431" y="271056"/>
                        <a:pt x="963751" y="271056"/>
                      </a:cubicBezTo>
                      <a:cubicBezTo>
                        <a:pt x="943071" y="271056"/>
                        <a:pt x="926307" y="244494"/>
                        <a:pt x="926307" y="211728"/>
                      </a:cubicBezTo>
                      <a:cubicBezTo>
                        <a:pt x="926307" y="178962"/>
                        <a:pt x="943071" y="152400"/>
                        <a:pt x="963751" y="152400"/>
                      </a:cubicBezTo>
                      <a:close/>
                      <a:moveTo>
                        <a:pt x="168413" y="152400"/>
                      </a:moveTo>
                      <a:cubicBezTo>
                        <a:pt x="189093" y="152400"/>
                        <a:pt x="205857" y="178962"/>
                        <a:pt x="205857" y="211728"/>
                      </a:cubicBezTo>
                      <a:cubicBezTo>
                        <a:pt x="205857" y="244494"/>
                        <a:pt x="189093" y="271056"/>
                        <a:pt x="168413" y="271056"/>
                      </a:cubicBezTo>
                      <a:cubicBezTo>
                        <a:pt x="147733" y="271056"/>
                        <a:pt x="130969" y="244494"/>
                        <a:pt x="130969" y="211728"/>
                      </a:cubicBezTo>
                      <a:cubicBezTo>
                        <a:pt x="130969" y="178962"/>
                        <a:pt x="147733" y="152400"/>
                        <a:pt x="168413" y="152400"/>
                      </a:cubicBezTo>
                      <a:close/>
                      <a:moveTo>
                        <a:pt x="708957" y="73819"/>
                      </a:moveTo>
                      <a:cubicBezTo>
                        <a:pt x="729637" y="73819"/>
                        <a:pt x="746401" y="100381"/>
                        <a:pt x="746401" y="133147"/>
                      </a:cubicBezTo>
                      <a:cubicBezTo>
                        <a:pt x="746401" y="165913"/>
                        <a:pt x="729637" y="192475"/>
                        <a:pt x="708957" y="192475"/>
                      </a:cubicBezTo>
                      <a:cubicBezTo>
                        <a:pt x="688277" y="192475"/>
                        <a:pt x="671513" y="165913"/>
                        <a:pt x="671513" y="133147"/>
                      </a:cubicBezTo>
                      <a:cubicBezTo>
                        <a:pt x="671513" y="100381"/>
                        <a:pt x="688277" y="73819"/>
                        <a:pt x="708957" y="73819"/>
                      </a:cubicBezTo>
                      <a:close/>
                      <a:moveTo>
                        <a:pt x="423207" y="73819"/>
                      </a:moveTo>
                      <a:cubicBezTo>
                        <a:pt x="443887" y="73819"/>
                        <a:pt x="460651" y="100381"/>
                        <a:pt x="460651" y="133147"/>
                      </a:cubicBezTo>
                      <a:cubicBezTo>
                        <a:pt x="460651" y="165913"/>
                        <a:pt x="443887" y="192475"/>
                        <a:pt x="423207" y="192475"/>
                      </a:cubicBezTo>
                      <a:cubicBezTo>
                        <a:pt x="402527" y="192475"/>
                        <a:pt x="385763" y="165913"/>
                        <a:pt x="385763" y="133147"/>
                      </a:cubicBezTo>
                      <a:cubicBezTo>
                        <a:pt x="385763" y="100381"/>
                        <a:pt x="402527" y="73819"/>
                        <a:pt x="423207" y="73819"/>
                      </a:cubicBezTo>
                      <a:close/>
                      <a:moveTo>
                        <a:pt x="563701" y="0"/>
                      </a:moveTo>
                      <a:cubicBezTo>
                        <a:pt x="584381" y="0"/>
                        <a:pt x="601145" y="26562"/>
                        <a:pt x="601145" y="59328"/>
                      </a:cubicBezTo>
                      <a:cubicBezTo>
                        <a:pt x="601145" y="92094"/>
                        <a:pt x="584381" y="118656"/>
                        <a:pt x="563701" y="118656"/>
                      </a:cubicBezTo>
                      <a:cubicBezTo>
                        <a:pt x="543021" y="118656"/>
                        <a:pt x="526257" y="92094"/>
                        <a:pt x="526257" y="59328"/>
                      </a:cubicBezTo>
                      <a:cubicBezTo>
                        <a:pt x="526257" y="26562"/>
                        <a:pt x="543021" y="0"/>
                        <a:pt x="56370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1F84B212-1B14-4831-BCD1-6BE1A04A9B87}"/>
                  </a:ext>
                </a:extLst>
              </p:cNvPr>
              <p:cNvGrpSpPr/>
              <p:nvPr/>
            </p:nvGrpSpPr>
            <p:grpSpPr>
              <a:xfrm rot="17088249">
                <a:off x="2664833" y="2359594"/>
                <a:ext cx="147060" cy="640014"/>
                <a:chOff x="3362325" y="2062163"/>
                <a:chExt cx="217002" cy="669756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55B2D05F-AC8C-4BDE-90B5-33F15DE83F55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3924C8BB-41F7-48F3-B1B3-BCB04764C510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FCE9659-2CB7-4213-99E8-0864B886A36A}"/>
                  </a:ext>
                </a:extLst>
              </p:cNvPr>
              <p:cNvGrpSpPr/>
              <p:nvPr/>
            </p:nvGrpSpPr>
            <p:grpSpPr>
              <a:xfrm rot="16200000">
                <a:off x="2650792" y="2233335"/>
                <a:ext cx="147060" cy="640014"/>
                <a:chOff x="3362325" y="2062163"/>
                <a:chExt cx="217002" cy="669756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5E0E0C81-E064-442E-BF1F-9FCE7471933D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C72E9872-495A-448D-B623-588DDEF32464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06F86D34-F103-4847-B069-E4EB0F295C7E}"/>
                  </a:ext>
                </a:extLst>
              </p:cNvPr>
              <p:cNvGrpSpPr/>
              <p:nvPr/>
            </p:nvGrpSpPr>
            <p:grpSpPr>
              <a:xfrm rot="18571883">
                <a:off x="2549348" y="2468942"/>
                <a:ext cx="144881" cy="630531"/>
                <a:chOff x="3362325" y="2062163"/>
                <a:chExt cx="217002" cy="669756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FF5EFE38-A514-4945-A2B3-4B302DBBFE4E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541B1392-5539-4E2F-83B1-B040ACC0634F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F98548D0-FE04-41A6-AD86-E1903A504E41}"/>
                  </a:ext>
                </a:extLst>
              </p:cNvPr>
              <p:cNvGrpSpPr/>
              <p:nvPr/>
            </p:nvGrpSpPr>
            <p:grpSpPr>
              <a:xfrm rot="17683634">
                <a:off x="2606625" y="2383465"/>
                <a:ext cx="144881" cy="630531"/>
                <a:chOff x="3362325" y="2062163"/>
                <a:chExt cx="217002" cy="669756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7D224D03-E191-4E27-BD73-DF0D149C254F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B888B471-C227-46D7-94F2-04A3035C19DE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84273562-C613-4DBF-A999-EE900CA94560}"/>
                  </a:ext>
                </a:extLst>
              </p:cNvPr>
              <p:cNvGrpSpPr/>
              <p:nvPr/>
            </p:nvGrpSpPr>
            <p:grpSpPr>
              <a:xfrm rot="18801333">
                <a:off x="2343429" y="2381339"/>
                <a:ext cx="649410" cy="194680"/>
                <a:chOff x="1594529" y="2803714"/>
                <a:chExt cx="751847" cy="250577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6562AF9F-6A5F-4747-A43A-4B5E308094A8}"/>
                    </a:ext>
                  </a:extLst>
                </p:cNvPr>
                <p:cNvGrpSpPr/>
                <p:nvPr/>
              </p:nvGrpSpPr>
              <p:grpSpPr>
                <a:xfrm rot="17088249">
                  <a:off x="1952839" y="2557237"/>
                  <a:ext cx="147060" cy="640014"/>
                  <a:chOff x="3362325" y="2062163"/>
                  <a:chExt cx="217002" cy="669756"/>
                </a:xfrm>
              </p:grpSpPr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7D5EEBBE-A417-4F68-9654-9FB68EF045EB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8A9B8378-3FED-4D26-BEFC-DE87025ABA3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82D00A5A-1C2C-41D8-9F81-A3DE12219E71}"/>
                    </a:ext>
                  </a:extLst>
                </p:cNvPr>
                <p:cNvGrpSpPr/>
                <p:nvPr/>
              </p:nvGrpSpPr>
              <p:grpSpPr>
                <a:xfrm rot="18571883">
                  <a:off x="1837354" y="2666585"/>
                  <a:ext cx="144881" cy="630531"/>
                  <a:chOff x="3362325" y="2062163"/>
                  <a:chExt cx="217002" cy="669756"/>
                </a:xfrm>
              </p:grpSpPr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D0ECF2E0-BB06-4780-82E5-766A93895DD9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楕円 71">
                    <a:extLst>
                      <a:ext uri="{FF2B5EF4-FFF2-40B4-BE49-F238E27FC236}">
                        <a16:creationId xmlns:a16="http://schemas.microsoft.com/office/drawing/2014/main" id="{13A5A3F0-95A6-4A86-A664-9CAF84037FB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2442982F-0D5A-4F17-9080-1264D9BF2C66}"/>
                  </a:ext>
                </a:extLst>
              </p:cNvPr>
              <p:cNvGrpSpPr/>
              <p:nvPr/>
            </p:nvGrpSpPr>
            <p:grpSpPr>
              <a:xfrm rot="2427695">
                <a:off x="2208212" y="2699663"/>
                <a:ext cx="589237" cy="194680"/>
                <a:chOff x="1594529" y="2803714"/>
                <a:chExt cx="751847" cy="250577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C8B44404-34A4-4966-8F98-6E0C893741D4}"/>
                    </a:ext>
                  </a:extLst>
                </p:cNvPr>
                <p:cNvGrpSpPr/>
                <p:nvPr/>
              </p:nvGrpSpPr>
              <p:grpSpPr>
                <a:xfrm rot="17088249">
                  <a:off x="1952839" y="2557237"/>
                  <a:ext cx="147060" cy="640014"/>
                  <a:chOff x="3362325" y="2062163"/>
                  <a:chExt cx="217002" cy="669756"/>
                </a:xfrm>
              </p:grpSpPr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DDCEEA49-1D80-4B1A-9157-A8A027BC2C8B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0629D654-03DD-444D-A55D-04297080C14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A671F880-7F77-43D1-9489-77B9E3723721}"/>
                    </a:ext>
                  </a:extLst>
                </p:cNvPr>
                <p:cNvGrpSpPr/>
                <p:nvPr/>
              </p:nvGrpSpPr>
              <p:grpSpPr>
                <a:xfrm rot="18571883">
                  <a:off x="1837354" y="2666585"/>
                  <a:ext cx="144881" cy="630531"/>
                  <a:chOff x="3362325" y="2062163"/>
                  <a:chExt cx="217002" cy="669756"/>
                </a:xfrm>
              </p:grpSpPr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0EAC1138-78F1-4C95-9429-257C274B3A45}"/>
                      </a:ext>
                    </a:extLst>
                  </p:cNvPr>
                  <p:cNvSpPr/>
                  <p:nvPr/>
                </p:nvSpPr>
                <p:spPr>
                  <a:xfrm>
                    <a:off x="3362325" y="2062163"/>
                    <a:ext cx="127529" cy="581677"/>
                  </a:xfrm>
                  <a:custGeom>
                    <a:avLst/>
                    <a:gdLst>
                      <a:gd name="connsiteX0" fmla="*/ 124629 w 194203"/>
                      <a:gd name="connsiteY0" fmla="*/ 0 h 673895"/>
                      <a:gd name="connsiteX1" fmla="*/ 194203 w 194203"/>
                      <a:gd name="connsiteY1" fmla="*/ 0 h 673895"/>
                      <a:gd name="connsiteX2" fmla="*/ 138923 w 194203"/>
                      <a:gd name="connsiteY2" fmla="*/ 71667 h 673895"/>
                      <a:gd name="connsiteX3" fmla="*/ 73387 w 194203"/>
                      <a:gd name="connsiteY3" fmla="*/ 336947 h 673895"/>
                      <a:gd name="connsiteX4" fmla="*/ 138923 w 194203"/>
                      <a:gd name="connsiteY4" fmla="*/ 602227 h 673895"/>
                      <a:gd name="connsiteX5" fmla="*/ 194203 w 194203"/>
                      <a:gd name="connsiteY5" fmla="*/ 673895 h 673895"/>
                      <a:gd name="connsiteX6" fmla="*/ 124628 w 194203"/>
                      <a:gd name="connsiteY6" fmla="*/ 673895 h 673895"/>
                      <a:gd name="connsiteX7" fmla="*/ 90416 w 194203"/>
                      <a:gd name="connsiteY7" fmla="*/ 635312 h 673895"/>
                      <a:gd name="connsiteX8" fmla="*/ 0 w 194203"/>
                      <a:gd name="connsiteY8" fmla="*/ 336948 h 673895"/>
                      <a:gd name="connsiteX9" fmla="*/ 90416 w 194203"/>
                      <a:gd name="connsiteY9" fmla="*/ 38584 h 67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4203" h="673895">
                        <a:moveTo>
                          <a:pt x="124629" y="0"/>
                        </a:moveTo>
                        <a:lnTo>
                          <a:pt x="194203" y="0"/>
                        </a:lnTo>
                        <a:lnTo>
                          <a:pt x="138923" y="71667"/>
                        </a:lnTo>
                        <a:cubicBezTo>
                          <a:pt x="97468" y="146002"/>
                          <a:pt x="73387" y="238438"/>
                          <a:pt x="73387" y="336947"/>
                        </a:cubicBezTo>
                        <a:cubicBezTo>
                          <a:pt x="73387" y="435457"/>
                          <a:pt x="97468" y="527893"/>
                          <a:pt x="138923" y="602227"/>
                        </a:cubicBezTo>
                        <a:lnTo>
                          <a:pt x="194203" y="673895"/>
                        </a:lnTo>
                        <a:lnTo>
                          <a:pt x="124628" y="673895"/>
                        </a:lnTo>
                        <a:lnTo>
                          <a:pt x="90416" y="635312"/>
                        </a:lnTo>
                        <a:cubicBezTo>
                          <a:pt x="34552" y="558954"/>
                          <a:pt x="0" y="453467"/>
                          <a:pt x="0" y="336948"/>
                        </a:cubicBezTo>
                        <a:cubicBezTo>
                          <a:pt x="0" y="220430"/>
                          <a:pt x="34552" y="114942"/>
                          <a:pt x="90416" y="38584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楕円 65">
                    <a:extLst>
                      <a:ext uri="{FF2B5EF4-FFF2-40B4-BE49-F238E27FC236}">
                        <a16:creationId xmlns:a16="http://schemas.microsoft.com/office/drawing/2014/main" id="{32CB2905-1335-49B8-91F6-4FE7F294B78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419776" y="2624428"/>
                    <a:ext cx="159551" cy="107491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52901B7-C7E6-4698-B0FD-35AD22F33059}"/>
              </a:ext>
            </a:extLst>
          </p:cNvPr>
          <p:cNvGrpSpPr/>
          <p:nvPr/>
        </p:nvGrpSpPr>
        <p:grpSpPr>
          <a:xfrm>
            <a:off x="3688101" y="985069"/>
            <a:ext cx="2655549" cy="2434398"/>
            <a:chOff x="3688101" y="985069"/>
            <a:chExt cx="2655549" cy="2434398"/>
          </a:xfrm>
        </p:grpSpPr>
        <p:sp>
          <p:nvSpPr>
            <p:cNvPr id="332" name="楕円 331">
              <a:extLst>
                <a:ext uri="{FF2B5EF4-FFF2-40B4-BE49-F238E27FC236}">
                  <a16:creationId xmlns:a16="http://schemas.microsoft.com/office/drawing/2014/main" id="{8A720AB1-9C1D-4ACF-A722-8E93D4DD81C1}"/>
                </a:ext>
              </a:extLst>
            </p:cNvPr>
            <p:cNvSpPr/>
            <p:nvPr/>
          </p:nvSpPr>
          <p:spPr>
            <a:xfrm>
              <a:off x="3730056" y="985069"/>
              <a:ext cx="2434398" cy="2434398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969CC6B3-D878-4E21-9B5E-BA52240FBC16}"/>
                </a:ext>
              </a:extLst>
            </p:cNvPr>
            <p:cNvGrpSpPr/>
            <p:nvPr/>
          </p:nvGrpSpPr>
          <p:grpSpPr>
            <a:xfrm>
              <a:off x="3688101" y="1098008"/>
              <a:ext cx="2655549" cy="2241922"/>
              <a:chOff x="2264787" y="1845474"/>
              <a:chExt cx="4067043" cy="3433562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FADE18BA-888B-457C-A84A-D6A250BC9738}"/>
                  </a:ext>
                </a:extLst>
              </p:cNvPr>
              <p:cNvSpPr/>
              <p:nvPr/>
            </p:nvSpPr>
            <p:spPr>
              <a:xfrm rot="5400000">
                <a:off x="3305021" y="4199426"/>
                <a:ext cx="720676" cy="948796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4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69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3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5"/>
                      <a:pt x="576916" y="211284"/>
                    </a:cubicBezTo>
                    <a:lnTo>
                      <a:pt x="570601" y="266744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1"/>
                      <a:pt x="464930" y="534769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7B3466D5-AF45-4D97-ADDE-10E013F00027}"/>
                  </a:ext>
                </a:extLst>
              </p:cNvPr>
              <p:cNvSpPr/>
              <p:nvPr/>
            </p:nvSpPr>
            <p:spPr>
              <a:xfrm rot="5400000">
                <a:off x="3419951" y="4444300"/>
                <a:ext cx="720676" cy="948796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4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69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3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5"/>
                      <a:pt x="576916" y="211284"/>
                    </a:cubicBezTo>
                    <a:lnTo>
                      <a:pt x="570601" y="266744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1"/>
                      <a:pt x="464930" y="534769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8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C98F72BE-B255-46C5-A322-FA6C2D9CBD1B}"/>
                  </a:ext>
                </a:extLst>
              </p:cNvPr>
              <p:cNvSpPr/>
              <p:nvPr/>
            </p:nvSpPr>
            <p:spPr>
              <a:xfrm>
                <a:off x="2757152" y="1845474"/>
                <a:ext cx="2437276" cy="2894719"/>
              </a:xfrm>
              <a:custGeom>
                <a:avLst/>
                <a:gdLst>
                  <a:gd name="connsiteX0" fmla="*/ 642525 w 2437276"/>
                  <a:gd name="connsiteY0" fmla="*/ 0 h 2894719"/>
                  <a:gd name="connsiteX1" fmla="*/ 1234556 w 2437276"/>
                  <a:gd name="connsiteY1" fmla="*/ 392425 h 2894719"/>
                  <a:gd name="connsiteX2" fmla="*/ 1269443 w 2437276"/>
                  <a:gd name="connsiteY2" fmla="*/ 504810 h 2894719"/>
                  <a:gd name="connsiteX3" fmla="*/ 1270811 w 2437276"/>
                  <a:gd name="connsiteY3" fmla="*/ 503449 h 2894719"/>
                  <a:gd name="connsiteX4" fmla="*/ 1886751 w 2437276"/>
                  <a:gd name="connsiteY4" fmla="*/ 1237520 h 2894719"/>
                  <a:gd name="connsiteX5" fmla="*/ 1692872 w 2437276"/>
                  <a:gd name="connsiteY5" fmla="*/ 1351049 h 2894719"/>
                  <a:gd name="connsiteX6" fmla="*/ 1622448 w 2437276"/>
                  <a:gd name="connsiteY6" fmla="*/ 1370497 h 2894719"/>
                  <a:gd name="connsiteX7" fmla="*/ 1659875 w 2437276"/>
                  <a:gd name="connsiteY7" fmla="*/ 1377618 h 2894719"/>
                  <a:gd name="connsiteX8" fmla="*/ 2419037 w 2437276"/>
                  <a:gd name="connsiteY8" fmla="*/ 2323425 h 2894719"/>
                  <a:gd name="connsiteX9" fmla="*/ 1671008 w 2437276"/>
                  <a:gd name="connsiteY9" fmla="*/ 2807040 h 2894719"/>
                  <a:gd name="connsiteX10" fmla="*/ 1520182 w 2437276"/>
                  <a:gd name="connsiteY10" fmla="*/ 2801302 h 2894719"/>
                  <a:gd name="connsiteX11" fmla="*/ 1517309 w 2437276"/>
                  <a:gd name="connsiteY11" fmla="*/ 2821475 h 2894719"/>
                  <a:gd name="connsiteX12" fmla="*/ 1300715 w 2437276"/>
                  <a:gd name="connsiteY12" fmla="*/ 2882121 h 2894719"/>
                  <a:gd name="connsiteX13" fmla="*/ 1151790 w 2437276"/>
                  <a:gd name="connsiteY13" fmla="*/ 2735067 h 2894719"/>
                  <a:gd name="connsiteX14" fmla="*/ 1154486 w 2437276"/>
                  <a:gd name="connsiteY14" fmla="*/ 2716134 h 2894719"/>
                  <a:gd name="connsiteX15" fmla="*/ 1102049 w 2437276"/>
                  <a:gd name="connsiteY15" fmla="*/ 2697846 h 2894719"/>
                  <a:gd name="connsiteX16" fmla="*/ 529518 w 2437276"/>
                  <a:gd name="connsiteY16" fmla="*/ 1817130 h 2894719"/>
                  <a:gd name="connsiteX17" fmla="*/ 539033 w 2437276"/>
                  <a:gd name="connsiteY17" fmla="*/ 1789400 h 2894719"/>
                  <a:gd name="connsiteX18" fmla="*/ 547427 w 2437276"/>
                  <a:gd name="connsiteY18" fmla="*/ 1701122 h 2894719"/>
                  <a:gd name="connsiteX19" fmla="*/ 333979 w 2437276"/>
                  <a:gd name="connsiteY19" fmla="*/ 1207376 h 2894719"/>
                  <a:gd name="connsiteX20" fmla="*/ 340215 w 2437276"/>
                  <a:gd name="connsiteY20" fmla="*/ 1206218 h 2894719"/>
                  <a:gd name="connsiteX21" fmla="*/ 283283 w 2437276"/>
                  <a:gd name="connsiteY21" fmla="*/ 1175316 h 2894719"/>
                  <a:gd name="connsiteX22" fmla="*/ 0 w 2437276"/>
                  <a:gd name="connsiteY22" fmla="*/ 642525 h 2894719"/>
                  <a:gd name="connsiteX23" fmla="*/ 642525 w 2437276"/>
                  <a:gd name="connsiteY23" fmla="*/ 0 h 289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7276" h="2894719">
                    <a:moveTo>
                      <a:pt x="642525" y="0"/>
                    </a:moveTo>
                    <a:cubicBezTo>
                      <a:pt x="908667" y="0"/>
                      <a:pt x="1137016" y="161813"/>
                      <a:pt x="1234556" y="392425"/>
                    </a:cubicBezTo>
                    <a:lnTo>
                      <a:pt x="1269443" y="504810"/>
                    </a:lnTo>
                    <a:lnTo>
                      <a:pt x="1270811" y="503449"/>
                    </a:lnTo>
                    <a:cubicBezTo>
                      <a:pt x="1373912" y="822398"/>
                      <a:pt x="1590556" y="1080591"/>
                      <a:pt x="1886751" y="1237520"/>
                    </a:cubicBezTo>
                    <a:cubicBezTo>
                      <a:pt x="1826564" y="1288022"/>
                      <a:pt x="1760608" y="1325862"/>
                      <a:pt x="1692872" y="1351049"/>
                    </a:cubicBezTo>
                    <a:lnTo>
                      <a:pt x="1622448" y="1370497"/>
                    </a:lnTo>
                    <a:lnTo>
                      <a:pt x="1659875" y="1377618"/>
                    </a:lnTo>
                    <a:cubicBezTo>
                      <a:pt x="2181651" y="1517428"/>
                      <a:pt x="2521539" y="1940880"/>
                      <a:pt x="2419037" y="2323425"/>
                    </a:cubicBezTo>
                    <a:cubicBezTo>
                      <a:pt x="2342160" y="2610334"/>
                      <a:pt x="2038272" y="2792747"/>
                      <a:pt x="1671008" y="2807040"/>
                    </a:cubicBezTo>
                    <a:lnTo>
                      <a:pt x="1520182" y="2801302"/>
                    </a:lnTo>
                    <a:lnTo>
                      <a:pt x="1517309" y="2821475"/>
                    </a:lnTo>
                    <a:cubicBezTo>
                      <a:pt x="1497658" y="2885603"/>
                      <a:pt x="1400686" y="2912755"/>
                      <a:pt x="1300715" y="2882121"/>
                    </a:cubicBezTo>
                    <a:cubicBezTo>
                      <a:pt x="1213241" y="2855316"/>
                      <a:pt x="1152455" y="2793150"/>
                      <a:pt x="1151790" y="2735067"/>
                    </a:cubicBezTo>
                    <a:lnTo>
                      <a:pt x="1154486" y="2716134"/>
                    </a:lnTo>
                    <a:lnTo>
                      <a:pt x="1102049" y="2697846"/>
                    </a:lnTo>
                    <a:cubicBezTo>
                      <a:pt x="688844" y="2517902"/>
                      <a:pt x="439828" y="2151856"/>
                      <a:pt x="529518" y="1817130"/>
                    </a:cubicBezTo>
                    <a:lnTo>
                      <a:pt x="539033" y="1789400"/>
                    </a:lnTo>
                    <a:lnTo>
                      <a:pt x="547427" y="1701122"/>
                    </a:lnTo>
                    <a:cubicBezTo>
                      <a:pt x="551991" y="1516253"/>
                      <a:pt x="478120" y="1341515"/>
                      <a:pt x="333979" y="1207376"/>
                    </a:cubicBezTo>
                    <a:lnTo>
                      <a:pt x="340215" y="1206218"/>
                    </a:lnTo>
                    <a:lnTo>
                      <a:pt x="283283" y="1175316"/>
                    </a:lnTo>
                    <a:cubicBezTo>
                      <a:pt x="112370" y="1059850"/>
                      <a:pt x="0" y="864310"/>
                      <a:pt x="0" y="642525"/>
                    </a:cubicBezTo>
                    <a:cubicBezTo>
                      <a:pt x="0" y="287668"/>
                      <a:pt x="287668" y="0"/>
                      <a:pt x="642525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2060"/>
                  </a:gs>
                  <a:gs pos="50000">
                    <a:srgbClr val="3366FF"/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7A0B6A81-FB02-4B6B-9D26-5A93FA5C30E8}"/>
                  </a:ext>
                </a:extLst>
              </p:cNvPr>
              <p:cNvSpPr/>
              <p:nvPr/>
            </p:nvSpPr>
            <p:spPr>
              <a:xfrm>
                <a:off x="2757152" y="2065422"/>
                <a:ext cx="1023137" cy="1499764"/>
              </a:xfrm>
              <a:custGeom>
                <a:avLst/>
                <a:gdLst>
                  <a:gd name="connsiteX0" fmla="*/ 254397 w 1023137"/>
                  <a:gd name="connsiteY0" fmla="*/ 353 h 1499764"/>
                  <a:gd name="connsiteX1" fmla="*/ 1017903 w 1023137"/>
                  <a:gd name="connsiteY1" fmla="*/ 317652 h 1499764"/>
                  <a:gd name="connsiteX2" fmla="*/ 625362 w 1023137"/>
                  <a:gd name="connsiteY2" fmla="*/ 833194 h 1499764"/>
                  <a:gd name="connsiteX3" fmla="*/ 608568 w 1023137"/>
                  <a:gd name="connsiteY3" fmla="*/ 841372 h 1499764"/>
                  <a:gd name="connsiteX4" fmla="*/ 631171 w 1023137"/>
                  <a:gd name="connsiteY4" fmla="*/ 874590 h 1499764"/>
                  <a:gd name="connsiteX5" fmla="*/ 677879 w 1023137"/>
                  <a:gd name="connsiteY5" fmla="*/ 1005928 h 1499764"/>
                  <a:gd name="connsiteX6" fmla="*/ 607136 w 1023137"/>
                  <a:gd name="connsiteY6" fmla="*/ 1412968 h 1499764"/>
                  <a:gd name="connsiteX7" fmla="*/ 545660 w 1023137"/>
                  <a:gd name="connsiteY7" fmla="*/ 1499764 h 1499764"/>
                  <a:gd name="connsiteX8" fmla="*/ 547427 w 1023137"/>
                  <a:gd name="connsiteY8" fmla="*/ 1481174 h 1499764"/>
                  <a:gd name="connsiteX9" fmla="*/ 333979 w 1023137"/>
                  <a:gd name="connsiteY9" fmla="*/ 987428 h 1499764"/>
                  <a:gd name="connsiteX10" fmla="*/ 340215 w 1023137"/>
                  <a:gd name="connsiteY10" fmla="*/ 986270 h 1499764"/>
                  <a:gd name="connsiteX11" fmla="*/ 283283 w 1023137"/>
                  <a:gd name="connsiteY11" fmla="*/ 955368 h 1499764"/>
                  <a:gd name="connsiteX12" fmla="*/ 0 w 1023137"/>
                  <a:gd name="connsiteY12" fmla="*/ 422577 h 1499764"/>
                  <a:gd name="connsiteX13" fmla="*/ 109733 w 1023137"/>
                  <a:gd name="connsiteY13" fmla="*/ 63335 h 1499764"/>
                  <a:gd name="connsiteX14" fmla="*/ 156100 w 1023137"/>
                  <a:gd name="connsiteY14" fmla="*/ 7139 h 149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23137" h="1499764">
                    <a:moveTo>
                      <a:pt x="254397" y="353"/>
                    </a:moveTo>
                    <a:cubicBezTo>
                      <a:pt x="661716" y="-7344"/>
                      <a:pt x="973937" y="111263"/>
                      <a:pt x="1017903" y="317652"/>
                    </a:cubicBezTo>
                    <a:cubicBezTo>
                      <a:pt x="1054542" y="489643"/>
                      <a:pt x="896221" y="681889"/>
                      <a:pt x="625362" y="833194"/>
                    </a:cubicBezTo>
                    <a:lnTo>
                      <a:pt x="608568" y="841372"/>
                    </a:lnTo>
                    <a:lnTo>
                      <a:pt x="631171" y="874590"/>
                    </a:lnTo>
                    <a:cubicBezTo>
                      <a:pt x="652218" y="915743"/>
                      <a:pt x="668017" y="959631"/>
                      <a:pt x="677879" y="1005928"/>
                    </a:cubicBezTo>
                    <a:cubicBezTo>
                      <a:pt x="707467" y="1144820"/>
                      <a:pt x="679428" y="1285678"/>
                      <a:pt x="607136" y="1412968"/>
                    </a:cubicBezTo>
                    <a:lnTo>
                      <a:pt x="545660" y="1499764"/>
                    </a:lnTo>
                    <a:lnTo>
                      <a:pt x="547427" y="1481174"/>
                    </a:lnTo>
                    <a:cubicBezTo>
                      <a:pt x="551991" y="1296305"/>
                      <a:pt x="478120" y="1121567"/>
                      <a:pt x="333979" y="987428"/>
                    </a:cubicBezTo>
                    <a:lnTo>
                      <a:pt x="340215" y="986270"/>
                    </a:lnTo>
                    <a:lnTo>
                      <a:pt x="283283" y="955368"/>
                    </a:lnTo>
                    <a:cubicBezTo>
                      <a:pt x="112370" y="839902"/>
                      <a:pt x="0" y="644362"/>
                      <a:pt x="0" y="422577"/>
                    </a:cubicBezTo>
                    <a:cubicBezTo>
                      <a:pt x="0" y="289506"/>
                      <a:pt x="40453" y="165883"/>
                      <a:pt x="109733" y="63335"/>
                    </a:cubicBezTo>
                    <a:lnTo>
                      <a:pt x="156100" y="713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92D3B6A5-D3DB-4FC0-B3AC-099B04CCC604}"/>
                  </a:ext>
                </a:extLst>
              </p:cNvPr>
              <p:cNvSpPr/>
              <p:nvPr/>
            </p:nvSpPr>
            <p:spPr>
              <a:xfrm>
                <a:off x="3044154" y="2252242"/>
                <a:ext cx="265784" cy="2657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28D975EF-5962-46D5-AE3F-E8CE5B965797}"/>
                  </a:ext>
                </a:extLst>
              </p:cNvPr>
              <p:cNvSpPr/>
              <p:nvPr/>
            </p:nvSpPr>
            <p:spPr>
              <a:xfrm>
                <a:off x="3071299" y="2279386"/>
                <a:ext cx="211496" cy="21149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3C6AE414-F62D-444B-B67E-6B7A66D44257}"/>
                  </a:ext>
                </a:extLst>
              </p:cNvPr>
              <p:cNvGrpSpPr/>
              <p:nvPr/>
            </p:nvGrpSpPr>
            <p:grpSpPr>
              <a:xfrm>
                <a:off x="2264787" y="2551815"/>
                <a:ext cx="663405" cy="358961"/>
                <a:chOff x="2308266" y="2551816"/>
                <a:chExt cx="619926" cy="316568"/>
              </a:xfrm>
              <a:solidFill>
                <a:schemeClr val="tx1">
                  <a:lumMod val="75000"/>
                  <a:lumOff val="25000"/>
                </a:schemeClr>
              </a:solidFill>
            </p:grpSpPr>
            <p:sp>
              <p:nvSpPr>
                <p:cNvPr id="162" name="楕円 4">
                  <a:extLst>
                    <a:ext uri="{FF2B5EF4-FFF2-40B4-BE49-F238E27FC236}">
                      <a16:creationId xmlns:a16="http://schemas.microsoft.com/office/drawing/2014/main" id="{B46CA645-192A-4CFB-A6EA-C68E586AF78C}"/>
                    </a:ext>
                  </a:extLst>
                </p:cNvPr>
                <p:cNvSpPr/>
                <p:nvPr/>
              </p:nvSpPr>
              <p:spPr>
                <a:xfrm rot="20411724" flipV="1">
                  <a:off x="2433080" y="2681401"/>
                  <a:ext cx="495112" cy="186983"/>
                </a:xfrm>
                <a:custGeom>
                  <a:avLst/>
                  <a:gdLst>
                    <a:gd name="connsiteX0" fmla="*/ 0 w 886105"/>
                    <a:gd name="connsiteY0" fmla="*/ 121511 h 243021"/>
                    <a:gd name="connsiteX1" fmla="*/ 443053 w 886105"/>
                    <a:gd name="connsiteY1" fmla="*/ 0 h 243021"/>
                    <a:gd name="connsiteX2" fmla="*/ 886106 w 886105"/>
                    <a:gd name="connsiteY2" fmla="*/ 121511 h 243021"/>
                    <a:gd name="connsiteX3" fmla="*/ 443053 w 886105"/>
                    <a:gd name="connsiteY3" fmla="*/ 243022 h 243021"/>
                    <a:gd name="connsiteX4" fmla="*/ 0 w 886105"/>
                    <a:gd name="connsiteY4" fmla="*/ 121511 h 243021"/>
                    <a:gd name="connsiteX0" fmla="*/ 1797 w 887903"/>
                    <a:gd name="connsiteY0" fmla="*/ 220571 h 342082"/>
                    <a:gd name="connsiteX1" fmla="*/ 589630 w 887903"/>
                    <a:gd name="connsiteY1" fmla="*/ 0 h 342082"/>
                    <a:gd name="connsiteX2" fmla="*/ 887903 w 887903"/>
                    <a:gd name="connsiteY2" fmla="*/ 220571 h 342082"/>
                    <a:gd name="connsiteX3" fmla="*/ 444850 w 887903"/>
                    <a:gd name="connsiteY3" fmla="*/ 342082 h 342082"/>
                    <a:gd name="connsiteX4" fmla="*/ 1797 w 887903"/>
                    <a:gd name="connsiteY4" fmla="*/ 220571 h 342082"/>
                    <a:gd name="connsiteX0" fmla="*/ 1797 w 887903"/>
                    <a:gd name="connsiteY0" fmla="*/ 220571 h 342082"/>
                    <a:gd name="connsiteX1" fmla="*/ 589630 w 887903"/>
                    <a:gd name="connsiteY1" fmla="*/ 0 h 342082"/>
                    <a:gd name="connsiteX2" fmla="*/ 887903 w 887903"/>
                    <a:gd name="connsiteY2" fmla="*/ 220571 h 342082"/>
                    <a:gd name="connsiteX3" fmla="*/ 444850 w 887903"/>
                    <a:gd name="connsiteY3" fmla="*/ 342082 h 342082"/>
                    <a:gd name="connsiteX4" fmla="*/ 1797 w 887903"/>
                    <a:gd name="connsiteY4" fmla="*/ 220571 h 342082"/>
                    <a:gd name="connsiteX0" fmla="*/ 1295 w 887401"/>
                    <a:gd name="connsiteY0" fmla="*/ 328537 h 364112"/>
                    <a:gd name="connsiteX1" fmla="*/ 589128 w 887401"/>
                    <a:gd name="connsiteY1" fmla="*/ 1286 h 364112"/>
                    <a:gd name="connsiteX2" fmla="*/ 887401 w 887401"/>
                    <a:gd name="connsiteY2" fmla="*/ 221857 h 364112"/>
                    <a:gd name="connsiteX3" fmla="*/ 444348 w 887401"/>
                    <a:gd name="connsiteY3" fmla="*/ 343368 h 364112"/>
                    <a:gd name="connsiteX4" fmla="*/ 1295 w 887401"/>
                    <a:gd name="connsiteY4" fmla="*/ 328537 h 364112"/>
                    <a:gd name="connsiteX0" fmla="*/ 1295 w 887401"/>
                    <a:gd name="connsiteY0" fmla="*/ 328537 h 364112"/>
                    <a:gd name="connsiteX1" fmla="*/ 589128 w 887401"/>
                    <a:gd name="connsiteY1" fmla="*/ 1286 h 364112"/>
                    <a:gd name="connsiteX2" fmla="*/ 887401 w 887401"/>
                    <a:gd name="connsiteY2" fmla="*/ 221857 h 364112"/>
                    <a:gd name="connsiteX3" fmla="*/ 444348 w 887401"/>
                    <a:gd name="connsiteY3" fmla="*/ 343368 h 364112"/>
                    <a:gd name="connsiteX4" fmla="*/ 1295 w 887401"/>
                    <a:gd name="connsiteY4" fmla="*/ 328537 h 364112"/>
                    <a:gd name="connsiteX0" fmla="*/ 1235 w 788281"/>
                    <a:gd name="connsiteY0" fmla="*/ 327715 h 361125"/>
                    <a:gd name="connsiteX1" fmla="*/ 589068 w 788281"/>
                    <a:gd name="connsiteY1" fmla="*/ 464 h 361125"/>
                    <a:gd name="connsiteX2" fmla="*/ 788281 w 788281"/>
                    <a:gd name="connsiteY2" fmla="*/ 259135 h 361125"/>
                    <a:gd name="connsiteX3" fmla="*/ 444288 w 788281"/>
                    <a:gd name="connsiteY3" fmla="*/ 342546 h 361125"/>
                    <a:gd name="connsiteX4" fmla="*/ 1235 w 788281"/>
                    <a:gd name="connsiteY4" fmla="*/ 327715 h 361125"/>
                    <a:gd name="connsiteX0" fmla="*/ 0 w 787046"/>
                    <a:gd name="connsiteY0" fmla="*/ 327715 h 342860"/>
                    <a:gd name="connsiteX1" fmla="*/ 587833 w 787046"/>
                    <a:gd name="connsiteY1" fmla="*/ 464 h 342860"/>
                    <a:gd name="connsiteX2" fmla="*/ 787046 w 787046"/>
                    <a:gd name="connsiteY2" fmla="*/ 259135 h 342860"/>
                    <a:gd name="connsiteX3" fmla="*/ 0 w 787046"/>
                    <a:gd name="connsiteY3" fmla="*/ 327715 h 342860"/>
                    <a:gd name="connsiteX0" fmla="*/ 212 w 797795"/>
                    <a:gd name="connsiteY0" fmla="*/ 358120 h 375407"/>
                    <a:gd name="connsiteX1" fmla="*/ 708970 w 797795"/>
                    <a:gd name="connsiteY1" fmla="*/ 405 h 375407"/>
                    <a:gd name="connsiteX2" fmla="*/ 787258 w 797795"/>
                    <a:gd name="connsiteY2" fmla="*/ 289540 h 375407"/>
                    <a:gd name="connsiteX3" fmla="*/ 212 w 797795"/>
                    <a:gd name="connsiteY3" fmla="*/ 358120 h 375407"/>
                    <a:gd name="connsiteX0" fmla="*/ 1224 w 788271"/>
                    <a:gd name="connsiteY0" fmla="*/ 306891 h 320581"/>
                    <a:gd name="connsiteX1" fmla="*/ 611796 w 788271"/>
                    <a:gd name="connsiteY1" fmla="*/ 514 h 320581"/>
                    <a:gd name="connsiteX2" fmla="*/ 788270 w 788271"/>
                    <a:gd name="connsiteY2" fmla="*/ 238311 h 320581"/>
                    <a:gd name="connsiteX3" fmla="*/ 1224 w 788271"/>
                    <a:gd name="connsiteY3" fmla="*/ 306891 h 320581"/>
                    <a:gd name="connsiteX0" fmla="*/ 920 w 963513"/>
                    <a:gd name="connsiteY0" fmla="*/ 431246 h 436949"/>
                    <a:gd name="connsiteX1" fmla="*/ 787040 w 963513"/>
                    <a:gd name="connsiteY1" fmla="*/ 514 h 436949"/>
                    <a:gd name="connsiteX2" fmla="*/ 963514 w 963513"/>
                    <a:gd name="connsiteY2" fmla="*/ 238311 h 436949"/>
                    <a:gd name="connsiteX3" fmla="*/ 920 w 963513"/>
                    <a:gd name="connsiteY3" fmla="*/ 431246 h 436949"/>
                    <a:gd name="connsiteX0" fmla="*/ 875 w 958954"/>
                    <a:gd name="connsiteY0" fmla="*/ 431658 h 433468"/>
                    <a:gd name="connsiteX1" fmla="*/ 786995 w 958954"/>
                    <a:gd name="connsiteY1" fmla="*/ 926 h 433468"/>
                    <a:gd name="connsiteX2" fmla="*/ 958954 w 958954"/>
                    <a:gd name="connsiteY2" fmla="*/ 153329 h 433468"/>
                    <a:gd name="connsiteX3" fmla="*/ 875 w 958954"/>
                    <a:gd name="connsiteY3" fmla="*/ 431658 h 433468"/>
                    <a:gd name="connsiteX0" fmla="*/ 554 w 958633"/>
                    <a:gd name="connsiteY0" fmla="*/ 452969 h 455275"/>
                    <a:gd name="connsiteX1" fmla="*/ 819806 w 958633"/>
                    <a:gd name="connsiteY1" fmla="*/ 772 h 455275"/>
                    <a:gd name="connsiteX2" fmla="*/ 958633 w 958633"/>
                    <a:gd name="connsiteY2" fmla="*/ 174640 h 455275"/>
                    <a:gd name="connsiteX3" fmla="*/ 554 w 958633"/>
                    <a:gd name="connsiteY3" fmla="*/ 452969 h 455275"/>
                    <a:gd name="connsiteX0" fmla="*/ 504 w 958583"/>
                    <a:gd name="connsiteY0" fmla="*/ 452715 h 455021"/>
                    <a:gd name="connsiteX1" fmla="*/ 819756 w 958583"/>
                    <a:gd name="connsiteY1" fmla="*/ 518 h 455021"/>
                    <a:gd name="connsiteX2" fmla="*/ 958583 w 958583"/>
                    <a:gd name="connsiteY2" fmla="*/ 174386 h 455021"/>
                    <a:gd name="connsiteX3" fmla="*/ 504 w 958583"/>
                    <a:gd name="connsiteY3" fmla="*/ 452715 h 455021"/>
                    <a:gd name="connsiteX0" fmla="*/ 314 w 958393"/>
                    <a:gd name="connsiteY0" fmla="*/ 459108 h 461570"/>
                    <a:gd name="connsiteX1" fmla="*/ 847150 w 958393"/>
                    <a:gd name="connsiteY1" fmla="*/ 490 h 461570"/>
                    <a:gd name="connsiteX2" fmla="*/ 958393 w 958393"/>
                    <a:gd name="connsiteY2" fmla="*/ 180779 h 461570"/>
                    <a:gd name="connsiteX3" fmla="*/ 314 w 958393"/>
                    <a:gd name="connsiteY3" fmla="*/ 459108 h 461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393" h="461570">
                      <a:moveTo>
                        <a:pt x="314" y="459108"/>
                      </a:moveTo>
                      <a:cubicBezTo>
                        <a:pt x="-18226" y="429060"/>
                        <a:pt x="788836" y="9700"/>
                        <a:pt x="847150" y="490"/>
                      </a:cubicBezTo>
                      <a:cubicBezTo>
                        <a:pt x="905464" y="-8720"/>
                        <a:pt x="958393" y="113670"/>
                        <a:pt x="958393" y="180779"/>
                      </a:cubicBezTo>
                      <a:cubicBezTo>
                        <a:pt x="860421" y="235321"/>
                        <a:pt x="18854" y="489156"/>
                        <a:pt x="314" y="459108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楕円 4">
                  <a:extLst>
                    <a:ext uri="{FF2B5EF4-FFF2-40B4-BE49-F238E27FC236}">
                      <a16:creationId xmlns:a16="http://schemas.microsoft.com/office/drawing/2014/main" id="{197DC167-2EB6-4242-B30F-CA9215C0E4A0}"/>
                    </a:ext>
                  </a:extLst>
                </p:cNvPr>
                <p:cNvSpPr/>
                <p:nvPr/>
              </p:nvSpPr>
              <p:spPr>
                <a:xfrm>
                  <a:off x="2308266" y="2551816"/>
                  <a:ext cx="616181" cy="225282"/>
                </a:xfrm>
                <a:custGeom>
                  <a:avLst/>
                  <a:gdLst>
                    <a:gd name="connsiteX0" fmla="*/ 0 w 886105"/>
                    <a:gd name="connsiteY0" fmla="*/ 121511 h 243021"/>
                    <a:gd name="connsiteX1" fmla="*/ 443053 w 886105"/>
                    <a:gd name="connsiteY1" fmla="*/ 0 h 243021"/>
                    <a:gd name="connsiteX2" fmla="*/ 886106 w 886105"/>
                    <a:gd name="connsiteY2" fmla="*/ 121511 h 243021"/>
                    <a:gd name="connsiteX3" fmla="*/ 443053 w 886105"/>
                    <a:gd name="connsiteY3" fmla="*/ 243022 h 243021"/>
                    <a:gd name="connsiteX4" fmla="*/ 0 w 886105"/>
                    <a:gd name="connsiteY4" fmla="*/ 121511 h 243021"/>
                    <a:gd name="connsiteX0" fmla="*/ 1797 w 887903"/>
                    <a:gd name="connsiteY0" fmla="*/ 220571 h 342082"/>
                    <a:gd name="connsiteX1" fmla="*/ 589630 w 887903"/>
                    <a:gd name="connsiteY1" fmla="*/ 0 h 342082"/>
                    <a:gd name="connsiteX2" fmla="*/ 887903 w 887903"/>
                    <a:gd name="connsiteY2" fmla="*/ 220571 h 342082"/>
                    <a:gd name="connsiteX3" fmla="*/ 444850 w 887903"/>
                    <a:gd name="connsiteY3" fmla="*/ 342082 h 342082"/>
                    <a:gd name="connsiteX4" fmla="*/ 1797 w 887903"/>
                    <a:gd name="connsiteY4" fmla="*/ 220571 h 342082"/>
                    <a:gd name="connsiteX0" fmla="*/ 1797 w 887903"/>
                    <a:gd name="connsiteY0" fmla="*/ 220571 h 342082"/>
                    <a:gd name="connsiteX1" fmla="*/ 589630 w 887903"/>
                    <a:gd name="connsiteY1" fmla="*/ 0 h 342082"/>
                    <a:gd name="connsiteX2" fmla="*/ 887903 w 887903"/>
                    <a:gd name="connsiteY2" fmla="*/ 220571 h 342082"/>
                    <a:gd name="connsiteX3" fmla="*/ 444850 w 887903"/>
                    <a:gd name="connsiteY3" fmla="*/ 342082 h 342082"/>
                    <a:gd name="connsiteX4" fmla="*/ 1797 w 887903"/>
                    <a:gd name="connsiteY4" fmla="*/ 220571 h 342082"/>
                    <a:gd name="connsiteX0" fmla="*/ 1295 w 887401"/>
                    <a:gd name="connsiteY0" fmla="*/ 328537 h 364112"/>
                    <a:gd name="connsiteX1" fmla="*/ 589128 w 887401"/>
                    <a:gd name="connsiteY1" fmla="*/ 1286 h 364112"/>
                    <a:gd name="connsiteX2" fmla="*/ 887401 w 887401"/>
                    <a:gd name="connsiteY2" fmla="*/ 221857 h 364112"/>
                    <a:gd name="connsiteX3" fmla="*/ 444348 w 887401"/>
                    <a:gd name="connsiteY3" fmla="*/ 343368 h 364112"/>
                    <a:gd name="connsiteX4" fmla="*/ 1295 w 887401"/>
                    <a:gd name="connsiteY4" fmla="*/ 328537 h 364112"/>
                    <a:gd name="connsiteX0" fmla="*/ 1295 w 887401"/>
                    <a:gd name="connsiteY0" fmla="*/ 328537 h 364112"/>
                    <a:gd name="connsiteX1" fmla="*/ 589128 w 887401"/>
                    <a:gd name="connsiteY1" fmla="*/ 1286 h 364112"/>
                    <a:gd name="connsiteX2" fmla="*/ 887401 w 887401"/>
                    <a:gd name="connsiteY2" fmla="*/ 221857 h 364112"/>
                    <a:gd name="connsiteX3" fmla="*/ 444348 w 887401"/>
                    <a:gd name="connsiteY3" fmla="*/ 343368 h 364112"/>
                    <a:gd name="connsiteX4" fmla="*/ 1295 w 887401"/>
                    <a:gd name="connsiteY4" fmla="*/ 328537 h 364112"/>
                    <a:gd name="connsiteX0" fmla="*/ 1235 w 788281"/>
                    <a:gd name="connsiteY0" fmla="*/ 327715 h 361125"/>
                    <a:gd name="connsiteX1" fmla="*/ 589068 w 788281"/>
                    <a:gd name="connsiteY1" fmla="*/ 464 h 361125"/>
                    <a:gd name="connsiteX2" fmla="*/ 788281 w 788281"/>
                    <a:gd name="connsiteY2" fmla="*/ 259135 h 361125"/>
                    <a:gd name="connsiteX3" fmla="*/ 444288 w 788281"/>
                    <a:gd name="connsiteY3" fmla="*/ 342546 h 361125"/>
                    <a:gd name="connsiteX4" fmla="*/ 1235 w 788281"/>
                    <a:gd name="connsiteY4" fmla="*/ 327715 h 361125"/>
                    <a:gd name="connsiteX0" fmla="*/ 0 w 787046"/>
                    <a:gd name="connsiteY0" fmla="*/ 327715 h 342860"/>
                    <a:gd name="connsiteX1" fmla="*/ 587833 w 787046"/>
                    <a:gd name="connsiteY1" fmla="*/ 464 h 342860"/>
                    <a:gd name="connsiteX2" fmla="*/ 787046 w 787046"/>
                    <a:gd name="connsiteY2" fmla="*/ 259135 h 342860"/>
                    <a:gd name="connsiteX3" fmla="*/ 0 w 787046"/>
                    <a:gd name="connsiteY3" fmla="*/ 327715 h 342860"/>
                    <a:gd name="connsiteX0" fmla="*/ 0 w 787046"/>
                    <a:gd name="connsiteY0" fmla="*/ 327715 h 342860"/>
                    <a:gd name="connsiteX1" fmla="*/ 587833 w 787046"/>
                    <a:gd name="connsiteY1" fmla="*/ 464 h 342860"/>
                    <a:gd name="connsiteX2" fmla="*/ 787046 w 787046"/>
                    <a:gd name="connsiteY2" fmla="*/ 259135 h 342860"/>
                    <a:gd name="connsiteX3" fmla="*/ 0 w 787046"/>
                    <a:gd name="connsiteY3" fmla="*/ 327715 h 342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7046" h="342860">
                      <a:moveTo>
                        <a:pt x="0" y="327715"/>
                      </a:moveTo>
                      <a:cubicBezTo>
                        <a:pt x="24130" y="270701"/>
                        <a:pt x="524873" y="11894"/>
                        <a:pt x="587833" y="464"/>
                      </a:cubicBezTo>
                      <a:cubicBezTo>
                        <a:pt x="650793" y="-10966"/>
                        <a:pt x="787046" y="192026"/>
                        <a:pt x="787046" y="259135"/>
                      </a:cubicBezTo>
                      <a:cubicBezTo>
                        <a:pt x="689074" y="313677"/>
                        <a:pt x="33202" y="370827"/>
                        <a:pt x="0" y="32771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A677C970-44DE-4C42-99A9-CC32BAB5AA29}"/>
                  </a:ext>
                </a:extLst>
              </p:cNvPr>
              <p:cNvSpPr/>
              <p:nvPr/>
            </p:nvSpPr>
            <p:spPr>
              <a:xfrm>
                <a:off x="3267199" y="3672614"/>
                <a:ext cx="1884119" cy="1067579"/>
              </a:xfrm>
              <a:custGeom>
                <a:avLst/>
                <a:gdLst>
                  <a:gd name="connsiteX0" fmla="*/ 114494 w 1884119"/>
                  <a:gd name="connsiteY0" fmla="*/ 561 h 1067579"/>
                  <a:gd name="connsiteX1" fmla="*/ 1073914 w 1884119"/>
                  <a:gd name="connsiteY1" fmla="*/ 153771 h 1067579"/>
                  <a:gd name="connsiteX2" fmla="*/ 1817841 w 1884119"/>
                  <a:gd name="connsiteY2" fmla="*/ 510640 h 1067579"/>
                  <a:gd name="connsiteX3" fmla="*/ 1884119 w 1884119"/>
                  <a:gd name="connsiteY3" fmla="*/ 558220 h 1067579"/>
                  <a:gd name="connsiteX4" fmla="*/ 1868609 w 1884119"/>
                  <a:gd name="connsiteY4" fmla="*/ 598854 h 1067579"/>
                  <a:gd name="connsiteX5" fmla="*/ 1159730 w 1884119"/>
                  <a:gd name="connsiteY5" fmla="*/ 979900 h 1067579"/>
                  <a:gd name="connsiteX6" fmla="*/ 1008904 w 1884119"/>
                  <a:gd name="connsiteY6" fmla="*/ 974162 h 1067579"/>
                  <a:gd name="connsiteX7" fmla="*/ 1006031 w 1884119"/>
                  <a:gd name="connsiteY7" fmla="*/ 994335 h 1067579"/>
                  <a:gd name="connsiteX8" fmla="*/ 789437 w 1884119"/>
                  <a:gd name="connsiteY8" fmla="*/ 1054981 h 1067579"/>
                  <a:gd name="connsiteX9" fmla="*/ 640512 w 1884119"/>
                  <a:gd name="connsiteY9" fmla="*/ 907927 h 1067579"/>
                  <a:gd name="connsiteX10" fmla="*/ 643208 w 1884119"/>
                  <a:gd name="connsiteY10" fmla="*/ 888994 h 1067579"/>
                  <a:gd name="connsiteX11" fmla="*/ 590771 w 1884119"/>
                  <a:gd name="connsiteY11" fmla="*/ 870706 h 1067579"/>
                  <a:gd name="connsiteX12" fmla="*/ 5350 w 1884119"/>
                  <a:gd name="connsiteY12" fmla="*/ 53065 h 1067579"/>
                  <a:gd name="connsiteX13" fmla="*/ 14954 w 1884119"/>
                  <a:gd name="connsiteY13" fmla="*/ 6070 h 1067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84119" h="1067579">
                    <a:moveTo>
                      <a:pt x="114494" y="561"/>
                    </a:moveTo>
                    <a:cubicBezTo>
                      <a:pt x="404784" y="-5895"/>
                      <a:pt x="736106" y="43269"/>
                      <a:pt x="1073914" y="153771"/>
                    </a:cubicBezTo>
                    <a:cubicBezTo>
                      <a:pt x="1355421" y="245857"/>
                      <a:pt x="1608120" y="369641"/>
                      <a:pt x="1817841" y="510640"/>
                    </a:cubicBezTo>
                    <a:lnTo>
                      <a:pt x="1884119" y="558220"/>
                    </a:lnTo>
                    <a:lnTo>
                      <a:pt x="1868609" y="598854"/>
                    </a:lnTo>
                    <a:cubicBezTo>
                      <a:pt x="1753920" y="826171"/>
                      <a:pt x="1481086" y="967394"/>
                      <a:pt x="1159730" y="979900"/>
                    </a:cubicBezTo>
                    <a:lnTo>
                      <a:pt x="1008904" y="974162"/>
                    </a:lnTo>
                    <a:lnTo>
                      <a:pt x="1006031" y="994335"/>
                    </a:lnTo>
                    <a:cubicBezTo>
                      <a:pt x="986380" y="1058463"/>
                      <a:pt x="889408" y="1085615"/>
                      <a:pt x="789437" y="1054981"/>
                    </a:cubicBezTo>
                    <a:cubicBezTo>
                      <a:pt x="701963" y="1028176"/>
                      <a:pt x="641177" y="966010"/>
                      <a:pt x="640512" y="907927"/>
                    </a:cubicBezTo>
                    <a:lnTo>
                      <a:pt x="643208" y="888994"/>
                    </a:lnTo>
                    <a:lnTo>
                      <a:pt x="590771" y="870706"/>
                    </a:lnTo>
                    <a:cubicBezTo>
                      <a:pt x="203391" y="702009"/>
                      <a:pt x="-39681" y="369745"/>
                      <a:pt x="5350" y="53065"/>
                    </a:cubicBezTo>
                    <a:lnTo>
                      <a:pt x="14954" y="6070"/>
                    </a:lnTo>
                    <a:close/>
                  </a:path>
                </a:pathLst>
              </a:custGeom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bg1"/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CFF6B648-F813-4F05-A0D2-06AAFF58FA6F}"/>
                  </a:ext>
                </a:extLst>
              </p:cNvPr>
              <p:cNvGrpSpPr/>
              <p:nvPr/>
            </p:nvGrpSpPr>
            <p:grpSpPr>
              <a:xfrm rot="9900000">
                <a:off x="4713414" y="4031317"/>
                <a:ext cx="1618416" cy="381264"/>
                <a:chOff x="4463199" y="4016577"/>
                <a:chExt cx="1618416" cy="381264"/>
              </a:xfrm>
              <a:gradFill>
                <a:gsLst>
                  <a:gs pos="90000">
                    <a:schemeClr val="tx1"/>
                  </a:gs>
                  <a:gs pos="69000">
                    <a:srgbClr val="002060"/>
                  </a:gs>
                  <a:gs pos="0">
                    <a:srgbClr val="3366FF"/>
                  </a:gs>
                </a:gsLst>
                <a:lin ang="16200000" scaled="1"/>
              </a:gradFill>
            </p:grpSpPr>
            <p:sp>
              <p:nvSpPr>
                <p:cNvPr id="159" name="二等辺三角形 125">
                  <a:extLst>
                    <a:ext uri="{FF2B5EF4-FFF2-40B4-BE49-F238E27FC236}">
                      <a16:creationId xmlns:a16="http://schemas.microsoft.com/office/drawing/2014/main" id="{594DAE1E-3261-4E10-8F8C-C6B5A85BE44C}"/>
                    </a:ext>
                  </a:extLst>
                </p:cNvPr>
                <p:cNvSpPr/>
                <p:nvPr/>
              </p:nvSpPr>
              <p:spPr>
                <a:xfrm rot="18166629">
                  <a:off x="5203889" y="3388734"/>
                  <a:ext cx="249883" cy="1505569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6712" h="1294158">
                      <a:moveTo>
                        <a:pt x="4682" y="1258570"/>
                      </a:moveTo>
                      <a:cubicBezTo>
                        <a:pt x="-25348" y="1218800"/>
                        <a:pt x="93582" y="-423"/>
                        <a:pt x="233282" y="0"/>
                      </a:cubicBezTo>
                      <a:cubicBezTo>
                        <a:pt x="372982" y="423"/>
                        <a:pt x="492500" y="1204010"/>
                        <a:pt x="461882" y="1258570"/>
                      </a:cubicBezTo>
                      <a:cubicBezTo>
                        <a:pt x="431264" y="1313130"/>
                        <a:pt x="34712" y="1298340"/>
                        <a:pt x="4682" y="125857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160" name="二等辺三角形 125">
                  <a:extLst>
                    <a:ext uri="{FF2B5EF4-FFF2-40B4-BE49-F238E27FC236}">
                      <a16:creationId xmlns:a16="http://schemas.microsoft.com/office/drawing/2014/main" id="{C15B4DD1-1BC2-41BD-BE3F-A54C2D18ACD3}"/>
                    </a:ext>
                  </a:extLst>
                </p:cNvPr>
                <p:cNvSpPr/>
                <p:nvPr/>
              </p:nvSpPr>
              <p:spPr>
                <a:xfrm rot="18550486">
                  <a:off x="5161930" y="3457895"/>
                  <a:ext cx="249883" cy="1505569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6712" h="1294158">
                      <a:moveTo>
                        <a:pt x="4682" y="1258570"/>
                      </a:moveTo>
                      <a:cubicBezTo>
                        <a:pt x="-25348" y="1218800"/>
                        <a:pt x="93582" y="-423"/>
                        <a:pt x="233282" y="0"/>
                      </a:cubicBezTo>
                      <a:cubicBezTo>
                        <a:pt x="372982" y="423"/>
                        <a:pt x="492500" y="1204010"/>
                        <a:pt x="461882" y="1258570"/>
                      </a:cubicBezTo>
                      <a:cubicBezTo>
                        <a:pt x="431264" y="1313130"/>
                        <a:pt x="34712" y="1298340"/>
                        <a:pt x="4682" y="125857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161" name="二等辺三角形 125">
                  <a:extLst>
                    <a:ext uri="{FF2B5EF4-FFF2-40B4-BE49-F238E27FC236}">
                      <a16:creationId xmlns:a16="http://schemas.microsoft.com/office/drawing/2014/main" id="{C55F836D-A919-4900-99B8-99650D64A890}"/>
                    </a:ext>
                  </a:extLst>
                </p:cNvPr>
                <p:cNvSpPr/>
                <p:nvPr/>
              </p:nvSpPr>
              <p:spPr>
                <a:xfrm rot="18784388">
                  <a:off x="5091042" y="3520115"/>
                  <a:ext cx="249883" cy="1505569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6712" h="1294158">
                      <a:moveTo>
                        <a:pt x="4682" y="1258570"/>
                      </a:moveTo>
                      <a:cubicBezTo>
                        <a:pt x="-25348" y="1218800"/>
                        <a:pt x="93582" y="-423"/>
                        <a:pt x="233282" y="0"/>
                      </a:cubicBezTo>
                      <a:cubicBezTo>
                        <a:pt x="372982" y="423"/>
                        <a:pt x="492500" y="1204010"/>
                        <a:pt x="461882" y="1258570"/>
                      </a:cubicBezTo>
                      <a:cubicBezTo>
                        <a:pt x="431264" y="1313130"/>
                        <a:pt x="34712" y="1298340"/>
                        <a:pt x="4682" y="125857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</p:grpSp>
          <p:sp>
            <p:nvSpPr>
              <p:cNvPr id="151" name="楕円 116">
                <a:extLst>
                  <a:ext uri="{FF2B5EF4-FFF2-40B4-BE49-F238E27FC236}">
                    <a16:creationId xmlns:a16="http://schemas.microsoft.com/office/drawing/2014/main" id="{4CED551C-2D0B-4488-8044-3B15F3148D19}"/>
                  </a:ext>
                </a:extLst>
              </p:cNvPr>
              <p:cNvSpPr/>
              <p:nvPr/>
            </p:nvSpPr>
            <p:spPr>
              <a:xfrm rot="6580465" flipV="1">
                <a:off x="4168514" y="2329470"/>
                <a:ext cx="1227713" cy="2589520"/>
              </a:xfrm>
              <a:custGeom>
                <a:avLst/>
                <a:gdLst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655578 h 2556768"/>
                  <a:gd name="connsiteX1" fmla="*/ 491490 w 982980"/>
                  <a:gd name="connsiteY1" fmla="*/ 0 h 2556768"/>
                  <a:gd name="connsiteX2" fmla="*/ 982980 w 982980"/>
                  <a:gd name="connsiteY2" fmla="*/ 655578 h 2556768"/>
                  <a:gd name="connsiteX3" fmla="*/ 491490 w 982980"/>
                  <a:gd name="connsiteY3" fmla="*/ 2556768 h 2556768"/>
                  <a:gd name="connsiteX4" fmla="*/ 0 w 982980"/>
                  <a:gd name="connsiteY4" fmla="*/ 655578 h 2556768"/>
                  <a:gd name="connsiteX0" fmla="*/ 0 w 982980"/>
                  <a:gd name="connsiteY0" fmla="*/ 655692 h 2556882"/>
                  <a:gd name="connsiteX1" fmla="*/ 491490 w 982980"/>
                  <a:gd name="connsiteY1" fmla="*/ 114 h 2556882"/>
                  <a:gd name="connsiteX2" fmla="*/ 982980 w 982980"/>
                  <a:gd name="connsiteY2" fmla="*/ 655692 h 2556882"/>
                  <a:gd name="connsiteX3" fmla="*/ 491490 w 982980"/>
                  <a:gd name="connsiteY3" fmla="*/ 2556882 h 2556882"/>
                  <a:gd name="connsiteX4" fmla="*/ 0 w 982980"/>
                  <a:gd name="connsiteY4" fmla="*/ 655692 h 2556882"/>
                  <a:gd name="connsiteX0" fmla="*/ 0 w 982980"/>
                  <a:gd name="connsiteY0" fmla="*/ 694750 h 2595940"/>
                  <a:gd name="connsiteX1" fmla="*/ 491490 w 982980"/>
                  <a:gd name="connsiteY1" fmla="*/ 104 h 2595940"/>
                  <a:gd name="connsiteX2" fmla="*/ 982980 w 982980"/>
                  <a:gd name="connsiteY2" fmla="*/ 694750 h 2595940"/>
                  <a:gd name="connsiteX3" fmla="*/ 491490 w 982980"/>
                  <a:gd name="connsiteY3" fmla="*/ 2595940 h 2595940"/>
                  <a:gd name="connsiteX4" fmla="*/ 0 w 982980"/>
                  <a:gd name="connsiteY4" fmla="*/ 694750 h 2595940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5052 h 2596242"/>
                  <a:gd name="connsiteX1" fmla="*/ 491490 w 982980"/>
                  <a:gd name="connsiteY1" fmla="*/ 406 h 2596242"/>
                  <a:gd name="connsiteX2" fmla="*/ 982980 w 982980"/>
                  <a:gd name="connsiteY2" fmla="*/ 695052 h 2596242"/>
                  <a:gd name="connsiteX3" fmla="*/ 491490 w 982980"/>
                  <a:gd name="connsiteY3" fmla="*/ 2596242 h 2596242"/>
                  <a:gd name="connsiteX4" fmla="*/ 0 w 982980"/>
                  <a:gd name="connsiteY4" fmla="*/ 695052 h 2596242"/>
                  <a:gd name="connsiteX0" fmla="*/ 0 w 982980"/>
                  <a:gd name="connsiteY0" fmla="*/ 694751 h 2595941"/>
                  <a:gd name="connsiteX1" fmla="*/ 491490 w 982980"/>
                  <a:gd name="connsiteY1" fmla="*/ 105 h 2595941"/>
                  <a:gd name="connsiteX2" fmla="*/ 982980 w 982980"/>
                  <a:gd name="connsiteY2" fmla="*/ 694751 h 2595941"/>
                  <a:gd name="connsiteX3" fmla="*/ 491490 w 982980"/>
                  <a:gd name="connsiteY3" fmla="*/ 2595941 h 2595941"/>
                  <a:gd name="connsiteX4" fmla="*/ 0 w 982980"/>
                  <a:gd name="connsiteY4" fmla="*/ 694751 h 2595941"/>
                  <a:gd name="connsiteX0" fmla="*/ 119 w 983099"/>
                  <a:gd name="connsiteY0" fmla="*/ 702562 h 2603752"/>
                  <a:gd name="connsiteX1" fmla="*/ 460597 w 983099"/>
                  <a:gd name="connsiteY1" fmla="*/ 102 h 2603752"/>
                  <a:gd name="connsiteX2" fmla="*/ 983099 w 983099"/>
                  <a:gd name="connsiteY2" fmla="*/ 702562 h 2603752"/>
                  <a:gd name="connsiteX3" fmla="*/ 491609 w 983099"/>
                  <a:gd name="connsiteY3" fmla="*/ 2603752 h 2603752"/>
                  <a:gd name="connsiteX4" fmla="*/ 119 w 983099"/>
                  <a:gd name="connsiteY4" fmla="*/ 702562 h 2603752"/>
                  <a:gd name="connsiteX0" fmla="*/ 2079 w 985059"/>
                  <a:gd name="connsiteY0" fmla="*/ 702562 h 2603752"/>
                  <a:gd name="connsiteX1" fmla="*/ 462557 w 985059"/>
                  <a:gd name="connsiteY1" fmla="*/ 102 h 2603752"/>
                  <a:gd name="connsiteX2" fmla="*/ 985059 w 985059"/>
                  <a:gd name="connsiteY2" fmla="*/ 702562 h 2603752"/>
                  <a:gd name="connsiteX3" fmla="*/ 493569 w 985059"/>
                  <a:gd name="connsiteY3" fmla="*/ 2603752 h 2603752"/>
                  <a:gd name="connsiteX4" fmla="*/ 2079 w 985059"/>
                  <a:gd name="connsiteY4" fmla="*/ 702562 h 2603752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510" h="2603756">
                    <a:moveTo>
                      <a:pt x="2079" y="702566"/>
                    </a:moveTo>
                    <a:cubicBezTo>
                      <a:pt x="-21698" y="346761"/>
                      <a:pt x="160102" y="7920"/>
                      <a:pt x="462557" y="106"/>
                    </a:cubicBezTo>
                    <a:cubicBezTo>
                      <a:pt x="765012" y="-7708"/>
                      <a:pt x="961735" y="415496"/>
                      <a:pt x="985059" y="702566"/>
                    </a:cubicBezTo>
                    <a:cubicBezTo>
                      <a:pt x="1008383" y="989636"/>
                      <a:pt x="976249" y="2051048"/>
                      <a:pt x="493569" y="2603756"/>
                    </a:cubicBezTo>
                    <a:cubicBezTo>
                      <a:pt x="489186" y="1663074"/>
                      <a:pt x="25856" y="1058371"/>
                      <a:pt x="2079" y="702566"/>
                    </a:cubicBezTo>
                    <a:close/>
                  </a:path>
                </a:pathLst>
              </a:custGeom>
              <a:gradFill>
                <a:gsLst>
                  <a:gs pos="20000">
                    <a:schemeClr val="tx1"/>
                  </a:gs>
                  <a:gs pos="100000">
                    <a:srgbClr val="002060"/>
                  </a:gs>
                  <a:gs pos="50000">
                    <a:srgbClr val="3366FF"/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7EA86D71-27A1-4C6E-9F94-228ECB245018}"/>
                  </a:ext>
                </a:extLst>
              </p:cNvPr>
              <p:cNvSpPr/>
              <p:nvPr/>
            </p:nvSpPr>
            <p:spPr>
              <a:xfrm rot="16851611">
                <a:off x="4960017" y="3447556"/>
                <a:ext cx="72627" cy="1161407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月 152">
                <a:extLst>
                  <a:ext uri="{FF2B5EF4-FFF2-40B4-BE49-F238E27FC236}">
                    <a16:creationId xmlns:a16="http://schemas.microsoft.com/office/drawing/2014/main" id="{8B641EFD-AB02-4FC6-909E-A51E68DFE74A}"/>
                  </a:ext>
                </a:extLst>
              </p:cNvPr>
              <p:cNvSpPr/>
              <p:nvPr/>
            </p:nvSpPr>
            <p:spPr>
              <a:xfrm rot="17133364">
                <a:off x="4986838" y="3356685"/>
                <a:ext cx="72627" cy="1161407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月 153">
                <a:extLst>
                  <a:ext uri="{FF2B5EF4-FFF2-40B4-BE49-F238E27FC236}">
                    <a16:creationId xmlns:a16="http://schemas.microsoft.com/office/drawing/2014/main" id="{26D55684-0FA0-46D5-B814-0116B9D65B02}"/>
                  </a:ext>
                </a:extLst>
              </p:cNvPr>
              <p:cNvSpPr/>
              <p:nvPr/>
            </p:nvSpPr>
            <p:spPr>
              <a:xfrm rot="17550834">
                <a:off x="5014771" y="3249460"/>
                <a:ext cx="72627" cy="1161407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月 154">
                <a:extLst>
                  <a:ext uri="{FF2B5EF4-FFF2-40B4-BE49-F238E27FC236}">
                    <a16:creationId xmlns:a16="http://schemas.microsoft.com/office/drawing/2014/main" id="{4F651A8B-23EB-4147-A01A-48B70CAF7D39}"/>
                  </a:ext>
                </a:extLst>
              </p:cNvPr>
              <p:cNvSpPr/>
              <p:nvPr/>
            </p:nvSpPr>
            <p:spPr>
              <a:xfrm rot="18000000">
                <a:off x="5057229" y="3145192"/>
                <a:ext cx="72627" cy="1161407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月 155">
                <a:extLst>
                  <a:ext uri="{FF2B5EF4-FFF2-40B4-BE49-F238E27FC236}">
                    <a16:creationId xmlns:a16="http://schemas.microsoft.com/office/drawing/2014/main" id="{D6416839-EC81-40CC-9A27-0DFC47BDF0E9}"/>
                  </a:ext>
                </a:extLst>
              </p:cNvPr>
              <p:cNvSpPr/>
              <p:nvPr/>
            </p:nvSpPr>
            <p:spPr>
              <a:xfrm rot="16620197">
                <a:off x="4926680" y="3542806"/>
                <a:ext cx="72627" cy="1161407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月 156">
                <a:extLst>
                  <a:ext uri="{FF2B5EF4-FFF2-40B4-BE49-F238E27FC236}">
                    <a16:creationId xmlns:a16="http://schemas.microsoft.com/office/drawing/2014/main" id="{85AD8CD8-ECEC-4A80-93C8-A6AC32255578}"/>
                  </a:ext>
                </a:extLst>
              </p:cNvPr>
              <p:cNvSpPr/>
              <p:nvPr/>
            </p:nvSpPr>
            <p:spPr>
              <a:xfrm rot="18405358">
                <a:off x="5128666" y="3054705"/>
                <a:ext cx="72627" cy="1161407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B3391E4C-A57E-47D0-BD80-B325A3E6E7EA}"/>
                  </a:ext>
                </a:extLst>
              </p:cNvPr>
              <p:cNvSpPr/>
              <p:nvPr/>
            </p:nvSpPr>
            <p:spPr>
              <a:xfrm>
                <a:off x="3114667" y="2308840"/>
                <a:ext cx="76294" cy="762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17A3093A-1B53-43EE-97F5-CCBFDB1571D0}"/>
              </a:ext>
            </a:extLst>
          </p:cNvPr>
          <p:cNvGrpSpPr/>
          <p:nvPr/>
        </p:nvGrpSpPr>
        <p:grpSpPr>
          <a:xfrm>
            <a:off x="7050562" y="893781"/>
            <a:ext cx="1781411" cy="2606432"/>
            <a:chOff x="1221064" y="918459"/>
            <a:chExt cx="1781411" cy="2606432"/>
          </a:xfrm>
        </p:grpSpPr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78C4D572-2126-4274-9662-0F7C4845B75C}"/>
                </a:ext>
              </a:extLst>
            </p:cNvPr>
            <p:cNvSpPr/>
            <p:nvPr/>
          </p:nvSpPr>
          <p:spPr>
            <a:xfrm>
              <a:off x="1420931" y="3230881"/>
              <a:ext cx="1253690" cy="29401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8521DC8D-9956-4526-AB60-2FCF7DA02026}"/>
                </a:ext>
              </a:extLst>
            </p:cNvPr>
            <p:cNvGrpSpPr/>
            <p:nvPr/>
          </p:nvGrpSpPr>
          <p:grpSpPr>
            <a:xfrm>
              <a:off x="1221064" y="918459"/>
              <a:ext cx="1781411" cy="2467134"/>
              <a:chOff x="550309" y="826969"/>
              <a:chExt cx="3605090" cy="4992807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ADE76BBD-589A-4B3B-A40C-F938A37F3C7F}"/>
                  </a:ext>
                </a:extLst>
              </p:cNvPr>
              <p:cNvGrpSpPr/>
              <p:nvPr/>
            </p:nvGrpSpPr>
            <p:grpSpPr>
              <a:xfrm>
                <a:off x="786341" y="1425988"/>
                <a:ext cx="3369058" cy="3418604"/>
                <a:chOff x="3472066" y="1140994"/>
                <a:chExt cx="3530714" cy="3582638"/>
              </a:xfrm>
              <a:solidFill>
                <a:srgbClr val="003300"/>
              </a:solidFill>
            </p:grpSpPr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B3902C8E-2919-4A76-A277-171F7EAF3A28}"/>
                    </a:ext>
                  </a:extLst>
                </p:cNvPr>
                <p:cNvSpPr/>
                <p:nvPr/>
              </p:nvSpPr>
              <p:spPr>
                <a:xfrm>
                  <a:off x="3472066" y="35184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99BEB24E-7514-4BCF-8998-CC4E1D007B31}"/>
                    </a:ext>
                  </a:extLst>
                </p:cNvPr>
                <p:cNvSpPr/>
                <p:nvPr/>
              </p:nvSpPr>
              <p:spPr>
                <a:xfrm>
                  <a:off x="4074046" y="42575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3C199D37-2BC1-4A80-9EE5-EE9C9DEDC33D}"/>
                    </a:ext>
                  </a:extLst>
                </p:cNvPr>
                <p:cNvSpPr/>
                <p:nvPr/>
              </p:nvSpPr>
              <p:spPr>
                <a:xfrm>
                  <a:off x="5476126" y="11409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037EF91A-4667-453B-950F-37A33434F1AA}"/>
                    </a:ext>
                  </a:extLst>
                </p:cNvPr>
                <p:cNvSpPr/>
                <p:nvPr/>
              </p:nvSpPr>
              <p:spPr>
                <a:xfrm>
                  <a:off x="5964058" y="3537420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4E683C3E-4FE0-42F7-A404-1178C2CF3DDA}"/>
                    </a:ext>
                  </a:extLst>
                </p:cNvPr>
                <p:cNvSpPr/>
                <p:nvPr/>
              </p:nvSpPr>
              <p:spPr>
                <a:xfrm>
                  <a:off x="4858906" y="12705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9CF90A1D-4A23-4C7C-9E36-6FC977F3E61F}"/>
                    </a:ext>
                  </a:extLst>
                </p:cNvPr>
                <p:cNvSpPr/>
                <p:nvPr/>
              </p:nvSpPr>
              <p:spPr>
                <a:xfrm>
                  <a:off x="4096906" y="18420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7D78778E-AB79-4106-82EA-433BAC33023C}"/>
                    </a:ext>
                  </a:extLst>
                </p:cNvPr>
                <p:cNvSpPr/>
                <p:nvPr/>
              </p:nvSpPr>
              <p:spPr>
                <a:xfrm>
                  <a:off x="4150246" y="24668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3AE5F1A7-E036-42A1-A6B2-D6127F11E5A8}"/>
                    </a:ext>
                  </a:extLst>
                </p:cNvPr>
                <p:cNvSpPr/>
                <p:nvPr/>
              </p:nvSpPr>
              <p:spPr>
                <a:xfrm>
                  <a:off x="6009526" y="27564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EBFC475D-AFD6-4813-9C7E-4475D02CF008}"/>
                    </a:ext>
                  </a:extLst>
                </p:cNvPr>
                <p:cNvSpPr/>
                <p:nvPr/>
              </p:nvSpPr>
              <p:spPr>
                <a:xfrm>
                  <a:off x="6596266" y="32898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1F2C72F1-B88C-4AD6-AD70-1328ACDCCB6B}"/>
                    </a:ext>
                  </a:extLst>
                </p:cNvPr>
                <p:cNvSpPr/>
                <p:nvPr/>
              </p:nvSpPr>
              <p:spPr>
                <a:xfrm>
                  <a:off x="6459106" y="40137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0946E36A-B4D7-4FCA-A161-CDBE6F616977}"/>
                    </a:ext>
                  </a:extLst>
                </p:cNvPr>
                <p:cNvSpPr/>
                <p:nvPr/>
              </p:nvSpPr>
              <p:spPr>
                <a:xfrm>
                  <a:off x="6161926" y="41889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E1B79984-ED74-4C62-B75B-079C6C8D3C52}"/>
                    </a:ext>
                  </a:extLst>
                </p:cNvPr>
                <p:cNvSpPr/>
                <p:nvPr/>
              </p:nvSpPr>
              <p:spPr>
                <a:xfrm>
                  <a:off x="3540646" y="39070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8FEDB656-DD29-47A9-8AD9-4FFA007C9A49}"/>
                    </a:ext>
                  </a:extLst>
                </p:cNvPr>
                <p:cNvSpPr/>
                <p:nvPr/>
              </p:nvSpPr>
              <p:spPr>
                <a:xfrm>
                  <a:off x="4218826" y="33888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B5389DE4-6A50-4D30-A3C9-5C233E78D6F4}"/>
                    </a:ext>
                  </a:extLst>
                </p:cNvPr>
                <p:cNvSpPr/>
                <p:nvPr/>
              </p:nvSpPr>
              <p:spPr>
                <a:xfrm>
                  <a:off x="3868306" y="30764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45278104-2F39-48BC-8A3E-57F993B6D956}"/>
                    </a:ext>
                  </a:extLst>
                </p:cNvPr>
                <p:cNvSpPr/>
                <p:nvPr/>
              </p:nvSpPr>
              <p:spPr>
                <a:xfrm>
                  <a:off x="5872366" y="21468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DBE91628-A1A7-4C31-8864-0B83BDE9B597}"/>
                    </a:ext>
                  </a:extLst>
                </p:cNvPr>
                <p:cNvSpPr/>
                <p:nvPr/>
              </p:nvSpPr>
              <p:spPr>
                <a:xfrm>
                  <a:off x="5552326" y="14991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9AC7D623-1A46-4BC8-9BBE-E438D292B989}"/>
                    </a:ext>
                  </a:extLst>
                </p:cNvPr>
                <p:cNvSpPr/>
                <p:nvPr/>
              </p:nvSpPr>
              <p:spPr>
                <a:xfrm>
                  <a:off x="5346586" y="22001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67531E91-196F-4093-81DC-0DFD14675621}"/>
                    </a:ext>
                  </a:extLst>
                </p:cNvPr>
                <p:cNvSpPr/>
                <p:nvPr/>
              </p:nvSpPr>
              <p:spPr>
                <a:xfrm>
                  <a:off x="4919866" y="18572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497103C0-29E3-4EB7-8CC4-A7C9B1CFB262}"/>
                    </a:ext>
                  </a:extLst>
                </p:cNvPr>
                <p:cNvSpPr/>
                <p:nvPr/>
              </p:nvSpPr>
              <p:spPr>
                <a:xfrm>
                  <a:off x="4782706" y="366321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21C15A16-B531-45E4-9596-183213CAD146}"/>
                    </a:ext>
                  </a:extLst>
                </p:cNvPr>
                <p:cNvSpPr/>
                <p:nvPr/>
              </p:nvSpPr>
              <p:spPr>
                <a:xfrm>
                  <a:off x="5940946" y="309171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FD80BA01-5F2D-4CEB-980E-735FC383DDAB}"/>
                    </a:ext>
                  </a:extLst>
                </p:cNvPr>
                <p:cNvSpPr/>
                <p:nvPr/>
              </p:nvSpPr>
              <p:spPr>
                <a:xfrm>
                  <a:off x="5384686" y="31755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5A063F8E-EE1D-4C32-B545-51868ACB9095}"/>
                    </a:ext>
                  </a:extLst>
                </p:cNvPr>
                <p:cNvSpPr/>
                <p:nvPr/>
              </p:nvSpPr>
              <p:spPr>
                <a:xfrm>
                  <a:off x="5666626" y="27792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F2080E95-1F3F-4A73-A376-6A8D4A97FD2F}"/>
                    </a:ext>
                  </a:extLst>
                </p:cNvPr>
                <p:cNvSpPr/>
                <p:nvPr/>
              </p:nvSpPr>
              <p:spPr>
                <a:xfrm>
                  <a:off x="6756286" y="36403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25D08881-AFA8-4BC5-8170-2BE20F8943CA}"/>
                    </a:ext>
                  </a:extLst>
                </p:cNvPr>
                <p:cNvSpPr/>
                <p:nvPr/>
              </p:nvSpPr>
              <p:spPr>
                <a:xfrm>
                  <a:off x="5498986" y="40975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84B0E732-4DF4-4B0F-9D41-A0492B3BF82E}"/>
                    </a:ext>
                  </a:extLst>
                </p:cNvPr>
                <p:cNvSpPr/>
                <p:nvPr/>
              </p:nvSpPr>
              <p:spPr>
                <a:xfrm>
                  <a:off x="4698886" y="44785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CF146740-A3F3-45A3-B7C4-0DF92F20067F}"/>
                    </a:ext>
                  </a:extLst>
                </p:cNvPr>
                <p:cNvSpPr/>
                <p:nvPr/>
              </p:nvSpPr>
              <p:spPr>
                <a:xfrm>
                  <a:off x="4851286" y="28554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4D76A5C5-7971-4AA9-8439-85ACEA2278B3}"/>
                    </a:ext>
                  </a:extLst>
                </p:cNvPr>
                <p:cNvSpPr/>
                <p:nvPr/>
              </p:nvSpPr>
              <p:spPr>
                <a:xfrm>
                  <a:off x="4546486" y="24897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C480A54D-48F1-493C-B655-CF5E9DFED8C4}"/>
                    </a:ext>
                  </a:extLst>
                </p:cNvPr>
                <p:cNvSpPr/>
                <p:nvPr/>
              </p:nvSpPr>
              <p:spPr>
                <a:xfrm>
                  <a:off x="4592206" y="20020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5C4ECA1A-3AE5-4859-AACF-3C0E908B3F2A}"/>
                  </a:ext>
                </a:extLst>
              </p:cNvPr>
              <p:cNvGrpSpPr/>
              <p:nvPr/>
            </p:nvGrpSpPr>
            <p:grpSpPr>
              <a:xfrm>
                <a:off x="939660" y="1584960"/>
                <a:ext cx="3091320" cy="3235726"/>
                <a:chOff x="3472066" y="1140994"/>
                <a:chExt cx="3530714" cy="3582638"/>
              </a:xfrm>
              <a:solidFill>
                <a:schemeClr val="accent6">
                  <a:lumMod val="50000"/>
                </a:schemeClr>
              </a:solidFill>
            </p:grpSpPr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A8E4F103-16C2-4A79-AC9B-46F0FB1A5BA5}"/>
                    </a:ext>
                  </a:extLst>
                </p:cNvPr>
                <p:cNvSpPr/>
                <p:nvPr/>
              </p:nvSpPr>
              <p:spPr>
                <a:xfrm>
                  <a:off x="3472066" y="35184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C3A48E6F-DA42-4FA9-A755-C97C395CF833}"/>
                    </a:ext>
                  </a:extLst>
                </p:cNvPr>
                <p:cNvSpPr/>
                <p:nvPr/>
              </p:nvSpPr>
              <p:spPr>
                <a:xfrm>
                  <a:off x="4074046" y="42575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09137861-4AB2-418B-96ED-61CFBCF2FB50}"/>
                    </a:ext>
                  </a:extLst>
                </p:cNvPr>
                <p:cNvSpPr/>
                <p:nvPr/>
              </p:nvSpPr>
              <p:spPr>
                <a:xfrm>
                  <a:off x="5476126" y="11409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64A44280-424C-4E1A-B254-528BC7C81461}"/>
                    </a:ext>
                  </a:extLst>
                </p:cNvPr>
                <p:cNvSpPr/>
                <p:nvPr/>
              </p:nvSpPr>
              <p:spPr>
                <a:xfrm>
                  <a:off x="5964058" y="3537420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1918FCDC-4EFD-435E-9EC8-AC8451DE4894}"/>
                    </a:ext>
                  </a:extLst>
                </p:cNvPr>
                <p:cNvSpPr/>
                <p:nvPr/>
              </p:nvSpPr>
              <p:spPr>
                <a:xfrm>
                  <a:off x="4858906" y="12705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A4318D71-823A-4C45-AFEF-CDAA8027A4FF}"/>
                    </a:ext>
                  </a:extLst>
                </p:cNvPr>
                <p:cNvSpPr/>
                <p:nvPr/>
              </p:nvSpPr>
              <p:spPr>
                <a:xfrm>
                  <a:off x="4096906" y="18420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D4CA9C1B-CF77-45E7-9040-D3F5AC13DBAF}"/>
                    </a:ext>
                  </a:extLst>
                </p:cNvPr>
                <p:cNvSpPr/>
                <p:nvPr/>
              </p:nvSpPr>
              <p:spPr>
                <a:xfrm>
                  <a:off x="4150246" y="24668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FCD7C4D2-5C26-45CB-8671-BC91E1000FCB}"/>
                    </a:ext>
                  </a:extLst>
                </p:cNvPr>
                <p:cNvSpPr/>
                <p:nvPr/>
              </p:nvSpPr>
              <p:spPr>
                <a:xfrm>
                  <a:off x="6009526" y="27564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C5C3CFF2-C33B-45B3-901E-197A3676A294}"/>
                    </a:ext>
                  </a:extLst>
                </p:cNvPr>
                <p:cNvSpPr/>
                <p:nvPr/>
              </p:nvSpPr>
              <p:spPr>
                <a:xfrm>
                  <a:off x="6596266" y="32898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396869C9-51D7-4CEA-9125-789CA86A5C01}"/>
                    </a:ext>
                  </a:extLst>
                </p:cNvPr>
                <p:cNvSpPr/>
                <p:nvPr/>
              </p:nvSpPr>
              <p:spPr>
                <a:xfrm>
                  <a:off x="6459106" y="40137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0CD0C167-B04B-4AA1-82AF-2A8E58965F2D}"/>
                    </a:ext>
                  </a:extLst>
                </p:cNvPr>
                <p:cNvSpPr/>
                <p:nvPr/>
              </p:nvSpPr>
              <p:spPr>
                <a:xfrm>
                  <a:off x="6161926" y="41889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8DB359CF-15EA-4B20-AF47-EAB5FD917D79}"/>
                    </a:ext>
                  </a:extLst>
                </p:cNvPr>
                <p:cNvSpPr/>
                <p:nvPr/>
              </p:nvSpPr>
              <p:spPr>
                <a:xfrm>
                  <a:off x="3540646" y="39070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EBE0A007-DFBA-446D-87C2-7D1BE7BA58C4}"/>
                    </a:ext>
                  </a:extLst>
                </p:cNvPr>
                <p:cNvSpPr/>
                <p:nvPr/>
              </p:nvSpPr>
              <p:spPr>
                <a:xfrm>
                  <a:off x="4218826" y="33888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464CE709-A9E8-4F79-BF07-AA8D96327ADB}"/>
                    </a:ext>
                  </a:extLst>
                </p:cNvPr>
                <p:cNvSpPr/>
                <p:nvPr/>
              </p:nvSpPr>
              <p:spPr>
                <a:xfrm>
                  <a:off x="3868306" y="30764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DC70CC95-CD65-4066-B6DB-FF18E061138F}"/>
                    </a:ext>
                  </a:extLst>
                </p:cNvPr>
                <p:cNvSpPr/>
                <p:nvPr/>
              </p:nvSpPr>
              <p:spPr>
                <a:xfrm>
                  <a:off x="5872366" y="21468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D3D31A3D-FC28-4C9B-AD5D-A90C587E32E0}"/>
                    </a:ext>
                  </a:extLst>
                </p:cNvPr>
                <p:cNvSpPr/>
                <p:nvPr/>
              </p:nvSpPr>
              <p:spPr>
                <a:xfrm>
                  <a:off x="5552326" y="14991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569D6A21-00CF-425F-A769-28E64FB6E844}"/>
                    </a:ext>
                  </a:extLst>
                </p:cNvPr>
                <p:cNvSpPr/>
                <p:nvPr/>
              </p:nvSpPr>
              <p:spPr>
                <a:xfrm>
                  <a:off x="5346586" y="22001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541818AE-B729-475E-811F-44798EA0D886}"/>
                    </a:ext>
                  </a:extLst>
                </p:cNvPr>
                <p:cNvSpPr/>
                <p:nvPr/>
              </p:nvSpPr>
              <p:spPr>
                <a:xfrm>
                  <a:off x="4919866" y="18572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B39CA839-9A7D-494C-A1B9-626FAE4BBF89}"/>
                    </a:ext>
                  </a:extLst>
                </p:cNvPr>
                <p:cNvSpPr/>
                <p:nvPr/>
              </p:nvSpPr>
              <p:spPr>
                <a:xfrm>
                  <a:off x="4782706" y="366321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D48110B3-8AEA-4916-AAE6-9AE731DC38C5}"/>
                    </a:ext>
                  </a:extLst>
                </p:cNvPr>
                <p:cNvSpPr/>
                <p:nvPr/>
              </p:nvSpPr>
              <p:spPr>
                <a:xfrm>
                  <a:off x="5940946" y="309171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084F621D-FD2C-4639-A434-3626D6BA0687}"/>
                    </a:ext>
                  </a:extLst>
                </p:cNvPr>
                <p:cNvSpPr/>
                <p:nvPr/>
              </p:nvSpPr>
              <p:spPr>
                <a:xfrm>
                  <a:off x="5384686" y="31755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7B80FF48-19BA-437B-8058-638CA5E3992A}"/>
                    </a:ext>
                  </a:extLst>
                </p:cNvPr>
                <p:cNvSpPr/>
                <p:nvPr/>
              </p:nvSpPr>
              <p:spPr>
                <a:xfrm>
                  <a:off x="5666626" y="27792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DEAA37A8-0F08-48F8-8C96-D9600A44F58F}"/>
                    </a:ext>
                  </a:extLst>
                </p:cNvPr>
                <p:cNvSpPr/>
                <p:nvPr/>
              </p:nvSpPr>
              <p:spPr>
                <a:xfrm>
                  <a:off x="6756286" y="36403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DF33197E-B9E2-4E1A-A61F-B9960FB749A4}"/>
                    </a:ext>
                  </a:extLst>
                </p:cNvPr>
                <p:cNvSpPr/>
                <p:nvPr/>
              </p:nvSpPr>
              <p:spPr>
                <a:xfrm>
                  <a:off x="5498986" y="40975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E36F9CD6-23F7-427C-90AE-505C6A50E9E7}"/>
                    </a:ext>
                  </a:extLst>
                </p:cNvPr>
                <p:cNvSpPr/>
                <p:nvPr/>
              </p:nvSpPr>
              <p:spPr>
                <a:xfrm>
                  <a:off x="4698886" y="44785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0EABA162-1487-423A-8A8D-C053998D8FE5}"/>
                    </a:ext>
                  </a:extLst>
                </p:cNvPr>
                <p:cNvSpPr/>
                <p:nvPr/>
              </p:nvSpPr>
              <p:spPr>
                <a:xfrm>
                  <a:off x="4851286" y="28554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9D79094B-C3C5-4CAE-B7DC-BD5D7FBD1CFD}"/>
                    </a:ext>
                  </a:extLst>
                </p:cNvPr>
                <p:cNvSpPr/>
                <p:nvPr/>
              </p:nvSpPr>
              <p:spPr>
                <a:xfrm>
                  <a:off x="4546486" y="24897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7C75EBC7-5D55-4CF6-8247-F196CE01A313}"/>
                    </a:ext>
                  </a:extLst>
                </p:cNvPr>
                <p:cNvSpPr/>
                <p:nvPr/>
              </p:nvSpPr>
              <p:spPr>
                <a:xfrm>
                  <a:off x="4592206" y="20020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EFD358D3-93CE-4171-8F3E-B11802184BDB}"/>
                  </a:ext>
                </a:extLst>
              </p:cNvPr>
              <p:cNvGrpSpPr/>
              <p:nvPr/>
            </p:nvGrpSpPr>
            <p:grpSpPr>
              <a:xfrm>
                <a:off x="626321" y="1425988"/>
                <a:ext cx="3369058" cy="3418604"/>
                <a:chOff x="3472066" y="1140994"/>
                <a:chExt cx="3530714" cy="3582638"/>
              </a:xfrm>
              <a:solidFill>
                <a:srgbClr val="003300"/>
              </a:solidFill>
            </p:grpSpPr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5DC00617-3F03-40F2-A3D5-6588D731469B}"/>
                    </a:ext>
                  </a:extLst>
                </p:cNvPr>
                <p:cNvSpPr/>
                <p:nvPr/>
              </p:nvSpPr>
              <p:spPr>
                <a:xfrm>
                  <a:off x="3472066" y="35184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9C0813CF-8B55-46F5-A0B0-8450728D10D2}"/>
                    </a:ext>
                  </a:extLst>
                </p:cNvPr>
                <p:cNvSpPr/>
                <p:nvPr/>
              </p:nvSpPr>
              <p:spPr>
                <a:xfrm>
                  <a:off x="4074046" y="42575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0F6F7FB3-CD4A-4E49-9044-2F93D23D1BBC}"/>
                    </a:ext>
                  </a:extLst>
                </p:cNvPr>
                <p:cNvSpPr/>
                <p:nvPr/>
              </p:nvSpPr>
              <p:spPr>
                <a:xfrm>
                  <a:off x="5476126" y="11409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E00A70B4-F532-46E1-9BA1-0382D8FE40AC}"/>
                    </a:ext>
                  </a:extLst>
                </p:cNvPr>
                <p:cNvSpPr/>
                <p:nvPr/>
              </p:nvSpPr>
              <p:spPr>
                <a:xfrm>
                  <a:off x="5964058" y="3537420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BC13CED4-B567-4C78-AF14-AC86BF990BE9}"/>
                    </a:ext>
                  </a:extLst>
                </p:cNvPr>
                <p:cNvSpPr/>
                <p:nvPr/>
              </p:nvSpPr>
              <p:spPr>
                <a:xfrm>
                  <a:off x="4858906" y="12705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0F133AD1-C753-42B7-B4FB-30130F0868BF}"/>
                    </a:ext>
                  </a:extLst>
                </p:cNvPr>
                <p:cNvSpPr/>
                <p:nvPr/>
              </p:nvSpPr>
              <p:spPr>
                <a:xfrm>
                  <a:off x="4096906" y="18420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7A0BC87B-E964-44EF-8A3C-5DBB403F05AC}"/>
                    </a:ext>
                  </a:extLst>
                </p:cNvPr>
                <p:cNvSpPr/>
                <p:nvPr/>
              </p:nvSpPr>
              <p:spPr>
                <a:xfrm>
                  <a:off x="4150246" y="24668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EFE97D34-2595-4DE2-86A2-1AEB9F81548F}"/>
                    </a:ext>
                  </a:extLst>
                </p:cNvPr>
                <p:cNvSpPr/>
                <p:nvPr/>
              </p:nvSpPr>
              <p:spPr>
                <a:xfrm>
                  <a:off x="6009526" y="27564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DC1DBF2C-F20D-4A48-8D35-858579A4040F}"/>
                    </a:ext>
                  </a:extLst>
                </p:cNvPr>
                <p:cNvSpPr/>
                <p:nvPr/>
              </p:nvSpPr>
              <p:spPr>
                <a:xfrm>
                  <a:off x="6596266" y="32898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EBACD0F2-70C4-421F-A171-F70DEE6141BF}"/>
                    </a:ext>
                  </a:extLst>
                </p:cNvPr>
                <p:cNvSpPr/>
                <p:nvPr/>
              </p:nvSpPr>
              <p:spPr>
                <a:xfrm>
                  <a:off x="6459106" y="40137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0E01608E-D110-4974-999D-3D30E6B15705}"/>
                    </a:ext>
                  </a:extLst>
                </p:cNvPr>
                <p:cNvSpPr/>
                <p:nvPr/>
              </p:nvSpPr>
              <p:spPr>
                <a:xfrm>
                  <a:off x="6161926" y="41889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28FA15AC-E11D-49BD-9153-C36170E9D448}"/>
                    </a:ext>
                  </a:extLst>
                </p:cNvPr>
                <p:cNvSpPr/>
                <p:nvPr/>
              </p:nvSpPr>
              <p:spPr>
                <a:xfrm>
                  <a:off x="3540646" y="39070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153CC48D-DC4A-46C0-88D4-CE2B859B2A60}"/>
                    </a:ext>
                  </a:extLst>
                </p:cNvPr>
                <p:cNvSpPr/>
                <p:nvPr/>
              </p:nvSpPr>
              <p:spPr>
                <a:xfrm>
                  <a:off x="4218826" y="33888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5C0E3A90-7FAF-483B-AF24-FB6D939B9232}"/>
                    </a:ext>
                  </a:extLst>
                </p:cNvPr>
                <p:cNvSpPr/>
                <p:nvPr/>
              </p:nvSpPr>
              <p:spPr>
                <a:xfrm>
                  <a:off x="3868306" y="30764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69229A91-A857-4968-BA34-CE008D5AFEF3}"/>
                    </a:ext>
                  </a:extLst>
                </p:cNvPr>
                <p:cNvSpPr/>
                <p:nvPr/>
              </p:nvSpPr>
              <p:spPr>
                <a:xfrm>
                  <a:off x="5872366" y="21468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A0C46833-1657-4058-B17E-B0DBB065C997}"/>
                    </a:ext>
                  </a:extLst>
                </p:cNvPr>
                <p:cNvSpPr/>
                <p:nvPr/>
              </p:nvSpPr>
              <p:spPr>
                <a:xfrm>
                  <a:off x="5552326" y="14991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005D4E34-328A-4F7F-A59D-6733A4144D88}"/>
                    </a:ext>
                  </a:extLst>
                </p:cNvPr>
                <p:cNvSpPr/>
                <p:nvPr/>
              </p:nvSpPr>
              <p:spPr>
                <a:xfrm>
                  <a:off x="5346586" y="22001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9D677F48-5677-41BC-AEFB-36B01EB42E95}"/>
                    </a:ext>
                  </a:extLst>
                </p:cNvPr>
                <p:cNvSpPr/>
                <p:nvPr/>
              </p:nvSpPr>
              <p:spPr>
                <a:xfrm>
                  <a:off x="4919866" y="185727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A551FC86-2909-4EE6-A310-23E1E9035E0D}"/>
                    </a:ext>
                  </a:extLst>
                </p:cNvPr>
                <p:cNvSpPr/>
                <p:nvPr/>
              </p:nvSpPr>
              <p:spPr>
                <a:xfrm>
                  <a:off x="4782706" y="366321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CCCACE0E-25BC-4FCA-8102-ADDB611425B3}"/>
                    </a:ext>
                  </a:extLst>
                </p:cNvPr>
                <p:cNvSpPr/>
                <p:nvPr/>
              </p:nvSpPr>
              <p:spPr>
                <a:xfrm>
                  <a:off x="5940946" y="309171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3F6FE037-D463-4DEB-8739-F155226BA48D}"/>
                    </a:ext>
                  </a:extLst>
                </p:cNvPr>
                <p:cNvSpPr/>
                <p:nvPr/>
              </p:nvSpPr>
              <p:spPr>
                <a:xfrm>
                  <a:off x="5384686" y="31755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FB633327-C820-4FC6-9D24-E2A4FB08AFFF}"/>
                    </a:ext>
                  </a:extLst>
                </p:cNvPr>
                <p:cNvSpPr/>
                <p:nvPr/>
              </p:nvSpPr>
              <p:spPr>
                <a:xfrm>
                  <a:off x="5666626" y="27792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8275AF42-A844-49B1-BEF4-130EC32A97AD}"/>
                    </a:ext>
                  </a:extLst>
                </p:cNvPr>
                <p:cNvSpPr/>
                <p:nvPr/>
              </p:nvSpPr>
              <p:spPr>
                <a:xfrm>
                  <a:off x="6756286" y="36403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EDC6AF4B-8C55-4F43-9688-0832F47E3B3E}"/>
                    </a:ext>
                  </a:extLst>
                </p:cNvPr>
                <p:cNvSpPr/>
                <p:nvPr/>
              </p:nvSpPr>
              <p:spPr>
                <a:xfrm>
                  <a:off x="5498986" y="40975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F733762B-6B36-4A48-9DAF-970D713381C6}"/>
                    </a:ext>
                  </a:extLst>
                </p:cNvPr>
                <p:cNvSpPr/>
                <p:nvPr/>
              </p:nvSpPr>
              <p:spPr>
                <a:xfrm>
                  <a:off x="4698886" y="44785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4E31BFCA-921D-4DB9-82B8-1DEC5D1721D5}"/>
                    </a:ext>
                  </a:extLst>
                </p:cNvPr>
                <p:cNvSpPr/>
                <p:nvPr/>
              </p:nvSpPr>
              <p:spPr>
                <a:xfrm>
                  <a:off x="4851286" y="285549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D5D07EF6-67AE-48D8-B13A-9F3FD6DD8BED}"/>
                    </a:ext>
                  </a:extLst>
                </p:cNvPr>
                <p:cNvSpPr/>
                <p:nvPr/>
              </p:nvSpPr>
              <p:spPr>
                <a:xfrm>
                  <a:off x="4546486" y="248973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933CC8D6-B30F-4B58-A26A-897173B5B71F}"/>
                    </a:ext>
                  </a:extLst>
                </p:cNvPr>
                <p:cNvSpPr/>
                <p:nvPr/>
              </p:nvSpPr>
              <p:spPr>
                <a:xfrm>
                  <a:off x="4592206" y="2002054"/>
                  <a:ext cx="246494" cy="245078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0F7157C5-2487-4CC4-A0A3-A39EAF2D9F9F}"/>
                  </a:ext>
                </a:extLst>
              </p:cNvPr>
              <p:cNvSpPr/>
              <p:nvPr/>
            </p:nvSpPr>
            <p:spPr>
              <a:xfrm>
                <a:off x="566953" y="901402"/>
                <a:ext cx="3462635" cy="4918374"/>
              </a:xfrm>
              <a:custGeom>
                <a:avLst/>
                <a:gdLst>
                  <a:gd name="connsiteX0" fmla="*/ 1785339 w 3462635"/>
                  <a:gd name="connsiteY0" fmla="*/ 0 h 4918374"/>
                  <a:gd name="connsiteX1" fmla="*/ 1814633 w 3462635"/>
                  <a:gd name="connsiteY1" fmla="*/ 310296 h 4918374"/>
                  <a:gd name="connsiteX2" fmla="*/ 1796715 w 3462635"/>
                  <a:gd name="connsiteY2" fmla="*/ 439510 h 4918374"/>
                  <a:gd name="connsiteX3" fmla="*/ 1854196 w 3462635"/>
                  <a:gd name="connsiteY3" fmla="*/ 410721 h 4918374"/>
                  <a:gd name="connsiteX4" fmla="*/ 2104246 w 3462635"/>
                  <a:gd name="connsiteY4" fmla="*/ 243834 h 4918374"/>
                  <a:gd name="connsiteX5" fmla="*/ 2104246 w 3462635"/>
                  <a:gd name="connsiteY5" fmla="*/ 243833 h 4918374"/>
                  <a:gd name="connsiteX6" fmla="*/ 1842209 w 3462635"/>
                  <a:gd name="connsiteY6" fmla="*/ 471477 h 4918374"/>
                  <a:gd name="connsiteX7" fmla="*/ 1786602 w 3462635"/>
                  <a:gd name="connsiteY7" fmla="*/ 499065 h 4918374"/>
                  <a:gd name="connsiteX8" fmla="*/ 1763609 w 3462635"/>
                  <a:gd name="connsiteY8" fmla="*/ 624511 h 4918374"/>
                  <a:gd name="connsiteX9" fmla="*/ 1673596 w 3462635"/>
                  <a:gd name="connsiteY9" fmla="*/ 1001801 h 4918374"/>
                  <a:gd name="connsiteX10" fmla="*/ 1673000 w 3462635"/>
                  <a:gd name="connsiteY10" fmla="*/ 1003861 h 4918374"/>
                  <a:gd name="connsiteX11" fmla="*/ 1667477 w 3462635"/>
                  <a:gd name="connsiteY11" fmla="*/ 1002359 h 4918374"/>
                  <a:gd name="connsiteX12" fmla="*/ 1669885 w 3462635"/>
                  <a:gd name="connsiteY12" fmla="*/ 1097908 h 4918374"/>
                  <a:gd name="connsiteX13" fmla="*/ 1711712 w 3462635"/>
                  <a:gd name="connsiteY13" fmla="*/ 1043928 h 4918374"/>
                  <a:gd name="connsiteX14" fmla="*/ 2194558 w 3462635"/>
                  <a:gd name="connsiteY14" fmla="*/ 572596 h 4918374"/>
                  <a:gd name="connsiteX15" fmla="*/ 2220736 w 3462635"/>
                  <a:gd name="connsiteY15" fmla="*/ 575614 h 4918374"/>
                  <a:gd name="connsiteX16" fmla="*/ 1733611 w 3462635"/>
                  <a:gd name="connsiteY16" fmla="*/ 1119258 h 4918374"/>
                  <a:gd name="connsiteX17" fmla="*/ 1672440 w 3462635"/>
                  <a:gd name="connsiteY17" fmla="*/ 1199248 h 4918374"/>
                  <a:gd name="connsiteX18" fmla="*/ 1682152 w 3462635"/>
                  <a:gd name="connsiteY18" fmla="*/ 1584443 h 4918374"/>
                  <a:gd name="connsiteX19" fmla="*/ 1731839 w 3462635"/>
                  <a:gd name="connsiteY19" fmla="*/ 1520136 h 4918374"/>
                  <a:gd name="connsiteX20" fmla="*/ 2373146 w 3462635"/>
                  <a:gd name="connsiteY20" fmla="*/ 876894 h 4918374"/>
                  <a:gd name="connsiteX21" fmla="*/ 2406256 w 3462635"/>
                  <a:gd name="connsiteY21" fmla="*/ 879313 h 4918374"/>
                  <a:gd name="connsiteX22" fmla="*/ 2103561 w 3462635"/>
                  <a:gd name="connsiteY22" fmla="*/ 1194688 h 4918374"/>
                  <a:gd name="connsiteX23" fmla="*/ 1999180 w 3462635"/>
                  <a:gd name="connsiteY23" fmla="*/ 1317278 h 4918374"/>
                  <a:gd name="connsiteX24" fmla="*/ 2115295 w 3462635"/>
                  <a:gd name="connsiteY24" fmla="*/ 1303816 h 4918374"/>
                  <a:gd name="connsiteX25" fmla="*/ 2590503 w 3462635"/>
                  <a:gd name="connsiteY25" fmla="*/ 1210072 h 4918374"/>
                  <a:gd name="connsiteX26" fmla="*/ 2590504 w 3462635"/>
                  <a:gd name="connsiteY26" fmla="*/ 1210072 h 4918374"/>
                  <a:gd name="connsiteX27" fmla="*/ 2061289 w 3462635"/>
                  <a:gd name="connsiteY27" fmla="*/ 1360890 h 4918374"/>
                  <a:gd name="connsiteX28" fmla="*/ 1951431 w 3462635"/>
                  <a:gd name="connsiteY28" fmla="*/ 1373357 h 4918374"/>
                  <a:gd name="connsiteX29" fmla="*/ 1932494 w 3462635"/>
                  <a:gd name="connsiteY29" fmla="*/ 1395597 h 4918374"/>
                  <a:gd name="connsiteX30" fmla="*/ 1755309 w 3462635"/>
                  <a:gd name="connsiteY30" fmla="*/ 1617188 h 4918374"/>
                  <a:gd name="connsiteX31" fmla="*/ 1685289 w 3462635"/>
                  <a:gd name="connsiteY31" fmla="*/ 1708902 h 4918374"/>
                  <a:gd name="connsiteX32" fmla="*/ 1702884 w 3462635"/>
                  <a:gd name="connsiteY32" fmla="*/ 2406780 h 4918374"/>
                  <a:gd name="connsiteX33" fmla="*/ 1805397 w 3462635"/>
                  <a:gd name="connsiteY33" fmla="*/ 2297453 h 4918374"/>
                  <a:gd name="connsiteX34" fmla="*/ 2702263 w 3462635"/>
                  <a:gd name="connsiteY34" fmla="*/ 1594948 h 4918374"/>
                  <a:gd name="connsiteX35" fmla="*/ 2296490 w 3462635"/>
                  <a:gd name="connsiteY35" fmla="*/ 1944086 h 4918374"/>
                  <a:gd name="connsiteX36" fmla="*/ 2294263 w 3462635"/>
                  <a:gd name="connsiteY36" fmla="*/ 1946245 h 4918374"/>
                  <a:gd name="connsiteX37" fmla="*/ 2373968 w 3462635"/>
                  <a:gd name="connsiteY37" fmla="*/ 1922025 h 4918374"/>
                  <a:gd name="connsiteX38" fmla="*/ 2902273 w 3462635"/>
                  <a:gd name="connsiteY38" fmla="*/ 1708595 h 4918374"/>
                  <a:gd name="connsiteX39" fmla="*/ 2902274 w 3462635"/>
                  <a:gd name="connsiteY39" fmla="*/ 1708595 h 4918374"/>
                  <a:gd name="connsiteX40" fmla="*/ 2750086 w 3462635"/>
                  <a:gd name="connsiteY40" fmla="*/ 1839021 h 4918374"/>
                  <a:gd name="connsiteX41" fmla="*/ 2681787 w 3462635"/>
                  <a:gd name="connsiteY41" fmla="*/ 1871501 h 4918374"/>
                  <a:gd name="connsiteX42" fmla="*/ 2730816 w 3462635"/>
                  <a:gd name="connsiteY42" fmla="*/ 1899662 h 4918374"/>
                  <a:gd name="connsiteX43" fmla="*/ 3008043 w 3462635"/>
                  <a:gd name="connsiteY43" fmla="*/ 2015946 h 4918374"/>
                  <a:gd name="connsiteX44" fmla="*/ 3008043 w 3462635"/>
                  <a:gd name="connsiteY44" fmla="*/ 2015946 h 4918374"/>
                  <a:gd name="connsiteX45" fmla="*/ 2743452 w 3462635"/>
                  <a:gd name="connsiteY45" fmla="*/ 1959307 h 4918374"/>
                  <a:gd name="connsiteX46" fmla="*/ 2626958 w 3462635"/>
                  <a:gd name="connsiteY46" fmla="*/ 1895415 h 4918374"/>
                  <a:gd name="connsiteX47" fmla="*/ 2563915 w 3462635"/>
                  <a:gd name="connsiteY47" fmla="*/ 1921771 h 4918374"/>
                  <a:gd name="connsiteX48" fmla="*/ 2325356 w 3462635"/>
                  <a:gd name="connsiteY48" fmla="*/ 2006327 h 4918374"/>
                  <a:gd name="connsiteX49" fmla="*/ 2190449 w 3462635"/>
                  <a:gd name="connsiteY49" fmla="*/ 2046923 h 4918374"/>
                  <a:gd name="connsiteX50" fmla="*/ 2064524 w 3462635"/>
                  <a:gd name="connsiteY50" fmla="*/ 2169043 h 4918374"/>
                  <a:gd name="connsiteX51" fmla="*/ 1951574 w 3462635"/>
                  <a:gd name="connsiteY51" fmla="*/ 2285550 h 4918374"/>
                  <a:gd name="connsiteX52" fmla="*/ 2068359 w 3462635"/>
                  <a:gd name="connsiteY52" fmla="*/ 2270383 h 4918374"/>
                  <a:gd name="connsiteX53" fmla="*/ 2612945 w 3462635"/>
                  <a:gd name="connsiteY53" fmla="*/ 2153437 h 4918374"/>
                  <a:gd name="connsiteX54" fmla="*/ 2612946 w 3462635"/>
                  <a:gd name="connsiteY54" fmla="*/ 2153437 h 4918374"/>
                  <a:gd name="connsiteX55" fmla="*/ 2007392 w 3462635"/>
                  <a:gd name="connsiteY55" fmla="*/ 2339059 h 4918374"/>
                  <a:gd name="connsiteX56" fmla="*/ 1884533 w 3462635"/>
                  <a:gd name="connsiteY56" fmla="*/ 2354702 h 4918374"/>
                  <a:gd name="connsiteX57" fmla="*/ 1822687 w 3462635"/>
                  <a:gd name="connsiteY57" fmla="*/ 2418496 h 4918374"/>
                  <a:gd name="connsiteX58" fmla="*/ 1706344 w 3462635"/>
                  <a:gd name="connsiteY58" fmla="*/ 2544022 h 4918374"/>
                  <a:gd name="connsiteX59" fmla="*/ 1726342 w 3462635"/>
                  <a:gd name="connsiteY59" fmla="*/ 3337244 h 4918374"/>
                  <a:gd name="connsiteX60" fmla="*/ 1922708 w 3462635"/>
                  <a:gd name="connsiteY60" fmla="*/ 3177748 h 4918374"/>
                  <a:gd name="connsiteX61" fmla="*/ 3328771 w 3462635"/>
                  <a:gd name="connsiteY61" fmla="*/ 2327573 h 4918374"/>
                  <a:gd name="connsiteX62" fmla="*/ 2684534 w 3462635"/>
                  <a:gd name="connsiteY62" fmla="*/ 2754762 h 4918374"/>
                  <a:gd name="connsiteX63" fmla="*/ 2650868 w 3462635"/>
                  <a:gd name="connsiteY63" fmla="*/ 2779395 h 4918374"/>
                  <a:gd name="connsiteX64" fmla="*/ 2775486 w 3462635"/>
                  <a:gd name="connsiteY64" fmla="*/ 2777549 h 4918374"/>
                  <a:gd name="connsiteX65" fmla="*/ 3462634 w 3462635"/>
                  <a:gd name="connsiteY65" fmla="*/ 2720609 h 4918374"/>
                  <a:gd name="connsiteX66" fmla="*/ 3462635 w 3462635"/>
                  <a:gd name="connsiteY66" fmla="*/ 2720609 h 4918374"/>
                  <a:gd name="connsiteX67" fmla="*/ 2690914 w 3462635"/>
                  <a:gd name="connsiteY67" fmla="*/ 2840282 h 4918374"/>
                  <a:gd name="connsiteX68" fmla="*/ 2565470 w 3462635"/>
                  <a:gd name="connsiteY68" fmla="*/ 2841880 h 4918374"/>
                  <a:gd name="connsiteX69" fmla="*/ 2500309 w 3462635"/>
                  <a:gd name="connsiteY69" fmla="*/ 2889558 h 4918374"/>
                  <a:gd name="connsiteX70" fmla="*/ 2212440 w 3462635"/>
                  <a:gd name="connsiteY70" fmla="*/ 3108468 h 4918374"/>
                  <a:gd name="connsiteX71" fmla="*/ 2159455 w 3462635"/>
                  <a:gd name="connsiteY71" fmla="*/ 3150480 h 4918374"/>
                  <a:gd name="connsiteX72" fmla="*/ 2358431 w 3462635"/>
                  <a:gd name="connsiteY72" fmla="*/ 3147650 h 4918374"/>
                  <a:gd name="connsiteX73" fmla="*/ 3180364 w 3462635"/>
                  <a:gd name="connsiteY73" fmla="*/ 3082221 h 4918374"/>
                  <a:gd name="connsiteX74" fmla="*/ 3180365 w 3462635"/>
                  <a:gd name="connsiteY74" fmla="*/ 3082221 h 4918374"/>
                  <a:gd name="connsiteX75" fmla="*/ 2780851 w 3462635"/>
                  <a:gd name="connsiteY75" fmla="*/ 3188357 h 4918374"/>
                  <a:gd name="connsiteX76" fmla="*/ 2693934 w 3462635"/>
                  <a:gd name="connsiteY76" fmla="*/ 3196051 h 4918374"/>
                  <a:gd name="connsiteX77" fmla="*/ 2755336 w 3462635"/>
                  <a:gd name="connsiteY77" fmla="*/ 3231029 h 4918374"/>
                  <a:gd name="connsiteX78" fmla="*/ 3066703 w 3462635"/>
                  <a:gd name="connsiteY78" fmla="*/ 3354606 h 4918374"/>
                  <a:gd name="connsiteX79" fmla="*/ 3066704 w 3462635"/>
                  <a:gd name="connsiteY79" fmla="*/ 3354607 h 4918374"/>
                  <a:gd name="connsiteX80" fmla="*/ 2606814 w 3462635"/>
                  <a:gd name="connsiteY80" fmla="*/ 3216681 h 4918374"/>
                  <a:gd name="connsiteX81" fmla="*/ 2605974 w 3462635"/>
                  <a:gd name="connsiteY81" fmla="*/ 3216137 h 4918374"/>
                  <a:gd name="connsiteX82" fmla="*/ 2614098 w 3462635"/>
                  <a:gd name="connsiteY82" fmla="*/ 3202846 h 4918374"/>
                  <a:gd name="connsiteX83" fmla="*/ 2448186 w 3462635"/>
                  <a:gd name="connsiteY83" fmla="*/ 3212849 h 4918374"/>
                  <a:gd name="connsiteX84" fmla="*/ 2257270 w 3462635"/>
                  <a:gd name="connsiteY84" fmla="*/ 3219733 h 4918374"/>
                  <a:gd name="connsiteX85" fmla="*/ 2069211 w 3462635"/>
                  <a:gd name="connsiteY85" fmla="*/ 3222035 h 4918374"/>
                  <a:gd name="connsiteX86" fmla="*/ 1915048 w 3462635"/>
                  <a:gd name="connsiteY86" fmla="*/ 3344271 h 4918374"/>
                  <a:gd name="connsiteX87" fmla="*/ 1730342 w 3462635"/>
                  <a:gd name="connsiteY87" fmla="*/ 3495906 h 4918374"/>
                  <a:gd name="connsiteX88" fmla="*/ 1766204 w 3462635"/>
                  <a:gd name="connsiteY88" fmla="*/ 4918374 h 4918374"/>
                  <a:gd name="connsiteX89" fmla="*/ 1480923 w 3462635"/>
                  <a:gd name="connsiteY89" fmla="*/ 4918374 h 4918374"/>
                  <a:gd name="connsiteX90" fmla="*/ 1510815 w 3462635"/>
                  <a:gd name="connsiteY90" fmla="*/ 3732705 h 4918374"/>
                  <a:gd name="connsiteX91" fmla="*/ 1122853 w 3462635"/>
                  <a:gd name="connsiteY91" fmla="*/ 3516960 h 4918374"/>
                  <a:gd name="connsiteX92" fmla="*/ 1042858 w 3462635"/>
                  <a:gd name="connsiteY92" fmla="*/ 3475502 h 4918374"/>
                  <a:gd name="connsiteX93" fmla="*/ 821344 w 3462635"/>
                  <a:gd name="connsiteY93" fmla="*/ 3478782 h 4918374"/>
                  <a:gd name="connsiteX94" fmla="*/ 134197 w 3462635"/>
                  <a:gd name="connsiteY94" fmla="*/ 3535723 h 4918374"/>
                  <a:gd name="connsiteX95" fmla="*/ 134196 w 3462635"/>
                  <a:gd name="connsiteY95" fmla="*/ 3535723 h 4918374"/>
                  <a:gd name="connsiteX96" fmla="*/ 905916 w 3462635"/>
                  <a:gd name="connsiteY96" fmla="*/ 3416049 h 4918374"/>
                  <a:gd name="connsiteX97" fmla="*/ 927609 w 3462635"/>
                  <a:gd name="connsiteY97" fmla="*/ 3415773 h 4918374"/>
                  <a:gd name="connsiteX98" fmla="*/ 807248 w 3462635"/>
                  <a:gd name="connsiteY98" fmla="*/ 3353395 h 4918374"/>
                  <a:gd name="connsiteX99" fmla="*/ 2 w 3462635"/>
                  <a:gd name="connsiteY99" fmla="*/ 2996820 h 4918374"/>
                  <a:gd name="connsiteX100" fmla="*/ 0 w 3462635"/>
                  <a:gd name="connsiteY100" fmla="*/ 2996819 h 4918374"/>
                  <a:gd name="connsiteX101" fmla="*/ 608817 w 3462635"/>
                  <a:gd name="connsiteY101" fmla="*/ 3140459 h 4918374"/>
                  <a:gd name="connsiteX102" fmla="*/ 638995 w 3462635"/>
                  <a:gd name="connsiteY102" fmla="*/ 3154074 h 4918374"/>
                  <a:gd name="connsiteX103" fmla="*/ 532678 w 3462635"/>
                  <a:gd name="connsiteY103" fmla="*/ 3036003 h 4918374"/>
                  <a:gd name="connsiteX104" fmla="*/ 37609 w 3462635"/>
                  <a:gd name="connsiteY104" fmla="*/ 2556085 h 4918374"/>
                  <a:gd name="connsiteX105" fmla="*/ 37609 w 3462635"/>
                  <a:gd name="connsiteY105" fmla="*/ 2556084 h 4918374"/>
                  <a:gd name="connsiteX106" fmla="*/ 765618 w 3462635"/>
                  <a:gd name="connsiteY106" fmla="*/ 3203429 h 4918374"/>
                  <a:gd name="connsiteX107" fmla="*/ 766968 w 3462635"/>
                  <a:gd name="connsiteY107" fmla="*/ 3205014 h 4918374"/>
                  <a:gd name="connsiteX108" fmla="*/ 761840 w 3462635"/>
                  <a:gd name="connsiteY108" fmla="*/ 3209495 h 4918374"/>
                  <a:gd name="connsiteX109" fmla="*/ 824621 w 3462635"/>
                  <a:gd name="connsiteY109" fmla="*/ 3237817 h 4918374"/>
                  <a:gd name="connsiteX110" fmla="*/ 1315349 w 3462635"/>
                  <a:gd name="connsiteY110" fmla="*/ 3486927 h 4918374"/>
                  <a:gd name="connsiteX111" fmla="*/ 1514209 w 3462635"/>
                  <a:gd name="connsiteY111" fmla="*/ 3598097 h 4918374"/>
                  <a:gd name="connsiteX112" fmla="*/ 1532838 w 3462635"/>
                  <a:gd name="connsiteY112" fmla="*/ 2859134 h 4918374"/>
                  <a:gd name="connsiteX113" fmla="*/ 1242225 w 3462635"/>
                  <a:gd name="connsiteY113" fmla="*/ 2658146 h 4918374"/>
                  <a:gd name="connsiteX114" fmla="*/ 1104798 w 3462635"/>
                  <a:gd name="connsiteY114" fmla="*/ 2568949 h 4918374"/>
                  <a:gd name="connsiteX115" fmla="*/ 936896 w 3462635"/>
                  <a:gd name="connsiteY115" fmla="*/ 2540870 h 4918374"/>
                  <a:gd name="connsiteX116" fmla="*/ 454335 w 3462635"/>
                  <a:gd name="connsiteY116" fmla="*/ 2499095 h 4918374"/>
                  <a:gd name="connsiteX117" fmla="*/ 454334 w 3462635"/>
                  <a:gd name="connsiteY117" fmla="*/ 2499095 h 4918374"/>
                  <a:gd name="connsiteX118" fmla="*/ 878392 w 3462635"/>
                  <a:gd name="connsiteY118" fmla="*/ 2483599 h 4918374"/>
                  <a:gd name="connsiteX119" fmla="*/ 998819 w 3462635"/>
                  <a:gd name="connsiteY119" fmla="*/ 2500220 h 4918374"/>
                  <a:gd name="connsiteX120" fmla="*/ 771723 w 3462635"/>
                  <a:gd name="connsiteY120" fmla="*/ 2361730 h 4918374"/>
                  <a:gd name="connsiteX121" fmla="*/ 376365 w 3462635"/>
                  <a:gd name="connsiteY121" fmla="*/ 2149243 h 4918374"/>
                  <a:gd name="connsiteX122" fmla="*/ 376363 w 3462635"/>
                  <a:gd name="connsiteY122" fmla="*/ 2149242 h 4918374"/>
                  <a:gd name="connsiteX123" fmla="*/ 1400088 w 3462635"/>
                  <a:gd name="connsiteY123" fmla="*/ 2649104 h 4918374"/>
                  <a:gd name="connsiteX124" fmla="*/ 1535757 w 3462635"/>
                  <a:gd name="connsiteY124" fmla="*/ 2743383 h 4918374"/>
                  <a:gd name="connsiteX125" fmla="*/ 1554243 w 3462635"/>
                  <a:gd name="connsiteY125" fmla="*/ 2010106 h 4918374"/>
                  <a:gd name="connsiteX126" fmla="*/ 1336546 w 3462635"/>
                  <a:gd name="connsiteY126" fmla="*/ 1835977 h 4918374"/>
                  <a:gd name="connsiteX127" fmla="*/ 1148326 w 3462635"/>
                  <a:gd name="connsiteY127" fmla="*/ 1694282 h 4918374"/>
                  <a:gd name="connsiteX128" fmla="*/ 1136123 w 3462635"/>
                  <a:gd name="connsiteY128" fmla="*/ 1685622 h 4918374"/>
                  <a:gd name="connsiteX129" fmla="*/ 1135923 w 3462635"/>
                  <a:gd name="connsiteY129" fmla="*/ 1687807 h 4918374"/>
                  <a:gd name="connsiteX130" fmla="*/ 1134470 w 3462635"/>
                  <a:gd name="connsiteY130" fmla="*/ 1687661 h 4918374"/>
                  <a:gd name="connsiteX131" fmla="*/ 454624 w 3462635"/>
                  <a:gd name="connsiteY131" fmla="*/ 1675549 h 4918374"/>
                  <a:gd name="connsiteX132" fmla="*/ 454623 w 3462635"/>
                  <a:gd name="connsiteY132" fmla="*/ 1675549 h 4918374"/>
                  <a:gd name="connsiteX133" fmla="*/ 1002784 w 3462635"/>
                  <a:gd name="connsiteY133" fmla="*/ 1627243 h 4918374"/>
                  <a:gd name="connsiteX134" fmla="*/ 1060072 w 3462635"/>
                  <a:gd name="connsiteY134" fmla="*/ 1631648 h 4918374"/>
                  <a:gd name="connsiteX135" fmla="*/ 970092 w 3462635"/>
                  <a:gd name="connsiteY135" fmla="*/ 1567788 h 4918374"/>
                  <a:gd name="connsiteX136" fmla="*/ 660085 w 3462635"/>
                  <a:gd name="connsiteY136" fmla="*/ 1372238 h 4918374"/>
                  <a:gd name="connsiteX137" fmla="*/ 660084 w 3462635"/>
                  <a:gd name="connsiteY137" fmla="*/ 1372237 h 4918374"/>
                  <a:gd name="connsiteX138" fmla="*/ 1465660 w 3462635"/>
                  <a:gd name="connsiteY138" fmla="*/ 1837575 h 4918374"/>
                  <a:gd name="connsiteX139" fmla="*/ 1556748 w 3462635"/>
                  <a:gd name="connsiteY139" fmla="*/ 1910770 h 4918374"/>
                  <a:gd name="connsiteX140" fmla="*/ 1570479 w 3462635"/>
                  <a:gd name="connsiteY140" fmla="*/ 1366116 h 4918374"/>
                  <a:gd name="connsiteX141" fmla="*/ 1405840 w 3462635"/>
                  <a:gd name="connsiteY141" fmla="*/ 1235396 h 4918374"/>
                  <a:gd name="connsiteX142" fmla="*/ 1256900 w 3462635"/>
                  <a:gd name="connsiteY142" fmla="*/ 1125625 h 4918374"/>
                  <a:gd name="connsiteX143" fmla="*/ 1241069 w 3462635"/>
                  <a:gd name="connsiteY143" fmla="*/ 1114775 h 4918374"/>
                  <a:gd name="connsiteX144" fmla="*/ 1143778 w 3462635"/>
                  <a:gd name="connsiteY144" fmla="*/ 1113066 h 4918374"/>
                  <a:gd name="connsiteX145" fmla="*/ 673462 w 3462635"/>
                  <a:gd name="connsiteY145" fmla="*/ 1012461 h 4918374"/>
                  <a:gd name="connsiteX146" fmla="*/ 673462 w 3462635"/>
                  <a:gd name="connsiteY146" fmla="*/ 1012461 h 4918374"/>
                  <a:gd name="connsiteX147" fmla="*/ 1092237 w 3462635"/>
                  <a:gd name="connsiteY147" fmla="*/ 1060329 h 4918374"/>
                  <a:gd name="connsiteX148" fmla="*/ 1163756 w 3462635"/>
                  <a:gd name="connsiteY148" fmla="*/ 1061790 h 4918374"/>
                  <a:gd name="connsiteX149" fmla="*/ 1115200 w 3462635"/>
                  <a:gd name="connsiteY149" fmla="*/ 1028512 h 4918374"/>
                  <a:gd name="connsiteX150" fmla="*/ 866626 w 3462635"/>
                  <a:gd name="connsiteY150" fmla="*/ 881356 h 4918374"/>
                  <a:gd name="connsiteX151" fmla="*/ 866625 w 3462635"/>
                  <a:gd name="connsiteY151" fmla="*/ 881356 h 4918374"/>
                  <a:gd name="connsiteX152" fmla="*/ 900210 w 3462635"/>
                  <a:gd name="connsiteY152" fmla="*/ 869483 h 4918374"/>
                  <a:gd name="connsiteX153" fmla="*/ 1516259 w 3462635"/>
                  <a:gd name="connsiteY153" fmla="*/ 1225673 h 4918374"/>
                  <a:gd name="connsiteX154" fmla="*/ 1572880 w 3462635"/>
                  <a:gd name="connsiteY154" fmla="*/ 1270884 h 4918374"/>
                  <a:gd name="connsiteX155" fmla="*/ 1579267 w 3462635"/>
                  <a:gd name="connsiteY155" fmla="*/ 1017527 h 4918374"/>
                  <a:gd name="connsiteX156" fmla="*/ 1543814 w 3462635"/>
                  <a:gd name="connsiteY156" fmla="*/ 889461 h 4918374"/>
                  <a:gd name="connsiteX157" fmla="*/ 1509499 w 3462635"/>
                  <a:gd name="connsiteY157" fmla="*/ 336848 h 4918374"/>
                  <a:gd name="connsiteX158" fmla="*/ 1509499 w 3462635"/>
                  <a:gd name="connsiteY158" fmla="*/ 336849 h 4918374"/>
                  <a:gd name="connsiteX159" fmla="*/ 1589581 w 3462635"/>
                  <a:gd name="connsiteY159" fmla="*/ 814172 h 4918374"/>
                  <a:gd name="connsiteX160" fmla="*/ 1616300 w 3462635"/>
                  <a:gd name="connsiteY160" fmla="*/ 911854 h 4918374"/>
                  <a:gd name="connsiteX161" fmla="*/ 1669234 w 3462635"/>
                  <a:gd name="connsiteY161" fmla="*/ 702269 h 4918374"/>
                  <a:gd name="connsiteX162" fmla="*/ 1785339 w 3462635"/>
                  <a:gd name="connsiteY162" fmla="*/ 1 h 4918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3462635" h="4918374">
                    <a:moveTo>
                      <a:pt x="1785339" y="0"/>
                    </a:moveTo>
                    <a:cubicBezTo>
                      <a:pt x="1826688" y="11250"/>
                      <a:pt x="1834855" y="129006"/>
                      <a:pt x="1814633" y="310296"/>
                    </a:cubicBezTo>
                    <a:lnTo>
                      <a:pt x="1796715" y="439510"/>
                    </a:lnTo>
                    <a:lnTo>
                      <a:pt x="1854196" y="410721"/>
                    </a:lnTo>
                    <a:cubicBezTo>
                      <a:pt x="1957955" y="355064"/>
                      <a:pt x="2046918" y="295971"/>
                      <a:pt x="2104246" y="243834"/>
                    </a:cubicBezTo>
                    <a:lnTo>
                      <a:pt x="2104246" y="243833"/>
                    </a:lnTo>
                    <a:cubicBezTo>
                      <a:pt x="2124150" y="286437"/>
                      <a:pt x="2010941" y="382631"/>
                      <a:pt x="1842209" y="471477"/>
                    </a:cubicBezTo>
                    <a:lnTo>
                      <a:pt x="1786602" y="499065"/>
                    </a:lnTo>
                    <a:lnTo>
                      <a:pt x="1763609" y="624511"/>
                    </a:lnTo>
                    <a:cubicBezTo>
                      <a:pt x="1739903" y="741552"/>
                      <a:pt x="1709699" y="869106"/>
                      <a:pt x="1673596" y="1001801"/>
                    </a:cubicBezTo>
                    <a:lnTo>
                      <a:pt x="1673000" y="1003861"/>
                    </a:lnTo>
                    <a:lnTo>
                      <a:pt x="1667477" y="1002359"/>
                    </a:lnTo>
                    <a:lnTo>
                      <a:pt x="1669885" y="1097908"/>
                    </a:lnTo>
                    <a:lnTo>
                      <a:pt x="1711712" y="1043928"/>
                    </a:lnTo>
                    <a:cubicBezTo>
                      <a:pt x="1924010" y="778621"/>
                      <a:pt x="2116487" y="590503"/>
                      <a:pt x="2194558" y="572596"/>
                    </a:cubicBezTo>
                    <a:cubicBezTo>
                      <a:pt x="2205710" y="570038"/>
                      <a:pt x="2214528" y="570954"/>
                      <a:pt x="2220736" y="575614"/>
                    </a:cubicBezTo>
                    <a:cubicBezTo>
                      <a:pt x="2086795" y="695070"/>
                      <a:pt x="1910413" y="892278"/>
                      <a:pt x="1733611" y="1119258"/>
                    </a:cubicBezTo>
                    <a:lnTo>
                      <a:pt x="1672440" y="1199248"/>
                    </a:lnTo>
                    <a:lnTo>
                      <a:pt x="1682152" y="1584443"/>
                    </a:lnTo>
                    <a:lnTo>
                      <a:pt x="1731839" y="1520136"/>
                    </a:lnTo>
                    <a:cubicBezTo>
                      <a:pt x="2017183" y="1161519"/>
                      <a:pt x="2272841" y="904801"/>
                      <a:pt x="2373146" y="876894"/>
                    </a:cubicBezTo>
                    <a:cubicBezTo>
                      <a:pt x="2387475" y="872907"/>
                      <a:pt x="2398634" y="873590"/>
                      <a:pt x="2406256" y="879313"/>
                    </a:cubicBezTo>
                    <a:cubicBezTo>
                      <a:pt x="2317635" y="961161"/>
                      <a:pt x="2214395" y="1068998"/>
                      <a:pt x="2103561" y="1194688"/>
                    </a:cubicBezTo>
                    <a:lnTo>
                      <a:pt x="1999180" y="1317278"/>
                    </a:lnTo>
                    <a:lnTo>
                      <a:pt x="2115295" y="1303816"/>
                    </a:lnTo>
                    <a:cubicBezTo>
                      <a:pt x="2304438" y="1278465"/>
                      <a:pt x="2473340" y="1245394"/>
                      <a:pt x="2590503" y="1210072"/>
                    </a:cubicBezTo>
                    <a:lnTo>
                      <a:pt x="2590504" y="1210072"/>
                    </a:lnTo>
                    <a:cubicBezTo>
                      <a:pt x="2595251" y="1258310"/>
                      <a:pt x="2367887" y="1321321"/>
                      <a:pt x="2061289" y="1360890"/>
                    </a:cubicBezTo>
                    <a:lnTo>
                      <a:pt x="1951431" y="1373357"/>
                    </a:lnTo>
                    <a:lnTo>
                      <a:pt x="1932494" y="1395597"/>
                    </a:lnTo>
                    <a:cubicBezTo>
                      <a:pt x="1874160" y="1466353"/>
                      <a:pt x="1814805" y="1540555"/>
                      <a:pt x="1755309" y="1617188"/>
                    </a:cubicBezTo>
                    <a:lnTo>
                      <a:pt x="1685289" y="1708902"/>
                    </a:lnTo>
                    <a:lnTo>
                      <a:pt x="1702884" y="2406780"/>
                    </a:lnTo>
                    <a:lnTo>
                      <a:pt x="1805397" y="2297453"/>
                    </a:lnTo>
                    <a:cubicBezTo>
                      <a:pt x="2250730" y="1835881"/>
                      <a:pt x="2633273" y="1532030"/>
                      <a:pt x="2702263" y="1594948"/>
                    </a:cubicBezTo>
                    <a:cubicBezTo>
                      <a:pt x="2584687" y="1684386"/>
                      <a:pt x="2446257" y="1803797"/>
                      <a:pt x="2296490" y="1944086"/>
                    </a:cubicBezTo>
                    <a:lnTo>
                      <a:pt x="2294263" y="1946245"/>
                    </a:lnTo>
                    <a:lnTo>
                      <a:pt x="2373968" y="1922025"/>
                    </a:lnTo>
                    <a:cubicBezTo>
                      <a:pt x="2587189" y="1852548"/>
                      <a:pt x="2775025" y="1777009"/>
                      <a:pt x="2902273" y="1708595"/>
                    </a:cubicBezTo>
                    <a:lnTo>
                      <a:pt x="2902274" y="1708595"/>
                    </a:lnTo>
                    <a:cubicBezTo>
                      <a:pt x="2910965" y="1739333"/>
                      <a:pt x="2853237" y="1786104"/>
                      <a:pt x="2750086" y="1839021"/>
                    </a:cubicBezTo>
                    <a:lnTo>
                      <a:pt x="2681787" y="1871501"/>
                    </a:lnTo>
                    <a:lnTo>
                      <a:pt x="2730816" y="1899662"/>
                    </a:lnTo>
                    <a:cubicBezTo>
                      <a:pt x="2834520" y="1955422"/>
                      <a:pt x="2932916" y="1996950"/>
                      <a:pt x="3008043" y="2015946"/>
                    </a:cubicBezTo>
                    <a:lnTo>
                      <a:pt x="3008043" y="2015946"/>
                    </a:lnTo>
                    <a:cubicBezTo>
                      <a:pt x="2987023" y="2050337"/>
                      <a:pt x="2879167" y="2024944"/>
                      <a:pt x="2743452" y="1959307"/>
                    </a:cubicBezTo>
                    <a:lnTo>
                      <a:pt x="2626958" y="1895415"/>
                    </a:lnTo>
                    <a:lnTo>
                      <a:pt x="2563915" y="1921771"/>
                    </a:lnTo>
                    <a:cubicBezTo>
                      <a:pt x="2492252" y="1950067"/>
                      <a:pt x="2411857" y="1978664"/>
                      <a:pt x="2325356" y="2006327"/>
                    </a:cubicBezTo>
                    <a:lnTo>
                      <a:pt x="2190449" y="2046923"/>
                    </a:lnTo>
                    <a:lnTo>
                      <a:pt x="2064524" y="2169043"/>
                    </a:lnTo>
                    <a:lnTo>
                      <a:pt x="1951574" y="2285550"/>
                    </a:lnTo>
                    <a:lnTo>
                      <a:pt x="2068359" y="2270383"/>
                    </a:lnTo>
                    <a:cubicBezTo>
                      <a:pt x="2285354" y="2238107"/>
                      <a:pt x="2478921" y="2196837"/>
                      <a:pt x="2612945" y="2153437"/>
                    </a:cubicBezTo>
                    <a:lnTo>
                      <a:pt x="2612946" y="2153437"/>
                    </a:lnTo>
                    <a:cubicBezTo>
                      <a:pt x="2619365" y="2210941"/>
                      <a:pt x="2359169" y="2288559"/>
                      <a:pt x="2007392" y="2339059"/>
                    </a:cubicBezTo>
                    <a:lnTo>
                      <a:pt x="1884533" y="2354702"/>
                    </a:lnTo>
                    <a:lnTo>
                      <a:pt x="1822687" y="2418496"/>
                    </a:lnTo>
                    <a:lnTo>
                      <a:pt x="1706344" y="2544022"/>
                    </a:lnTo>
                    <a:lnTo>
                      <a:pt x="1726342" y="3337244"/>
                    </a:lnTo>
                    <a:lnTo>
                      <a:pt x="1922708" y="3177748"/>
                    </a:lnTo>
                    <a:cubicBezTo>
                      <a:pt x="2650003" y="2602366"/>
                      <a:pt x="3250823" y="2234018"/>
                      <a:pt x="3328771" y="2327573"/>
                    </a:cubicBezTo>
                    <a:cubicBezTo>
                      <a:pt x="3145128" y="2435415"/>
                      <a:pt x="2925268" y="2581561"/>
                      <a:pt x="2684534" y="2754762"/>
                    </a:cubicBezTo>
                    <a:lnTo>
                      <a:pt x="2650868" y="2779395"/>
                    </a:lnTo>
                    <a:lnTo>
                      <a:pt x="2775486" y="2777549"/>
                    </a:lnTo>
                    <a:cubicBezTo>
                      <a:pt x="3047315" y="2769383"/>
                      <a:pt x="3291513" y="2749445"/>
                      <a:pt x="3462634" y="2720609"/>
                    </a:cubicBezTo>
                    <a:lnTo>
                      <a:pt x="3462635" y="2720609"/>
                    </a:lnTo>
                    <a:cubicBezTo>
                      <a:pt x="3462635" y="2779640"/>
                      <a:pt x="3131334" y="2828891"/>
                      <a:pt x="2690914" y="2840282"/>
                    </a:cubicBezTo>
                    <a:lnTo>
                      <a:pt x="2565470" y="2841880"/>
                    </a:lnTo>
                    <a:lnTo>
                      <a:pt x="2500309" y="2889558"/>
                    </a:lnTo>
                    <a:cubicBezTo>
                      <a:pt x="2406479" y="2959317"/>
                      <a:pt x="2310253" y="3032485"/>
                      <a:pt x="2212440" y="3108468"/>
                    </a:cubicBezTo>
                    <a:lnTo>
                      <a:pt x="2159455" y="3150480"/>
                    </a:lnTo>
                    <a:lnTo>
                      <a:pt x="2358431" y="3147650"/>
                    </a:lnTo>
                    <a:cubicBezTo>
                      <a:pt x="2683580" y="3138266"/>
                      <a:pt x="2975678" y="3115356"/>
                      <a:pt x="3180364" y="3082221"/>
                    </a:cubicBezTo>
                    <a:lnTo>
                      <a:pt x="3180365" y="3082221"/>
                    </a:lnTo>
                    <a:cubicBezTo>
                      <a:pt x="3180365" y="3124615"/>
                      <a:pt x="3025566" y="3162620"/>
                      <a:pt x="2780851" y="3188357"/>
                    </a:cubicBezTo>
                    <a:lnTo>
                      <a:pt x="2693934" y="3196051"/>
                    </a:lnTo>
                    <a:lnTo>
                      <a:pt x="2755336" y="3231029"/>
                    </a:lnTo>
                    <a:cubicBezTo>
                      <a:pt x="2871022" y="3292166"/>
                      <a:pt x="2981520" y="3336337"/>
                      <a:pt x="3066703" y="3354606"/>
                    </a:cubicBezTo>
                    <a:lnTo>
                      <a:pt x="3066704" y="3354607"/>
                    </a:lnTo>
                    <a:cubicBezTo>
                      <a:pt x="3031520" y="3412170"/>
                      <a:pt x="2825621" y="3350418"/>
                      <a:pt x="2606814" y="3216681"/>
                    </a:cubicBezTo>
                    <a:lnTo>
                      <a:pt x="2605974" y="3216137"/>
                    </a:lnTo>
                    <a:lnTo>
                      <a:pt x="2614098" y="3202846"/>
                    </a:lnTo>
                    <a:lnTo>
                      <a:pt x="2448186" y="3212849"/>
                    </a:lnTo>
                    <a:cubicBezTo>
                      <a:pt x="2386933" y="3215782"/>
                      <a:pt x="2323121" y="3218097"/>
                      <a:pt x="2257270" y="3219733"/>
                    </a:cubicBezTo>
                    <a:lnTo>
                      <a:pt x="2069211" y="3222035"/>
                    </a:lnTo>
                    <a:lnTo>
                      <a:pt x="1915048" y="3344271"/>
                    </a:lnTo>
                    <a:lnTo>
                      <a:pt x="1730342" y="3495906"/>
                    </a:lnTo>
                    <a:lnTo>
                      <a:pt x="1766204" y="4918374"/>
                    </a:lnTo>
                    <a:lnTo>
                      <a:pt x="1480923" y="4918374"/>
                    </a:lnTo>
                    <a:lnTo>
                      <a:pt x="1510815" y="3732705"/>
                    </a:lnTo>
                    <a:lnTo>
                      <a:pt x="1122853" y="3516960"/>
                    </a:lnTo>
                    <a:lnTo>
                      <a:pt x="1042858" y="3475502"/>
                    </a:lnTo>
                    <a:lnTo>
                      <a:pt x="821344" y="3478782"/>
                    </a:lnTo>
                    <a:cubicBezTo>
                      <a:pt x="549515" y="3486949"/>
                      <a:pt x="305317" y="3506886"/>
                      <a:pt x="134197" y="3535723"/>
                    </a:cubicBezTo>
                    <a:lnTo>
                      <a:pt x="134196" y="3535723"/>
                    </a:lnTo>
                    <a:cubicBezTo>
                      <a:pt x="134196" y="3476691"/>
                      <a:pt x="465496" y="3427440"/>
                      <a:pt x="905916" y="3416049"/>
                    </a:cubicBezTo>
                    <a:lnTo>
                      <a:pt x="927609" y="3415773"/>
                    </a:lnTo>
                    <a:lnTo>
                      <a:pt x="807248" y="3353395"/>
                    </a:lnTo>
                    <a:cubicBezTo>
                      <a:pt x="499834" y="3199323"/>
                      <a:pt x="220432" y="3075415"/>
                      <a:pt x="2" y="2996820"/>
                    </a:cubicBezTo>
                    <a:lnTo>
                      <a:pt x="0" y="2996819"/>
                    </a:lnTo>
                    <a:cubicBezTo>
                      <a:pt x="35952" y="2934549"/>
                      <a:pt x="269204" y="2994788"/>
                      <a:pt x="608817" y="3140459"/>
                    </a:cubicBezTo>
                    <a:lnTo>
                      <a:pt x="638995" y="3154074"/>
                    </a:lnTo>
                    <a:lnTo>
                      <a:pt x="532678" y="3036003"/>
                    </a:lnTo>
                    <a:cubicBezTo>
                      <a:pt x="347645" y="2836703"/>
                      <a:pt x="171932" y="2665954"/>
                      <a:pt x="37609" y="2556085"/>
                    </a:cubicBezTo>
                    <a:lnTo>
                      <a:pt x="37609" y="2556084"/>
                    </a:lnTo>
                    <a:cubicBezTo>
                      <a:pt x="88406" y="2511687"/>
                      <a:pt x="414347" y="2801514"/>
                      <a:pt x="765618" y="3203429"/>
                    </a:cubicBezTo>
                    <a:lnTo>
                      <a:pt x="766968" y="3205014"/>
                    </a:lnTo>
                    <a:lnTo>
                      <a:pt x="761840" y="3209495"/>
                    </a:lnTo>
                    <a:lnTo>
                      <a:pt x="824621" y="3237817"/>
                    </a:lnTo>
                    <a:cubicBezTo>
                      <a:pt x="976029" y="3309162"/>
                      <a:pt x="1141545" y="3392990"/>
                      <a:pt x="1315349" y="3486927"/>
                    </a:cubicBezTo>
                    <a:lnTo>
                      <a:pt x="1514209" y="3598097"/>
                    </a:lnTo>
                    <a:lnTo>
                      <a:pt x="1532838" y="2859134"/>
                    </a:lnTo>
                    <a:lnTo>
                      <a:pt x="1242225" y="2658146"/>
                    </a:lnTo>
                    <a:lnTo>
                      <a:pt x="1104798" y="2568949"/>
                    </a:lnTo>
                    <a:lnTo>
                      <a:pt x="936896" y="2540870"/>
                    </a:lnTo>
                    <a:cubicBezTo>
                      <a:pt x="748145" y="2512751"/>
                      <a:pt x="576698" y="2497664"/>
                      <a:pt x="454335" y="2499095"/>
                    </a:cubicBezTo>
                    <a:lnTo>
                      <a:pt x="454334" y="2499095"/>
                    </a:lnTo>
                    <a:cubicBezTo>
                      <a:pt x="461896" y="2458242"/>
                      <a:pt x="636305" y="2454273"/>
                      <a:pt x="878392" y="2483599"/>
                    </a:cubicBezTo>
                    <a:lnTo>
                      <a:pt x="998819" y="2500220"/>
                    </a:lnTo>
                    <a:lnTo>
                      <a:pt x="771723" y="2361730"/>
                    </a:lnTo>
                    <a:cubicBezTo>
                      <a:pt x="625061" y="2275462"/>
                      <a:pt x="490923" y="2203183"/>
                      <a:pt x="376365" y="2149243"/>
                    </a:cubicBezTo>
                    <a:lnTo>
                      <a:pt x="376363" y="2149242"/>
                    </a:lnTo>
                    <a:cubicBezTo>
                      <a:pt x="430703" y="2073313"/>
                      <a:pt x="868232" y="2290636"/>
                      <a:pt x="1400088" y="2649104"/>
                    </a:cubicBezTo>
                    <a:lnTo>
                      <a:pt x="1535757" y="2743383"/>
                    </a:lnTo>
                    <a:lnTo>
                      <a:pt x="1554243" y="2010106"/>
                    </a:lnTo>
                    <a:lnTo>
                      <a:pt x="1336546" y="1835977"/>
                    </a:lnTo>
                    <a:cubicBezTo>
                      <a:pt x="1272600" y="1786540"/>
                      <a:pt x="1209631" y="1739144"/>
                      <a:pt x="1148326" y="1694282"/>
                    </a:cubicBezTo>
                    <a:lnTo>
                      <a:pt x="1136123" y="1685622"/>
                    </a:lnTo>
                    <a:lnTo>
                      <a:pt x="1135923" y="1687807"/>
                    </a:lnTo>
                    <a:lnTo>
                      <a:pt x="1134470" y="1687661"/>
                    </a:lnTo>
                    <a:cubicBezTo>
                      <a:pt x="868792" y="1663247"/>
                      <a:pt x="616919" y="1658759"/>
                      <a:pt x="454624" y="1675549"/>
                    </a:cubicBezTo>
                    <a:lnTo>
                      <a:pt x="454623" y="1675549"/>
                    </a:lnTo>
                    <a:cubicBezTo>
                      <a:pt x="459059" y="1627281"/>
                      <a:pt x="694226" y="1608280"/>
                      <a:pt x="1002784" y="1627243"/>
                    </a:cubicBezTo>
                    <a:lnTo>
                      <a:pt x="1060072" y="1631648"/>
                    </a:lnTo>
                    <a:lnTo>
                      <a:pt x="970092" y="1567788"/>
                    </a:lnTo>
                    <a:cubicBezTo>
                      <a:pt x="855514" y="1489183"/>
                      <a:pt x="750345" y="1422685"/>
                      <a:pt x="660085" y="1372238"/>
                    </a:cubicBezTo>
                    <a:lnTo>
                      <a:pt x="660084" y="1372237"/>
                    </a:lnTo>
                    <a:cubicBezTo>
                      <a:pt x="708662" y="1313468"/>
                      <a:pt x="1052749" y="1515353"/>
                      <a:pt x="1465660" y="1837575"/>
                    </a:cubicBezTo>
                    <a:lnTo>
                      <a:pt x="1556748" y="1910770"/>
                    </a:lnTo>
                    <a:lnTo>
                      <a:pt x="1570479" y="1366116"/>
                    </a:lnTo>
                    <a:lnTo>
                      <a:pt x="1405840" y="1235396"/>
                    </a:lnTo>
                    <a:cubicBezTo>
                      <a:pt x="1355351" y="1196949"/>
                      <a:pt x="1305522" y="1160232"/>
                      <a:pt x="1256900" y="1125625"/>
                    </a:cubicBezTo>
                    <a:lnTo>
                      <a:pt x="1241069" y="1114775"/>
                    </a:lnTo>
                    <a:lnTo>
                      <a:pt x="1143778" y="1113066"/>
                    </a:lnTo>
                    <a:cubicBezTo>
                      <a:pt x="875369" y="1103490"/>
                      <a:pt x="673462" y="1062087"/>
                      <a:pt x="673462" y="1012461"/>
                    </a:cubicBezTo>
                    <a:lnTo>
                      <a:pt x="673462" y="1012461"/>
                    </a:lnTo>
                    <a:cubicBezTo>
                      <a:pt x="777750" y="1036703"/>
                      <a:pt x="926573" y="1053464"/>
                      <a:pt x="1092237" y="1060329"/>
                    </a:cubicBezTo>
                    <a:lnTo>
                      <a:pt x="1163756" y="1061790"/>
                    </a:lnTo>
                    <a:lnTo>
                      <a:pt x="1115200" y="1028512"/>
                    </a:lnTo>
                    <a:cubicBezTo>
                      <a:pt x="1023875" y="968494"/>
                      <a:pt x="939561" y="918431"/>
                      <a:pt x="866626" y="881356"/>
                    </a:cubicBezTo>
                    <a:lnTo>
                      <a:pt x="866625" y="881356"/>
                    </a:lnTo>
                    <a:cubicBezTo>
                      <a:pt x="873292" y="873290"/>
                      <a:pt x="884664" y="869435"/>
                      <a:pt x="900210" y="869483"/>
                    </a:cubicBezTo>
                    <a:cubicBezTo>
                      <a:pt x="993488" y="869773"/>
                      <a:pt x="1237040" y="1010592"/>
                      <a:pt x="1516259" y="1225673"/>
                    </a:cubicBezTo>
                    <a:lnTo>
                      <a:pt x="1572880" y="1270884"/>
                    </a:lnTo>
                    <a:lnTo>
                      <a:pt x="1579267" y="1017527"/>
                    </a:lnTo>
                    <a:lnTo>
                      <a:pt x="1543814" y="889461"/>
                    </a:lnTo>
                    <a:cubicBezTo>
                      <a:pt x="1467426" y="590978"/>
                      <a:pt x="1450574" y="354371"/>
                      <a:pt x="1509499" y="336848"/>
                    </a:cubicBezTo>
                    <a:lnTo>
                      <a:pt x="1509499" y="336849"/>
                    </a:lnTo>
                    <a:cubicBezTo>
                      <a:pt x="1514812" y="460067"/>
                      <a:pt x="1543569" y="629610"/>
                      <a:pt x="1589581" y="814172"/>
                    </a:cubicBezTo>
                    <a:lnTo>
                      <a:pt x="1616300" y="911854"/>
                    </a:lnTo>
                    <a:lnTo>
                      <a:pt x="1669234" y="702269"/>
                    </a:lnTo>
                    <a:cubicBezTo>
                      <a:pt x="1732765" y="429247"/>
                      <a:pt x="1774392" y="179775"/>
                      <a:pt x="1785339" y="1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76E1E985-8C98-40E7-9A82-309536290F46}"/>
                  </a:ext>
                </a:extLst>
              </p:cNvPr>
              <p:cNvGrpSpPr/>
              <p:nvPr/>
            </p:nvGrpSpPr>
            <p:grpSpPr>
              <a:xfrm>
                <a:off x="550309" y="1122563"/>
                <a:ext cx="3567788" cy="3619499"/>
                <a:chOff x="550309" y="1122563"/>
                <a:chExt cx="3567788" cy="3619499"/>
              </a:xfrm>
            </p:grpSpPr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D5319A6D-FD1F-4DE6-81C0-765D5B0D323F}"/>
                    </a:ext>
                  </a:extLst>
                </p:cNvPr>
                <p:cNvSpPr/>
                <p:nvPr/>
              </p:nvSpPr>
              <p:spPr>
                <a:xfrm>
                  <a:off x="550309" y="35000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C511BAAD-14D3-4111-B33D-2D800E6C7091}"/>
                    </a:ext>
                  </a:extLst>
                </p:cNvPr>
                <p:cNvSpPr/>
                <p:nvPr/>
              </p:nvSpPr>
              <p:spPr>
                <a:xfrm>
                  <a:off x="1152289" y="423914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83D60F19-C3C6-4D44-AB48-6DAB31F76327}"/>
                    </a:ext>
                  </a:extLst>
                </p:cNvPr>
                <p:cNvSpPr/>
                <p:nvPr/>
              </p:nvSpPr>
              <p:spPr>
                <a:xfrm>
                  <a:off x="2554369" y="112256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EBD160F6-CBBC-4D64-9F1D-A437E73204FD}"/>
                    </a:ext>
                  </a:extLst>
                </p:cNvPr>
                <p:cNvSpPr/>
                <p:nvPr/>
              </p:nvSpPr>
              <p:spPr>
                <a:xfrm>
                  <a:off x="3042301" y="3518989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E1170937-1C7F-4DE0-8EC0-C06233EC21E2}"/>
                    </a:ext>
                  </a:extLst>
                </p:cNvPr>
                <p:cNvSpPr/>
                <p:nvPr/>
              </p:nvSpPr>
              <p:spPr>
                <a:xfrm>
                  <a:off x="1937149" y="12521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849E77B3-FBDD-478D-B113-5E15EC0A29F3}"/>
                    </a:ext>
                  </a:extLst>
                </p:cNvPr>
                <p:cNvSpPr/>
                <p:nvPr/>
              </p:nvSpPr>
              <p:spPr>
                <a:xfrm>
                  <a:off x="1175149" y="18236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18F12E94-2A6F-489B-A09C-D05D7F481B14}"/>
                    </a:ext>
                  </a:extLst>
                </p:cNvPr>
                <p:cNvSpPr/>
                <p:nvPr/>
              </p:nvSpPr>
              <p:spPr>
                <a:xfrm>
                  <a:off x="1228489" y="244844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EFB50765-C033-4158-98DC-3B55E65AF0D2}"/>
                    </a:ext>
                  </a:extLst>
                </p:cNvPr>
                <p:cNvSpPr/>
                <p:nvPr/>
              </p:nvSpPr>
              <p:spPr>
                <a:xfrm>
                  <a:off x="3087769" y="27380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FF7349EB-0243-460A-BA99-738B622619DF}"/>
                    </a:ext>
                  </a:extLst>
                </p:cNvPr>
                <p:cNvSpPr/>
                <p:nvPr/>
              </p:nvSpPr>
              <p:spPr>
                <a:xfrm>
                  <a:off x="3674509" y="32714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9C18D309-8FF0-4CF4-AEED-C6BB35894B2D}"/>
                    </a:ext>
                  </a:extLst>
                </p:cNvPr>
                <p:cNvSpPr/>
                <p:nvPr/>
              </p:nvSpPr>
              <p:spPr>
                <a:xfrm>
                  <a:off x="3537349" y="39953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8B9E8C8A-BBD1-47FD-9C41-ECEB303F12AE}"/>
                    </a:ext>
                  </a:extLst>
                </p:cNvPr>
                <p:cNvSpPr/>
                <p:nvPr/>
              </p:nvSpPr>
              <p:spPr>
                <a:xfrm>
                  <a:off x="3240169" y="417056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05455A95-29C2-4ED8-96D6-919D8624D78A}"/>
                    </a:ext>
                  </a:extLst>
                </p:cNvPr>
                <p:cNvSpPr/>
                <p:nvPr/>
              </p:nvSpPr>
              <p:spPr>
                <a:xfrm>
                  <a:off x="618889" y="388862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1FE96C20-2453-40F3-A7CB-898D7D4935A7}"/>
                    </a:ext>
                  </a:extLst>
                </p:cNvPr>
                <p:cNvSpPr/>
                <p:nvPr/>
              </p:nvSpPr>
              <p:spPr>
                <a:xfrm>
                  <a:off x="1297069" y="337046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07B1CDC7-C271-4430-B8B4-87CFB300FB86}"/>
                    </a:ext>
                  </a:extLst>
                </p:cNvPr>
                <p:cNvSpPr/>
                <p:nvPr/>
              </p:nvSpPr>
              <p:spPr>
                <a:xfrm>
                  <a:off x="946549" y="305804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C052E6B9-FF04-4BC3-9833-4D42CBEFE167}"/>
                    </a:ext>
                  </a:extLst>
                </p:cNvPr>
                <p:cNvSpPr/>
                <p:nvPr/>
              </p:nvSpPr>
              <p:spPr>
                <a:xfrm>
                  <a:off x="2950609" y="21284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22173D2-CADC-4408-8E4D-265928204AC0}"/>
                    </a:ext>
                  </a:extLst>
                </p:cNvPr>
                <p:cNvSpPr/>
                <p:nvPr/>
              </p:nvSpPr>
              <p:spPr>
                <a:xfrm>
                  <a:off x="2630569" y="14807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ED167F79-D1C4-4F67-91A9-768D438983AF}"/>
                    </a:ext>
                  </a:extLst>
                </p:cNvPr>
                <p:cNvSpPr/>
                <p:nvPr/>
              </p:nvSpPr>
              <p:spPr>
                <a:xfrm>
                  <a:off x="2424829" y="218174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25D33D60-5A5E-42F4-A8B0-309332B443A9}"/>
                    </a:ext>
                  </a:extLst>
                </p:cNvPr>
                <p:cNvSpPr/>
                <p:nvPr/>
              </p:nvSpPr>
              <p:spPr>
                <a:xfrm>
                  <a:off x="1998109" y="183884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B8117C44-1FBF-414F-95F4-DF728F54195C}"/>
                    </a:ext>
                  </a:extLst>
                </p:cNvPr>
                <p:cNvSpPr/>
                <p:nvPr/>
              </p:nvSpPr>
              <p:spPr>
                <a:xfrm>
                  <a:off x="1860949" y="364478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3E8193B5-1E4A-45AE-AC8F-0838151C0FD5}"/>
                    </a:ext>
                  </a:extLst>
                </p:cNvPr>
                <p:cNvSpPr/>
                <p:nvPr/>
              </p:nvSpPr>
              <p:spPr>
                <a:xfrm>
                  <a:off x="3019189" y="307328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CE593046-6C99-4883-B848-81F95CE017C6}"/>
                    </a:ext>
                  </a:extLst>
                </p:cNvPr>
                <p:cNvSpPr/>
                <p:nvPr/>
              </p:nvSpPr>
              <p:spPr>
                <a:xfrm>
                  <a:off x="2462929" y="31571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7AA08475-7915-40DA-9A9D-91D641A86B74}"/>
                    </a:ext>
                  </a:extLst>
                </p:cNvPr>
                <p:cNvSpPr/>
                <p:nvPr/>
              </p:nvSpPr>
              <p:spPr>
                <a:xfrm>
                  <a:off x="2744869" y="276086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59630C9B-F125-42E8-B68F-D9C7018FC4F6}"/>
                    </a:ext>
                  </a:extLst>
                </p:cNvPr>
                <p:cNvSpPr/>
                <p:nvPr/>
              </p:nvSpPr>
              <p:spPr>
                <a:xfrm>
                  <a:off x="3834529" y="362192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43F0AFA8-164A-4197-84FD-33AEE1612A06}"/>
                    </a:ext>
                  </a:extLst>
                </p:cNvPr>
                <p:cNvSpPr/>
                <p:nvPr/>
              </p:nvSpPr>
              <p:spPr>
                <a:xfrm>
                  <a:off x="2577229" y="407912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74F1F481-D569-456A-9733-F4C64EBAB20E}"/>
                    </a:ext>
                  </a:extLst>
                </p:cNvPr>
                <p:cNvSpPr/>
                <p:nvPr/>
              </p:nvSpPr>
              <p:spPr>
                <a:xfrm>
                  <a:off x="1777129" y="446012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FCF1DEBE-B612-46C9-91EC-F9BFF089F97C}"/>
                    </a:ext>
                  </a:extLst>
                </p:cNvPr>
                <p:cNvSpPr/>
                <p:nvPr/>
              </p:nvSpPr>
              <p:spPr>
                <a:xfrm>
                  <a:off x="1929529" y="283706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5F1A5E6E-EE95-427E-970E-EEC1F23F0F41}"/>
                    </a:ext>
                  </a:extLst>
                </p:cNvPr>
                <p:cNvSpPr/>
                <p:nvPr/>
              </p:nvSpPr>
              <p:spPr>
                <a:xfrm>
                  <a:off x="1624729" y="247130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66A92B1E-7A32-431D-A0EF-4B629A3A5096}"/>
                    </a:ext>
                  </a:extLst>
                </p:cNvPr>
                <p:cNvSpPr/>
                <p:nvPr/>
              </p:nvSpPr>
              <p:spPr>
                <a:xfrm>
                  <a:off x="1670449" y="1983623"/>
                  <a:ext cx="283568" cy="281939"/>
                </a:xfrm>
                <a:custGeom>
                  <a:avLst/>
                  <a:gdLst>
                    <a:gd name="connsiteX0" fmla="*/ 512519 w 849583"/>
                    <a:gd name="connsiteY0" fmla="*/ 0 h 599222"/>
                    <a:gd name="connsiteX1" fmla="*/ 735535 w 849583"/>
                    <a:gd name="connsiteY1" fmla="*/ 93598 h 599222"/>
                    <a:gd name="connsiteX2" fmla="*/ 849583 w 849583"/>
                    <a:gd name="connsiteY2" fmla="*/ 343466 h 599222"/>
                    <a:gd name="connsiteX3" fmla="*/ 777964 w 849583"/>
                    <a:gd name="connsiteY3" fmla="*/ 324513 h 599222"/>
                    <a:gd name="connsiteX4" fmla="*/ 743543 w 849583"/>
                    <a:gd name="connsiteY4" fmla="*/ 310626 h 599222"/>
                    <a:gd name="connsiteX5" fmla="*/ 753424 w 849583"/>
                    <a:gd name="connsiteY5" fmla="*/ 351643 h 599222"/>
                    <a:gd name="connsiteX6" fmla="*/ 763778 w 849583"/>
                    <a:gd name="connsiteY6" fmla="*/ 539899 h 599222"/>
                    <a:gd name="connsiteX7" fmla="*/ 556870 w 849583"/>
                    <a:gd name="connsiteY7" fmla="*/ 383790 h 599222"/>
                    <a:gd name="connsiteX8" fmla="*/ 531216 w 849583"/>
                    <a:gd name="connsiteY8" fmla="*/ 347467 h 599222"/>
                    <a:gd name="connsiteX9" fmla="*/ 530883 w 849583"/>
                    <a:gd name="connsiteY9" fmla="*/ 350059 h 599222"/>
                    <a:gd name="connsiteX10" fmla="*/ 421810 w 849583"/>
                    <a:gd name="connsiteY10" fmla="*/ 599222 h 599222"/>
                    <a:gd name="connsiteX11" fmla="*/ 342022 w 849583"/>
                    <a:gd name="connsiteY11" fmla="*/ 440358 h 599222"/>
                    <a:gd name="connsiteX12" fmla="*/ 329987 w 849583"/>
                    <a:gd name="connsiteY12" fmla="*/ 395375 h 599222"/>
                    <a:gd name="connsiteX13" fmla="*/ 289660 w 849583"/>
                    <a:gd name="connsiteY13" fmla="*/ 445132 h 599222"/>
                    <a:gd name="connsiteX14" fmla="*/ 146463 w 849583"/>
                    <a:gd name="connsiteY14" fmla="*/ 567778 h 599222"/>
                    <a:gd name="connsiteX15" fmla="*/ 144664 w 849583"/>
                    <a:gd name="connsiteY15" fmla="*/ 308592 h 599222"/>
                    <a:gd name="connsiteX16" fmla="*/ 151285 w 849583"/>
                    <a:gd name="connsiteY16" fmla="*/ 287383 h 599222"/>
                    <a:gd name="connsiteX17" fmla="*/ 146386 w 849583"/>
                    <a:gd name="connsiteY17" fmla="*/ 290048 h 599222"/>
                    <a:gd name="connsiteX18" fmla="*/ 0 w 849583"/>
                    <a:gd name="connsiteY18" fmla="*/ 338030 h 599222"/>
                    <a:gd name="connsiteX19" fmla="*/ 119493 w 849583"/>
                    <a:gd name="connsiteY19" fmla="*/ 93607 h 599222"/>
                    <a:gd name="connsiteX20" fmla="*/ 343466 w 849583"/>
                    <a:gd name="connsiteY20" fmla="*/ 966 h 599222"/>
                    <a:gd name="connsiteX21" fmla="*/ 337267 w 849583"/>
                    <a:gd name="connsiteY21" fmla="*/ 45881 h 599222"/>
                    <a:gd name="connsiteX22" fmla="*/ 377610 w 849583"/>
                    <a:gd name="connsiteY22" fmla="*/ 26056 h 599222"/>
                    <a:gd name="connsiteX23" fmla="*/ 385815 w 849583"/>
                    <a:gd name="connsiteY23" fmla="*/ 57617 h 599222"/>
                    <a:gd name="connsiteX24" fmla="*/ 427350 w 849583"/>
                    <a:gd name="connsiteY24" fmla="*/ 10272 h 599222"/>
                    <a:gd name="connsiteX25" fmla="*/ 467020 w 849583"/>
                    <a:gd name="connsiteY25" fmla="*/ 62646 h 599222"/>
                    <a:gd name="connsiteX26" fmla="*/ 474101 w 849583"/>
                    <a:gd name="connsiteY26" fmla="*/ 27084 h 599222"/>
                    <a:gd name="connsiteX27" fmla="*/ 515428 w 849583"/>
                    <a:gd name="connsiteY27" fmla="*/ 44506 h 599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49583" h="599222">
                      <a:moveTo>
                        <a:pt x="512519" y="0"/>
                      </a:moveTo>
                      <a:cubicBezTo>
                        <a:pt x="605620" y="1740"/>
                        <a:pt x="693225" y="51287"/>
                        <a:pt x="735535" y="93598"/>
                      </a:cubicBezTo>
                      <a:cubicBezTo>
                        <a:pt x="777846" y="135909"/>
                        <a:pt x="831385" y="243951"/>
                        <a:pt x="849583" y="343466"/>
                      </a:cubicBezTo>
                      <a:cubicBezTo>
                        <a:pt x="825092" y="338528"/>
                        <a:pt x="801082" y="332169"/>
                        <a:pt x="777964" y="324513"/>
                      </a:cubicBezTo>
                      <a:lnTo>
                        <a:pt x="743543" y="310626"/>
                      </a:lnTo>
                      <a:lnTo>
                        <a:pt x="753424" y="351643"/>
                      </a:lnTo>
                      <a:cubicBezTo>
                        <a:pt x="764017" y="411169"/>
                        <a:pt x="768782" y="478193"/>
                        <a:pt x="763778" y="539899"/>
                      </a:cubicBezTo>
                      <a:cubicBezTo>
                        <a:pt x="681611" y="499114"/>
                        <a:pt x="608605" y="444570"/>
                        <a:pt x="556870" y="383790"/>
                      </a:cubicBezTo>
                      <a:lnTo>
                        <a:pt x="531216" y="347467"/>
                      </a:lnTo>
                      <a:lnTo>
                        <a:pt x="530883" y="350059"/>
                      </a:lnTo>
                      <a:cubicBezTo>
                        <a:pt x="514318" y="425058"/>
                        <a:pt x="474590" y="522818"/>
                        <a:pt x="421810" y="599222"/>
                      </a:cubicBezTo>
                      <a:cubicBezTo>
                        <a:pt x="387967" y="548286"/>
                        <a:pt x="360706" y="494090"/>
                        <a:pt x="342022" y="440358"/>
                      </a:cubicBezTo>
                      <a:lnTo>
                        <a:pt x="329987" y="395375"/>
                      </a:lnTo>
                      <a:lnTo>
                        <a:pt x="289660" y="445132"/>
                      </a:lnTo>
                      <a:cubicBezTo>
                        <a:pt x="248830" y="489725"/>
                        <a:pt x="198504" y="534247"/>
                        <a:pt x="146463" y="567778"/>
                      </a:cubicBezTo>
                      <a:cubicBezTo>
                        <a:pt x="128908" y="477742"/>
                        <a:pt x="127845" y="386617"/>
                        <a:pt x="144664" y="308592"/>
                      </a:cubicBezTo>
                      <a:lnTo>
                        <a:pt x="151285" y="287383"/>
                      </a:lnTo>
                      <a:lnTo>
                        <a:pt x="146386" y="290048"/>
                      </a:lnTo>
                      <a:cubicBezTo>
                        <a:pt x="101647" y="310997"/>
                        <a:pt x="49758" y="328931"/>
                        <a:pt x="0" y="338030"/>
                      </a:cubicBezTo>
                      <a:cubicBezTo>
                        <a:pt x="19751" y="240067"/>
                        <a:pt x="62248" y="149784"/>
                        <a:pt x="119493" y="93607"/>
                      </a:cubicBezTo>
                      <a:cubicBezTo>
                        <a:pt x="176737" y="37430"/>
                        <a:pt x="246151" y="-4085"/>
                        <a:pt x="343466" y="966"/>
                      </a:cubicBezTo>
                      <a:lnTo>
                        <a:pt x="337267" y="45881"/>
                      </a:lnTo>
                      <a:lnTo>
                        <a:pt x="377610" y="26056"/>
                      </a:lnTo>
                      <a:lnTo>
                        <a:pt x="385815" y="57617"/>
                      </a:lnTo>
                      <a:lnTo>
                        <a:pt x="427350" y="10272"/>
                      </a:lnTo>
                      <a:lnTo>
                        <a:pt x="467020" y="62646"/>
                      </a:lnTo>
                      <a:lnTo>
                        <a:pt x="474101" y="27084"/>
                      </a:lnTo>
                      <a:lnTo>
                        <a:pt x="515428" y="44506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738DF8F6-F1FE-408F-8B1C-7CACA7AE84C1}"/>
                  </a:ext>
                </a:extLst>
              </p:cNvPr>
              <p:cNvSpPr/>
              <p:nvPr/>
            </p:nvSpPr>
            <p:spPr>
              <a:xfrm>
                <a:off x="851283" y="391306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072559C1-8D66-4482-B044-7C4CF3DEF705}"/>
                  </a:ext>
                </a:extLst>
              </p:cNvPr>
              <p:cNvSpPr/>
              <p:nvPr/>
            </p:nvSpPr>
            <p:spPr>
              <a:xfrm>
                <a:off x="767463" y="364636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F2761B59-308B-4241-958A-D1BBA51910F1}"/>
                  </a:ext>
                </a:extLst>
              </p:cNvPr>
              <p:cNvSpPr/>
              <p:nvPr/>
            </p:nvSpPr>
            <p:spPr>
              <a:xfrm>
                <a:off x="1186563" y="306724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7B60C42C-3FBA-4E33-9714-CBC414BB595B}"/>
                  </a:ext>
                </a:extLst>
              </p:cNvPr>
              <p:cNvSpPr/>
              <p:nvPr/>
            </p:nvSpPr>
            <p:spPr>
              <a:xfrm>
                <a:off x="1529463" y="339490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EBB05477-452C-4593-8770-A9A9E2A12F63}"/>
                  </a:ext>
                </a:extLst>
              </p:cNvPr>
              <p:cNvSpPr/>
              <p:nvPr/>
            </p:nvSpPr>
            <p:spPr>
              <a:xfrm>
                <a:off x="1354203" y="231286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D8B3E545-C00B-47B5-BB49-E281620A90DC}"/>
                  </a:ext>
                </a:extLst>
              </p:cNvPr>
              <p:cNvSpPr/>
              <p:nvPr/>
            </p:nvSpPr>
            <p:spPr>
              <a:xfrm>
                <a:off x="1476123" y="174136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063FBE5B-C5C6-4A84-82B4-4BCCE7C56133}"/>
                  </a:ext>
                </a:extLst>
              </p:cNvPr>
              <p:cNvSpPr/>
              <p:nvPr/>
            </p:nvSpPr>
            <p:spPr>
              <a:xfrm>
                <a:off x="2360043" y="127654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2BAF590C-2FAD-4F8C-8CF2-AE3F0530D31A}"/>
                  </a:ext>
                </a:extLst>
              </p:cNvPr>
              <p:cNvSpPr/>
              <p:nvPr/>
            </p:nvSpPr>
            <p:spPr>
              <a:xfrm>
                <a:off x="2710563" y="213760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A8359040-505A-4DB9-943A-5F9280381AC3}"/>
                  </a:ext>
                </a:extLst>
              </p:cNvPr>
              <p:cNvSpPr/>
              <p:nvPr/>
            </p:nvSpPr>
            <p:spPr>
              <a:xfrm>
                <a:off x="2474343" y="185566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28A73E19-3C85-4A8B-8721-C09017C62511}"/>
                  </a:ext>
                </a:extLst>
              </p:cNvPr>
              <p:cNvSpPr/>
              <p:nvPr/>
            </p:nvSpPr>
            <p:spPr>
              <a:xfrm>
                <a:off x="2390523" y="156610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500B4568-B605-41D2-8E8B-29F1D2B8A0B2}"/>
                  </a:ext>
                </a:extLst>
              </p:cNvPr>
              <p:cNvSpPr/>
              <p:nvPr/>
            </p:nvSpPr>
            <p:spPr>
              <a:xfrm>
                <a:off x="3403983" y="329584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0649B9A7-920A-4098-820B-7FF959E12288}"/>
                  </a:ext>
                </a:extLst>
              </p:cNvPr>
              <p:cNvSpPr/>
              <p:nvPr/>
            </p:nvSpPr>
            <p:spPr>
              <a:xfrm>
                <a:off x="3571623" y="366160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5E65E20D-F03A-4B18-BF77-178D62CE645B}"/>
                  </a:ext>
                </a:extLst>
              </p:cNvPr>
              <p:cNvSpPr/>
              <p:nvPr/>
            </p:nvSpPr>
            <p:spPr>
              <a:xfrm>
                <a:off x="3183003" y="398164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CF31DFD8-8CF0-4734-9D23-750BC98833A8}"/>
                  </a:ext>
                </a:extLst>
              </p:cNvPr>
              <p:cNvSpPr/>
              <p:nvPr/>
            </p:nvSpPr>
            <p:spPr>
              <a:xfrm>
                <a:off x="2847723" y="401974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85A878CD-FED8-438B-A95A-A3A1E0F8BCF5}"/>
                  </a:ext>
                </a:extLst>
              </p:cNvPr>
              <p:cNvSpPr/>
              <p:nvPr/>
            </p:nvSpPr>
            <p:spPr>
              <a:xfrm>
                <a:off x="2802003" y="366922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3264BFF9-1304-49AE-9CEA-5D87B2F72557}"/>
                  </a:ext>
                </a:extLst>
              </p:cNvPr>
              <p:cNvSpPr/>
              <p:nvPr/>
            </p:nvSpPr>
            <p:spPr>
              <a:xfrm>
                <a:off x="2047623" y="431692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DFEA62D2-59FE-42B5-BD82-97310A74F70E}"/>
                  </a:ext>
                </a:extLst>
              </p:cNvPr>
              <p:cNvSpPr/>
              <p:nvPr/>
            </p:nvSpPr>
            <p:spPr>
              <a:xfrm>
                <a:off x="1186563" y="394354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9EFA4E30-9F9F-4C75-9434-6FDE307A3447}"/>
                  </a:ext>
                </a:extLst>
              </p:cNvPr>
              <p:cNvSpPr/>
              <p:nvPr/>
            </p:nvSpPr>
            <p:spPr>
              <a:xfrm>
                <a:off x="1552323" y="433978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FD46576C-90D3-43B1-8F9F-9D15130C1CF9}"/>
                  </a:ext>
                </a:extLst>
              </p:cNvPr>
              <p:cNvSpPr/>
              <p:nvPr/>
            </p:nvSpPr>
            <p:spPr>
              <a:xfrm>
                <a:off x="2131443" y="339490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CA263D84-D900-4722-B5F8-5E52527DA6BA}"/>
                  </a:ext>
                </a:extLst>
              </p:cNvPr>
              <p:cNvSpPr/>
              <p:nvPr/>
            </p:nvSpPr>
            <p:spPr>
              <a:xfrm>
                <a:off x="2139063" y="236620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D2E2D946-406D-4605-87E5-D9B293718D47}"/>
                  </a:ext>
                </a:extLst>
              </p:cNvPr>
              <p:cNvSpPr/>
              <p:nvPr/>
            </p:nvSpPr>
            <p:spPr>
              <a:xfrm>
                <a:off x="2268603" y="82696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7256024D-89B4-4590-B4BA-0FFFD8783C42}"/>
                  </a:ext>
                </a:extLst>
              </p:cNvPr>
              <p:cNvSpPr/>
              <p:nvPr/>
            </p:nvSpPr>
            <p:spPr>
              <a:xfrm>
                <a:off x="2116203" y="104032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66FDB947-A391-48DA-9020-7DE14C3EA4B4}"/>
                  </a:ext>
                </a:extLst>
              </p:cNvPr>
              <p:cNvSpPr/>
              <p:nvPr/>
            </p:nvSpPr>
            <p:spPr>
              <a:xfrm>
                <a:off x="836043" y="251098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64CAE6F5-2F25-42F0-ABAC-2DB57DEDAE2F}"/>
                  </a:ext>
                </a:extLst>
              </p:cNvPr>
              <p:cNvSpPr/>
              <p:nvPr/>
            </p:nvSpPr>
            <p:spPr>
              <a:xfrm>
                <a:off x="3335403" y="251860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522B5CB6-3112-48DA-9AA5-C70724C279A2}"/>
                  </a:ext>
                </a:extLst>
              </p:cNvPr>
              <p:cNvSpPr/>
              <p:nvPr/>
            </p:nvSpPr>
            <p:spPr>
              <a:xfrm>
                <a:off x="3449703" y="2831029"/>
                <a:ext cx="295731" cy="294032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rgbClr val="6699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D2E14196-34B6-43FA-95D8-2B4B487A6B58}"/>
                  </a:ext>
                </a:extLst>
              </p:cNvPr>
              <p:cNvSpPr/>
              <p:nvPr/>
            </p:nvSpPr>
            <p:spPr>
              <a:xfrm>
                <a:off x="2672786" y="384630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D8D6758B-B7CA-4D3E-A593-89BF14ED41F0}"/>
                  </a:ext>
                </a:extLst>
              </p:cNvPr>
              <p:cNvSpPr/>
              <p:nvPr/>
            </p:nvSpPr>
            <p:spPr>
              <a:xfrm>
                <a:off x="3320486" y="364056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E30981D0-FF1D-4F07-8600-65EC31DA393B}"/>
                  </a:ext>
                </a:extLst>
              </p:cNvPr>
              <p:cNvSpPr/>
              <p:nvPr/>
            </p:nvSpPr>
            <p:spPr>
              <a:xfrm>
                <a:off x="1819346" y="259662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020B3203-2274-47C0-93DF-DC039C755675}"/>
                  </a:ext>
                </a:extLst>
              </p:cNvPr>
              <p:cNvSpPr/>
              <p:nvPr/>
            </p:nvSpPr>
            <p:spPr>
              <a:xfrm>
                <a:off x="1103066" y="220038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F220B8D7-05CA-46F6-A488-1E1EEB7FBA7D}"/>
                  </a:ext>
                </a:extLst>
              </p:cNvPr>
              <p:cNvSpPr/>
              <p:nvPr/>
            </p:nvSpPr>
            <p:spPr>
              <a:xfrm>
                <a:off x="2116526" y="155268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DAD38429-0A58-4E36-96C4-5A97793D008D}"/>
                  </a:ext>
                </a:extLst>
              </p:cNvPr>
              <p:cNvSpPr/>
              <p:nvPr/>
            </p:nvSpPr>
            <p:spPr>
              <a:xfrm>
                <a:off x="1804106" y="172032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DD96DF13-BD6D-4D51-9EAF-B46232368F67}"/>
                  </a:ext>
                </a:extLst>
              </p:cNvPr>
              <p:cNvSpPr/>
              <p:nvPr/>
            </p:nvSpPr>
            <p:spPr>
              <a:xfrm>
                <a:off x="1758386" y="339672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5394365F-79AB-4234-803F-A5965407E991}"/>
                  </a:ext>
                </a:extLst>
              </p:cNvPr>
              <p:cNvSpPr/>
              <p:nvPr/>
            </p:nvSpPr>
            <p:spPr>
              <a:xfrm>
                <a:off x="2931866" y="247470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D59503C9-5AB2-436A-ADE9-810B32938F3A}"/>
                  </a:ext>
                </a:extLst>
              </p:cNvPr>
              <p:cNvSpPr/>
              <p:nvPr/>
            </p:nvSpPr>
            <p:spPr>
              <a:xfrm>
                <a:off x="1948886" y="219276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0C21F3E3-A447-4120-BC9C-04DC0F92CEA3}"/>
                  </a:ext>
                </a:extLst>
              </p:cNvPr>
              <p:cNvSpPr/>
              <p:nvPr/>
            </p:nvSpPr>
            <p:spPr>
              <a:xfrm>
                <a:off x="1666946" y="284808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9D0B2468-58A1-416F-AD44-99547CF25642}"/>
                  </a:ext>
                </a:extLst>
              </p:cNvPr>
              <p:cNvSpPr/>
              <p:nvPr/>
            </p:nvSpPr>
            <p:spPr>
              <a:xfrm>
                <a:off x="1484066" y="254328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98719C84-049F-4741-A6D1-C99208C87B33}"/>
                  </a:ext>
                </a:extLst>
              </p:cNvPr>
              <p:cNvSpPr/>
              <p:nvPr/>
            </p:nvSpPr>
            <p:spPr>
              <a:xfrm>
                <a:off x="1461206" y="311478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7ABA817C-91ED-40AB-8161-0903FAE7C2D6}"/>
                  </a:ext>
                </a:extLst>
              </p:cNvPr>
              <p:cNvSpPr/>
              <p:nvPr/>
            </p:nvSpPr>
            <p:spPr>
              <a:xfrm>
                <a:off x="1461206" y="402156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F2B312CA-6359-4837-BD0F-917CAD319196}"/>
                  </a:ext>
                </a:extLst>
              </p:cNvPr>
              <p:cNvSpPr/>
              <p:nvPr/>
            </p:nvSpPr>
            <p:spPr>
              <a:xfrm>
                <a:off x="3206186" y="327480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82A8EC41-2001-4574-8F24-B692ABAE4644}"/>
                  </a:ext>
                </a:extLst>
              </p:cNvPr>
              <p:cNvSpPr/>
              <p:nvPr/>
            </p:nvSpPr>
            <p:spPr>
              <a:xfrm>
                <a:off x="2726126" y="252042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B6AFAB16-6874-41E6-8028-2F9C218FB8C7}"/>
                  </a:ext>
                </a:extLst>
              </p:cNvPr>
              <p:cNvSpPr/>
              <p:nvPr/>
            </p:nvSpPr>
            <p:spPr>
              <a:xfrm>
                <a:off x="1811726" y="144600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1A8B41A6-2517-488D-87BA-C491374F444C}"/>
                  </a:ext>
                </a:extLst>
              </p:cNvPr>
              <p:cNvSpPr/>
              <p:nvPr/>
            </p:nvSpPr>
            <p:spPr>
              <a:xfrm>
                <a:off x="2497526" y="288618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17AC69F5-3C42-42E8-B854-B73498DCAABB}"/>
                  </a:ext>
                </a:extLst>
              </p:cNvPr>
              <p:cNvSpPr/>
              <p:nvPr/>
            </p:nvSpPr>
            <p:spPr>
              <a:xfrm>
                <a:off x="3137606" y="251280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570F1CC4-0F05-4589-B2CB-29F8DF7DADFD}"/>
                  </a:ext>
                </a:extLst>
              </p:cNvPr>
              <p:cNvSpPr/>
              <p:nvPr/>
            </p:nvSpPr>
            <p:spPr>
              <a:xfrm>
                <a:off x="1842206" y="421206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A5573CDD-835E-438B-9E33-55298CB280DC}"/>
                  </a:ext>
                </a:extLst>
              </p:cNvPr>
              <p:cNvSpPr/>
              <p:nvPr/>
            </p:nvSpPr>
            <p:spPr>
              <a:xfrm>
                <a:off x="2741366" y="311478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A50215E3-7C54-491A-87D4-33BF726D66D0}"/>
                  </a:ext>
                </a:extLst>
              </p:cNvPr>
              <p:cNvSpPr/>
              <p:nvPr/>
            </p:nvSpPr>
            <p:spPr>
              <a:xfrm>
                <a:off x="2223206" y="179652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6C92FAF5-00EA-40A3-8A90-B40C7C87C4C6}"/>
                  </a:ext>
                </a:extLst>
              </p:cNvPr>
              <p:cNvSpPr/>
              <p:nvPr/>
            </p:nvSpPr>
            <p:spPr>
              <a:xfrm>
                <a:off x="2154626" y="133932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9559743D-BAB1-4DB2-BF97-224DFBF594D6}"/>
                  </a:ext>
                </a:extLst>
              </p:cNvPr>
              <p:cNvSpPr/>
              <p:nvPr/>
            </p:nvSpPr>
            <p:spPr>
              <a:xfrm>
                <a:off x="1468826" y="1964162"/>
                <a:ext cx="283568" cy="281939"/>
              </a:xfrm>
              <a:custGeom>
                <a:avLst/>
                <a:gdLst>
                  <a:gd name="connsiteX0" fmla="*/ 512519 w 849583"/>
                  <a:gd name="connsiteY0" fmla="*/ 0 h 599222"/>
                  <a:gd name="connsiteX1" fmla="*/ 735535 w 849583"/>
                  <a:gd name="connsiteY1" fmla="*/ 93598 h 599222"/>
                  <a:gd name="connsiteX2" fmla="*/ 849583 w 849583"/>
                  <a:gd name="connsiteY2" fmla="*/ 343466 h 599222"/>
                  <a:gd name="connsiteX3" fmla="*/ 777964 w 849583"/>
                  <a:gd name="connsiteY3" fmla="*/ 324513 h 599222"/>
                  <a:gd name="connsiteX4" fmla="*/ 743543 w 849583"/>
                  <a:gd name="connsiteY4" fmla="*/ 310626 h 599222"/>
                  <a:gd name="connsiteX5" fmla="*/ 753424 w 849583"/>
                  <a:gd name="connsiteY5" fmla="*/ 351643 h 599222"/>
                  <a:gd name="connsiteX6" fmla="*/ 763778 w 849583"/>
                  <a:gd name="connsiteY6" fmla="*/ 539899 h 599222"/>
                  <a:gd name="connsiteX7" fmla="*/ 556870 w 849583"/>
                  <a:gd name="connsiteY7" fmla="*/ 383790 h 599222"/>
                  <a:gd name="connsiteX8" fmla="*/ 531216 w 849583"/>
                  <a:gd name="connsiteY8" fmla="*/ 347467 h 599222"/>
                  <a:gd name="connsiteX9" fmla="*/ 530883 w 849583"/>
                  <a:gd name="connsiteY9" fmla="*/ 350059 h 599222"/>
                  <a:gd name="connsiteX10" fmla="*/ 421810 w 849583"/>
                  <a:gd name="connsiteY10" fmla="*/ 599222 h 599222"/>
                  <a:gd name="connsiteX11" fmla="*/ 342022 w 849583"/>
                  <a:gd name="connsiteY11" fmla="*/ 440358 h 599222"/>
                  <a:gd name="connsiteX12" fmla="*/ 329987 w 849583"/>
                  <a:gd name="connsiteY12" fmla="*/ 395375 h 599222"/>
                  <a:gd name="connsiteX13" fmla="*/ 289660 w 849583"/>
                  <a:gd name="connsiteY13" fmla="*/ 445132 h 599222"/>
                  <a:gd name="connsiteX14" fmla="*/ 146463 w 849583"/>
                  <a:gd name="connsiteY14" fmla="*/ 567778 h 599222"/>
                  <a:gd name="connsiteX15" fmla="*/ 144664 w 849583"/>
                  <a:gd name="connsiteY15" fmla="*/ 308592 h 599222"/>
                  <a:gd name="connsiteX16" fmla="*/ 151285 w 849583"/>
                  <a:gd name="connsiteY16" fmla="*/ 287383 h 599222"/>
                  <a:gd name="connsiteX17" fmla="*/ 146386 w 849583"/>
                  <a:gd name="connsiteY17" fmla="*/ 290048 h 599222"/>
                  <a:gd name="connsiteX18" fmla="*/ 0 w 849583"/>
                  <a:gd name="connsiteY18" fmla="*/ 338030 h 599222"/>
                  <a:gd name="connsiteX19" fmla="*/ 119493 w 849583"/>
                  <a:gd name="connsiteY19" fmla="*/ 93607 h 599222"/>
                  <a:gd name="connsiteX20" fmla="*/ 343466 w 849583"/>
                  <a:gd name="connsiteY20" fmla="*/ 966 h 599222"/>
                  <a:gd name="connsiteX21" fmla="*/ 337267 w 849583"/>
                  <a:gd name="connsiteY21" fmla="*/ 45881 h 599222"/>
                  <a:gd name="connsiteX22" fmla="*/ 377610 w 849583"/>
                  <a:gd name="connsiteY22" fmla="*/ 26056 h 599222"/>
                  <a:gd name="connsiteX23" fmla="*/ 385815 w 849583"/>
                  <a:gd name="connsiteY23" fmla="*/ 57617 h 599222"/>
                  <a:gd name="connsiteX24" fmla="*/ 427350 w 849583"/>
                  <a:gd name="connsiteY24" fmla="*/ 10272 h 599222"/>
                  <a:gd name="connsiteX25" fmla="*/ 467020 w 849583"/>
                  <a:gd name="connsiteY25" fmla="*/ 62646 h 599222"/>
                  <a:gd name="connsiteX26" fmla="*/ 474101 w 849583"/>
                  <a:gd name="connsiteY26" fmla="*/ 27084 h 599222"/>
                  <a:gd name="connsiteX27" fmla="*/ 515428 w 849583"/>
                  <a:gd name="connsiteY27" fmla="*/ 44506 h 599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49583" h="599222">
                    <a:moveTo>
                      <a:pt x="512519" y="0"/>
                    </a:moveTo>
                    <a:cubicBezTo>
                      <a:pt x="605620" y="1740"/>
                      <a:pt x="693225" y="51287"/>
                      <a:pt x="735535" y="93598"/>
                    </a:cubicBezTo>
                    <a:cubicBezTo>
                      <a:pt x="777846" y="135909"/>
                      <a:pt x="831385" y="243951"/>
                      <a:pt x="849583" y="343466"/>
                    </a:cubicBezTo>
                    <a:cubicBezTo>
                      <a:pt x="825092" y="338528"/>
                      <a:pt x="801082" y="332169"/>
                      <a:pt x="777964" y="324513"/>
                    </a:cubicBezTo>
                    <a:lnTo>
                      <a:pt x="743543" y="310626"/>
                    </a:lnTo>
                    <a:lnTo>
                      <a:pt x="753424" y="351643"/>
                    </a:lnTo>
                    <a:cubicBezTo>
                      <a:pt x="764017" y="411169"/>
                      <a:pt x="768782" y="478193"/>
                      <a:pt x="763778" y="539899"/>
                    </a:cubicBezTo>
                    <a:cubicBezTo>
                      <a:pt x="681611" y="499114"/>
                      <a:pt x="608605" y="444570"/>
                      <a:pt x="556870" y="383790"/>
                    </a:cubicBezTo>
                    <a:lnTo>
                      <a:pt x="531216" y="347467"/>
                    </a:lnTo>
                    <a:lnTo>
                      <a:pt x="530883" y="350059"/>
                    </a:lnTo>
                    <a:cubicBezTo>
                      <a:pt x="514318" y="425058"/>
                      <a:pt x="474590" y="522818"/>
                      <a:pt x="421810" y="599222"/>
                    </a:cubicBezTo>
                    <a:cubicBezTo>
                      <a:pt x="387967" y="548286"/>
                      <a:pt x="360706" y="494090"/>
                      <a:pt x="342022" y="440358"/>
                    </a:cubicBezTo>
                    <a:lnTo>
                      <a:pt x="329987" y="395375"/>
                    </a:lnTo>
                    <a:lnTo>
                      <a:pt x="289660" y="445132"/>
                    </a:lnTo>
                    <a:cubicBezTo>
                      <a:pt x="248830" y="489725"/>
                      <a:pt x="198504" y="534247"/>
                      <a:pt x="146463" y="567778"/>
                    </a:cubicBezTo>
                    <a:cubicBezTo>
                      <a:pt x="128908" y="477742"/>
                      <a:pt x="127845" y="386617"/>
                      <a:pt x="144664" y="308592"/>
                    </a:cubicBezTo>
                    <a:lnTo>
                      <a:pt x="151285" y="287383"/>
                    </a:lnTo>
                    <a:lnTo>
                      <a:pt x="146386" y="290048"/>
                    </a:lnTo>
                    <a:cubicBezTo>
                      <a:pt x="101647" y="310997"/>
                      <a:pt x="49758" y="328931"/>
                      <a:pt x="0" y="338030"/>
                    </a:cubicBezTo>
                    <a:cubicBezTo>
                      <a:pt x="19751" y="240067"/>
                      <a:pt x="62248" y="149784"/>
                      <a:pt x="119493" y="93607"/>
                    </a:cubicBezTo>
                    <a:cubicBezTo>
                      <a:pt x="176737" y="37430"/>
                      <a:pt x="246151" y="-4085"/>
                      <a:pt x="343466" y="966"/>
                    </a:cubicBezTo>
                    <a:lnTo>
                      <a:pt x="337267" y="45881"/>
                    </a:lnTo>
                    <a:lnTo>
                      <a:pt x="377610" y="26056"/>
                    </a:lnTo>
                    <a:lnTo>
                      <a:pt x="385815" y="57617"/>
                    </a:lnTo>
                    <a:lnTo>
                      <a:pt x="427350" y="10272"/>
                    </a:lnTo>
                    <a:lnTo>
                      <a:pt x="467020" y="62646"/>
                    </a:lnTo>
                    <a:lnTo>
                      <a:pt x="474101" y="27084"/>
                    </a:lnTo>
                    <a:lnTo>
                      <a:pt x="515428" y="44506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7285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66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pptxg96_茨城県の花、鳥、木、魚のイラスト</dc:title>
  <dc:subject>pptxg96_茨城県の花、鳥、木、魚のイラスト</dc:subject>
  <dc:creator>でじけろお</dc:creator>
  <cp:revision>1</cp:revision>
  <dcterms:created xsi:type="dcterms:W3CDTF">2018-05-20T00:31:01Z</dcterms:created>
  <dcterms:modified xsi:type="dcterms:W3CDTF">2021-04-14T07:22:40Z</dcterms:modified>
  <cp:version>1</cp:version>
</cp:coreProperties>
</file>