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306" r:id="rId2"/>
    <p:sldId id="370" r:id="rId3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875" autoAdjust="0"/>
    <p:restoredTop sz="94660"/>
  </p:normalViewPr>
  <p:slideViewPr>
    <p:cSldViewPr snapToGrid="0">
      <p:cViewPr varScale="1">
        <p:scale>
          <a:sx n="62" d="100"/>
          <a:sy n="62" d="100"/>
        </p:scale>
        <p:origin x="33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slide" Target="slides/slide2.xml"/><Relationship Id="rId7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5" Type="http://schemas.openxmlformats.org/officeDocument/2006/relationships/viewProps" Target="viewProps.xml"/><Relationship Id="rId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28507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://www.digipot.net/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>
            <a:extLst>
              <a:ext uri="{FF2B5EF4-FFF2-40B4-BE49-F238E27FC236}">
                <a16:creationId xmlns:a16="http://schemas.microsoft.com/office/drawing/2014/main" id="{6FEA16B7-CEE1-42FD-86F9-73240B2D385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6688" y="115888"/>
            <a:ext cx="709612" cy="38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 Box 8">
            <a:extLst>
              <a:ext uri="{FF2B5EF4-FFF2-40B4-BE49-F238E27FC236}">
                <a16:creationId xmlns:a16="http://schemas.microsoft.com/office/drawing/2014/main" id="{DB816F65-3612-4649-976E-FD912774F0C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643688"/>
            <a:ext cx="311816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Copyright©2021 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  <a:hlinkClick r:id="rId4"/>
              </a:rPr>
              <a:t>https://www.digipot.net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 All rights reserved. </a:t>
            </a:r>
          </a:p>
        </p:txBody>
      </p:sp>
      <p:sp>
        <p:nvSpPr>
          <p:cNvPr id="24" name="Rectangle 11">
            <a:extLst>
              <a:ext uri="{FF2B5EF4-FFF2-40B4-BE49-F238E27FC236}">
                <a16:creationId xmlns:a16="http://schemas.microsoft.com/office/drawing/2014/main" id="{F9187257-6E83-48C0-B4DF-464D934360F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5" name="Rectangle 12">
            <a:extLst>
              <a:ext uri="{FF2B5EF4-FFF2-40B4-BE49-F238E27FC236}">
                <a16:creationId xmlns:a16="http://schemas.microsoft.com/office/drawing/2014/main" id="{0B084819-ED57-4A6C-9F02-2C1E1E4AFD5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82A10073-338D-4C34-A38B-86D53ECD061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7" name="Rectangle 14">
            <a:extLst>
              <a:ext uri="{FF2B5EF4-FFF2-40B4-BE49-F238E27FC236}">
                <a16:creationId xmlns:a16="http://schemas.microsoft.com/office/drawing/2014/main" id="{BA8B7101-BAFC-4134-BC14-9A3B3B2E381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8" name="Rectangle 18">
            <a:extLst>
              <a:ext uri="{FF2B5EF4-FFF2-40B4-BE49-F238E27FC236}">
                <a16:creationId xmlns:a16="http://schemas.microsoft.com/office/drawing/2014/main" id="{746D1E01-A4BF-4417-9E25-336E5992EEB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" name="Rectangle 19">
            <a:extLst>
              <a:ext uri="{FF2B5EF4-FFF2-40B4-BE49-F238E27FC236}">
                <a16:creationId xmlns:a16="http://schemas.microsoft.com/office/drawing/2014/main" id="{1850D1B6-4BA7-4DFB-88D3-6BC5AF6C170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88104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テキスト ボックス 220">
            <a:extLst>
              <a:ext uri="{FF2B5EF4-FFF2-40B4-BE49-F238E27FC236}">
                <a16:creationId xmlns:a16="http://schemas.microsoft.com/office/drawing/2014/main" id="{CC2A93D3-E28A-4A3A-A6F7-EBB39EC6127E}"/>
              </a:ext>
            </a:extLst>
          </p:cNvPr>
          <p:cNvSpPr txBox="1"/>
          <p:nvPr/>
        </p:nvSpPr>
        <p:spPr>
          <a:xfrm>
            <a:off x="276046" y="232912"/>
            <a:ext cx="510909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24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新潟県の花、鳥、木、草花、観賞魚</a:t>
            </a:r>
          </a:p>
        </p:txBody>
      </p:sp>
      <p:sp>
        <p:nvSpPr>
          <p:cNvPr id="118" name="テキスト ボックス 117">
            <a:extLst>
              <a:ext uri="{FF2B5EF4-FFF2-40B4-BE49-F238E27FC236}">
                <a16:creationId xmlns:a16="http://schemas.microsoft.com/office/drawing/2014/main" id="{6EB0C79D-28CD-4358-8593-7257A6E48818}"/>
              </a:ext>
            </a:extLst>
          </p:cNvPr>
          <p:cNvSpPr txBox="1"/>
          <p:nvPr/>
        </p:nvSpPr>
        <p:spPr>
          <a:xfrm>
            <a:off x="638175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11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チューリップ（県の花）</a:t>
            </a:r>
          </a:p>
        </p:txBody>
      </p:sp>
      <p:sp>
        <p:nvSpPr>
          <p:cNvPr id="119" name="テキスト ボックス 118">
            <a:extLst>
              <a:ext uri="{FF2B5EF4-FFF2-40B4-BE49-F238E27FC236}">
                <a16:creationId xmlns:a16="http://schemas.microsoft.com/office/drawing/2014/main" id="{D3455FAC-827F-4DC8-ADDC-700BD0011D33}"/>
              </a:ext>
            </a:extLst>
          </p:cNvPr>
          <p:cNvSpPr txBox="1"/>
          <p:nvPr/>
        </p:nvSpPr>
        <p:spPr>
          <a:xfrm>
            <a:off x="358140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11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トキ（県の鳥）</a:t>
            </a:r>
          </a:p>
        </p:txBody>
      </p:sp>
      <p:sp>
        <p:nvSpPr>
          <p:cNvPr id="120" name="テキスト ボックス 119">
            <a:extLst>
              <a:ext uri="{FF2B5EF4-FFF2-40B4-BE49-F238E27FC236}">
                <a16:creationId xmlns:a16="http://schemas.microsoft.com/office/drawing/2014/main" id="{36014500-26B1-464A-BC52-941E271CB2A7}"/>
              </a:ext>
            </a:extLst>
          </p:cNvPr>
          <p:cNvSpPr txBox="1"/>
          <p:nvPr/>
        </p:nvSpPr>
        <p:spPr>
          <a:xfrm>
            <a:off x="653415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11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ユキツバキ（県の木）</a:t>
            </a:r>
          </a:p>
        </p:txBody>
      </p:sp>
      <p:sp>
        <p:nvSpPr>
          <p:cNvPr id="121" name="テキスト ボックス 120">
            <a:extLst>
              <a:ext uri="{FF2B5EF4-FFF2-40B4-BE49-F238E27FC236}">
                <a16:creationId xmlns:a16="http://schemas.microsoft.com/office/drawing/2014/main" id="{C0CF8FDB-A7EF-4D05-A570-DE7FECB8A8D0}"/>
              </a:ext>
            </a:extLst>
          </p:cNvPr>
          <p:cNvSpPr txBox="1"/>
          <p:nvPr/>
        </p:nvSpPr>
        <p:spPr>
          <a:xfrm>
            <a:off x="638175" y="6438691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11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雪割草（県の草花）</a:t>
            </a:r>
          </a:p>
        </p:txBody>
      </p:sp>
      <p:sp>
        <p:nvSpPr>
          <p:cNvPr id="122" name="テキスト ボックス 121">
            <a:extLst>
              <a:ext uri="{FF2B5EF4-FFF2-40B4-BE49-F238E27FC236}">
                <a16:creationId xmlns:a16="http://schemas.microsoft.com/office/drawing/2014/main" id="{8DD8571F-43BB-4DFD-B688-AE3F755B92FD}"/>
              </a:ext>
            </a:extLst>
          </p:cNvPr>
          <p:cNvSpPr txBox="1"/>
          <p:nvPr/>
        </p:nvSpPr>
        <p:spPr>
          <a:xfrm>
            <a:off x="3581400" y="6438691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11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錦鯉（県の観賞魚）</a:t>
            </a:r>
          </a:p>
        </p:txBody>
      </p:sp>
      <p:grpSp>
        <p:nvGrpSpPr>
          <p:cNvPr id="123" name="グループ化 122">
            <a:extLst>
              <a:ext uri="{FF2B5EF4-FFF2-40B4-BE49-F238E27FC236}">
                <a16:creationId xmlns:a16="http://schemas.microsoft.com/office/drawing/2014/main" id="{180B55C8-D780-4C0D-80A8-1C9FAB87FFAC}"/>
              </a:ext>
            </a:extLst>
          </p:cNvPr>
          <p:cNvGrpSpPr/>
          <p:nvPr/>
        </p:nvGrpSpPr>
        <p:grpSpPr>
          <a:xfrm>
            <a:off x="3830103" y="982175"/>
            <a:ext cx="2147619" cy="2350846"/>
            <a:chOff x="970762" y="1551785"/>
            <a:chExt cx="3598478" cy="3938998"/>
          </a:xfrm>
        </p:grpSpPr>
        <p:sp>
          <p:nvSpPr>
            <p:cNvPr id="124" name="フリーフォーム: 図形 123">
              <a:extLst>
                <a:ext uri="{FF2B5EF4-FFF2-40B4-BE49-F238E27FC236}">
                  <a16:creationId xmlns:a16="http://schemas.microsoft.com/office/drawing/2014/main" id="{360BE76C-FB1D-4AA2-A639-816AB0D8738A}"/>
                </a:ext>
              </a:extLst>
            </p:cNvPr>
            <p:cNvSpPr/>
            <p:nvPr/>
          </p:nvSpPr>
          <p:spPr>
            <a:xfrm rot="4500000">
              <a:off x="1753846" y="1361482"/>
              <a:ext cx="217524" cy="1783691"/>
            </a:xfrm>
            <a:custGeom>
              <a:avLst/>
              <a:gdLst>
                <a:gd name="connsiteX0" fmla="*/ 10324 w 136551"/>
                <a:gd name="connsiteY0" fmla="*/ 0 h 792430"/>
                <a:gd name="connsiteX1" fmla="*/ 94108 w 136551"/>
                <a:gd name="connsiteY1" fmla="*/ 22450 h 792430"/>
                <a:gd name="connsiteX2" fmla="*/ 91780 w 136551"/>
                <a:gd name="connsiteY2" fmla="*/ 60429 h 792430"/>
                <a:gd name="connsiteX3" fmla="*/ 88656 w 136551"/>
                <a:gd name="connsiteY3" fmla="*/ 215905 h 792430"/>
                <a:gd name="connsiteX4" fmla="*/ 136551 w 136551"/>
                <a:gd name="connsiteY4" fmla="*/ 792429 h 792430"/>
                <a:gd name="connsiteX5" fmla="*/ 136551 w 136551"/>
                <a:gd name="connsiteY5" fmla="*/ 792430 h 792430"/>
                <a:gd name="connsiteX6" fmla="*/ 0 w 136551"/>
                <a:gd name="connsiteY6" fmla="*/ 215906 h 7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551" h="792430">
                  <a:moveTo>
                    <a:pt x="10324" y="0"/>
                  </a:moveTo>
                  <a:lnTo>
                    <a:pt x="94108" y="22450"/>
                  </a:lnTo>
                  <a:lnTo>
                    <a:pt x="91780" y="60429"/>
                  </a:lnTo>
                  <a:cubicBezTo>
                    <a:pt x="89712" y="111516"/>
                    <a:pt x="88656" y="163515"/>
                    <a:pt x="88656" y="215905"/>
                  </a:cubicBezTo>
                  <a:cubicBezTo>
                    <a:pt x="88656" y="425464"/>
                    <a:pt x="105547" y="628784"/>
                    <a:pt x="136551" y="792429"/>
                  </a:cubicBezTo>
                  <a:lnTo>
                    <a:pt x="136551" y="792430"/>
                  </a:lnTo>
                  <a:cubicBezTo>
                    <a:pt x="61136" y="792430"/>
                    <a:pt x="0" y="534311"/>
                    <a:pt x="0" y="215906"/>
                  </a:cubicBez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5" name="フリーフォーム: 図形 124">
              <a:extLst>
                <a:ext uri="{FF2B5EF4-FFF2-40B4-BE49-F238E27FC236}">
                  <a16:creationId xmlns:a16="http://schemas.microsoft.com/office/drawing/2014/main" id="{2179AC41-B839-45C7-844A-18A9E3E0126B}"/>
                </a:ext>
              </a:extLst>
            </p:cNvPr>
            <p:cNvSpPr/>
            <p:nvPr/>
          </p:nvSpPr>
          <p:spPr>
            <a:xfrm>
              <a:off x="2175603" y="1575189"/>
              <a:ext cx="975950" cy="715438"/>
            </a:xfrm>
            <a:custGeom>
              <a:avLst/>
              <a:gdLst>
                <a:gd name="connsiteX0" fmla="*/ 547151 w 975950"/>
                <a:gd name="connsiteY0" fmla="*/ 0 h 715438"/>
                <a:gd name="connsiteX1" fmla="*/ 975950 w 975950"/>
                <a:gd name="connsiteY1" fmla="*/ 345879 h 715438"/>
                <a:gd name="connsiteX2" fmla="*/ 714059 w 975950"/>
                <a:gd name="connsiteY2" fmla="*/ 664577 h 715438"/>
                <a:gd name="connsiteX3" fmla="*/ 700115 w 975950"/>
                <a:gd name="connsiteY3" fmla="*/ 668069 h 715438"/>
                <a:gd name="connsiteX4" fmla="*/ 675531 w 975950"/>
                <a:gd name="connsiteY4" fmla="*/ 677756 h 715438"/>
                <a:gd name="connsiteX5" fmla="*/ 395717 w 975950"/>
                <a:gd name="connsiteY5" fmla="*/ 715438 h 715438"/>
                <a:gd name="connsiteX6" fmla="*/ 0 w 975950"/>
                <a:gd name="connsiteY6" fmla="*/ 586783 h 715438"/>
                <a:gd name="connsiteX7" fmla="*/ 115903 w 975950"/>
                <a:gd name="connsiteY7" fmla="*/ 495810 h 715438"/>
                <a:gd name="connsiteX8" fmla="*/ 155243 w 975950"/>
                <a:gd name="connsiteY8" fmla="*/ 485257 h 715438"/>
                <a:gd name="connsiteX9" fmla="*/ 152049 w 975950"/>
                <a:gd name="connsiteY9" fmla="*/ 480511 h 715438"/>
                <a:gd name="connsiteX10" fmla="*/ 118352 w 975950"/>
                <a:gd name="connsiteY10" fmla="*/ 345879 h 715438"/>
                <a:gd name="connsiteX11" fmla="*/ 547151 w 975950"/>
                <a:gd name="connsiteY11" fmla="*/ 0 h 715438"/>
                <a:gd name="connsiteX0" fmla="*/ 547151 w 975950"/>
                <a:gd name="connsiteY0" fmla="*/ 0 h 715438"/>
                <a:gd name="connsiteX1" fmla="*/ 975950 w 975950"/>
                <a:gd name="connsiteY1" fmla="*/ 345879 h 715438"/>
                <a:gd name="connsiteX2" fmla="*/ 714059 w 975950"/>
                <a:gd name="connsiteY2" fmla="*/ 664577 h 715438"/>
                <a:gd name="connsiteX3" fmla="*/ 700115 w 975950"/>
                <a:gd name="connsiteY3" fmla="*/ 668069 h 715438"/>
                <a:gd name="connsiteX4" fmla="*/ 675531 w 975950"/>
                <a:gd name="connsiteY4" fmla="*/ 677756 h 715438"/>
                <a:gd name="connsiteX5" fmla="*/ 395717 w 975950"/>
                <a:gd name="connsiteY5" fmla="*/ 715438 h 715438"/>
                <a:gd name="connsiteX6" fmla="*/ 0 w 975950"/>
                <a:gd name="connsiteY6" fmla="*/ 586783 h 715438"/>
                <a:gd name="connsiteX7" fmla="*/ 115903 w 975950"/>
                <a:gd name="connsiteY7" fmla="*/ 495810 h 715438"/>
                <a:gd name="connsiteX8" fmla="*/ 155243 w 975950"/>
                <a:gd name="connsiteY8" fmla="*/ 485257 h 715438"/>
                <a:gd name="connsiteX9" fmla="*/ 118352 w 975950"/>
                <a:gd name="connsiteY9" fmla="*/ 345879 h 715438"/>
                <a:gd name="connsiteX10" fmla="*/ 547151 w 975950"/>
                <a:gd name="connsiteY10" fmla="*/ 0 h 715438"/>
                <a:gd name="connsiteX0" fmla="*/ 547151 w 975950"/>
                <a:gd name="connsiteY0" fmla="*/ 0 h 715438"/>
                <a:gd name="connsiteX1" fmla="*/ 975950 w 975950"/>
                <a:gd name="connsiteY1" fmla="*/ 345879 h 715438"/>
                <a:gd name="connsiteX2" fmla="*/ 714059 w 975950"/>
                <a:gd name="connsiteY2" fmla="*/ 664577 h 715438"/>
                <a:gd name="connsiteX3" fmla="*/ 700115 w 975950"/>
                <a:gd name="connsiteY3" fmla="*/ 668069 h 715438"/>
                <a:gd name="connsiteX4" fmla="*/ 675531 w 975950"/>
                <a:gd name="connsiteY4" fmla="*/ 677756 h 715438"/>
                <a:gd name="connsiteX5" fmla="*/ 395717 w 975950"/>
                <a:gd name="connsiteY5" fmla="*/ 715438 h 715438"/>
                <a:gd name="connsiteX6" fmla="*/ 0 w 975950"/>
                <a:gd name="connsiteY6" fmla="*/ 586783 h 715438"/>
                <a:gd name="connsiteX7" fmla="*/ 115903 w 975950"/>
                <a:gd name="connsiteY7" fmla="*/ 495810 h 715438"/>
                <a:gd name="connsiteX8" fmla="*/ 118352 w 975950"/>
                <a:gd name="connsiteY8" fmla="*/ 345879 h 715438"/>
                <a:gd name="connsiteX9" fmla="*/ 547151 w 975950"/>
                <a:gd name="connsiteY9" fmla="*/ 0 h 71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5950" h="715438">
                  <a:moveTo>
                    <a:pt x="547151" y="0"/>
                  </a:moveTo>
                  <a:cubicBezTo>
                    <a:pt x="783970" y="0"/>
                    <a:pt x="975950" y="154855"/>
                    <a:pt x="975950" y="345879"/>
                  </a:cubicBezTo>
                  <a:cubicBezTo>
                    <a:pt x="975950" y="489147"/>
                    <a:pt x="867961" y="612070"/>
                    <a:pt x="714059" y="664577"/>
                  </a:cubicBezTo>
                  <a:lnTo>
                    <a:pt x="700115" y="668069"/>
                  </a:lnTo>
                  <a:lnTo>
                    <a:pt x="675531" y="677756"/>
                  </a:lnTo>
                  <a:cubicBezTo>
                    <a:pt x="603920" y="701038"/>
                    <a:pt x="504991" y="715438"/>
                    <a:pt x="395717" y="715438"/>
                  </a:cubicBezTo>
                  <a:cubicBezTo>
                    <a:pt x="177169" y="715438"/>
                    <a:pt x="0" y="657837"/>
                    <a:pt x="0" y="586783"/>
                  </a:cubicBezTo>
                  <a:cubicBezTo>
                    <a:pt x="0" y="551256"/>
                    <a:pt x="44292" y="519092"/>
                    <a:pt x="115903" y="495810"/>
                  </a:cubicBezTo>
                  <a:cubicBezTo>
                    <a:pt x="116719" y="445833"/>
                    <a:pt x="117536" y="395856"/>
                    <a:pt x="118352" y="345879"/>
                  </a:cubicBezTo>
                  <a:cubicBezTo>
                    <a:pt x="118352" y="154855"/>
                    <a:pt x="310332" y="0"/>
                    <a:pt x="547151" y="0"/>
                  </a:cubicBez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6" name="フリーフォーム: 図形 125">
              <a:extLst>
                <a:ext uri="{FF2B5EF4-FFF2-40B4-BE49-F238E27FC236}">
                  <a16:creationId xmlns:a16="http://schemas.microsoft.com/office/drawing/2014/main" id="{54AA04CC-D9A5-4F0B-B244-FFF431D0281C}"/>
                </a:ext>
              </a:extLst>
            </p:cNvPr>
            <p:cNvSpPr/>
            <p:nvPr/>
          </p:nvSpPr>
          <p:spPr>
            <a:xfrm>
              <a:off x="2440282" y="4231713"/>
              <a:ext cx="663734" cy="1051098"/>
            </a:xfrm>
            <a:custGeom>
              <a:avLst/>
              <a:gdLst>
                <a:gd name="connsiteX0" fmla="*/ 418817 w 742427"/>
                <a:gd name="connsiteY0" fmla="*/ 0 h 1123200"/>
                <a:gd name="connsiteX1" fmla="*/ 541645 w 742427"/>
                <a:gd name="connsiteY1" fmla="*/ 0 h 1123200"/>
                <a:gd name="connsiteX2" fmla="*/ 533850 w 742427"/>
                <a:gd name="connsiteY2" fmla="*/ 258578 h 1123200"/>
                <a:gd name="connsiteX3" fmla="*/ 536659 w 742427"/>
                <a:gd name="connsiteY3" fmla="*/ 261582 h 1123200"/>
                <a:gd name="connsiteX4" fmla="*/ 560695 w 742427"/>
                <a:gd name="connsiteY4" fmla="*/ 353599 h 1123200"/>
                <a:gd name="connsiteX5" fmla="*/ 536659 w 742427"/>
                <a:gd name="connsiteY5" fmla="*/ 445617 h 1123200"/>
                <a:gd name="connsiteX6" fmla="*/ 527930 w 742427"/>
                <a:gd name="connsiteY6" fmla="*/ 454950 h 1123200"/>
                <a:gd name="connsiteX7" fmla="*/ 512898 w 742427"/>
                <a:gd name="connsiteY7" fmla="*/ 953563 h 1123200"/>
                <a:gd name="connsiteX8" fmla="*/ 521415 w 742427"/>
                <a:gd name="connsiteY8" fmla="*/ 959106 h 1123200"/>
                <a:gd name="connsiteX9" fmla="*/ 520520 w 742427"/>
                <a:gd name="connsiteY9" fmla="*/ 960792 h 1123200"/>
                <a:gd name="connsiteX10" fmla="*/ 533956 w 742427"/>
                <a:gd name="connsiteY10" fmla="*/ 962181 h 1123200"/>
                <a:gd name="connsiteX11" fmla="*/ 742427 w 742427"/>
                <a:gd name="connsiteY11" fmla="*/ 1123200 h 1123200"/>
                <a:gd name="connsiteX12" fmla="*/ 401093 w 742427"/>
                <a:gd name="connsiteY12" fmla="*/ 1035824 h 1123200"/>
                <a:gd name="connsiteX13" fmla="*/ 59759 w 742427"/>
                <a:gd name="connsiteY13" fmla="*/ 1123200 h 1123200"/>
                <a:gd name="connsiteX14" fmla="*/ 159733 w 742427"/>
                <a:gd name="connsiteY14" fmla="*/ 999632 h 1123200"/>
                <a:gd name="connsiteX15" fmla="*/ 187026 w 742427"/>
                <a:gd name="connsiteY15" fmla="*/ 988103 h 1123200"/>
                <a:gd name="connsiteX16" fmla="*/ 157154 w 742427"/>
                <a:gd name="connsiteY16" fmla="*/ 988356 h 1123200"/>
                <a:gd name="connsiteX17" fmla="*/ 2 w 742427"/>
                <a:gd name="connsiteY17" fmla="*/ 1020638 h 1123200"/>
                <a:gd name="connsiteX18" fmla="*/ 0 w 742427"/>
                <a:gd name="connsiteY18" fmla="*/ 1020638 h 1123200"/>
                <a:gd name="connsiteX19" fmla="*/ 226978 w 742427"/>
                <a:gd name="connsiteY19" fmla="*/ 914532 h 1123200"/>
                <a:gd name="connsiteX20" fmla="*/ 266248 w 742427"/>
                <a:gd name="connsiteY20" fmla="*/ 916960 h 1123200"/>
                <a:gd name="connsiteX21" fmla="*/ 227315 w 742427"/>
                <a:gd name="connsiteY21" fmla="*/ 901229 h 1123200"/>
                <a:gd name="connsiteX22" fmla="*/ 68333 w 742427"/>
                <a:gd name="connsiteY22" fmla="*/ 879699 h 1123200"/>
                <a:gd name="connsiteX23" fmla="*/ 68331 w 742427"/>
                <a:gd name="connsiteY23" fmla="*/ 879698 h 1123200"/>
                <a:gd name="connsiteX24" fmla="*/ 440547 w 742427"/>
                <a:gd name="connsiteY24" fmla="*/ 906479 h 1123200"/>
                <a:gd name="connsiteX25" fmla="*/ 446257 w 742427"/>
                <a:gd name="connsiteY25" fmla="*/ 910195 h 1123200"/>
                <a:gd name="connsiteX26" fmla="*/ 432639 w 742427"/>
                <a:gd name="connsiteY26" fmla="*/ 458485 h 1123200"/>
                <a:gd name="connsiteX27" fmla="*/ 420603 w 742427"/>
                <a:gd name="connsiteY27" fmla="*/ 445617 h 1123200"/>
                <a:gd name="connsiteX28" fmla="*/ 396567 w 742427"/>
                <a:gd name="connsiteY28" fmla="*/ 353599 h 1123200"/>
                <a:gd name="connsiteX29" fmla="*/ 420603 w 742427"/>
                <a:gd name="connsiteY29" fmla="*/ 261582 h 1123200"/>
                <a:gd name="connsiteX30" fmla="*/ 426513 w 742427"/>
                <a:gd name="connsiteY30" fmla="*/ 255264 h 112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427" h="1123200">
                  <a:moveTo>
                    <a:pt x="418817" y="0"/>
                  </a:moveTo>
                  <a:lnTo>
                    <a:pt x="541645" y="0"/>
                  </a:lnTo>
                  <a:lnTo>
                    <a:pt x="533850" y="258578"/>
                  </a:lnTo>
                  <a:lnTo>
                    <a:pt x="536659" y="261582"/>
                  </a:lnTo>
                  <a:cubicBezTo>
                    <a:pt x="551510" y="285131"/>
                    <a:pt x="560695" y="317664"/>
                    <a:pt x="560695" y="353599"/>
                  </a:cubicBezTo>
                  <a:cubicBezTo>
                    <a:pt x="560695" y="389534"/>
                    <a:pt x="551510" y="422067"/>
                    <a:pt x="536659" y="445617"/>
                  </a:cubicBezTo>
                  <a:lnTo>
                    <a:pt x="527930" y="454950"/>
                  </a:lnTo>
                  <a:lnTo>
                    <a:pt x="512898" y="953563"/>
                  </a:lnTo>
                  <a:lnTo>
                    <a:pt x="521415" y="959106"/>
                  </a:lnTo>
                  <a:lnTo>
                    <a:pt x="520520" y="960792"/>
                  </a:lnTo>
                  <a:lnTo>
                    <a:pt x="533956" y="962181"/>
                  </a:lnTo>
                  <a:cubicBezTo>
                    <a:pt x="656466" y="988710"/>
                    <a:pt x="742427" y="1050816"/>
                    <a:pt x="742427" y="1123200"/>
                  </a:cubicBezTo>
                  <a:cubicBezTo>
                    <a:pt x="661849" y="1068196"/>
                    <a:pt x="535390" y="1035824"/>
                    <a:pt x="401093" y="1035824"/>
                  </a:cubicBezTo>
                  <a:cubicBezTo>
                    <a:pt x="266796" y="1035824"/>
                    <a:pt x="140337" y="1068195"/>
                    <a:pt x="59759" y="1123200"/>
                  </a:cubicBezTo>
                  <a:cubicBezTo>
                    <a:pt x="59759" y="1074944"/>
                    <a:pt x="97964" y="1031256"/>
                    <a:pt x="159733" y="999632"/>
                  </a:cubicBezTo>
                  <a:lnTo>
                    <a:pt x="187026" y="988103"/>
                  </a:lnTo>
                  <a:lnTo>
                    <a:pt x="157154" y="988356"/>
                  </a:lnTo>
                  <a:cubicBezTo>
                    <a:pt x="97402" y="992349"/>
                    <a:pt x="43399" y="1003218"/>
                    <a:pt x="2" y="1020638"/>
                  </a:cubicBezTo>
                  <a:lnTo>
                    <a:pt x="0" y="1020638"/>
                  </a:lnTo>
                  <a:cubicBezTo>
                    <a:pt x="9382" y="958866"/>
                    <a:pt x="102419" y="918774"/>
                    <a:pt x="226978" y="914532"/>
                  </a:cubicBezTo>
                  <a:lnTo>
                    <a:pt x="266248" y="916960"/>
                  </a:lnTo>
                  <a:lnTo>
                    <a:pt x="227315" y="901229"/>
                  </a:lnTo>
                  <a:cubicBezTo>
                    <a:pt x="169607" y="885228"/>
                    <a:pt x="115049" y="877618"/>
                    <a:pt x="68333" y="879699"/>
                  </a:cubicBezTo>
                  <a:lnTo>
                    <a:pt x="68331" y="879698"/>
                  </a:lnTo>
                  <a:cubicBezTo>
                    <a:pt x="107386" y="806113"/>
                    <a:pt x="274032" y="818103"/>
                    <a:pt x="440547" y="906479"/>
                  </a:cubicBezTo>
                  <a:lnTo>
                    <a:pt x="446257" y="910195"/>
                  </a:lnTo>
                  <a:lnTo>
                    <a:pt x="432639" y="458485"/>
                  </a:lnTo>
                  <a:lnTo>
                    <a:pt x="420603" y="445617"/>
                  </a:lnTo>
                  <a:cubicBezTo>
                    <a:pt x="405752" y="422067"/>
                    <a:pt x="396567" y="389534"/>
                    <a:pt x="396567" y="353599"/>
                  </a:cubicBezTo>
                  <a:cubicBezTo>
                    <a:pt x="396567" y="317664"/>
                    <a:pt x="405752" y="285131"/>
                    <a:pt x="420603" y="261582"/>
                  </a:cubicBezTo>
                  <a:lnTo>
                    <a:pt x="426513" y="255264"/>
                  </a:lnTo>
                  <a:close/>
                </a:path>
              </a:pathLst>
            </a:custGeom>
            <a:solidFill>
              <a:srgbClr val="FF66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7" name="楕円 126">
              <a:extLst>
                <a:ext uri="{FF2B5EF4-FFF2-40B4-BE49-F238E27FC236}">
                  <a16:creationId xmlns:a16="http://schemas.microsoft.com/office/drawing/2014/main" id="{BCC38523-144A-4EFE-82AB-36E1AC81D1FB}"/>
                </a:ext>
              </a:extLst>
            </p:cNvPr>
            <p:cNvSpPr/>
            <p:nvPr/>
          </p:nvSpPr>
          <p:spPr>
            <a:xfrm>
              <a:off x="2665129" y="3933128"/>
              <a:ext cx="499622" cy="60801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76C658D2-0DA5-409E-AF11-7891E48D744D}"/>
                </a:ext>
              </a:extLst>
            </p:cNvPr>
            <p:cNvSpPr/>
            <p:nvPr/>
          </p:nvSpPr>
          <p:spPr>
            <a:xfrm>
              <a:off x="2593817" y="4439685"/>
              <a:ext cx="663734" cy="1051098"/>
            </a:xfrm>
            <a:custGeom>
              <a:avLst/>
              <a:gdLst>
                <a:gd name="connsiteX0" fmla="*/ 418817 w 742427"/>
                <a:gd name="connsiteY0" fmla="*/ 0 h 1123200"/>
                <a:gd name="connsiteX1" fmla="*/ 541645 w 742427"/>
                <a:gd name="connsiteY1" fmla="*/ 0 h 1123200"/>
                <a:gd name="connsiteX2" fmla="*/ 533850 w 742427"/>
                <a:gd name="connsiteY2" fmla="*/ 258578 h 1123200"/>
                <a:gd name="connsiteX3" fmla="*/ 536659 w 742427"/>
                <a:gd name="connsiteY3" fmla="*/ 261582 h 1123200"/>
                <a:gd name="connsiteX4" fmla="*/ 560695 w 742427"/>
                <a:gd name="connsiteY4" fmla="*/ 353599 h 1123200"/>
                <a:gd name="connsiteX5" fmla="*/ 536659 w 742427"/>
                <a:gd name="connsiteY5" fmla="*/ 445617 h 1123200"/>
                <a:gd name="connsiteX6" fmla="*/ 527930 w 742427"/>
                <a:gd name="connsiteY6" fmla="*/ 454950 h 1123200"/>
                <a:gd name="connsiteX7" fmla="*/ 512898 w 742427"/>
                <a:gd name="connsiteY7" fmla="*/ 953563 h 1123200"/>
                <a:gd name="connsiteX8" fmla="*/ 521415 w 742427"/>
                <a:gd name="connsiteY8" fmla="*/ 959106 h 1123200"/>
                <a:gd name="connsiteX9" fmla="*/ 520520 w 742427"/>
                <a:gd name="connsiteY9" fmla="*/ 960792 h 1123200"/>
                <a:gd name="connsiteX10" fmla="*/ 533956 w 742427"/>
                <a:gd name="connsiteY10" fmla="*/ 962181 h 1123200"/>
                <a:gd name="connsiteX11" fmla="*/ 742427 w 742427"/>
                <a:gd name="connsiteY11" fmla="*/ 1123200 h 1123200"/>
                <a:gd name="connsiteX12" fmla="*/ 401093 w 742427"/>
                <a:gd name="connsiteY12" fmla="*/ 1035824 h 1123200"/>
                <a:gd name="connsiteX13" fmla="*/ 59759 w 742427"/>
                <a:gd name="connsiteY13" fmla="*/ 1123200 h 1123200"/>
                <a:gd name="connsiteX14" fmla="*/ 159733 w 742427"/>
                <a:gd name="connsiteY14" fmla="*/ 999632 h 1123200"/>
                <a:gd name="connsiteX15" fmla="*/ 187026 w 742427"/>
                <a:gd name="connsiteY15" fmla="*/ 988103 h 1123200"/>
                <a:gd name="connsiteX16" fmla="*/ 157154 w 742427"/>
                <a:gd name="connsiteY16" fmla="*/ 988356 h 1123200"/>
                <a:gd name="connsiteX17" fmla="*/ 2 w 742427"/>
                <a:gd name="connsiteY17" fmla="*/ 1020638 h 1123200"/>
                <a:gd name="connsiteX18" fmla="*/ 0 w 742427"/>
                <a:gd name="connsiteY18" fmla="*/ 1020638 h 1123200"/>
                <a:gd name="connsiteX19" fmla="*/ 226978 w 742427"/>
                <a:gd name="connsiteY19" fmla="*/ 914532 h 1123200"/>
                <a:gd name="connsiteX20" fmla="*/ 266248 w 742427"/>
                <a:gd name="connsiteY20" fmla="*/ 916960 h 1123200"/>
                <a:gd name="connsiteX21" fmla="*/ 227315 w 742427"/>
                <a:gd name="connsiteY21" fmla="*/ 901229 h 1123200"/>
                <a:gd name="connsiteX22" fmla="*/ 68333 w 742427"/>
                <a:gd name="connsiteY22" fmla="*/ 879699 h 1123200"/>
                <a:gd name="connsiteX23" fmla="*/ 68331 w 742427"/>
                <a:gd name="connsiteY23" fmla="*/ 879698 h 1123200"/>
                <a:gd name="connsiteX24" fmla="*/ 440547 w 742427"/>
                <a:gd name="connsiteY24" fmla="*/ 906479 h 1123200"/>
                <a:gd name="connsiteX25" fmla="*/ 446257 w 742427"/>
                <a:gd name="connsiteY25" fmla="*/ 910195 h 1123200"/>
                <a:gd name="connsiteX26" fmla="*/ 432639 w 742427"/>
                <a:gd name="connsiteY26" fmla="*/ 458485 h 1123200"/>
                <a:gd name="connsiteX27" fmla="*/ 420603 w 742427"/>
                <a:gd name="connsiteY27" fmla="*/ 445617 h 1123200"/>
                <a:gd name="connsiteX28" fmla="*/ 396567 w 742427"/>
                <a:gd name="connsiteY28" fmla="*/ 353599 h 1123200"/>
                <a:gd name="connsiteX29" fmla="*/ 420603 w 742427"/>
                <a:gd name="connsiteY29" fmla="*/ 261582 h 1123200"/>
                <a:gd name="connsiteX30" fmla="*/ 426513 w 742427"/>
                <a:gd name="connsiteY30" fmla="*/ 255264 h 112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427" h="1123200">
                  <a:moveTo>
                    <a:pt x="418817" y="0"/>
                  </a:moveTo>
                  <a:lnTo>
                    <a:pt x="541645" y="0"/>
                  </a:lnTo>
                  <a:lnTo>
                    <a:pt x="533850" y="258578"/>
                  </a:lnTo>
                  <a:lnTo>
                    <a:pt x="536659" y="261582"/>
                  </a:lnTo>
                  <a:cubicBezTo>
                    <a:pt x="551510" y="285131"/>
                    <a:pt x="560695" y="317664"/>
                    <a:pt x="560695" y="353599"/>
                  </a:cubicBezTo>
                  <a:cubicBezTo>
                    <a:pt x="560695" y="389534"/>
                    <a:pt x="551510" y="422067"/>
                    <a:pt x="536659" y="445617"/>
                  </a:cubicBezTo>
                  <a:lnTo>
                    <a:pt x="527930" y="454950"/>
                  </a:lnTo>
                  <a:lnTo>
                    <a:pt x="512898" y="953563"/>
                  </a:lnTo>
                  <a:lnTo>
                    <a:pt x="521415" y="959106"/>
                  </a:lnTo>
                  <a:lnTo>
                    <a:pt x="520520" y="960792"/>
                  </a:lnTo>
                  <a:lnTo>
                    <a:pt x="533956" y="962181"/>
                  </a:lnTo>
                  <a:cubicBezTo>
                    <a:pt x="656466" y="988710"/>
                    <a:pt x="742427" y="1050816"/>
                    <a:pt x="742427" y="1123200"/>
                  </a:cubicBezTo>
                  <a:cubicBezTo>
                    <a:pt x="661849" y="1068196"/>
                    <a:pt x="535390" y="1035824"/>
                    <a:pt x="401093" y="1035824"/>
                  </a:cubicBezTo>
                  <a:cubicBezTo>
                    <a:pt x="266796" y="1035824"/>
                    <a:pt x="140337" y="1068195"/>
                    <a:pt x="59759" y="1123200"/>
                  </a:cubicBezTo>
                  <a:cubicBezTo>
                    <a:pt x="59759" y="1074944"/>
                    <a:pt x="97964" y="1031256"/>
                    <a:pt x="159733" y="999632"/>
                  </a:cubicBezTo>
                  <a:lnTo>
                    <a:pt x="187026" y="988103"/>
                  </a:lnTo>
                  <a:lnTo>
                    <a:pt x="157154" y="988356"/>
                  </a:lnTo>
                  <a:cubicBezTo>
                    <a:pt x="97402" y="992349"/>
                    <a:pt x="43399" y="1003218"/>
                    <a:pt x="2" y="1020638"/>
                  </a:cubicBezTo>
                  <a:lnTo>
                    <a:pt x="0" y="1020638"/>
                  </a:lnTo>
                  <a:cubicBezTo>
                    <a:pt x="9382" y="958866"/>
                    <a:pt x="102419" y="918774"/>
                    <a:pt x="226978" y="914532"/>
                  </a:cubicBezTo>
                  <a:lnTo>
                    <a:pt x="266248" y="916960"/>
                  </a:lnTo>
                  <a:lnTo>
                    <a:pt x="227315" y="901229"/>
                  </a:lnTo>
                  <a:cubicBezTo>
                    <a:pt x="169607" y="885228"/>
                    <a:pt x="115049" y="877618"/>
                    <a:pt x="68333" y="879699"/>
                  </a:cubicBezTo>
                  <a:lnTo>
                    <a:pt x="68331" y="879698"/>
                  </a:lnTo>
                  <a:cubicBezTo>
                    <a:pt x="107386" y="806113"/>
                    <a:pt x="274032" y="818103"/>
                    <a:pt x="440547" y="906479"/>
                  </a:cubicBezTo>
                  <a:lnTo>
                    <a:pt x="446257" y="910195"/>
                  </a:lnTo>
                  <a:lnTo>
                    <a:pt x="432639" y="458485"/>
                  </a:lnTo>
                  <a:lnTo>
                    <a:pt x="420603" y="445617"/>
                  </a:lnTo>
                  <a:cubicBezTo>
                    <a:pt x="405752" y="422067"/>
                    <a:pt x="396567" y="389534"/>
                    <a:pt x="396567" y="353599"/>
                  </a:cubicBezTo>
                  <a:cubicBezTo>
                    <a:pt x="396567" y="317664"/>
                    <a:pt x="405752" y="285131"/>
                    <a:pt x="420603" y="261582"/>
                  </a:cubicBezTo>
                  <a:lnTo>
                    <a:pt x="426513" y="255264"/>
                  </a:lnTo>
                  <a:close/>
                </a:path>
              </a:pathLst>
            </a:custGeom>
            <a:solidFill>
              <a:srgbClr val="FF66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D3A8C90F-396B-4512-AAC7-5233BBCD8A11}"/>
                </a:ext>
              </a:extLst>
            </p:cNvPr>
            <p:cNvSpPr/>
            <p:nvPr/>
          </p:nvSpPr>
          <p:spPr>
            <a:xfrm>
              <a:off x="2064644" y="1551785"/>
              <a:ext cx="2504596" cy="3884070"/>
            </a:xfrm>
            <a:custGeom>
              <a:avLst/>
              <a:gdLst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914394 w 2504597"/>
                <a:gd name="connsiteY9" fmla="*/ 652825 h 3884068"/>
                <a:gd name="connsiteX10" fmla="*/ 842554 w 2504597"/>
                <a:gd name="connsiteY10" fmla="*/ 687982 h 3884068"/>
                <a:gd name="connsiteX11" fmla="*/ 828610 w 2504597"/>
                <a:gd name="connsiteY11" fmla="*/ 691474 h 3884068"/>
                <a:gd name="connsiteX12" fmla="*/ 804026 w 2504597"/>
                <a:gd name="connsiteY12" fmla="*/ 701162 h 3884068"/>
                <a:gd name="connsiteX13" fmla="*/ 745461 w 2504597"/>
                <a:gd name="connsiteY13" fmla="*/ 716872 h 3884068"/>
                <a:gd name="connsiteX14" fmla="*/ 729555 w 2504597"/>
                <a:gd name="connsiteY14" fmla="*/ 719679 h 3884068"/>
                <a:gd name="connsiteX15" fmla="*/ 749039 w 2504597"/>
                <a:gd name="connsiteY15" fmla="*/ 786365 h 3884068"/>
                <a:gd name="connsiteX16" fmla="*/ 747294 w 2504597"/>
                <a:gd name="connsiteY16" fmla="*/ 1056932 h 3884068"/>
                <a:gd name="connsiteX17" fmla="*/ 724457 w 2504597"/>
                <a:gd name="connsiteY17" fmla="*/ 1132698 h 3884068"/>
                <a:gd name="connsiteX18" fmla="*/ 735594 w 2504597"/>
                <a:gd name="connsiteY18" fmla="*/ 1133964 h 3884068"/>
                <a:gd name="connsiteX19" fmla="*/ 952704 w 2504597"/>
                <a:gd name="connsiteY19" fmla="*/ 1193202 h 3884068"/>
                <a:gd name="connsiteX20" fmla="*/ 1012580 w 2504597"/>
                <a:gd name="connsiteY20" fmla="*/ 1220872 h 3884068"/>
                <a:gd name="connsiteX21" fmla="*/ 1016037 w 2504597"/>
                <a:gd name="connsiteY21" fmla="*/ 1207305 h 3884068"/>
                <a:gd name="connsiteX22" fmla="*/ 978405 w 2504597"/>
                <a:gd name="connsiteY22" fmla="*/ 805025 h 3884068"/>
                <a:gd name="connsiteX23" fmla="*/ 1026779 w 2504597"/>
                <a:gd name="connsiteY23" fmla="*/ 566604 h 3884068"/>
                <a:gd name="connsiteX24" fmla="*/ 1013375 w 2504597"/>
                <a:gd name="connsiteY24" fmla="*/ 578504 h 3884068"/>
                <a:gd name="connsiteX25" fmla="*/ 1031819 w 2504597"/>
                <a:gd name="connsiteY25" fmla="*/ 615539 h 3884068"/>
                <a:gd name="connsiteX26" fmla="*/ 1073383 w 2504597"/>
                <a:gd name="connsiteY26" fmla="*/ 725582 h 3884068"/>
                <a:gd name="connsiteX27" fmla="*/ 1102797 w 2504597"/>
                <a:gd name="connsiteY27" fmla="*/ 1224049 h 3884068"/>
                <a:gd name="connsiteX28" fmla="*/ 1088580 w 2504597"/>
                <a:gd name="connsiteY28" fmla="*/ 1255991 h 3884068"/>
                <a:gd name="connsiteX29" fmla="*/ 1127671 w 2504597"/>
                <a:gd name="connsiteY29" fmla="*/ 1274056 h 3884068"/>
                <a:gd name="connsiteX30" fmla="*/ 1152710 w 2504597"/>
                <a:gd name="connsiteY30" fmla="*/ 1176371 h 3884068"/>
                <a:gd name="connsiteX31" fmla="*/ 1105566 w 2504597"/>
                <a:gd name="connsiteY31" fmla="*/ 740682 h 3884068"/>
                <a:gd name="connsiteX32" fmla="*/ 1056001 w 2504597"/>
                <a:gd name="connsiteY32" fmla="*/ 618910 h 3884068"/>
                <a:gd name="connsiteX33" fmla="*/ 1085704 w 2504597"/>
                <a:gd name="connsiteY33" fmla="*/ 272092 h 3884068"/>
                <a:gd name="connsiteX34" fmla="*/ 1090534 w 2504597"/>
                <a:gd name="connsiteY34" fmla="*/ 286516 h 3884068"/>
                <a:gd name="connsiteX35" fmla="*/ 1129023 w 2504597"/>
                <a:gd name="connsiteY35" fmla="*/ 327931 h 3884068"/>
                <a:gd name="connsiteX36" fmla="*/ 1179076 w 2504597"/>
                <a:gd name="connsiteY36" fmla="*/ 398961 h 3884068"/>
                <a:gd name="connsiteX37" fmla="*/ 1164482 w 2504597"/>
                <a:gd name="connsiteY37" fmla="*/ 374284 h 3884068"/>
                <a:gd name="connsiteX38" fmla="*/ 1106648 w 2504597"/>
                <a:gd name="connsiteY38" fmla="*/ 296235 h 3884068"/>
                <a:gd name="connsiteX39" fmla="*/ 952624 w 2504597"/>
                <a:gd name="connsiteY39" fmla="*/ 242 h 3884068"/>
                <a:gd name="connsiteX40" fmla="*/ 1271606 w 2504597"/>
                <a:gd name="connsiteY40" fmla="*/ 59187 h 3884068"/>
                <a:gd name="connsiteX41" fmla="*/ 1736293 w 2504597"/>
                <a:gd name="connsiteY41" fmla="*/ 484856 h 3884068"/>
                <a:gd name="connsiteX42" fmla="*/ 1249940 w 2504597"/>
                <a:gd name="connsiteY42" fmla="*/ 124746 h 3884068"/>
                <a:gd name="connsiteX43" fmla="*/ 1065607 w 2504597"/>
                <a:gd name="connsiteY43" fmla="*/ 78290 h 3884068"/>
                <a:gd name="connsiteX44" fmla="*/ 1008099 w 2504597"/>
                <a:gd name="connsiteY44" fmla="*/ 73028 h 3884068"/>
                <a:gd name="connsiteX45" fmla="*/ 1021644 w 2504597"/>
                <a:gd name="connsiteY45" fmla="*/ 78649 h 3884068"/>
                <a:gd name="connsiteX46" fmla="*/ 1114606 w 2504597"/>
                <a:gd name="connsiteY46" fmla="*/ 98875 h 3884068"/>
                <a:gd name="connsiteX47" fmla="*/ 1324615 w 2504597"/>
                <a:gd name="connsiteY47" fmla="*/ 178652 h 3884068"/>
                <a:gd name="connsiteX48" fmla="*/ 1728093 w 2504597"/>
                <a:gd name="connsiteY48" fmla="*/ 662733 h 3884068"/>
                <a:gd name="connsiteX49" fmla="*/ 1294363 w 2504597"/>
                <a:gd name="connsiteY49" fmla="*/ 240719 h 3884068"/>
                <a:gd name="connsiteX50" fmla="*/ 1194670 w 2504597"/>
                <a:gd name="connsiteY50" fmla="*/ 200757 h 3884068"/>
                <a:gd name="connsiteX51" fmla="*/ 1210014 w 2504597"/>
                <a:gd name="connsiteY51" fmla="*/ 215331 h 3884068"/>
                <a:gd name="connsiteX52" fmla="*/ 1290078 w 2504597"/>
                <a:gd name="connsiteY52" fmla="*/ 258014 h 3884068"/>
                <a:gd name="connsiteX53" fmla="*/ 1673675 w 2504597"/>
                <a:gd name="connsiteY53" fmla="*/ 740785 h 3884068"/>
                <a:gd name="connsiteX54" fmla="*/ 1523627 w 2504597"/>
                <a:gd name="connsiteY54" fmla="*/ 507074 h 3884068"/>
                <a:gd name="connsiteX55" fmla="*/ 1478128 w 2504597"/>
                <a:gd name="connsiteY55" fmla="*/ 465455 h 3884068"/>
                <a:gd name="connsiteX56" fmla="*/ 1538156 w 2504597"/>
                <a:gd name="connsiteY56" fmla="*/ 543973 h 3884068"/>
                <a:gd name="connsiteX57" fmla="*/ 1605157 w 2504597"/>
                <a:gd name="connsiteY57" fmla="*/ 1074812 h 3884068"/>
                <a:gd name="connsiteX58" fmla="*/ 1505897 w 2504597"/>
                <a:gd name="connsiteY58" fmla="*/ 669518 h 3884068"/>
                <a:gd name="connsiteX59" fmla="*/ 1496663 w 2504597"/>
                <a:gd name="connsiteY59" fmla="*/ 655834 h 3884068"/>
                <a:gd name="connsiteX60" fmla="*/ 1520330 w 2504597"/>
                <a:gd name="connsiteY60" fmla="*/ 719471 h 3884068"/>
                <a:gd name="connsiteX61" fmla="*/ 1431347 w 2504597"/>
                <a:gd name="connsiteY61" fmla="*/ 1255854 h 3884068"/>
                <a:gd name="connsiteX62" fmla="*/ 1421442 w 2504597"/>
                <a:gd name="connsiteY62" fmla="*/ 729408 h 3884068"/>
                <a:gd name="connsiteX63" fmla="*/ 1389465 w 2504597"/>
                <a:gd name="connsiteY63" fmla="*/ 651769 h 3884068"/>
                <a:gd name="connsiteX64" fmla="*/ 1425539 w 2504597"/>
                <a:gd name="connsiteY64" fmla="*/ 752455 h 3884068"/>
                <a:gd name="connsiteX65" fmla="*/ 1389757 w 2504597"/>
                <a:gd name="connsiteY65" fmla="*/ 1204115 h 3884068"/>
                <a:gd name="connsiteX66" fmla="*/ 1271029 w 2504597"/>
                <a:gd name="connsiteY66" fmla="*/ 554445 h 3884068"/>
                <a:gd name="connsiteX67" fmla="*/ 1232019 w 2504597"/>
                <a:gd name="connsiteY67" fmla="*/ 488484 h 3884068"/>
                <a:gd name="connsiteX68" fmla="*/ 1261257 w 2504597"/>
                <a:gd name="connsiteY68" fmla="*/ 542793 h 3884068"/>
                <a:gd name="connsiteX69" fmla="*/ 1312897 w 2504597"/>
                <a:gd name="connsiteY69" fmla="*/ 671638 h 3884068"/>
                <a:gd name="connsiteX70" fmla="*/ 1299257 w 2504597"/>
                <a:gd name="connsiteY70" fmla="*/ 1345235 h 3884068"/>
                <a:gd name="connsiteX71" fmla="*/ 1281283 w 2504597"/>
                <a:gd name="connsiteY71" fmla="*/ 1365458 h 3884068"/>
                <a:gd name="connsiteX72" fmla="*/ 1396905 w 2504597"/>
                <a:gd name="connsiteY72" fmla="*/ 1441244 h 3884068"/>
                <a:gd name="connsiteX73" fmla="*/ 1608698 w 2504597"/>
                <a:gd name="connsiteY73" fmla="*/ 1626344 h 3884068"/>
                <a:gd name="connsiteX74" fmla="*/ 2114548 w 2504597"/>
                <a:gd name="connsiteY74" fmla="*/ 2617928 h 3884068"/>
                <a:gd name="connsiteX75" fmla="*/ 2114376 w 2504597"/>
                <a:gd name="connsiteY75" fmla="*/ 2700073 h 3884068"/>
                <a:gd name="connsiteX76" fmla="*/ 2150557 w 2504597"/>
                <a:gd name="connsiteY76" fmla="*/ 2743452 h 3884068"/>
                <a:gd name="connsiteX77" fmla="*/ 2327989 w 2504597"/>
                <a:gd name="connsiteY77" fmla="*/ 2982250 h 3884068"/>
                <a:gd name="connsiteX78" fmla="*/ 2440546 w 2504597"/>
                <a:gd name="connsiteY78" fmla="*/ 3620104 h 3884068"/>
                <a:gd name="connsiteX79" fmla="*/ 2325818 w 2504597"/>
                <a:gd name="connsiteY79" fmla="*/ 3679338 h 3884068"/>
                <a:gd name="connsiteX80" fmla="*/ 2301353 w 2504597"/>
                <a:gd name="connsiteY80" fmla="*/ 3683320 h 3884068"/>
                <a:gd name="connsiteX81" fmla="*/ 2301168 w 2504597"/>
                <a:gd name="connsiteY81" fmla="*/ 3685595 h 3884068"/>
                <a:gd name="connsiteX82" fmla="*/ 2238115 w 2504597"/>
                <a:gd name="connsiteY82" fmla="*/ 3783833 h 3884068"/>
                <a:gd name="connsiteX83" fmla="*/ 1981668 w 2504597"/>
                <a:gd name="connsiteY83" fmla="*/ 3817185 h 3884068"/>
                <a:gd name="connsiteX84" fmla="*/ 1980144 w 2504597"/>
                <a:gd name="connsiteY84" fmla="*/ 3816176 h 3884068"/>
                <a:gd name="connsiteX85" fmla="*/ 1968062 w 2504597"/>
                <a:gd name="connsiteY85" fmla="*/ 3832810 h 3884068"/>
                <a:gd name="connsiteX86" fmla="*/ 1918606 w 2504597"/>
                <a:gd name="connsiteY86" fmla="*/ 3860611 h 3884068"/>
                <a:gd name="connsiteX87" fmla="*/ 1455484 w 2504597"/>
                <a:gd name="connsiteY87" fmla="*/ 3362289 h 3884068"/>
                <a:gd name="connsiteX88" fmla="*/ 1421742 w 2504597"/>
                <a:gd name="connsiteY88" fmla="*/ 3222397 h 3884068"/>
                <a:gd name="connsiteX89" fmla="*/ 1306791 w 2504597"/>
                <a:gd name="connsiteY89" fmla="*/ 3205176 h 3884068"/>
                <a:gd name="connsiteX90" fmla="*/ 1132542 w 2504597"/>
                <a:gd name="connsiteY90" fmla="*/ 3147613 h 3884068"/>
                <a:gd name="connsiteX91" fmla="*/ 1101070 w 2504597"/>
                <a:gd name="connsiteY91" fmla="*/ 3173435 h 3884068"/>
                <a:gd name="connsiteX92" fmla="*/ 1003832 w 2504597"/>
                <a:gd name="connsiteY92" fmla="*/ 3197325 h 3884068"/>
                <a:gd name="connsiteX93" fmla="*/ 759096 w 2504597"/>
                <a:gd name="connsiteY93" fmla="*/ 2954588 h 3884068"/>
                <a:gd name="connsiteX94" fmla="*/ 757729 w 2504597"/>
                <a:gd name="connsiteY94" fmla="*/ 2938077 h 3884068"/>
                <a:gd name="connsiteX95" fmla="*/ 700149 w 2504597"/>
                <a:gd name="connsiteY95" fmla="*/ 2898834 h 3884068"/>
                <a:gd name="connsiteX96" fmla="*/ 506988 w 2504597"/>
                <a:gd name="connsiteY96" fmla="*/ 2728055 h 3884068"/>
                <a:gd name="connsiteX97" fmla="*/ 154920 w 2504597"/>
                <a:gd name="connsiteY97" fmla="*/ 1274278 h 3884068"/>
                <a:gd name="connsiteX98" fmla="*/ 244564 w 2504597"/>
                <a:gd name="connsiteY98" fmla="*/ 1204416 h 3884068"/>
                <a:gd name="connsiteX99" fmla="*/ 243926 w 2504597"/>
                <a:gd name="connsiteY99" fmla="*/ 1203467 h 3884068"/>
                <a:gd name="connsiteX100" fmla="*/ 339195 w 2504597"/>
                <a:gd name="connsiteY100" fmla="*/ 727830 h 3884068"/>
                <a:gd name="connsiteX101" fmla="*/ 344338 w 2504597"/>
                <a:gd name="connsiteY101" fmla="*/ 724435 h 3884068"/>
                <a:gd name="connsiteX102" fmla="*/ 335590 w 2504597"/>
                <a:gd name="connsiteY102" fmla="*/ 723315 h 3884068"/>
                <a:gd name="connsiteX103" fmla="*/ 196078 w 2504597"/>
                <a:gd name="connsiteY103" fmla="*/ 682120 h 3884068"/>
                <a:gd name="connsiteX104" fmla="*/ 185117 w 2504597"/>
                <a:gd name="connsiteY104" fmla="*/ 675555 h 3884068"/>
                <a:gd name="connsiteX105" fmla="*/ 480317 w 2504597"/>
                <a:gd name="connsiteY105" fmla="*/ 634637 h 3884068"/>
                <a:gd name="connsiteX106" fmla="*/ 643694 w 2504597"/>
                <a:gd name="connsiteY106" fmla="*/ 526748 h 3884068"/>
                <a:gd name="connsiteX107" fmla="*/ 685434 w 2504597"/>
                <a:gd name="connsiteY107" fmla="*/ 606206 h 3884068"/>
                <a:gd name="connsiteX108" fmla="*/ 791872 w 2504597"/>
                <a:gd name="connsiteY108" fmla="*/ 591453 h 3884068"/>
                <a:gd name="connsiteX109" fmla="*/ 713561 w 2504597"/>
                <a:gd name="connsiteY109" fmla="*/ 26488 h 3884068"/>
                <a:gd name="connsiteX110" fmla="*/ 748671 w 2504597"/>
                <a:gd name="connsiteY110" fmla="*/ 29343 h 3884068"/>
                <a:gd name="connsiteX111" fmla="*/ 749293 w 2504597"/>
                <a:gd name="connsiteY111" fmla="*/ 28977 h 3884068"/>
                <a:gd name="connsiteX112" fmla="*/ 952624 w 2504597"/>
                <a:gd name="connsiteY112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480317 w 2504597"/>
                <a:gd name="connsiteY109" fmla="*/ 634637 h 3884068"/>
                <a:gd name="connsiteX110" fmla="*/ 685434 w 2504597"/>
                <a:gd name="connsiteY110" fmla="*/ 606206 h 3884068"/>
                <a:gd name="connsiteX111" fmla="*/ 791872 w 2504597"/>
                <a:gd name="connsiteY111" fmla="*/ 591453 h 3884068"/>
                <a:gd name="connsiteX112" fmla="*/ 713561 w 2504597"/>
                <a:gd name="connsiteY112" fmla="*/ 26488 h 3884068"/>
                <a:gd name="connsiteX113" fmla="*/ 748671 w 2504597"/>
                <a:gd name="connsiteY113" fmla="*/ 29343 h 3884068"/>
                <a:gd name="connsiteX114" fmla="*/ 749293 w 2504597"/>
                <a:gd name="connsiteY114" fmla="*/ 28977 h 3884068"/>
                <a:gd name="connsiteX115" fmla="*/ 952624 w 2504597"/>
                <a:gd name="connsiteY115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685434 w 2504597"/>
                <a:gd name="connsiteY109" fmla="*/ 606206 h 3884068"/>
                <a:gd name="connsiteX110" fmla="*/ 791872 w 2504597"/>
                <a:gd name="connsiteY110" fmla="*/ 591453 h 3884068"/>
                <a:gd name="connsiteX111" fmla="*/ 713561 w 2504597"/>
                <a:gd name="connsiteY111" fmla="*/ 26488 h 3884068"/>
                <a:gd name="connsiteX112" fmla="*/ 748671 w 2504597"/>
                <a:gd name="connsiteY112" fmla="*/ 29343 h 3884068"/>
                <a:gd name="connsiteX113" fmla="*/ 749293 w 2504597"/>
                <a:gd name="connsiteY113" fmla="*/ 28977 h 3884068"/>
                <a:gd name="connsiteX114" fmla="*/ 952624 w 2504597"/>
                <a:gd name="connsiteY114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791872 w 2504597"/>
                <a:gd name="connsiteY109" fmla="*/ 591453 h 3884068"/>
                <a:gd name="connsiteX110" fmla="*/ 713561 w 2504597"/>
                <a:gd name="connsiteY110" fmla="*/ 26488 h 3884068"/>
                <a:gd name="connsiteX111" fmla="*/ 748671 w 2504597"/>
                <a:gd name="connsiteY111" fmla="*/ 29343 h 3884068"/>
                <a:gd name="connsiteX112" fmla="*/ 749293 w 2504597"/>
                <a:gd name="connsiteY112" fmla="*/ 28977 h 3884068"/>
                <a:gd name="connsiteX113" fmla="*/ 952624 w 2504597"/>
                <a:gd name="connsiteY113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791872 w 2504597"/>
                <a:gd name="connsiteY109" fmla="*/ 591453 h 3884068"/>
                <a:gd name="connsiteX110" fmla="*/ 713561 w 2504597"/>
                <a:gd name="connsiteY110" fmla="*/ 26488 h 3884068"/>
                <a:gd name="connsiteX111" fmla="*/ 748671 w 2504597"/>
                <a:gd name="connsiteY111" fmla="*/ 29343 h 3884068"/>
                <a:gd name="connsiteX112" fmla="*/ 749293 w 2504597"/>
                <a:gd name="connsiteY112" fmla="*/ 28977 h 3884068"/>
                <a:gd name="connsiteX113" fmla="*/ 952624 w 2504597"/>
                <a:gd name="connsiteY113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791872 w 2504597"/>
                <a:gd name="connsiteY109" fmla="*/ 591453 h 3884068"/>
                <a:gd name="connsiteX110" fmla="*/ 713561 w 2504597"/>
                <a:gd name="connsiteY110" fmla="*/ 26488 h 3884068"/>
                <a:gd name="connsiteX111" fmla="*/ 748671 w 2504597"/>
                <a:gd name="connsiteY111" fmla="*/ 29343 h 3884068"/>
                <a:gd name="connsiteX112" fmla="*/ 749293 w 2504597"/>
                <a:gd name="connsiteY112" fmla="*/ 28977 h 3884068"/>
                <a:gd name="connsiteX113" fmla="*/ 952624 w 2504597"/>
                <a:gd name="connsiteY113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791872 w 2504597"/>
                <a:gd name="connsiteY109" fmla="*/ 591453 h 3884068"/>
                <a:gd name="connsiteX110" fmla="*/ 713561 w 2504597"/>
                <a:gd name="connsiteY110" fmla="*/ 26488 h 3884068"/>
                <a:gd name="connsiteX111" fmla="*/ 748671 w 2504597"/>
                <a:gd name="connsiteY111" fmla="*/ 29343 h 3884068"/>
                <a:gd name="connsiteX112" fmla="*/ 749293 w 2504597"/>
                <a:gd name="connsiteY112" fmla="*/ 28977 h 3884068"/>
                <a:gd name="connsiteX113" fmla="*/ 952624 w 2504597"/>
                <a:gd name="connsiteY113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791872 w 2504597"/>
                <a:gd name="connsiteY109" fmla="*/ 591453 h 3884068"/>
                <a:gd name="connsiteX110" fmla="*/ 713561 w 2504597"/>
                <a:gd name="connsiteY110" fmla="*/ 26488 h 3884068"/>
                <a:gd name="connsiteX111" fmla="*/ 748671 w 2504597"/>
                <a:gd name="connsiteY111" fmla="*/ 29343 h 3884068"/>
                <a:gd name="connsiteX112" fmla="*/ 749293 w 2504597"/>
                <a:gd name="connsiteY112" fmla="*/ 28977 h 3884068"/>
                <a:gd name="connsiteX113" fmla="*/ 952624 w 2504597"/>
                <a:gd name="connsiteY113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106648 w 2504597"/>
                <a:gd name="connsiteY36" fmla="*/ 296235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952624 w 2504597"/>
                <a:gd name="connsiteY42" fmla="*/ 242 h 3884068"/>
                <a:gd name="connsiteX43" fmla="*/ 1271606 w 2504597"/>
                <a:gd name="connsiteY43" fmla="*/ 59187 h 3884068"/>
                <a:gd name="connsiteX44" fmla="*/ 1736293 w 2504597"/>
                <a:gd name="connsiteY44" fmla="*/ 484856 h 3884068"/>
                <a:gd name="connsiteX45" fmla="*/ 1249940 w 2504597"/>
                <a:gd name="connsiteY45" fmla="*/ 124746 h 3884068"/>
                <a:gd name="connsiteX46" fmla="*/ 1065607 w 2504597"/>
                <a:gd name="connsiteY46" fmla="*/ 78290 h 3884068"/>
                <a:gd name="connsiteX47" fmla="*/ 1008099 w 2504597"/>
                <a:gd name="connsiteY47" fmla="*/ 73028 h 3884068"/>
                <a:gd name="connsiteX48" fmla="*/ 1021644 w 2504597"/>
                <a:gd name="connsiteY48" fmla="*/ 78649 h 3884068"/>
                <a:gd name="connsiteX49" fmla="*/ 1114606 w 2504597"/>
                <a:gd name="connsiteY49" fmla="*/ 98875 h 3884068"/>
                <a:gd name="connsiteX50" fmla="*/ 1324615 w 2504597"/>
                <a:gd name="connsiteY50" fmla="*/ 178652 h 3884068"/>
                <a:gd name="connsiteX51" fmla="*/ 1728093 w 2504597"/>
                <a:gd name="connsiteY51" fmla="*/ 662733 h 3884068"/>
                <a:gd name="connsiteX52" fmla="*/ 1294363 w 2504597"/>
                <a:gd name="connsiteY52" fmla="*/ 240719 h 3884068"/>
                <a:gd name="connsiteX53" fmla="*/ 1194670 w 2504597"/>
                <a:gd name="connsiteY53" fmla="*/ 200757 h 3884068"/>
                <a:gd name="connsiteX54" fmla="*/ 1210014 w 2504597"/>
                <a:gd name="connsiteY54" fmla="*/ 215331 h 3884068"/>
                <a:gd name="connsiteX55" fmla="*/ 1290078 w 2504597"/>
                <a:gd name="connsiteY55" fmla="*/ 258014 h 3884068"/>
                <a:gd name="connsiteX56" fmla="*/ 1673675 w 2504597"/>
                <a:gd name="connsiteY56" fmla="*/ 740785 h 3884068"/>
                <a:gd name="connsiteX57" fmla="*/ 1523627 w 2504597"/>
                <a:gd name="connsiteY57" fmla="*/ 507074 h 3884068"/>
                <a:gd name="connsiteX58" fmla="*/ 1478128 w 2504597"/>
                <a:gd name="connsiteY58" fmla="*/ 465455 h 3884068"/>
                <a:gd name="connsiteX59" fmla="*/ 1538156 w 2504597"/>
                <a:gd name="connsiteY59" fmla="*/ 543973 h 3884068"/>
                <a:gd name="connsiteX60" fmla="*/ 1605157 w 2504597"/>
                <a:gd name="connsiteY60" fmla="*/ 1074812 h 3884068"/>
                <a:gd name="connsiteX61" fmla="*/ 1505897 w 2504597"/>
                <a:gd name="connsiteY61" fmla="*/ 669518 h 3884068"/>
                <a:gd name="connsiteX62" fmla="*/ 1496663 w 2504597"/>
                <a:gd name="connsiteY62" fmla="*/ 655834 h 3884068"/>
                <a:gd name="connsiteX63" fmla="*/ 1520330 w 2504597"/>
                <a:gd name="connsiteY63" fmla="*/ 719471 h 3884068"/>
                <a:gd name="connsiteX64" fmla="*/ 1431347 w 2504597"/>
                <a:gd name="connsiteY64" fmla="*/ 1255854 h 3884068"/>
                <a:gd name="connsiteX65" fmla="*/ 1421442 w 2504597"/>
                <a:gd name="connsiteY65" fmla="*/ 729408 h 3884068"/>
                <a:gd name="connsiteX66" fmla="*/ 1389465 w 2504597"/>
                <a:gd name="connsiteY66" fmla="*/ 651769 h 3884068"/>
                <a:gd name="connsiteX67" fmla="*/ 1425539 w 2504597"/>
                <a:gd name="connsiteY67" fmla="*/ 752455 h 3884068"/>
                <a:gd name="connsiteX68" fmla="*/ 1389757 w 2504597"/>
                <a:gd name="connsiteY68" fmla="*/ 1204115 h 3884068"/>
                <a:gd name="connsiteX69" fmla="*/ 1271029 w 2504597"/>
                <a:gd name="connsiteY69" fmla="*/ 554445 h 3884068"/>
                <a:gd name="connsiteX70" fmla="*/ 1232019 w 2504597"/>
                <a:gd name="connsiteY70" fmla="*/ 488484 h 3884068"/>
                <a:gd name="connsiteX71" fmla="*/ 1261257 w 2504597"/>
                <a:gd name="connsiteY71" fmla="*/ 542793 h 3884068"/>
                <a:gd name="connsiteX72" fmla="*/ 1312897 w 2504597"/>
                <a:gd name="connsiteY72" fmla="*/ 671638 h 3884068"/>
                <a:gd name="connsiteX73" fmla="*/ 1299257 w 2504597"/>
                <a:gd name="connsiteY73" fmla="*/ 1345235 h 3884068"/>
                <a:gd name="connsiteX74" fmla="*/ 1281283 w 2504597"/>
                <a:gd name="connsiteY74" fmla="*/ 1365458 h 3884068"/>
                <a:gd name="connsiteX75" fmla="*/ 1396905 w 2504597"/>
                <a:gd name="connsiteY75" fmla="*/ 1441244 h 3884068"/>
                <a:gd name="connsiteX76" fmla="*/ 1608698 w 2504597"/>
                <a:gd name="connsiteY76" fmla="*/ 1626344 h 3884068"/>
                <a:gd name="connsiteX77" fmla="*/ 2114548 w 2504597"/>
                <a:gd name="connsiteY77" fmla="*/ 2617928 h 3884068"/>
                <a:gd name="connsiteX78" fmla="*/ 2114376 w 2504597"/>
                <a:gd name="connsiteY78" fmla="*/ 2700073 h 3884068"/>
                <a:gd name="connsiteX79" fmla="*/ 2150557 w 2504597"/>
                <a:gd name="connsiteY79" fmla="*/ 2743452 h 3884068"/>
                <a:gd name="connsiteX80" fmla="*/ 2327989 w 2504597"/>
                <a:gd name="connsiteY80" fmla="*/ 2982250 h 3884068"/>
                <a:gd name="connsiteX81" fmla="*/ 2440546 w 2504597"/>
                <a:gd name="connsiteY81" fmla="*/ 3620104 h 3884068"/>
                <a:gd name="connsiteX82" fmla="*/ 2325818 w 2504597"/>
                <a:gd name="connsiteY82" fmla="*/ 3679338 h 3884068"/>
                <a:gd name="connsiteX83" fmla="*/ 2301353 w 2504597"/>
                <a:gd name="connsiteY83" fmla="*/ 3683320 h 3884068"/>
                <a:gd name="connsiteX84" fmla="*/ 2301168 w 2504597"/>
                <a:gd name="connsiteY84" fmla="*/ 3685595 h 3884068"/>
                <a:gd name="connsiteX85" fmla="*/ 2238115 w 2504597"/>
                <a:gd name="connsiteY85" fmla="*/ 3783833 h 3884068"/>
                <a:gd name="connsiteX86" fmla="*/ 1981668 w 2504597"/>
                <a:gd name="connsiteY86" fmla="*/ 3817185 h 3884068"/>
                <a:gd name="connsiteX87" fmla="*/ 1980144 w 2504597"/>
                <a:gd name="connsiteY87" fmla="*/ 3816176 h 3884068"/>
                <a:gd name="connsiteX88" fmla="*/ 1968062 w 2504597"/>
                <a:gd name="connsiteY88" fmla="*/ 3832810 h 3884068"/>
                <a:gd name="connsiteX89" fmla="*/ 1918606 w 2504597"/>
                <a:gd name="connsiteY89" fmla="*/ 3860611 h 3884068"/>
                <a:gd name="connsiteX90" fmla="*/ 1455484 w 2504597"/>
                <a:gd name="connsiteY90" fmla="*/ 3362289 h 3884068"/>
                <a:gd name="connsiteX91" fmla="*/ 1421742 w 2504597"/>
                <a:gd name="connsiteY91" fmla="*/ 3222397 h 3884068"/>
                <a:gd name="connsiteX92" fmla="*/ 1306791 w 2504597"/>
                <a:gd name="connsiteY92" fmla="*/ 3205176 h 3884068"/>
                <a:gd name="connsiteX93" fmla="*/ 1132542 w 2504597"/>
                <a:gd name="connsiteY93" fmla="*/ 3147613 h 3884068"/>
                <a:gd name="connsiteX94" fmla="*/ 1101070 w 2504597"/>
                <a:gd name="connsiteY94" fmla="*/ 3173435 h 3884068"/>
                <a:gd name="connsiteX95" fmla="*/ 1003832 w 2504597"/>
                <a:gd name="connsiteY95" fmla="*/ 3197325 h 3884068"/>
                <a:gd name="connsiteX96" fmla="*/ 759096 w 2504597"/>
                <a:gd name="connsiteY96" fmla="*/ 2954588 h 3884068"/>
                <a:gd name="connsiteX97" fmla="*/ 757729 w 2504597"/>
                <a:gd name="connsiteY97" fmla="*/ 2938077 h 3884068"/>
                <a:gd name="connsiteX98" fmla="*/ 700149 w 2504597"/>
                <a:gd name="connsiteY98" fmla="*/ 2898834 h 3884068"/>
                <a:gd name="connsiteX99" fmla="*/ 506988 w 2504597"/>
                <a:gd name="connsiteY99" fmla="*/ 2728055 h 3884068"/>
                <a:gd name="connsiteX100" fmla="*/ 154920 w 2504597"/>
                <a:gd name="connsiteY100" fmla="*/ 1274278 h 3884068"/>
                <a:gd name="connsiteX101" fmla="*/ 244564 w 2504597"/>
                <a:gd name="connsiteY101" fmla="*/ 1204416 h 3884068"/>
                <a:gd name="connsiteX102" fmla="*/ 243926 w 2504597"/>
                <a:gd name="connsiteY102" fmla="*/ 1203467 h 3884068"/>
                <a:gd name="connsiteX103" fmla="*/ 339195 w 2504597"/>
                <a:gd name="connsiteY103" fmla="*/ 727830 h 3884068"/>
                <a:gd name="connsiteX104" fmla="*/ 344338 w 2504597"/>
                <a:gd name="connsiteY104" fmla="*/ 724435 h 3884068"/>
                <a:gd name="connsiteX105" fmla="*/ 335590 w 2504597"/>
                <a:gd name="connsiteY105" fmla="*/ 723315 h 3884068"/>
                <a:gd name="connsiteX106" fmla="*/ 196078 w 2504597"/>
                <a:gd name="connsiteY106" fmla="*/ 682120 h 3884068"/>
                <a:gd name="connsiteX107" fmla="*/ 185117 w 2504597"/>
                <a:gd name="connsiteY107" fmla="*/ 675555 h 3884068"/>
                <a:gd name="connsiteX108" fmla="*/ 791872 w 2504597"/>
                <a:gd name="connsiteY108" fmla="*/ 591453 h 3884068"/>
                <a:gd name="connsiteX109" fmla="*/ 713561 w 2504597"/>
                <a:gd name="connsiteY109" fmla="*/ 26488 h 3884068"/>
                <a:gd name="connsiteX110" fmla="*/ 748671 w 2504597"/>
                <a:gd name="connsiteY110" fmla="*/ 29343 h 3884068"/>
                <a:gd name="connsiteX111" fmla="*/ 749293 w 2504597"/>
                <a:gd name="connsiteY111" fmla="*/ 28977 h 3884068"/>
                <a:gd name="connsiteX112" fmla="*/ 952624 w 2504597"/>
                <a:gd name="connsiteY112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164482 w 2504597"/>
                <a:gd name="connsiteY36" fmla="*/ 374284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952624 w 2504597"/>
                <a:gd name="connsiteY41" fmla="*/ 242 h 3884068"/>
                <a:gd name="connsiteX42" fmla="*/ 1271606 w 2504597"/>
                <a:gd name="connsiteY42" fmla="*/ 59187 h 3884068"/>
                <a:gd name="connsiteX43" fmla="*/ 1736293 w 2504597"/>
                <a:gd name="connsiteY43" fmla="*/ 484856 h 3884068"/>
                <a:gd name="connsiteX44" fmla="*/ 1249940 w 2504597"/>
                <a:gd name="connsiteY44" fmla="*/ 124746 h 3884068"/>
                <a:gd name="connsiteX45" fmla="*/ 1065607 w 2504597"/>
                <a:gd name="connsiteY45" fmla="*/ 78290 h 3884068"/>
                <a:gd name="connsiteX46" fmla="*/ 1008099 w 2504597"/>
                <a:gd name="connsiteY46" fmla="*/ 73028 h 3884068"/>
                <a:gd name="connsiteX47" fmla="*/ 1021644 w 2504597"/>
                <a:gd name="connsiteY47" fmla="*/ 78649 h 3884068"/>
                <a:gd name="connsiteX48" fmla="*/ 1114606 w 2504597"/>
                <a:gd name="connsiteY48" fmla="*/ 98875 h 3884068"/>
                <a:gd name="connsiteX49" fmla="*/ 1324615 w 2504597"/>
                <a:gd name="connsiteY49" fmla="*/ 178652 h 3884068"/>
                <a:gd name="connsiteX50" fmla="*/ 1728093 w 2504597"/>
                <a:gd name="connsiteY50" fmla="*/ 662733 h 3884068"/>
                <a:gd name="connsiteX51" fmla="*/ 1294363 w 2504597"/>
                <a:gd name="connsiteY51" fmla="*/ 240719 h 3884068"/>
                <a:gd name="connsiteX52" fmla="*/ 1194670 w 2504597"/>
                <a:gd name="connsiteY52" fmla="*/ 200757 h 3884068"/>
                <a:gd name="connsiteX53" fmla="*/ 1210014 w 2504597"/>
                <a:gd name="connsiteY53" fmla="*/ 215331 h 3884068"/>
                <a:gd name="connsiteX54" fmla="*/ 1290078 w 2504597"/>
                <a:gd name="connsiteY54" fmla="*/ 258014 h 3884068"/>
                <a:gd name="connsiteX55" fmla="*/ 1673675 w 2504597"/>
                <a:gd name="connsiteY55" fmla="*/ 740785 h 3884068"/>
                <a:gd name="connsiteX56" fmla="*/ 1523627 w 2504597"/>
                <a:gd name="connsiteY56" fmla="*/ 507074 h 3884068"/>
                <a:gd name="connsiteX57" fmla="*/ 1478128 w 2504597"/>
                <a:gd name="connsiteY57" fmla="*/ 465455 h 3884068"/>
                <a:gd name="connsiteX58" fmla="*/ 1538156 w 2504597"/>
                <a:gd name="connsiteY58" fmla="*/ 543973 h 3884068"/>
                <a:gd name="connsiteX59" fmla="*/ 1605157 w 2504597"/>
                <a:gd name="connsiteY59" fmla="*/ 1074812 h 3884068"/>
                <a:gd name="connsiteX60" fmla="*/ 1505897 w 2504597"/>
                <a:gd name="connsiteY60" fmla="*/ 669518 h 3884068"/>
                <a:gd name="connsiteX61" fmla="*/ 1496663 w 2504597"/>
                <a:gd name="connsiteY61" fmla="*/ 655834 h 3884068"/>
                <a:gd name="connsiteX62" fmla="*/ 1520330 w 2504597"/>
                <a:gd name="connsiteY62" fmla="*/ 719471 h 3884068"/>
                <a:gd name="connsiteX63" fmla="*/ 1431347 w 2504597"/>
                <a:gd name="connsiteY63" fmla="*/ 1255854 h 3884068"/>
                <a:gd name="connsiteX64" fmla="*/ 1421442 w 2504597"/>
                <a:gd name="connsiteY64" fmla="*/ 729408 h 3884068"/>
                <a:gd name="connsiteX65" fmla="*/ 1389465 w 2504597"/>
                <a:gd name="connsiteY65" fmla="*/ 651769 h 3884068"/>
                <a:gd name="connsiteX66" fmla="*/ 1425539 w 2504597"/>
                <a:gd name="connsiteY66" fmla="*/ 752455 h 3884068"/>
                <a:gd name="connsiteX67" fmla="*/ 1389757 w 2504597"/>
                <a:gd name="connsiteY67" fmla="*/ 1204115 h 3884068"/>
                <a:gd name="connsiteX68" fmla="*/ 1271029 w 2504597"/>
                <a:gd name="connsiteY68" fmla="*/ 554445 h 3884068"/>
                <a:gd name="connsiteX69" fmla="*/ 1232019 w 2504597"/>
                <a:gd name="connsiteY69" fmla="*/ 488484 h 3884068"/>
                <a:gd name="connsiteX70" fmla="*/ 1261257 w 2504597"/>
                <a:gd name="connsiteY70" fmla="*/ 542793 h 3884068"/>
                <a:gd name="connsiteX71" fmla="*/ 1312897 w 2504597"/>
                <a:gd name="connsiteY71" fmla="*/ 671638 h 3884068"/>
                <a:gd name="connsiteX72" fmla="*/ 1299257 w 2504597"/>
                <a:gd name="connsiteY72" fmla="*/ 1345235 h 3884068"/>
                <a:gd name="connsiteX73" fmla="*/ 1281283 w 2504597"/>
                <a:gd name="connsiteY73" fmla="*/ 1365458 h 3884068"/>
                <a:gd name="connsiteX74" fmla="*/ 1396905 w 2504597"/>
                <a:gd name="connsiteY74" fmla="*/ 1441244 h 3884068"/>
                <a:gd name="connsiteX75" fmla="*/ 1608698 w 2504597"/>
                <a:gd name="connsiteY75" fmla="*/ 1626344 h 3884068"/>
                <a:gd name="connsiteX76" fmla="*/ 2114548 w 2504597"/>
                <a:gd name="connsiteY76" fmla="*/ 2617928 h 3884068"/>
                <a:gd name="connsiteX77" fmla="*/ 2114376 w 2504597"/>
                <a:gd name="connsiteY77" fmla="*/ 2700073 h 3884068"/>
                <a:gd name="connsiteX78" fmla="*/ 2150557 w 2504597"/>
                <a:gd name="connsiteY78" fmla="*/ 2743452 h 3884068"/>
                <a:gd name="connsiteX79" fmla="*/ 2327989 w 2504597"/>
                <a:gd name="connsiteY79" fmla="*/ 2982250 h 3884068"/>
                <a:gd name="connsiteX80" fmla="*/ 2440546 w 2504597"/>
                <a:gd name="connsiteY80" fmla="*/ 3620104 h 3884068"/>
                <a:gd name="connsiteX81" fmla="*/ 2325818 w 2504597"/>
                <a:gd name="connsiteY81" fmla="*/ 3679338 h 3884068"/>
                <a:gd name="connsiteX82" fmla="*/ 2301353 w 2504597"/>
                <a:gd name="connsiteY82" fmla="*/ 3683320 h 3884068"/>
                <a:gd name="connsiteX83" fmla="*/ 2301168 w 2504597"/>
                <a:gd name="connsiteY83" fmla="*/ 3685595 h 3884068"/>
                <a:gd name="connsiteX84" fmla="*/ 2238115 w 2504597"/>
                <a:gd name="connsiteY84" fmla="*/ 3783833 h 3884068"/>
                <a:gd name="connsiteX85" fmla="*/ 1981668 w 2504597"/>
                <a:gd name="connsiteY85" fmla="*/ 3817185 h 3884068"/>
                <a:gd name="connsiteX86" fmla="*/ 1980144 w 2504597"/>
                <a:gd name="connsiteY86" fmla="*/ 3816176 h 3884068"/>
                <a:gd name="connsiteX87" fmla="*/ 1968062 w 2504597"/>
                <a:gd name="connsiteY87" fmla="*/ 3832810 h 3884068"/>
                <a:gd name="connsiteX88" fmla="*/ 1918606 w 2504597"/>
                <a:gd name="connsiteY88" fmla="*/ 3860611 h 3884068"/>
                <a:gd name="connsiteX89" fmla="*/ 1455484 w 2504597"/>
                <a:gd name="connsiteY89" fmla="*/ 3362289 h 3884068"/>
                <a:gd name="connsiteX90" fmla="*/ 1421742 w 2504597"/>
                <a:gd name="connsiteY90" fmla="*/ 3222397 h 3884068"/>
                <a:gd name="connsiteX91" fmla="*/ 1306791 w 2504597"/>
                <a:gd name="connsiteY91" fmla="*/ 3205176 h 3884068"/>
                <a:gd name="connsiteX92" fmla="*/ 1132542 w 2504597"/>
                <a:gd name="connsiteY92" fmla="*/ 3147613 h 3884068"/>
                <a:gd name="connsiteX93" fmla="*/ 1101070 w 2504597"/>
                <a:gd name="connsiteY93" fmla="*/ 3173435 h 3884068"/>
                <a:gd name="connsiteX94" fmla="*/ 1003832 w 2504597"/>
                <a:gd name="connsiteY94" fmla="*/ 3197325 h 3884068"/>
                <a:gd name="connsiteX95" fmla="*/ 759096 w 2504597"/>
                <a:gd name="connsiteY95" fmla="*/ 2954588 h 3884068"/>
                <a:gd name="connsiteX96" fmla="*/ 757729 w 2504597"/>
                <a:gd name="connsiteY96" fmla="*/ 2938077 h 3884068"/>
                <a:gd name="connsiteX97" fmla="*/ 700149 w 2504597"/>
                <a:gd name="connsiteY97" fmla="*/ 2898834 h 3884068"/>
                <a:gd name="connsiteX98" fmla="*/ 506988 w 2504597"/>
                <a:gd name="connsiteY98" fmla="*/ 2728055 h 3884068"/>
                <a:gd name="connsiteX99" fmla="*/ 154920 w 2504597"/>
                <a:gd name="connsiteY99" fmla="*/ 1274278 h 3884068"/>
                <a:gd name="connsiteX100" fmla="*/ 244564 w 2504597"/>
                <a:gd name="connsiteY100" fmla="*/ 1204416 h 3884068"/>
                <a:gd name="connsiteX101" fmla="*/ 243926 w 2504597"/>
                <a:gd name="connsiteY101" fmla="*/ 1203467 h 3884068"/>
                <a:gd name="connsiteX102" fmla="*/ 339195 w 2504597"/>
                <a:gd name="connsiteY102" fmla="*/ 727830 h 3884068"/>
                <a:gd name="connsiteX103" fmla="*/ 344338 w 2504597"/>
                <a:gd name="connsiteY103" fmla="*/ 724435 h 3884068"/>
                <a:gd name="connsiteX104" fmla="*/ 335590 w 2504597"/>
                <a:gd name="connsiteY104" fmla="*/ 723315 h 3884068"/>
                <a:gd name="connsiteX105" fmla="*/ 196078 w 2504597"/>
                <a:gd name="connsiteY105" fmla="*/ 682120 h 3884068"/>
                <a:gd name="connsiteX106" fmla="*/ 185117 w 2504597"/>
                <a:gd name="connsiteY106" fmla="*/ 675555 h 3884068"/>
                <a:gd name="connsiteX107" fmla="*/ 791872 w 2504597"/>
                <a:gd name="connsiteY107" fmla="*/ 591453 h 3884068"/>
                <a:gd name="connsiteX108" fmla="*/ 713561 w 2504597"/>
                <a:gd name="connsiteY108" fmla="*/ 26488 h 3884068"/>
                <a:gd name="connsiteX109" fmla="*/ 748671 w 2504597"/>
                <a:gd name="connsiteY109" fmla="*/ 29343 h 3884068"/>
                <a:gd name="connsiteX110" fmla="*/ 749293 w 2504597"/>
                <a:gd name="connsiteY110" fmla="*/ 28977 h 3884068"/>
                <a:gd name="connsiteX111" fmla="*/ 952624 w 2504597"/>
                <a:gd name="connsiteY111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164482 w 2504597"/>
                <a:gd name="connsiteY36" fmla="*/ 374284 h 3884068"/>
                <a:gd name="connsiteX37" fmla="*/ 1129023 w 2504597"/>
                <a:gd name="connsiteY37" fmla="*/ 327931 h 3884068"/>
                <a:gd name="connsiteX38" fmla="*/ 1179076 w 2504597"/>
                <a:gd name="connsiteY38" fmla="*/ 398961 h 3884068"/>
                <a:gd name="connsiteX39" fmla="*/ 1164482 w 2504597"/>
                <a:gd name="connsiteY39" fmla="*/ 374284 h 3884068"/>
                <a:gd name="connsiteX40" fmla="*/ 952624 w 2504597"/>
                <a:gd name="connsiteY40" fmla="*/ 242 h 3884068"/>
                <a:gd name="connsiteX41" fmla="*/ 1271606 w 2504597"/>
                <a:gd name="connsiteY41" fmla="*/ 59187 h 3884068"/>
                <a:gd name="connsiteX42" fmla="*/ 1736293 w 2504597"/>
                <a:gd name="connsiteY42" fmla="*/ 484856 h 3884068"/>
                <a:gd name="connsiteX43" fmla="*/ 1249940 w 2504597"/>
                <a:gd name="connsiteY43" fmla="*/ 124746 h 3884068"/>
                <a:gd name="connsiteX44" fmla="*/ 1065607 w 2504597"/>
                <a:gd name="connsiteY44" fmla="*/ 78290 h 3884068"/>
                <a:gd name="connsiteX45" fmla="*/ 1008099 w 2504597"/>
                <a:gd name="connsiteY45" fmla="*/ 73028 h 3884068"/>
                <a:gd name="connsiteX46" fmla="*/ 1021644 w 2504597"/>
                <a:gd name="connsiteY46" fmla="*/ 78649 h 3884068"/>
                <a:gd name="connsiteX47" fmla="*/ 1114606 w 2504597"/>
                <a:gd name="connsiteY47" fmla="*/ 98875 h 3884068"/>
                <a:gd name="connsiteX48" fmla="*/ 1324615 w 2504597"/>
                <a:gd name="connsiteY48" fmla="*/ 178652 h 3884068"/>
                <a:gd name="connsiteX49" fmla="*/ 1728093 w 2504597"/>
                <a:gd name="connsiteY49" fmla="*/ 662733 h 3884068"/>
                <a:gd name="connsiteX50" fmla="*/ 1294363 w 2504597"/>
                <a:gd name="connsiteY50" fmla="*/ 240719 h 3884068"/>
                <a:gd name="connsiteX51" fmla="*/ 1194670 w 2504597"/>
                <a:gd name="connsiteY51" fmla="*/ 200757 h 3884068"/>
                <a:gd name="connsiteX52" fmla="*/ 1210014 w 2504597"/>
                <a:gd name="connsiteY52" fmla="*/ 215331 h 3884068"/>
                <a:gd name="connsiteX53" fmla="*/ 1290078 w 2504597"/>
                <a:gd name="connsiteY53" fmla="*/ 258014 h 3884068"/>
                <a:gd name="connsiteX54" fmla="*/ 1673675 w 2504597"/>
                <a:gd name="connsiteY54" fmla="*/ 740785 h 3884068"/>
                <a:gd name="connsiteX55" fmla="*/ 1523627 w 2504597"/>
                <a:gd name="connsiteY55" fmla="*/ 507074 h 3884068"/>
                <a:gd name="connsiteX56" fmla="*/ 1478128 w 2504597"/>
                <a:gd name="connsiteY56" fmla="*/ 465455 h 3884068"/>
                <a:gd name="connsiteX57" fmla="*/ 1538156 w 2504597"/>
                <a:gd name="connsiteY57" fmla="*/ 543973 h 3884068"/>
                <a:gd name="connsiteX58" fmla="*/ 1605157 w 2504597"/>
                <a:gd name="connsiteY58" fmla="*/ 1074812 h 3884068"/>
                <a:gd name="connsiteX59" fmla="*/ 1505897 w 2504597"/>
                <a:gd name="connsiteY59" fmla="*/ 669518 h 3884068"/>
                <a:gd name="connsiteX60" fmla="*/ 1496663 w 2504597"/>
                <a:gd name="connsiteY60" fmla="*/ 655834 h 3884068"/>
                <a:gd name="connsiteX61" fmla="*/ 1520330 w 2504597"/>
                <a:gd name="connsiteY61" fmla="*/ 719471 h 3884068"/>
                <a:gd name="connsiteX62" fmla="*/ 1431347 w 2504597"/>
                <a:gd name="connsiteY62" fmla="*/ 1255854 h 3884068"/>
                <a:gd name="connsiteX63" fmla="*/ 1421442 w 2504597"/>
                <a:gd name="connsiteY63" fmla="*/ 729408 h 3884068"/>
                <a:gd name="connsiteX64" fmla="*/ 1389465 w 2504597"/>
                <a:gd name="connsiteY64" fmla="*/ 651769 h 3884068"/>
                <a:gd name="connsiteX65" fmla="*/ 1425539 w 2504597"/>
                <a:gd name="connsiteY65" fmla="*/ 752455 h 3884068"/>
                <a:gd name="connsiteX66" fmla="*/ 1389757 w 2504597"/>
                <a:gd name="connsiteY66" fmla="*/ 1204115 h 3884068"/>
                <a:gd name="connsiteX67" fmla="*/ 1271029 w 2504597"/>
                <a:gd name="connsiteY67" fmla="*/ 554445 h 3884068"/>
                <a:gd name="connsiteX68" fmla="*/ 1232019 w 2504597"/>
                <a:gd name="connsiteY68" fmla="*/ 488484 h 3884068"/>
                <a:gd name="connsiteX69" fmla="*/ 1261257 w 2504597"/>
                <a:gd name="connsiteY69" fmla="*/ 542793 h 3884068"/>
                <a:gd name="connsiteX70" fmla="*/ 1312897 w 2504597"/>
                <a:gd name="connsiteY70" fmla="*/ 671638 h 3884068"/>
                <a:gd name="connsiteX71" fmla="*/ 1299257 w 2504597"/>
                <a:gd name="connsiteY71" fmla="*/ 1345235 h 3884068"/>
                <a:gd name="connsiteX72" fmla="*/ 1281283 w 2504597"/>
                <a:gd name="connsiteY72" fmla="*/ 1365458 h 3884068"/>
                <a:gd name="connsiteX73" fmla="*/ 1396905 w 2504597"/>
                <a:gd name="connsiteY73" fmla="*/ 1441244 h 3884068"/>
                <a:gd name="connsiteX74" fmla="*/ 1608698 w 2504597"/>
                <a:gd name="connsiteY74" fmla="*/ 1626344 h 3884068"/>
                <a:gd name="connsiteX75" fmla="*/ 2114548 w 2504597"/>
                <a:gd name="connsiteY75" fmla="*/ 2617928 h 3884068"/>
                <a:gd name="connsiteX76" fmla="*/ 2114376 w 2504597"/>
                <a:gd name="connsiteY76" fmla="*/ 2700073 h 3884068"/>
                <a:gd name="connsiteX77" fmla="*/ 2150557 w 2504597"/>
                <a:gd name="connsiteY77" fmla="*/ 2743452 h 3884068"/>
                <a:gd name="connsiteX78" fmla="*/ 2327989 w 2504597"/>
                <a:gd name="connsiteY78" fmla="*/ 2982250 h 3884068"/>
                <a:gd name="connsiteX79" fmla="*/ 2440546 w 2504597"/>
                <a:gd name="connsiteY79" fmla="*/ 3620104 h 3884068"/>
                <a:gd name="connsiteX80" fmla="*/ 2325818 w 2504597"/>
                <a:gd name="connsiteY80" fmla="*/ 3679338 h 3884068"/>
                <a:gd name="connsiteX81" fmla="*/ 2301353 w 2504597"/>
                <a:gd name="connsiteY81" fmla="*/ 3683320 h 3884068"/>
                <a:gd name="connsiteX82" fmla="*/ 2301168 w 2504597"/>
                <a:gd name="connsiteY82" fmla="*/ 3685595 h 3884068"/>
                <a:gd name="connsiteX83" fmla="*/ 2238115 w 2504597"/>
                <a:gd name="connsiteY83" fmla="*/ 3783833 h 3884068"/>
                <a:gd name="connsiteX84" fmla="*/ 1981668 w 2504597"/>
                <a:gd name="connsiteY84" fmla="*/ 3817185 h 3884068"/>
                <a:gd name="connsiteX85" fmla="*/ 1980144 w 2504597"/>
                <a:gd name="connsiteY85" fmla="*/ 3816176 h 3884068"/>
                <a:gd name="connsiteX86" fmla="*/ 1968062 w 2504597"/>
                <a:gd name="connsiteY86" fmla="*/ 3832810 h 3884068"/>
                <a:gd name="connsiteX87" fmla="*/ 1918606 w 2504597"/>
                <a:gd name="connsiteY87" fmla="*/ 3860611 h 3884068"/>
                <a:gd name="connsiteX88" fmla="*/ 1455484 w 2504597"/>
                <a:gd name="connsiteY88" fmla="*/ 3362289 h 3884068"/>
                <a:gd name="connsiteX89" fmla="*/ 1421742 w 2504597"/>
                <a:gd name="connsiteY89" fmla="*/ 3222397 h 3884068"/>
                <a:gd name="connsiteX90" fmla="*/ 1306791 w 2504597"/>
                <a:gd name="connsiteY90" fmla="*/ 3205176 h 3884068"/>
                <a:gd name="connsiteX91" fmla="*/ 1132542 w 2504597"/>
                <a:gd name="connsiteY91" fmla="*/ 3147613 h 3884068"/>
                <a:gd name="connsiteX92" fmla="*/ 1101070 w 2504597"/>
                <a:gd name="connsiteY92" fmla="*/ 3173435 h 3884068"/>
                <a:gd name="connsiteX93" fmla="*/ 1003832 w 2504597"/>
                <a:gd name="connsiteY93" fmla="*/ 3197325 h 3884068"/>
                <a:gd name="connsiteX94" fmla="*/ 759096 w 2504597"/>
                <a:gd name="connsiteY94" fmla="*/ 2954588 h 3884068"/>
                <a:gd name="connsiteX95" fmla="*/ 757729 w 2504597"/>
                <a:gd name="connsiteY95" fmla="*/ 2938077 h 3884068"/>
                <a:gd name="connsiteX96" fmla="*/ 700149 w 2504597"/>
                <a:gd name="connsiteY96" fmla="*/ 2898834 h 3884068"/>
                <a:gd name="connsiteX97" fmla="*/ 506988 w 2504597"/>
                <a:gd name="connsiteY97" fmla="*/ 2728055 h 3884068"/>
                <a:gd name="connsiteX98" fmla="*/ 154920 w 2504597"/>
                <a:gd name="connsiteY98" fmla="*/ 1274278 h 3884068"/>
                <a:gd name="connsiteX99" fmla="*/ 244564 w 2504597"/>
                <a:gd name="connsiteY99" fmla="*/ 1204416 h 3884068"/>
                <a:gd name="connsiteX100" fmla="*/ 243926 w 2504597"/>
                <a:gd name="connsiteY100" fmla="*/ 1203467 h 3884068"/>
                <a:gd name="connsiteX101" fmla="*/ 339195 w 2504597"/>
                <a:gd name="connsiteY101" fmla="*/ 727830 h 3884068"/>
                <a:gd name="connsiteX102" fmla="*/ 344338 w 2504597"/>
                <a:gd name="connsiteY102" fmla="*/ 724435 h 3884068"/>
                <a:gd name="connsiteX103" fmla="*/ 335590 w 2504597"/>
                <a:gd name="connsiteY103" fmla="*/ 723315 h 3884068"/>
                <a:gd name="connsiteX104" fmla="*/ 196078 w 2504597"/>
                <a:gd name="connsiteY104" fmla="*/ 682120 h 3884068"/>
                <a:gd name="connsiteX105" fmla="*/ 185117 w 2504597"/>
                <a:gd name="connsiteY105" fmla="*/ 675555 h 3884068"/>
                <a:gd name="connsiteX106" fmla="*/ 791872 w 2504597"/>
                <a:gd name="connsiteY106" fmla="*/ 591453 h 3884068"/>
                <a:gd name="connsiteX107" fmla="*/ 713561 w 2504597"/>
                <a:gd name="connsiteY107" fmla="*/ 26488 h 3884068"/>
                <a:gd name="connsiteX108" fmla="*/ 748671 w 2504597"/>
                <a:gd name="connsiteY108" fmla="*/ 29343 h 3884068"/>
                <a:gd name="connsiteX109" fmla="*/ 749293 w 2504597"/>
                <a:gd name="connsiteY109" fmla="*/ 28977 h 3884068"/>
                <a:gd name="connsiteX110" fmla="*/ 952624 w 2504597"/>
                <a:gd name="connsiteY110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164482 w 2504597"/>
                <a:gd name="connsiteY36" fmla="*/ 374284 h 3884068"/>
                <a:gd name="connsiteX37" fmla="*/ 1179076 w 2504597"/>
                <a:gd name="connsiteY37" fmla="*/ 398961 h 3884068"/>
                <a:gd name="connsiteX38" fmla="*/ 1164482 w 2504597"/>
                <a:gd name="connsiteY38" fmla="*/ 374284 h 3884068"/>
                <a:gd name="connsiteX39" fmla="*/ 952624 w 2504597"/>
                <a:gd name="connsiteY39" fmla="*/ 242 h 3884068"/>
                <a:gd name="connsiteX40" fmla="*/ 1271606 w 2504597"/>
                <a:gd name="connsiteY40" fmla="*/ 59187 h 3884068"/>
                <a:gd name="connsiteX41" fmla="*/ 1736293 w 2504597"/>
                <a:gd name="connsiteY41" fmla="*/ 484856 h 3884068"/>
                <a:gd name="connsiteX42" fmla="*/ 1249940 w 2504597"/>
                <a:gd name="connsiteY42" fmla="*/ 124746 h 3884068"/>
                <a:gd name="connsiteX43" fmla="*/ 1065607 w 2504597"/>
                <a:gd name="connsiteY43" fmla="*/ 78290 h 3884068"/>
                <a:gd name="connsiteX44" fmla="*/ 1008099 w 2504597"/>
                <a:gd name="connsiteY44" fmla="*/ 73028 h 3884068"/>
                <a:gd name="connsiteX45" fmla="*/ 1021644 w 2504597"/>
                <a:gd name="connsiteY45" fmla="*/ 78649 h 3884068"/>
                <a:gd name="connsiteX46" fmla="*/ 1114606 w 2504597"/>
                <a:gd name="connsiteY46" fmla="*/ 98875 h 3884068"/>
                <a:gd name="connsiteX47" fmla="*/ 1324615 w 2504597"/>
                <a:gd name="connsiteY47" fmla="*/ 178652 h 3884068"/>
                <a:gd name="connsiteX48" fmla="*/ 1728093 w 2504597"/>
                <a:gd name="connsiteY48" fmla="*/ 662733 h 3884068"/>
                <a:gd name="connsiteX49" fmla="*/ 1294363 w 2504597"/>
                <a:gd name="connsiteY49" fmla="*/ 240719 h 3884068"/>
                <a:gd name="connsiteX50" fmla="*/ 1194670 w 2504597"/>
                <a:gd name="connsiteY50" fmla="*/ 200757 h 3884068"/>
                <a:gd name="connsiteX51" fmla="*/ 1210014 w 2504597"/>
                <a:gd name="connsiteY51" fmla="*/ 215331 h 3884068"/>
                <a:gd name="connsiteX52" fmla="*/ 1290078 w 2504597"/>
                <a:gd name="connsiteY52" fmla="*/ 258014 h 3884068"/>
                <a:gd name="connsiteX53" fmla="*/ 1673675 w 2504597"/>
                <a:gd name="connsiteY53" fmla="*/ 740785 h 3884068"/>
                <a:gd name="connsiteX54" fmla="*/ 1523627 w 2504597"/>
                <a:gd name="connsiteY54" fmla="*/ 507074 h 3884068"/>
                <a:gd name="connsiteX55" fmla="*/ 1478128 w 2504597"/>
                <a:gd name="connsiteY55" fmla="*/ 465455 h 3884068"/>
                <a:gd name="connsiteX56" fmla="*/ 1538156 w 2504597"/>
                <a:gd name="connsiteY56" fmla="*/ 543973 h 3884068"/>
                <a:gd name="connsiteX57" fmla="*/ 1605157 w 2504597"/>
                <a:gd name="connsiteY57" fmla="*/ 1074812 h 3884068"/>
                <a:gd name="connsiteX58" fmla="*/ 1505897 w 2504597"/>
                <a:gd name="connsiteY58" fmla="*/ 669518 h 3884068"/>
                <a:gd name="connsiteX59" fmla="*/ 1496663 w 2504597"/>
                <a:gd name="connsiteY59" fmla="*/ 655834 h 3884068"/>
                <a:gd name="connsiteX60" fmla="*/ 1520330 w 2504597"/>
                <a:gd name="connsiteY60" fmla="*/ 719471 h 3884068"/>
                <a:gd name="connsiteX61" fmla="*/ 1431347 w 2504597"/>
                <a:gd name="connsiteY61" fmla="*/ 1255854 h 3884068"/>
                <a:gd name="connsiteX62" fmla="*/ 1421442 w 2504597"/>
                <a:gd name="connsiteY62" fmla="*/ 729408 h 3884068"/>
                <a:gd name="connsiteX63" fmla="*/ 1389465 w 2504597"/>
                <a:gd name="connsiteY63" fmla="*/ 651769 h 3884068"/>
                <a:gd name="connsiteX64" fmla="*/ 1425539 w 2504597"/>
                <a:gd name="connsiteY64" fmla="*/ 752455 h 3884068"/>
                <a:gd name="connsiteX65" fmla="*/ 1389757 w 2504597"/>
                <a:gd name="connsiteY65" fmla="*/ 1204115 h 3884068"/>
                <a:gd name="connsiteX66" fmla="*/ 1271029 w 2504597"/>
                <a:gd name="connsiteY66" fmla="*/ 554445 h 3884068"/>
                <a:gd name="connsiteX67" fmla="*/ 1232019 w 2504597"/>
                <a:gd name="connsiteY67" fmla="*/ 488484 h 3884068"/>
                <a:gd name="connsiteX68" fmla="*/ 1261257 w 2504597"/>
                <a:gd name="connsiteY68" fmla="*/ 542793 h 3884068"/>
                <a:gd name="connsiteX69" fmla="*/ 1312897 w 2504597"/>
                <a:gd name="connsiteY69" fmla="*/ 671638 h 3884068"/>
                <a:gd name="connsiteX70" fmla="*/ 1299257 w 2504597"/>
                <a:gd name="connsiteY70" fmla="*/ 1345235 h 3884068"/>
                <a:gd name="connsiteX71" fmla="*/ 1281283 w 2504597"/>
                <a:gd name="connsiteY71" fmla="*/ 1365458 h 3884068"/>
                <a:gd name="connsiteX72" fmla="*/ 1396905 w 2504597"/>
                <a:gd name="connsiteY72" fmla="*/ 1441244 h 3884068"/>
                <a:gd name="connsiteX73" fmla="*/ 1608698 w 2504597"/>
                <a:gd name="connsiteY73" fmla="*/ 1626344 h 3884068"/>
                <a:gd name="connsiteX74" fmla="*/ 2114548 w 2504597"/>
                <a:gd name="connsiteY74" fmla="*/ 2617928 h 3884068"/>
                <a:gd name="connsiteX75" fmla="*/ 2114376 w 2504597"/>
                <a:gd name="connsiteY75" fmla="*/ 2700073 h 3884068"/>
                <a:gd name="connsiteX76" fmla="*/ 2150557 w 2504597"/>
                <a:gd name="connsiteY76" fmla="*/ 2743452 h 3884068"/>
                <a:gd name="connsiteX77" fmla="*/ 2327989 w 2504597"/>
                <a:gd name="connsiteY77" fmla="*/ 2982250 h 3884068"/>
                <a:gd name="connsiteX78" fmla="*/ 2440546 w 2504597"/>
                <a:gd name="connsiteY78" fmla="*/ 3620104 h 3884068"/>
                <a:gd name="connsiteX79" fmla="*/ 2325818 w 2504597"/>
                <a:gd name="connsiteY79" fmla="*/ 3679338 h 3884068"/>
                <a:gd name="connsiteX80" fmla="*/ 2301353 w 2504597"/>
                <a:gd name="connsiteY80" fmla="*/ 3683320 h 3884068"/>
                <a:gd name="connsiteX81" fmla="*/ 2301168 w 2504597"/>
                <a:gd name="connsiteY81" fmla="*/ 3685595 h 3884068"/>
                <a:gd name="connsiteX82" fmla="*/ 2238115 w 2504597"/>
                <a:gd name="connsiteY82" fmla="*/ 3783833 h 3884068"/>
                <a:gd name="connsiteX83" fmla="*/ 1981668 w 2504597"/>
                <a:gd name="connsiteY83" fmla="*/ 3817185 h 3884068"/>
                <a:gd name="connsiteX84" fmla="*/ 1980144 w 2504597"/>
                <a:gd name="connsiteY84" fmla="*/ 3816176 h 3884068"/>
                <a:gd name="connsiteX85" fmla="*/ 1968062 w 2504597"/>
                <a:gd name="connsiteY85" fmla="*/ 3832810 h 3884068"/>
                <a:gd name="connsiteX86" fmla="*/ 1918606 w 2504597"/>
                <a:gd name="connsiteY86" fmla="*/ 3860611 h 3884068"/>
                <a:gd name="connsiteX87" fmla="*/ 1455484 w 2504597"/>
                <a:gd name="connsiteY87" fmla="*/ 3362289 h 3884068"/>
                <a:gd name="connsiteX88" fmla="*/ 1421742 w 2504597"/>
                <a:gd name="connsiteY88" fmla="*/ 3222397 h 3884068"/>
                <a:gd name="connsiteX89" fmla="*/ 1306791 w 2504597"/>
                <a:gd name="connsiteY89" fmla="*/ 3205176 h 3884068"/>
                <a:gd name="connsiteX90" fmla="*/ 1132542 w 2504597"/>
                <a:gd name="connsiteY90" fmla="*/ 3147613 h 3884068"/>
                <a:gd name="connsiteX91" fmla="*/ 1101070 w 2504597"/>
                <a:gd name="connsiteY91" fmla="*/ 3173435 h 3884068"/>
                <a:gd name="connsiteX92" fmla="*/ 1003832 w 2504597"/>
                <a:gd name="connsiteY92" fmla="*/ 3197325 h 3884068"/>
                <a:gd name="connsiteX93" fmla="*/ 759096 w 2504597"/>
                <a:gd name="connsiteY93" fmla="*/ 2954588 h 3884068"/>
                <a:gd name="connsiteX94" fmla="*/ 757729 w 2504597"/>
                <a:gd name="connsiteY94" fmla="*/ 2938077 h 3884068"/>
                <a:gd name="connsiteX95" fmla="*/ 700149 w 2504597"/>
                <a:gd name="connsiteY95" fmla="*/ 2898834 h 3884068"/>
                <a:gd name="connsiteX96" fmla="*/ 506988 w 2504597"/>
                <a:gd name="connsiteY96" fmla="*/ 2728055 h 3884068"/>
                <a:gd name="connsiteX97" fmla="*/ 154920 w 2504597"/>
                <a:gd name="connsiteY97" fmla="*/ 1274278 h 3884068"/>
                <a:gd name="connsiteX98" fmla="*/ 244564 w 2504597"/>
                <a:gd name="connsiteY98" fmla="*/ 1204416 h 3884068"/>
                <a:gd name="connsiteX99" fmla="*/ 243926 w 2504597"/>
                <a:gd name="connsiteY99" fmla="*/ 1203467 h 3884068"/>
                <a:gd name="connsiteX100" fmla="*/ 339195 w 2504597"/>
                <a:gd name="connsiteY100" fmla="*/ 727830 h 3884068"/>
                <a:gd name="connsiteX101" fmla="*/ 344338 w 2504597"/>
                <a:gd name="connsiteY101" fmla="*/ 724435 h 3884068"/>
                <a:gd name="connsiteX102" fmla="*/ 335590 w 2504597"/>
                <a:gd name="connsiteY102" fmla="*/ 723315 h 3884068"/>
                <a:gd name="connsiteX103" fmla="*/ 196078 w 2504597"/>
                <a:gd name="connsiteY103" fmla="*/ 682120 h 3884068"/>
                <a:gd name="connsiteX104" fmla="*/ 185117 w 2504597"/>
                <a:gd name="connsiteY104" fmla="*/ 675555 h 3884068"/>
                <a:gd name="connsiteX105" fmla="*/ 791872 w 2504597"/>
                <a:gd name="connsiteY105" fmla="*/ 591453 h 3884068"/>
                <a:gd name="connsiteX106" fmla="*/ 713561 w 2504597"/>
                <a:gd name="connsiteY106" fmla="*/ 26488 h 3884068"/>
                <a:gd name="connsiteX107" fmla="*/ 748671 w 2504597"/>
                <a:gd name="connsiteY107" fmla="*/ 29343 h 3884068"/>
                <a:gd name="connsiteX108" fmla="*/ 749293 w 2504597"/>
                <a:gd name="connsiteY108" fmla="*/ 28977 h 3884068"/>
                <a:gd name="connsiteX109" fmla="*/ 952624 w 2504597"/>
                <a:gd name="connsiteY109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952624 w 2504597"/>
                <a:gd name="connsiteY36" fmla="*/ 242 h 3884068"/>
                <a:gd name="connsiteX37" fmla="*/ 1271606 w 2504597"/>
                <a:gd name="connsiteY37" fmla="*/ 59187 h 3884068"/>
                <a:gd name="connsiteX38" fmla="*/ 1736293 w 2504597"/>
                <a:gd name="connsiteY38" fmla="*/ 484856 h 3884068"/>
                <a:gd name="connsiteX39" fmla="*/ 1249940 w 2504597"/>
                <a:gd name="connsiteY39" fmla="*/ 124746 h 3884068"/>
                <a:gd name="connsiteX40" fmla="*/ 1065607 w 2504597"/>
                <a:gd name="connsiteY40" fmla="*/ 78290 h 3884068"/>
                <a:gd name="connsiteX41" fmla="*/ 1008099 w 2504597"/>
                <a:gd name="connsiteY41" fmla="*/ 73028 h 3884068"/>
                <a:gd name="connsiteX42" fmla="*/ 1021644 w 2504597"/>
                <a:gd name="connsiteY42" fmla="*/ 78649 h 3884068"/>
                <a:gd name="connsiteX43" fmla="*/ 1114606 w 2504597"/>
                <a:gd name="connsiteY43" fmla="*/ 98875 h 3884068"/>
                <a:gd name="connsiteX44" fmla="*/ 1324615 w 2504597"/>
                <a:gd name="connsiteY44" fmla="*/ 178652 h 3884068"/>
                <a:gd name="connsiteX45" fmla="*/ 1728093 w 2504597"/>
                <a:gd name="connsiteY45" fmla="*/ 662733 h 3884068"/>
                <a:gd name="connsiteX46" fmla="*/ 1294363 w 2504597"/>
                <a:gd name="connsiteY46" fmla="*/ 240719 h 3884068"/>
                <a:gd name="connsiteX47" fmla="*/ 1194670 w 2504597"/>
                <a:gd name="connsiteY47" fmla="*/ 200757 h 3884068"/>
                <a:gd name="connsiteX48" fmla="*/ 1210014 w 2504597"/>
                <a:gd name="connsiteY48" fmla="*/ 215331 h 3884068"/>
                <a:gd name="connsiteX49" fmla="*/ 1290078 w 2504597"/>
                <a:gd name="connsiteY49" fmla="*/ 258014 h 3884068"/>
                <a:gd name="connsiteX50" fmla="*/ 1673675 w 2504597"/>
                <a:gd name="connsiteY50" fmla="*/ 740785 h 3884068"/>
                <a:gd name="connsiteX51" fmla="*/ 1523627 w 2504597"/>
                <a:gd name="connsiteY51" fmla="*/ 507074 h 3884068"/>
                <a:gd name="connsiteX52" fmla="*/ 1478128 w 2504597"/>
                <a:gd name="connsiteY52" fmla="*/ 465455 h 3884068"/>
                <a:gd name="connsiteX53" fmla="*/ 1538156 w 2504597"/>
                <a:gd name="connsiteY53" fmla="*/ 543973 h 3884068"/>
                <a:gd name="connsiteX54" fmla="*/ 1605157 w 2504597"/>
                <a:gd name="connsiteY54" fmla="*/ 1074812 h 3884068"/>
                <a:gd name="connsiteX55" fmla="*/ 1505897 w 2504597"/>
                <a:gd name="connsiteY55" fmla="*/ 669518 h 3884068"/>
                <a:gd name="connsiteX56" fmla="*/ 1496663 w 2504597"/>
                <a:gd name="connsiteY56" fmla="*/ 655834 h 3884068"/>
                <a:gd name="connsiteX57" fmla="*/ 1520330 w 2504597"/>
                <a:gd name="connsiteY57" fmla="*/ 719471 h 3884068"/>
                <a:gd name="connsiteX58" fmla="*/ 1431347 w 2504597"/>
                <a:gd name="connsiteY58" fmla="*/ 1255854 h 3884068"/>
                <a:gd name="connsiteX59" fmla="*/ 1421442 w 2504597"/>
                <a:gd name="connsiteY59" fmla="*/ 729408 h 3884068"/>
                <a:gd name="connsiteX60" fmla="*/ 1389465 w 2504597"/>
                <a:gd name="connsiteY60" fmla="*/ 651769 h 3884068"/>
                <a:gd name="connsiteX61" fmla="*/ 1425539 w 2504597"/>
                <a:gd name="connsiteY61" fmla="*/ 752455 h 3884068"/>
                <a:gd name="connsiteX62" fmla="*/ 1389757 w 2504597"/>
                <a:gd name="connsiteY62" fmla="*/ 1204115 h 3884068"/>
                <a:gd name="connsiteX63" fmla="*/ 1271029 w 2504597"/>
                <a:gd name="connsiteY63" fmla="*/ 554445 h 3884068"/>
                <a:gd name="connsiteX64" fmla="*/ 1232019 w 2504597"/>
                <a:gd name="connsiteY64" fmla="*/ 488484 h 3884068"/>
                <a:gd name="connsiteX65" fmla="*/ 1261257 w 2504597"/>
                <a:gd name="connsiteY65" fmla="*/ 542793 h 3884068"/>
                <a:gd name="connsiteX66" fmla="*/ 1312897 w 2504597"/>
                <a:gd name="connsiteY66" fmla="*/ 671638 h 3884068"/>
                <a:gd name="connsiteX67" fmla="*/ 1299257 w 2504597"/>
                <a:gd name="connsiteY67" fmla="*/ 1345235 h 3884068"/>
                <a:gd name="connsiteX68" fmla="*/ 1281283 w 2504597"/>
                <a:gd name="connsiteY68" fmla="*/ 1365458 h 3884068"/>
                <a:gd name="connsiteX69" fmla="*/ 1396905 w 2504597"/>
                <a:gd name="connsiteY69" fmla="*/ 1441244 h 3884068"/>
                <a:gd name="connsiteX70" fmla="*/ 1608698 w 2504597"/>
                <a:gd name="connsiteY70" fmla="*/ 1626344 h 3884068"/>
                <a:gd name="connsiteX71" fmla="*/ 2114548 w 2504597"/>
                <a:gd name="connsiteY71" fmla="*/ 2617928 h 3884068"/>
                <a:gd name="connsiteX72" fmla="*/ 2114376 w 2504597"/>
                <a:gd name="connsiteY72" fmla="*/ 2700073 h 3884068"/>
                <a:gd name="connsiteX73" fmla="*/ 2150557 w 2504597"/>
                <a:gd name="connsiteY73" fmla="*/ 2743452 h 3884068"/>
                <a:gd name="connsiteX74" fmla="*/ 2327989 w 2504597"/>
                <a:gd name="connsiteY74" fmla="*/ 2982250 h 3884068"/>
                <a:gd name="connsiteX75" fmla="*/ 2440546 w 2504597"/>
                <a:gd name="connsiteY75" fmla="*/ 3620104 h 3884068"/>
                <a:gd name="connsiteX76" fmla="*/ 2325818 w 2504597"/>
                <a:gd name="connsiteY76" fmla="*/ 3679338 h 3884068"/>
                <a:gd name="connsiteX77" fmla="*/ 2301353 w 2504597"/>
                <a:gd name="connsiteY77" fmla="*/ 3683320 h 3884068"/>
                <a:gd name="connsiteX78" fmla="*/ 2301168 w 2504597"/>
                <a:gd name="connsiteY78" fmla="*/ 3685595 h 3884068"/>
                <a:gd name="connsiteX79" fmla="*/ 2238115 w 2504597"/>
                <a:gd name="connsiteY79" fmla="*/ 3783833 h 3884068"/>
                <a:gd name="connsiteX80" fmla="*/ 1981668 w 2504597"/>
                <a:gd name="connsiteY80" fmla="*/ 3817185 h 3884068"/>
                <a:gd name="connsiteX81" fmla="*/ 1980144 w 2504597"/>
                <a:gd name="connsiteY81" fmla="*/ 3816176 h 3884068"/>
                <a:gd name="connsiteX82" fmla="*/ 1968062 w 2504597"/>
                <a:gd name="connsiteY82" fmla="*/ 3832810 h 3884068"/>
                <a:gd name="connsiteX83" fmla="*/ 1918606 w 2504597"/>
                <a:gd name="connsiteY83" fmla="*/ 3860611 h 3884068"/>
                <a:gd name="connsiteX84" fmla="*/ 1455484 w 2504597"/>
                <a:gd name="connsiteY84" fmla="*/ 3362289 h 3884068"/>
                <a:gd name="connsiteX85" fmla="*/ 1421742 w 2504597"/>
                <a:gd name="connsiteY85" fmla="*/ 3222397 h 3884068"/>
                <a:gd name="connsiteX86" fmla="*/ 1306791 w 2504597"/>
                <a:gd name="connsiteY86" fmla="*/ 3205176 h 3884068"/>
                <a:gd name="connsiteX87" fmla="*/ 1132542 w 2504597"/>
                <a:gd name="connsiteY87" fmla="*/ 3147613 h 3884068"/>
                <a:gd name="connsiteX88" fmla="*/ 1101070 w 2504597"/>
                <a:gd name="connsiteY88" fmla="*/ 3173435 h 3884068"/>
                <a:gd name="connsiteX89" fmla="*/ 1003832 w 2504597"/>
                <a:gd name="connsiteY89" fmla="*/ 3197325 h 3884068"/>
                <a:gd name="connsiteX90" fmla="*/ 759096 w 2504597"/>
                <a:gd name="connsiteY90" fmla="*/ 2954588 h 3884068"/>
                <a:gd name="connsiteX91" fmla="*/ 757729 w 2504597"/>
                <a:gd name="connsiteY91" fmla="*/ 2938077 h 3884068"/>
                <a:gd name="connsiteX92" fmla="*/ 700149 w 2504597"/>
                <a:gd name="connsiteY92" fmla="*/ 2898834 h 3884068"/>
                <a:gd name="connsiteX93" fmla="*/ 506988 w 2504597"/>
                <a:gd name="connsiteY93" fmla="*/ 2728055 h 3884068"/>
                <a:gd name="connsiteX94" fmla="*/ 154920 w 2504597"/>
                <a:gd name="connsiteY94" fmla="*/ 1274278 h 3884068"/>
                <a:gd name="connsiteX95" fmla="*/ 244564 w 2504597"/>
                <a:gd name="connsiteY95" fmla="*/ 1204416 h 3884068"/>
                <a:gd name="connsiteX96" fmla="*/ 243926 w 2504597"/>
                <a:gd name="connsiteY96" fmla="*/ 1203467 h 3884068"/>
                <a:gd name="connsiteX97" fmla="*/ 339195 w 2504597"/>
                <a:gd name="connsiteY97" fmla="*/ 727830 h 3884068"/>
                <a:gd name="connsiteX98" fmla="*/ 344338 w 2504597"/>
                <a:gd name="connsiteY98" fmla="*/ 724435 h 3884068"/>
                <a:gd name="connsiteX99" fmla="*/ 335590 w 2504597"/>
                <a:gd name="connsiteY99" fmla="*/ 723315 h 3884068"/>
                <a:gd name="connsiteX100" fmla="*/ 196078 w 2504597"/>
                <a:gd name="connsiteY100" fmla="*/ 682120 h 3884068"/>
                <a:gd name="connsiteX101" fmla="*/ 185117 w 2504597"/>
                <a:gd name="connsiteY101" fmla="*/ 675555 h 3884068"/>
                <a:gd name="connsiteX102" fmla="*/ 791872 w 2504597"/>
                <a:gd name="connsiteY102" fmla="*/ 591453 h 3884068"/>
                <a:gd name="connsiteX103" fmla="*/ 713561 w 2504597"/>
                <a:gd name="connsiteY103" fmla="*/ 26488 h 3884068"/>
                <a:gd name="connsiteX104" fmla="*/ 748671 w 2504597"/>
                <a:gd name="connsiteY104" fmla="*/ 29343 h 3884068"/>
                <a:gd name="connsiteX105" fmla="*/ 749293 w 2504597"/>
                <a:gd name="connsiteY105" fmla="*/ 28977 h 3884068"/>
                <a:gd name="connsiteX106" fmla="*/ 952624 w 2504597"/>
                <a:gd name="connsiteY106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952624 w 2504597"/>
                <a:gd name="connsiteY36" fmla="*/ 242 h 3884068"/>
                <a:gd name="connsiteX37" fmla="*/ 1271606 w 2504597"/>
                <a:gd name="connsiteY37" fmla="*/ 59187 h 3884068"/>
                <a:gd name="connsiteX38" fmla="*/ 1736293 w 2504597"/>
                <a:gd name="connsiteY38" fmla="*/ 484856 h 3884068"/>
                <a:gd name="connsiteX39" fmla="*/ 1249940 w 2504597"/>
                <a:gd name="connsiteY39" fmla="*/ 124746 h 3884068"/>
                <a:gd name="connsiteX40" fmla="*/ 1065607 w 2504597"/>
                <a:gd name="connsiteY40" fmla="*/ 78290 h 3884068"/>
                <a:gd name="connsiteX41" fmla="*/ 1008099 w 2504597"/>
                <a:gd name="connsiteY41" fmla="*/ 73028 h 3884068"/>
                <a:gd name="connsiteX42" fmla="*/ 1021644 w 2504597"/>
                <a:gd name="connsiteY42" fmla="*/ 78649 h 3884068"/>
                <a:gd name="connsiteX43" fmla="*/ 1114606 w 2504597"/>
                <a:gd name="connsiteY43" fmla="*/ 98875 h 3884068"/>
                <a:gd name="connsiteX44" fmla="*/ 1324615 w 2504597"/>
                <a:gd name="connsiteY44" fmla="*/ 178652 h 3884068"/>
                <a:gd name="connsiteX45" fmla="*/ 1728093 w 2504597"/>
                <a:gd name="connsiteY45" fmla="*/ 662733 h 3884068"/>
                <a:gd name="connsiteX46" fmla="*/ 1294363 w 2504597"/>
                <a:gd name="connsiteY46" fmla="*/ 240719 h 3884068"/>
                <a:gd name="connsiteX47" fmla="*/ 1194670 w 2504597"/>
                <a:gd name="connsiteY47" fmla="*/ 200757 h 3884068"/>
                <a:gd name="connsiteX48" fmla="*/ 1210014 w 2504597"/>
                <a:gd name="connsiteY48" fmla="*/ 215331 h 3884068"/>
                <a:gd name="connsiteX49" fmla="*/ 1290078 w 2504597"/>
                <a:gd name="connsiteY49" fmla="*/ 258014 h 3884068"/>
                <a:gd name="connsiteX50" fmla="*/ 1673675 w 2504597"/>
                <a:gd name="connsiteY50" fmla="*/ 740785 h 3884068"/>
                <a:gd name="connsiteX51" fmla="*/ 1523627 w 2504597"/>
                <a:gd name="connsiteY51" fmla="*/ 507074 h 3884068"/>
                <a:gd name="connsiteX52" fmla="*/ 1478128 w 2504597"/>
                <a:gd name="connsiteY52" fmla="*/ 465455 h 3884068"/>
                <a:gd name="connsiteX53" fmla="*/ 1538156 w 2504597"/>
                <a:gd name="connsiteY53" fmla="*/ 543973 h 3884068"/>
                <a:gd name="connsiteX54" fmla="*/ 1605157 w 2504597"/>
                <a:gd name="connsiteY54" fmla="*/ 1074812 h 3884068"/>
                <a:gd name="connsiteX55" fmla="*/ 1505897 w 2504597"/>
                <a:gd name="connsiteY55" fmla="*/ 669518 h 3884068"/>
                <a:gd name="connsiteX56" fmla="*/ 1496663 w 2504597"/>
                <a:gd name="connsiteY56" fmla="*/ 655834 h 3884068"/>
                <a:gd name="connsiteX57" fmla="*/ 1520330 w 2504597"/>
                <a:gd name="connsiteY57" fmla="*/ 719471 h 3884068"/>
                <a:gd name="connsiteX58" fmla="*/ 1431347 w 2504597"/>
                <a:gd name="connsiteY58" fmla="*/ 1255854 h 3884068"/>
                <a:gd name="connsiteX59" fmla="*/ 1421442 w 2504597"/>
                <a:gd name="connsiteY59" fmla="*/ 729408 h 3884068"/>
                <a:gd name="connsiteX60" fmla="*/ 1389465 w 2504597"/>
                <a:gd name="connsiteY60" fmla="*/ 651769 h 3884068"/>
                <a:gd name="connsiteX61" fmla="*/ 1425539 w 2504597"/>
                <a:gd name="connsiteY61" fmla="*/ 752455 h 3884068"/>
                <a:gd name="connsiteX62" fmla="*/ 1389757 w 2504597"/>
                <a:gd name="connsiteY62" fmla="*/ 1204115 h 3884068"/>
                <a:gd name="connsiteX63" fmla="*/ 1271029 w 2504597"/>
                <a:gd name="connsiteY63" fmla="*/ 554445 h 3884068"/>
                <a:gd name="connsiteX64" fmla="*/ 1261257 w 2504597"/>
                <a:gd name="connsiteY64" fmla="*/ 542793 h 3884068"/>
                <a:gd name="connsiteX65" fmla="*/ 1312897 w 2504597"/>
                <a:gd name="connsiteY65" fmla="*/ 671638 h 3884068"/>
                <a:gd name="connsiteX66" fmla="*/ 1299257 w 2504597"/>
                <a:gd name="connsiteY66" fmla="*/ 1345235 h 3884068"/>
                <a:gd name="connsiteX67" fmla="*/ 1281283 w 2504597"/>
                <a:gd name="connsiteY67" fmla="*/ 1365458 h 3884068"/>
                <a:gd name="connsiteX68" fmla="*/ 1396905 w 2504597"/>
                <a:gd name="connsiteY68" fmla="*/ 1441244 h 3884068"/>
                <a:gd name="connsiteX69" fmla="*/ 1608698 w 2504597"/>
                <a:gd name="connsiteY69" fmla="*/ 1626344 h 3884068"/>
                <a:gd name="connsiteX70" fmla="*/ 2114548 w 2504597"/>
                <a:gd name="connsiteY70" fmla="*/ 2617928 h 3884068"/>
                <a:gd name="connsiteX71" fmla="*/ 2114376 w 2504597"/>
                <a:gd name="connsiteY71" fmla="*/ 2700073 h 3884068"/>
                <a:gd name="connsiteX72" fmla="*/ 2150557 w 2504597"/>
                <a:gd name="connsiteY72" fmla="*/ 2743452 h 3884068"/>
                <a:gd name="connsiteX73" fmla="*/ 2327989 w 2504597"/>
                <a:gd name="connsiteY73" fmla="*/ 2982250 h 3884068"/>
                <a:gd name="connsiteX74" fmla="*/ 2440546 w 2504597"/>
                <a:gd name="connsiteY74" fmla="*/ 3620104 h 3884068"/>
                <a:gd name="connsiteX75" fmla="*/ 2325818 w 2504597"/>
                <a:gd name="connsiteY75" fmla="*/ 3679338 h 3884068"/>
                <a:gd name="connsiteX76" fmla="*/ 2301353 w 2504597"/>
                <a:gd name="connsiteY76" fmla="*/ 3683320 h 3884068"/>
                <a:gd name="connsiteX77" fmla="*/ 2301168 w 2504597"/>
                <a:gd name="connsiteY77" fmla="*/ 3685595 h 3884068"/>
                <a:gd name="connsiteX78" fmla="*/ 2238115 w 2504597"/>
                <a:gd name="connsiteY78" fmla="*/ 3783833 h 3884068"/>
                <a:gd name="connsiteX79" fmla="*/ 1981668 w 2504597"/>
                <a:gd name="connsiteY79" fmla="*/ 3817185 h 3884068"/>
                <a:gd name="connsiteX80" fmla="*/ 1980144 w 2504597"/>
                <a:gd name="connsiteY80" fmla="*/ 3816176 h 3884068"/>
                <a:gd name="connsiteX81" fmla="*/ 1968062 w 2504597"/>
                <a:gd name="connsiteY81" fmla="*/ 3832810 h 3884068"/>
                <a:gd name="connsiteX82" fmla="*/ 1918606 w 2504597"/>
                <a:gd name="connsiteY82" fmla="*/ 3860611 h 3884068"/>
                <a:gd name="connsiteX83" fmla="*/ 1455484 w 2504597"/>
                <a:gd name="connsiteY83" fmla="*/ 3362289 h 3884068"/>
                <a:gd name="connsiteX84" fmla="*/ 1421742 w 2504597"/>
                <a:gd name="connsiteY84" fmla="*/ 3222397 h 3884068"/>
                <a:gd name="connsiteX85" fmla="*/ 1306791 w 2504597"/>
                <a:gd name="connsiteY85" fmla="*/ 3205176 h 3884068"/>
                <a:gd name="connsiteX86" fmla="*/ 1132542 w 2504597"/>
                <a:gd name="connsiteY86" fmla="*/ 3147613 h 3884068"/>
                <a:gd name="connsiteX87" fmla="*/ 1101070 w 2504597"/>
                <a:gd name="connsiteY87" fmla="*/ 3173435 h 3884068"/>
                <a:gd name="connsiteX88" fmla="*/ 1003832 w 2504597"/>
                <a:gd name="connsiteY88" fmla="*/ 3197325 h 3884068"/>
                <a:gd name="connsiteX89" fmla="*/ 759096 w 2504597"/>
                <a:gd name="connsiteY89" fmla="*/ 2954588 h 3884068"/>
                <a:gd name="connsiteX90" fmla="*/ 757729 w 2504597"/>
                <a:gd name="connsiteY90" fmla="*/ 2938077 h 3884068"/>
                <a:gd name="connsiteX91" fmla="*/ 700149 w 2504597"/>
                <a:gd name="connsiteY91" fmla="*/ 2898834 h 3884068"/>
                <a:gd name="connsiteX92" fmla="*/ 506988 w 2504597"/>
                <a:gd name="connsiteY92" fmla="*/ 2728055 h 3884068"/>
                <a:gd name="connsiteX93" fmla="*/ 154920 w 2504597"/>
                <a:gd name="connsiteY93" fmla="*/ 1274278 h 3884068"/>
                <a:gd name="connsiteX94" fmla="*/ 244564 w 2504597"/>
                <a:gd name="connsiteY94" fmla="*/ 1204416 h 3884068"/>
                <a:gd name="connsiteX95" fmla="*/ 243926 w 2504597"/>
                <a:gd name="connsiteY95" fmla="*/ 1203467 h 3884068"/>
                <a:gd name="connsiteX96" fmla="*/ 339195 w 2504597"/>
                <a:gd name="connsiteY96" fmla="*/ 727830 h 3884068"/>
                <a:gd name="connsiteX97" fmla="*/ 344338 w 2504597"/>
                <a:gd name="connsiteY97" fmla="*/ 724435 h 3884068"/>
                <a:gd name="connsiteX98" fmla="*/ 335590 w 2504597"/>
                <a:gd name="connsiteY98" fmla="*/ 723315 h 3884068"/>
                <a:gd name="connsiteX99" fmla="*/ 196078 w 2504597"/>
                <a:gd name="connsiteY99" fmla="*/ 682120 h 3884068"/>
                <a:gd name="connsiteX100" fmla="*/ 185117 w 2504597"/>
                <a:gd name="connsiteY100" fmla="*/ 675555 h 3884068"/>
                <a:gd name="connsiteX101" fmla="*/ 791872 w 2504597"/>
                <a:gd name="connsiteY101" fmla="*/ 591453 h 3884068"/>
                <a:gd name="connsiteX102" fmla="*/ 713561 w 2504597"/>
                <a:gd name="connsiteY102" fmla="*/ 26488 h 3884068"/>
                <a:gd name="connsiteX103" fmla="*/ 748671 w 2504597"/>
                <a:gd name="connsiteY103" fmla="*/ 29343 h 3884068"/>
                <a:gd name="connsiteX104" fmla="*/ 749293 w 2504597"/>
                <a:gd name="connsiteY104" fmla="*/ 28977 h 3884068"/>
                <a:gd name="connsiteX105" fmla="*/ 952624 w 2504597"/>
                <a:gd name="connsiteY105" fmla="*/ 242 h 3884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504597" h="3884068">
                  <a:moveTo>
                    <a:pt x="1281122" y="1016176"/>
                  </a:moveTo>
                  <a:lnTo>
                    <a:pt x="1270031" y="1099316"/>
                  </a:lnTo>
                  <a:cubicBezTo>
                    <a:pt x="1263048" y="1131562"/>
                    <a:pt x="1253667" y="1161768"/>
                    <a:pt x="1241993" y="1189458"/>
                  </a:cubicBezTo>
                  <a:lnTo>
                    <a:pt x="1214820" y="1238245"/>
                  </a:lnTo>
                  <a:lnTo>
                    <a:pt x="1210243" y="1252959"/>
                  </a:lnTo>
                  <a:lnTo>
                    <a:pt x="1184667" y="1302131"/>
                  </a:lnTo>
                  <a:lnTo>
                    <a:pt x="1238716" y="1337557"/>
                  </a:lnTo>
                  <a:lnTo>
                    <a:pt x="1263070" y="1268698"/>
                  </a:lnTo>
                  <a:cubicBezTo>
                    <a:pt x="1280524" y="1198420"/>
                    <a:pt x="1287134" y="1117636"/>
                    <a:pt x="1282640" y="1031174"/>
                  </a:cubicBezTo>
                  <a:lnTo>
                    <a:pt x="1281122" y="1016176"/>
                  </a:lnTo>
                  <a:close/>
                  <a:moveTo>
                    <a:pt x="914394" y="652825"/>
                  </a:moveTo>
                  <a:lnTo>
                    <a:pt x="842554" y="687982"/>
                  </a:lnTo>
                  <a:lnTo>
                    <a:pt x="828610" y="691474"/>
                  </a:lnTo>
                  <a:lnTo>
                    <a:pt x="804026" y="701162"/>
                  </a:lnTo>
                  <a:cubicBezTo>
                    <a:pt x="786124" y="706983"/>
                    <a:pt x="766513" y="712248"/>
                    <a:pt x="745461" y="716872"/>
                  </a:cubicBezTo>
                  <a:lnTo>
                    <a:pt x="729555" y="719679"/>
                  </a:lnTo>
                  <a:lnTo>
                    <a:pt x="749039" y="786365"/>
                  </a:lnTo>
                  <a:cubicBezTo>
                    <a:pt x="765960" y="876460"/>
                    <a:pt x="765031" y="968380"/>
                    <a:pt x="747294" y="1056932"/>
                  </a:cubicBezTo>
                  <a:lnTo>
                    <a:pt x="724457" y="1132698"/>
                  </a:lnTo>
                  <a:lnTo>
                    <a:pt x="735594" y="1133964"/>
                  </a:lnTo>
                  <a:cubicBezTo>
                    <a:pt x="806135" y="1146203"/>
                    <a:pt x="878930" y="1166052"/>
                    <a:pt x="952704" y="1193202"/>
                  </a:cubicBezTo>
                  <a:lnTo>
                    <a:pt x="1012580" y="1220872"/>
                  </a:lnTo>
                  <a:lnTo>
                    <a:pt x="1016037" y="1207305"/>
                  </a:lnTo>
                  <a:cubicBezTo>
                    <a:pt x="1036906" y="1093338"/>
                    <a:pt x="1024972" y="949338"/>
                    <a:pt x="978405" y="805025"/>
                  </a:cubicBezTo>
                  <a:lnTo>
                    <a:pt x="914394" y="652825"/>
                  </a:lnTo>
                  <a:close/>
                  <a:moveTo>
                    <a:pt x="1026779" y="566604"/>
                  </a:moveTo>
                  <a:lnTo>
                    <a:pt x="1013375" y="578504"/>
                  </a:lnTo>
                  <a:lnTo>
                    <a:pt x="1031819" y="615539"/>
                  </a:lnTo>
                  <a:cubicBezTo>
                    <a:pt x="1047069" y="650495"/>
                    <a:pt x="1061025" y="687280"/>
                    <a:pt x="1073383" y="725582"/>
                  </a:cubicBezTo>
                  <a:cubicBezTo>
                    <a:pt x="1135178" y="917090"/>
                    <a:pt x="1142443" y="1101172"/>
                    <a:pt x="1102797" y="1224049"/>
                  </a:cubicBezTo>
                  <a:lnTo>
                    <a:pt x="1088580" y="1255991"/>
                  </a:lnTo>
                  <a:lnTo>
                    <a:pt x="1127671" y="1274056"/>
                  </a:lnTo>
                  <a:lnTo>
                    <a:pt x="1152710" y="1176371"/>
                  </a:lnTo>
                  <a:cubicBezTo>
                    <a:pt x="1172135" y="1047058"/>
                    <a:pt x="1157177" y="893184"/>
                    <a:pt x="1105566" y="740682"/>
                  </a:cubicBezTo>
                  <a:cubicBezTo>
                    <a:pt x="1091230" y="698321"/>
                    <a:pt x="1074583" y="657592"/>
                    <a:pt x="1056001" y="618910"/>
                  </a:cubicBezTo>
                  <a:lnTo>
                    <a:pt x="1026779" y="566604"/>
                  </a:lnTo>
                  <a:close/>
                  <a:moveTo>
                    <a:pt x="952624" y="242"/>
                  </a:moveTo>
                  <a:cubicBezTo>
                    <a:pt x="1048467" y="2576"/>
                    <a:pt x="1158577" y="21833"/>
                    <a:pt x="1271606" y="59187"/>
                  </a:cubicBezTo>
                  <a:cubicBezTo>
                    <a:pt x="1573020" y="158797"/>
                    <a:pt x="1781066" y="349375"/>
                    <a:pt x="1736293" y="484856"/>
                  </a:cubicBezTo>
                  <a:cubicBezTo>
                    <a:pt x="1696431" y="352988"/>
                    <a:pt x="1499609" y="207256"/>
                    <a:pt x="1249940" y="124746"/>
                  </a:cubicBezTo>
                  <a:cubicBezTo>
                    <a:pt x="1187524" y="104119"/>
                    <a:pt x="1125404" y="88633"/>
                    <a:pt x="1065607" y="78290"/>
                  </a:cubicBezTo>
                  <a:lnTo>
                    <a:pt x="1008099" y="73028"/>
                  </a:lnTo>
                  <a:lnTo>
                    <a:pt x="1021644" y="78649"/>
                  </a:lnTo>
                  <a:lnTo>
                    <a:pt x="1114606" y="98875"/>
                  </a:lnTo>
                  <a:cubicBezTo>
                    <a:pt x="1182148" y="117252"/>
                    <a:pt x="1253277" y="143880"/>
                    <a:pt x="1324615" y="178652"/>
                  </a:cubicBezTo>
                  <a:cubicBezTo>
                    <a:pt x="1609969" y="317740"/>
                    <a:pt x="1790611" y="534471"/>
                    <a:pt x="1728093" y="662733"/>
                  </a:cubicBezTo>
                  <a:cubicBezTo>
                    <a:pt x="1706255" y="526714"/>
                    <a:pt x="1530728" y="355929"/>
                    <a:pt x="1294363" y="240719"/>
                  </a:cubicBezTo>
                  <a:lnTo>
                    <a:pt x="1194670" y="200757"/>
                  </a:lnTo>
                  <a:lnTo>
                    <a:pt x="1210014" y="215331"/>
                  </a:lnTo>
                  <a:lnTo>
                    <a:pt x="1290078" y="258014"/>
                  </a:lnTo>
                  <a:cubicBezTo>
                    <a:pt x="1564146" y="418197"/>
                    <a:pt x="1735888" y="634341"/>
                    <a:pt x="1673675" y="740785"/>
                  </a:cubicBezTo>
                  <a:cubicBezTo>
                    <a:pt x="1663141" y="672944"/>
                    <a:pt x="1608296" y="590008"/>
                    <a:pt x="1523627" y="507074"/>
                  </a:cubicBezTo>
                  <a:lnTo>
                    <a:pt x="1478128" y="465455"/>
                  </a:lnTo>
                  <a:lnTo>
                    <a:pt x="1538156" y="543973"/>
                  </a:lnTo>
                  <a:cubicBezTo>
                    <a:pt x="1676363" y="749219"/>
                    <a:pt x="1710216" y="961385"/>
                    <a:pt x="1605157" y="1074812"/>
                  </a:cubicBezTo>
                  <a:cubicBezTo>
                    <a:pt x="1631892" y="960869"/>
                    <a:pt x="1593465" y="814331"/>
                    <a:pt x="1505897" y="669518"/>
                  </a:cubicBezTo>
                  <a:lnTo>
                    <a:pt x="1496663" y="655834"/>
                  </a:lnTo>
                  <a:lnTo>
                    <a:pt x="1520330" y="719471"/>
                  </a:lnTo>
                  <a:cubicBezTo>
                    <a:pt x="1594485" y="961677"/>
                    <a:pt x="1565758" y="1178250"/>
                    <a:pt x="1431347" y="1255854"/>
                  </a:cubicBezTo>
                  <a:cubicBezTo>
                    <a:pt x="1501961" y="1132990"/>
                    <a:pt x="1495467" y="935446"/>
                    <a:pt x="1421442" y="729408"/>
                  </a:cubicBezTo>
                  <a:lnTo>
                    <a:pt x="1389465" y="651769"/>
                  </a:lnTo>
                  <a:lnTo>
                    <a:pt x="1425539" y="752455"/>
                  </a:lnTo>
                  <a:cubicBezTo>
                    <a:pt x="1493562" y="972757"/>
                    <a:pt x="1484417" y="1156153"/>
                    <a:pt x="1389757" y="1204115"/>
                  </a:cubicBezTo>
                  <a:cubicBezTo>
                    <a:pt x="1449998" y="1075752"/>
                    <a:pt x="1401950" y="812837"/>
                    <a:pt x="1271029" y="554445"/>
                  </a:cubicBezTo>
                  <a:lnTo>
                    <a:pt x="1261257" y="542793"/>
                  </a:lnTo>
                  <a:cubicBezTo>
                    <a:pt x="1280336" y="583599"/>
                    <a:pt x="1297678" y="626666"/>
                    <a:pt x="1312897" y="671638"/>
                  </a:cubicBezTo>
                  <a:cubicBezTo>
                    <a:pt x="1404214" y="941469"/>
                    <a:pt x="1393178" y="1203232"/>
                    <a:pt x="1299257" y="1345235"/>
                  </a:cubicBezTo>
                  <a:lnTo>
                    <a:pt x="1281283" y="1365458"/>
                  </a:lnTo>
                  <a:lnTo>
                    <a:pt x="1396905" y="1441244"/>
                  </a:lnTo>
                  <a:cubicBezTo>
                    <a:pt x="1469498" y="1496363"/>
                    <a:pt x="1540520" y="1558166"/>
                    <a:pt x="1608698" y="1626344"/>
                  </a:cubicBezTo>
                  <a:cubicBezTo>
                    <a:pt x="1920366" y="1938013"/>
                    <a:pt x="2098815" y="2309138"/>
                    <a:pt x="2114548" y="2617928"/>
                  </a:cubicBezTo>
                  <a:cubicBezTo>
                    <a:pt x="2114491" y="2645310"/>
                    <a:pt x="2114433" y="2672691"/>
                    <a:pt x="2114376" y="2700073"/>
                  </a:cubicBezTo>
                  <a:lnTo>
                    <a:pt x="2150557" y="2743452"/>
                  </a:lnTo>
                  <a:cubicBezTo>
                    <a:pt x="2225448" y="2836607"/>
                    <a:pt x="2288730" y="2922112"/>
                    <a:pt x="2327989" y="2982250"/>
                  </a:cubicBezTo>
                  <a:cubicBezTo>
                    <a:pt x="2485022" y="3222802"/>
                    <a:pt x="2571750" y="3538592"/>
                    <a:pt x="2440546" y="3620104"/>
                  </a:cubicBezTo>
                  <a:cubicBezTo>
                    <a:pt x="2403645" y="3643029"/>
                    <a:pt x="2366880" y="3667586"/>
                    <a:pt x="2325818" y="3679338"/>
                  </a:cubicBezTo>
                  <a:lnTo>
                    <a:pt x="2301353" y="3683320"/>
                  </a:lnTo>
                  <a:cubicBezTo>
                    <a:pt x="2301291" y="3684078"/>
                    <a:pt x="2301230" y="3684837"/>
                    <a:pt x="2301168" y="3685595"/>
                  </a:cubicBezTo>
                  <a:cubicBezTo>
                    <a:pt x="2291859" y="3730144"/>
                    <a:pt x="2271558" y="3764526"/>
                    <a:pt x="2238115" y="3783833"/>
                  </a:cubicBezTo>
                  <a:cubicBezTo>
                    <a:pt x="2162871" y="3827276"/>
                    <a:pt x="2087958" y="3877268"/>
                    <a:pt x="1981668" y="3817185"/>
                  </a:cubicBezTo>
                  <a:lnTo>
                    <a:pt x="1980144" y="3816176"/>
                  </a:lnTo>
                  <a:lnTo>
                    <a:pt x="1968062" y="3832810"/>
                  </a:lnTo>
                  <a:cubicBezTo>
                    <a:pt x="1953707" y="3846126"/>
                    <a:pt x="1937255" y="3855615"/>
                    <a:pt x="1918606" y="3860611"/>
                  </a:cubicBezTo>
                  <a:cubicBezTo>
                    <a:pt x="1769408" y="3900589"/>
                    <a:pt x="1615862" y="3960833"/>
                    <a:pt x="1455484" y="3362289"/>
                  </a:cubicBezTo>
                  <a:lnTo>
                    <a:pt x="1421742" y="3222397"/>
                  </a:lnTo>
                  <a:lnTo>
                    <a:pt x="1306791" y="3205176"/>
                  </a:lnTo>
                  <a:lnTo>
                    <a:pt x="1132542" y="3147613"/>
                  </a:lnTo>
                  <a:lnTo>
                    <a:pt x="1101070" y="3173435"/>
                  </a:lnTo>
                  <a:cubicBezTo>
                    <a:pt x="1071183" y="3188818"/>
                    <a:pt x="1038324" y="3197325"/>
                    <a:pt x="1003832" y="3197325"/>
                  </a:cubicBezTo>
                  <a:cubicBezTo>
                    <a:pt x="883111" y="3197325"/>
                    <a:pt x="782390" y="3093118"/>
                    <a:pt x="759096" y="2954588"/>
                  </a:cubicBezTo>
                  <a:lnTo>
                    <a:pt x="757729" y="2938077"/>
                  </a:lnTo>
                  <a:lnTo>
                    <a:pt x="700149" y="2898834"/>
                  </a:lnTo>
                  <a:cubicBezTo>
                    <a:pt x="634033" y="2847394"/>
                    <a:pt x="569321" y="2790389"/>
                    <a:pt x="506988" y="2728055"/>
                  </a:cubicBezTo>
                  <a:cubicBezTo>
                    <a:pt x="8318" y="2229385"/>
                    <a:pt x="-149309" y="1578506"/>
                    <a:pt x="154920" y="1274278"/>
                  </a:cubicBezTo>
                  <a:lnTo>
                    <a:pt x="244564" y="1204416"/>
                  </a:lnTo>
                  <a:lnTo>
                    <a:pt x="243926" y="1203467"/>
                  </a:lnTo>
                  <a:cubicBezTo>
                    <a:pt x="400883" y="1097967"/>
                    <a:pt x="443411" y="885642"/>
                    <a:pt x="339195" y="727830"/>
                  </a:cubicBezTo>
                  <a:lnTo>
                    <a:pt x="344338" y="724435"/>
                  </a:lnTo>
                  <a:lnTo>
                    <a:pt x="335590" y="723315"/>
                  </a:lnTo>
                  <a:cubicBezTo>
                    <a:pt x="279520" y="713413"/>
                    <a:pt x="231634" y="699232"/>
                    <a:pt x="196078" y="682120"/>
                  </a:cubicBezTo>
                  <a:lnTo>
                    <a:pt x="185117" y="675555"/>
                  </a:lnTo>
                  <a:lnTo>
                    <a:pt x="791872" y="591453"/>
                  </a:lnTo>
                  <a:cubicBezTo>
                    <a:pt x="658040" y="466970"/>
                    <a:pt x="659867" y="103091"/>
                    <a:pt x="713561" y="26488"/>
                  </a:cubicBezTo>
                  <a:lnTo>
                    <a:pt x="748671" y="29343"/>
                  </a:lnTo>
                  <a:lnTo>
                    <a:pt x="749293" y="28977"/>
                  </a:lnTo>
                  <a:cubicBezTo>
                    <a:pt x="802788" y="8101"/>
                    <a:pt x="872754" y="-1705"/>
                    <a:pt x="952624" y="242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0AF6AD97-4CC1-4BEF-9C38-1C2AEABE8D7E}"/>
                </a:ext>
              </a:extLst>
            </p:cNvPr>
            <p:cNvSpPr/>
            <p:nvPr/>
          </p:nvSpPr>
          <p:spPr>
            <a:xfrm rot="3620616" flipV="1">
              <a:off x="2366712" y="3230717"/>
              <a:ext cx="2031208" cy="1011533"/>
            </a:xfrm>
            <a:custGeom>
              <a:avLst/>
              <a:gdLst>
                <a:gd name="connsiteX0" fmla="*/ 735431 w 1963640"/>
                <a:gd name="connsiteY0" fmla="*/ 0 h 972527"/>
                <a:gd name="connsiteX1" fmla="*/ 892200 w 1963640"/>
                <a:gd name="connsiteY1" fmla="*/ 8543 h 972527"/>
                <a:gd name="connsiteX2" fmla="*/ 992017 w 1963640"/>
                <a:gd name="connsiteY2" fmla="*/ 25292 h 972527"/>
                <a:gd name="connsiteX3" fmla="*/ 1022555 w 1963640"/>
                <a:gd name="connsiteY3" fmla="*/ 29583 h 972527"/>
                <a:gd name="connsiteX4" fmla="*/ 1288393 w 1963640"/>
                <a:gd name="connsiteY4" fmla="*/ 87957 h 972527"/>
                <a:gd name="connsiteX5" fmla="*/ 1922189 w 1963640"/>
                <a:gd name="connsiteY5" fmla="*/ 421393 h 972527"/>
                <a:gd name="connsiteX6" fmla="*/ 1821260 w 1963640"/>
                <a:gd name="connsiteY6" fmla="*/ 472336 h 972527"/>
                <a:gd name="connsiteX7" fmla="*/ 1818346 w 1963640"/>
                <a:gd name="connsiteY7" fmla="*/ 472471 h 972527"/>
                <a:gd name="connsiteX8" fmla="*/ 1870021 w 1963640"/>
                <a:gd name="connsiteY8" fmla="*/ 502710 h 972527"/>
                <a:gd name="connsiteX9" fmla="*/ 1962380 w 1963640"/>
                <a:gd name="connsiteY9" fmla="*/ 618934 h 972527"/>
                <a:gd name="connsiteX10" fmla="*/ 1824283 w 1963640"/>
                <a:gd name="connsiteY10" fmla="*/ 673408 h 972527"/>
                <a:gd name="connsiteX11" fmla="*/ 1760907 w 1963640"/>
                <a:gd name="connsiteY11" fmla="*/ 672282 h 972527"/>
                <a:gd name="connsiteX12" fmla="*/ 1809999 w 1963640"/>
                <a:gd name="connsiteY12" fmla="*/ 710126 h 972527"/>
                <a:gd name="connsiteX13" fmla="*/ 1847099 w 1963640"/>
                <a:gd name="connsiteY13" fmla="*/ 783752 h 972527"/>
                <a:gd name="connsiteX14" fmla="*/ 1709002 w 1963640"/>
                <a:gd name="connsiteY14" fmla="*/ 838226 h 972527"/>
                <a:gd name="connsiteX15" fmla="*/ 1635641 w 1963640"/>
                <a:gd name="connsiteY15" fmla="*/ 838654 h 972527"/>
                <a:gd name="connsiteX16" fmla="*/ 1644470 w 1963640"/>
                <a:gd name="connsiteY16" fmla="*/ 847453 h 972527"/>
                <a:gd name="connsiteX17" fmla="*/ 1655489 w 1963640"/>
                <a:gd name="connsiteY17" fmla="*/ 891294 h 972527"/>
                <a:gd name="connsiteX18" fmla="*/ 1428952 w 1963640"/>
                <a:gd name="connsiteY18" fmla="*/ 946284 h 972527"/>
                <a:gd name="connsiteX19" fmla="*/ 1350673 w 1963640"/>
                <a:gd name="connsiteY19" fmla="*/ 940225 h 972527"/>
                <a:gd name="connsiteX20" fmla="*/ 1347788 w 1963640"/>
                <a:gd name="connsiteY20" fmla="*/ 943786 h 972527"/>
                <a:gd name="connsiteX21" fmla="*/ 654137 w 1963640"/>
                <a:gd name="connsiteY21" fmla="*/ 888560 h 972527"/>
                <a:gd name="connsiteX22" fmla="*/ 394728 w 1963640"/>
                <a:gd name="connsiteY22" fmla="*/ 806194 h 972527"/>
                <a:gd name="connsiteX23" fmla="*/ 309879 w 1963640"/>
                <a:gd name="connsiteY23" fmla="*/ 771911 h 972527"/>
                <a:gd name="connsiteX24" fmla="*/ 300514 w 1963640"/>
                <a:gd name="connsiteY24" fmla="*/ 769163 h 972527"/>
                <a:gd name="connsiteX25" fmla="*/ 185391 w 1963640"/>
                <a:gd name="connsiteY25" fmla="*/ 717818 h 972527"/>
                <a:gd name="connsiteX26" fmla="*/ 129191 w 1963640"/>
                <a:gd name="connsiteY26" fmla="*/ 680998 h 972527"/>
                <a:gd name="connsiteX27" fmla="*/ 112700 w 1963640"/>
                <a:gd name="connsiteY27" fmla="*/ 671348 h 972527"/>
                <a:gd name="connsiteX28" fmla="*/ 102724 w 1963640"/>
                <a:gd name="connsiteY28" fmla="*/ 663658 h 972527"/>
                <a:gd name="connsiteX29" fmla="*/ 90405 w 1963640"/>
                <a:gd name="connsiteY29" fmla="*/ 655587 h 972527"/>
                <a:gd name="connsiteX30" fmla="*/ 84070 w 1963640"/>
                <a:gd name="connsiteY30" fmla="*/ 649278 h 972527"/>
                <a:gd name="connsiteX31" fmla="*/ 57441 w 1963640"/>
                <a:gd name="connsiteY31" fmla="*/ 628750 h 972527"/>
                <a:gd name="connsiteX32" fmla="*/ 32764 w 1963640"/>
                <a:gd name="connsiteY32" fmla="*/ 598182 h 972527"/>
                <a:gd name="connsiteX33" fmla="*/ 18686 w 1963640"/>
                <a:gd name="connsiteY33" fmla="*/ 584161 h 972527"/>
                <a:gd name="connsiteX34" fmla="*/ 0 w 1963640"/>
                <a:gd name="connsiteY34" fmla="*/ 551621 h 972527"/>
                <a:gd name="connsiteX35" fmla="*/ 309916 w 1963640"/>
                <a:gd name="connsiteY35" fmla="*/ 551621 h 972527"/>
                <a:gd name="connsiteX36" fmla="*/ 309916 w 1963640"/>
                <a:gd name="connsiteY36" fmla="*/ 69054 h 972527"/>
                <a:gd name="connsiteX37" fmla="*/ 432647 w 1963640"/>
                <a:gd name="connsiteY37" fmla="*/ 33044 h 972527"/>
                <a:gd name="connsiteX38" fmla="*/ 735431 w 1963640"/>
                <a:gd name="connsiteY38" fmla="*/ 0 h 972527"/>
                <a:gd name="connsiteX0" fmla="*/ 309916 w 1963640"/>
                <a:gd name="connsiteY0" fmla="*/ 551621 h 972527"/>
                <a:gd name="connsiteX1" fmla="*/ 309916 w 1963640"/>
                <a:gd name="connsiteY1" fmla="*/ 69054 h 972527"/>
                <a:gd name="connsiteX2" fmla="*/ 432647 w 1963640"/>
                <a:gd name="connsiteY2" fmla="*/ 33044 h 972527"/>
                <a:gd name="connsiteX3" fmla="*/ 735431 w 1963640"/>
                <a:gd name="connsiteY3" fmla="*/ 0 h 972527"/>
                <a:gd name="connsiteX4" fmla="*/ 892200 w 1963640"/>
                <a:gd name="connsiteY4" fmla="*/ 8543 h 972527"/>
                <a:gd name="connsiteX5" fmla="*/ 992017 w 1963640"/>
                <a:gd name="connsiteY5" fmla="*/ 25292 h 972527"/>
                <a:gd name="connsiteX6" fmla="*/ 1022555 w 1963640"/>
                <a:gd name="connsiteY6" fmla="*/ 29583 h 972527"/>
                <a:gd name="connsiteX7" fmla="*/ 1288393 w 1963640"/>
                <a:gd name="connsiteY7" fmla="*/ 87957 h 972527"/>
                <a:gd name="connsiteX8" fmla="*/ 1922189 w 1963640"/>
                <a:gd name="connsiteY8" fmla="*/ 421393 h 972527"/>
                <a:gd name="connsiteX9" fmla="*/ 1821260 w 1963640"/>
                <a:gd name="connsiteY9" fmla="*/ 472336 h 972527"/>
                <a:gd name="connsiteX10" fmla="*/ 1818346 w 1963640"/>
                <a:gd name="connsiteY10" fmla="*/ 472471 h 972527"/>
                <a:gd name="connsiteX11" fmla="*/ 1870021 w 1963640"/>
                <a:gd name="connsiteY11" fmla="*/ 502710 h 972527"/>
                <a:gd name="connsiteX12" fmla="*/ 1962380 w 1963640"/>
                <a:gd name="connsiteY12" fmla="*/ 618934 h 972527"/>
                <a:gd name="connsiteX13" fmla="*/ 1824283 w 1963640"/>
                <a:gd name="connsiteY13" fmla="*/ 673408 h 972527"/>
                <a:gd name="connsiteX14" fmla="*/ 1760907 w 1963640"/>
                <a:gd name="connsiteY14" fmla="*/ 672282 h 972527"/>
                <a:gd name="connsiteX15" fmla="*/ 1809999 w 1963640"/>
                <a:gd name="connsiteY15" fmla="*/ 710126 h 972527"/>
                <a:gd name="connsiteX16" fmla="*/ 1847099 w 1963640"/>
                <a:gd name="connsiteY16" fmla="*/ 783752 h 972527"/>
                <a:gd name="connsiteX17" fmla="*/ 1709002 w 1963640"/>
                <a:gd name="connsiteY17" fmla="*/ 838226 h 972527"/>
                <a:gd name="connsiteX18" fmla="*/ 1635641 w 1963640"/>
                <a:gd name="connsiteY18" fmla="*/ 838654 h 972527"/>
                <a:gd name="connsiteX19" fmla="*/ 1644470 w 1963640"/>
                <a:gd name="connsiteY19" fmla="*/ 847453 h 972527"/>
                <a:gd name="connsiteX20" fmla="*/ 1655489 w 1963640"/>
                <a:gd name="connsiteY20" fmla="*/ 891294 h 972527"/>
                <a:gd name="connsiteX21" fmla="*/ 1428952 w 1963640"/>
                <a:gd name="connsiteY21" fmla="*/ 946284 h 972527"/>
                <a:gd name="connsiteX22" fmla="*/ 1350673 w 1963640"/>
                <a:gd name="connsiteY22" fmla="*/ 940225 h 972527"/>
                <a:gd name="connsiteX23" fmla="*/ 1347788 w 1963640"/>
                <a:gd name="connsiteY23" fmla="*/ 943786 h 972527"/>
                <a:gd name="connsiteX24" fmla="*/ 654137 w 1963640"/>
                <a:gd name="connsiteY24" fmla="*/ 888560 h 972527"/>
                <a:gd name="connsiteX25" fmla="*/ 394728 w 1963640"/>
                <a:gd name="connsiteY25" fmla="*/ 806194 h 972527"/>
                <a:gd name="connsiteX26" fmla="*/ 309879 w 1963640"/>
                <a:gd name="connsiteY26" fmla="*/ 771911 h 972527"/>
                <a:gd name="connsiteX27" fmla="*/ 300514 w 1963640"/>
                <a:gd name="connsiteY27" fmla="*/ 769163 h 972527"/>
                <a:gd name="connsiteX28" fmla="*/ 185391 w 1963640"/>
                <a:gd name="connsiteY28" fmla="*/ 717818 h 972527"/>
                <a:gd name="connsiteX29" fmla="*/ 129191 w 1963640"/>
                <a:gd name="connsiteY29" fmla="*/ 680998 h 972527"/>
                <a:gd name="connsiteX30" fmla="*/ 112700 w 1963640"/>
                <a:gd name="connsiteY30" fmla="*/ 671348 h 972527"/>
                <a:gd name="connsiteX31" fmla="*/ 102724 w 1963640"/>
                <a:gd name="connsiteY31" fmla="*/ 663658 h 972527"/>
                <a:gd name="connsiteX32" fmla="*/ 90405 w 1963640"/>
                <a:gd name="connsiteY32" fmla="*/ 655587 h 972527"/>
                <a:gd name="connsiteX33" fmla="*/ 84070 w 1963640"/>
                <a:gd name="connsiteY33" fmla="*/ 649278 h 972527"/>
                <a:gd name="connsiteX34" fmla="*/ 57441 w 1963640"/>
                <a:gd name="connsiteY34" fmla="*/ 628750 h 972527"/>
                <a:gd name="connsiteX35" fmla="*/ 32764 w 1963640"/>
                <a:gd name="connsiteY35" fmla="*/ 598182 h 972527"/>
                <a:gd name="connsiteX36" fmla="*/ 18686 w 1963640"/>
                <a:gd name="connsiteY36" fmla="*/ 584161 h 972527"/>
                <a:gd name="connsiteX37" fmla="*/ 0 w 1963640"/>
                <a:gd name="connsiteY37" fmla="*/ 551621 h 972527"/>
                <a:gd name="connsiteX38" fmla="*/ 401356 w 1963640"/>
                <a:gd name="connsiteY38" fmla="*/ 643061 h 972527"/>
                <a:gd name="connsiteX0" fmla="*/ 309916 w 1963640"/>
                <a:gd name="connsiteY0" fmla="*/ 551621 h 972527"/>
                <a:gd name="connsiteX1" fmla="*/ 309916 w 1963640"/>
                <a:gd name="connsiteY1" fmla="*/ 69054 h 972527"/>
                <a:gd name="connsiteX2" fmla="*/ 432647 w 1963640"/>
                <a:gd name="connsiteY2" fmla="*/ 33044 h 972527"/>
                <a:gd name="connsiteX3" fmla="*/ 735431 w 1963640"/>
                <a:gd name="connsiteY3" fmla="*/ 0 h 972527"/>
                <a:gd name="connsiteX4" fmla="*/ 892200 w 1963640"/>
                <a:gd name="connsiteY4" fmla="*/ 8543 h 972527"/>
                <a:gd name="connsiteX5" fmla="*/ 992017 w 1963640"/>
                <a:gd name="connsiteY5" fmla="*/ 25292 h 972527"/>
                <a:gd name="connsiteX6" fmla="*/ 1022555 w 1963640"/>
                <a:gd name="connsiteY6" fmla="*/ 29583 h 972527"/>
                <a:gd name="connsiteX7" fmla="*/ 1288393 w 1963640"/>
                <a:gd name="connsiteY7" fmla="*/ 87957 h 972527"/>
                <a:gd name="connsiteX8" fmla="*/ 1922189 w 1963640"/>
                <a:gd name="connsiteY8" fmla="*/ 421393 h 972527"/>
                <a:gd name="connsiteX9" fmla="*/ 1821260 w 1963640"/>
                <a:gd name="connsiteY9" fmla="*/ 472336 h 972527"/>
                <a:gd name="connsiteX10" fmla="*/ 1818346 w 1963640"/>
                <a:gd name="connsiteY10" fmla="*/ 472471 h 972527"/>
                <a:gd name="connsiteX11" fmla="*/ 1870021 w 1963640"/>
                <a:gd name="connsiteY11" fmla="*/ 502710 h 972527"/>
                <a:gd name="connsiteX12" fmla="*/ 1962380 w 1963640"/>
                <a:gd name="connsiteY12" fmla="*/ 618934 h 972527"/>
                <a:gd name="connsiteX13" fmla="*/ 1824283 w 1963640"/>
                <a:gd name="connsiteY13" fmla="*/ 673408 h 972527"/>
                <a:gd name="connsiteX14" fmla="*/ 1760907 w 1963640"/>
                <a:gd name="connsiteY14" fmla="*/ 672282 h 972527"/>
                <a:gd name="connsiteX15" fmla="*/ 1809999 w 1963640"/>
                <a:gd name="connsiteY15" fmla="*/ 710126 h 972527"/>
                <a:gd name="connsiteX16" fmla="*/ 1847099 w 1963640"/>
                <a:gd name="connsiteY16" fmla="*/ 783752 h 972527"/>
                <a:gd name="connsiteX17" fmla="*/ 1709002 w 1963640"/>
                <a:gd name="connsiteY17" fmla="*/ 838226 h 972527"/>
                <a:gd name="connsiteX18" fmla="*/ 1635641 w 1963640"/>
                <a:gd name="connsiteY18" fmla="*/ 838654 h 972527"/>
                <a:gd name="connsiteX19" fmla="*/ 1644470 w 1963640"/>
                <a:gd name="connsiteY19" fmla="*/ 847453 h 972527"/>
                <a:gd name="connsiteX20" fmla="*/ 1655489 w 1963640"/>
                <a:gd name="connsiteY20" fmla="*/ 891294 h 972527"/>
                <a:gd name="connsiteX21" fmla="*/ 1428952 w 1963640"/>
                <a:gd name="connsiteY21" fmla="*/ 946284 h 972527"/>
                <a:gd name="connsiteX22" fmla="*/ 1350673 w 1963640"/>
                <a:gd name="connsiteY22" fmla="*/ 940225 h 972527"/>
                <a:gd name="connsiteX23" fmla="*/ 1347788 w 1963640"/>
                <a:gd name="connsiteY23" fmla="*/ 943786 h 972527"/>
                <a:gd name="connsiteX24" fmla="*/ 654137 w 1963640"/>
                <a:gd name="connsiteY24" fmla="*/ 888560 h 972527"/>
                <a:gd name="connsiteX25" fmla="*/ 394728 w 1963640"/>
                <a:gd name="connsiteY25" fmla="*/ 806194 h 972527"/>
                <a:gd name="connsiteX26" fmla="*/ 309879 w 1963640"/>
                <a:gd name="connsiteY26" fmla="*/ 771911 h 972527"/>
                <a:gd name="connsiteX27" fmla="*/ 300514 w 1963640"/>
                <a:gd name="connsiteY27" fmla="*/ 769163 h 972527"/>
                <a:gd name="connsiteX28" fmla="*/ 185391 w 1963640"/>
                <a:gd name="connsiteY28" fmla="*/ 717818 h 972527"/>
                <a:gd name="connsiteX29" fmla="*/ 129191 w 1963640"/>
                <a:gd name="connsiteY29" fmla="*/ 680998 h 972527"/>
                <a:gd name="connsiteX30" fmla="*/ 112700 w 1963640"/>
                <a:gd name="connsiteY30" fmla="*/ 671348 h 972527"/>
                <a:gd name="connsiteX31" fmla="*/ 102724 w 1963640"/>
                <a:gd name="connsiteY31" fmla="*/ 663658 h 972527"/>
                <a:gd name="connsiteX32" fmla="*/ 90405 w 1963640"/>
                <a:gd name="connsiteY32" fmla="*/ 655587 h 972527"/>
                <a:gd name="connsiteX33" fmla="*/ 84070 w 1963640"/>
                <a:gd name="connsiteY33" fmla="*/ 649278 h 972527"/>
                <a:gd name="connsiteX34" fmla="*/ 57441 w 1963640"/>
                <a:gd name="connsiteY34" fmla="*/ 628750 h 972527"/>
                <a:gd name="connsiteX35" fmla="*/ 32764 w 1963640"/>
                <a:gd name="connsiteY35" fmla="*/ 598182 h 972527"/>
                <a:gd name="connsiteX36" fmla="*/ 18686 w 1963640"/>
                <a:gd name="connsiteY36" fmla="*/ 584161 h 972527"/>
                <a:gd name="connsiteX37" fmla="*/ 0 w 1963640"/>
                <a:gd name="connsiteY37" fmla="*/ 551621 h 972527"/>
                <a:gd name="connsiteX38" fmla="*/ 420406 w 1963640"/>
                <a:gd name="connsiteY38" fmla="*/ 643061 h 972527"/>
                <a:gd name="connsiteX0" fmla="*/ 309916 w 1963640"/>
                <a:gd name="connsiteY0" fmla="*/ 551621 h 972527"/>
                <a:gd name="connsiteX1" fmla="*/ 309916 w 1963640"/>
                <a:gd name="connsiteY1" fmla="*/ 69054 h 972527"/>
                <a:gd name="connsiteX2" fmla="*/ 432647 w 1963640"/>
                <a:gd name="connsiteY2" fmla="*/ 33044 h 972527"/>
                <a:gd name="connsiteX3" fmla="*/ 735431 w 1963640"/>
                <a:gd name="connsiteY3" fmla="*/ 0 h 972527"/>
                <a:gd name="connsiteX4" fmla="*/ 892200 w 1963640"/>
                <a:gd name="connsiteY4" fmla="*/ 8543 h 972527"/>
                <a:gd name="connsiteX5" fmla="*/ 992017 w 1963640"/>
                <a:gd name="connsiteY5" fmla="*/ 25292 h 972527"/>
                <a:gd name="connsiteX6" fmla="*/ 1022555 w 1963640"/>
                <a:gd name="connsiteY6" fmla="*/ 29583 h 972527"/>
                <a:gd name="connsiteX7" fmla="*/ 1288393 w 1963640"/>
                <a:gd name="connsiteY7" fmla="*/ 87957 h 972527"/>
                <a:gd name="connsiteX8" fmla="*/ 1922189 w 1963640"/>
                <a:gd name="connsiteY8" fmla="*/ 421393 h 972527"/>
                <a:gd name="connsiteX9" fmla="*/ 1821260 w 1963640"/>
                <a:gd name="connsiteY9" fmla="*/ 472336 h 972527"/>
                <a:gd name="connsiteX10" fmla="*/ 1818346 w 1963640"/>
                <a:gd name="connsiteY10" fmla="*/ 472471 h 972527"/>
                <a:gd name="connsiteX11" fmla="*/ 1870021 w 1963640"/>
                <a:gd name="connsiteY11" fmla="*/ 502710 h 972527"/>
                <a:gd name="connsiteX12" fmla="*/ 1962380 w 1963640"/>
                <a:gd name="connsiteY12" fmla="*/ 618934 h 972527"/>
                <a:gd name="connsiteX13" fmla="*/ 1824283 w 1963640"/>
                <a:gd name="connsiteY13" fmla="*/ 673408 h 972527"/>
                <a:gd name="connsiteX14" fmla="*/ 1760907 w 1963640"/>
                <a:gd name="connsiteY14" fmla="*/ 672282 h 972527"/>
                <a:gd name="connsiteX15" fmla="*/ 1809999 w 1963640"/>
                <a:gd name="connsiteY15" fmla="*/ 710126 h 972527"/>
                <a:gd name="connsiteX16" fmla="*/ 1847099 w 1963640"/>
                <a:gd name="connsiteY16" fmla="*/ 783752 h 972527"/>
                <a:gd name="connsiteX17" fmla="*/ 1709002 w 1963640"/>
                <a:gd name="connsiteY17" fmla="*/ 838226 h 972527"/>
                <a:gd name="connsiteX18" fmla="*/ 1635641 w 1963640"/>
                <a:gd name="connsiteY18" fmla="*/ 838654 h 972527"/>
                <a:gd name="connsiteX19" fmla="*/ 1644470 w 1963640"/>
                <a:gd name="connsiteY19" fmla="*/ 847453 h 972527"/>
                <a:gd name="connsiteX20" fmla="*/ 1655489 w 1963640"/>
                <a:gd name="connsiteY20" fmla="*/ 891294 h 972527"/>
                <a:gd name="connsiteX21" fmla="*/ 1428952 w 1963640"/>
                <a:gd name="connsiteY21" fmla="*/ 946284 h 972527"/>
                <a:gd name="connsiteX22" fmla="*/ 1350673 w 1963640"/>
                <a:gd name="connsiteY22" fmla="*/ 940225 h 972527"/>
                <a:gd name="connsiteX23" fmla="*/ 1347788 w 1963640"/>
                <a:gd name="connsiteY23" fmla="*/ 943786 h 972527"/>
                <a:gd name="connsiteX24" fmla="*/ 654137 w 1963640"/>
                <a:gd name="connsiteY24" fmla="*/ 888560 h 972527"/>
                <a:gd name="connsiteX25" fmla="*/ 394728 w 1963640"/>
                <a:gd name="connsiteY25" fmla="*/ 806194 h 972527"/>
                <a:gd name="connsiteX26" fmla="*/ 309879 w 1963640"/>
                <a:gd name="connsiteY26" fmla="*/ 771911 h 972527"/>
                <a:gd name="connsiteX27" fmla="*/ 300514 w 1963640"/>
                <a:gd name="connsiteY27" fmla="*/ 769163 h 972527"/>
                <a:gd name="connsiteX28" fmla="*/ 185391 w 1963640"/>
                <a:gd name="connsiteY28" fmla="*/ 717818 h 972527"/>
                <a:gd name="connsiteX29" fmla="*/ 129191 w 1963640"/>
                <a:gd name="connsiteY29" fmla="*/ 680998 h 972527"/>
                <a:gd name="connsiteX30" fmla="*/ 112700 w 1963640"/>
                <a:gd name="connsiteY30" fmla="*/ 671348 h 972527"/>
                <a:gd name="connsiteX31" fmla="*/ 102724 w 1963640"/>
                <a:gd name="connsiteY31" fmla="*/ 663658 h 972527"/>
                <a:gd name="connsiteX32" fmla="*/ 90405 w 1963640"/>
                <a:gd name="connsiteY32" fmla="*/ 655587 h 972527"/>
                <a:gd name="connsiteX33" fmla="*/ 84070 w 1963640"/>
                <a:gd name="connsiteY33" fmla="*/ 649278 h 972527"/>
                <a:gd name="connsiteX34" fmla="*/ 57441 w 1963640"/>
                <a:gd name="connsiteY34" fmla="*/ 628750 h 972527"/>
                <a:gd name="connsiteX35" fmla="*/ 32764 w 1963640"/>
                <a:gd name="connsiteY35" fmla="*/ 598182 h 972527"/>
                <a:gd name="connsiteX36" fmla="*/ 18686 w 1963640"/>
                <a:gd name="connsiteY36" fmla="*/ 584161 h 972527"/>
                <a:gd name="connsiteX37" fmla="*/ 0 w 1963640"/>
                <a:gd name="connsiteY37" fmla="*/ 551621 h 972527"/>
                <a:gd name="connsiteX0" fmla="*/ 309916 w 1963640"/>
                <a:gd name="connsiteY0" fmla="*/ 69054 h 972527"/>
                <a:gd name="connsiteX1" fmla="*/ 432647 w 1963640"/>
                <a:gd name="connsiteY1" fmla="*/ 33044 h 972527"/>
                <a:gd name="connsiteX2" fmla="*/ 735431 w 1963640"/>
                <a:gd name="connsiteY2" fmla="*/ 0 h 972527"/>
                <a:gd name="connsiteX3" fmla="*/ 892200 w 1963640"/>
                <a:gd name="connsiteY3" fmla="*/ 8543 h 972527"/>
                <a:gd name="connsiteX4" fmla="*/ 992017 w 1963640"/>
                <a:gd name="connsiteY4" fmla="*/ 25292 h 972527"/>
                <a:gd name="connsiteX5" fmla="*/ 1022555 w 1963640"/>
                <a:gd name="connsiteY5" fmla="*/ 29583 h 972527"/>
                <a:gd name="connsiteX6" fmla="*/ 1288393 w 1963640"/>
                <a:gd name="connsiteY6" fmla="*/ 87957 h 972527"/>
                <a:gd name="connsiteX7" fmla="*/ 1922189 w 1963640"/>
                <a:gd name="connsiteY7" fmla="*/ 421393 h 972527"/>
                <a:gd name="connsiteX8" fmla="*/ 1821260 w 1963640"/>
                <a:gd name="connsiteY8" fmla="*/ 472336 h 972527"/>
                <a:gd name="connsiteX9" fmla="*/ 1818346 w 1963640"/>
                <a:gd name="connsiteY9" fmla="*/ 472471 h 972527"/>
                <a:gd name="connsiteX10" fmla="*/ 1870021 w 1963640"/>
                <a:gd name="connsiteY10" fmla="*/ 502710 h 972527"/>
                <a:gd name="connsiteX11" fmla="*/ 1962380 w 1963640"/>
                <a:gd name="connsiteY11" fmla="*/ 618934 h 972527"/>
                <a:gd name="connsiteX12" fmla="*/ 1824283 w 1963640"/>
                <a:gd name="connsiteY12" fmla="*/ 673408 h 972527"/>
                <a:gd name="connsiteX13" fmla="*/ 1760907 w 1963640"/>
                <a:gd name="connsiteY13" fmla="*/ 672282 h 972527"/>
                <a:gd name="connsiteX14" fmla="*/ 1809999 w 1963640"/>
                <a:gd name="connsiteY14" fmla="*/ 710126 h 972527"/>
                <a:gd name="connsiteX15" fmla="*/ 1847099 w 1963640"/>
                <a:gd name="connsiteY15" fmla="*/ 783752 h 972527"/>
                <a:gd name="connsiteX16" fmla="*/ 1709002 w 1963640"/>
                <a:gd name="connsiteY16" fmla="*/ 838226 h 972527"/>
                <a:gd name="connsiteX17" fmla="*/ 1635641 w 1963640"/>
                <a:gd name="connsiteY17" fmla="*/ 838654 h 972527"/>
                <a:gd name="connsiteX18" fmla="*/ 1644470 w 1963640"/>
                <a:gd name="connsiteY18" fmla="*/ 847453 h 972527"/>
                <a:gd name="connsiteX19" fmla="*/ 1655489 w 1963640"/>
                <a:gd name="connsiteY19" fmla="*/ 891294 h 972527"/>
                <a:gd name="connsiteX20" fmla="*/ 1428952 w 1963640"/>
                <a:gd name="connsiteY20" fmla="*/ 946284 h 972527"/>
                <a:gd name="connsiteX21" fmla="*/ 1350673 w 1963640"/>
                <a:gd name="connsiteY21" fmla="*/ 940225 h 972527"/>
                <a:gd name="connsiteX22" fmla="*/ 1347788 w 1963640"/>
                <a:gd name="connsiteY22" fmla="*/ 943786 h 972527"/>
                <a:gd name="connsiteX23" fmla="*/ 654137 w 1963640"/>
                <a:gd name="connsiteY23" fmla="*/ 888560 h 972527"/>
                <a:gd name="connsiteX24" fmla="*/ 394728 w 1963640"/>
                <a:gd name="connsiteY24" fmla="*/ 806194 h 972527"/>
                <a:gd name="connsiteX25" fmla="*/ 309879 w 1963640"/>
                <a:gd name="connsiteY25" fmla="*/ 771911 h 972527"/>
                <a:gd name="connsiteX26" fmla="*/ 300514 w 1963640"/>
                <a:gd name="connsiteY26" fmla="*/ 769163 h 972527"/>
                <a:gd name="connsiteX27" fmla="*/ 185391 w 1963640"/>
                <a:gd name="connsiteY27" fmla="*/ 717818 h 972527"/>
                <a:gd name="connsiteX28" fmla="*/ 129191 w 1963640"/>
                <a:gd name="connsiteY28" fmla="*/ 680998 h 972527"/>
                <a:gd name="connsiteX29" fmla="*/ 112700 w 1963640"/>
                <a:gd name="connsiteY29" fmla="*/ 671348 h 972527"/>
                <a:gd name="connsiteX30" fmla="*/ 102724 w 1963640"/>
                <a:gd name="connsiteY30" fmla="*/ 663658 h 972527"/>
                <a:gd name="connsiteX31" fmla="*/ 90405 w 1963640"/>
                <a:gd name="connsiteY31" fmla="*/ 655587 h 972527"/>
                <a:gd name="connsiteX32" fmla="*/ 84070 w 1963640"/>
                <a:gd name="connsiteY32" fmla="*/ 649278 h 972527"/>
                <a:gd name="connsiteX33" fmla="*/ 57441 w 1963640"/>
                <a:gd name="connsiteY33" fmla="*/ 628750 h 972527"/>
                <a:gd name="connsiteX34" fmla="*/ 32764 w 1963640"/>
                <a:gd name="connsiteY34" fmla="*/ 598182 h 972527"/>
                <a:gd name="connsiteX35" fmla="*/ 18686 w 1963640"/>
                <a:gd name="connsiteY35" fmla="*/ 584161 h 972527"/>
                <a:gd name="connsiteX36" fmla="*/ 0 w 1963640"/>
                <a:gd name="connsiteY36" fmla="*/ 551621 h 972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3640" h="972527">
                  <a:moveTo>
                    <a:pt x="309916" y="69054"/>
                  </a:moveTo>
                  <a:lnTo>
                    <a:pt x="432647" y="33044"/>
                  </a:lnTo>
                  <a:cubicBezTo>
                    <a:pt x="525711" y="11766"/>
                    <a:pt x="628029" y="0"/>
                    <a:pt x="735431" y="0"/>
                  </a:cubicBezTo>
                  <a:cubicBezTo>
                    <a:pt x="789132" y="0"/>
                    <a:pt x="841562" y="2942"/>
                    <a:pt x="892200" y="8543"/>
                  </a:cubicBezTo>
                  <a:lnTo>
                    <a:pt x="992017" y="25292"/>
                  </a:lnTo>
                  <a:lnTo>
                    <a:pt x="1022555" y="29583"/>
                  </a:lnTo>
                  <a:cubicBezTo>
                    <a:pt x="1105345" y="43488"/>
                    <a:pt x="1195236" y="62996"/>
                    <a:pt x="1288393" y="87957"/>
                  </a:cubicBezTo>
                  <a:cubicBezTo>
                    <a:pt x="1661019" y="187802"/>
                    <a:pt x="1944779" y="337086"/>
                    <a:pt x="1922189" y="421393"/>
                  </a:cubicBezTo>
                  <a:cubicBezTo>
                    <a:pt x="1915130" y="447739"/>
                    <a:pt x="1878989" y="464622"/>
                    <a:pt x="1821260" y="472336"/>
                  </a:cubicBezTo>
                  <a:lnTo>
                    <a:pt x="1818346" y="472471"/>
                  </a:lnTo>
                  <a:lnTo>
                    <a:pt x="1870021" y="502710"/>
                  </a:lnTo>
                  <a:cubicBezTo>
                    <a:pt x="1936242" y="546566"/>
                    <a:pt x="1970851" y="587319"/>
                    <a:pt x="1962380" y="618934"/>
                  </a:cubicBezTo>
                  <a:cubicBezTo>
                    <a:pt x="1953909" y="650549"/>
                    <a:pt x="1903560" y="668537"/>
                    <a:pt x="1824283" y="673408"/>
                  </a:cubicBezTo>
                  <a:lnTo>
                    <a:pt x="1760907" y="672282"/>
                  </a:lnTo>
                  <a:lnTo>
                    <a:pt x="1809999" y="710126"/>
                  </a:lnTo>
                  <a:cubicBezTo>
                    <a:pt x="1839247" y="737538"/>
                    <a:pt x="1852747" y="762675"/>
                    <a:pt x="1847099" y="783752"/>
                  </a:cubicBezTo>
                  <a:cubicBezTo>
                    <a:pt x="1838628" y="815367"/>
                    <a:pt x="1788279" y="833355"/>
                    <a:pt x="1709002" y="838226"/>
                  </a:cubicBezTo>
                  <a:lnTo>
                    <a:pt x="1635641" y="838654"/>
                  </a:lnTo>
                  <a:lnTo>
                    <a:pt x="1644470" y="847453"/>
                  </a:lnTo>
                  <a:cubicBezTo>
                    <a:pt x="1655069" y="863362"/>
                    <a:pt x="1659019" y="878121"/>
                    <a:pt x="1655489" y="891294"/>
                  </a:cubicBezTo>
                  <a:cubicBezTo>
                    <a:pt x="1644194" y="933448"/>
                    <a:pt x="1558450" y="951375"/>
                    <a:pt x="1428952" y="946284"/>
                  </a:cubicBezTo>
                  <a:lnTo>
                    <a:pt x="1350673" y="940225"/>
                  </a:lnTo>
                  <a:lnTo>
                    <a:pt x="1347788" y="943786"/>
                  </a:lnTo>
                  <a:cubicBezTo>
                    <a:pt x="1266236" y="996489"/>
                    <a:pt x="980185" y="975925"/>
                    <a:pt x="654137" y="888560"/>
                  </a:cubicBezTo>
                  <a:cubicBezTo>
                    <a:pt x="560981" y="863599"/>
                    <a:pt x="473378" y="835548"/>
                    <a:pt x="394728" y="806194"/>
                  </a:cubicBezTo>
                  <a:lnTo>
                    <a:pt x="309879" y="771911"/>
                  </a:lnTo>
                  <a:lnTo>
                    <a:pt x="300514" y="769163"/>
                  </a:lnTo>
                  <a:cubicBezTo>
                    <a:pt x="259131" y="754050"/>
                    <a:pt x="220583" y="736841"/>
                    <a:pt x="185391" y="717818"/>
                  </a:cubicBezTo>
                  <a:lnTo>
                    <a:pt x="129191" y="680998"/>
                  </a:lnTo>
                  <a:lnTo>
                    <a:pt x="112700" y="671348"/>
                  </a:lnTo>
                  <a:lnTo>
                    <a:pt x="102724" y="663658"/>
                  </a:lnTo>
                  <a:lnTo>
                    <a:pt x="90405" y="655587"/>
                  </a:lnTo>
                  <a:lnTo>
                    <a:pt x="84070" y="649278"/>
                  </a:lnTo>
                  <a:lnTo>
                    <a:pt x="57441" y="628750"/>
                  </a:lnTo>
                  <a:lnTo>
                    <a:pt x="32764" y="598182"/>
                  </a:lnTo>
                  <a:lnTo>
                    <a:pt x="18686" y="584161"/>
                  </a:lnTo>
                  <a:lnTo>
                    <a:pt x="0" y="551621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31" name="楕円 130">
              <a:extLst>
                <a:ext uri="{FF2B5EF4-FFF2-40B4-BE49-F238E27FC236}">
                  <a16:creationId xmlns:a16="http://schemas.microsoft.com/office/drawing/2014/main" id="{10E78B36-50F9-4085-9CF1-FF8E0C09246F}"/>
                </a:ext>
              </a:extLst>
            </p:cNvPr>
            <p:cNvSpPr/>
            <p:nvPr/>
          </p:nvSpPr>
          <p:spPr>
            <a:xfrm>
              <a:off x="2389030" y="1797346"/>
              <a:ext cx="211296" cy="211294"/>
            </a:xfrm>
            <a:prstGeom prst="ellipse">
              <a:avLst/>
            </a:prstGeom>
            <a:solidFill>
              <a:srgbClr val="FFFF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32" name="楕円 131">
              <a:extLst>
                <a:ext uri="{FF2B5EF4-FFF2-40B4-BE49-F238E27FC236}">
                  <a16:creationId xmlns:a16="http://schemas.microsoft.com/office/drawing/2014/main" id="{1030ACAB-A067-43A4-AA97-28BA3EAE753A}"/>
                </a:ext>
              </a:extLst>
            </p:cNvPr>
            <p:cNvSpPr/>
            <p:nvPr/>
          </p:nvSpPr>
          <p:spPr>
            <a:xfrm>
              <a:off x="2434661" y="1841593"/>
              <a:ext cx="122802" cy="1228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133" name="グループ化 132">
            <a:extLst>
              <a:ext uri="{FF2B5EF4-FFF2-40B4-BE49-F238E27FC236}">
                <a16:creationId xmlns:a16="http://schemas.microsoft.com/office/drawing/2014/main" id="{457F393F-B1F3-4EA5-8F69-F439B4E7EE81}"/>
              </a:ext>
            </a:extLst>
          </p:cNvPr>
          <p:cNvGrpSpPr/>
          <p:nvPr/>
        </p:nvGrpSpPr>
        <p:grpSpPr>
          <a:xfrm>
            <a:off x="861247" y="1449238"/>
            <a:ext cx="2316106" cy="1786496"/>
            <a:chOff x="1597936" y="3297713"/>
            <a:chExt cx="3106726" cy="2396332"/>
          </a:xfrm>
        </p:grpSpPr>
        <p:grpSp>
          <p:nvGrpSpPr>
            <p:cNvPr id="134" name="グループ化 133">
              <a:extLst>
                <a:ext uri="{FF2B5EF4-FFF2-40B4-BE49-F238E27FC236}">
                  <a16:creationId xmlns:a16="http://schemas.microsoft.com/office/drawing/2014/main" id="{99593F2F-C367-4D75-AE95-936DCEDCC390}"/>
                </a:ext>
              </a:extLst>
            </p:cNvPr>
            <p:cNvGrpSpPr/>
            <p:nvPr/>
          </p:nvGrpSpPr>
          <p:grpSpPr>
            <a:xfrm>
              <a:off x="3625247" y="3297713"/>
              <a:ext cx="1079415" cy="2396332"/>
              <a:chOff x="4334027" y="1956593"/>
              <a:chExt cx="1079415" cy="2396332"/>
            </a:xfrm>
          </p:grpSpPr>
          <p:sp>
            <p:nvSpPr>
              <p:cNvPr id="167" name="楕円 47">
                <a:extLst>
                  <a:ext uri="{FF2B5EF4-FFF2-40B4-BE49-F238E27FC236}">
                    <a16:creationId xmlns:a16="http://schemas.microsoft.com/office/drawing/2014/main" id="{BD9FC26A-CDF9-4292-BB0D-52EE401C8378}"/>
                  </a:ext>
                </a:extLst>
              </p:cNvPr>
              <p:cNvSpPr/>
              <p:nvPr/>
            </p:nvSpPr>
            <p:spPr>
              <a:xfrm rot="645553">
                <a:off x="4529636" y="2376413"/>
                <a:ext cx="466428" cy="1454816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10910"/>
                  <a:gd name="connsiteY0" fmla="*/ 1032190 h 1960525"/>
                  <a:gd name="connsiteX1" fmla="*/ 0 w 1210910"/>
                  <a:gd name="connsiteY1" fmla="*/ 0 h 1960525"/>
                  <a:gd name="connsiteX2" fmla="*/ 868661 w 1210910"/>
                  <a:gd name="connsiteY2" fmla="*/ 886263 h 1960525"/>
                  <a:gd name="connsiteX3" fmla="*/ 1163514 w 1210910"/>
                  <a:gd name="connsiteY3" fmla="*/ 1960525 h 1960525"/>
                  <a:gd name="connsiteX4" fmla="*/ 234140 w 1210910"/>
                  <a:gd name="connsiteY4" fmla="*/ 1032190 h 1960525"/>
                  <a:gd name="connsiteX0" fmla="*/ 171648 w 1160184"/>
                  <a:gd name="connsiteY0" fmla="*/ 1240898 h 2169233"/>
                  <a:gd name="connsiteX1" fmla="*/ 1 w 1160184"/>
                  <a:gd name="connsiteY1" fmla="*/ -1 h 2169233"/>
                  <a:gd name="connsiteX2" fmla="*/ 806169 w 1160184"/>
                  <a:gd name="connsiteY2" fmla="*/ 1094971 h 2169233"/>
                  <a:gd name="connsiteX3" fmla="*/ 1101022 w 1160184"/>
                  <a:gd name="connsiteY3" fmla="*/ 2169233 h 2169233"/>
                  <a:gd name="connsiteX4" fmla="*/ 171648 w 1160184"/>
                  <a:gd name="connsiteY4" fmla="*/ 1240898 h 2169233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35224"/>
                  <a:gd name="connsiteY0" fmla="*/ 1240899 h 2169234"/>
                  <a:gd name="connsiteX1" fmla="*/ 46444 w 1235224"/>
                  <a:gd name="connsiteY1" fmla="*/ 0 h 2169234"/>
                  <a:gd name="connsiteX2" fmla="*/ 852612 w 1235224"/>
                  <a:gd name="connsiteY2" fmla="*/ 1094972 h 2169234"/>
                  <a:gd name="connsiteX3" fmla="*/ 1147465 w 1235224"/>
                  <a:gd name="connsiteY3" fmla="*/ 2169234 h 2169234"/>
                  <a:gd name="connsiteX4" fmla="*/ 218091 w 1235224"/>
                  <a:gd name="connsiteY4" fmla="*/ 1240899 h 2169234"/>
                  <a:gd name="connsiteX0" fmla="*/ 249340 w 1266473"/>
                  <a:gd name="connsiteY0" fmla="*/ 1240899 h 2169234"/>
                  <a:gd name="connsiteX1" fmla="*/ 77693 w 1266473"/>
                  <a:gd name="connsiteY1" fmla="*/ 0 h 2169234"/>
                  <a:gd name="connsiteX2" fmla="*/ 883861 w 1266473"/>
                  <a:gd name="connsiteY2" fmla="*/ 1094972 h 2169234"/>
                  <a:gd name="connsiteX3" fmla="*/ 1178714 w 1266473"/>
                  <a:gd name="connsiteY3" fmla="*/ 2169234 h 2169234"/>
                  <a:gd name="connsiteX4" fmla="*/ 249340 w 1266473"/>
                  <a:gd name="connsiteY4" fmla="*/ 1240899 h 2169234"/>
                  <a:gd name="connsiteX0" fmla="*/ 218941 w 1232792"/>
                  <a:gd name="connsiteY0" fmla="*/ 1240899 h 2262143"/>
                  <a:gd name="connsiteX1" fmla="*/ 47294 w 1232792"/>
                  <a:gd name="connsiteY1" fmla="*/ 0 h 2262143"/>
                  <a:gd name="connsiteX2" fmla="*/ 853462 w 1232792"/>
                  <a:gd name="connsiteY2" fmla="*/ 1094972 h 2262143"/>
                  <a:gd name="connsiteX3" fmla="*/ 1176532 w 1232792"/>
                  <a:gd name="connsiteY3" fmla="*/ 2262143 h 2262143"/>
                  <a:gd name="connsiteX4" fmla="*/ 218941 w 1232792"/>
                  <a:gd name="connsiteY4" fmla="*/ 1240899 h 2262143"/>
                  <a:gd name="connsiteX0" fmla="*/ 218941 w 1257173"/>
                  <a:gd name="connsiteY0" fmla="*/ 1240899 h 2262143"/>
                  <a:gd name="connsiteX1" fmla="*/ 47294 w 1257173"/>
                  <a:gd name="connsiteY1" fmla="*/ 0 h 2262143"/>
                  <a:gd name="connsiteX2" fmla="*/ 853462 w 1257173"/>
                  <a:gd name="connsiteY2" fmla="*/ 1094972 h 2262143"/>
                  <a:gd name="connsiteX3" fmla="*/ 1176532 w 1257173"/>
                  <a:gd name="connsiteY3" fmla="*/ 2262143 h 2262143"/>
                  <a:gd name="connsiteX4" fmla="*/ 218941 w 1257173"/>
                  <a:gd name="connsiteY4" fmla="*/ 1240899 h 2262143"/>
                  <a:gd name="connsiteX0" fmla="*/ 218941 w 1245978"/>
                  <a:gd name="connsiteY0" fmla="*/ 1240899 h 2262143"/>
                  <a:gd name="connsiteX1" fmla="*/ 47294 w 1245978"/>
                  <a:gd name="connsiteY1" fmla="*/ 0 h 2262143"/>
                  <a:gd name="connsiteX2" fmla="*/ 853462 w 1245978"/>
                  <a:gd name="connsiteY2" fmla="*/ 1094972 h 2262143"/>
                  <a:gd name="connsiteX3" fmla="*/ 1176532 w 1245978"/>
                  <a:gd name="connsiteY3" fmla="*/ 2262143 h 2262143"/>
                  <a:gd name="connsiteX4" fmla="*/ 218941 w 1245978"/>
                  <a:gd name="connsiteY4" fmla="*/ 1240899 h 2262143"/>
                  <a:gd name="connsiteX0" fmla="*/ 244508 w 1271545"/>
                  <a:gd name="connsiteY0" fmla="*/ 1240899 h 2262143"/>
                  <a:gd name="connsiteX1" fmla="*/ 72861 w 1271545"/>
                  <a:gd name="connsiteY1" fmla="*/ 0 h 2262143"/>
                  <a:gd name="connsiteX2" fmla="*/ 879029 w 1271545"/>
                  <a:gd name="connsiteY2" fmla="*/ 1094972 h 2262143"/>
                  <a:gd name="connsiteX3" fmla="*/ 1202099 w 1271545"/>
                  <a:gd name="connsiteY3" fmla="*/ 2262143 h 2262143"/>
                  <a:gd name="connsiteX4" fmla="*/ 244508 w 1271545"/>
                  <a:gd name="connsiteY4" fmla="*/ 1240899 h 2262143"/>
                  <a:gd name="connsiteX0" fmla="*/ 244508 w 1269481"/>
                  <a:gd name="connsiteY0" fmla="*/ 1240899 h 2262143"/>
                  <a:gd name="connsiteX1" fmla="*/ 72861 w 1269481"/>
                  <a:gd name="connsiteY1" fmla="*/ 0 h 2262143"/>
                  <a:gd name="connsiteX2" fmla="*/ 858509 w 1269481"/>
                  <a:gd name="connsiteY2" fmla="*/ 1027402 h 2262143"/>
                  <a:gd name="connsiteX3" fmla="*/ 1202099 w 1269481"/>
                  <a:gd name="connsiteY3" fmla="*/ 2262143 h 2262143"/>
                  <a:gd name="connsiteX4" fmla="*/ 244508 w 1269481"/>
                  <a:gd name="connsiteY4" fmla="*/ 1240899 h 2262143"/>
                  <a:gd name="connsiteX0" fmla="*/ 244508 w 1292155"/>
                  <a:gd name="connsiteY0" fmla="*/ 1240899 h 2262143"/>
                  <a:gd name="connsiteX1" fmla="*/ 72861 w 1292155"/>
                  <a:gd name="connsiteY1" fmla="*/ 0 h 2262143"/>
                  <a:gd name="connsiteX2" fmla="*/ 858509 w 1292155"/>
                  <a:gd name="connsiteY2" fmla="*/ 1027402 h 2262143"/>
                  <a:gd name="connsiteX3" fmla="*/ 1202099 w 1292155"/>
                  <a:gd name="connsiteY3" fmla="*/ 2262143 h 2262143"/>
                  <a:gd name="connsiteX4" fmla="*/ 244508 w 1292155"/>
                  <a:gd name="connsiteY4" fmla="*/ 1240899 h 2262143"/>
                  <a:gd name="connsiteX0" fmla="*/ 244508 w 1314955"/>
                  <a:gd name="connsiteY0" fmla="*/ 1240899 h 2262143"/>
                  <a:gd name="connsiteX1" fmla="*/ 72861 w 1314955"/>
                  <a:gd name="connsiteY1" fmla="*/ 0 h 2262143"/>
                  <a:gd name="connsiteX2" fmla="*/ 858509 w 1314955"/>
                  <a:gd name="connsiteY2" fmla="*/ 1027402 h 2262143"/>
                  <a:gd name="connsiteX3" fmla="*/ 1202099 w 1314955"/>
                  <a:gd name="connsiteY3" fmla="*/ 2262143 h 2262143"/>
                  <a:gd name="connsiteX4" fmla="*/ 244508 w 1314955"/>
                  <a:gd name="connsiteY4" fmla="*/ 1240899 h 2262143"/>
                  <a:gd name="connsiteX0" fmla="*/ 244508 w 1298781"/>
                  <a:gd name="connsiteY0" fmla="*/ 1240899 h 2262143"/>
                  <a:gd name="connsiteX1" fmla="*/ 72861 w 1298781"/>
                  <a:gd name="connsiteY1" fmla="*/ 0 h 2262143"/>
                  <a:gd name="connsiteX2" fmla="*/ 779411 w 1298781"/>
                  <a:gd name="connsiteY2" fmla="*/ 1089314 h 2262143"/>
                  <a:gd name="connsiteX3" fmla="*/ 1202099 w 1298781"/>
                  <a:gd name="connsiteY3" fmla="*/ 2262143 h 2262143"/>
                  <a:gd name="connsiteX4" fmla="*/ 244508 w 1298781"/>
                  <a:gd name="connsiteY4" fmla="*/ 1240899 h 226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8781" h="2262143">
                    <a:moveTo>
                      <a:pt x="244508" y="1240899"/>
                    </a:moveTo>
                    <a:cubicBezTo>
                      <a:pt x="-52361" y="920551"/>
                      <a:pt x="-37744" y="420133"/>
                      <a:pt x="72861" y="0"/>
                    </a:cubicBezTo>
                    <a:cubicBezTo>
                      <a:pt x="367294" y="396922"/>
                      <a:pt x="366864" y="756467"/>
                      <a:pt x="779411" y="1089314"/>
                    </a:cubicBezTo>
                    <a:cubicBezTo>
                      <a:pt x="1191958" y="1422161"/>
                      <a:pt x="1449106" y="1688197"/>
                      <a:pt x="1202099" y="2262143"/>
                    </a:cubicBezTo>
                    <a:cubicBezTo>
                      <a:pt x="468226" y="1925607"/>
                      <a:pt x="541377" y="1561247"/>
                      <a:pt x="244508" y="1240899"/>
                    </a:cubicBezTo>
                    <a:close/>
                  </a:path>
                </a:pathLst>
              </a:custGeom>
              <a:solidFill>
                <a:srgbClr val="0033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1F8B806E-D764-48E4-B47A-121AACD7748F}"/>
                  </a:ext>
                </a:extLst>
              </p:cNvPr>
              <p:cNvSpPr/>
              <p:nvPr/>
            </p:nvSpPr>
            <p:spPr>
              <a:xfrm>
                <a:off x="4809640" y="2772244"/>
                <a:ext cx="72272" cy="1580681"/>
              </a:xfrm>
              <a:custGeom>
                <a:avLst/>
                <a:gdLst>
                  <a:gd name="connsiteX0" fmla="*/ 34158 w 309616"/>
                  <a:gd name="connsiteY0" fmla="*/ 0 h 1739558"/>
                  <a:gd name="connsiteX1" fmla="*/ 275456 w 309616"/>
                  <a:gd name="connsiteY1" fmla="*/ 0 h 1739558"/>
                  <a:gd name="connsiteX2" fmla="*/ 300903 w 309616"/>
                  <a:gd name="connsiteY2" fmla="*/ 10541 h 1739558"/>
                  <a:gd name="connsiteX3" fmla="*/ 292193 w 309616"/>
                  <a:gd name="connsiteY3" fmla="*/ 371082 h 1739558"/>
                  <a:gd name="connsiteX4" fmla="*/ 289112 w 309616"/>
                  <a:gd name="connsiteY4" fmla="*/ 763744 h 1739558"/>
                  <a:gd name="connsiteX5" fmla="*/ 301029 w 309616"/>
                  <a:gd name="connsiteY5" fmla="*/ 1522134 h 1739558"/>
                  <a:gd name="connsiteX6" fmla="*/ 309616 w 309616"/>
                  <a:gd name="connsiteY6" fmla="*/ 1725409 h 1739558"/>
                  <a:gd name="connsiteX7" fmla="*/ 275456 w 309616"/>
                  <a:gd name="connsiteY7" fmla="*/ 1739558 h 1739558"/>
                  <a:gd name="connsiteX8" fmla="*/ 34158 w 309616"/>
                  <a:gd name="connsiteY8" fmla="*/ 1739558 h 1739558"/>
                  <a:gd name="connsiteX9" fmla="*/ 0 w 309616"/>
                  <a:gd name="connsiteY9" fmla="*/ 1725409 h 1739558"/>
                  <a:gd name="connsiteX10" fmla="*/ 8587 w 309616"/>
                  <a:gd name="connsiteY10" fmla="*/ 1522134 h 1739558"/>
                  <a:gd name="connsiteX11" fmla="*/ 20503 w 309616"/>
                  <a:gd name="connsiteY11" fmla="*/ 763744 h 1739558"/>
                  <a:gd name="connsiteX12" fmla="*/ 17423 w 309616"/>
                  <a:gd name="connsiteY12" fmla="*/ 371082 h 1739558"/>
                  <a:gd name="connsiteX13" fmla="*/ 8712 w 309616"/>
                  <a:gd name="connsiteY13" fmla="*/ 10540 h 173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9616" h="1739558">
                    <a:moveTo>
                      <a:pt x="34158" y="0"/>
                    </a:moveTo>
                    <a:lnTo>
                      <a:pt x="275456" y="0"/>
                    </a:lnTo>
                    <a:lnTo>
                      <a:pt x="300903" y="10541"/>
                    </a:lnTo>
                    <a:lnTo>
                      <a:pt x="292193" y="371082"/>
                    </a:lnTo>
                    <a:cubicBezTo>
                      <a:pt x="290173" y="497915"/>
                      <a:pt x="289112" y="629238"/>
                      <a:pt x="289112" y="763744"/>
                    </a:cubicBezTo>
                    <a:cubicBezTo>
                      <a:pt x="289112" y="1032757"/>
                      <a:pt x="293355" y="1289035"/>
                      <a:pt x="301029" y="1522134"/>
                    </a:cubicBezTo>
                    <a:lnTo>
                      <a:pt x="309616" y="1725409"/>
                    </a:lnTo>
                    <a:lnTo>
                      <a:pt x="275456" y="1739558"/>
                    </a:lnTo>
                    <a:lnTo>
                      <a:pt x="34158" y="1739558"/>
                    </a:lnTo>
                    <a:lnTo>
                      <a:pt x="0" y="1725409"/>
                    </a:lnTo>
                    <a:lnTo>
                      <a:pt x="8587" y="1522134"/>
                    </a:lnTo>
                    <a:cubicBezTo>
                      <a:pt x="16260" y="1289035"/>
                      <a:pt x="20503" y="1032757"/>
                      <a:pt x="20503" y="763744"/>
                    </a:cubicBezTo>
                    <a:cubicBezTo>
                      <a:pt x="20503" y="629238"/>
                      <a:pt x="19442" y="497915"/>
                      <a:pt x="17423" y="371082"/>
                    </a:cubicBezTo>
                    <a:lnTo>
                      <a:pt x="8712" y="10540"/>
                    </a:lnTo>
                    <a:close/>
                  </a:path>
                </a:pathLst>
              </a:custGeom>
              <a:gradFill>
                <a:gsLst>
                  <a:gs pos="0">
                    <a:srgbClr val="00CC00"/>
                  </a:gs>
                  <a:gs pos="50000">
                    <a:srgbClr val="008000"/>
                  </a:gs>
                  <a:gs pos="100000">
                    <a:srgbClr val="0066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楕円 168">
                <a:extLst>
                  <a:ext uri="{FF2B5EF4-FFF2-40B4-BE49-F238E27FC236}">
                    <a16:creationId xmlns:a16="http://schemas.microsoft.com/office/drawing/2014/main" id="{E2E3DDEE-EFEE-48DD-9F91-F42890C2AF52}"/>
                  </a:ext>
                </a:extLst>
              </p:cNvPr>
              <p:cNvSpPr/>
              <p:nvPr/>
            </p:nvSpPr>
            <p:spPr>
              <a:xfrm flipH="1">
                <a:off x="4959059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0000"/>
                  </a:gs>
                  <a:gs pos="50000">
                    <a:srgbClr val="C00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楕円 169">
                <a:extLst>
                  <a:ext uri="{FF2B5EF4-FFF2-40B4-BE49-F238E27FC236}">
                    <a16:creationId xmlns:a16="http://schemas.microsoft.com/office/drawing/2014/main" id="{C2C99A8B-CCEF-4658-8EA4-CF1CA03CECB6}"/>
                  </a:ext>
                </a:extLst>
              </p:cNvPr>
              <p:cNvSpPr/>
              <p:nvPr/>
            </p:nvSpPr>
            <p:spPr>
              <a:xfrm>
                <a:off x="4578611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0000"/>
                  </a:gs>
                  <a:gs pos="50000">
                    <a:srgbClr val="C00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AF3F6E56-5AF8-458A-9D2C-683247D3265E}"/>
                  </a:ext>
                </a:extLst>
              </p:cNvPr>
              <p:cNvSpPr/>
              <p:nvPr/>
            </p:nvSpPr>
            <p:spPr>
              <a:xfrm>
                <a:off x="4691347" y="1956593"/>
                <a:ext cx="311881" cy="766215"/>
              </a:xfrm>
              <a:custGeom>
                <a:avLst/>
                <a:gdLst>
                  <a:gd name="connsiteX0" fmla="*/ 355784 w 1134766"/>
                  <a:gd name="connsiteY0" fmla="*/ 561 h 1375710"/>
                  <a:gd name="connsiteX1" fmla="*/ 530649 w 1134766"/>
                  <a:gd name="connsiteY1" fmla="*/ 63225 h 1375710"/>
                  <a:gd name="connsiteX2" fmla="*/ 566398 w 1134766"/>
                  <a:gd name="connsiteY2" fmla="*/ 91807 h 1375710"/>
                  <a:gd name="connsiteX3" fmla="*/ 625586 w 1134766"/>
                  <a:gd name="connsiteY3" fmla="*/ 50047 h 1375710"/>
                  <a:gd name="connsiteX4" fmla="*/ 778982 w 1134766"/>
                  <a:gd name="connsiteY4" fmla="*/ 563 h 1375710"/>
                  <a:gd name="connsiteX5" fmla="*/ 865804 w 1134766"/>
                  <a:gd name="connsiteY5" fmla="*/ 9039 h 1375710"/>
                  <a:gd name="connsiteX6" fmla="*/ 1096298 w 1134766"/>
                  <a:gd name="connsiteY6" fmla="*/ 798654 h 1375710"/>
                  <a:gd name="connsiteX7" fmla="*/ 676724 w 1134766"/>
                  <a:gd name="connsiteY7" fmla="*/ 1356885 h 1375710"/>
                  <a:gd name="connsiteX8" fmla="*/ 636940 w 1134766"/>
                  <a:gd name="connsiteY8" fmla="*/ 1365393 h 1375710"/>
                  <a:gd name="connsiteX9" fmla="*/ 632890 w 1134766"/>
                  <a:gd name="connsiteY9" fmla="*/ 1367232 h 1375710"/>
                  <a:gd name="connsiteX10" fmla="*/ 624518 w 1134766"/>
                  <a:gd name="connsiteY10" fmla="*/ 1368049 h 1375710"/>
                  <a:gd name="connsiteX11" fmla="*/ 588698 w 1134766"/>
                  <a:gd name="connsiteY11" fmla="*/ 1375710 h 1375710"/>
                  <a:gd name="connsiteX12" fmla="*/ 567377 w 1134766"/>
                  <a:gd name="connsiteY12" fmla="*/ 1373628 h 1375710"/>
                  <a:gd name="connsiteX13" fmla="*/ 546068 w 1134766"/>
                  <a:gd name="connsiteY13" fmla="*/ 1375708 h 1375710"/>
                  <a:gd name="connsiteX14" fmla="*/ 510270 w 1134766"/>
                  <a:gd name="connsiteY14" fmla="*/ 1368053 h 1375710"/>
                  <a:gd name="connsiteX15" fmla="*/ 501877 w 1134766"/>
                  <a:gd name="connsiteY15" fmla="*/ 1367233 h 1375710"/>
                  <a:gd name="connsiteX16" fmla="*/ 497817 w 1134766"/>
                  <a:gd name="connsiteY16" fmla="*/ 1365390 h 1375710"/>
                  <a:gd name="connsiteX17" fmla="*/ 458043 w 1134766"/>
                  <a:gd name="connsiteY17" fmla="*/ 1356884 h 1375710"/>
                  <a:gd name="connsiteX18" fmla="*/ 38468 w 1134766"/>
                  <a:gd name="connsiteY18" fmla="*/ 798653 h 1375710"/>
                  <a:gd name="connsiteX19" fmla="*/ 268963 w 1134766"/>
                  <a:gd name="connsiteY19" fmla="*/ 9038 h 1375710"/>
                  <a:gd name="connsiteX20" fmla="*/ 355784 w 1134766"/>
                  <a:gd name="connsiteY20" fmla="*/ 561 h 137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34766" h="1375710">
                    <a:moveTo>
                      <a:pt x="355784" y="561"/>
                    </a:moveTo>
                    <a:cubicBezTo>
                      <a:pt x="414332" y="4265"/>
                      <a:pt x="473683" y="26169"/>
                      <a:pt x="530649" y="63225"/>
                    </a:cubicBezTo>
                    <a:lnTo>
                      <a:pt x="566398" y="91807"/>
                    </a:lnTo>
                    <a:lnTo>
                      <a:pt x="625586" y="50047"/>
                    </a:lnTo>
                    <a:cubicBezTo>
                      <a:pt x="675909" y="20979"/>
                      <a:pt x="727753" y="3803"/>
                      <a:pt x="778982" y="563"/>
                    </a:cubicBezTo>
                    <a:cubicBezTo>
                      <a:pt x="808256" y="-1289"/>
                      <a:pt x="837329" y="1409"/>
                      <a:pt x="865804" y="9039"/>
                    </a:cubicBezTo>
                    <a:cubicBezTo>
                      <a:pt x="1093598" y="70076"/>
                      <a:pt x="1196794" y="423599"/>
                      <a:pt x="1096298" y="798654"/>
                    </a:cubicBezTo>
                    <a:cubicBezTo>
                      <a:pt x="1020927" y="1079945"/>
                      <a:pt x="852384" y="1293459"/>
                      <a:pt x="676724" y="1356885"/>
                    </a:cubicBezTo>
                    <a:lnTo>
                      <a:pt x="636940" y="1365393"/>
                    </a:lnTo>
                    <a:lnTo>
                      <a:pt x="632890" y="1367232"/>
                    </a:lnTo>
                    <a:lnTo>
                      <a:pt x="624518" y="1368049"/>
                    </a:lnTo>
                    <a:lnTo>
                      <a:pt x="588698" y="1375710"/>
                    </a:lnTo>
                    <a:lnTo>
                      <a:pt x="567377" y="1373628"/>
                    </a:lnTo>
                    <a:lnTo>
                      <a:pt x="546068" y="1375708"/>
                    </a:lnTo>
                    <a:lnTo>
                      <a:pt x="510270" y="1368053"/>
                    </a:lnTo>
                    <a:lnTo>
                      <a:pt x="501877" y="1367233"/>
                    </a:lnTo>
                    <a:lnTo>
                      <a:pt x="497817" y="1365390"/>
                    </a:lnTo>
                    <a:lnTo>
                      <a:pt x="458043" y="1356884"/>
                    </a:lnTo>
                    <a:cubicBezTo>
                      <a:pt x="282382" y="1293458"/>
                      <a:pt x="113839" y="1079944"/>
                      <a:pt x="38468" y="798653"/>
                    </a:cubicBezTo>
                    <a:cubicBezTo>
                      <a:pt x="-62028" y="423598"/>
                      <a:pt x="41168" y="70075"/>
                      <a:pt x="268963" y="9038"/>
                    </a:cubicBezTo>
                    <a:cubicBezTo>
                      <a:pt x="297437" y="1408"/>
                      <a:pt x="326510" y="-1290"/>
                      <a:pt x="355784" y="56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50000">
                    <a:srgbClr val="C00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1CEAC6E9-D86A-46B5-B81D-B3F4754F9A4B}"/>
                  </a:ext>
                </a:extLst>
              </p:cNvPr>
              <p:cNvSpPr/>
              <p:nvPr/>
            </p:nvSpPr>
            <p:spPr>
              <a:xfrm rot="21109946" flipH="1">
                <a:off x="4726454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C5F782A5-C170-4BDF-99B3-A1D441C0A74E}"/>
                  </a:ext>
                </a:extLst>
              </p:cNvPr>
              <p:cNvSpPr/>
              <p:nvPr/>
            </p:nvSpPr>
            <p:spPr>
              <a:xfrm rot="490054">
                <a:off x="4455243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05897EB9-B68C-4DEC-8D80-BDC06333A5BB}"/>
                  </a:ext>
                </a:extLst>
              </p:cNvPr>
              <p:cNvSpPr/>
              <p:nvPr/>
            </p:nvSpPr>
            <p:spPr>
              <a:xfrm>
                <a:off x="4846878" y="2050010"/>
                <a:ext cx="207022" cy="766215"/>
              </a:xfrm>
              <a:custGeom>
                <a:avLst/>
                <a:gdLst>
                  <a:gd name="connsiteX0" fmla="*/ 131266 w 350809"/>
                  <a:gd name="connsiteY0" fmla="*/ 531 h 1298389"/>
                  <a:gd name="connsiteX1" fmla="*/ 184841 w 350809"/>
                  <a:gd name="connsiteY1" fmla="*/ 8531 h 1298389"/>
                  <a:gd name="connsiteX2" fmla="*/ 327072 w 350809"/>
                  <a:gd name="connsiteY2" fmla="*/ 753766 h 1298389"/>
                  <a:gd name="connsiteX3" fmla="*/ 68166 w 350809"/>
                  <a:gd name="connsiteY3" fmla="*/ 1280622 h 1298389"/>
                  <a:gd name="connsiteX4" fmla="*/ 43617 w 350809"/>
                  <a:gd name="connsiteY4" fmla="*/ 1288652 h 1298389"/>
                  <a:gd name="connsiteX5" fmla="*/ 41118 w 350809"/>
                  <a:gd name="connsiteY5" fmla="*/ 1290388 h 1298389"/>
                  <a:gd name="connsiteX6" fmla="*/ 35951 w 350809"/>
                  <a:gd name="connsiteY6" fmla="*/ 1291159 h 1298389"/>
                  <a:gd name="connsiteX7" fmla="*/ 13848 w 350809"/>
                  <a:gd name="connsiteY7" fmla="*/ 1298389 h 1298389"/>
                  <a:gd name="connsiteX8" fmla="*/ 692 w 350809"/>
                  <a:gd name="connsiteY8" fmla="*/ 1296424 h 1298389"/>
                  <a:gd name="connsiteX9" fmla="*/ 0 w 350809"/>
                  <a:gd name="connsiteY9" fmla="*/ 1296527 h 1298389"/>
                  <a:gd name="connsiteX10" fmla="*/ 0 w 350809"/>
                  <a:gd name="connsiteY10" fmla="*/ 86541 h 1298389"/>
                  <a:gd name="connsiteX11" fmla="*/ 87 w 350809"/>
                  <a:gd name="connsiteY11" fmla="*/ 86647 h 1298389"/>
                  <a:gd name="connsiteX12" fmla="*/ 36610 w 350809"/>
                  <a:gd name="connsiteY12" fmla="*/ 47234 h 1298389"/>
                  <a:gd name="connsiteX13" fmla="*/ 131266 w 350809"/>
                  <a:gd name="connsiteY13" fmla="*/ 531 h 129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809" h="1298389">
                    <a:moveTo>
                      <a:pt x="131266" y="531"/>
                    </a:moveTo>
                    <a:cubicBezTo>
                      <a:pt x="149330" y="-1216"/>
                      <a:pt x="167270" y="1330"/>
                      <a:pt x="184841" y="8531"/>
                    </a:cubicBezTo>
                    <a:cubicBezTo>
                      <a:pt x="325406" y="66137"/>
                      <a:pt x="389085" y="399791"/>
                      <a:pt x="327072" y="753766"/>
                    </a:cubicBezTo>
                    <a:cubicBezTo>
                      <a:pt x="280563" y="1019247"/>
                      <a:pt x="176560" y="1220761"/>
                      <a:pt x="68166" y="1280622"/>
                    </a:cubicBezTo>
                    <a:lnTo>
                      <a:pt x="43617" y="1288652"/>
                    </a:lnTo>
                    <a:lnTo>
                      <a:pt x="41118" y="1290388"/>
                    </a:lnTo>
                    <a:lnTo>
                      <a:pt x="35951" y="1291159"/>
                    </a:lnTo>
                    <a:lnTo>
                      <a:pt x="13848" y="1298389"/>
                    </a:lnTo>
                    <a:lnTo>
                      <a:pt x="692" y="1296424"/>
                    </a:lnTo>
                    <a:lnTo>
                      <a:pt x="0" y="1296527"/>
                    </a:lnTo>
                    <a:lnTo>
                      <a:pt x="0" y="86541"/>
                    </a:lnTo>
                    <a:lnTo>
                      <a:pt x="87" y="86647"/>
                    </a:lnTo>
                    <a:lnTo>
                      <a:pt x="36610" y="47234"/>
                    </a:lnTo>
                    <a:cubicBezTo>
                      <a:pt x="67663" y="19800"/>
                      <a:pt x="99654" y="3589"/>
                      <a:pt x="131266" y="531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C04B8B23-B3D9-44DB-B645-012024A3C914}"/>
                  </a:ext>
                </a:extLst>
              </p:cNvPr>
              <p:cNvSpPr/>
              <p:nvPr/>
            </p:nvSpPr>
            <p:spPr>
              <a:xfrm>
                <a:off x="4640677" y="2050010"/>
                <a:ext cx="206201" cy="766214"/>
              </a:xfrm>
              <a:custGeom>
                <a:avLst/>
                <a:gdLst>
                  <a:gd name="connsiteX0" fmla="*/ 219543 w 349419"/>
                  <a:gd name="connsiteY0" fmla="*/ 530 h 1298387"/>
                  <a:gd name="connsiteX1" fmla="*/ 327447 w 349419"/>
                  <a:gd name="connsiteY1" fmla="*/ 59672 h 1298387"/>
                  <a:gd name="connsiteX2" fmla="*/ 349419 w 349419"/>
                  <a:gd name="connsiteY2" fmla="*/ 86541 h 1298387"/>
                  <a:gd name="connsiteX3" fmla="*/ 349419 w 349419"/>
                  <a:gd name="connsiteY3" fmla="*/ 1296527 h 1298387"/>
                  <a:gd name="connsiteX4" fmla="*/ 336961 w 349419"/>
                  <a:gd name="connsiteY4" fmla="*/ 1298387 h 1298387"/>
                  <a:gd name="connsiteX5" fmla="*/ 314872 w 349419"/>
                  <a:gd name="connsiteY5" fmla="*/ 1291163 h 1298387"/>
                  <a:gd name="connsiteX6" fmla="*/ 309693 w 349419"/>
                  <a:gd name="connsiteY6" fmla="*/ 1290389 h 1298387"/>
                  <a:gd name="connsiteX7" fmla="*/ 307187 w 349419"/>
                  <a:gd name="connsiteY7" fmla="*/ 1288649 h 1298387"/>
                  <a:gd name="connsiteX8" fmla="*/ 282644 w 349419"/>
                  <a:gd name="connsiteY8" fmla="*/ 1280621 h 1298387"/>
                  <a:gd name="connsiteX9" fmla="*/ 23738 w 349419"/>
                  <a:gd name="connsiteY9" fmla="*/ 753765 h 1298387"/>
                  <a:gd name="connsiteX10" fmla="*/ 165969 w 349419"/>
                  <a:gd name="connsiteY10" fmla="*/ 8530 h 1298387"/>
                  <a:gd name="connsiteX11" fmla="*/ 219543 w 349419"/>
                  <a:gd name="connsiteY11" fmla="*/ 530 h 129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419" h="1298387">
                    <a:moveTo>
                      <a:pt x="219543" y="530"/>
                    </a:moveTo>
                    <a:cubicBezTo>
                      <a:pt x="255671" y="4025"/>
                      <a:pt x="292295" y="24698"/>
                      <a:pt x="327447" y="59672"/>
                    </a:cubicBezTo>
                    <a:lnTo>
                      <a:pt x="349419" y="86541"/>
                    </a:lnTo>
                    <a:lnTo>
                      <a:pt x="349419" y="1296527"/>
                    </a:lnTo>
                    <a:lnTo>
                      <a:pt x="336961" y="1298387"/>
                    </a:lnTo>
                    <a:lnTo>
                      <a:pt x="314872" y="1291163"/>
                    </a:lnTo>
                    <a:lnTo>
                      <a:pt x="309693" y="1290389"/>
                    </a:lnTo>
                    <a:lnTo>
                      <a:pt x="307187" y="1288649"/>
                    </a:lnTo>
                    <a:lnTo>
                      <a:pt x="282644" y="1280621"/>
                    </a:lnTo>
                    <a:cubicBezTo>
                      <a:pt x="174249" y="1220760"/>
                      <a:pt x="70247" y="1019247"/>
                      <a:pt x="23738" y="753765"/>
                    </a:cubicBezTo>
                    <a:cubicBezTo>
                      <a:pt x="-38275" y="399790"/>
                      <a:pt x="25404" y="66137"/>
                      <a:pt x="165969" y="8530"/>
                    </a:cubicBezTo>
                    <a:cubicBezTo>
                      <a:pt x="183539" y="1329"/>
                      <a:pt x="201479" y="-1217"/>
                      <a:pt x="219543" y="530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楕円 47">
                <a:extLst>
                  <a:ext uri="{FF2B5EF4-FFF2-40B4-BE49-F238E27FC236}">
                    <a16:creationId xmlns:a16="http://schemas.microsoft.com/office/drawing/2014/main" id="{E5BDC851-9B3D-4AE6-8B37-D130BB92DE45}"/>
                  </a:ext>
                </a:extLst>
              </p:cNvPr>
              <p:cNvSpPr/>
              <p:nvPr/>
            </p:nvSpPr>
            <p:spPr>
              <a:xfrm rot="531641" flipH="1">
                <a:off x="4941072" y="2748064"/>
                <a:ext cx="472370" cy="1137166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902" h="1960525">
                    <a:moveTo>
                      <a:pt x="234140" y="1032190"/>
                    </a:moveTo>
                    <a:cubicBezTo>
                      <a:pt x="213659" y="689314"/>
                      <a:pt x="211467" y="329331"/>
                      <a:pt x="0" y="0"/>
                    </a:cubicBezTo>
                    <a:cubicBezTo>
                      <a:pt x="487323" y="295227"/>
                      <a:pt x="676844" y="604043"/>
                      <a:pt x="738133" y="963043"/>
                    </a:cubicBezTo>
                    <a:cubicBezTo>
                      <a:pt x="799422" y="1322043"/>
                      <a:pt x="1350049" y="1463778"/>
                      <a:pt x="1163514" y="1960525"/>
                    </a:cubicBezTo>
                    <a:cubicBezTo>
                      <a:pt x="429641" y="1623989"/>
                      <a:pt x="254621" y="1375066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楕円 47">
                <a:extLst>
                  <a:ext uri="{FF2B5EF4-FFF2-40B4-BE49-F238E27FC236}">
                    <a16:creationId xmlns:a16="http://schemas.microsoft.com/office/drawing/2014/main" id="{C85C7317-16BC-4CEC-9DD2-7ECFA20A490A}"/>
                  </a:ext>
                </a:extLst>
              </p:cNvPr>
              <p:cNvSpPr/>
              <p:nvPr/>
            </p:nvSpPr>
            <p:spPr>
              <a:xfrm>
                <a:off x="4334027" y="2676844"/>
                <a:ext cx="518402" cy="1313678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526" h="1920218">
                    <a:moveTo>
                      <a:pt x="234140" y="1032190"/>
                    </a:moveTo>
                    <a:cubicBezTo>
                      <a:pt x="215361" y="704625"/>
                      <a:pt x="211467" y="329331"/>
                      <a:pt x="0" y="0"/>
                    </a:cubicBezTo>
                    <a:cubicBezTo>
                      <a:pt x="487323" y="295227"/>
                      <a:pt x="464296" y="699436"/>
                      <a:pt x="666717" y="1019472"/>
                    </a:cubicBezTo>
                    <a:cubicBezTo>
                      <a:pt x="869138" y="1339508"/>
                      <a:pt x="1156206" y="1423471"/>
                      <a:pt x="1214526" y="1920218"/>
                    </a:cubicBezTo>
                    <a:cubicBezTo>
                      <a:pt x="266405" y="1623989"/>
                      <a:pt x="252919" y="1359755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4B89E633-F21F-4B10-82BF-35BB32D0D750}"/>
                  </a:ext>
                </a:extLst>
              </p:cNvPr>
              <p:cNvSpPr/>
              <p:nvPr/>
            </p:nvSpPr>
            <p:spPr>
              <a:xfrm rot="21109946" flipH="1">
                <a:off x="5099805" y="1960706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84362 w 122831"/>
                  <a:gd name="connsiteY1" fmla="*/ 34408 h 515636"/>
                  <a:gd name="connsiteX2" fmla="*/ 31510 w 122831"/>
                  <a:gd name="connsiteY2" fmla="*/ 480362 h 515636"/>
                  <a:gd name="connsiteX3" fmla="*/ 46078 w 122831"/>
                  <a:gd name="connsiteY3" fmla="*/ 515636 h 515636"/>
                  <a:gd name="connsiteX4" fmla="*/ 33519 w 122831"/>
                  <a:gd name="connsiteY4" fmla="*/ 469540 h 515636"/>
                  <a:gd name="connsiteX5" fmla="*/ 105954 w 122831"/>
                  <a:gd name="connsiteY5" fmla="*/ 95460 h 515636"/>
                  <a:gd name="connsiteX6" fmla="*/ 122658 w 122831"/>
                  <a:gd name="connsiteY6" fmla="*/ 80519 h 515636"/>
                  <a:gd name="connsiteX7" fmla="*/ 121621 w 122831"/>
                  <a:gd name="connsiteY7" fmla="*/ 41506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lnTo>
                      <a:pt x="84362" y="34408"/>
                    </a:lnTo>
                    <a:cubicBezTo>
                      <a:pt x="-3939" y="136190"/>
                      <a:pt x="-25266" y="313587"/>
                      <a:pt x="31510" y="480362"/>
                    </a:cubicBezTo>
                    <a:lnTo>
                      <a:pt x="46078" y="515636"/>
                    </a:lnTo>
                    <a:lnTo>
                      <a:pt x="33519" y="469540"/>
                    </a:lnTo>
                    <a:cubicBezTo>
                      <a:pt x="3786" y="325497"/>
                      <a:pt x="30267" y="182702"/>
                      <a:pt x="105954" y="95460"/>
                    </a:cubicBezTo>
                    <a:lnTo>
                      <a:pt x="122658" y="80519"/>
                    </a:lnTo>
                    <a:lnTo>
                      <a:pt x="121621" y="41506"/>
                    </a:lnTo>
                    <a:cubicBezTo>
                      <a:pt x="121677" y="24867"/>
                      <a:pt x="122185" y="10740"/>
                      <a:pt x="122831" y="0"/>
                    </a:cubicBez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0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325EFA59-B1A0-4E58-94A7-2561F23B3F7D}"/>
                  </a:ext>
                </a:extLst>
              </p:cNvPr>
              <p:cNvSpPr/>
              <p:nvPr/>
            </p:nvSpPr>
            <p:spPr>
              <a:xfrm rot="490054">
                <a:off x="4477171" y="1960705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121622 w 122831"/>
                  <a:gd name="connsiteY1" fmla="*/ 41505 h 515636"/>
                  <a:gd name="connsiteX2" fmla="*/ 122658 w 122831"/>
                  <a:gd name="connsiteY2" fmla="*/ 80518 h 515636"/>
                  <a:gd name="connsiteX3" fmla="*/ 105954 w 122831"/>
                  <a:gd name="connsiteY3" fmla="*/ 95460 h 515636"/>
                  <a:gd name="connsiteX4" fmla="*/ 33519 w 122831"/>
                  <a:gd name="connsiteY4" fmla="*/ 469540 h 515636"/>
                  <a:gd name="connsiteX5" fmla="*/ 46078 w 122831"/>
                  <a:gd name="connsiteY5" fmla="*/ 515636 h 515636"/>
                  <a:gd name="connsiteX6" fmla="*/ 31510 w 122831"/>
                  <a:gd name="connsiteY6" fmla="*/ 480362 h 515636"/>
                  <a:gd name="connsiteX7" fmla="*/ 84362 w 122831"/>
                  <a:gd name="connsiteY7" fmla="*/ 34408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cubicBezTo>
                      <a:pt x="122186" y="10740"/>
                      <a:pt x="121677" y="24867"/>
                      <a:pt x="121622" y="41505"/>
                    </a:cubicBezTo>
                    <a:lnTo>
                      <a:pt x="122658" y="80518"/>
                    </a:lnTo>
                    <a:lnTo>
                      <a:pt x="105954" y="95460"/>
                    </a:lnTo>
                    <a:cubicBezTo>
                      <a:pt x="30267" y="182702"/>
                      <a:pt x="3787" y="325497"/>
                      <a:pt x="33519" y="469540"/>
                    </a:cubicBezTo>
                    <a:lnTo>
                      <a:pt x="46078" y="515636"/>
                    </a:lnTo>
                    <a:lnTo>
                      <a:pt x="31510" y="480362"/>
                    </a:lnTo>
                    <a:cubicBezTo>
                      <a:pt x="-25265" y="313587"/>
                      <a:pt x="-3938" y="136190"/>
                      <a:pt x="84362" y="34408"/>
                    </a:cubicBezTo>
                    <a:lnTo>
                      <a:pt x="122831" y="0"/>
                    </a:ln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0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E762CF5F-360A-489C-A512-583E1014CC3C}"/>
                  </a:ext>
                </a:extLst>
              </p:cNvPr>
              <p:cNvSpPr/>
              <p:nvPr/>
            </p:nvSpPr>
            <p:spPr>
              <a:xfrm>
                <a:off x="4846878" y="2049873"/>
                <a:ext cx="207022" cy="319931"/>
              </a:xfrm>
              <a:custGeom>
                <a:avLst/>
                <a:gdLst>
                  <a:gd name="connsiteX0" fmla="*/ 77464 w 207022"/>
                  <a:gd name="connsiteY0" fmla="*/ 314 h 319931"/>
                  <a:gd name="connsiteX1" fmla="*/ 109080 w 207022"/>
                  <a:gd name="connsiteY1" fmla="*/ 5035 h 319931"/>
                  <a:gd name="connsiteX2" fmla="*/ 207003 w 207022"/>
                  <a:gd name="connsiteY2" fmla="*/ 292757 h 319931"/>
                  <a:gd name="connsiteX3" fmla="*/ 204503 w 207022"/>
                  <a:gd name="connsiteY3" fmla="*/ 319931 h 319931"/>
                  <a:gd name="connsiteX4" fmla="*/ 195877 w 207022"/>
                  <a:gd name="connsiteY4" fmla="*/ 216491 h 319931"/>
                  <a:gd name="connsiteX5" fmla="*/ 109080 w 207022"/>
                  <a:gd name="connsiteY5" fmla="*/ 62185 h 319931"/>
                  <a:gd name="connsiteX6" fmla="*/ 77464 w 207022"/>
                  <a:gd name="connsiteY6" fmla="*/ 57464 h 319931"/>
                  <a:gd name="connsiteX7" fmla="*/ 21605 w 207022"/>
                  <a:gd name="connsiteY7" fmla="*/ 85024 h 319931"/>
                  <a:gd name="connsiteX8" fmla="*/ 52 w 207022"/>
                  <a:gd name="connsiteY8" fmla="*/ 108283 h 319931"/>
                  <a:gd name="connsiteX9" fmla="*/ 0 w 207022"/>
                  <a:gd name="connsiteY9" fmla="*/ 108220 h 319931"/>
                  <a:gd name="connsiteX10" fmla="*/ 0 w 207022"/>
                  <a:gd name="connsiteY10" fmla="*/ 51070 h 319931"/>
                  <a:gd name="connsiteX11" fmla="*/ 52 w 207022"/>
                  <a:gd name="connsiteY11" fmla="*/ 51133 h 319931"/>
                  <a:gd name="connsiteX12" fmla="*/ 21605 w 207022"/>
                  <a:gd name="connsiteY12" fmla="*/ 27874 h 319931"/>
                  <a:gd name="connsiteX13" fmla="*/ 77464 w 207022"/>
                  <a:gd name="connsiteY13" fmla="*/ 314 h 3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022" h="319931">
                    <a:moveTo>
                      <a:pt x="77464" y="314"/>
                    </a:moveTo>
                    <a:cubicBezTo>
                      <a:pt x="88124" y="-718"/>
                      <a:pt x="98711" y="785"/>
                      <a:pt x="109080" y="5035"/>
                    </a:cubicBezTo>
                    <a:cubicBezTo>
                      <a:pt x="171293" y="30531"/>
                      <a:pt x="207985" y="147660"/>
                      <a:pt x="207003" y="292757"/>
                    </a:cubicBezTo>
                    <a:lnTo>
                      <a:pt x="204503" y="319931"/>
                    </a:lnTo>
                    <a:lnTo>
                      <a:pt x="195877" y="216491"/>
                    </a:lnTo>
                    <a:cubicBezTo>
                      <a:pt x="180688" y="136906"/>
                      <a:pt x="150556" y="79182"/>
                      <a:pt x="109080" y="62185"/>
                    </a:cubicBezTo>
                    <a:cubicBezTo>
                      <a:pt x="98711" y="57935"/>
                      <a:pt x="88124" y="56433"/>
                      <a:pt x="77464" y="57464"/>
                    </a:cubicBezTo>
                    <a:cubicBezTo>
                      <a:pt x="58809" y="59268"/>
                      <a:pt x="39930" y="68835"/>
                      <a:pt x="21605" y="85024"/>
                    </a:cubicBezTo>
                    <a:lnTo>
                      <a:pt x="52" y="108283"/>
                    </a:lnTo>
                    <a:lnTo>
                      <a:pt x="0" y="108220"/>
                    </a:lnTo>
                    <a:lnTo>
                      <a:pt x="0" y="51070"/>
                    </a:lnTo>
                    <a:lnTo>
                      <a:pt x="52" y="51133"/>
                    </a:lnTo>
                    <a:lnTo>
                      <a:pt x="21605" y="27874"/>
                    </a:lnTo>
                    <a:cubicBezTo>
                      <a:pt x="39930" y="11685"/>
                      <a:pt x="58809" y="2118"/>
                      <a:pt x="77464" y="314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6FA21952-35EF-4EF5-8A3A-8DC83279CF21}"/>
                  </a:ext>
                </a:extLst>
              </p:cNvPr>
              <p:cNvSpPr/>
              <p:nvPr/>
            </p:nvSpPr>
            <p:spPr>
              <a:xfrm>
                <a:off x="4640677" y="2049873"/>
                <a:ext cx="206201" cy="319930"/>
              </a:xfrm>
              <a:custGeom>
                <a:avLst/>
                <a:gdLst>
                  <a:gd name="connsiteX0" fmla="*/ 129558 w 206201"/>
                  <a:gd name="connsiteY0" fmla="*/ 313 h 319930"/>
                  <a:gd name="connsiteX1" fmla="*/ 193235 w 206201"/>
                  <a:gd name="connsiteY1" fmla="*/ 35214 h 319930"/>
                  <a:gd name="connsiteX2" fmla="*/ 206201 w 206201"/>
                  <a:gd name="connsiteY2" fmla="*/ 51070 h 319930"/>
                  <a:gd name="connsiteX3" fmla="*/ 206201 w 206201"/>
                  <a:gd name="connsiteY3" fmla="*/ 108220 h 319930"/>
                  <a:gd name="connsiteX4" fmla="*/ 193235 w 206201"/>
                  <a:gd name="connsiteY4" fmla="*/ 92364 h 319930"/>
                  <a:gd name="connsiteX5" fmla="*/ 129558 w 206201"/>
                  <a:gd name="connsiteY5" fmla="*/ 57463 h 319930"/>
                  <a:gd name="connsiteX6" fmla="*/ 97943 w 206201"/>
                  <a:gd name="connsiteY6" fmla="*/ 62184 h 319930"/>
                  <a:gd name="connsiteX7" fmla="*/ 11146 w 206201"/>
                  <a:gd name="connsiteY7" fmla="*/ 216490 h 319930"/>
                  <a:gd name="connsiteX8" fmla="*/ 2520 w 206201"/>
                  <a:gd name="connsiteY8" fmla="*/ 319930 h 319930"/>
                  <a:gd name="connsiteX9" fmla="*/ 20 w 206201"/>
                  <a:gd name="connsiteY9" fmla="*/ 292757 h 319930"/>
                  <a:gd name="connsiteX10" fmla="*/ 97943 w 206201"/>
                  <a:gd name="connsiteY10" fmla="*/ 5034 h 319930"/>
                  <a:gd name="connsiteX11" fmla="*/ 129558 w 206201"/>
                  <a:gd name="connsiteY11" fmla="*/ 313 h 31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201" h="319930">
                    <a:moveTo>
                      <a:pt x="129558" y="313"/>
                    </a:moveTo>
                    <a:cubicBezTo>
                      <a:pt x="150878" y="2376"/>
                      <a:pt x="172491" y="14575"/>
                      <a:pt x="193235" y="35214"/>
                    </a:cubicBezTo>
                    <a:lnTo>
                      <a:pt x="206201" y="51070"/>
                    </a:lnTo>
                    <a:lnTo>
                      <a:pt x="206201" y="108220"/>
                    </a:lnTo>
                    <a:lnTo>
                      <a:pt x="193235" y="92364"/>
                    </a:lnTo>
                    <a:cubicBezTo>
                      <a:pt x="172491" y="71725"/>
                      <a:pt x="150878" y="59526"/>
                      <a:pt x="129558" y="57463"/>
                    </a:cubicBezTo>
                    <a:cubicBezTo>
                      <a:pt x="118898" y="56432"/>
                      <a:pt x="108311" y="57935"/>
                      <a:pt x="97943" y="62184"/>
                    </a:cubicBezTo>
                    <a:cubicBezTo>
                      <a:pt x="56467" y="79182"/>
                      <a:pt x="26335" y="136905"/>
                      <a:pt x="11146" y="216490"/>
                    </a:cubicBezTo>
                    <a:lnTo>
                      <a:pt x="2520" y="319930"/>
                    </a:lnTo>
                    <a:lnTo>
                      <a:pt x="20" y="292757"/>
                    </a:lnTo>
                    <a:cubicBezTo>
                      <a:pt x="-962" y="147660"/>
                      <a:pt x="35730" y="30531"/>
                      <a:pt x="97943" y="5034"/>
                    </a:cubicBezTo>
                    <a:cubicBezTo>
                      <a:pt x="108311" y="785"/>
                      <a:pt x="118898" y="-718"/>
                      <a:pt x="129558" y="31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35" name="グループ化 134">
              <a:extLst>
                <a:ext uri="{FF2B5EF4-FFF2-40B4-BE49-F238E27FC236}">
                  <a16:creationId xmlns:a16="http://schemas.microsoft.com/office/drawing/2014/main" id="{F909E5E8-37BA-41B9-9F3C-B86D6EF3CB9A}"/>
                </a:ext>
              </a:extLst>
            </p:cNvPr>
            <p:cNvGrpSpPr/>
            <p:nvPr/>
          </p:nvGrpSpPr>
          <p:grpSpPr>
            <a:xfrm>
              <a:off x="1597936" y="3297713"/>
              <a:ext cx="1166984" cy="2396332"/>
              <a:chOff x="1003299" y="1956593"/>
              <a:chExt cx="1166984" cy="2396332"/>
            </a:xfrm>
          </p:grpSpPr>
          <p:sp>
            <p:nvSpPr>
              <p:cNvPr id="152" name="楕円 47">
                <a:extLst>
                  <a:ext uri="{FF2B5EF4-FFF2-40B4-BE49-F238E27FC236}">
                    <a16:creationId xmlns:a16="http://schemas.microsoft.com/office/drawing/2014/main" id="{178208C0-A39A-46C9-A76D-840DD6D41FDC}"/>
                  </a:ext>
                </a:extLst>
              </p:cNvPr>
              <p:cNvSpPr/>
              <p:nvPr/>
            </p:nvSpPr>
            <p:spPr>
              <a:xfrm rot="20954447" flipH="1">
                <a:off x="1357791" y="2034036"/>
                <a:ext cx="600237" cy="1790398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10910"/>
                  <a:gd name="connsiteY0" fmla="*/ 1032190 h 1960525"/>
                  <a:gd name="connsiteX1" fmla="*/ 0 w 1210910"/>
                  <a:gd name="connsiteY1" fmla="*/ 0 h 1960525"/>
                  <a:gd name="connsiteX2" fmla="*/ 868661 w 1210910"/>
                  <a:gd name="connsiteY2" fmla="*/ 886263 h 1960525"/>
                  <a:gd name="connsiteX3" fmla="*/ 1163514 w 1210910"/>
                  <a:gd name="connsiteY3" fmla="*/ 1960525 h 1960525"/>
                  <a:gd name="connsiteX4" fmla="*/ 234140 w 1210910"/>
                  <a:gd name="connsiteY4" fmla="*/ 1032190 h 1960525"/>
                  <a:gd name="connsiteX0" fmla="*/ 171648 w 1160184"/>
                  <a:gd name="connsiteY0" fmla="*/ 1240898 h 2169233"/>
                  <a:gd name="connsiteX1" fmla="*/ 1 w 1160184"/>
                  <a:gd name="connsiteY1" fmla="*/ -1 h 2169233"/>
                  <a:gd name="connsiteX2" fmla="*/ 806169 w 1160184"/>
                  <a:gd name="connsiteY2" fmla="*/ 1094971 h 2169233"/>
                  <a:gd name="connsiteX3" fmla="*/ 1101022 w 1160184"/>
                  <a:gd name="connsiteY3" fmla="*/ 2169233 h 2169233"/>
                  <a:gd name="connsiteX4" fmla="*/ 171648 w 1160184"/>
                  <a:gd name="connsiteY4" fmla="*/ 1240898 h 2169233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35224"/>
                  <a:gd name="connsiteY0" fmla="*/ 1240899 h 2169234"/>
                  <a:gd name="connsiteX1" fmla="*/ 46444 w 1235224"/>
                  <a:gd name="connsiteY1" fmla="*/ 0 h 2169234"/>
                  <a:gd name="connsiteX2" fmla="*/ 852612 w 1235224"/>
                  <a:gd name="connsiteY2" fmla="*/ 1094972 h 2169234"/>
                  <a:gd name="connsiteX3" fmla="*/ 1147465 w 1235224"/>
                  <a:gd name="connsiteY3" fmla="*/ 2169234 h 2169234"/>
                  <a:gd name="connsiteX4" fmla="*/ 218091 w 1235224"/>
                  <a:gd name="connsiteY4" fmla="*/ 1240899 h 2169234"/>
                  <a:gd name="connsiteX0" fmla="*/ 249340 w 1266473"/>
                  <a:gd name="connsiteY0" fmla="*/ 1240899 h 2169234"/>
                  <a:gd name="connsiteX1" fmla="*/ 77693 w 1266473"/>
                  <a:gd name="connsiteY1" fmla="*/ 0 h 2169234"/>
                  <a:gd name="connsiteX2" fmla="*/ 883861 w 1266473"/>
                  <a:gd name="connsiteY2" fmla="*/ 1094972 h 2169234"/>
                  <a:gd name="connsiteX3" fmla="*/ 1178714 w 1266473"/>
                  <a:gd name="connsiteY3" fmla="*/ 2169234 h 2169234"/>
                  <a:gd name="connsiteX4" fmla="*/ 249340 w 1266473"/>
                  <a:gd name="connsiteY4" fmla="*/ 1240899 h 2169234"/>
                  <a:gd name="connsiteX0" fmla="*/ 218941 w 1232792"/>
                  <a:gd name="connsiteY0" fmla="*/ 1240899 h 2262143"/>
                  <a:gd name="connsiteX1" fmla="*/ 47294 w 1232792"/>
                  <a:gd name="connsiteY1" fmla="*/ 0 h 2262143"/>
                  <a:gd name="connsiteX2" fmla="*/ 853462 w 1232792"/>
                  <a:gd name="connsiteY2" fmla="*/ 1094972 h 2262143"/>
                  <a:gd name="connsiteX3" fmla="*/ 1176532 w 1232792"/>
                  <a:gd name="connsiteY3" fmla="*/ 2262143 h 2262143"/>
                  <a:gd name="connsiteX4" fmla="*/ 218941 w 1232792"/>
                  <a:gd name="connsiteY4" fmla="*/ 1240899 h 2262143"/>
                  <a:gd name="connsiteX0" fmla="*/ 218941 w 1257173"/>
                  <a:gd name="connsiteY0" fmla="*/ 1240899 h 2262143"/>
                  <a:gd name="connsiteX1" fmla="*/ 47294 w 1257173"/>
                  <a:gd name="connsiteY1" fmla="*/ 0 h 2262143"/>
                  <a:gd name="connsiteX2" fmla="*/ 853462 w 1257173"/>
                  <a:gd name="connsiteY2" fmla="*/ 1094972 h 2262143"/>
                  <a:gd name="connsiteX3" fmla="*/ 1176532 w 1257173"/>
                  <a:gd name="connsiteY3" fmla="*/ 2262143 h 2262143"/>
                  <a:gd name="connsiteX4" fmla="*/ 218941 w 1257173"/>
                  <a:gd name="connsiteY4" fmla="*/ 1240899 h 2262143"/>
                  <a:gd name="connsiteX0" fmla="*/ 218941 w 1245978"/>
                  <a:gd name="connsiteY0" fmla="*/ 1240899 h 2262143"/>
                  <a:gd name="connsiteX1" fmla="*/ 47294 w 1245978"/>
                  <a:gd name="connsiteY1" fmla="*/ 0 h 2262143"/>
                  <a:gd name="connsiteX2" fmla="*/ 853462 w 1245978"/>
                  <a:gd name="connsiteY2" fmla="*/ 1094972 h 2262143"/>
                  <a:gd name="connsiteX3" fmla="*/ 1176532 w 1245978"/>
                  <a:gd name="connsiteY3" fmla="*/ 2262143 h 2262143"/>
                  <a:gd name="connsiteX4" fmla="*/ 218941 w 1245978"/>
                  <a:gd name="connsiteY4" fmla="*/ 1240899 h 2262143"/>
                  <a:gd name="connsiteX0" fmla="*/ 244508 w 1271545"/>
                  <a:gd name="connsiteY0" fmla="*/ 1240899 h 2262143"/>
                  <a:gd name="connsiteX1" fmla="*/ 72861 w 1271545"/>
                  <a:gd name="connsiteY1" fmla="*/ 0 h 2262143"/>
                  <a:gd name="connsiteX2" fmla="*/ 879029 w 1271545"/>
                  <a:gd name="connsiteY2" fmla="*/ 1094972 h 2262143"/>
                  <a:gd name="connsiteX3" fmla="*/ 1202099 w 1271545"/>
                  <a:gd name="connsiteY3" fmla="*/ 2262143 h 2262143"/>
                  <a:gd name="connsiteX4" fmla="*/ 244508 w 1271545"/>
                  <a:gd name="connsiteY4" fmla="*/ 1240899 h 2262143"/>
                  <a:gd name="connsiteX0" fmla="*/ 244508 w 1269481"/>
                  <a:gd name="connsiteY0" fmla="*/ 1240899 h 2262143"/>
                  <a:gd name="connsiteX1" fmla="*/ 72861 w 1269481"/>
                  <a:gd name="connsiteY1" fmla="*/ 0 h 2262143"/>
                  <a:gd name="connsiteX2" fmla="*/ 858509 w 1269481"/>
                  <a:gd name="connsiteY2" fmla="*/ 1027402 h 2262143"/>
                  <a:gd name="connsiteX3" fmla="*/ 1202099 w 1269481"/>
                  <a:gd name="connsiteY3" fmla="*/ 2262143 h 2262143"/>
                  <a:gd name="connsiteX4" fmla="*/ 244508 w 1269481"/>
                  <a:gd name="connsiteY4" fmla="*/ 1240899 h 2262143"/>
                  <a:gd name="connsiteX0" fmla="*/ 244508 w 1292155"/>
                  <a:gd name="connsiteY0" fmla="*/ 1240899 h 2262143"/>
                  <a:gd name="connsiteX1" fmla="*/ 72861 w 1292155"/>
                  <a:gd name="connsiteY1" fmla="*/ 0 h 2262143"/>
                  <a:gd name="connsiteX2" fmla="*/ 858509 w 1292155"/>
                  <a:gd name="connsiteY2" fmla="*/ 1027402 h 2262143"/>
                  <a:gd name="connsiteX3" fmla="*/ 1202099 w 1292155"/>
                  <a:gd name="connsiteY3" fmla="*/ 2262143 h 2262143"/>
                  <a:gd name="connsiteX4" fmla="*/ 244508 w 1292155"/>
                  <a:gd name="connsiteY4" fmla="*/ 1240899 h 2262143"/>
                  <a:gd name="connsiteX0" fmla="*/ 244508 w 1314955"/>
                  <a:gd name="connsiteY0" fmla="*/ 1240899 h 2262143"/>
                  <a:gd name="connsiteX1" fmla="*/ 72861 w 1314955"/>
                  <a:gd name="connsiteY1" fmla="*/ 0 h 2262143"/>
                  <a:gd name="connsiteX2" fmla="*/ 858509 w 1314955"/>
                  <a:gd name="connsiteY2" fmla="*/ 1027402 h 2262143"/>
                  <a:gd name="connsiteX3" fmla="*/ 1202099 w 1314955"/>
                  <a:gd name="connsiteY3" fmla="*/ 2262143 h 2262143"/>
                  <a:gd name="connsiteX4" fmla="*/ 244508 w 1314955"/>
                  <a:gd name="connsiteY4" fmla="*/ 1240899 h 2262143"/>
                  <a:gd name="connsiteX0" fmla="*/ 244508 w 1298781"/>
                  <a:gd name="connsiteY0" fmla="*/ 1240899 h 2262143"/>
                  <a:gd name="connsiteX1" fmla="*/ 72861 w 1298781"/>
                  <a:gd name="connsiteY1" fmla="*/ 0 h 2262143"/>
                  <a:gd name="connsiteX2" fmla="*/ 779411 w 1298781"/>
                  <a:gd name="connsiteY2" fmla="*/ 1089314 h 2262143"/>
                  <a:gd name="connsiteX3" fmla="*/ 1202099 w 1298781"/>
                  <a:gd name="connsiteY3" fmla="*/ 2262143 h 2262143"/>
                  <a:gd name="connsiteX4" fmla="*/ 244508 w 1298781"/>
                  <a:gd name="connsiteY4" fmla="*/ 1240899 h 226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8781" h="2262143">
                    <a:moveTo>
                      <a:pt x="244508" y="1240899"/>
                    </a:moveTo>
                    <a:cubicBezTo>
                      <a:pt x="-52361" y="920551"/>
                      <a:pt x="-37744" y="420133"/>
                      <a:pt x="72861" y="0"/>
                    </a:cubicBezTo>
                    <a:cubicBezTo>
                      <a:pt x="367294" y="396922"/>
                      <a:pt x="366864" y="756467"/>
                      <a:pt x="779411" y="1089314"/>
                    </a:cubicBezTo>
                    <a:cubicBezTo>
                      <a:pt x="1191958" y="1422161"/>
                      <a:pt x="1449106" y="1688197"/>
                      <a:pt x="1202099" y="2262143"/>
                    </a:cubicBezTo>
                    <a:cubicBezTo>
                      <a:pt x="468226" y="1925607"/>
                      <a:pt x="541377" y="1561247"/>
                      <a:pt x="244508" y="1240899"/>
                    </a:cubicBezTo>
                    <a:close/>
                  </a:path>
                </a:pathLst>
              </a:custGeom>
              <a:solidFill>
                <a:srgbClr val="0033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E47BD291-1E69-4D51-8E89-D9DAEBE9EAFD}"/>
                  </a:ext>
                </a:extLst>
              </p:cNvPr>
              <p:cNvSpPr/>
              <p:nvPr/>
            </p:nvSpPr>
            <p:spPr>
              <a:xfrm>
                <a:off x="1558440" y="2772244"/>
                <a:ext cx="72272" cy="1580681"/>
              </a:xfrm>
              <a:custGeom>
                <a:avLst/>
                <a:gdLst>
                  <a:gd name="connsiteX0" fmla="*/ 34158 w 309616"/>
                  <a:gd name="connsiteY0" fmla="*/ 0 h 1739558"/>
                  <a:gd name="connsiteX1" fmla="*/ 275456 w 309616"/>
                  <a:gd name="connsiteY1" fmla="*/ 0 h 1739558"/>
                  <a:gd name="connsiteX2" fmla="*/ 300903 w 309616"/>
                  <a:gd name="connsiteY2" fmla="*/ 10541 h 1739558"/>
                  <a:gd name="connsiteX3" fmla="*/ 292193 w 309616"/>
                  <a:gd name="connsiteY3" fmla="*/ 371082 h 1739558"/>
                  <a:gd name="connsiteX4" fmla="*/ 289112 w 309616"/>
                  <a:gd name="connsiteY4" fmla="*/ 763744 h 1739558"/>
                  <a:gd name="connsiteX5" fmla="*/ 301029 w 309616"/>
                  <a:gd name="connsiteY5" fmla="*/ 1522134 h 1739558"/>
                  <a:gd name="connsiteX6" fmla="*/ 309616 w 309616"/>
                  <a:gd name="connsiteY6" fmla="*/ 1725409 h 1739558"/>
                  <a:gd name="connsiteX7" fmla="*/ 275456 w 309616"/>
                  <a:gd name="connsiteY7" fmla="*/ 1739558 h 1739558"/>
                  <a:gd name="connsiteX8" fmla="*/ 34158 w 309616"/>
                  <a:gd name="connsiteY8" fmla="*/ 1739558 h 1739558"/>
                  <a:gd name="connsiteX9" fmla="*/ 0 w 309616"/>
                  <a:gd name="connsiteY9" fmla="*/ 1725409 h 1739558"/>
                  <a:gd name="connsiteX10" fmla="*/ 8587 w 309616"/>
                  <a:gd name="connsiteY10" fmla="*/ 1522134 h 1739558"/>
                  <a:gd name="connsiteX11" fmla="*/ 20503 w 309616"/>
                  <a:gd name="connsiteY11" fmla="*/ 763744 h 1739558"/>
                  <a:gd name="connsiteX12" fmla="*/ 17423 w 309616"/>
                  <a:gd name="connsiteY12" fmla="*/ 371082 h 1739558"/>
                  <a:gd name="connsiteX13" fmla="*/ 8712 w 309616"/>
                  <a:gd name="connsiteY13" fmla="*/ 10540 h 173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9616" h="1739558">
                    <a:moveTo>
                      <a:pt x="34158" y="0"/>
                    </a:moveTo>
                    <a:lnTo>
                      <a:pt x="275456" y="0"/>
                    </a:lnTo>
                    <a:lnTo>
                      <a:pt x="300903" y="10541"/>
                    </a:lnTo>
                    <a:lnTo>
                      <a:pt x="292193" y="371082"/>
                    </a:lnTo>
                    <a:cubicBezTo>
                      <a:pt x="290173" y="497915"/>
                      <a:pt x="289112" y="629238"/>
                      <a:pt x="289112" y="763744"/>
                    </a:cubicBezTo>
                    <a:cubicBezTo>
                      <a:pt x="289112" y="1032757"/>
                      <a:pt x="293355" y="1289035"/>
                      <a:pt x="301029" y="1522134"/>
                    </a:cubicBezTo>
                    <a:lnTo>
                      <a:pt x="309616" y="1725409"/>
                    </a:lnTo>
                    <a:lnTo>
                      <a:pt x="275456" y="1739558"/>
                    </a:lnTo>
                    <a:lnTo>
                      <a:pt x="34158" y="1739558"/>
                    </a:lnTo>
                    <a:lnTo>
                      <a:pt x="0" y="1725409"/>
                    </a:lnTo>
                    <a:lnTo>
                      <a:pt x="8587" y="1522134"/>
                    </a:lnTo>
                    <a:cubicBezTo>
                      <a:pt x="16260" y="1289035"/>
                      <a:pt x="20503" y="1032757"/>
                      <a:pt x="20503" y="763744"/>
                    </a:cubicBezTo>
                    <a:cubicBezTo>
                      <a:pt x="20503" y="629238"/>
                      <a:pt x="19442" y="497915"/>
                      <a:pt x="17423" y="371082"/>
                    </a:cubicBezTo>
                    <a:lnTo>
                      <a:pt x="8712" y="10540"/>
                    </a:lnTo>
                    <a:close/>
                  </a:path>
                </a:pathLst>
              </a:custGeom>
              <a:gradFill>
                <a:gsLst>
                  <a:gs pos="0">
                    <a:srgbClr val="00CC00"/>
                  </a:gs>
                  <a:gs pos="50000">
                    <a:srgbClr val="008000"/>
                  </a:gs>
                  <a:gs pos="100000">
                    <a:srgbClr val="0066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楕円 153">
                <a:extLst>
                  <a:ext uri="{FF2B5EF4-FFF2-40B4-BE49-F238E27FC236}">
                    <a16:creationId xmlns:a16="http://schemas.microsoft.com/office/drawing/2014/main" id="{D56504A2-B0FA-4C7E-BE51-3D5ED7639602}"/>
                  </a:ext>
                </a:extLst>
              </p:cNvPr>
              <p:cNvSpPr/>
              <p:nvPr/>
            </p:nvSpPr>
            <p:spPr>
              <a:xfrm flipH="1">
                <a:off x="1707859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CCFF"/>
                  </a:gs>
                  <a:gs pos="50000">
                    <a:srgbClr val="FF3399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楕円 154">
                <a:extLst>
                  <a:ext uri="{FF2B5EF4-FFF2-40B4-BE49-F238E27FC236}">
                    <a16:creationId xmlns:a16="http://schemas.microsoft.com/office/drawing/2014/main" id="{AAE1E495-C11A-47DF-AB7B-3518058E5A43}"/>
                  </a:ext>
                </a:extLst>
              </p:cNvPr>
              <p:cNvSpPr/>
              <p:nvPr/>
            </p:nvSpPr>
            <p:spPr>
              <a:xfrm>
                <a:off x="1327411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CCFF"/>
                  </a:gs>
                  <a:gs pos="50000">
                    <a:srgbClr val="FF3399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1B8DD815-1D82-49A5-A723-6BC10489A737}"/>
                  </a:ext>
                </a:extLst>
              </p:cNvPr>
              <p:cNvSpPr/>
              <p:nvPr/>
            </p:nvSpPr>
            <p:spPr>
              <a:xfrm>
                <a:off x="1440147" y="1956593"/>
                <a:ext cx="311881" cy="766215"/>
              </a:xfrm>
              <a:custGeom>
                <a:avLst/>
                <a:gdLst>
                  <a:gd name="connsiteX0" fmla="*/ 355784 w 1134766"/>
                  <a:gd name="connsiteY0" fmla="*/ 561 h 1375710"/>
                  <a:gd name="connsiteX1" fmla="*/ 530649 w 1134766"/>
                  <a:gd name="connsiteY1" fmla="*/ 63225 h 1375710"/>
                  <a:gd name="connsiteX2" fmla="*/ 566398 w 1134766"/>
                  <a:gd name="connsiteY2" fmla="*/ 91807 h 1375710"/>
                  <a:gd name="connsiteX3" fmla="*/ 625586 w 1134766"/>
                  <a:gd name="connsiteY3" fmla="*/ 50047 h 1375710"/>
                  <a:gd name="connsiteX4" fmla="*/ 778982 w 1134766"/>
                  <a:gd name="connsiteY4" fmla="*/ 563 h 1375710"/>
                  <a:gd name="connsiteX5" fmla="*/ 865804 w 1134766"/>
                  <a:gd name="connsiteY5" fmla="*/ 9039 h 1375710"/>
                  <a:gd name="connsiteX6" fmla="*/ 1096298 w 1134766"/>
                  <a:gd name="connsiteY6" fmla="*/ 798654 h 1375710"/>
                  <a:gd name="connsiteX7" fmla="*/ 676724 w 1134766"/>
                  <a:gd name="connsiteY7" fmla="*/ 1356885 h 1375710"/>
                  <a:gd name="connsiteX8" fmla="*/ 636940 w 1134766"/>
                  <a:gd name="connsiteY8" fmla="*/ 1365393 h 1375710"/>
                  <a:gd name="connsiteX9" fmla="*/ 632890 w 1134766"/>
                  <a:gd name="connsiteY9" fmla="*/ 1367232 h 1375710"/>
                  <a:gd name="connsiteX10" fmla="*/ 624518 w 1134766"/>
                  <a:gd name="connsiteY10" fmla="*/ 1368049 h 1375710"/>
                  <a:gd name="connsiteX11" fmla="*/ 588698 w 1134766"/>
                  <a:gd name="connsiteY11" fmla="*/ 1375710 h 1375710"/>
                  <a:gd name="connsiteX12" fmla="*/ 567377 w 1134766"/>
                  <a:gd name="connsiteY12" fmla="*/ 1373628 h 1375710"/>
                  <a:gd name="connsiteX13" fmla="*/ 546068 w 1134766"/>
                  <a:gd name="connsiteY13" fmla="*/ 1375708 h 1375710"/>
                  <a:gd name="connsiteX14" fmla="*/ 510270 w 1134766"/>
                  <a:gd name="connsiteY14" fmla="*/ 1368053 h 1375710"/>
                  <a:gd name="connsiteX15" fmla="*/ 501877 w 1134766"/>
                  <a:gd name="connsiteY15" fmla="*/ 1367233 h 1375710"/>
                  <a:gd name="connsiteX16" fmla="*/ 497817 w 1134766"/>
                  <a:gd name="connsiteY16" fmla="*/ 1365390 h 1375710"/>
                  <a:gd name="connsiteX17" fmla="*/ 458043 w 1134766"/>
                  <a:gd name="connsiteY17" fmla="*/ 1356884 h 1375710"/>
                  <a:gd name="connsiteX18" fmla="*/ 38468 w 1134766"/>
                  <a:gd name="connsiteY18" fmla="*/ 798653 h 1375710"/>
                  <a:gd name="connsiteX19" fmla="*/ 268963 w 1134766"/>
                  <a:gd name="connsiteY19" fmla="*/ 9038 h 1375710"/>
                  <a:gd name="connsiteX20" fmla="*/ 355784 w 1134766"/>
                  <a:gd name="connsiteY20" fmla="*/ 561 h 137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34766" h="1375710">
                    <a:moveTo>
                      <a:pt x="355784" y="561"/>
                    </a:moveTo>
                    <a:cubicBezTo>
                      <a:pt x="414332" y="4265"/>
                      <a:pt x="473683" y="26169"/>
                      <a:pt x="530649" y="63225"/>
                    </a:cubicBezTo>
                    <a:lnTo>
                      <a:pt x="566398" y="91807"/>
                    </a:lnTo>
                    <a:lnTo>
                      <a:pt x="625586" y="50047"/>
                    </a:lnTo>
                    <a:cubicBezTo>
                      <a:pt x="675909" y="20979"/>
                      <a:pt x="727753" y="3803"/>
                      <a:pt x="778982" y="563"/>
                    </a:cubicBezTo>
                    <a:cubicBezTo>
                      <a:pt x="808256" y="-1289"/>
                      <a:pt x="837329" y="1409"/>
                      <a:pt x="865804" y="9039"/>
                    </a:cubicBezTo>
                    <a:cubicBezTo>
                      <a:pt x="1093598" y="70076"/>
                      <a:pt x="1196794" y="423599"/>
                      <a:pt x="1096298" y="798654"/>
                    </a:cubicBezTo>
                    <a:cubicBezTo>
                      <a:pt x="1020927" y="1079945"/>
                      <a:pt x="852384" y="1293459"/>
                      <a:pt x="676724" y="1356885"/>
                    </a:cubicBezTo>
                    <a:lnTo>
                      <a:pt x="636940" y="1365393"/>
                    </a:lnTo>
                    <a:lnTo>
                      <a:pt x="632890" y="1367232"/>
                    </a:lnTo>
                    <a:lnTo>
                      <a:pt x="624518" y="1368049"/>
                    </a:lnTo>
                    <a:lnTo>
                      <a:pt x="588698" y="1375710"/>
                    </a:lnTo>
                    <a:lnTo>
                      <a:pt x="567377" y="1373628"/>
                    </a:lnTo>
                    <a:lnTo>
                      <a:pt x="546068" y="1375708"/>
                    </a:lnTo>
                    <a:lnTo>
                      <a:pt x="510270" y="1368053"/>
                    </a:lnTo>
                    <a:lnTo>
                      <a:pt x="501877" y="1367233"/>
                    </a:lnTo>
                    <a:lnTo>
                      <a:pt x="497817" y="1365390"/>
                    </a:lnTo>
                    <a:lnTo>
                      <a:pt x="458043" y="1356884"/>
                    </a:lnTo>
                    <a:cubicBezTo>
                      <a:pt x="282382" y="1293458"/>
                      <a:pt x="113839" y="1079944"/>
                      <a:pt x="38468" y="798653"/>
                    </a:cubicBezTo>
                    <a:cubicBezTo>
                      <a:pt x="-62028" y="423598"/>
                      <a:pt x="41168" y="70075"/>
                      <a:pt x="268963" y="9038"/>
                    </a:cubicBezTo>
                    <a:cubicBezTo>
                      <a:pt x="297437" y="1408"/>
                      <a:pt x="326510" y="-1290"/>
                      <a:pt x="355784" y="56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CFF"/>
                  </a:gs>
                  <a:gs pos="50000">
                    <a:srgbClr val="FF3399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6910F845-AEC4-4DDB-9384-6D9F5C76F7AF}"/>
                  </a:ext>
                </a:extLst>
              </p:cNvPr>
              <p:cNvSpPr/>
              <p:nvPr/>
            </p:nvSpPr>
            <p:spPr>
              <a:xfrm rot="21109946" flipH="1">
                <a:off x="1475254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2D8CE78A-9C13-4CDB-BC0E-C54F226E96B7}"/>
                  </a:ext>
                </a:extLst>
              </p:cNvPr>
              <p:cNvSpPr/>
              <p:nvPr/>
            </p:nvSpPr>
            <p:spPr>
              <a:xfrm rot="490054">
                <a:off x="1204043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29D891F6-D223-4310-B574-FC891A7F35D7}"/>
                  </a:ext>
                </a:extLst>
              </p:cNvPr>
              <p:cNvSpPr/>
              <p:nvPr/>
            </p:nvSpPr>
            <p:spPr>
              <a:xfrm>
                <a:off x="1595678" y="2050010"/>
                <a:ext cx="207022" cy="766215"/>
              </a:xfrm>
              <a:custGeom>
                <a:avLst/>
                <a:gdLst>
                  <a:gd name="connsiteX0" fmla="*/ 131266 w 350809"/>
                  <a:gd name="connsiteY0" fmla="*/ 531 h 1298389"/>
                  <a:gd name="connsiteX1" fmla="*/ 184841 w 350809"/>
                  <a:gd name="connsiteY1" fmla="*/ 8531 h 1298389"/>
                  <a:gd name="connsiteX2" fmla="*/ 327072 w 350809"/>
                  <a:gd name="connsiteY2" fmla="*/ 753766 h 1298389"/>
                  <a:gd name="connsiteX3" fmla="*/ 68166 w 350809"/>
                  <a:gd name="connsiteY3" fmla="*/ 1280622 h 1298389"/>
                  <a:gd name="connsiteX4" fmla="*/ 43617 w 350809"/>
                  <a:gd name="connsiteY4" fmla="*/ 1288652 h 1298389"/>
                  <a:gd name="connsiteX5" fmla="*/ 41118 w 350809"/>
                  <a:gd name="connsiteY5" fmla="*/ 1290388 h 1298389"/>
                  <a:gd name="connsiteX6" fmla="*/ 35951 w 350809"/>
                  <a:gd name="connsiteY6" fmla="*/ 1291159 h 1298389"/>
                  <a:gd name="connsiteX7" fmla="*/ 13848 w 350809"/>
                  <a:gd name="connsiteY7" fmla="*/ 1298389 h 1298389"/>
                  <a:gd name="connsiteX8" fmla="*/ 692 w 350809"/>
                  <a:gd name="connsiteY8" fmla="*/ 1296424 h 1298389"/>
                  <a:gd name="connsiteX9" fmla="*/ 0 w 350809"/>
                  <a:gd name="connsiteY9" fmla="*/ 1296527 h 1298389"/>
                  <a:gd name="connsiteX10" fmla="*/ 0 w 350809"/>
                  <a:gd name="connsiteY10" fmla="*/ 86541 h 1298389"/>
                  <a:gd name="connsiteX11" fmla="*/ 87 w 350809"/>
                  <a:gd name="connsiteY11" fmla="*/ 86647 h 1298389"/>
                  <a:gd name="connsiteX12" fmla="*/ 36610 w 350809"/>
                  <a:gd name="connsiteY12" fmla="*/ 47234 h 1298389"/>
                  <a:gd name="connsiteX13" fmla="*/ 131266 w 350809"/>
                  <a:gd name="connsiteY13" fmla="*/ 531 h 129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809" h="1298389">
                    <a:moveTo>
                      <a:pt x="131266" y="531"/>
                    </a:moveTo>
                    <a:cubicBezTo>
                      <a:pt x="149330" y="-1216"/>
                      <a:pt x="167270" y="1330"/>
                      <a:pt x="184841" y="8531"/>
                    </a:cubicBezTo>
                    <a:cubicBezTo>
                      <a:pt x="325406" y="66137"/>
                      <a:pt x="389085" y="399791"/>
                      <a:pt x="327072" y="753766"/>
                    </a:cubicBezTo>
                    <a:cubicBezTo>
                      <a:pt x="280563" y="1019247"/>
                      <a:pt x="176560" y="1220761"/>
                      <a:pt x="68166" y="1280622"/>
                    </a:cubicBezTo>
                    <a:lnTo>
                      <a:pt x="43617" y="1288652"/>
                    </a:lnTo>
                    <a:lnTo>
                      <a:pt x="41118" y="1290388"/>
                    </a:lnTo>
                    <a:lnTo>
                      <a:pt x="35951" y="1291159"/>
                    </a:lnTo>
                    <a:lnTo>
                      <a:pt x="13848" y="1298389"/>
                    </a:lnTo>
                    <a:lnTo>
                      <a:pt x="692" y="1296424"/>
                    </a:lnTo>
                    <a:lnTo>
                      <a:pt x="0" y="1296527"/>
                    </a:lnTo>
                    <a:lnTo>
                      <a:pt x="0" y="86541"/>
                    </a:lnTo>
                    <a:lnTo>
                      <a:pt x="87" y="86647"/>
                    </a:lnTo>
                    <a:lnTo>
                      <a:pt x="36610" y="47234"/>
                    </a:lnTo>
                    <a:cubicBezTo>
                      <a:pt x="67663" y="19800"/>
                      <a:pt x="99654" y="3589"/>
                      <a:pt x="131266" y="531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9518BBEF-08FB-4B17-8DCF-4311D847410E}"/>
                  </a:ext>
                </a:extLst>
              </p:cNvPr>
              <p:cNvSpPr/>
              <p:nvPr/>
            </p:nvSpPr>
            <p:spPr>
              <a:xfrm>
                <a:off x="1389477" y="2050010"/>
                <a:ext cx="206201" cy="766214"/>
              </a:xfrm>
              <a:custGeom>
                <a:avLst/>
                <a:gdLst>
                  <a:gd name="connsiteX0" fmla="*/ 219543 w 349419"/>
                  <a:gd name="connsiteY0" fmla="*/ 530 h 1298387"/>
                  <a:gd name="connsiteX1" fmla="*/ 327447 w 349419"/>
                  <a:gd name="connsiteY1" fmla="*/ 59672 h 1298387"/>
                  <a:gd name="connsiteX2" fmla="*/ 349419 w 349419"/>
                  <a:gd name="connsiteY2" fmla="*/ 86541 h 1298387"/>
                  <a:gd name="connsiteX3" fmla="*/ 349419 w 349419"/>
                  <a:gd name="connsiteY3" fmla="*/ 1296527 h 1298387"/>
                  <a:gd name="connsiteX4" fmla="*/ 336961 w 349419"/>
                  <a:gd name="connsiteY4" fmla="*/ 1298387 h 1298387"/>
                  <a:gd name="connsiteX5" fmla="*/ 314872 w 349419"/>
                  <a:gd name="connsiteY5" fmla="*/ 1291163 h 1298387"/>
                  <a:gd name="connsiteX6" fmla="*/ 309693 w 349419"/>
                  <a:gd name="connsiteY6" fmla="*/ 1290389 h 1298387"/>
                  <a:gd name="connsiteX7" fmla="*/ 307187 w 349419"/>
                  <a:gd name="connsiteY7" fmla="*/ 1288649 h 1298387"/>
                  <a:gd name="connsiteX8" fmla="*/ 282644 w 349419"/>
                  <a:gd name="connsiteY8" fmla="*/ 1280621 h 1298387"/>
                  <a:gd name="connsiteX9" fmla="*/ 23738 w 349419"/>
                  <a:gd name="connsiteY9" fmla="*/ 753765 h 1298387"/>
                  <a:gd name="connsiteX10" fmla="*/ 165969 w 349419"/>
                  <a:gd name="connsiteY10" fmla="*/ 8530 h 1298387"/>
                  <a:gd name="connsiteX11" fmla="*/ 219543 w 349419"/>
                  <a:gd name="connsiteY11" fmla="*/ 530 h 129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419" h="1298387">
                    <a:moveTo>
                      <a:pt x="219543" y="530"/>
                    </a:moveTo>
                    <a:cubicBezTo>
                      <a:pt x="255671" y="4025"/>
                      <a:pt x="292295" y="24698"/>
                      <a:pt x="327447" y="59672"/>
                    </a:cubicBezTo>
                    <a:lnTo>
                      <a:pt x="349419" y="86541"/>
                    </a:lnTo>
                    <a:lnTo>
                      <a:pt x="349419" y="1296527"/>
                    </a:lnTo>
                    <a:lnTo>
                      <a:pt x="336961" y="1298387"/>
                    </a:lnTo>
                    <a:lnTo>
                      <a:pt x="314872" y="1291163"/>
                    </a:lnTo>
                    <a:lnTo>
                      <a:pt x="309693" y="1290389"/>
                    </a:lnTo>
                    <a:lnTo>
                      <a:pt x="307187" y="1288649"/>
                    </a:lnTo>
                    <a:lnTo>
                      <a:pt x="282644" y="1280621"/>
                    </a:lnTo>
                    <a:cubicBezTo>
                      <a:pt x="174249" y="1220760"/>
                      <a:pt x="70247" y="1019247"/>
                      <a:pt x="23738" y="753765"/>
                    </a:cubicBezTo>
                    <a:cubicBezTo>
                      <a:pt x="-38275" y="399790"/>
                      <a:pt x="25404" y="66137"/>
                      <a:pt x="165969" y="8530"/>
                    </a:cubicBezTo>
                    <a:cubicBezTo>
                      <a:pt x="183539" y="1329"/>
                      <a:pt x="201479" y="-1217"/>
                      <a:pt x="219543" y="530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楕円 47">
                <a:extLst>
                  <a:ext uri="{FF2B5EF4-FFF2-40B4-BE49-F238E27FC236}">
                    <a16:creationId xmlns:a16="http://schemas.microsoft.com/office/drawing/2014/main" id="{9337DF80-907A-41E4-93D1-5C43B6532365}"/>
                  </a:ext>
                </a:extLst>
              </p:cNvPr>
              <p:cNvSpPr/>
              <p:nvPr/>
            </p:nvSpPr>
            <p:spPr>
              <a:xfrm rot="531641" flipH="1">
                <a:off x="1701727" y="2595062"/>
                <a:ext cx="468556" cy="1290793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902" h="1960525">
                    <a:moveTo>
                      <a:pt x="234140" y="1032190"/>
                    </a:moveTo>
                    <a:cubicBezTo>
                      <a:pt x="213659" y="689314"/>
                      <a:pt x="211467" y="329331"/>
                      <a:pt x="0" y="0"/>
                    </a:cubicBezTo>
                    <a:cubicBezTo>
                      <a:pt x="487323" y="295227"/>
                      <a:pt x="676844" y="604043"/>
                      <a:pt x="738133" y="963043"/>
                    </a:cubicBezTo>
                    <a:cubicBezTo>
                      <a:pt x="799422" y="1322043"/>
                      <a:pt x="1350049" y="1463778"/>
                      <a:pt x="1163514" y="1960525"/>
                    </a:cubicBezTo>
                    <a:cubicBezTo>
                      <a:pt x="429641" y="1623989"/>
                      <a:pt x="254621" y="1375066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楕円 47">
                <a:extLst>
                  <a:ext uri="{FF2B5EF4-FFF2-40B4-BE49-F238E27FC236}">
                    <a16:creationId xmlns:a16="http://schemas.microsoft.com/office/drawing/2014/main" id="{4A885830-5214-4787-ADDE-66C6668F1E24}"/>
                  </a:ext>
                </a:extLst>
              </p:cNvPr>
              <p:cNvSpPr/>
              <p:nvPr/>
            </p:nvSpPr>
            <p:spPr>
              <a:xfrm>
                <a:off x="1003299" y="2669590"/>
                <a:ext cx="597930" cy="1320932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526" h="1920218">
                    <a:moveTo>
                      <a:pt x="234140" y="1032190"/>
                    </a:moveTo>
                    <a:cubicBezTo>
                      <a:pt x="215361" y="704625"/>
                      <a:pt x="211467" y="329331"/>
                      <a:pt x="0" y="0"/>
                    </a:cubicBezTo>
                    <a:cubicBezTo>
                      <a:pt x="487323" y="295227"/>
                      <a:pt x="464296" y="699436"/>
                      <a:pt x="666717" y="1019472"/>
                    </a:cubicBezTo>
                    <a:cubicBezTo>
                      <a:pt x="869138" y="1339508"/>
                      <a:pt x="1156206" y="1423471"/>
                      <a:pt x="1214526" y="1920218"/>
                    </a:cubicBezTo>
                    <a:cubicBezTo>
                      <a:pt x="266405" y="1623989"/>
                      <a:pt x="252919" y="1359755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ECCB9C34-E2EB-4FCC-9EEA-2505354FFDA9}"/>
                  </a:ext>
                </a:extLst>
              </p:cNvPr>
              <p:cNvSpPr/>
              <p:nvPr/>
            </p:nvSpPr>
            <p:spPr>
              <a:xfrm rot="21109946" flipH="1">
                <a:off x="1848605" y="1960706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84362 w 122831"/>
                  <a:gd name="connsiteY1" fmla="*/ 34408 h 515636"/>
                  <a:gd name="connsiteX2" fmla="*/ 31510 w 122831"/>
                  <a:gd name="connsiteY2" fmla="*/ 480362 h 515636"/>
                  <a:gd name="connsiteX3" fmla="*/ 46078 w 122831"/>
                  <a:gd name="connsiteY3" fmla="*/ 515636 h 515636"/>
                  <a:gd name="connsiteX4" fmla="*/ 33519 w 122831"/>
                  <a:gd name="connsiteY4" fmla="*/ 469540 h 515636"/>
                  <a:gd name="connsiteX5" fmla="*/ 105954 w 122831"/>
                  <a:gd name="connsiteY5" fmla="*/ 95460 h 515636"/>
                  <a:gd name="connsiteX6" fmla="*/ 122659 w 122831"/>
                  <a:gd name="connsiteY6" fmla="*/ 80518 h 515636"/>
                  <a:gd name="connsiteX7" fmla="*/ 121622 w 122831"/>
                  <a:gd name="connsiteY7" fmla="*/ 41505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lnTo>
                      <a:pt x="84362" y="34408"/>
                    </a:lnTo>
                    <a:cubicBezTo>
                      <a:pt x="-3938" y="136190"/>
                      <a:pt x="-25265" y="313587"/>
                      <a:pt x="31510" y="480362"/>
                    </a:cubicBezTo>
                    <a:lnTo>
                      <a:pt x="46078" y="515636"/>
                    </a:lnTo>
                    <a:lnTo>
                      <a:pt x="33519" y="469540"/>
                    </a:lnTo>
                    <a:cubicBezTo>
                      <a:pt x="3787" y="325497"/>
                      <a:pt x="30268" y="182702"/>
                      <a:pt x="105954" y="95460"/>
                    </a:cubicBezTo>
                    <a:lnTo>
                      <a:pt x="122659" y="80518"/>
                    </a:lnTo>
                    <a:lnTo>
                      <a:pt x="121622" y="41505"/>
                    </a:lnTo>
                    <a:cubicBezTo>
                      <a:pt x="121677" y="24867"/>
                      <a:pt x="122186" y="10740"/>
                      <a:pt x="122831" y="0"/>
                    </a:cubicBez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99FF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ABB163A5-CF55-4BD0-AD1F-86745313B6D8}"/>
                  </a:ext>
                </a:extLst>
              </p:cNvPr>
              <p:cNvSpPr/>
              <p:nvPr/>
            </p:nvSpPr>
            <p:spPr>
              <a:xfrm rot="490054">
                <a:off x="1225971" y="1960705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121622 w 122831"/>
                  <a:gd name="connsiteY1" fmla="*/ 41505 h 515636"/>
                  <a:gd name="connsiteX2" fmla="*/ 122659 w 122831"/>
                  <a:gd name="connsiteY2" fmla="*/ 80518 h 515636"/>
                  <a:gd name="connsiteX3" fmla="*/ 105954 w 122831"/>
                  <a:gd name="connsiteY3" fmla="*/ 95460 h 515636"/>
                  <a:gd name="connsiteX4" fmla="*/ 33519 w 122831"/>
                  <a:gd name="connsiteY4" fmla="*/ 469540 h 515636"/>
                  <a:gd name="connsiteX5" fmla="*/ 46078 w 122831"/>
                  <a:gd name="connsiteY5" fmla="*/ 515636 h 515636"/>
                  <a:gd name="connsiteX6" fmla="*/ 31510 w 122831"/>
                  <a:gd name="connsiteY6" fmla="*/ 480362 h 515636"/>
                  <a:gd name="connsiteX7" fmla="*/ 84362 w 122831"/>
                  <a:gd name="connsiteY7" fmla="*/ 34408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cubicBezTo>
                      <a:pt x="122186" y="10740"/>
                      <a:pt x="121677" y="24867"/>
                      <a:pt x="121622" y="41505"/>
                    </a:cubicBezTo>
                    <a:lnTo>
                      <a:pt x="122659" y="80518"/>
                    </a:lnTo>
                    <a:lnTo>
                      <a:pt x="105954" y="95460"/>
                    </a:lnTo>
                    <a:cubicBezTo>
                      <a:pt x="30268" y="182702"/>
                      <a:pt x="3787" y="325497"/>
                      <a:pt x="33519" y="469540"/>
                    </a:cubicBezTo>
                    <a:lnTo>
                      <a:pt x="46078" y="515636"/>
                    </a:lnTo>
                    <a:lnTo>
                      <a:pt x="31510" y="480362"/>
                    </a:lnTo>
                    <a:cubicBezTo>
                      <a:pt x="-25265" y="313587"/>
                      <a:pt x="-3938" y="136190"/>
                      <a:pt x="84362" y="34408"/>
                    </a:cubicBezTo>
                    <a:lnTo>
                      <a:pt x="122831" y="0"/>
                    </a:ln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99FF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2A88FA49-8854-4F79-B176-751CB3174F97}"/>
                  </a:ext>
                </a:extLst>
              </p:cNvPr>
              <p:cNvSpPr/>
              <p:nvPr/>
            </p:nvSpPr>
            <p:spPr>
              <a:xfrm>
                <a:off x="1595678" y="2049873"/>
                <a:ext cx="207022" cy="319931"/>
              </a:xfrm>
              <a:custGeom>
                <a:avLst/>
                <a:gdLst>
                  <a:gd name="connsiteX0" fmla="*/ 77464 w 207022"/>
                  <a:gd name="connsiteY0" fmla="*/ 314 h 319931"/>
                  <a:gd name="connsiteX1" fmla="*/ 109080 w 207022"/>
                  <a:gd name="connsiteY1" fmla="*/ 5035 h 319931"/>
                  <a:gd name="connsiteX2" fmla="*/ 207003 w 207022"/>
                  <a:gd name="connsiteY2" fmla="*/ 292757 h 319931"/>
                  <a:gd name="connsiteX3" fmla="*/ 204503 w 207022"/>
                  <a:gd name="connsiteY3" fmla="*/ 319931 h 319931"/>
                  <a:gd name="connsiteX4" fmla="*/ 195877 w 207022"/>
                  <a:gd name="connsiteY4" fmla="*/ 216491 h 319931"/>
                  <a:gd name="connsiteX5" fmla="*/ 109080 w 207022"/>
                  <a:gd name="connsiteY5" fmla="*/ 62185 h 319931"/>
                  <a:gd name="connsiteX6" fmla="*/ 77464 w 207022"/>
                  <a:gd name="connsiteY6" fmla="*/ 57464 h 319931"/>
                  <a:gd name="connsiteX7" fmla="*/ 21605 w 207022"/>
                  <a:gd name="connsiteY7" fmla="*/ 85024 h 319931"/>
                  <a:gd name="connsiteX8" fmla="*/ 51 w 207022"/>
                  <a:gd name="connsiteY8" fmla="*/ 108283 h 319931"/>
                  <a:gd name="connsiteX9" fmla="*/ 0 w 207022"/>
                  <a:gd name="connsiteY9" fmla="*/ 108220 h 319931"/>
                  <a:gd name="connsiteX10" fmla="*/ 0 w 207022"/>
                  <a:gd name="connsiteY10" fmla="*/ 51070 h 319931"/>
                  <a:gd name="connsiteX11" fmla="*/ 51 w 207022"/>
                  <a:gd name="connsiteY11" fmla="*/ 51133 h 319931"/>
                  <a:gd name="connsiteX12" fmla="*/ 21605 w 207022"/>
                  <a:gd name="connsiteY12" fmla="*/ 27874 h 319931"/>
                  <a:gd name="connsiteX13" fmla="*/ 77464 w 207022"/>
                  <a:gd name="connsiteY13" fmla="*/ 314 h 3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022" h="319931">
                    <a:moveTo>
                      <a:pt x="77464" y="314"/>
                    </a:moveTo>
                    <a:cubicBezTo>
                      <a:pt x="88124" y="-718"/>
                      <a:pt x="98711" y="785"/>
                      <a:pt x="109080" y="5035"/>
                    </a:cubicBezTo>
                    <a:cubicBezTo>
                      <a:pt x="171293" y="30531"/>
                      <a:pt x="207985" y="147660"/>
                      <a:pt x="207003" y="292757"/>
                    </a:cubicBezTo>
                    <a:lnTo>
                      <a:pt x="204503" y="319931"/>
                    </a:lnTo>
                    <a:lnTo>
                      <a:pt x="195877" y="216491"/>
                    </a:lnTo>
                    <a:cubicBezTo>
                      <a:pt x="180688" y="136906"/>
                      <a:pt x="150555" y="79182"/>
                      <a:pt x="109080" y="62185"/>
                    </a:cubicBezTo>
                    <a:cubicBezTo>
                      <a:pt x="98711" y="57935"/>
                      <a:pt x="88124" y="56433"/>
                      <a:pt x="77464" y="57464"/>
                    </a:cubicBezTo>
                    <a:cubicBezTo>
                      <a:pt x="58809" y="59268"/>
                      <a:pt x="39930" y="68835"/>
                      <a:pt x="21605" y="85024"/>
                    </a:cubicBezTo>
                    <a:lnTo>
                      <a:pt x="51" y="108283"/>
                    </a:lnTo>
                    <a:lnTo>
                      <a:pt x="0" y="108220"/>
                    </a:lnTo>
                    <a:lnTo>
                      <a:pt x="0" y="51070"/>
                    </a:lnTo>
                    <a:lnTo>
                      <a:pt x="51" y="51133"/>
                    </a:lnTo>
                    <a:lnTo>
                      <a:pt x="21605" y="27874"/>
                    </a:lnTo>
                    <a:cubicBezTo>
                      <a:pt x="39930" y="11685"/>
                      <a:pt x="58809" y="2118"/>
                      <a:pt x="77464" y="314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ABCBE0AE-E93E-4EF2-B501-51B78BE88C3C}"/>
                  </a:ext>
                </a:extLst>
              </p:cNvPr>
              <p:cNvSpPr/>
              <p:nvPr/>
            </p:nvSpPr>
            <p:spPr>
              <a:xfrm>
                <a:off x="1389477" y="2049873"/>
                <a:ext cx="206201" cy="319930"/>
              </a:xfrm>
              <a:custGeom>
                <a:avLst/>
                <a:gdLst>
                  <a:gd name="connsiteX0" fmla="*/ 129558 w 206201"/>
                  <a:gd name="connsiteY0" fmla="*/ 313 h 319930"/>
                  <a:gd name="connsiteX1" fmla="*/ 193235 w 206201"/>
                  <a:gd name="connsiteY1" fmla="*/ 35214 h 319930"/>
                  <a:gd name="connsiteX2" fmla="*/ 206201 w 206201"/>
                  <a:gd name="connsiteY2" fmla="*/ 51070 h 319930"/>
                  <a:gd name="connsiteX3" fmla="*/ 206201 w 206201"/>
                  <a:gd name="connsiteY3" fmla="*/ 108220 h 319930"/>
                  <a:gd name="connsiteX4" fmla="*/ 193235 w 206201"/>
                  <a:gd name="connsiteY4" fmla="*/ 92364 h 319930"/>
                  <a:gd name="connsiteX5" fmla="*/ 129558 w 206201"/>
                  <a:gd name="connsiteY5" fmla="*/ 57463 h 319930"/>
                  <a:gd name="connsiteX6" fmla="*/ 97943 w 206201"/>
                  <a:gd name="connsiteY6" fmla="*/ 62184 h 319930"/>
                  <a:gd name="connsiteX7" fmla="*/ 11146 w 206201"/>
                  <a:gd name="connsiteY7" fmla="*/ 216490 h 319930"/>
                  <a:gd name="connsiteX8" fmla="*/ 2519 w 206201"/>
                  <a:gd name="connsiteY8" fmla="*/ 319930 h 319930"/>
                  <a:gd name="connsiteX9" fmla="*/ 19 w 206201"/>
                  <a:gd name="connsiteY9" fmla="*/ 292757 h 319930"/>
                  <a:gd name="connsiteX10" fmla="*/ 97943 w 206201"/>
                  <a:gd name="connsiteY10" fmla="*/ 5034 h 319930"/>
                  <a:gd name="connsiteX11" fmla="*/ 129558 w 206201"/>
                  <a:gd name="connsiteY11" fmla="*/ 313 h 31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201" h="319930">
                    <a:moveTo>
                      <a:pt x="129558" y="313"/>
                    </a:moveTo>
                    <a:cubicBezTo>
                      <a:pt x="150878" y="2376"/>
                      <a:pt x="172491" y="14575"/>
                      <a:pt x="193235" y="35214"/>
                    </a:cubicBezTo>
                    <a:lnTo>
                      <a:pt x="206201" y="51070"/>
                    </a:lnTo>
                    <a:lnTo>
                      <a:pt x="206201" y="108220"/>
                    </a:lnTo>
                    <a:lnTo>
                      <a:pt x="193235" y="92364"/>
                    </a:lnTo>
                    <a:cubicBezTo>
                      <a:pt x="172491" y="71725"/>
                      <a:pt x="150878" y="59526"/>
                      <a:pt x="129558" y="57463"/>
                    </a:cubicBezTo>
                    <a:cubicBezTo>
                      <a:pt x="118898" y="56432"/>
                      <a:pt x="108311" y="57935"/>
                      <a:pt x="97943" y="62184"/>
                    </a:cubicBezTo>
                    <a:cubicBezTo>
                      <a:pt x="56467" y="79182"/>
                      <a:pt x="26335" y="136905"/>
                      <a:pt x="11146" y="216490"/>
                    </a:cubicBezTo>
                    <a:lnTo>
                      <a:pt x="2519" y="319930"/>
                    </a:lnTo>
                    <a:lnTo>
                      <a:pt x="19" y="292757"/>
                    </a:lnTo>
                    <a:cubicBezTo>
                      <a:pt x="-962" y="147660"/>
                      <a:pt x="35729" y="30531"/>
                      <a:pt x="97943" y="5034"/>
                    </a:cubicBezTo>
                    <a:cubicBezTo>
                      <a:pt x="108311" y="785"/>
                      <a:pt x="118898" y="-718"/>
                      <a:pt x="129558" y="31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36" name="グループ化 135">
              <a:extLst>
                <a:ext uri="{FF2B5EF4-FFF2-40B4-BE49-F238E27FC236}">
                  <a16:creationId xmlns:a16="http://schemas.microsoft.com/office/drawing/2014/main" id="{5070C919-7C3C-41B5-B932-D9917C6B47E4}"/>
                </a:ext>
              </a:extLst>
            </p:cNvPr>
            <p:cNvGrpSpPr/>
            <p:nvPr/>
          </p:nvGrpSpPr>
          <p:grpSpPr>
            <a:xfrm>
              <a:off x="2641599" y="3297713"/>
              <a:ext cx="1161999" cy="2396332"/>
              <a:chOff x="2641599" y="1956593"/>
              <a:chExt cx="1161999" cy="2396332"/>
            </a:xfrm>
          </p:grpSpPr>
          <p:sp>
            <p:nvSpPr>
              <p:cNvPr id="137" name="楕円 47">
                <a:extLst>
                  <a:ext uri="{FF2B5EF4-FFF2-40B4-BE49-F238E27FC236}">
                    <a16:creationId xmlns:a16="http://schemas.microsoft.com/office/drawing/2014/main" id="{64289029-324A-47D3-95C6-E72D2739AFF5}"/>
                  </a:ext>
                </a:extLst>
              </p:cNvPr>
              <p:cNvSpPr/>
              <p:nvPr/>
            </p:nvSpPr>
            <p:spPr>
              <a:xfrm rot="19528201" flipH="1">
                <a:off x="2689251" y="2300089"/>
                <a:ext cx="600237" cy="1568270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10910"/>
                  <a:gd name="connsiteY0" fmla="*/ 1032190 h 1960525"/>
                  <a:gd name="connsiteX1" fmla="*/ 0 w 1210910"/>
                  <a:gd name="connsiteY1" fmla="*/ 0 h 1960525"/>
                  <a:gd name="connsiteX2" fmla="*/ 868661 w 1210910"/>
                  <a:gd name="connsiteY2" fmla="*/ 886263 h 1960525"/>
                  <a:gd name="connsiteX3" fmla="*/ 1163514 w 1210910"/>
                  <a:gd name="connsiteY3" fmla="*/ 1960525 h 1960525"/>
                  <a:gd name="connsiteX4" fmla="*/ 234140 w 1210910"/>
                  <a:gd name="connsiteY4" fmla="*/ 1032190 h 1960525"/>
                  <a:gd name="connsiteX0" fmla="*/ 171648 w 1160184"/>
                  <a:gd name="connsiteY0" fmla="*/ 1240898 h 2169233"/>
                  <a:gd name="connsiteX1" fmla="*/ 1 w 1160184"/>
                  <a:gd name="connsiteY1" fmla="*/ -1 h 2169233"/>
                  <a:gd name="connsiteX2" fmla="*/ 806169 w 1160184"/>
                  <a:gd name="connsiteY2" fmla="*/ 1094971 h 2169233"/>
                  <a:gd name="connsiteX3" fmla="*/ 1101022 w 1160184"/>
                  <a:gd name="connsiteY3" fmla="*/ 2169233 h 2169233"/>
                  <a:gd name="connsiteX4" fmla="*/ 171648 w 1160184"/>
                  <a:gd name="connsiteY4" fmla="*/ 1240898 h 2169233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35224"/>
                  <a:gd name="connsiteY0" fmla="*/ 1240899 h 2169234"/>
                  <a:gd name="connsiteX1" fmla="*/ 46444 w 1235224"/>
                  <a:gd name="connsiteY1" fmla="*/ 0 h 2169234"/>
                  <a:gd name="connsiteX2" fmla="*/ 852612 w 1235224"/>
                  <a:gd name="connsiteY2" fmla="*/ 1094972 h 2169234"/>
                  <a:gd name="connsiteX3" fmla="*/ 1147465 w 1235224"/>
                  <a:gd name="connsiteY3" fmla="*/ 2169234 h 2169234"/>
                  <a:gd name="connsiteX4" fmla="*/ 218091 w 1235224"/>
                  <a:gd name="connsiteY4" fmla="*/ 1240899 h 2169234"/>
                  <a:gd name="connsiteX0" fmla="*/ 249340 w 1266473"/>
                  <a:gd name="connsiteY0" fmla="*/ 1240899 h 2169234"/>
                  <a:gd name="connsiteX1" fmla="*/ 77693 w 1266473"/>
                  <a:gd name="connsiteY1" fmla="*/ 0 h 2169234"/>
                  <a:gd name="connsiteX2" fmla="*/ 883861 w 1266473"/>
                  <a:gd name="connsiteY2" fmla="*/ 1094972 h 2169234"/>
                  <a:gd name="connsiteX3" fmla="*/ 1178714 w 1266473"/>
                  <a:gd name="connsiteY3" fmla="*/ 2169234 h 2169234"/>
                  <a:gd name="connsiteX4" fmla="*/ 249340 w 1266473"/>
                  <a:gd name="connsiteY4" fmla="*/ 1240899 h 2169234"/>
                  <a:gd name="connsiteX0" fmla="*/ 218941 w 1232792"/>
                  <a:gd name="connsiteY0" fmla="*/ 1240899 h 2262143"/>
                  <a:gd name="connsiteX1" fmla="*/ 47294 w 1232792"/>
                  <a:gd name="connsiteY1" fmla="*/ 0 h 2262143"/>
                  <a:gd name="connsiteX2" fmla="*/ 853462 w 1232792"/>
                  <a:gd name="connsiteY2" fmla="*/ 1094972 h 2262143"/>
                  <a:gd name="connsiteX3" fmla="*/ 1176532 w 1232792"/>
                  <a:gd name="connsiteY3" fmla="*/ 2262143 h 2262143"/>
                  <a:gd name="connsiteX4" fmla="*/ 218941 w 1232792"/>
                  <a:gd name="connsiteY4" fmla="*/ 1240899 h 2262143"/>
                  <a:gd name="connsiteX0" fmla="*/ 218941 w 1257173"/>
                  <a:gd name="connsiteY0" fmla="*/ 1240899 h 2262143"/>
                  <a:gd name="connsiteX1" fmla="*/ 47294 w 1257173"/>
                  <a:gd name="connsiteY1" fmla="*/ 0 h 2262143"/>
                  <a:gd name="connsiteX2" fmla="*/ 853462 w 1257173"/>
                  <a:gd name="connsiteY2" fmla="*/ 1094972 h 2262143"/>
                  <a:gd name="connsiteX3" fmla="*/ 1176532 w 1257173"/>
                  <a:gd name="connsiteY3" fmla="*/ 2262143 h 2262143"/>
                  <a:gd name="connsiteX4" fmla="*/ 218941 w 1257173"/>
                  <a:gd name="connsiteY4" fmla="*/ 1240899 h 2262143"/>
                  <a:gd name="connsiteX0" fmla="*/ 218941 w 1245978"/>
                  <a:gd name="connsiteY0" fmla="*/ 1240899 h 2262143"/>
                  <a:gd name="connsiteX1" fmla="*/ 47294 w 1245978"/>
                  <a:gd name="connsiteY1" fmla="*/ 0 h 2262143"/>
                  <a:gd name="connsiteX2" fmla="*/ 853462 w 1245978"/>
                  <a:gd name="connsiteY2" fmla="*/ 1094972 h 2262143"/>
                  <a:gd name="connsiteX3" fmla="*/ 1176532 w 1245978"/>
                  <a:gd name="connsiteY3" fmla="*/ 2262143 h 2262143"/>
                  <a:gd name="connsiteX4" fmla="*/ 218941 w 1245978"/>
                  <a:gd name="connsiteY4" fmla="*/ 1240899 h 2262143"/>
                  <a:gd name="connsiteX0" fmla="*/ 244508 w 1271545"/>
                  <a:gd name="connsiteY0" fmla="*/ 1240899 h 2262143"/>
                  <a:gd name="connsiteX1" fmla="*/ 72861 w 1271545"/>
                  <a:gd name="connsiteY1" fmla="*/ 0 h 2262143"/>
                  <a:gd name="connsiteX2" fmla="*/ 879029 w 1271545"/>
                  <a:gd name="connsiteY2" fmla="*/ 1094972 h 2262143"/>
                  <a:gd name="connsiteX3" fmla="*/ 1202099 w 1271545"/>
                  <a:gd name="connsiteY3" fmla="*/ 2262143 h 2262143"/>
                  <a:gd name="connsiteX4" fmla="*/ 244508 w 1271545"/>
                  <a:gd name="connsiteY4" fmla="*/ 1240899 h 2262143"/>
                  <a:gd name="connsiteX0" fmla="*/ 244508 w 1269481"/>
                  <a:gd name="connsiteY0" fmla="*/ 1240899 h 2262143"/>
                  <a:gd name="connsiteX1" fmla="*/ 72861 w 1269481"/>
                  <a:gd name="connsiteY1" fmla="*/ 0 h 2262143"/>
                  <a:gd name="connsiteX2" fmla="*/ 858509 w 1269481"/>
                  <a:gd name="connsiteY2" fmla="*/ 1027402 h 2262143"/>
                  <a:gd name="connsiteX3" fmla="*/ 1202099 w 1269481"/>
                  <a:gd name="connsiteY3" fmla="*/ 2262143 h 2262143"/>
                  <a:gd name="connsiteX4" fmla="*/ 244508 w 1269481"/>
                  <a:gd name="connsiteY4" fmla="*/ 1240899 h 2262143"/>
                  <a:gd name="connsiteX0" fmla="*/ 244508 w 1292155"/>
                  <a:gd name="connsiteY0" fmla="*/ 1240899 h 2262143"/>
                  <a:gd name="connsiteX1" fmla="*/ 72861 w 1292155"/>
                  <a:gd name="connsiteY1" fmla="*/ 0 h 2262143"/>
                  <a:gd name="connsiteX2" fmla="*/ 858509 w 1292155"/>
                  <a:gd name="connsiteY2" fmla="*/ 1027402 h 2262143"/>
                  <a:gd name="connsiteX3" fmla="*/ 1202099 w 1292155"/>
                  <a:gd name="connsiteY3" fmla="*/ 2262143 h 2262143"/>
                  <a:gd name="connsiteX4" fmla="*/ 244508 w 1292155"/>
                  <a:gd name="connsiteY4" fmla="*/ 1240899 h 2262143"/>
                  <a:gd name="connsiteX0" fmla="*/ 244508 w 1314955"/>
                  <a:gd name="connsiteY0" fmla="*/ 1240899 h 2262143"/>
                  <a:gd name="connsiteX1" fmla="*/ 72861 w 1314955"/>
                  <a:gd name="connsiteY1" fmla="*/ 0 h 2262143"/>
                  <a:gd name="connsiteX2" fmla="*/ 858509 w 1314955"/>
                  <a:gd name="connsiteY2" fmla="*/ 1027402 h 2262143"/>
                  <a:gd name="connsiteX3" fmla="*/ 1202099 w 1314955"/>
                  <a:gd name="connsiteY3" fmla="*/ 2262143 h 2262143"/>
                  <a:gd name="connsiteX4" fmla="*/ 244508 w 1314955"/>
                  <a:gd name="connsiteY4" fmla="*/ 1240899 h 2262143"/>
                  <a:gd name="connsiteX0" fmla="*/ 244508 w 1298781"/>
                  <a:gd name="connsiteY0" fmla="*/ 1240899 h 2262143"/>
                  <a:gd name="connsiteX1" fmla="*/ 72861 w 1298781"/>
                  <a:gd name="connsiteY1" fmla="*/ 0 h 2262143"/>
                  <a:gd name="connsiteX2" fmla="*/ 779411 w 1298781"/>
                  <a:gd name="connsiteY2" fmla="*/ 1089314 h 2262143"/>
                  <a:gd name="connsiteX3" fmla="*/ 1202099 w 1298781"/>
                  <a:gd name="connsiteY3" fmla="*/ 2262143 h 2262143"/>
                  <a:gd name="connsiteX4" fmla="*/ 244508 w 1298781"/>
                  <a:gd name="connsiteY4" fmla="*/ 1240899 h 226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8781" h="2262143">
                    <a:moveTo>
                      <a:pt x="244508" y="1240899"/>
                    </a:moveTo>
                    <a:cubicBezTo>
                      <a:pt x="-52361" y="920551"/>
                      <a:pt x="-37744" y="420133"/>
                      <a:pt x="72861" y="0"/>
                    </a:cubicBezTo>
                    <a:cubicBezTo>
                      <a:pt x="367294" y="396922"/>
                      <a:pt x="366864" y="756467"/>
                      <a:pt x="779411" y="1089314"/>
                    </a:cubicBezTo>
                    <a:cubicBezTo>
                      <a:pt x="1191958" y="1422161"/>
                      <a:pt x="1449106" y="1688197"/>
                      <a:pt x="1202099" y="2262143"/>
                    </a:cubicBezTo>
                    <a:cubicBezTo>
                      <a:pt x="468226" y="1925607"/>
                      <a:pt x="541377" y="1561247"/>
                      <a:pt x="244508" y="1240899"/>
                    </a:cubicBezTo>
                    <a:close/>
                  </a:path>
                </a:pathLst>
              </a:custGeom>
              <a:solidFill>
                <a:srgbClr val="0033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09061373-5A6F-4111-A7C7-282613DE7310}"/>
                  </a:ext>
                </a:extLst>
              </p:cNvPr>
              <p:cNvSpPr/>
              <p:nvPr/>
            </p:nvSpPr>
            <p:spPr>
              <a:xfrm>
                <a:off x="3196740" y="2772244"/>
                <a:ext cx="72272" cy="1580681"/>
              </a:xfrm>
              <a:custGeom>
                <a:avLst/>
                <a:gdLst>
                  <a:gd name="connsiteX0" fmla="*/ 34158 w 309616"/>
                  <a:gd name="connsiteY0" fmla="*/ 0 h 1739558"/>
                  <a:gd name="connsiteX1" fmla="*/ 275456 w 309616"/>
                  <a:gd name="connsiteY1" fmla="*/ 0 h 1739558"/>
                  <a:gd name="connsiteX2" fmla="*/ 300903 w 309616"/>
                  <a:gd name="connsiteY2" fmla="*/ 10541 h 1739558"/>
                  <a:gd name="connsiteX3" fmla="*/ 292193 w 309616"/>
                  <a:gd name="connsiteY3" fmla="*/ 371082 h 1739558"/>
                  <a:gd name="connsiteX4" fmla="*/ 289112 w 309616"/>
                  <a:gd name="connsiteY4" fmla="*/ 763744 h 1739558"/>
                  <a:gd name="connsiteX5" fmla="*/ 301029 w 309616"/>
                  <a:gd name="connsiteY5" fmla="*/ 1522134 h 1739558"/>
                  <a:gd name="connsiteX6" fmla="*/ 309616 w 309616"/>
                  <a:gd name="connsiteY6" fmla="*/ 1725409 h 1739558"/>
                  <a:gd name="connsiteX7" fmla="*/ 275456 w 309616"/>
                  <a:gd name="connsiteY7" fmla="*/ 1739558 h 1739558"/>
                  <a:gd name="connsiteX8" fmla="*/ 34158 w 309616"/>
                  <a:gd name="connsiteY8" fmla="*/ 1739558 h 1739558"/>
                  <a:gd name="connsiteX9" fmla="*/ 0 w 309616"/>
                  <a:gd name="connsiteY9" fmla="*/ 1725409 h 1739558"/>
                  <a:gd name="connsiteX10" fmla="*/ 8587 w 309616"/>
                  <a:gd name="connsiteY10" fmla="*/ 1522134 h 1739558"/>
                  <a:gd name="connsiteX11" fmla="*/ 20503 w 309616"/>
                  <a:gd name="connsiteY11" fmla="*/ 763744 h 1739558"/>
                  <a:gd name="connsiteX12" fmla="*/ 17423 w 309616"/>
                  <a:gd name="connsiteY12" fmla="*/ 371082 h 1739558"/>
                  <a:gd name="connsiteX13" fmla="*/ 8712 w 309616"/>
                  <a:gd name="connsiteY13" fmla="*/ 10540 h 173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9616" h="1739558">
                    <a:moveTo>
                      <a:pt x="34158" y="0"/>
                    </a:moveTo>
                    <a:lnTo>
                      <a:pt x="275456" y="0"/>
                    </a:lnTo>
                    <a:lnTo>
                      <a:pt x="300903" y="10541"/>
                    </a:lnTo>
                    <a:lnTo>
                      <a:pt x="292193" y="371082"/>
                    </a:lnTo>
                    <a:cubicBezTo>
                      <a:pt x="290173" y="497915"/>
                      <a:pt x="289112" y="629238"/>
                      <a:pt x="289112" y="763744"/>
                    </a:cubicBezTo>
                    <a:cubicBezTo>
                      <a:pt x="289112" y="1032757"/>
                      <a:pt x="293355" y="1289035"/>
                      <a:pt x="301029" y="1522134"/>
                    </a:cubicBezTo>
                    <a:lnTo>
                      <a:pt x="309616" y="1725409"/>
                    </a:lnTo>
                    <a:lnTo>
                      <a:pt x="275456" y="1739558"/>
                    </a:lnTo>
                    <a:lnTo>
                      <a:pt x="34158" y="1739558"/>
                    </a:lnTo>
                    <a:lnTo>
                      <a:pt x="0" y="1725409"/>
                    </a:lnTo>
                    <a:lnTo>
                      <a:pt x="8587" y="1522134"/>
                    </a:lnTo>
                    <a:cubicBezTo>
                      <a:pt x="16260" y="1289035"/>
                      <a:pt x="20503" y="1032757"/>
                      <a:pt x="20503" y="763744"/>
                    </a:cubicBezTo>
                    <a:cubicBezTo>
                      <a:pt x="20503" y="629238"/>
                      <a:pt x="19442" y="497915"/>
                      <a:pt x="17423" y="371082"/>
                    </a:cubicBezTo>
                    <a:lnTo>
                      <a:pt x="8712" y="10540"/>
                    </a:lnTo>
                    <a:close/>
                  </a:path>
                </a:pathLst>
              </a:custGeom>
              <a:gradFill>
                <a:gsLst>
                  <a:gs pos="0">
                    <a:srgbClr val="00CC00"/>
                  </a:gs>
                  <a:gs pos="50000">
                    <a:srgbClr val="008000"/>
                  </a:gs>
                  <a:gs pos="100000">
                    <a:srgbClr val="0066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楕円 138">
                <a:extLst>
                  <a:ext uri="{FF2B5EF4-FFF2-40B4-BE49-F238E27FC236}">
                    <a16:creationId xmlns:a16="http://schemas.microsoft.com/office/drawing/2014/main" id="{9665751F-B0A6-4EA8-9E8D-A9E6247B3B78}"/>
                  </a:ext>
                </a:extLst>
              </p:cNvPr>
              <p:cNvSpPr/>
              <p:nvPr/>
            </p:nvSpPr>
            <p:spPr>
              <a:xfrm flipH="1">
                <a:off x="3346159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FF00"/>
                  </a:gs>
                  <a:gs pos="50000">
                    <a:srgbClr val="FFC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楕円 139">
                <a:extLst>
                  <a:ext uri="{FF2B5EF4-FFF2-40B4-BE49-F238E27FC236}">
                    <a16:creationId xmlns:a16="http://schemas.microsoft.com/office/drawing/2014/main" id="{E8BC3272-75DB-4315-9CB0-F6F632B4F315}"/>
                  </a:ext>
                </a:extLst>
              </p:cNvPr>
              <p:cNvSpPr/>
              <p:nvPr/>
            </p:nvSpPr>
            <p:spPr>
              <a:xfrm>
                <a:off x="2965711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FF00"/>
                  </a:gs>
                  <a:gs pos="50000">
                    <a:srgbClr val="FFC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CD3ECA11-9A14-4499-99B1-44D3C32C04A2}"/>
                  </a:ext>
                </a:extLst>
              </p:cNvPr>
              <p:cNvSpPr/>
              <p:nvPr/>
            </p:nvSpPr>
            <p:spPr>
              <a:xfrm>
                <a:off x="3078447" y="1956593"/>
                <a:ext cx="311881" cy="766215"/>
              </a:xfrm>
              <a:custGeom>
                <a:avLst/>
                <a:gdLst>
                  <a:gd name="connsiteX0" fmla="*/ 355784 w 1134766"/>
                  <a:gd name="connsiteY0" fmla="*/ 561 h 1375710"/>
                  <a:gd name="connsiteX1" fmla="*/ 530649 w 1134766"/>
                  <a:gd name="connsiteY1" fmla="*/ 63225 h 1375710"/>
                  <a:gd name="connsiteX2" fmla="*/ 566398 w 1134766"/>
                  <a:gd name="connsiteY2" fmla="*/ 91807 h 1375710"/>
                  <a:gd name="connsiteX3" fmla="*/ 625586 w 1134766"/>
                  <a:gd name="connsiteY3" fmla="*/ 50047 h 1375710"/>
                  <a:gd name="connsiteX4" fmla="*/ 778982 w 1134766"/>
                  <a:gd name="connsiteY4" fmla="*/ 563 h 1375710"/>
                  <a:gd name="connsiteX5" fmla="*/ 865804 w 1134766"/>
                  <a:gd name="connsiteY5" fmla="*/ 9039 h 1375710"/>
                  <a:gd name="connsiteX6" fmla="*/ 1096298 w 1134766"/>
                  <a:gd name="connsiteY6" fmla="*/ 798654 h 1375710"/>
                  <a:gd name="connsiteX7" fmla="*/ 676724 w 1134766"/>
                  <a:gd name="connsiteY7" fmla="*/ 1356885 h 1375710"/>
                  <a:gd name="connsiteX8" fmla="*/ 636940 w 1134766"/>
                  <a:gd name="connsiteY8" fmla="*/ 1365393 h 1375710"/>
                  <a:gd name="connsiteX9" fmla="*/ 632890 w 1134766"/>
                  <a:gd name="connsiteY9" fmla="*/ 1367232 h 1375710"/>
                  <a:gd name="connsiteX10" fmla="*/ 624518 w 1134766"/>
                  <a:gd name="connsiteY10" fmla="*/ 1368049 h 1375710"/>
                  <a:gd name="connsiteX11" fmla="*/ 588698 w 1134766"/>
                  <a:gd name="connsiteY11" fmla="*/ 1375710 h 1375710"/>
                  <a:gd name="connsiteX12" fmla="*/ 567377 w 1134766"/>
                  <a:gd name="connsiteY12" fmla="*/ 1373628 h 1375710"/>
                  <a:gd name="connsiteX13" fmla="*/ 546068 w 1134766"/>
                  <a:gd name="connsiteY13" fmla="*/ 1375708 h 1375710"/>
                  <a:gd name="connsiteX14" fmla="*/ 510270 w 1134766"/>
                  <a:gd name="connsiteY14" fmla="*/ 1368053 h 1375710"/>
                  <a:gd name="connsiteX15" fmla="*/ 501877 w 1134766"/>
                  <a:gd name="connsiteY15" fmla="*/ 1367233 h 1375710"/>
                  <a:gd name="connsiteX16" fmla="*/ 497817 w 1134766"/>
                  <a:gd name="connsiteY16" fmla="*/ 1365390 h 1375710"/>
                  <a:gd name="connsiteX17" fmla="*/ 458043 w 1134766"/>
                  <a:gd name="connsiteY17" fmla="*/ 1356884 h 1375710"/>
                  <a:gd name="connsiteX18" fmla="*/ 38468 w 1134766"/>
                  <a:gd name="connsiteY18" fmla="*/ 798653 h 1375710"/>
                  <a:gd name="connsiteX19" fmla="*/ 268963 w 1134766"/>
                  <a:gd name="connsiteY19" fmla="*/ 9038 h 1375710"/>
                  <a:gd name="connsiteX20" fmla="*/ 355784 w 1134766"/>
                  <a:gd name="connsiteY20" fmla="*/ 561 h 137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34766" h="1375710">
                    <a:moveTo>
                      <a:pt x="355784" y="561"/>
                    </a:moveTo>
                    <a:cubicBezTo>
                      <a:pt x="414332" y="4265"/>
                      <a:pt x="473683" y="26169"/>
                      <a:pt x="530649" y="63225"/>
                    </a:cubicBezTo>
                    <a:lnTo>
                      <a:pt x="566398" y="91807"/>
                    </a:lnTo>
                    <a:lnTo>
                      <a:pt x="625586" y="50047"/>
                    </a:lnTo>
                    <a:cubicBezTo>
                      <a:pt x="675909" y="20979"/>
                      <a:pt x="727753" y="3803"/>
                      <a:pt x="778982" y="563"/>
                    </a:cubicBezTo>
                    <a:cubicBezTo>
                      <a:pt x="808256" y="-1289"/>
                      <a:pt x="837329" y="1409"/>
                      <a:pt x="865804" y="9039"/>
                    </a:cubicBezTo>
                    <a:cubicBezTo>
                      <a:pt x="1093598" y="70076"/>
                      <a:pt x="1196794" y="423599"/>
                      <a:pt x="1096298" y="798654"/>
                    </a:cubicBezTo>
                    <a:cubicBezTo>
                      <a:pt x="1020927" y="1079945"/>
                      <a:pt x="852384" y="1293459"/>
                      <a:pt x="676724" y="1356885"/>
                    </a:cubicBezTo>
                    <a:lnTo>
                      <a:pt x="636940" y="1365393"/>
                    </a:lnTo>
                    <a:lnTo>
                      <a:pt x="632890" y="1367232"/>
                    </a:lnTo>
                    <a:lnTo>
                      <a:pt x="624518" y="1368049"/>
                    </a:lnTo>
                    <a:lnTo>
                      <a:pt x="588698" y="1375710"/>
                    </a:lnTo>
                    <a:lnTo>
                      <a:pt x="567377" y="1373628"/>
                    </a:lnTo>
                    <a:lnTo>
                      <a:pt x="546068" y="1375708"/>
                    </a:lnTo>
                    <a:lnTo>
                      <a:pt x="510270" y="1368053"/>
                    </a:lnTo>
                    <a:lnTo>
                      <a:pt x="501877" y="1367233"/>
                    </a:lnTo>
                    <a:lnTo>
                      <a:pt x="497817" y="1365390"/>
                    </a:lnTo>
                    <a:lnTo>
                      <a:pt x="458043" y="1356884"/>
                    </a:lnTo>
                    <a:cubicBezTo>
                      <a:pt x="282382" y="1293458"/>
                      <a:pt x="113839" y="1079944"/>
                      <a:pt x="38468" y="798653"/>
                    </a:cubicBezTo>
                    <a:cubicBezTo>
                      <a:pt x="-62028" y="423598"/>
                      <a:pt x="41168" y="70075"/>
                      <a:pt x="268963" y="9038"/>
                    </a:cubicBezTo>
                    <a:cubicBezTo>
                      <a:pt x="297437" y="1408"/>
                      <a:pt x="326510" y="-1290"/>
                      <a:pt x="355784" y="56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FFFF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2428B660-3A5A-4F00-B3E9-E8F4A1A1BBC1}"/>
                  </a:ext>
                </a:extLst>
              </p:cNvPr>
              <p:cNvSpPr/>
              <p:nvPr/>
            </p:nvSpPr>
            <p:spPr>
              <a:xfrm rot="21109946" flipH="1">
                <a:off x="3113554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F130B17D-68E2-4BA2-94EA-1E4F0D52BE60}"/>
                  </a:ext>
                </a:extLst>
              </p:cNvPr>
              <p:cNvSpPr/>
              <p:nvPr/>
            </p:nvSpPr>
            <p:spPr>
              <a:xfrm rot="490054">
                <a:off x="2842343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1A364305-B559-4113-92C2-8C05A74CB9C4}"/>
                  </a:ext>
                </a:extLst>
              </p:cNvPr>
              <p:cNvSpPr/>
              <p:nvPr/>
            </p:nvSpPr>
            <p:spPr>
              <a:xfrm>
                <a:off x="3233978" y="2050010"/>
                <a:ext cx="207022" cy="766215"/>
              </a:xfrm>
              <a:custGeom>
                <a:avLst/>
                <a:gdLst>
                  <a:gd name="connsiteX0" fmla="*/ 131266 w 350809"/>
                  <a:gd name="connsiteY0" fmla="*/ 531 h 1298389"/>
                  <a:gd name="connsiteX1" fmla="*/ 184841 w 350809"/>
                  <a:gd name="connsiteY1" fmla="*/ 8531 h 1298389"/>
                  <a:gd name="connsiteX2" fmla="*/ 327072 w 350809"/>
                  <a:gd name="connsiteY2" fmla="*/ 753766 h 1298389"/>
                  <a:gd name="connsiteX3" fmla="*/ 68166 w 350809"/>
                  <a:gd name="connsiteY3" fmla="*/ 1280622 h 1298389"/>
                  <a:gd name="connsiteX4" fmla="*/ 43617 w 350809"/>
                  <a:gd name="connsiteY4" fmla="*/ 1288652 h 1298389"/>
                  <a:gd name="connsiteX5" fmla="*/ 41118 w 350809"/>
                  <a:gd name="connsiteY5" fmla="*/ 1290388 h 1298389"/>
                  <a:gd name="connsiteX6" fmla="*/ 35951 w 350809"/>
                  <a:gd name="connsiteY6" fmla="*/ 1291159 h 1298389"/>
                  <a:gd name="connsiteX7" fmla="*/ 13848 w 350809"/>
                  <a:gd name="connsiteY7" fmla="*/ 1298389 h 1298389"/>
                  <a:gd name="connsiteX8" fmla="*/ 692 w 350809"/>
                  <a:gd name="connsiteY8" fmla="*/ 1296424 h 1298389"/>
                  <a:gd name="connsiteX9" fmla="*/ 0 w 350809"/>
                  <a:gd name="connsiteY9" fmla="*/ 1296527 h 1298389"/>
                  <a:gd name="connsiteX10" fmla="*/ 0 w 350809"/>
                  <a:gd name="connsiteY10" fmla="*/ 86541 h 1298389"/>
                  <a:gd name="connsiteX11" fmla="*/ 87 w 350809"/>
                  <a:gd name="connsiteY11" fmla="*/ 86647 h 1298389"/>
                  <a:gd name="connsiteX12" fmla="*/ 36610 w 350809"/>
                  <a:gd name="connsiteY12" fmla="*/ 47234 h 1298389"/>
                  <a:gd name="connsiteX13" fmla="*/ 131266 w 350809"/>
                  <a:gd name="connsiteY13" fmla="*/ 531 h 129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809" h="1298389">
                    <a:moveTo>
                      <a:pt x="131266" y="531"/>
                    </a:moveTo>
                    <a:cubicBezTo>
                      <a:pt x="149330" y="-1216"/>
                      <a:pt x="167270" y="1330"/>
                      <a:pt x="184841" y="8531"/>
                    </a:cubicBezTo>
                    <a:cubicBezTo>
                      <a:pt x="325406" y="66137"/>
                      <a:pt x="389085" y="399791"/>
                      <a:pt x="327072" y="753766"/>
                    </a:cubicBezTo>
                    <a:cubicBezTo>
                      <a:pt x="280563" y="1019247"/>
                      <a:pt x="176560" y="1220761"/>
                      <a:pt x="68166" y="1280622"/>
                    </a:cubicBezTo>
                    <a:lnTo>
                      <a:pt x="43617" y="1288652"/>
                    </a:lnTo>
                    <a:lnTo>
                      <a:pt x="41118" y="1290388"/>
                    </a:lnTo>
                    <a:lnTo>
                      <a:pt x="35951" y="1291159"/>
                    </a:lnTo>
                    <a:lnTo>
                      <a:pt x="13848" y="1298389"/>
                    </a:lnTo>
                    <a:lnTo>
                      <a:pt x="692" y="1296424"/>
                    </a:lnTo>
                    <a:lnTo>
                      <a:pt x="0" y="1296527"/>
                    </a:lnTo>
                    <a:lnTo>
                      <a:pt x="0" y="86541"/>
                    </a:lnTo>
                    <a:lnTo>
                      <a:pt x="87" y="86647"/>
                    </a:lnTo>
                    <a:lnTo>
                      <a:pt x="36610" y="47234"/>
                    </a:lnTo>
                    <a:cubicBezTo>
                      <a:pt x="67663" y="19800"/>
                      <a:pt x="99654" y="3589"/>
                      <a:pt x="131266" y="531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F996226A-5302-41FA-9B1A-866BA55443CD}"/>
                  </a:ext>
                </a:extLst>
              </p:cNvPr>
              <p:cNvSpPr/>
              <p:nvPr/>
            </p:nvSpPr>
            <p:spPr>
              <a:xfrm>
                <a:off x="3027777" y="2050010"/>
                <a:ext cx="206201" cy="766214"/>
              </a:xfrm>
              <a:custGeom>
                <a:avLst/>
                <a:gdLst>
                  <a:gd name="connsiteX0" fmla="*/ 219543 w 349419"/>
                  <a:gd name="connsiteY0" fmla="*/ 530 h 1298387"/>
                  <a:gd name="connsiteX1" fmla="*/ 327447 w 349419"/>
                  <a:gd name="connsiteY1" fmla="*/ 59672 h 1298387"/>
                  <a:gd name="connsiteX2" fmla="*/ 349419 w 349419"/>
                  <a:gd name="connsiteY2" fmla="*/ 86541 h 1298387"/>
                  <a:gd name="connsiteX3" fmla="*/ 349419 w 349419"/>
                  <a:gd name="connsiteY3" fmla="*/ 1296527 h 1298387"/>
                  <a:gd name="connsiteX4" fmla="*/ 336961 w 349419"/>
                  <a:gd name="connsiteY4" fmla="*/ 1298387 h 1298387"/>
                  <a:gd name="connsiteX5" fmla="*/ 314872 w 349419"/>
                  <a:gd name="connsiteY5" fmla="*/ 1291163 h 1298387"/>
                  <a:gd name="connsiteX6" fmla="*/ 309693 w 349419"/>
                  <a:gd name="connsiteY6" fmla="*/ 1290389 h 1298387"/>
                  <a:gd name="connsiteX7" fmla="*/ 307187 w 349419"/>
                  <a:gd name="connsiteY7" fmla="*/ 1288649 h 1298387"/>
                  <a:gd name="connsiteX8" fmla="*/ 282644 w 349419"/>
                  <a:gd name="connsiteY8" fmla="*/ 1280621 h 1298387"/>
                  <a:gd name="connsiteX9" fmla="*/ 23738 w 349419"/>
                  <a:gd name="connsiteY9" fmla="*/ 753765 h 1298387"/>
                  <a:gd name="connsiteX10" fmla="*/ 165969 w 349419"/>
                  <a:gd name="connsiteY10" fmla="*/ 8530 h 1298387"/>
                  <a:gd name="connsiteX11" fmla="*/ 219543 w 349419"/>
                  <a:gd name="connsiteY11" fmla="*/ 530 h 129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419" h="1298387">
                    <a:moveTo>
                      <a:pt x="219543" y="530"/>
                    </a:moveTo>
                    <a:cubicBezTo>
                      <a:pt x="255671" y="4025"/>
                      <a:pt x="292295" y="24698"/>
                      <a:pt x="327447" y="59672"/>
                    </a:cubicBezTo>
                    <a:lnTo>
                      <a:pt x="349419" y="86541"/>
                    </a:lnTo>
                    <a:lnTo>
                      <a:pt x="349419" y="1296527"/>
                    </a:lnTo>
                    <a:lnTo>
                      <a:pt x="336961" y="1298387"/>
                    </a:lnTo>
                    <a:lnTo>
                      <a:pt x="314872" y="1291163"/>
                    </a:lnTo>
                    <a:lnTo>
                      <a:pt x="309693" y="1290389"/>
                    </a:lnTo>
                    <a:lnTo>
                      <a:pt x="307187" y="1288649"/>
                    </a:lnTo>
                    <a:lnTo>
                      <a:pt x="282644" y="1280621"/>
                    </a:lnTo>
                    <a:cubicBezTo>
                      <a:pt x="174249" y="1220760"/>
                      <a:pt x="70247" y="1019247"/>
                      <a:pt x="23738" y="753765"/>
                    </a:cubicBezTo>
                    <a:cubicBezTo>
                      <a:pt x="-38275" y="399790"/>
                      <a:pt x="25404" y="66137"/>
                      <a:pt x="165969" y="8530"/>
                    </a:cubicBezTo>
                    <a:cubicBezTo>
                      <a:pt x="183539" y="1329"/>
                      <a:pt x="201479" y="-1217"/>
                      <a:pt x="219543" y="530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楕円 47">
                <a:extLst>
                  <a:ext uri="{FF2B5EF4-FFF2-40B4-BE49-F238E27FC236}">
                    <a16:creationId xmlns:a16="http://schemas.microsoft.com/office/drawing/2014/main" id="{14D8A3E5-8314-4C78-9AB2-76778D08C95B}"/>
                  </a:ext>
                </a:extLst>
              </p:cNvPr>
              <p:cNvSpPr/>
              <p:nvPr/>
            </p:nvSpPr>
            <p:spPr>
              <a:xfrm rot="531641" flipH="1">
                <a:off x="3327206" y="2760530"/>
                <a:ext cx="476392" cy="1124940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902" h="1960525">
                    <a:moveTo>
                      <a:pt x="234140" y="1032190"/>
                    </a:moveTo>
                    <a:cubicBezTo>
                      <a:pt x="213659" y="689314"/>
                      <a:pt x="211467" y="329331"/>
                      <a:pt x="0" y="0"/>
                    </a:cubicBezTo>
                    <a:cubicBezTo>
                      <a:pt x="487323" y="295227"/>
                      <a:pt x="676844" y="604043"/>
                      <a:pt x="738133" y="963043"/>
                    </a:cubicBezTo>
                    <a:cubicBezTo>
                      <a:pt x="799422" y="1322043"/>
                      <a:pt x="1350049" y="1463778"/>
                      <a:pt x="1163514" y="1960525"/>
                    </a:cubicBezTo>
                    <a:cubicBezTo>
                      <a:pt x="429641" y="1623989"/>
                      <a:pt x="254621" y="1375066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楕円 47">
                <a:extLst>
                  <a:ext uri="{FF2B5EF4-FFF2-40B4-BE49-F238E27FC236}">
                    <a16:creationId xmlns:a16="http://schemas.microsoft.com/office/drawing/2014/main" id="{712B4CBF-9950-4931-929F-CE6664D11482}"/>
                  </a:ext>
                </a:extLst>
              </p:cNvPr>
              <p:cNvSpPr/>
              <p:nvPr/>
            </p:nvSpPr>
            <p:spPr>
              <a:xfrm>
                <a:off x="2641599" y="2528981"/>
                <a:ext cx="597930" cy="1461542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526" h="1920218">
                    <a:moveTo>
                      <a:pt x="234140" y="1032190"/>
                    </a:moveTo>
                    <a:cubicBezTo>
                      <a:pt x="215361" y="704625"/>
                      <a:pt x="211467" y="329331"/>
                      <a:pt x="0" y="0"/>
                    </a:cubicBezTo>
                    <a:cubicBezTo>
                      <a:pt x="487323" y="295227"/>
                      <a:pt x="464296" y="699436"/>
                      <a:pt x="666717" y="1019472"/>
                    </a:cubicBezTo>
                    <a:cubicBezTo>
                      <a:pt x="869138" y="1339508"/>
                      <a:pt x="1156206" y="1423471"/>
                      <a:pt x="1214526" y="1920218"/>
                    </a:cubicBezTo>
                    <a:cubicBezTo>
                      <a:pt x="266405" y="1623989"/>
                      <a:pt x="252919" y="1359755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9C49B421-922E-4250-8C40-B363BC5273B9}"/>
                  </a:ext>
                </a:extLst>
              </p:cNvPr>
              <p:cNvSpPr/>
              <p:nvPr/>
            </p:nvSpPr>
            <p:spPr>
              <a:xfrm rot="21109946" flipH="1">
                <a:off x="3486905" y="1960706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84362 w 122831"/>
                  <a:gd name="connsiteY1" fmla="*/ 34408 h 515636"/>
                  <a:gd name="connsiteX2" fmla="*/ 31510 w 122831"/>
                  <a:gd name="connsiteY2" fmla="*/ 480362 h 515636"/>
                  <a:gd name="connsiteX3" fmla="*/ 46078 w 122831"/>
                  <a:gd name="connsiteY3" fmla="*/ 515636 h 515636"/>
                  <a:gd name="connsiteX4" fmla="*/ 33519 w 122831"/>
                  <a:gd name="connsiteY4" fmla="*/ 469540 h 515636"/>
                  <a:gd name="connsiteX5" fmla="*/ 105954 w 122831"/>
                  <a:gd name="connsiteY5" fmla="*/ 95460 h 515636"/>
                  <a:gd name="connsiteX6" fmla="*/ 122659 w 122831"/>
                  <a:gd name="connsiteY6" fmla="*/ 80518 h 515636"/>
                  <a:gd name="connsiteX7" fmla="*/ 121622 w 122831"/>
                  <a:gd name="connsiteY7" fmla="*/ 41505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lnTo>
                      <a:pt x="84362" y="34408"/>
                    </a:lnTo>
                    <a:cubicBezTo>
                      <a:pt x="-3938" y="136190"/>
                      <a:pt x="-25265" y="313587"/>
                      <a:pt x="31510" y="480362"/>
                    </a:cubicBezTo>
                    <a:lnTo>
                      <a:pt x="46078" y="515636"/>
                    </a:lnTo>
                    <a:lnTo>
                      <a:pt x="33519" y="469540"/>
                    </a:lnTo>
                    <a:cubicBezTo>
                      <a:pt x="3787" y="325497"/>
                      <a:pt x="30268" y="182702"/>
                      <a:pt x="105954" y="95460"/>
                    </a:cubicBezTo>
                    <a:lnTo>
                      <a:pt x="122659" y="80518"/>
                    </a:lnTo>
                    <a:lnTo>
                      <a:pt x="121622" y="41505"/>
                    </a:lnTo>
                    <a:cubicBezTo>
                      <a:pt x="121678" y="24867"/>
                      <a:pt x="122186" y="10740"/>
                      <a:pt x="122831" y="0"/>
                    </a:cubicBez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C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A93F5DF8-417C-4191-9FA0-184A9F7866D8}"/>
                  </a:ext>
                </a:extLst>
              </p:cNvPr>
              <p:cNvSpPr/>
              <p:nvPr/>
            </p:nvSpPr>
            <p:spPr>
              <a:xfrm rot="490054">
                <a:off x="2864271" y="1960705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121622 w 122831"/>
                  <a:gd name="connsiteY1" fmla="*/ 41505 h 515636"/>
                  <a:gd name="connsiteX2" fmla="*/ 122659 w 122831"/>
                  <a:gd name="connsiteY2" fmla="*/ 80518 h 515636"/>
                  <a:gd name="connsiteX3" fmla="*/ 105954 w 122831"/>
                  <a:gd name="connsiteY3" fmla="*/ 95460 h 515636"/>
                  <a:gd name="connsiteX4" fmla="*/ 33519 w 122831"/>
                  <a:gd name="connsiteY4" fmla="*/ 469540 h 515636"/>
                  <a:gd name="connsiteX5" fmla="*/ 46078 w 122831"/>
                  <a:gd name="connsiteY5" fmla="*/ 515636 h 515636"/>
                  <a:gd name="connsiteX6" fmla="*/ 31510 w 122831"/>
                  <a:gd name="connsiteY6" fmla="*/ 480362 h 515636"/>
                  <a:gd name="connsiteX7" fmla="*/ 84362 w 122831"/>
                  <a:gd name="connsiteY7" fmla="*/ 34408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cubicBezTo>
                      <a:pt x="122186" y="10740"/>
                      <a:pt x="121678" y="24867"/>
                      <a:pt x="121622" y="41505"/>
                    </a:cubicBezTo>
                    <a:lnTo>
                      <a:pt x="122659" y="80518"/>
                    </a:lnTo>
                    <a:lnTo>
                      <a:pt x="105954" y="95460"/>
                    </a:lnTo>
                    <a:cubicBezTo>
                      <a:pt x="30268" y="182702"/>
                      <a:pt x="3787" y="325497"/>
                      <a:pt x="33519" y="469540"/>
                    </a:cubicBezTo>
                    <a:lnTo>
                      <a:pt x="46078" y="515636"/>
                    </a:lnTo>
                    <a:lnTo>
                      <a:pt x="31510" y="480362"/>
                    </a:lnTo>
                    <a:cubicBezTo>
                      <a:pt x="-25265" y="313587"/>
                      <a:pt x="-3938" y="136190"/>
                      <a:pt x="84362" y="34408"/>
                    </a:cubicBezTo>
                    <a:lnTo>
                      <a:pt x="122831" y="0"/>
                    </a:ln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C000"/>
                  </a:gs>
                </a:gsLst>
                <a:lin ang="5400000" scaled="1"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1CD2CB95-0A04-4B4A-A4F5-9594F14F21D6}"/>
                  </a:ext>
                </a:extLst>
              </p:cNvPr>
              <p:cNvSpPr/>
              <p:nvPr/>
            </p:nvSpPr>
            <p:spPr>
              <a:xfrm>
                <a:off x="3233978" y="2049873"/>
                <a:ext cx="207022" cy="319931"/>
              </a:xfrm>
              <a:custGeom>
                <a:avLst/>
                <a:gdLst>
                  <a:gd name="connsiteX0" fmla="*/ 77464 w 207022"/>
                  <a:gd name="connsiteY0" fmla="*/ 314 h 319931"/>
                  <a:gd name="connsiteX1" fmla="*/ 109080 w 207022"/>
                  <a:gd name="connsiteY1" fmla="*/ 5035 h 319931"/>
                  <a:gd name="connsiteX2" fmla="*/ 207003 w 207022"/>
                  <a:gd name="connsiteY2" fmla="*/ 292757 h 319931"/>
                  <a:gd name="connsiteX3" fmla="*/ 204503 w 207022"/>
                  <a:gd name="connsiteY3" fmla="*/ 319931 h 319931"/>
                  <a:gd name="connsiteX4" fmla="*/ 195877 w 207022"/>
                  <a:gd name="connsiteY4" fmla="*/ 216491 h 319931"/>
                  <a:gd name="connsiteX5" fmla="*/ 109080 w 207022"/>
                  <a:gd name="connsiteY5" fmla="*/ 62185 h 319931"/>
                  <a:gd name="connsiteX6" fmla="*/ 77464 w 207022"/>
                  <a:gd name="connsiteY6" fmla="*/ 57464 h 319931"/>
                  <a:gd name="connsiteX7" fmla="*/ 21605 w 207022"/>
                  <a:gd name="connsiteY7" fmla="*/ 85024 h 319931"/>
                  <a:gd name="connsiteX8" fmla="*/ 51 w 207022"/>
                  <a:gd name="connsiteY8" fmla="*/ 108283 h 319931"/>
                  <a:gd name="connsiteX9" fmla="*/ 0 w 207022"/>
                  <a:gd name="connsiteY9" fmla="*/ 108220 h 319931"/>
                  <a:gd name="connsiteX10" fmla="*/ 0 w 207022"/>
                  <a:gd name="connsiteY10" fmla="*/ 51070 h 319931"/>
                  <a:gd name="connsiteX11" fmla="*/ 51 w 207022"/>
                  <a:gd name="connsiteY11" fmla="*/ 51133 h 319931"/>
                  <a:gd name="connsiteX12" fmla="*/ 21605 w 207022"/>
                  <a:gd name="connsiteY12" fmla="*/ 27874 h 319931"/>
                  <a:gd name="connsiteX13" fmla="*/ 77464 w 207022"/>
                  <a:gd name="connsiteY13" fmla="*/ 314 h 3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022" h="319931">
                    <a:moveTo>
                      <a:pt x="77464" y="314"/>
                    </a:moveTo>
                    <a:cubicBezTo>
                      <a:pt x="88124" y="-718"/>
                      <a:pt x="98711" y="785"/>
                      <a:pt x="109080" y="5035"/>
                    </a:cubicBezTo>
                    <a:cubicBezTo>
                      <a:pt x="171293" y="30531"/>
                      <a:pt x="207985" y="147660"/>
                      <a:pt x="207003" y="292757"/>
                    </a:cubicBezTo>
                    <a:lnTo>
                      <a:pt x="204503" y="319931"/>
                    </a:lnTo>
                    <a:lnTo>
                      <a:pt x="195877" y="216491"/>
                    </a:lnTo>
                    <a:cubicBezTo>
                      <a:pt x="180688" y="136906"/>
                      <a:pt x="150556" y="79182"/>
                      <a:pt x="109080" y="62185"/>
                    </a:cubicBezTo>
                    <a:cubicBezTo>
                      <a:pt x="98711" y="57935"/>
                      <a:pt x="88124" y="56433"/>
                      <a:pt x="77464" y="57464"/>
                    </a:cubicBezTo>
                    <a:cubicBezTo>
                      <a:pt x="58809" y="59268"/>
                      <a:pt x="39930" y="68835"/>
                      <a:pt x="21605" y="85024"/>
                    </a:cubicBezTo>
                    <a:lnTo>
                      <a:pt x="51" y="108283"/>
                    </a:lnTo>
                    <a:lnTo>
                      <a:pt x="0" y="108220"/>
                    </a:lnTo>
                    <a:lnTo>
                      <a:pt x="0" y="51070"/>
                    </a:lnTo>
                    <a:lnTo>
                      <a:pt x="51" y="51133"/>
                    </a:lnTo>
                    <a:lnTo>
                      <a:pt x="21605" y="27874"/>
                    </a:lnTo>
                    <a:cubicBezTo>
                      <a:pt x="39930" y="11685"/>
                      <a:pt x="58809" y="2118"/>
                      <a:pt x="77464" y="314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C000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749548B2-6C89-43E4-825C-DB6C3D9FB192}"/>
                  </a:ext>
                </a:extLst>
              </p:cNvPr>
              <p:cNvSpPr/>
              <p:nvPr/>
            </p:nvSpPr>
            <p:spPr>
              <a:xfrm>
                <a:off x="3027777" y="2049873"/>
                <a:ext cx="206201" cy="319930"/>
              </a:xfrm>
              <a:custGeom>
                <a:avLst/>
                <a:gdLst>
                  <a:gd name="connsiteX0" fmla="*/ 129558 w 206201"/>
                  <a:gd name="connsiteY0" fmla="*/ 313 h 319930"/>
                  <a:gd name="connsiteX1" fmla="*/ 193235 w 206201"/>
                  <a:gd name="connsiteY1" fmla="*/ 35214 h 319930"/>
                  <a:gd name="connsiteX2" fmla="*/ 206201 w 206201"/>
                  <a:gd name="connsiteY2" fmla="*/ 51070 h 319930"/>
                  <a:gd name="connsiteX3" fmla="*/ 206201 w 206201"/>
                  <a:gd name="connsiteY3" fmla="*/ 108220 h 319930"/>
                  <a:gd name="connsiteX4" fmla="*/ 193235 w 206201"/>
                  <a:gd name="connsiteY4" fmla="*/ 92364 h 319930"/>
                  <a:gd name="connsiteX5" fmla="*/ 129558 w 206201"/>
                  <a:gd name="connsiteY5" fmla="*/ 57463 h 319930"/>
                  <a:gd name="connsiteX6" fmla="*/ 97943 w 206201"/>
                  <a:gd name="connsiteY6" fmla="*/ 62184 h 319930"/>
                  <a:gd name="connsiteX7" fmla="*/ 11146 w 206201"/>
                  <a:gd name="connsiteY7" fmla="*/ 216490 h 319930"/>
                  <a:gd name="connsiteX8" fmla="*/ 2519 w 206201"/>
                  <a:gd name="connsiteY8" fmla="*/ 319930 h 319930"/>
                  <a:gd name="connsiteX9" fmla="*/ 20 w 206201"/>
                  <a:gd name="connsiteY9" fmla="*/ 292757 h 319930"/>
                  <a:gd name="connsiteX10" fmla="*/ 97943 w 206201"/>
                  <a:gd name="connsiteY10" fmla="*/ 5034 h 319930"/>
                  <a:gd name="connsiteX11" fmla="*/ 129558 w 206201"/>
                  <a:gd name="connsiteY11" fmla="*/ 313 h 31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201" h="319930">
                    <a:moveTo>
                      <a:pt x="129558" y="313"/>
                    </a:moveTo>
                    <a:cubicBezTo>
                      <a:pt x="150878" y="2376"/>
                      <a:pt x="172491" y="14575"/>
                      <a:pt x="193235" y="35214"/>
                    </a:cubicBezTo>
                    <a:lnTo>
                      <a:pt x="206201" y="51070"/>
                    </a:lnTo>
                    <a:lnTo>
                      <a:pt x="206201" y="108220"/>
                    </a:lnTo>
                    <a:lnTo>
                      <a:pt x="193235" y="92364"/>
                    </a:lnTo>
                    <a:cubicBezTo>
                      <a:pt x="172491" y="71725"/>
                      <a:pt x="150878" y="59526"/>
                      <a:pt x="129558" y="57463"/>
                    </a:cubicBezTo>
                    <a:cubicBezTo>
                      <a:pt x="118898" y="56432"/>
                      <a:pt x="108311" y="57935"/>
                      <a:pt x="97943" y="62184"/>
                    </a:cubicBezTo>
                    <a:cubicBezTo>
                      <a:pt x="56467" y="79182"/>
                      <a:pt x="26335" y="136905"/>
                      <a:pt x="11146" y="216490"/>
                    </a:cubicBezTo>
                    <a:lnTo>
                      <a:pt x="2519" y="319930"/>
                    </a:lnTo>
                    <a:lnTo>
                      <a:pt x="20" y="292757"/>
                    </a:lnTo>
                    <a:cubicBezTo>
                      <a:pt x="-962" y="147660"/>
                      <a:pt x="35729" y="30531"/>
                      <a:pt x="97943" y="5034"/>
                    </a:cubicBezTo>
                    <a:cubicBezTo>
                      <a:pt x="108311" y="785"/>
                      <a:pt x="118898" y="-718"/>
                      <a:pt x="129558" y="31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C000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67" name="グループ化 66">
            <a:extLst>
              <a:ext uri="{FF2B5EF4-FFF2-40B4-BE49-F238E27FC236}">
                <a16:creationId xmlns:a16="http://schemas.microsoft.com/office/drawing/2014/main" id="{19A70490-6B97-42CF-8353-0E45AC1CA6D4}"/>
              </a:ext>
            </a:extLst>
          </p:cNvPr>
          <p:cNvGrpSpPr/>
          <p:nvPr/>
        </p:nvGrpSpPr>
        <p:grpSpPr>
          <a:xfrm>
            <a:off x="3797742" y="3897825"/>
            <a:ext cx="2385344" cy="2385344"/>
            <a:chOff x="6616948" y="886992"/>
            <a:chExt cx="2584202" cy="2584202"/>
          </a:xfrm>
        </p:grpSpPr>
        <p:sp>
          <p:nvSpPr>
            <p:cNvPr id="68" name="楕円 67">
              <a:extLst>
                <a:ext uri="{FF2B5EF4-FFF2-40B4-BE49-F238E27FC236}">
                  <a16:creationId xmlns:a16="http://schemas.microsoft.com/office/drawing/2014/main" id="{CC6CFD2E-7F1F-4324-A5FE-207A485C5018}"/>
                </a:ext>
              </a:extLst>
            </p:cNvPr>
            <p:cNvSpPr/>
            <p:nvPr/>
          </p:nvSpPr>
          <p:spPr>
            <a:xfrm>
              <a:off x="6616948" y="886992"/>
              <a:ext cx="2584202" cy="2584202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9" name="グループ化 68">
              <a:extLst>
                <a:ext uri="{FF2B5EF4-FFF2-40B4-BE49-F238E27FC236}">
                  <a16:creationId xmlns:a16="http://schemas.microsoft.com/office/drawing/2014/main" id="{727993AB-2C9D-4E68-84C9-FBA740FED110}"/>
                </a:ext>
              </a:extLst>
            </p:cNvPr>
            <p:cNvGrpSpPr/>
            <p:nvPr/>
          </p:nvGrpSpPr>
          <p:grpSpPr>
            <a:xfrm>
              <a:off x="6749829" y="1370962"/>
              <a:ext cx="2351041" cy="1499786"/>
              <a:chOff x="4069798" y="2249832"/>
              <a:chExt cx="4875410" cy="3110143"/>
            </a:xfrm>
          </p:grpSpPr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2DF14785-EEBE-4697-B358-442B004F757D}"/>
                  </a:ext>
                </a:extLst>
              </p:cNvPr>
              <p:cNvSpPr/>
              <p:nvPr/>
            </p:nvSpPr>
            <p:spPr>
              <a:xfrm>
                <a:off x="6690117" y="3951762"/>
                <a:ext cx="313960" cy="617958"/>
              </a:xfrm>
              <a:custGeom>
                <a:avLst/>
                <a:gdLst>
                  <a:gd name="connsiteX0" fmla="*/ 79525 w 504164"/>
                  <a:gd name="connsiteY0" fmla="*/ 947739 h 992331"/>
                  <a:gd name="connsiteX1" fmla="*/ 3325 w 504164"/>
                  <a:gd name="connsiteY1" fmla="*/ 414339 h 992331"/>
                  <a:gd name="connsiteX2" fmla="*/ 179537 w 504164"/>
                  <a:gd name="connsiteY2" fmla="*/ 1 h 992331"/>
                  <a:gd name="connsiteX3" fmla="*/ 503387 w 504164"/>
                  <a:gd name="connsiteY3" fmla="*/ 409576 h 992331"/>
                  <a:gd name="connsiteX4" fmla="*/ 265262 w 504164"/>
                  <a:gd name="connsiteY4" fmla="*/ 900114 h 992331"/>
                  <a:gd name="connsiteX5" fmla="*/ 79525 w 504164"/>
                  <a:gd name="connsiteY5" fmla="*/ 947739 h 992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164" h="992331">
                    <a:moveTo>
                      <a:pt x="79525" y="947739"/>
                    </a:moveTo>
                    <a:cubicBezTo>
                      <a:pt x="35869" y="866776"/>
                      <a:pt x="-13344" y="572295"/>
                      <a:pt x="3325" y="414339"/>
                    </a:cubicBezTo>
                    <a:cubicBezTo>
                      <a:pt x="19994" y="256383"/>
                      <a:pt x="96193" y="795"/>
                      <a:pt x="179537" y="1"/>
                    </a:cubicBezTo>
                    <a:cubicBezTo>
                      <a:pt x="262881" y="-793"/>
                      <a:pt x="489100" y="259557"/>
                      <a:pt x="503387" y="409576"/>
                    </a:cubicBezTo>
                    <a:cubicBezTo>
                      <a:pt x="517674" y="559595"/>
                      <a:pt x="331143" y="808833"/>
                      <a:pt x="265262" y="900114"/>
                    </a:cubicBezTo>
                    <a:cubicBezTo>
                      <a:pt x="199381" y="991395"/>
                      <a:pt x="123181" y="1028702"/>
                      <a:pt x="79525" y="947739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F5CA5E2B-978B-4014-BF7E-18E1E63C3FF5}"/>
                  </a:ext>
                </a:extLst>
              </p:cNvPr>
              <p:cNvSpPr/>
              <p:nvPr/>
            </p:nvSpPr>
            <p:spPr>
              <a:xfrm>
                <a:off x="6848777" y="5014807"/>
                <a:ext cx="437193" cy="345168"/>
              </a:xfrm>
              <a:custGeom>
                <a:avLst/>
                <a:gdLst>
                  <a:gd name="connsiteX0" fmla="*/ 958 w 702055"/>
                  <a:gd name="connsiteY0" fmla="*/ 64590 h 554279"/>
                  <a:gd name="connsiteX1" fmla="*/ 305758 w 702055"/>
                  <a:gd name="connsiteY1" fmla="*/ 383678 h 554279"/>
                  <a:gd name="connsiteX2" fmla="*/ 701046 w 702055"/>
                  <a:gd name="connsiteY2" fmla="*/ 540840 h 554279"/>
                  <a:gd name="connsiteX3" fmla="*/ 405771 w 702055"/>
                  <a:gd name="connsiteY3" fmla="*/ 45540 h 554279"/>
                  <a:gd name="connsiteX4" fmla="*/ 958 w 702055"/>
                  <a:gd name="connsiteY4" fmla="*/ 64590 h 554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055" h="554279">
                    <a:moveTo>
                      <a:pt x="958" y="64590"/>
                    </a:moveTo>
                    <a:cubicBezTo>
                      <a:pt x="-15711" y="120946"/>
                      <a:pt x="189077" y="304303"/>
                      <a:pt x="305758" y="383678"/>
                    </a:cubicBezTo>
                    <a:cubicBezTo>
                      <a:pt x="422439" y="463053"/>
                      <a:pt x="684377" y="597196"/>
                      <a:pt x="701046" y="540840"/>
                    </a:cubicBezTo>
                    <a:cubicBezTo>
                      <a:pt x="717715" y="484484"/>
                      <a:pt x="524040" y="128884"/>
                      <a:pt x="405771" y="45540"/>
                    </a:cubicBezTo>
                    <a:cubicBezTo>
                      <a:pt x="287502" y="-37804"/>
                      <a:pt x="17627" y="8234"/>
                      <a:pt x="958" y="6459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781198A0-0DD6-4D57-80D1-3B7A3970C422}"/>
                  </a:ext>
                </a:extLst>
              </p:cNvPr>
              <p:cNvSpPr/>
              <p:nvPr/>
            </p:nvSpPr>
            <p:spPr>
              <a:xfrm>
                <a:off x="6694206" y="4336013"/>
                <a:ext cx="266531" cy="197163"/>
              </a:xfrm>
              <a:custGeom>
                <a:avLst/>
                <a:gdLst>
                  <a:gd name="connsiteX0" fmla="*/ 81193 w 266531"/>
                  <a:gd name="connsiteY0" fmla="*/ 244 h 197163"/>
                  <a:gd name="connsiteX1" fmla="*/ 171680 w 266531"/>
                  <a:gd name="connsiteY1" fmla="*/ 12151 h 197163"/>
                  <a:gd name="connsiteX2" fmla="*/ 263358 w 266531"/>
                  <a:gd name="connsiteY2" fmla="*/ 7537 h 197163"/>
                  <a:gd name="connsiteX3" fmla="*/ 266531 w 266531"/>
                  <a:gd name="connsiteY3" fmla="*/ 7573 h 197163"/>
                  <a:gd name="connsiteX4" fmla="*/ 252325 w 266531"/>
                  <a:gd name="connsiteY4" fmla="*/ 37261 h 197163"/>
                  <a:gd name="connsiteX5" fmla="*/ 159460 w 266531"/>
                  <a:gd name="connsiteY5" fmla="*/ 176282 h 197163"/>
                  <a:gd name="connsiteX6" fmla="*/ 143060 w 266531"/>
                  <a:gd name="connsiteY6" fmla="*/ 194838 h 197163"/>
                  <a:gd name="connsiteX7" fmla="*/ 99219 w 266531"/>
                  <a:gd name="connsiteY7" fmla="*/ 197163 h 197163"/>
                  <a:gd name="connsiteX8" fmla="*/ 60908 w 266531"/>
                  <a:gd name="connsiteY8" fmla="*/ 194774 h 197163"/>
                  <a:gd name="connsiteX9" fmla="*/ 37014 w 266531"/>
                  <a:gd name="connsiteY9" fmla="*/ 189620 h 197163"/>
                  <a:gd name="connsiteX10" fmla="*/ 33525 w 266531"/>
                  <a:gd name="connsiteY10" fmla="*/ 181225 h 197163"/>
                  <a:gd name="connsiteX11" fmla="*/ 5981 w 266531"/>
                  <a:gd name="connsiteY11" fmla="*/ 57836 h 197163"/>
                  <a:gd name="connsiteX12" fmla="*/ 0 w 266531"/>
                  <a:gd name="connsiteY12" fmla="*/ 1760 h 197163"/>
                  <a:gd name="connsiteX13" fmla="*/ 3654 w 266531"/>
                  <a:gd name="connsiteY13" fmla="*/ 1137 h 197163"/>
                  <a:gd name="connsiteX14" fmla="*/ 81193 w 266531"/>
                  <a:gd name="connsiteY14" fmla="*/ 244 h 19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6531" h="197163">
                    <a:moveTo>
                      <a:pt x="81193" y="244"/>
                    </a:moveTo>
                    <a:cubicBezTo>
                      <a:pt x="118499" y="-1740"/>
                      <a:pt x="128024" y="8976"/>
                      <a:pt x="171680" y="12151"/>
                    </a:cubicBezTo>
                    <a:cubicBezTo>
                      <a:pt x="193508" y="13739"/>
                      <a:pt x="229425" y="9274"/>
                      <a:pt x="263358" y="7537"/>
                    </a:cubicBezTo>
                    <a:lnTo>
                      <a:pt x="266531" y="7573"/>
                    </a:lnTo>
                    <a:lnTo>
                      <a:pt x="252325" y="37261"/>
                    </a:lnTo>
                    <a:cubicBezTo>
                      <a:pt x="219269" y="94847"/>
                      <a:pt x="179973" y="147860"/>
                      <a:pt x="159460" y="176282"/>
                    </a:cubicBezTo>
                    <a:lnTo>
                      <a:pt x="143060" y="194838"/>
                    </a:lnTo>
                    <a:lnTo>
                      <a:pt x="99219" y="197163"/>
                    </a:lnTo>
                    <a:cubicBezTo>
                      <a:pt x="85357" y="196967"/>
                      <a:pt x="72417" y="196206"/>
                      <a:pt x="60908" y="194774"/>
                    </a:cubicBezTo>
                    <a:lnTo>
                      <a:pt x="37014" y="189620"/>
                    </a:lnTo>
                    <a:lnTo>
                      <a:pt x="33525" y="181225"/>
                    </a:lnTo>
                    <a:cubicBezTo>
                      <a:pt x="23267" y="151131"/>
                      <a:pt x="13303" y="106169"/>
                      <a:pt x="5981" y="57836"/>
                    </a:cubicBezTo>
                    <a:lnTo>
                      <a:pt x="0" y="1760"/>
                    </a:lnTo>
                    <a:lnTo>
                      <a:pt x="3654" y="1137"/>
                    </a:lnTo>
                    <a:cubicBezTo>
                      <a:pt x="31286" y="-649"/>
                      <a:pt x="62540" y="1236"/>
                      <a:pt x="81193" y="244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ADB67CB1-8D29-4CEA-AB91-70C49A94CAC5}"/>
                  </a:ext>
                </a:extLst>
              </p:cNvPr>
              <p:cNvSpPr/>
              <p:nvPr/>
            </p:nvSpPr>
            <p:spPr>
              <a:xfrm>
                <a:off x="6849217" y="5031338"/>
                <a:ext cx="371676" cy="196977"/>
              </a:xfrm>
              <a:custGeom>
                <a:avLst/>
                <a:gdLst>
                  <a:gd name="connsiteX0" fmla="*/ 133350 w 371676"/>
                  <a:gd name="connsiteY0" fmla="*/ 244 h 196977"/>
                  <a:gd name="connsiteX1" fmla="*/ 223837 w 371676"/>
                  <a:gd name="connsiteY1" fmla="*/ 12151 h 196977"/>
                  <a:gd name="connsiteX2" fmla="*/ 249913 w 371676"/>
                  <a:gd name="connsiteY2" fmla="*/ 11482 h 196977"/>
                  <a:gd name="connsiteX3" fmla="*/ 250607 w 371676"/>
                  <a:gd name="connsiteY3" fmla="*/ 11830 h 196977"/>
                  <a:gd name="connsiteX4" fmla="*/ 343890 w 371676"/>
                  <a:gd name="connsiteY4" fmla="*/ 122977 h 196977"/>
                  <a:gd name="connsiteX5" fmla="*/ 371676 w 371676"/>
                  <a:gd name="connsiteY5" fmla="*/ 168455 h 196977"/>
                  <a:gd name="connsiteX6" fmla="*/ 364841 w 371676"/>
                  <a:gd name="connsiteY6" fmla="*/ 170734 h 196977"/>
                  <a:gd name="connsiteX7" fmla="*/ 241548 w 371676"/>
                  <a:gd name="connsiteY7" fmla="*/ 192381 h 196977"/>
                  <a:gd name="connsiteX8" fmla="*/ 154890 w 371676"/>
                  <a:gd name="connsiteY8" fmla="*/ 196977 h 196977"/>
                  <a:gd name="connsiteX9" fmla="*/ 126555 w 371676"/>
                  <a:gd name="connsiteY9" fmla="*/ 175433 h 196977"/>
                  <a:gd name="connsiteX10" fmla="*/ 712 w 371676"/>
                  <a:gd name="connsiteY10" fmla="*/ 40280 h 196977"/>
                  <a:gd name="connsiteX11" fmla="*/ 116 w 371676"/>
                  <a:gd name="connsiteY11" fmla="*/ 35776 h 196977"/>
                  <a:gd name="connsiteX12" fmla="*/ 0 w 371676"/>
                  <a:gd name="connsiteY12" fmla="*/ 24057 h 196977"/>
                  <a:gd name="connsiteX13" fmla="*/ 133350 w 371676"/>
                  <a:gd name="connsiteY13" fmla="*/ 244 h 19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1676" h="196977">
                    <a:moveTo>
                      <a:pt x="133350" y="244"/>
                    </a:moveTo>
                    <a:cubicBezTo>
                      <a:pt x="170656" y="-1740"/>
                      <a:pt x="180181" y="8976"/>
                      <a:pt x="223837" y="12151"/>
                    </a:cubicBezTo>
                    <a:lnTo>
                      <a:pt x="249913" y="11482"/>
                    </a:lnTo>
                    <a:lnTo>
                      <a:pt x="250607" y="11830"/>
                    </a:lnTo>
                    <a:cubicBezTo>
                      <a:pt x="278226" y="31293"/>
                      <a:pt x="312448" y="74598"/>
                      <a:pt x="343890" y="122977"/>
                    </a:cubicBezTo>
                    <a:lnTo>
                      <a:pt x="371676" y="168455"/>
                    </a:lnTo>
                    <a:lnTo>
                      <a:pt x="364841" y="170734"/>
                    </a:lnTo>
                    <a:cubicBezTo>
                      <a:pt x="333775" y="179275"/>
                      <a:pt x="288094" y="187433"/>
                      <a:pt x="241548" y="192381"/>
                    </a:cubicBezTo>
                    <a:lnTo>
                      <a:pt x="154890" y="196977"/>
                    </a:lnTo>
                    <a:lnTo>
                      <a:pt x="126555" y="175433"/>
                    </a:lnTo>
                    <a:cubicBezTo>
                      <a:pt x="71526" y="129924"/>
                      <a:pt x="13890" y="73167"/>
                      <a:pt x="712" y="40280"/>
                    </a:cubicBezTo>
                    <a:lnTo>
                      <a:pt x="116" y="35776"/>
                    </a:lnTo>
                    <a:lnTo>
                      <a:pt x="0" y="24057"/>
                    </a:lnTo>
                    <a:cubicBezTo>
                      <a:pt x="8335" y="-7296"/>
                      <a:pt x="96044" y="2228"/>
                      <a:pt x="133350" y="244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2338A224-D182-4625-9EA2-55F7249992D1}"/>
                  </a:ext>
                </a:extLst>
              </p:cNvPr>
              <p:cNvSpPr/>
              <p:nvPr/>
            </p:nvSpPr>
            <p:spPr>
              <a:xfrm>
                <a:off x="5183066" y="3788685"/>
                <a:ext cx="549502" cy="526882"/>
              </a:xfrm>
              <a:custGeom>
                <a:avLst/>
                <a:gdLst>
                  <a:gd name="connsiteX0" fmla="*/ 161194 w 882403"/>
                  <a:gd name="connsiteY0" fmla="*/ 20575 h 846079"/>
                  <a:gd name="connsiteX1" fmla="*/ 351694 w 882403"/>
                  <a:gd name="connsiteY1" fmla="*/ 436500 h 846079"/>
                  <a:gd name="connsiteX2" fmla="*/ 878744 w 882403"/>
                  <a:gd name="connsiteY2" fmla="*/ 671450 h 846079"/>
                  <a:gd name="connsiteX3" fmla="*/ 561244 w 882403"/>
                  <a:gd name="connsiteY3" fmla="*/ 846075 h 846079"/>
                  <a:gd name="connsiteX4" fmla="*/ 104044 w 882403"/>
                  <a:gd name="connsiteY4" fmla="*/ 674625 h 846079"/>
                  <a:gd name="connsiteX5" fmla="*/ 2444 w 882403"/>
                  <a:gd name="connsiteY5" fmla="*/ 125350 h 846079"/>
                  <a:gd name="connsiteX6" fmla="*/ 161194 w 882403"/>
                  <a:gd name="connsiteY6" fmla="*/ 20575 h 84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2403" h="846079">
                    <a:moveTo>
                      <a:pt x="161194" y="20575"/>
                    </a:moveTo>
                    <a:cubicBezTo>
                      <a:pt x="219402" y="72433"/>
                      <a:pt x="232102" y="328021"/>
                      <a:pt x="351694" y="436500"/>
                    </a:cubicBezTo>
                    <a:cubicBezTo>
                      <a:pt x="471286" y="544979"/>
                      <a:pt x="843819" y="603187"/>
                      <a:pt x="878744" y="671450"/>
                    </a:cubicBezTo>
                    <a:cubicBezTo>
                      <a:pt x="913669" y="739713"/>
                      <a:pt x="690361" y="845546"/>
                      <a:pt x="561244" y="846075"/>
                    </a:cubicBezTo>
                    <a:cubicBezTo>
                      <a:pt x="432127" y="846604"/>
                      <a:pt x="197177" y="794746"/>
                      <a:pt x="104044" y="674625"/>
                    </a:cubicBezTo>
                    <a:cubicBezTo>
                      <a:pt x="10911" y="554504"/>
                      <a:pt x="-7610" y="231712"/>
                      <a:pt x="2444" y="125350"/>
                    </a:cubicBezTo>
                    <a:cubicBezTo>
                      <a:pt x="12498" y="18988"/>
                      <a:pt x="102986" y="-31283"/>
                      <a:pt x="161194" y="20575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63CC33BC-0C8A-4B6F-8B02-43079B967B76}"/>
                  </a:ext>
                </a:extLst>
              </p:cNvPr>
              <p:cNvSpPr/>
              <p:nvPr/>
            </p:nvSpPr>
            <p:spPr>
              <a:xfrm>
                <a:off x="4069798" y="3530624"/>
                <a:ext cx="646079" cy="314639"/>
              </a:xfrm>
              <a:custGeom>
                <a:avLst/>
                <a:gdLst>
                  <a:gd name="connsiteX0" fmla="*/ 812927 w 1037442"/>
                  <a:gd name="connsiteY0" fmla="*/ 476873 h 490032"/>
                  <a:gd name="connsiteX1" fmla="*/ 362077 w 1037442"/>
                  <a:gd name="connsiteY1" fmla="*/ 413373 h 490032"/>
                  <a:gd name="connsiteX2" fmla="*/ 127 w 1037442"/>
                  <a:gd name="connsiteY2" fmla="*/ 16498 h 490032"/>
                  <a:gd name="connsiteX3" fmla="*/ 400177 w 1037442"/>
                  <a:gd name="connsiteY3" fmla="*/ 70473 h 490032"/>
                  <a:gd name="connsiteX4" fmla="*/ 708152 w 1037442"/>
                  <a:gd name="connsiteY4" fmla="*/ 26023 h 490032"/>
                  <a:gd name="connsiteX5" fmla="*/ 1035177 w 1037442"/>
                  <a:gd name="connsiteY5" fmla="*/ 245098 h 490032"/>
                  <a:gd name="connsiteX6" fmla="*/ 812927 w 1037442"/>
                  <a:gd name="connsiteY6" fmla="*/ 476873 h 490032"/>
                  <a:gd name="connsiteX0" fmla="*/ 813846 w 1038361"/>
                  <a:gd name="connsiteY0" fmla="*/ 489720 h 502879"/>
                  <a:gd name="connsiteX1" fmla="*/ 362996 w 1038361"/>
                  <a:gd name="connsiteY1" fmla="*/ 426220 h 502879"/>
                  <a:gd name="connsiteX2" fmla="*/ 1046 w 1038361"/>
                  <a:gd name="connsiteY2" fmla="*/ 29345 h 502879"/>
                  <a:gd name="connsiteX3" fmla="*/ 401096 w 1038361"/>
                  <a:gd name="connsiteY3" fmla="*/ 83320 h 502879"/>
                  <a:gd name="connsiteX4" fmla="*/ 709071 w 1038361"/>
                  <a:gd name="connsiteY4" fmla="*/ 38870 h 502879"/>
                  <a:gd name="connsiteX5" fmla="*/ 1036096 w 1038361"/>
                  <a:gd name="connsiteY5" fmla="*/ 257945 h 502879"/>
                  <a:gd name="connsiteX6" fmla="*/ 813846 w 1038361"/>
                  <a:gd name="connsiteY6" fmla="*/ 489720 h 502879"/>
                  <a:gd name="connsiteX0" fmla="*/ 814112 w 1038627"/>
                  <a:gd name="connsiteY0" fmla="*/ 489720 h 507211"/>
                  <a:gd name="connsiteX1" fmla="*/ 363262 w 1038627"/>
                  <a:gd name="connsiteY1" fmla="*/ 426220 h 507211"/>
                  <a:gd name="connsiteX2" fmla="*/ 1312 w 1038627"/>
                  <a:gd name="connsiteY2" fmla="*/ 29345 h 507211"/>
                  <a:gd name="connsiteX3" fmla="*/ 401362 w 1038627"/>
                  <a:gd name="connsiteY3" fmla="*/ 83320 h 507211"/>
                  <a:gd name="connsiteX4" fmla="*/ 709337 w 1038627"/>
                  <a:gd name="connsiteY4" fmla="*/ 38870 h 507211"/>
                  <a:gd name="connsiteX5" fmla="*/ 1036362 w 1038627"/>
                  <a:gd name="connsiteY5" fmla="*/ 257945 h 507211"/>
                  <a:gd name="connsiteX6" fmla="*/ 814112 w 1038627"/>
                  <a:gd name="connsiteY6" fmla="*/ 489720 h 507211"/>
                  <a:gd name="connsiteX0" fmla="*/ 813371 w 1037886"/>
                  <a:gd name="connsiteY0" fmla="*/ 475288 h 492779"/>
                  <a:gd name="connsiteX1" fmla="*/ 362521 w 1037886"/>
                  <a:gd name="connsiteY1" fmla="*/ 411788 h 492779"/>
                  <a:gd name="connsiteX2" fmla="*/ 571 w 1037886"/>
                  <a:gd name="connsiteY2" fmla="*/ 14913 h 492779"/>
                  <a:gd name="connsiteX3" fmla="*/ 435546 w 1037886"/>
                  <a:gd name="connsiteY3" fmla="*/ 78413 h 492779"/>
                  <a:gd name="connsiteX4" fmla="*/ 708596 w 1037886"/>
                  <a:gd name="connsiteY4" fmla="*/ 24438 h 492779"/>
                  <a:gd name="connsiteX5" fmla="*/ 1035621 w 1037886"/>
                  <a:gd name="connsiteY5" fmla="*/ 243513 h 492779"/>
                  <a:gd name="connsiteX6" fmla="*/ 813371 w 1037886"/>
                  <a:gd name="connsiteY6" fmla="*/ 475288 h 492779"/>
                  <a:gd name="connsiteX0" fmla="*/ 814464 w 1038979"/>
                  <a:gd name="connsiteY0" fmla="*/ 487763 h 505254"/>
                  <a:gd name="connsiteX1" fmla="*/ 363614 w 1038979"/>
                  <a:gd name="connsiteY1" fmla="*/ 424263 h 505254"/>
                  <a:gd name="connsiteX2" fmla="*/ 1664 w 1038979"/>
                  <a:gd name="connsiteY2" fmla="*/ 27388 h 505254"/>
                  <a:gd name="connsiteX3" fmla="*/ 436639 w 1038979"/>
                  <a:gd name="connsiteY3" fmla="*/ 90888 h 505254"/>
                  <a:gd name="connsiteX4" fmla="*/ 709689 w 1038979"/>
                  <a:gd name="connsiteY4" fmla="*/ 36913 h 505254"/>
                  <a:gd name="connsiteX5" fmla="*/ 1036714 w 1038979"/>
                  <a:gd name="connsiteY5" fmla="*/ 255988 h 505254"/>
                  <a:gd name="connsiteX6" fmla="*/ 814464 w 1038979"/>
                  <a:gd name="connsiteY6" fmla="*/ 487763 h 505254"/>
                  <a:gd name="connsiteX0" fmla="*/ 814464 w 1038328"/>
                  <a:gd name="connsiteY0" fmla="*/ 487763 h 505254"/>
                  <a:gd name="connsiteX1" fmla="*/ 363614 w 1038328"/>
                  <a:gd name="connsiteY1" fmla="*/ 424263 h 505254"/>
                  <a:gd name="connsiteX2" fmla="*/ 1664 w 1038328"/>
                  <a:gd name="connsiteY2" fmla="*/ 27388 h 505254"/>
                  <a:gd name="connsiteX3" fmla="*/ 436639 w 1038328"/>
                  <a:gd name="connsiteY3" fmla="*/ 90888 h 505254"/>
                  <a:gd name="connsiteX4" fmla="*/ 709689 w 1038328"/>
                  <a:gd name="connsiteY4" fmla="*/ 36913 h 505254"/>
                  <a:gd name="connsiteX5" fmla="*/ 1036714 w 1038328"/>
                  <a:gd name="connsiteY5" fmla="*/ 255988 h 505254"/>
                  <a:gd name="connsiteX6" fmla="*/ 814464 w 1038328"/>
                  <a:gd name="connsiteY6" fmla="*/ 487763 h 505254"/>
                  <a:gd name="connsiteX0" fmla="*/ 814464 w 1038328"/>
                  <a:gd name="connsiteY0" fmla="*/ 487763 h 505254"/>
                  <a:gd name="connsiteX1" fmla="*/ 363614 w 1038328"/>
                  <a:gd name="connsiteY1" fmla="*/ 424263 h 505254"/>
                  <a:gd name="connsiteX2" fmla="*/ 1664 w 1038328"/>
                  <a:gd name="connsiteY2" fmla="*/ 27388 h 505254"/>
                  <a:gd name="connsiteX3" fmla="*/ 436639 w 1038328"/>
                  <a:gd name="connsiteY3" fmla="*/ 90888 h 505254"/>
                  <a:gd name="connsiteX4" fmla="*/ 709689 w 1038328"/>
                  <a:gd name="connsiteY4" fmla="*/ 36913 h 505254"/>
                  <a:gd name="connsiteX5" fmla="*/ 1036714 w 1038328"/>
                  <a:gd name="connsiteY5" fmla="*/ 255988 h 505254"/>
                  <a:gd name="connsiteX6" fmla="*/ 814464 w 1038328"/>
                  <a:gd name="connsiteY6" fmla="*/ 487763 h 505254"/>
                  <a:gd name="connsiteX0" fmla="*/ 814464 w 1038328"/>
                  <a:gd name="connsiteY0" fmla="*/ 487763 h 505254"/>
                  <a:gd name="connsiteX1" fmla="*/ 363614 w 1038328"/>
                  <a:gd name="connsiteY1" fmla="*/ 424263 h 505254"/>
                  <a:gd name="connsiteX2" fmla="*/ 1664 w 1038328"/>
                  <a:gd name="connsiteY2" fmla="*/ 27388 h 505254"/>
                  <a:gd name="connsiteX3" fmla="*/ 436639 w 1038328"/>
                  <a:gd name="connsiteY3" fmla="*/ 90888 h 505254"/>
                  <a:gd name="connsiteX4" fmla="*/ 709689 w 1038328"/>
                  <a:gd name="connsiteY4" fmla="*/ 36913 h 505254"/>
                  <a:gd name="connsiteX5" fmla="*/ 1036714 w 1038328"/>
                  <a:gd name="connsiteY5" fmla="*/ 255988 h 505254"/>
                  <a:gd name="connsiteX6" fmla="*/ 814464 w 1038328"/>
                  <a:gd name="connsiteY6" fmla="*/ 487763 h 505254"/>
                  <a:gd name="connsiteX0" fmla="*/ 814464 w 1037488"/>
                  <a:gd name="connsiteY0" fmla="*/ 487763 h 505254"/>
                  <a:gd name="connsiteX1" fmla="*/ 363614 w 1037488"/>
                  <a:gd name="connsiteY1" fmla="*/ 424263 h 505254"/>
                  <a:gd name="connsiteX2" fmla="*/ 1664 w 1037488"/>
                  <a:gd name="connsiteY2" fmla="*/ 27388 h 505254"/>
                  <a:gd name="connsiteX3" fmla="*/ 436639 w 1037488"/>
                  <a:gd name="connsiteY3" fmla="*/ 90888 h 505254"/>
                  <a:gd name="connsiteX4" fmla="*/ 744614 w 1037488"/>
                  <a:gd name="connsiteY4" fmla="*/ 36913 h 505254"/>
                  <a:gd name="connsiteX5" fmla="*/ 1036714 w 1037488"/>
                  <a:gd name="connsiteY5" fmla="*/ 255988 h 505254"/>
                  <a:gd name="connsiteX6" fmla="*/ 814464 w 1037488"/>
                  <a:gd name="connsiteY6" fmla="*/ 487763 h 505254"/>
                  <a:gd name="connsiteX0" fmla="*/ 814464 w 1037488"/>
                  <a:gd name="connsiteY0" fmla="*/ 487763 h 505254"/>
                  <a:gd name="connsiteX1" fmla="*/ 363614 w 1037488"/>
                  <a:gd name="connsiteY1" fmla="*/ 424263 h 505254"/>
                  <a:gd name="connsiteX2" fmla="*/ 1664 w 1037488"/>
                  <a:gd name="connsiteY2" fmla="*/ 27388 h 505254"/>
                  <a:gd name="connsiteX3" fmla="*/ 436639 w 1037488"/>
                  <a:gd name="connsiteY3" fmla="*/ 90888 h 505254"/>
                  <a:gd name="connsiteX4" fmla="*/ 744614 w 1037488"/>
                  <a:gd name="connsiteY4" fmla="*/ 36913 h 505254"/>
                  <a:gd name="connsiteX5" fmla="*/ 1036714 w 1037488"/>
                  <a:gd name="connsiteY5" fmla="*/ 255988 h 505254"/>
                  <a:gd name="connsiteX6" fmla="*/ 814464 w 1037488"/>
                  <a:gd name="connsiteY6" fmla="*/ 487763 h 50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7488" h="505254">
                    <a:moveTo>
                      <a:pt x="814464" y="487763"/>
                    </a:moveTo>
                    <a:cubicBezTo>
                      <a:pt x="702281" y="515809"/>
                      <a:pt x="553056" y="520042"/>
                      <a:pt x="363614" y="424263"/>
                    </a:cubicBezTo>
                    <a:cubicBezTo>
                      <a:pt x="174172" y="328484"/>
                      <a:pt x="-20032" y="114700"/>
                      <a:pt x="1664" y="27388"/>
                    </a:cubicBezTo>
                    <a:cubicBezTo>
                      <a:pt x="23360" y="-59924"/>
                      <a:pt x="312814" y="89301"/>
                      <a:pt x="436639" y="90888"/>
                    </a:cubicBezTo>
                    <a:cubicBezTo>
                      <a:pt x="560464" y="92475"/>
                      <a:pt x="610206" y="20509"/>
                      <a:pt x="744614" y="36913"/>
                    </a:cubicBezTo>
                    <a:cubicBezTo>
                      <a:pt x="879022" y="53317"/>
                      <a:pt x="1025072" y="180847"/>
                      <a:pt x="1036714" y="255988"/>
                    </a:cubicBezTo>
                    <a:cubicBezTo>
                      <a:pt x="1048356" y="331129"/>
                      <a:pt x="926647" y="459717"/>
                      <a:pt x="814464" y="487763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月 75">
                <a:extLst>
                  <a:ext uri="{FF2B5EF4-FFF2-40B4-BE49-F238E27FC236}">
                    <a16:creationId xmlns:a16="http://schemas.microsoft.com/office/drawing/2014/main" id="{D245EC1B-660B-463E-AB94-A98ED6CD393E}"/>
                  </a:ext>
                </a:extLst>
              </p:cNvPr>
              <p:cNvSpPr/>
              <p:nvPr/>
            </p:nvSpPr>
            <p:spPr>
              <a:xfrm rot="19277085">
                <a:off x="4320200" y="4347838"/>
                <a:ext cx="66903" cy="225763"/>
              </a:xfrm>
              <a:prstGeom prst="moon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月 76">
                <a:extLst>
                  <a:ext uri="{FF2B5EF4-FFF2-40B4-BE49-F238E27FC236}">
                    <a16:creationId xmlns:a16="http://schemas.microsoft.com/office/drawing/2014/main" id="{7FDB6FB8-7CB4-4E17-A370-FCE5141358A8}"/>
                  </a:ext>
                </a:extLst>
              </p:cNvPr>
              <p:cNvSpPr/>
              <p:nvPr/>
            </p:nvSpPr>
            <p:spPr>
              <a:xfrm rot="16857820">
                <a:off x="4682425" y="4540982"/>
                <a:ext cx="66903" cy="225763"/>
              </a:xfrm>
              <a:prstGeom prst="moon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月 77">
                <a:extLst>
                  <a:ext uri="{FF2B5EF4-FFF2-40B4-BE49-F238E27FC236}">
                    <a16:creationId xmlns:a16="http://schemas.microsoft.com/office/drawing/2014/main" id="{717D0B01-8DBC-42E7-828F-D5577BFC374A}"/>
                  </a:ext>
                </a:extLst>
              </p:cNvPr>
              <p:cNvSpPr/>
              <p:nvPr/>
            </p:nvSpPr>
            <p:spPr>
              <a:xfrm rot="19788139">
                <a:off x="6020238" y="4829907"/>
                <a:ext cx="66903" cy="225763"/>
              </a:xfrm>
              <a:prstGeom prst="moon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月 78">
                <a:extLst>
                  <a:ext uri="{FF2B5EF4-FFF2-40B4-BE49-F238E27FC236}">
                    <a16:creationId xmlns:a16="http://schemas.microsoft.com/office/drawing/2014/main" id="{36D8B1C1-02CC-4ABE-B6C6-AA5372C438CA}"/>
                  </a:ext>
                </a:extLst>
              </p:cNvPr>
              <p:cNvSpPr/>
              <p:nvPr/>
            </p:nvSpPr>
            <p:spPr>
              <a:xfrm rot="1888305">
                <a:off x="6027560" y="4529515"/>
                <a:ext cx="66903" cy="225763"/>
              </a:xfrm>
              <a:prstGeom prst="moon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BF8638CC-F91E-46F6-B59E-3A928334BA7E}"/>
                  </a:ext>
                </a:extLst>
              </p:cNvPr>
              <p:cNvSpPr/>
              <p:nvPr/>
            </p:nvSpPr>
            <p:spPr>
              <a:xfrm>
                <a:off x="4353652" y="2249832"/>
                <a:ext cx="2435208" cy="2434045"/>
              </a:xfrm>
              <a:custGeom>
                <a:avLst/>
                <a:gdLst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514387 w 3929909"/>
                  <a:gd name="connsiteY12" fmla="*/ 2651084 h 3911406"/>
                  <a:gd name="connsiteX13" fmla="*/ 1750607 w 3929909"/>
                  <a:gd name="connsiteY13" fmla="*/ 2948264 h 3911406"/>
                  <a:gd name="connsiteX14" fmla="*/ 2238287 w 3929909"/>
                  <a:gd name="connsiteY14" fmla="*/ 3154004 h 3911406"/>
                  <a:gd name="connsiteX15" fmla="*/ 1895387 w 3929909"/>
                  <a:gd name="connsiteY15" fmla="*/ 3329264 h 3911406"/>
                  <a:gd name="connsiteX16" fmla="*/ 1544867 w 3929909"/>
                  <a:gd name="connsiteY16" fmla="*/ 3184484 h 3911406"/>
                  <a:gd name="connsiteX17" fmla="*/ 1361987 w 3929909"/>
                  <a:gd name="connsiteY17" fmla="*/ 2879684 h 3911406"/>
                  <a:gd name="connsiteX18" fmla="*/ 958127 w 3929909"/>
                  <a:gd name="connsiteY18" fmla="*/ 3535004 h 3911406"/>
                  <a:gd name="connsiteX19" fmla="*/ 470447 w 3929909"/>
                  <a:gd name="connsiteY19" fmla="*/ 3824564 h 3911406"/>
                  <a:gd name="connsiteX20" fmla="*/ 439967 w 3929909"/>
                  <a:gd name="connsiteY20" fmla="*/ 3908384 h 3911406"/>
                  <a:gd name="connsiteX21" fmla="*/ 20867 w 3929909"/>
                  <a:gd name="connsiteY21" fmla="*/ 3740744 h 3911406"/>
                  <a:gd name="connsiteX22" fmla="*/ 81827 w 3929909"/>
                  <a:gd name="connsiteY22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514387 w 3929909"/>
                  <a:gd name="connsiteY12" fmla="*/ 2651084 h 3911406"/>
                  <a:gd name="connsiteX13" fmla="*/ 2238287 w 3929909"/>
                  <a:gd name="connsiteY13" fmla="*/ 3154004 h 3911406"/>
                  <a:gd name="connsiteX14" fmla="*/ 1895387 w 3929909"/>
                  <a:gd name="connsiteY14" fmla="*/ 3329264 h 3911406"/>
                  <a:gd name="connsiteX15" fmla="*/ 1544867 w 3929909"/>
                  <a:gd name="connsiteY15" fmla="*/ 3184484 h 3911406"/>
                  <a:gd name="connsiteX16" fmla="*/ 1361987 w 3929909"/>
                  <a:gd name="connsiteY16" fmla="*/ 2879684 h 3911406"/>
                  <a:gd name="connsiteX17" fmla="*/ 958127 w 3929909"/>
                  <a:gd name="connsiteY17" fmla="*/ 3535004 h 3911406"/>
                  <a:gd name="connsiteX18" fmla="*/ 470447 w 3929909"/>
                  <a:gd name="connsiteY18" fmla="*/ 3824564 h 3911406"/>
                  <a:gd name="connsiteX19" fmla="*/ 439967 w 3929909"/>
                  <a:gd name="connsiteY19" fmla="*/ 3908384 h 3911406"/>
                  <a:gd name="connsiteX20" fmla="*/ 20867 w 3929909"/>
                  <a:gd name="connsiteY20" fmla="*/ 3740744 h 3911406"/>
                  <a:gd name="connsiteX21" fmla="*/ 81827 w 3929909"/>
                  <a:gd name="connsiteY21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514387 w 3929909"/>
                  <a:gd name="connsiteY12" fmla="*/ 2651084 h 3911406"/>
                  <a:gd name="connsiteX13" fmla="*/ 2238287 w 3929909"/>
                  <a:gd name="connsiteY13" fmla="*/ 3154004 h 3911406"/>
                  <a:gd name="connsiteX14" fmla="*/ 1895387 w 3929909"/>
                  <a:gd name="connsiteY14" fmla="*/ 3329264 h 3911406"/>
                  <a:gd name="connsiteX15" fmla="*/ 1361987 w 3929909"/>
                  <a:gd name="connsiteY15" fmla="*/ 2879684 h 3911406"/>
                  <a:gd name="connsiteX16" fmla="*/ 958127 w 3929909"/>
                  <a:gd name="connsiteY16" fmla="*/ 3535004 h 3911406"/>
                  <a:gd name="connsiteX17" fmla="*/ 470447 w 3929909"/>
                  <a:gd name="connsiteY17" fmla="*/ 3824564 h 3911406"/>
                  <a:gd name="connsiteX18" fmla="*/ 439967 w 3929909"/>
                  <a:gd name="connsiteY18" fmla="*/ 3908384 h 3911406"/>
                  <a:gd name="connsiteX19" fmla="*/ 20867 w 3929909"/>
                  <a:gd name="connsiteY19" fmla="*/ 3740744 h 3911406"/>
                  <a:gd name="connsiteX20" fmla="*/ 81827 w 3929909"/>
                  <a:gd name="connsiteY20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514387 w 3929909"/>
                  <a:gd name="connsiteY12" fmla="*/ 2651084 h 3911406"/>
                  <a:gd name="connsiteX13" fmla="*/ 1895387 w 3929909"/>
                  <a:gd name="connsiteY13" fmla="*/ 3329264 h 3911406"/>
                  <a:gd name="connsiteX14" fmla="*/ 1361987 w 3929909"/>
                  <a:gd name="connsiteY14" fmla="*/ 2879684 h 3911406"/>
                  <a:gd name="connsiteX15" fmla="*/ 958127 w 3929909"/>
                  <a:gd name="connsiteY15" fmla="*/ 3535004 h 3911406"/>
                  <a:gd name="connsiteX16" fmla="*/ 470447 w 3929909"/>
                  <a:gd name="connsiteY16" fmla="*/ 3824564 h 3911406"/>
                  <a:gd name="connsiteX17" fmla="*/ 439967 w 3929909"/>
                  <a:gd name="connsiteY17" fmla="*/ 3908384 h 3911406"/>
                  <a:gd name="connsiteX18" fmla="*/ 20867 w 3929909"/>
                  <a:gd name="connsiteY18" fmla="*/ 3740744 h 3911406"/>
                  <a:gd name="connsiteX19" fmla="*/ 81827 w 3929909"/>
                  <a:gd name="connsiteY19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514387 w 3929909"/>
                  <a:gd name="connsiteY12" fmla="*/ 2651084 h 3911406"/>
                  <a:gd name="connsiteX13" fmla="*/ 1361987 w 3929909"/>
                  <a:gd name="connsiteY13" fmla="*/ 2879684 h 3911406"/>
                  <a:gd name="connsiteX14" fmla="*/ 958127 w 3929909"/>
                  <a:gd name="connsiteY14" fmla="*/ 3535004 h 3911406"/>
                  <a:gd name="connsiteX15" fmla="*/ 470447 w 3929909"/>
                  <a:gd name="connsiteY15" fmla="*/ 3824564 h 3911406"/>
                  <a:gd name="connsiteX16" fmla="*/ 439967 w 3929909"/>
                  <a:gd name="connsiteY16" fmla="*/ 3908384 h 3911406"/>
                  <a:gd name="connsiteX17" fmla="*/ 20867 w 3929909"/>
                  <a:gd name="connsiteY17" fmla="*/ 3740744 h 3911406"/>
                  <a:gd name="connsiteX18" fmla="*/ 81827 w 3929909"/>
                  <a:gd name="connsiteY18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361987 w 3929909"/>
                  <a:gd name="connsiteY12" fmla="*/ 2879684 h 3911406"/>
                  <a:gd name="connsiteX13" fmla="*/ 958127 w 3929909"/>
                  <a:gd name="connsiteY13" fmla="*/ 3535004 h 3911406"/>
                  <a:gd name="connsiteX14" fmla="*/ 470447 w 3929909"/>
                  <a:gd name="connsiteY14" fmla="*/ 3824564 h 3911406"/>
                  <a:gd name="connsiteX15" fmla="*/ 439967 w 3929909"/>
                  <a:gd name="connsiteY15" fmla="*/ 3908384 h 3911406"/>
                  <a:gd name="connsiteX16" fmla="*/ 20867 w 3929909"/>
                  <a:gd name="connsiteY16" fmla="*/ 3740744 h 3911406"/>
                  <a:gd name="connsiteX17" fmla="*/ 81827 w 3929909"/>
                  <a:gd name="connsiteY17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415327 w 3929909"/>
                  <a:gd name="connsiteY12" fmla="*/ 2933024 h 3911406"/>
                  <a:gd name="connsiteX13" fmla="*/ 958127 w 3929909"/>
                  <a:gd name="connsiteY13" fmla="*/ 3535004 h 3911406"/>
                  <a:gd name="connsiteX14" fmla="*/ 470447 w 3929909"/>
                  <a:gd name="connsiteY14" fmla="*/ 3824564 h 3911406"/>
                  <a:gd name="connsiteX15" fmla="*/ 439967 w 3929909"/>
                  <a:gd name="connsiteY15" fmla="*/ 3908384 h 3911406"/>
                  <a:gd name="connsiteX16" fmla="*/ 20867 w 3929909"/>
                  <a:gd name="connsiteY16" fmla="*/ 3740744 h 3911406"/>
                  <a:gd name="connsiteX17" fmla="*/ 81827 w 3929909"/>
                  <a:gd name="connsiteY17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628687 w 3929909"/>
                  <a:gd name="connsiteY11" fmla="*/ 2422484 h 3911406"/>
                  <a:gd name="connsiteX12" fmla="*/ 1415327 w 3929909"/>
                  <a:gd name="connsiteY12" fmla="*/ 2933024 h 3911406"/>
                  <a:gd name="connsiteX13" fmla="*/ 958127 w 3929909"/>
                  <a:gd name="connsiteY13" fmla="*/ 3535004 h 3911406"/>
                  <a:gd name="connsiteX14" fmla="*/ 470447 w 3929909"/>
                  <a:gd name="connsiteY14" fmla="*/ 3824564 h 3911406"/>
                  <a:gd name="connsiteX15" fmla="*/ 439967 w 3929909"/>
                  <a:gd name="connsiteY15" fmla="*/ 3908384 h 3911406"/>
                  <a:gd name="connsiteX16" fmla="*/ 20867 w 3929909"/>
                  <a:gd name="connsiteY16" fmla="*/ 3740744 h 3911406"/>
                  <a:gd name="connsiteX17" fmla="*/ 81827 w 3929909"/>
                  <a:gd name="connsiteY17" fmla="*/ 3664544 h 3911406"/>
                  <a:gd name="connsiteX0" fmla="*/ 81827 w 3929909"/>
                  <a:gd name="connsiteY0" fmla="*/ 3664544 h 3911149"/>
                  <a:gd name="connsiteX1" fmla="*/ 196127 w 3929909"/>
                  <a:gd name="connsiteY1" fmla="*/ 2773004 h 3911149"/>
                  <a:gd name="connsiteX2" fmla="*/ 1346747 w 3929909"/>
                  <a:gd name="connsiteY2" fmla="*/ 1088984 h 3911149"/>
                  <a:gd name="connsiteX3" fmla="*/ 2695487 w 3929909"/>
                  <a:gd name="connsiteY3" fmla="*/ 159344 h 3911149"/>
                  <a:gd name="connsiteX4" fmla="*/ 3861347 w 3929909"/>
                  <a:gd name="connsiteY4" fmla="*/ 6944 h 3911149"/>
                  <a:gd name="connsiteX5" fmla="*/ 3800387 w 3929909"/>
                  <a:gd name="connsiteY5" fmla="*/ 235544 h 3911149"/>
                  <a:gd name="connsiteX6" fmla="*/ 3861347 w 3929909"/>
                  <a:gd name="connsiteY6" fmla="*/ 464144 h 3911149"/>
                  <a:gd name="connsiteX7" fmla="*/ 3640367 w 3929909"/>
                  <a:gd name="connsiteY7" fmla="*/ 578444 h 3911149"/>
                  <a:gd name="connsiteX8" fmla="*/ 3053627 w 3929909"/>
                  <a:gd name="connsiteY8" fmla="*/ 387944 h 3911149"/>
                  <a:gd name="connsiteX9" fmla="*/ 2680247 w 3929909"/>
                  <a:gd name="connsiteY9" fmla="*/ 403184 h 3911149"/>
                  <a:gd name="connsiteX10" fmla="*/ 2108747 w 3929909"/>
                  <a:gd name="connsiteY10" fmla="*/ 1111844 h 3911149"/>
                  <a:gd name="connsiteX11" fmla="*/ 1628687 w 3929909"/>
                  <a:gd name="connsiteY11" fmla="*/ 2422484 h 3911149"/>
                  <a:gd name="connsiteX12" fmla="*/ 1415327 w 3929909"/>
                  <a:gd name="connsiteY12" fmla="*/ 2933024 h 3911149"/>
                  <a:gd name="connsiteX13" fmla="*/ 897167 w 3929909"/>
                  <a:gd name="connsiteY13" fmla="*/ 3565484 h 3911149"/>
                  <a:gd name="connsiteX14" fmla="*/ 470447 w 3929909"/>
                  <a:gd name="connsiteY14" fmla="*/ 3824564 h 3911149"/>
                  <a:gd name="connsiteX15" fmla="*/ 439967 w 3929909"/>
                  <a:gd name="connsiteY15" fmla="*/ 3908384 h 3911149"/>
                  <a:gd name="connsiteX16" fmla="*/ 20867 w 3929909"/>
                  <a:gd name="connsiteY16" fmla="*/ 3740744 h 3911149"/>
                  <a:gd name="connsiteX17" fmla="*/ 81827 w 3929909"/>
                  <a:gd name="connsiteY17" fmla="*/ 3664544 h 3911149"/>
                  <a:gd name="connsiteX0" fmla="*/ 81827 w 3929909"/>
                  <a:gd name="connsiteY0" fmla="*/ 3664544 h 3911149"/>
                  <a:gd name="connsiteX1" fmla="*/ 196127 w 3929909"/>
                  <a:gd name="connsiteY1" fmla="*/ 2773004 h 3911149"/>
                  <a:gd name="connsiteX2" fmla="*/ 1346747 w 3929909"/>
                  <a:gd name="connsiteY2" fmla="*/ 1088984 h 3911149"/>
                  <a:gd name="connsiteX3" fmla="*/ 2695487 w 3929909"/>
                  <a:gd name="connsiteY3" fmla="*/ 159344 h 3911149"/>
                  <a:gd name="connsiteX4" fmla="*/ 3861347 w 3929909"/>
                  <a:gd name="connsiteY4" fmla="*/ 6944 h 3911149"/>
                  <a:gd name="connsiteX5" fmla="*/ 3800387 w 3929909"/>
                  <a:gd name="connsiteY5" fmla="*/ 235544 h 3911149"/>
                  <a:gd name="connsiteX6" fmla="*/ 3861347 w 3929909"/>
                  <a:gd name="connsiteY6" fmla="*/ 464144 h 3911149"/>
                  <a:gd name="connsiteX7" fmla="*/ 3640367 w 3929909"/>
                  <a:gd name="connsiteY7" fmla="*/ 578444 h 3911149"/>
                  <a:gd name="connsiteX8" fmla="*/ 3053627 w 3929909"/>
                  <a:gd name="connsiteY8" fmla="*/ 387944 h 3911149"/>
                  <a:gd name="connsiteX9" fmla="*/ 2680247 w 3929909"/>
                  <a:gd name="connsiteY9" fmla="*/ 403184 h 3911149"/>
                  <a:gd name="connsiteX10" fmla="*/ 2108747 w 3929909"/>
                  <a:gd name="connsiteY10" fmla="*/ 1111844 h 3911149"/>
                  <a:gd name="connsiteX11" fmla="*/ 1628687 w 3929909"/>
                  <a:gd name="connsiteY11" fmla="*/ 2422484 h 3911149"/>
                  <a:gd name="connsiteX12" fmla="*/ 1415327 w 3929909"/>
                  <a:gd name="connsiteY12" fmla="*/ 2933024 h 3911149"/>
                  <a:gd name="connsiteX13" fmla="*/ 897167 w 3929909"/>
                  <a:gd name="connsiteY13" fmla="*/ 3565484 h 3911149"/>
                  <a:gd name="connsiteX14" fmla="*/ 470447 w 3929909"/>
                  <a:gd name="connsiteY14" fmla="*/ 3824564 h 3911149"/>
                  <a:gd name="connsiteX15" fmla="*/ 439967 w 3929909"/>
                  <a:gd name="connsiteY15" fmla="*/ 3908384 h 3911149"/>
                  <a:gd name="connsiteX16" fmla="*/ 20867 w 3929909"/>
                  <a:gd name="connsiteY16" fmla="*/ 3740744 h 3911149"/>
                  <a:gd name="connsiteX17" fmla="*/ 81827 w 3929909"/>
                  <a:gd name="connsiteY17" fmla="*/ 3664544 h 3911149"/>
                  <a:gd name="connsiteX0" fmla="*/ 81827 w 3929909"/>
                  <a:gd name="connsiteY0" fmla="*/ 3664544 h 3911338"/>
                  <a:gd name="connsiteX1" fmla="*/ 196127 w 3929909"/>
                  <a:gd name="connsiteY1" fmla="*/ 2773004 h 3911338"/>
                  <a:gd name="connsiteX2" fmla="*/ 1346747 w 3929909"/>
                  <a:gd name="connsiteY2" fmla="*/ 1088984 h 3911338"/>
                  <a:gd name="connsiteX3" fmla="*/ 2695487 w 3929909"/>
                  <a:gd name="connsiteY3" fmla="*/ 159344 h 3911338"/>
                  <a:gd name="connsiteX4" fmla="*/ 3861347 w 3929909"/>
                  <a:gd name="connsiteY4" fmla="*/ 6944 h 3911338"/>
                  <a:gd name="connsiteX5" fmla="*/ 3800387 w 3929909"/>
                  <a:gd name="connsiteY5" fmla="*/ 235544 h 3911338"/>
                  <a:gd name="connsiteX6" fmla="*/ 3861347 w 3929909"/>
                  <a:gd name="connsiteY6" fmla="*/ 464144 h 3911338"/>
                  <a:gd name="connsiteX7" fmla="*/ 3640367 w 3929909"/>
                  <a:gd name="connsiteY7" fmla="*/ 578444 h 3911338"/>
                  <a:gd name="connsiteX8" fmla="*/ 3053627 w 3929909"/>
                  <a:gd name="connsiteY8" fmla="*/ 387944 h 3911338"/>
                  <a:gd name="connsiteX9" fmla="*/ 2680247 w 3929909"/>
                  <a:gd name="connsiteY9" fmla="*/ 403184 h 3911338"/>
                  <a:gd name="connsiteX10" fmla="*/ 2108747 w 3929909"/>
                  <a:gd name="connsiteY10" fmla="*/ 1111844 h 3911338"/>
                  <a:gd name="connsiteX11" fmla="*/ 1628687 w 3929909"/>
                  <a:gd name="connsiteY11" fmla="*/ 2422484 h 3911338"/>
                  <a:gd name="connsiteX12" fmla="*/ 1415327 w 3929909"/>
                  <a:gd name="connsiteY12" fmla="*/ 2933024 h 3911338"/>
                  <a:gd name="connsiteX13" fmla="*/ 965747 w 3929909"/>
                  <a:gd name="connsiteY13" fmla="*/ 3542624 h 3911338"/>
                  <a:gd name="connsiteX14" fmla="*/ 470447 w 3929909"/>
                  <a:gd name="connsiteY14" fmla="*/ 3824564 h 3911338"/>
                  <a:gd name="connsiteX15" fmla="*/ 439967 w 3929909"/>
                  <a:gd name="connsiteY15" fmla="*/ 3908384 h 3911338"/>
                  <a:gd name="connsiteX16" fmla="*/ 20867 w 3929909"/>
                  <a:gd name="connsiteY16" fmla="*/ 3740744 h 3911338"/>
                  <a:gd name="connsiteX17" fmla="*/ 81827 w 3929909"/>
                  <a:gd name="connsiteY17" fmla="*/ 3664544 h 3911338"/>
                  <a:gd name="connsiteX0" fmla="*/ 81827 w 3929909"/>
                  <a:gd name="connsiteY0" fmla="*/ 3664544 h 3911338"/>
                  <a:gd name="connsiteX1" fmla="*/ 196127 w 3929909"/>
                  <a:gd name="connsiteY1" fmla="*/ 2773004 h 3911338"/>
                  <a:gd name="connsiteX2" fmla="*/ 1346747 w 3929909"/>
                  <a:gd name="connsiteY2" fmla="*/ 1088984 h 3911338"/>
                  <a:gd name="connsiteX3" fmla="*/ 2695487 w 3929909"/>
                  <a:gd name="connsiteY3" fmla="*/ 159344 h 3911338"/>
                  <a:gd name="connsiteX4" fmla="*/ 3861347 w 3929909"/>
                  <a:gd name="connsiteY4" fmla="*/ 6944 h 3911338"/>
                  <a:gd name="connsiteX5" fmla="*/ 3800387 w 3929909"/>
                  <a:gd name="connsiteY5" fmla="*/ 235544 h 3911338"/>
                  <a:gd name="connsiteX6" fmla="*/ 3861347 w 3929909"/>
                  <a:gd name="connsiteY6" fmla="*/ 464144 h 3911338"/>
                  <a:gd name="connsiteX7" fmla="*/ 3640367 w 3929909"/>
                  <a:gd name="connsiteY7" fmla="*/ 578444 h 3911338"/>
                  <a:gd name="connsiteX8" fmla="*/ 3053627 w 3929909"/>
                  <a:gd name="connsiteY8" fmla="*/ 387944 h 3911338"/>
                  <a:gd name="connsiteX9" fmla="*/ 2680247 w 3929909"/>
                  <a:gd name="connsiteY9" fmla="*/ 403184 h 3911338"/>
                  <a:gd name="connsiteX10" fmla="*/ 2108747 w 3929909"/>
                  <a:gd name="connsiteY10" fmla="*/ 1111844 h 3911338"/>
                  <a:gd name="connsiteX11" fmla="*/ 1628687 w 3929909"/>
                  <a:gd name="connsiteY11" fmla="*/ 2422484 h 3911338"/>
                  <a:gd name="connsiteX12" fmla="*/ 965747 w 3929909"/>
                  <a:gd name="connsiteY12" fmla="*/ 3542624 h 3911338"/>
                  <a:gd name="connsiteX13" fmla="*/ 470447 w 3929909"/>
                  <a:gd name="connsiteY13" fmla="*/ 3824564 h 3911338"/>
                  <a:gd name="connsiteX14" fmla="*/ 439967 w 3929909"/>
                  <a:gd name="connsiteY14" fmla="*/ 3908384 h 3911338"/>
                  <a:gd name="connsiteX15" fmla="*/ 20867 w 3929909"/>
                  <a:gd name="connsiteY15" fmla="*/ 3740744 h 3911338"/>
                  <a:gd name="connsiteX16" fmla="*/ 81827 w 3929909"/>
                  <a:gd name="connsiteY16" fmla="*/ 3664544 h 3911338"/>
                  <a:gd name="connsiteX0" fmla="*/ 81827 w 3929909"/>
                  <a:gd name="connsiteY0" fmla="*/ 3664544 h 3912158"/>
                  <a:gd name="connsiteX1" fmla="*/ 196127 w 3929909"/>
                  <a:gd name="connsiteY1" fmla="*/ 2773004 h 3912158"/>
                  <a:gd name="connsiteX2" fmla="*/ 1346747 w 3929909"/>
                  <a:gd name="connsiteY2" fmla="*/ 1088984 h 3912158"/>
                  <a:gd name="connsiteX3" fmla="*/ 2695487 w 3929909"/>
                  <a:gd name="connsiteY3" fmla="*/ 159344 h 3912158"/>
                  <a:gd name="connsiteX4" fmla="*/ 3861347 w 3929909"/>
                  <a:gd name="connsiteY4" fmla="*/ 6944 h 3912158"/>
                  <a:gd name="connsiteX5" fmla="*/ 3800387 w 3929909"/>
                  <a:gd name="connsiteY5" fmla="*/ 235544 h 3912158"/>
                  <a:gd name="connsiteX6" fmla="*/ 3861347 w 3929909"/>
                  <a:gd name="connsiteY6" fmla="*/ 464144 h 3912158"/>
                  <a:gd name="connsiteX7" fmla="*/ 3640367 w 3929909"/>
                  <a:gd name="connsiteY7" fmla="*/ 578444 h 3912158"/>
                  <a:gd name="connsiteX8" fmla="*/ 3053627 w 3929909"/>
                  <a:gd name="connsiteY8" fmla="*/ 387944 h 3912158"/>
                  <a:gd name="connsiteX9" fmla="*/ 2680247 w 3929909"/>
                  <a:gd name="connsiteY9" fmla="*/ 403184 h 3912158"/>
                  <a:gd name="connsiteX10" fmla="*/ 2108747 w 3929909"/>
                  <a:gd name="connsiteY10" fmla="*/ 1111844 h 3912158"/>
                  <a:gd name="connsiteX11" fmla="*/ 1628687 w 3929909"/>
                  <a:gd name="connsiteY11" fmla="*/ 2422484 h 3912158"/>
                  <a:gd name="connsiteX12" fmla="*/ 1072427 w 3929909"/>
                  <a:gd name="connsiteY12" fmla="*/ 3466424 h 3912158"/>
                  <a:gd name="connsiteX13" fmla="*/ 470447 w 3929909"/>
                  <a:gd name="connsiteY13" fmla="*/ 3824564 h 3912158"/>
                  <a:gd name="connsiteX14" fmla="*/ 439967 w 3929909"/>
                  <a:gd name="connsiteY14" fmla="*/ 3908384 h 3912158"/>
                  <a:gd name="connsiteX15" fmla="*/ 20867 w 3929909"/>
                  <a:gd name="connsiteY15" fmla="*/ 3740744 h 3912158"/>
                  <a:gd name="connsiteX16" fmla="*/ 81827 w 3929909"/>
                  <a:gd name="connsiteY16" fmla="*/ 3664544 h 3912158"/>
                  <a:gd name="connsiteX0" fmla="*/ 81827 w 3929909"/>
                  <a:gd name="connsiteY0" fmla="*/ 3664544 h 3912158"/>
                  <a:gd name="connsiteX1" fmla="*/ 196127 w 3929909"/>
                  <a:gd name="connsiteY1" fmla="*/ 2773004 h 3912158"/>
                  <a:gd name="connsiteX2" fmla="*/ 1346747 w 3929909"/>
                  <a:gd name="connsiteY2" fmla="*/ 1088984 h 3912158"/>
                  <a:gd name="connsiteX3" fmla="*/ 2695487 w 3929909"/>
                  <a:gd name="connsiteY3" fmla="*/ 159344 h 3912158"/>
                  <a:gd name="connsiteX4" fmla="*/ 3861347 w 3929909"/>
                  <a:gd name="connsiteY4" fmla="*/ 6944 h 3912158"/>
                  <a:gd name="connsiteX5" fmla="*/ 3800387 w 3929909"/>
                  <a:gd name="connsiteY5" fmla="*/ 235544 h 3912158"/>
                  <a:gd name="connsiteX6" fmla="*/ 3861347 w 3929909"/>
                  <a:gd name="connsiteY6" fmla="*/ 464144 h 3912158"/>
                  <a:gd name="connsiteX7" fmla="*/ 3640367 w 3929909"/>
                  <a:gd name="connsiteY7" fmla="*/ 578444 h 3912158"/>
                  <a:gd name="connsiteX8" fmla="*/ 3053627 w 3929909"/>
                  <a:gd name="connsiteY8" fmla="*/ 387944 h 3912158"/>
                  <a:gd name="connsiteX9" fmla="*/ 2680247 w 3929909"/>
                  <a:gd name="connsiteY9" fmla="*/ 403184 h 3912158"/>
                  <a:gd name="connsiteX10" fmla="*/ 2108747 w 3929909"/>
                  <a:gd name="connsiteY10" fmla="*/ 1111844 h 3912158"/>
                  <a:gd name="connsiteX11" fmla="*/ 1628687 w 3929909"/>
                  <a:gd name="connsiteY11" fmla="*/ 2422484 h 3912158"/>
                  <a:gd name="connsiteX12" fmla="*/ 1072427 w 3929909"/>
                  <a:gd name="connsiteY12" fmla="*/ 3466424 h 3912158"/>
                  <a:gd name="connsiteX13" fmla="*/ 470447 w 3929909"/>
                  <a:gd name="connsiteY13" fmla="*/ 3824564 h 3912158"/>
                  <a:gd name="connsiteX14" fmla="*/ 439967 w 3929909"/>
                  <a:gd name="connsiteY14" fmla="*/ 3908384 h 3912158"/>
                  <a:gd name="connsiteX15" fmla="*/ 20867 w 3929909"/>
                  <a:gd name="connsiteY15" fmla="*/ 3740744 h 3912158"/>
                  <a:gd name="connsiteX16" fmla="*/ 81827 w 3929909"/>
                  <a:gd name="connsiteY16" fmla="*/ 3664544 h 3912158"/>
                  <a:gd name="connsiteX0" fmla="*/ 62330 w 3910412"/>
                  <a:gd name="connsiteY0" fmla="*/ 3664544 h 3912158"/>
                  <a:gd name="connsiteX1" fmla="*/ 176630 w 3910412"/>
                  <a:gd name="connsiteY1" fmla="*/ 2773004 h 3912158"/>
                  <a:gd name="connsiteX2" fmla="*/ 1327250 w 3910412"/>
                  <a:gd name="connsiteY2" fmla="*/ 1088984 h 3912158"/>
                  <a:gd name="connsiteX3" fmla="*/ 2675990 w 3910412"/>
                  <a:gd name="connsiteY3" fmla="*/ 159344 h 3912158"/>
                  <a:gd name="connsiteX4" fmla="*/ 3841850 w 3910412"/>
                  <a:gd name="connsiteY4" fmla="*/ 6944 h 3912158"/>
                  <a:gd name="connsiteX5" fmla="*/ 3780890 w 3910412"/>
                  <a:gd name="connsiteY5" fmla="*/ 235544 h 3912158"/>
                  <a:gd name="connsiteX6" fmla="*/ 3841850 w 3910412"/>
                  <a:gd name="connsiteY6" fmla="*/ 464144 h 3912158"/>
                  <a:gd name="connsiteX7" fmla="*/ 3620870 w 3910412"/>
                  <a:gd name="connsiteY7" fmla="*/ 578444 h 3912158"/>
                  <a:gd name="connsiteX8" fmla="*/ 3034130 w 3910412"/>
                  <a:gd name="connsiteY8" fmla="*/ 387944 h 3912158"/>
                  <a:gd name="connsiteX9" fmla="*/ 2660750 w 3910412"/>
                  <a:gd name="connsiteY9" fmla="*/ 403184 h 3912158"/>
                  <a:gd name="connsiteX10" fmla="*/ 2089250 w 3910412"/>
                  <a:gd name="connsiteY10" fmla="*/ 1111844 h 3912158"/>
                  <a:gd name="connsiteX11" fmla="*/ 1609190 w 3910412"/>
                  <a:gd name="connsiteY11" fmla="*/ 2422484 h 3912158"/>
                  <a:gd name="connsiteX12" fmla="*/ 1052930 w 3910412"/>
                  <a:gd name="connsiteY12" fmla="*/ 3466424 h 3912158"/>
                  <a:gd name="connsiteX13" fmla="*/ 450950 w 3910412"/>
                  <a:gd name="connsiteY13" fmla="*/ 3824564 h 3912158"/>
                  <a:gd name="connsiteX14" fmla="*/ 420470 w 3910412"/>
                  <a:gd name="connsiteY14" fmla="*/ 3908384 h 3912158"/>
                  <a:gd name="connsiteX15" fmla="*/ 1370 w 3910412"/>
                  <a:gd name="connsiteY15" fmla="*/ 3740744 h 3912158"/>
                  <a:gd name="connsiteX16" fmla="*/ 62330 w 3910412"/>
                  <a:gd name="connsiteY16" fmla="*/ 3664544 h 3912158"/>
                  <a:gd name="connsiteX0" fmla="*/ 62330 w 3910412"/>
                  <a:gd name="connsiteY0" fmla="*/ 3664544 h 3912158"/>
                  <a:gd name="connsiteX1" fmla="*/ 176630 w 3910412"/>
                  <a:gd name="connsiteY1" fmla="*/ 2773004 h 3912158"/>
                  <a:gd name="connsiteX2" fmla="*/ 1327250 w 3910412"/>
                  <a:gd name="connsiteY2" fmla="*/ 1088984 h 3912158"/>
                  <a:gd name="connsiteX3" fmla="*/ 2675990 w 3910412"/>
                  <a:gd name="connsiteY3" fmla="*/ 159344 h 3912158"/>
                  <a:gd name="connsiteX4" fmla="*/ 3841850 w 3910412"/>
                  <a:gd name="connsiteY4" fmla="*/ 6944 h 3912158"/>
                  <a:gd name="connsiteX5" fmla="*/ 3780890 w 3910412"/>
                  <a:gd name="connsiteY5" fmla="*/ 235544 h 3912158"/>
                  <a:gd name="connsiteX6" fmla="*/ 3841850 w 3910412"/>
                  <a:gd name="connsiteY6" fmla="*/ 464144 h 3912158"/>
                  <a:gd name="connsiteX7" fmla="*/ 3620870 w 3910412"/>
                  <a:gd name="connsiteY7" fmla="*/ 578444 h 3912158"/>
                  <a:gd name="connsiteX8" fmla="*/ 3034130 w 3910412"/>
                  <a:gd name="connsiteY8" fmla="*/ 387944 h 3912158"/>
                  <a:gd name="connsiteX9" fmla="*/ 2660750 w 3910412"/>
                  <a:gd name="connsiteY9" fmla="*/ 403184 h 3912158"/>
                  <a:gd name="connsiteX10" fmla="*/ 2089250 w 3910412"/>
                  <a:gd name="connsiteY10" fmla="*/ 1111844 h 3912158"/>
                  <a:gd name="connsiteX11" fmla="*/ 1609190 w 3910412"/>
                  <a:gd name="connsiteY11" fmla="*/ 2422484 h 3912158"/>
                  <a:gd name="connsiteX12" fmla="*/ 1052930 w 3910412"/>
                  <a:gd name="connsiteY12" fmla="*/ 3466424 h 3912158"/>
                  <a:gd name="connsiteX13" fmla="*/ 450950 w 3910412"/>
                  <a:gd name="connsiteY13" fmla="*/ 3824564 h 3912158"/>
                  <a:gd name="connsiteX14" fmla="*/ 420470 w 3910412"/>
                  <a:gd name="connsiteY14" fmla="*/ 3908384 h 3912158"/>
                  <a:gd name="connsiteX15" fmla="*/ 1370 w 3910412"/>
                  <a:gd name="connsiteY15" fmla="*/ 3740744 h 3912158"/>
                  <a:gd name="connsiteX16" fmla="*/ 62330 w 3910412"/>
                  <a:gd name="connsiteY16" fmla="*/ 3664544 h 3912158"/>
                  <a:gd name="connsiteX0" fmla="*/ 62330 w 3910412"/>
                  <a:gd name="connsiteY0" fmla="*/ 3664544 h 3912158"/>
                  <a:gd name="connsiteX1" fmla="*/ 176630 w 3910412"/>
                  <a:gd name="connsiteY1" fmla="*/ 2773004 h 3912158"/>
                  <a:gd name="connsiteX2" fmla="*/ 1327250 w 3910412"/>
                  <a:gd name="connsiteY2" fmla="*/ 1088984 h 3912158"/>
                  <a:gd name="connsiteX3" fmla="*/ 2675990 w 3910412"/>
                  <a:gd name="connsiteY3" fmla="*/ 159344 h 3912158"/>
                  <a:gd name="connsiteX4" fmla="*/ 3841850 w 3910412"/>
                  <a:gd name="connsiteY4" fmla="*/ 6944 h 3912158"/>
                  <a:gd name="connsiteX5" fmla="*/ 3780890 w 3910412"/>
                  <a:gd name="connsiteY5" fmla="*/ 235544 h 3912158"/>
                  <a:gd name="connsiteX6" fmla="*/ 3841850 w 3910412"/>
                  <a:gd name="connsiteY6" fmla="*/ 464144 h 3912158"/>
                  <a:gd name="connsiteX7" fmla="*/ 3620870 w 3910412"/>
                  <a:gd name="connsiteY7" fmla="*/ 578444 h 3912158"/>
                  <a:gd name="connsiteX8" fmla="*/ 3034130 w 3910412"/>
                  <a:gd name="connsiteY8" fmla="*/ 387944 h 3912158"/>
                  <a:gd name="connsiteX9" fmla="*/ 2660750 w 3910412"/>
                  <a:gd name="connsiteY9" fmla="*/ 403184 h 3912158"/>
                  <a:gd name="connsiteX10" fmla="*/ 2089250 w 3910412"/>
                  <a:gd name="connsiteY10" fmla="*/ 1111844 h 3912158"/>
                  <a:gd name="connsiteX11" fmla="*/ 1609190 w 3910412"/>
                  <a:gd name="connsiteY11" fmla="*/ 2422484 h 3912158"/>
                  <a:gd name="connsiteX12" fmla="*/ 1052930 w 3910412"/>
                  <a:gd name="connsiteY12" fmla="*/ 3466424 h 3912158"/>
                  <a:gd name="connsiteX13" fmla="*/ 450950 w 3910412"/>
                  <a:gd name="connsiteY13" fmla="*/ 3824564 h 3912158"/>
                  <a:gd name="connsiteX14" fmla="*/ 420470 w 3910412"/>
                  <a:gd name="connsiteY14" fmla="*/ 3908384 h 3912158"/>
                  <a:gd name="connsiteX15" fmla="*/ 1370 w 3910412"/>
                  <a:gd name="connsiteY15" fmla="*/ 3693119 h 3912158"/>
                  <a:gd name="connsiteX16" fmla="*/ 62330 w 3910412"/>
                  <a:gd name="connsiteY16" fmla="*/ 3664544 h 3912158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24564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24564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24564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24564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34089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34089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34089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0964 w 3909046"/>
                  <a:gd name="connsiteY0" fmla="*/ 3664544 h 3908670"/>
                  <a:gd name="connsiteX1" fmla="*/ 175264 w 3909046"/>
                  <a:gd name="connsiteY1" fmla="*/ 2773004 h 3908670"/>
                  <a:gd name="connsiteX2" fmla="*/ 1325884 w 3909046"/>
                  <a:gd name="connsiteY2" fmla="*/ 1088984 h 3908670"/>
                  <a:gd name="connsiteX3" fmla="*/ 2674624 w 3909046"/>
                  <a:gd name="connsiteY3" fmla="*/ 159344 h 3908670"/>
                  <a:gd name="connsiteX4" fmla="*/ 3840484 w 3909046"/>
                  <a:gd name="connsiteY4" fmla="*/ 6944 h 3908670"/>
                  <a:gd name="connsiteX5" fmla="*/ 3779524 w 3909046"/>
                  <a:gd name="connsiteY5" fmla="*/ 235544 h 3908670"/>
                  <a:gd name="connsiteX6" fmla="*/ 3840484 w 3909046"/>
                  <a:gd name="connsiteY6" fmla="*/ 464144 h 3908670"/>
                  <a:gd name="connsiteX7" fmla="*/ 3619504 w 3909046"/>
                  <a:gd name="connsiteY7" fmla="*/ 578444 h 3908670"/>
                  <a:gd name="connsiteX8" fmla="*/ 3032764 w 3909046"/>
                  <a:gd name="connsiteY8" fmla="*/ 387944 h 3908670"/>
                  <a:gd name="connsiteX9" fmla="*/ 2659384 w 3909046"/>
                  <a:gd name="connsiteY9" fmla="*/ 403184 h 3908670"/>
                  <a:gd name="connsiteX10" fmla="*/ 2087884 w 3909046"/>
                  <a:gd name="connsiteY10" fmla="*/ 1111844 h 3908670"/>
                  <a:gd name="connsiteX11" fmla="*/ 1607824 w 3909046"/>
                  <a:gd name="connsiteY11" fmla="*/ 2422484 h 3908670"/>
                  <a:gd name="connsiteX12" fmla="*/ 1051564 w 3909046"/>
                  <a:gd name="connsiteY12" fmla="*/ 3466424 h 3908670"/>
                  <a:gd name="connsiteX13" fmla="*/ 449584 w 3909046"/>
                  <a:gd name="connsiteY13" fmla="*/ 3834089 h 3908670"/>
                  <a:gd name="connsiteX14" fmla="*/ 419104 w 3909046"/>
                  <a:gd name="connsiteY14" fmla="*/ 3908384 h 3908670"/>
                  <a:gd name="connsiteX15" fmla="*/ 4 w 3909046"/>
                  <a:gd name="connsiteY15" fmla="*/ 3693119 h 3908670"/>
                  <a:gd name="connsiteX16" fmla="*/ 60964 w 3909046"/>
                  <a:gd name="connsiteY16" fmla="*/ 3664544 h 3908670"/>
                  <a:gd name="connsiteX0" fmla="*/ 62431 w 3910513"/>
                  <a:gd name="connsiteY0" fmla="*/ 3664544 h 3908646"/>
                  <a:gd name="connsiteX1" fmla="*/ 176731 w 3910513"/>
                  <a:gd name="connsiteY1" fmla="*/ 2773004 h 3908646"/>
                  <a:gd name="connsiteX2" fmla="*/ 1327351 w 3910513"/>
                  <a:gd name="connsiteY2" fmla="*/ 1088984 h 3908646"/>
                  <a:gd name="connsiteX3" fmla="*/ 2676091 w 3910513"/>
                  <a:gd name="connsiteY3" fmla="*/ 159344 h 3908646"/>
                  <a:gd name="connsiteX4" fmla="*/ 3841951 w 3910513"/>
                  <a:gd name="connsiteY4" fmla="*/ 6944 h 3908646"/>
                  <a:gd name="connsiteX5" fmla="*/ 3780991 w 3910513"/>
                  <a:gd name="connsiteY5" fmla="*/ 235544 h 3908646"/>
                  <a:gd name="connsiteX6" fmla="*/ 3841951 w 3910513"/>
                  <a:gd name="connsiteY6" fmla="*/ 464144 h 3908646"/>
                  <a:gd name="connsiteX7" fmla="*/ 3620971 w 3910513"/>
                  <a:gd name="connsiteY7" fmla="*/ 578444 h 3908646"/>
                  <a:gd name="connsiteX8" fmla="*/ 3034231 w 3910513"/>
                  <a:gd name="connsiteY8" fmla="*/ 387944 h 3908646"/>
                  <a:gd name="connsiteX9" fmla="*/ 2660851 w 3910513"/>
                  <a:gd name="connsiteY9" fmla="*/ 403184 h 3908646"/>
                  <a:gd name="connsiteX10" fmla="*/ 2089351 w 3910513"/>
                  <a:gd name="connsiteY10" fmla="*/ 1111844 h 3908646"/>
                  <a:gd name="connsiteX11" fmla="*/ 1609291 w 3910513"/>
                  <a:gd name="connsiteY11" fmla="*/ 2422484 h 3908646"/>
                  <a:gd name="connsiteX12" fmla="*/ 1053031 w 3910513"/>
                  <a:gd name="connsiteY12" fmla="*/ 3466424 h 3908646"/>
                  <a:gd name="connsiteX13" fmla="*/ 451051 w 3910513"/>
                  <a:gd name="connsiteY13" fmla="*/ 3834089 h 3908646"/>
                  <a:gd name="connsiteX14" fmla="*/ 420571 w 3910513"/>
                  <a:gd name="connsiteY14" fmla="*/ 3908384 h 3908646"/>
                  <a:gd name="connsiteX15" fmla="*/ 1471 w 3910513"/>
                  <a:gd name="connsiteY15" fmla="*/ 3693119 h 3908646"/>
                  <a:gd name="connsiteX16" fmla="*/ 62431 w 3910513"/>
                  <a:gd name="connsiteY16" fmla="*/ 3664544 h 3908646"/>
                  <a:gd name="connsiteX0" fmla="*/ 62431 w 3910513"/>
                  <a:gd name="connsiteY0" fmla="*/ 3664544 h 3908646"/>
                  <a:gd name="connsiteX1" fmla="*/ 176731 w 3910513"/>
                  <a:gd name="connsiteY1" fmla="*/ 2773004 h 3908646"/>
                  <a:gd name="connsiteX2" fmla="*/ 1327351 w 3910513"/>
                  <a:gd name="connsiteY2" fmla="*/ 1088984 h 3908646"/>
                  <a:gd name="connsiteX3" fmla="*/ 2676091 w 3910513"/>
                  <a:gd name="connsiteY3" fmla="*/ 159344 h 3908646"/>
                  <a:gd name="connsiteX4" fmla="*/ 3841951 w 3910513"/>
                  <a:gd name="connsiteY4" fmla="*/ 6944 h 3908646"/>
                  <a:gd name="connsiteX5" fmla="*/ 3780991 w 3910513"/>
                  <a:gd name="connsiteY5" fmla="*/ 235544 h 3908646"/>
                  <a:gd name="connsiteX6" fmla="*/ 3841951 w 3910513"/>
                  <a:gd name="connsiteY6" fmla="*/ 464144 h 3908646"/>
                  <a:gd name="connsiteX7" fmla="*/ 3620971 w 3910513"/>
                  <a:gd name="connsiteY7" fmla="*/ 578444 h 3908646"/>
                  <a:gd name="connsiteX8" fmla="*/ 3034231 w 3910513"/>
                  <a:gd name="connsiteY8" fmla="*/ 387944 h 3908646"/>
                  <a:gd name="connsiteX9" fmla="*/ 2660851 w 3910513"/>
                  <a:gd name="connsiteY9" fmla="*/ 403184 h 3908646"/>
                  <a:gd name="connsiteX10" fmla="*/ 2089351 w 3910513"/>
                  <a:gd name="connsiteY10" fmla="*/ 1111844 h 3908646"/>
                  <a:gd name="connsiteX11" fmla="*/ 1609291 w 3910513"/>
                  <a:gd name="connsiteY11" fmla="*/ 2422484 h 3908646"/>
                  <a:gd name="connsiteX12" fmla="*/ 1053031 w 3910513"/>
                  <a:gd name="connsiteY12" fmla="*/ 3466424 h 3908646"/>
                  <a:gd name="connsiteX13" fmla="*/ 451051 w 3910513"/>
                  <a:gd name="connsiteY13" fmla="*/ 3834089 h 3908646"/>
                  <a:gd name="connsiteX14" fmla="*/ 420571 w 3910513"/>
                  <a:gd name="connsiteY14" fmla="*/ 3908384 h 3908646"/>
                  <a:gd name="connsiteX15" fmla="*/ 1471 w 3910513"/>
                  <a:gd name="connsiteY15" fmla="*/ 3693119 h 3908646"/>
                  <a:gd name="connsiteX16" fmla="*/ 62431 w 3910513"/>
                  <a:gd name="connsiteY16" fmla="*/ 3664544 h 3908646"/>
                  <a:gd name="connsiteX0" fmla="*/ 62431 w 3910513"/>
                  <a:gd name="connsiteY0" fmla="*/ 3664544 h 3908646"/>
                  <a:gd name="connsiteX1" fmla="*/ 176731 w 3910513"/>
                  <a:gd name="connsiteY1" fmla="*/ 2773004 h 3908646"/>
                  <a:gd name="connsiteX2" fmla="*/ 1327351 w 3910513"/>
                  <a:gd name="connsiteY2" fmla="*/ 1088984 h 3908646"/>
                  <a:gd name="connsiteX3" fmla="*/ 2676091 w 3910513"/>
                  <a:gd name="connsiteY3" fmla="*/ 159344 h 3908646"/>
                  <a:gd name="connsiteX4" fmla="*/ 3841951 w 3910513"/>
                  <a:gd name="connsiteY4" fmla="*/ 6944 h 3908646"/>
                  <a:gd name="connsiteX5" fmla="*/ 3780991 w 3910513"/>
                  <a:gd name="connsiteY5" fmla="*/ 235544 h 3908646"/>
                  <a:gd name="connsiteX6" fmla="*/ 3841951 w 3910513"/>
                  <a:gd name="connsiteY6" fmla="*/ 464144 h 3908646"/>
                  <a:gd name="connsiteX7" fmla="*/ 3620971 w 3910513"/>
                  <a:gd name="connsiteY7" fmla="*/ 578444 h 3908646"/>
                  <a:gd name="connsiteX8" fmla="*/ 3034231 w 3910513"/>
                  <a:gd name="connsiteY8" fmla="*/ 387944 h 3908646"/>
                  <a:gd name="connsiteX9" fmla="*/ 2660851 w 3910513"/>
                  <a:gd name="connsiteY9" fmla="*/ 403184 h 3908646"/>
                  <a:gd name="connsiteX10" fmla="*/ 2089351 w 3910513"/>
                  <a:gd name="connsiteY10" fmla="*/ 1111844 h 3908646"/>
                  <a:gd name="connsiteX11" fmla="*/ 1609291 w 3910513"/>
                  <a:gd name="connsiteY11" fmla="*/ 2422484 h 3908646"/>
                  <a:gd name="connsiteX12" fmla="*/ 1053031 w 3910513"/>
                  <a:gd name="connsiteY12" fmla="*/ 3466424 h 3908646"/>
                  <a:gd name="connsiteX13" fmla="*/ 451051 w 3910513"/>
                  <a:gd name="connsiteY13" fmla="*/ 3834089 h 3908646"/>
                  <a:gd name="connsiteX14" fmla="*/ 420571 w 3910513"/>
                  <a:gd name="connsiteY14" fmla="*/ 3908384 h 3908646"/>
                  <a:gd name="connsiteX15" fmla="*/ 1471 w 3910513"/>
                  <a:gd name="connsiteY15" fmla="*/ 3693119 h 3908646"/>
                  <a:gd name="connsiteX16" fmla="*/ 62431 w 3910513"/>
                  <a:gd name="connsiteY16" fmla="*/ 3664544 h 3908646"/>
                  <a:gd name="connsiteX0" fmla="*/ 62431 w 3910513"/>
                  <a:gd name="connsiteY0" fmla="*/ 3664544 h 3908646"/>
                  <a:gd name="connsiteX1" fmla="*/ 176731 w 3910513"/>
                  <a:gd name="connsiteY1" fmla="*/ 2773004 h 3908646"/>
                  <a:gd name="connsiteX2" fmla="*/ 1327351 w 3910513"/>
                  <a:gd name="connsiteY2" fmla="*/ 1088984 h 3908646"/>
                  <a:gd name="connsiteX3" fmla="*/ 2676091 w 3910513"/>
                  <a:gd name="connsiteY3" fmla="*/ 159344 h 3908646"/>
                  <a:gd name="connsiteX4" fmla="*/ 3841951 w 3910513"/>
                  <a:gd name="connsiteY4" fmla="*/ 6944 h 3908646"/>
                  <a:gd name="connsiteX5" fmla="*/ 3780991 w 3910513"/>
                  <a:gd name="connsiteY5" fmla="*/ 235544 h 3908646"/>
                  <a:gd name="connsiteX6" fmla="*/ 3841951 w 3910513"/>
                  <a:gd name="connsiteY6" fmla="*/ 464144 h 3908646"/>
                  <a:gd name="connsiteX7" fmla="*/ 3620971 w 3910513"/>
                  <a:gd name="connsiteY7" fmla="*/ 578444 h 3908646"/>
                  <a:gd name="connsiteX8" fmla="*/ 3034231 w 3910513"/>
                  <a:gd name="connsiteY8" fmla="*/ 387944 h 3908646"/>
                  <a:gd name="connsiteX9" fmla="*/ 2660851 w 3910513"/>
                  <a:gd name="connsiteY9" fmla="*/ 403184 h 3908646"/>
                  <a:gd name="connsiteX10" fmla="*/ 2089351 w 3910513"/>
                  <a:gd name="connsiteY10" fmla="*/ 1111844 h 3908646"/>
                  <a:gd name="connsiteX11" fmla="*/ 1609291 w 3910513"/>
                  <a:gd name="connsiteY11" fmla="*/ 2422484 h 3908646"/>
                  <a:gd name="connsiteX12" fmla="*/ 1053031 w 3910513"/>
                  <a:gd name="connsiteY12" fmla="*/ 3466424 h 3908646"/>
                  <a:gd name="connsiteX13" fmla="*/ 451051 w 3910513"/>
                  <a:gd name="connsiteY13" fmla="*/ 3834089 h 3908646"/>
                  <a:gd name="connsiteX14" fmla="*/ 420571 w 3910513"/>
                  <a:gd name="connsiteY14" fmla="*/ 3908384 h 3908646"/>
                  <a:gd name="connsiteX15" fmla="*/ 1471 w 3910513"/>
                  <a:gd name="connsiteY15" fmla="*/ 3693119 h 3908646"/>
                  <a:gd name="connsiteX16" fmla="*/ 62431 w 3910513"/>
                  <a:gd name="connsiteY16" fmla="*/ 3664544 h 3908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10513" h="3908646">
                    <a:moveTo>
                      <a:pt x="62431" y="3664544"/>
                    </a:moveTo>
                    <a:cubicBezTo>
                      <a:pt x="44016" y="3493729"/>
                      <a:pt x="-34089" y="3202264"/>
                      <a:pt x="176731" y="2773004"/>
                    </a:cubicBezTo>
                    <a:cubicBezTo>
                      <a:pt x="387551" y="2343744"/>
                      <a:pt x="910791" y="1524594"/>
                      <a:pt x="1327351" y="1088984"/>
                    </a:cubicBezTo>
                    <a:cubicBezTo>
                      <a:pt x="1743911" y="653374"/>
                      <a:pt x="2256991" y="339684"/>
                      <a:pt x="2676091" y="159344"/>
                    </a:cubicBezTo>
                    <a:cubicBezTo>
                      <a:pt x="3095191" y="-20996"/>
                      <a:pt x="3657801" y="-5756"/>
                      <a:pt x="3841951" y="6944"/>
                    </a:cubicBezTo>
                    <a:cubicBezTo>
                      <a:pt x="4026101" y="19644"/>
                      <a:pt x="3780991" y="159344"/>
                      <a:pt x="3780991" y="235544"/>
                    </a:cubicBezTo>
                    <a:cubicBezTo>
                      <a:pt x="3780991" y="311744"/>
                      <a:pt x="3868621" y="406994"/>
                      <a:pt x="3841951" y="464144"/>
                    </a:cubicBezTo>
                    <a:cubicBezTo>
                      <a:pt x="3815281" y="521294"/>
                      <a:pt x="3755591" y="591144"/>
                      <a:pt x="3620971" y="578444"/>
                    </a:cubicBezTo>
                    <a:cubicBezTo>
                      <a:pt x="3486351" y="565744"/>
                      <a:pt x="3194251" y="417154"/>
                      <a:pt x="3034231" y="387944"/>
                    </a:cubicBezTo>
                    <a:cubicBezTo>
                      <a:pt x="2874211" y="358734"/>
                      <a:pt x="2818331" y="282534"/>
                      <a:pt x="2660851" y="403184"/>
                    </a:cubicBezTo>
                    <a:cubicBezTo>
                      <a:pt x="2503371" y="523834"/>
                      <a:pt x="2264611" y="775294"/>
                      <a:pt x="2089351" y="1111844"/>
                    </a:cubicBezTo>
                    <a:cubicBezTo>
                      <a:pt x="1914091" y="1448394"/>
                      <a:pt x="1782011" y="2030054"/>
                      <a:pt x="1609291" y="2422484"/>
                    </a:cubicBezTo>
                    <a:cubicBezTo>
                      <a:pt x="1436571" y="2814914"/>
                      <a:pt x="1277821" y="3253382"/>
                      <a:pt x="1053031" y="3466424"/>
                    </a:cubicBezTo>
                    <a:cubicBezTo>
                      <a:pt x="828241" y="3679466"/>
                      <a:pt x="556461" y="3760429"/>
                      <a:pt x="451051" y="3834089"/>
                    </a:cubicBezTo>
                    <a:cubicBezTo>
                      <a:pt x="472641" y="3885524"/>
                      <a:pt x="476451" y="3900129"/>
                      <a:pt x="420571" y="3908384"/>
                    </a:cubicBezTo>
                    <a:cubicBezTo>
                      <a:pt x="339291" y="3916639"/>
                      <a:pt x="9726" y="3728044"/>
                      <a:pt x="1471" y="3693119"/>
                    </a:cubicBezTo>
                    <a:cubicBezTo>
                      <a:pt x="-6784" y="3658194"/>
                      <a:pt x="20521" y="3648034"/>
                      <a:pt x="62431" y="366454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39D3081B-457C-42B2-89F7-D9DE19CD125A}"/>
                  </a:ext>
                </a:extLst>
              </p:cNvPr>
              <p:cNvSpPr/>
              <p:nvPr/>
            </p:nvSpPr>
            <p:spPr>
              <a:xfrm>
                <a:off x="5943828" y="3548206"/>
                <a:ext cx="3001380" cy="1558856"/>
              </a:xfrm>
              <a:custGeom>
                <a:avLst/>
                <a:gdLst>
                  <a:gd name="connsiteX0" fmla="*/ 1154108 w 4819684"/>
                  <a:gd name="connsiteY0" fmla="*/ 1481480 h 2503247"/>
                  <a:gd name="connsiteX1" fmla="*/ 168270 w 4819684"/>
                  <a:gd name="connsiteY1" fmla="*/ 1791042 h 2503247"/>
                  <a:gd name="connsiteX2" fmla="*/ 77783 w 4819684"/>
                  <a:gd name="connsiteY2" fmla="*/ 2138705 h 2503247"/>
                  <a:gd name="connsiteX3" fmla="*/ 973133 w 4819684"/>
                  <a:gd name="connsiteY3" fmla="*/ 2491130 h 2503247"/>
                  <a:gd name="connsiteX4" fmla="*/ 2487608 w 4819684"/>
                  <a:gd name="connsiteY4" fmla="*/ 2395880 h 2503247"/>
                  <a:gd name="connsiteX5" fmla="*/ 3411533 w 4819684"/>
                  <a:gd name="connsiteY5" fmla="*/ 2143467 h 2503247"/>
                  <a:gd name="connsiteX6" fmla="*/ 4292595 w 4819684"/>
                  <a:gd name="connsiteY6" fmla="*/ 1671980 h 2503247"/>
                  <a:gd name="connsiteX7" fmla="*/ 4802183 w 4819684"/>
                  <a:gd name="connsiteY7" fmla="*/ 1038567 h 2503247"/>
                  <a:gd name="connsiteX8" fmla="*/ 4697408 w 4819684"/>
                  <a:gd name="connsiteY8" fmla="*/ 424205 h 2503247"/>
                  <a:gd name="connsiteX9" fmla="*/ 4654545 w 4819684"/>
                  <a:gd name="connsiteY9" fmla="*/ 342 h 2503247"/>
                  <a:gd name="connsiteX10" fmla="*/ 4592633 w 4819684"/>
                  <a:gd name="connsiteY10" fmla="*/ 357530 h 2503247"/>
                  <a:gd name="connsiteX11" fmla="*/ 4616445 w 4819684"/>
                  <a:gd name="connsiteY11" fmla="*/ 638517 h 2503247"/>
                  <a:gd name="connsiteX12" fmla="*/ 4397370 w 4819684"/>
                  <a:gd name="connsiteY12" fmla="*/ 1176680 h 2503247"/>
                  <a:gd name="connsiteX13" fmla="*/ 3430583 w 4819684"/>
                  <a:gd name="connsiteY13" fmla="*/ 1533867 h 2503247"/>
                  <a:gd name="connsiteX14" fmla="*/ 1154108 w 4819684"/>
                  <a:gd name="connsiteY14" fmla="*/ 1481480 h 250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19684" h="2503247">
                    <a:moveTo>
                      <a:pt x="1154108" y="1481480"/>
                    </a:moveTo>
                    <a:cubicBezTo>
                      <a:pt x="610389" y="1524342"/>
                      <a:pt x="347657" y="1681505"/>
                      <a:pt x="168270" y="1791042"/>
                    </a:cubicBezTo>
                    <a:cubicBezTo>
                      <a:pt x="-11117" y="1900579"/>
                      <a:pt x="-56361" y="2022024"/>
                      <a:pt x="77783" y="2138705"/>
                    </a:cubicBezTo>
                    <a:cubicBezTo>
                      <a:pt x="211927" y="2255386"/>
                      <a:pt x="571496" y="2448268"/>
                      <a:pt x="973133" y="2491130"/>
                    </a:cubicBezTo>
                    <a:cubicBezTo>
                      <a:pt x="1374770" y="2533992"/>
                      <a:pt x="2081208" y="2453824"/>
                      <a:pt x="2487608" y="2395880"/>
                    </a:cubicBezTo>
                    <a:cubicBezTo>
                      <a:pt x="2894008" y="2337936"/>
                      <a:pt x="3110702" y="2264117"/>
                      <a:pt x="3411533" y="2143467"/>
                    </a:cubicBezTo>
                    <a:cubicBezTo>
                      <a:pt x="3712364" y="2022817"/>
                      <a:pt x="4060820" y="1856130"/>
                      <a:pt x="4292595" y="1671980"/>
                    </a:cubicBezTo>
                    <a:cubicBezTo>
                      <a:pt x="4524370" y="1487830"/>
                      <a:pt x="4734714" y="1246529"/>
                      <a:pt x="4802183" y="1038567"/>
                    </a:cubicBezTo>
                    <a:cubicBezTo>
                      <a:pt x="4869652" y="830605"/>
                      <a:pt x="4722014" y="597242"/>
                      <a:pt x="4697408" y="424205"/>
                    </a:cubicBezTo>
                    <a:cubicBezTo>
                      <a:pt x="4672802" y="251168"/>
                      <a:pt x="4672007" y="11454"/>
                      <a:pt x="4654545" y="342"/>
                    </a:cubicBezTo>
                    <a:cubicBezTo>
                      <a:pt x="4637083" y="-10770"/>
                      <a:pt x="4598983" y="251168"/>
                      <a:pt x="4592633" y="357530"/>
                    </a:cubicBezTo>
                    <a:cubicBezTo>
                      <a:pt x="4586283" y="463892"/>
                      <a:pt x="4648989" y="501992"/>
                      <a:pt x="4616445" y="638517"/>
                    </a:cubicBezTo>
                    <a:cubicBezTo>
                      <a:pt x="4583901" y="775042"/>
                      <a:pt x="4595014" y="1027455"/>
                      <a:pt x="4397370" y="1176680"/>
                    </a:cubicBezTo>
                    <a:cubicBezTo>
                      <a:pt x="4199726" y="1325905"/>
                      <a:pt x="3968745" y="1484655"/>
                      <a:pt x="3430583" y="1533867"/>
                    </a:cubicBezTo>
                    <a:cubicBezTo>
                      <a:pt x="2892421" y="1583079"/>
                      <a:pt x="1697827" y="1438618"/>
                      <a:pt x="1154108" y="148148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CEB8865F-FFEB-4419-B340-1AE6DAF90E62}"/>
                  </a:ext>
                </a:extLst>
              </p:cNvPr>
              <p:cNvSpPr/>
              <p:nvPr/>
            </p:nvSpPr>
            <p:spPr>
              <a:xfrm>
                <a:off x="4459698" y="3730245"/>
                <a:ext cx="674304" cy="816317"/>
              </a:xfrm>
              <a:custGeom>
                <a:avLst/>
                <a:gdLst>
                  <a:gd name="connsiteX0" fmla="*/ 231365 w 674304"/>
                  <a:gd name="connsiteY0" fmla="*/ 29749 h 816317"/>
                  <a:gd name="connsiteX1" fmla="*/ 98015 w 674304"/>
                  <a:gd name="connsiteY1" fmla="*/ 196436 h 816317"/>
                  <a:gd name="connsiteX2" fmla="*/ 186121 w 674304"/>
                  <a:gd name="connsiteY2" fmla="*/ 386936 h 816317"/>
                  <a:gd name="connsiteX3" fmla="*/ 2765 w 674304"/>
                  <a:gd name="connsiteY3" fmla="*/ 586961 h 816317"/>
                  <a:gd name="connsiteX4" fmla="*/ 112302 w 674304"/>
                  <a:gd name="connsiteY4" fmla="*/ 815561 h 816317"/>
                  <a:gd name="connsiteX5" fmla="*/ 569502 w 674304"/>
                  <a:gd name="connsiteY5" fmla="*/ 505999 h 816317"/>
                  <a:gd name="connsiteX6" fmla="*/ 507590 w 674304"/>
                  <a:gd name="connsiteY6" fmla="*/ 303593 h 816317"/>
                  <a:gd name="connsiteX7" fmla="*/ 674277 w 674304"/>
                  <a:gd name="connsiteY7" fmla="*/ 110711 h 816317"/>
                  <a:gd name="connsiteX8" fmla="*/ 493302 w 674304"/>
                  <a:gd name="connsiteY8" fmla="*/ 8318 h 816317"/>
                  <a:gd name="connsiteX9" fmla="*/ 231365 w 674304"/>
                  <a:gd name="connsiteY9" fmla="*/ 29749 h 81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4304" h="816317">
                    <a:moveTo>
                      <a:pt x="231365" y="29749"/>
                    </a:moveTo>
                    <a:cubicBezTo>
                      <a:pt x="165484" y="61102"/>
                      <a:pt x="105556" y="136905"/>
                      <a:pt x="98015" y="196436"/>
                    </a:cubicBezTo>
                    <a:cubicBezTo>
                      <a:pt x="90474" y="255967"/>
                      <a:pt x="201996" y="321849"/>
                      <a:pt x="186121" y="386936"/>
                    </a:cubicBezTo>
                    <a:cubicBezTo>
                      <a:pt x="170246" y="452023"/>
                      <a:pt x="15068" y="515523"/>
                      <a:pt x="2765" y="586961"/>
                    </a:cubicBezTo>
                    <a:cubicBezTo>
                      <a:pt x="-9538" y="658399"/>
                      <a:pt x="17846" y="829055"/>
                      <a:pt x="112302" y="815561"/>
                    </a:cubicBezTo>
                    <a:cubicBezTo>
                      <a:pt x="206758" y="802067"/>
                      <a:pt x="503621" y="591327"/>
                      <a:pt x="569502" y="505999"/>
                    </a:cubicBezTo>
                    <a:cubicBezTo>
                      <a:pt x="635383" y="420671"/>
                      <a:pt x="490128" y="369474"/>
                      <a:pt x="507590" y="303593"/>
                    </a:cubicBezTo>
                    <a:cubicBezTo>
                      <a:pt x="525052" y="237712"/>
                      <a:pt x="676658" y="159923"/>
                      <a:pt x="674277" y="110711"/>
                    </a:cubicBezTo>
                    <a:cubicBezTo>
                      <a:pt x="671896" y="61499"/>
                      <a:pt x="563549" y="23796"/>
                      <a:pt x="493302" y="8318"/>
                    </a:cubicBezTo>
                    <a:cubicBezTo>
                      <a:pt x="423055" y="-7160"/>
                      <a:pt x="297246" y="-1604"/>
                      <a:pt x="231365" y="29749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FFAD443B-F535-465B-B14A-122E8FE2FA89}"/>
                  </a:ext>
                </a:extLst>
              </p:cNvPr>
              <p:cNvSpPr/>
              <p:nvPr/>
            </p:nvSpPr>
            <p:spPr>
              <a:xfrm>
                <a:off x="5177574" y="3063176"/>
                <a:ext cx="289384" cy="659632"/>
              </a:xfrm>
              <a:custGeom>
                <a:avLst/>
                <a:gdLst>
                  <a:gd name="connsiteX0" fmla="*/ 285014 w 289384"/>
                  <a:gd name="connsiteY0" fmla="*/ 1493 h 659632"/>
                  <a:gd name="connsiteX1" fmla="*/ 151664 w 289384"/>
                  <a:gd name="connsiteY1" fmla="*/ 96743 h 659632"/>
                  <a:gd name="connsiteX2" fmla="*/ 134995 w 289384"/>
                  <a:gd name="connsiteY2" fmla="*/ 322962 h 659632"/>
                  <a:gd name="connsiteX3" fmla="*/ 13551 w 289384"/>
                  <a:gd name="connsiteY3" fmla="*/ 484887 h 659632"/>
                  <a:gd name="connsiteX4" fmla="*/ 27839 w 289384"/>
                  <a:gd name="connsiteY4" fmla="*/ 658718 h 659632"/>
                  <a:gd name="connsiteX5" fmla="*/ 235007 w 289384"/>
                  <a:gd name="connsiteY5" fmla="*/ 406305 h 659632"/>
                  <a:gd name="connsiteX6" fmla="*/ 254057 w 289384"/>
                  <a:gd name="connsiteY6" fmla="*/ 163418 h 659632"/>
                  <a:gd name="connsiteX7" fmla="*/ 285014 w 289384"/>
                  <a:gd name="connsiteY7" fmla="*/ 1493 h 659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384" h="659632">
                    <a:moveTo>
                      <a:pt x="285014" y="1493"/>
                    </a:moveTo>
                    <a:cubicBezTo>
                      <a:pt x="267949" y="-9619"/>
                      <a:pt x="176667" y="43165"/>
                      <a:pt x="151664" y="96743"/>
                    </a:cubicBezTo>
                    <a:cubicBezTo>
                      <a:pt x="126661" y="150321"/>
                      <a:pt x="158014" y="258271"/>
                      <a:pt x="134995" y="322962"/>
                    </a:cubicBezTo>
                    <a:cubicBezTo>
                      <a:pt x="111976" y="387653"/>
                      <a:pt x="31410" y="428928"/>
                      <a:pt x="13551" y="484887"/>
                    </a:cubicBezTo>
                    <a:cubicBezTo>
                      <a:pt x="-4308" y="540846"/>
                      <a:pt x="-9070" y="671815"/>
                      <a:pt x="27839" y="658718"/>
                    </a:cubicBezTo>
                    <a:cubicBezTo>
                      <a:pt x="64748" y="645621"/>
                      <a:pt x="197304" y="488855"/>
                      <a:pt x="235007" y="406305"/>
                    </a:cubicBezTo>
                    <a:cubicBezTo>
                      <a:pt x="272710" y="323755"/>
                      <a:pt x="243738" y="230490"/>
                      <a:pt x="254057" y="163418"/>
                    </a:cubicBezTo>
                    <a:cubicBezTo>
                      <a:pt x="264376" y="96346"/>
                      <a:pt x="302079" y="12605"/>
                      <a:pt x="285014" y="1493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1C228757-4B75-4B60-8B2B-9B90DF0C1019}"/>
                  </a:ext>
                </a:extLst>
              </p:cNvPr>
              <p:cNvSpPr/>
              <p:nvPr/>
            </p:nvSpPr>
            <p:spPr>
              <a:xfrm>
                <a:off x="4676019" y="2894314"/>
                <a:ext cx="789276" cy="1334436"/>
              </a:xfrm>
              <a:custGeom>
                <a:avLst/>
                <a:gdLst>
                  <a:gd name="connsiteX0" fmla="*/ 7900 w 789276"/>
                  <a:gd name="connsiteY0" fmla="*/ 1330024 h 1334436"/>
                  <a:gd name="connsiteX1" fmla="*/ 288887 w 789276"/>
                  <a:gd name="connsiteY1" fmla="*/ 908542 h 1334436"/>
                  <a:gd name="connsiteX2" fmla="*/ 431762 w 789276"/>
                  <a:gd name="connsiteY2" fmla="*/ 565642 h 1334436"/>
                  <a:gd name="connsiteX3" fmla="*/ 786569 w 789276"/>
                  <a:gd name="connsiteY3" fmla="*/ 8430 h 1334436"/>
                  <a:gd name="connsiteX4" fmla="*/ 584162 w 789276"/>
                  <a:gd name="connsiteY4" fmla="*/ 253699 h 1334436"/>
                  <a:gd name="connsiteX5" fmla="*/ 379375 w 789276"/>
                  <a:gd name="connsiteY5" fmla="*/ 582311 h 1334436"/>
                  <a:gd name="connsiteX6" fmla="*/ 248406 w 789276"/>
                  <a:gd name="connsiteY6" fmla="*/ 863299 h 1334436"/>
                  <a:gd name="connsiteX7" fmla="*/ 93625 w 789276"/>
                  <a:gd name="connsiteY7" fmla="*/ 1113330 h 1334436"/>
                  <a:gd name="connsiteX8" fmla="*/ 7900 w 789276"/>
                  <a:gd name="connsiteY8" fmla="*/ 1330024 h 133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276" h="1334436">
                    <a:moveTo>
                      <a:pt x="7900" y="1330024"/>
                    </a:moveTo>
                    <a:cubicBezTo>
                      <a:pt x="40444" y="1295893"/>
                      <a:pt x="218243" y="1035939"/>
                      <a:pt x="288887" y="908542"/>
                    </a:cubicBezTo>
                    <a:cubicBezTo>
                      <a:pt x="359531" y="781145"/>
                      <a:pt x="348815" y="715660"/>
                      <a:pt x="431762" y="565642"/>
                    </a:cubicBezTo>
                    <a:cubicBezTo>
                      <a:pt x="514709" y="415624"/>
                      <a:pt x="761169" y="60420"/>
                      <a:pt x="786569" y="8430"/>
                    </a:cubicBezTo>
                    <a:cubicBezTo>
                      <a:pt x="811969" y="-43560"/>
                      <a:pt x="652028" y="158052"/>
                      <a:pt x="584162" y="253699"/>
                    </a:cubicBezTo>
                    <a:cubicBezTo>
                      <a:pt x="516296" y="349346"/>
                      <a:pt x="435334" y="480711"/>
                      <a:pt x="379375" y="582311"/>
                    </a:cubicBezTo>
                    <a:cubicBezTo>
                      <a:pt x="323416" y="683911"/>
                      <a:pt x="296031" y="774796"/>
                      <a:pt x="248406" y="863299"/>
                    </a:cubicBezTo>
                    <a:cubicBezTo>
                      <a:pt x="200781" y="951802"/>
                      <a:pt x="136091" y="1035146"/>
                      <a:pt x="93625" y="1113330"/>
                    </a:cubicBezTo>
                    <a:cubicBezTo>
                      <a:pt x="51159" y="1191514"/>
                      <a:pt x="-24644" y="1364155"/>
                      <a:pt x="7900" y="133002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356C5B0E-D809-4389-8A8D-DAAC60C2F7B7}"/>
                  </a:ext>
                </a:extLst>
              </p:cNvPr>
              <p:cNvSpPr/>
              <p:nvPr/>
            </p:nvSpPr>
            <p:spPr>
              <a:xfrm>
                <a:off x="6268839" y="4472318"/>
                <a:ext cx="1513087" cy="636257"/>
              </a:xfrm>
              <a:custGeom>
                <a:avLst/>
                <a:gdLst>
                  <a:gd name="connsiteX0" fmla="*/ 155775 w 1513087"/>
                  <a:gd name="connsiteY0" fmla="*/ 511248 h 636257"/>
                  <a:gd name="connsiteX1" fmla="*/ 289385 w 1513087"/>
                  <a:gd name="connsiteY1" fmla="*/ 600211 h 636257"/>
                  <a:gd name="connsiteX2" fmla="*/ 296394 w 1513087"/>
                  <a:gd name="connsiteY2" fmla="*/ 630187 h 636257"/>
                  <a:gd name="connsiteX3" fmla="*/ 280993 w 1513087"/>
                  <a:gd name="connsiteY3" fmla="*/ 629191 h 636257"/>
                  <a:gd name="connsiteX4" fmla="*/ 100105 w 1513087"/>
                  <a:gd name="connsiteY4" fmla="*/ 593857 h 636257"/>
                  <a:gd name="connsiteX5" fmla="*/ 23062 w 1513087"/>
                  <a:gd name="connsiteY5" fmla="*/ 566394 h 636257"/>
                  <a:gd name="connsiteX6" fmla="*/ 30462 w 1513087"/>
                  <a:gd name="connsiteY6" fmla="*/ 560957 h 636257"/>
                  <a:gd name="connsiteX7" fmla="*/ 155775 w 1513087"/>
                  <a:gd name="connsiteY7" fmla="*/ 511248 h 636257"/>
                  <a:gd name="connsiteX8" fmla="*/ 591989 w 1513087"/>
                  <a:gd name="connsiteY8" fmla="*/ 400675 h 636257"/>
                  <a:gd name="connsiteX9" fmla="*/ 741412 w 1513087"/>
                  <a:gd name="connsiteY9" fmla="*/ 422999 h 636257"/>
                  <a:gd name="connsiteX10" fmla="*/ 775345 w 1513087"/>
                  <a:gd name="connsiteY10" fmla="*/ 563791 h 636257"/>
                  <a:gd name="connsiteX11" fmla="*/ 767266 w 1513087"/>
                  <a:gd name="connsiteY11" fmla="*/ 621517 h 636257"/>
                  <a:gd name="connsiteX12" fmla="*/ 751438 w 1513087"/>
                  <a:gd name="connsiteY12" fmla="*/ 623074 h 636257"/>
                  <a:gd name="connsiteX13" fmla="*/ 498282 w 1513087"/>
                  <a:gd name="connsiteY13" fmla="*/ 636257 h 636257"/>
                  <a:gd name="connsiteX14" fmla="*/ 430610 w 1513087"/>
                  <a:gd name="connsiteY14" fmla="*/ 635980 h 636257"/>
                  <a:gd name="connsiteX15" fmla="*/ 431329 w 1513087"/>
                  <a:gd name="connsiteY15" fmla="*/ 632921 h 636257"/>
                  <a:gd name="connsiteX16" fmla="*/ 441375 w 1513087"/>
                  <a:gd name="connsiteY16" fmla="*/ 575399 h 636257"/>
                  <a:gd name="connsiteX17" fmla="*/ 441375 w 1513087"/>
                  <a:gd name="connsiteY17" fmla="*/ 432524 h 636257"/>
                  <a:gd name="connsiteX18" fmla="*/ 591989 w 1513087"/>
                  <a:gd name="connsiteY18" fmla="*/ 400675 h 636257"/>
                  <a:gd name="connsiteX19" fmla="*/ 1008952 w 1513087"/>
                  <a:gd name="connsiteY19" fmla="*/ 12997 h 636257"/>
                  <a:gd name="connsiteX20" fmla="*/ 1103809 w 1513087"/>
                  <a:gd name="connsiteY20" fmla="*/ 18242 h 636257"/>
                  <a:gd name="connsiteX21" fmla="*/ 1304783 w 1513087"/>
                  <a:gd name="connsiteY21" fmla="*/ 29178 h 636257"/>
                  <a:gd name="connsiteX22" fmla="*/ 1352049 w 1513087"/>
                  <a:gd name="connsiteY22" fmla="*/ 31148 h 636257"/>
                  <a:gd name="connsiteX23" fmla="*/ 1351274 w 1513087"/>
                  <a:gd name="connsiteY23" fmla="*/ 37342 h 636257"/>
                  <a:gd name="connsiteX24" fmla="*/ 1360687 w 1513087"/>
                  <a:gd name="connsiteY24" fmla="*/ 68336 h 636257"/>
                  <a:gd name="connsiteX25" fmla="*/ 1513087 w 1513087"/>
                  <a:gd name="connsiteY25" fmla="*/ 163586 h 636257"/>
                  <a:gd name="connsiteX26" fmla="*/ 1360687 w 1513087"/>
                  <a:gd name="connsiteY26" fmla="*/ 344561 h 636257"/>
                  <a:gd name="connsiteX27" fmla="*/ 1132087 w 1513087"/>
                  <a:gd name="connsiteY27" fmla="*/ 401711 h 636257"/>
                  <a:gd name="connsiteX28" fmla="*/ 1108275 w 1513087"/>
                  <a:gd name="connsiteY28" fmla="*/ 249311 h 636257"/>
                  <a:gd name="connsiteX29" fmla="*/ 979687 w 1513087"/>
                  <a:gd name="connsiteY29" fmla="*/ 115961 h 636257"/>
                  <a:gd name="connsiteX30" fmla="*/ 997547 w 1513087"/>
                  <a:gd name="connsiteY30" fmla="*/ 29640 h 636257"/>
                  <a:gd name="connsiteX31" fmla="*/ 406611 w 1513087"/>
                  <a:gd name="connsiteY31" fmla="*/ 0 h 636257"/>
                  <a:gd name="connsiteX32" fmla="*/ 459682 w 1513087"/>
                  <a:gd name="connsiteY32" fmla="*/ 60783 h 636257"/>
                  <a:gd name="connsiteX33" fmla="*/ 489150 w 1513087"/>
                  <a:gd name="connsiteY33" fmla="*/ 115961 h 636257"/>
                  <a:gd name="connsiteX34" fmla="*/ 341512 w 1513087"/>
                  <a:gd name="connsiteY34" fmla="*/ 239786 h 636257"/>
                  <a:gd name="connsiteX35" fmla="*/ 260550 w 1513087"/>
                  <a:gd name="connsiteY35" fmla="*/ 435048 h 636257"/>
                  <a:gd name="connsiteX36" fmla="*/ 3375 w 1513087"/>
                  <a:gd name="connsiteY36" fmla="*/ 339798 h 636257"/>
                  <a:gd name="connsiteX37" fmla="*/ 108150 w 1513087"/>
                  <a:gd name="connsiteY37" fmla="*/ 182636 h 636257"/>
                  <a:gd name="connsiteX38" fmla="*/ 27187 w 1513087"/>
                  <a:gd name="connsiteY38" fmla="*/ 144536 h 636257"/>
                  <a:gd name="connsiteX39" fmla="*/ 36191 w 1513087"/>
                  <a:gd name="connsiteY39" fmla="*/ 92744 h 636257"/>
                  <a:gd name="connsiteX40" fmla="*/ 43813 w 1513087"/>
                  <a:gd name="connsiteY40" fmla="*/ 67251 h 636257"/>
                  <a:gd name="connsiteX41" fmla="*/ 80106 w 1513087"/>
                  <a:gd name="connsiteY41" fmla="*/ 55187 h 636257"/>
                  <a:gd name="connsiteX42" fmla="*/ 393692 w 1513087"/>
                  <a:gd name="connsiteY42" fmla="*/ 448 h 63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13087" h="636257">
                    <a:moveTo>
                      <a:pt x="155775" y="511248"/>
                    </a:moveTo>
                    <a:cubicBezTo>
                      <a:pt x="200424" y="510653"/>
                      <a:pt x="264717" y="557385"/>
                      <a:pt x="289385" y="600211"/>
                    </a:cubicBezTo>
                    <a:lnTo>
                      <a:pt x="296394" y="630187"/>
                    </a:lnTo>
                    <a:lnTo>
                      <a:pt x="280993" y="629191"/>
                    </a:lnTo>
                    <a:cubicBezTo>
                      <a:pt x="218465" y="622518"/>
                      <a:pt x="157574" y="610006"/>
                      <a:pt x="100105" y="593857"/>
                    </a:cubicBezTo>
                    <a:lnTo>
                      <a:pt x="23062" y="566394"/>
                    </a:lnTo>
                    <a:lnTo>
                      <a:pt x="30462" y="560957"/>
                    </a:lnTo>
                    <a:cubicBezTo>
                      <a:pt x="75210" y="533473"/>
                      <a:pt x="126010" y="511645"/>
                      <a:pt x="155775" y="511248"/>
                    </a:cubicBezTo>
                    <a:close/>
                    <a:moveTo>
                      <a:pt x="591989" y="400675"/>
                    </a:moveTo>
                    <a:cubicBezTo>
                      <a:pt x="654695" y="395615"/>
                      <a:pt x="717203" y="399583"/>
                      <a:pt x="741412" y="422999"/>
                    </a:cubicBezTo>
                    <a:cubicBezTo>
                      <a:pt x="765622" y="446415"/>
                      <a:pt x="776933" y="504359"/>
                      <a:pt x="775345" y="563791"/>
                    </a:cubicBezTo>
                    <a:lnTo>
                      <a:pt x="767266" y="621517"/>
                    </a:lnTo>
                    <a:lnTo>
                      <a:pt x="751438" y="623074"/>
                    </a:lnTo>
                    <a:cubicBezTo>
                      <a:pt x="664998" y="629901"/>
                      <a:pt x="578651" y="634767"/>
                      <a:pt x="498282" y="636257"/>
                    </a:cubicBezTo>
                    <a:lnTo>
                      <a:pt x="430610" y="635980"/>
                    </a:lnTo>
                    <a:lnTo>
                      <a:pt x="431329" y="632921"/>
                    </a:lnTo>
                    <a:cubicBezTo>
                      <a:pt x="436563" y="610870"/>
                      <a:pt x="440780" y="590679"/>
                      <a:pt x="441375" y="575399"/>
                    </a:cubicBezTo>
                    <a:cubicBezTo>
                      <a:pt x="443756" y="514280"/>
                      <a:pt x="391369" y="457924"/>
                      <a:pt x="441375" y="432524"/>
                    </a:cubicBezTo>
                    <a:cubicBezTo>
                      <a:pt x="466378" y="419824"/>
                      <a:pt x="529283" y="405735"/>
                      <a:pt x="591989" y="400675"/>
                    </a:cubicBezTo>
                    <a:close/>
                    <a:moveTo>
                      <a:pt x="1008952" y="12997"/>
                    </a:moveTo>
                    <a:lnTo>
                      <a:pt x="1103809" y="18242"/>
                    </a:lnTo>
                    <a:cubicBezTo>
                      <a:pt x="1171357" y="22073"/>
                      <a:pt x="1238879" y="25873"/>
                      <a:pt x="1304783" y="29178"/>
                    </a:cubicBezTo>
                    <a:lnTo>
                      <a:pt x="1352049" y="31148"/>
                    </a:lnTo>
                    <a:lnTo>
                      <a:pt x="1351274" y="37342"/>
                    </a:lnTo>
                    <a:cubicBezTo>
                      <a:pt x="1351162" y="48691"/>
                      <a:pt x="1353345" y="59406"/>
                      <a:pt x="1360687" y="68336"/>
                    </a:cubicBezTo>
                    <a:cubicBezTo>
                      <a:pt x="1390056" y="104055"/>
                      <a:pt x="1513087" y="117549"/>
                      <a:pt x="1513087" y="163586"/>
                    </a:cubicBezTo>
                    <a:cubicBezTo>
                      <a:pt x="1513087" y="209623"/>
                      <a:pt x="1424187" y="304874"/>
                      <a:pt x="1360687" y="344561"/>
                    </a:cubicBezTo>
                    <a:cubicBezTo>
                      <a:pt x="1297187" y="384248"/>
                      <a:pt x="1174156" y="417586"/>
                      <a:pt x="1132087" y="401711"/>
                    </a:cubicBezTo>
                    <a:cubicBezTo>
                      <a:pt x="1090018" y="385836"/>
                      <a:pt x="1133675" y="296936"/>
                      <a:pt x="1108275" y="249311"/>
                    </a:cubicBezTo>
                    <a:cubicBezTo>
                      <a:pt x="1082875" y="201686"/>
                      <a:pt x="986831" y="164380"/>
                      <a:pt x="979687" y="115961"/>
                    </a:cubicBezTo>
                    <a:cubicBezTo>
                      <a:pt x="976115" y="91752"/>
                      <a:pt x="982664" y="59406"/>
                      <a:pt x="997547" y="29640"/>
                    </a:cubicBezTo>
                    <a:close/>
                    <a:moveTo>
                      <a:pt x="406611" y="0"/>
                    </a:moveTo>
                    <a:lnTo>
                      <a:pt x="459682" y="60783"/>
                    </a:lnTo>
                    <a:cubicBezTo>
                      <a:pt x="475458" y="82127"/>
                      <a:pt x="486372" y="101475"/>
                      <a:pt x="489150" y="115961"/>
                    </a:cubicBezTo>
                    <a:cubicBezTo>
                      <a:pt x="500262" y="173905"/>
                      <a:pt x="379612" y="186605"/>
                      <a:pt x="341512" y="239786"/>
                    </a:cubicBezTo>
                    <a:cubicBezTo>
                      <a:pt x="303412" y="292967"/>
                      <a:pt x="316906" y="418379"/>
                      <a:pt x="260550" y="435048"/>
                    </a:cubicBezTo>
                    <a:cubicBezTo>
                      <a:pt x="204194" y="451717"/>
                      <a:pt x="28775" y="381867"/>
                      <a:pt x="3375" y="339798"/>
                    </a:cubicBezTo>
                    <a:cubicBezTo>
                      <a:pt x="-22025" y="297729"/>
                      <a:pt x="104181" y="215180"/>
                      <a:pt x="108150" y="182636"/>
                    </a:cubicBezTo>
                    <a:cubicBezTo>
                      <a:pt x="112119" y="150092"/>
                      <a:pt x="25600" y="191367"/>
                      <a:pt x="27187" y="144536"/>
                    </a:cubicBezTo>
                    <a:cubicBezTo>
                      <a:pt x="27584" y="132828"/>
                      <a:pt x="30858" y="114423"/>
                      <a:pt x="36191" y="92744"/>
                    </a:cubicBezTo>
                    <a:lnTo>
                      <a:pt x="43813" y="67251"/>
                    </a:lnTo>
                    <a:lnTo>
                      <a:pt x="80106" y="55187"/>
                    </a:lnTo>
                    <a:cubicBezTo>
                      <a:pt x="164355" y="30476"/>
                      <a:pt x="266720" y="10457"/>
                      <a:pt x="393692" y="448"/>
                    </a:cubicBez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45B72873-DC82-4357-9D66-B7567D9CDB2E}"/>
                  </a:ext>
                </a:extLst>
              </p:cNvPr>
              <p:cNvSpPr/>
              <p:nvPr/>
            </p:nvSpPr>
            <p:spPr>
              <a:xfrm>
                <a:off x="6334037" y="4595814"/>
                <a:ext cx="2012282" cy="266792"/>
              </a:xfrm>
              <a:custGeom>
                <a:avLst/>
                <a:gdLst>
                  <a:gd name="connsiteX0" fmla="*/ 88 w 2012282"/>
                  <a:gd name="connsiteY0" fmla="*/ 214311 h 266792"/>
                  <a:gd name="connsiteX1" fmla="*/ 400138 w 2012282"/>
                  <a:gd name="connsiteY1" fmla="*/ 266699 h 266792"/>
                  <a:gd name="connsiteX2" fmla="*/ 881151 w 2012282"/>
                  <a:gd name="connsiteY2" fmla="*/ 200024 h 266792"/>
                  <a:gd name="connsiteX3" fmla="*/ 1447888 w 2012282"/>
                  <a:gd name="connsiteY3" fmla="*/ 204786 h 266792"/>
                  <a:gd name="connsiteX4" fmla="*/ 1995576 w 2012282"/>
                  <a:gd name="connsiteY4" fmla="*/ 9524 h 266792"/>
                  <a:gd name="connsiteX5" fmla="*/ 1838413 w 2012282"/>
                  <a:gd name="connsiteY5" fmla="*/ 42861 h 266792"/>
                  <a:gd name="connsiteX6" fmla="*/ 1505038 w 2012282"/>
                  <a:gd name="connsiteY6" fmla="*/ 152399 h 266792"/>
                  <a:gd name="connsiteX7" fmla="*/ 1095463 w 2012282"/>
                  <a:gd name="connsiteY7" fmla="*/ 147636 h 266792"/>
                  <a:gd name="connsiteX8" fmla="*/ 728751 w 2012282"/>
                  <a:gd name="connsiteY8" fmla="*/ 152399 h 266792"/>
                  <a:gd name="connsiteX9" fmla="*/ 433476 w 2012282"/>
                  <a:gd name="connsiteY9" fmla="*/ 200024 h 266792"/>
                  <a:gd name="connsiteX10" fmla="*/ 88 w 2012282"/>
                  <a:gd name="connsiteY10" fmla="*/ 214311 h 266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12282" h="266792">
                    <a:moveTo>
                      <a:pt x="88" y="214311"/>
                    </a:moveTo>
                    <a:cubicBezTo>
                      <a:pt x="-5468" y="225424"/>
                      <a:pt x="253294" y="269080"/>
                      <a:pt x="400138" y="266699"/>
                    </a:cubicBezTo>
                    <a:cubicBezTo>
                      <a:pt x="546982" y="264318"/>
                      <a:pt x="706526" y="210343"/>
                      <a:pt x="881151" y="200024"/>
                    </a:cubicBezTo>
                    <a:cubicBezTo>
                      <a:pt x="1055776" y="189705"/>
                      <a:pt x="1262151" y="236536"/>
                      <a:pt x="1447888" y="204786"/>
                    </a:cubicBezTo>
                    <a:cubicBezTo>
                      <a:pt x="1633625" y="173036"/>
                      <a:pt x="1930489" y="36511"/>
                      <a:pt x="1995576" y="9524"/>
                    </a:cubicBezTo>
                    <a:cubicBezTo>
                      <a:pt x="2060663" y="-17463"/>
                      <a:pt x="1920169" y="19048"/>
                      <a:pt x="1838413" y="42861"/>
                    </a:cubicBezTo>
                    <a:cubicBezTo>
                      <a:pt x="1756657" y="66673"/>
                      <a:pt x="1628863" y="134936"/>
                      <a:pt x="1505038" y="152399"/>
                    </a:cubicBezTo>
                    <a:cubicBezTo>
                      <a:pt x="1381213" y="169861"/>
                      <a:pt x="1224844" y="147636"/>
                      <a:pt x="1095463" y="147636"/>
                    </a:cubicBezTo>
                    <a:cubicBezTo>
                      <a:pt x="966082" y="147636"/>
                      <a:pt x="839082" y="143668"/>
                      <a:pt x="728751" y="152399"/>
                    </a:cubicBezTo>
                    <a:cubicBezTo>
                      <a:pt x="618420" y="161130"/>
                      <a:pt x="549363" y="189705"/>
                      <a:pt x="433476" y="200024"/>
                    </a:cubicBezTo>
                    <a:cubicBezTo>
                      <a:pt x="317589" y="210343"/>
                      <a:pt x="5644" y="203198"/>
                      <a:pt x="88" y="21431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CC50149E-3535-419C-87E7-DB11346CE057}"/>
                  </a:ext>
                </a:extLst>
              </p:cNvPr>
              <p:cNvSpPr/>
              <p:nvPr/>
            </p:nvSpPr>
            <p:spPr>
              <a:xfrm>
                <a:off x="6633647" y="4618715"/>
                <a:ext cx="172301" cy="120315"/>
              </a:xfrm>
              <a:custGeom>
                <a:avLst/>
                <a:gdLst>
                  <a:gd name="connsiteX0" fmla="*/ 152916 w 172301"/>
                  <a:gd name="connsiteY0" fmla="*/ 910 h 120315"/>
                  <a:gd name="connsiteX1" fmla="*/ 516 w 172301"/>
                  <a:gd name="connsiteY1" fmla="*/ 58060 h 120315"/>
                  <a:gd name="connsiteX2" fmla="*/ 105291 w 172301"/>
                  <a:gd name="connsiteY2" fmla="*/ 115210 h 120315"/>
                  <a:gd name="connsiteX3" fmla="*/ 162441 w 172301"/>
                  <a:gd name="connsiteY3" fmla="*/ 105685 h 120315"/>
                  <a:gd name="connsiteX4" fmla="*/ 152916 w 172301"/>
                  <a:gd name="connsiteY4" fmla="*/ 910 h 120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301" h="120315">
                    <a:moveTo>
                      <a:pt x="152916" y="910"/>
                    </a:moveTo>
                    <a:cubicBezTo>
                      <a:pt x="125929" y="-7027"/>
                      <a:pt x="8453" y="39010"/>
                      <a:pt x="516" y="58060"/>
                    </a:cubicBezTo>
                    <a:cubicBezTo>
                      <a:pt x="-7421" y="77110"/>
                      <a:pt x="78304" y="107273"/>
                      <a:pt x="105291" y="115210"/>
                    </a:cubicBezTo>
                    <a:cubicBezTo>
                      <a:pt x="132278" y="123147"/>
                      <a:pt x="150535" y="123147"/>
                      <a:pt x="162441" y="105685"/>
                    </a:cubicBezTo>
                    <a:cubicBezTo>
                      <a:pt x="174347" y="88223"/>
                      <a:pt x="179903" y="8847"/>
                      <a:pt x="152916" y="910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022155A0-F1E9-4EEF-A9E4-477BA7E032B5}"/>
                  </a:ext>
                </a:extLst>
              </p:cNvPr>
              <p:cNvSpPr/>
              <p:nvPr/>
            </p:nvSpPr>
            <p:spPr>
              <a:xfrm>
                <a:off x="6627493" y="4904791"/>
                <a:ext cx="191043" cy="158294"/>
              </a:xfrm>
              <a:custGeom>
                <a:avLst/>
                <a:gdLst>
                  <a:gd name="connsiteX0" fmla="*/ 6670 w 191043"/>
                  <a:gd name="connsiteY0" fmla="*/ 38684 h 158294"/>
                  <a:gd name="connsiteX1" fmla="*/ 11432 w 191043"/>
                  <a:gd name="connsiteY1" fmla="*/ 105359 h 158294"/>
                  <a:gd name="connsiteX2" fmla="*/ 90013 w 191043"/>
                  <a:gd name="connsiteY2" fmla="*/ 157747 h 158294"/>
                  <a:gd name="connsiteX3" fmla="*/ 190026 w 191043"/>
                  <a:gd name="connsiteY3" fmla="*/ 72022 h 158294"/>
                  <a:gd name="connsiteX4" fmla="*/ 137638 w 191043"/>
                  <a:gd name="connsiteY4" fmla="*/ 60115 h 158294"/>
                  <a:gd name="connsiteX5" fmla="*/ 70963 w 191043"/>
                  <a:gd name="connsiteY5" fmla="*/ 584 h 158294"/>
                  <a:gd name="connsiteX6" fmla="*/ 6670 w 191043"/>
                  <a:gd name="connsiteY6" fmla="*/ 38684 h 158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043" h="158294">
                    <a:moveTo>
                      <a:pt x="6670" y="38684"/>
                    </a:moveTo>
                    <a:cubicBezTo>
                      <a:pt x="-3252" y="56147"/>
                      <a:pt x="-2459" y="85515"/>
                      <a:pt x="11432" y="105359"/>
                    </a:cubicBezTo>
                    <a:cubicBezTo>
                      <a:pt x="25323" y="125203"/>
                      <a:pt x="60247" y="163303"/>
                      <a:pt x="90013" y="157747"/>
                    </a:cubicBezTo>
                    <a:cubicBezTo>
                      <a:pt x="119779" y="152191"/>
                      <a:pt x="182089" y="88294"/>
                      <a:pt x="190026" y="72022"/>
                    </a:cubicBezTo>
                    <a:cubicBezTo>
                      <a:pt x="197963" y="55750"/>
                      <a:pt x="157482" y="72021"/>
                      <a:pt x="137638" y="60115"/>
                    </a:cubicBezTo>
                    <a:cubicBezTo>
                      <a:pt x="117794" y="48209"/>
                      <a:pt x="90013" y="5346"/>
                      <a:pt x="70963" y="584"/>
                    </a:cubicBezTo>
                    <a:cubicBezTo>
                      <a:pt x="51913" y="-4178"/>
                      <a:pt x="16592" y="21221"/>
                      <a:pt x="6670" y="38684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B0583423-2B08-42E1-A8CE-9B8BF0CCEFF5}"/>
                  </a:ext>
                </a:extLst>
              </p:cNvPr>
              <p:cNvSpPr/>
              <p:nvPr/>
            </p:nvSpPr>
            <p:spPr>
              <a:xfrm>
                <a:off x="7008837" y="4518244"/>
                <a:ext cx="217036" cy="185996"/>
              </a:xfrm>
              <a:custGeom>
                <a:avLst/>
                <a:gdLst>
                  <a:gd name="connsiteX0" fmla="*/ 140664 w 182050"/>
                  <a:gd name="connsiteY0" fmla="*/ 3860 h 132953"/>
                  <a:gd name="connsiteX1" fmla="*/ 2552 w 182050"/>
                  <a:gd name="connsiteY1" fmla="*/ 34816 h 132953"/>
                  <a:gd name="connsiteX2" fmla="*/ 47795 w 182050"/>
                  <a:gd name="connsiteY2" fmla="*/ 70535 h 132953"/>
                  <a:gd name="connsiteX3" fmla="*/ 7314 w 182050"/>
                  <a:gd name="connsiteY3" fmla="*/ 111016 h 132953"/>
                  <a:gd name="connsiteX4" fmla="*/ 171620 w 182050"/>
                  <a:gd name="connsiteY4" fmla="*/ 127685 h 132953"/>
                  <a:gd name="connsiteX5" fmla="*/ 140664 w 182050"/>
                  <a:gd name="connsiteY5" fmla="*/ 3860 h 132953"/>
                  <a:gd name="connsiteX0" fmla="*/ 152254 w 193977"/>
                  <a:gd name="connsiteY0" fmla="*/ 47725 h 176818"/>
                  <a:gd name="connsiteX1" fmla="*/ 2236 w 193977"/>
                  <a:gd name="connsiteY1" fmla="*/ 2481 h 176818"/>
                  <a:gd name="connsiteX2" fmla="*/ 59385 w 193977"/>
                  <a:gd name="connsiteY2" fmla="*/ 114400 h 176818"/>
                  <a:gd name="connsiteX3" fmla="*/ 18904 w 193977"/>
                  <a:gd name="connsiteY3" fmla="*/ 154881 h 176818"/>
                  <a:gd name="connsiteX4" fmla="*/ 183210 w 193977"/>
                  <a:gd name="connsiteY4" fmla="*/ 171550 h 176818"/>
                  <a:gd name="connsiteX5" fmla="*/ 152254 w 193977"/>
                  <a:gd name="connsiteY5" fmla="*/ 47725 h 176818"/>
                  <a:gd name="connsiteX0" fmla="*/ 175313 w 217036"/>
                  <a:gd name="connsiteY0" fmla="*/ 56903 h 185996"/>
                  <a:gd name="connsiteX1" fmla="*/ 25295 w 217036"/>
                  <a:gd name="connsiteY1" fmla="*/ 11659 h 185996"/>
                  <a:gd name="connsiteX2" fmla="*/ 82444 w 217036"/>
                  <a:gd name="connsiteY2" fmla="*/ 123578 h 185996"/>
                  <a:gd name="connsiteX3" fmla="*/ 41963 w 217036"/>
                  <a:gd name="connsiteY3" fmla="*/ 164059 h 185996"/>
                  <a:gd name="connsiteX4" fmla="*/ 206269 w 217036"/>
                  <a:gd name="connsiteY4" fmla="*/ 180728 h 185996"/>
                  <a:gd name="connsiteX5" fmla="*/ 175313 w 217036"/>
                  <a:gd name="connsiteY5" fmla="*/ 56903 h 185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036" h="185996">
                    <a:moveTo>
                      <a:pt x="175313" y="56903"/>
                    </a:moveTo>
                    <a:cubicBezTo>
                      <a:pt x="145151" y="28725"/>
                      <a:pt x="105066" y="-23266"/>
                      <a:pt x="25295" y="11659"/>
                    </a:cubicBezTo>
                    <a:cubicBezTo>
                      <a:pt x="-54476" y="46584"/>
                      <a:pt x="79666" y="98178"/>
                      <a:pt x="82444" y="123578"/>
                    </a:cubicBezTo>
                    <a:cubicBezTo>
                      <a:pt x="85222" y="148978"/>
                      <a:pt x="21326" y="154534"/>
                      <a:pt x="41963" y="164059"/>
                    </a:cubicBezTo>
                    <a:cubicBezTo>
                      <a:pt x="62600" y="173584"/>
                      <a:pt x="179678" y="196206"/>
                      <a:pt x="206269" y="180728"/>
                    </a:cubicBezTo>
                    <a:cubicBezTo>
                      <a:pt x="232860" y="165250"/>
                      <a:pt x="205475" y="85081"/>
                      <a:pt x="175313" y="56903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A1DBF1A0-4D67-4674-A895-0BE631D512E3}"/>
                  </a:ext>
                </a:extLst>
              </p:cNvPr>
              <p:cNvSpPr/>
              <p:nvPr/>
            </p:nvSpPr>
            <p:spPr>
              <a:xfrm>
                <a:off x="6205551" y="4495052"/>
                <a:ext cx="268149" cy="178335"/>
              </a:xfrm>
              <a:custGeom>
                <a:avLst/>
                <a:gdLst>
                  <a:gd name="connsiteX0" fmla="*/ 268149 w 268149"/>
                  <a:gd name="connsiteY0" fmla="*/ 0 h 178335"/>
                  <a:gd name="connsiteX1" fmla="*/ 261209 w 268149"/>
                  <a:gd name="connsiteY1" fmla="*/ 13706 h 178335"/>
                  <a:gd name="connsiteX2" fmla="*/ 195938 w 268149"/>
                  <a:gd name="connsiteY2" fmla="*/ 87360 h 178335"/>
                  <a:gd name="connsiteX3" fmla="*/ 44448 w 268149"/>
                  <a:gd name="connsiteY3" fmla="*/ 177808 h 178335"/>
                  <a:gd name="connsiteX4" fmla="*/ 644 w 268149"/>
                  <a:gd name="connsiteY4" fmla="*/ 87849 h 178335"/>
                  <a:gd name="connsiteX5" fmla="*/ 0 w 268149"/>
                  <a:gd name="connsiteY5" fmla="*/ 81996 h 178335"/>
                  <a:gd name="connsiteX6" fmla="*/ 64942 w 268149"/>
                  <a:gd name="connsiteY6" fmla="*/ 55159 h 178335"/>
                  <a:gd name="connsiteX7" fmla="*/ 233922 w 268149"/>
                  <a:gd name="connsiteY7" fmla="*/ 6131 h 178335"/>
                  <a:gd name="connsiteX8" fmla="*/ 268149 w 268149"/>
                  <a:gd name="connsiteY8" fmla="*/ 0 h 17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8149" h="178335">
                    <a:moveTo>
                      <a:pt x="268149" y="0"/>
                    </a:moveTo>
                    <a:lnTo>
                      <a:pt x="261209" y="13706"/>
                    </a:lnTo>
                    <a:cubicBezTo>
                      <a:pt x="242144" y="41128"/>
                      <a:pt x="215804" y="66544"/>
                      <a:pt x="195938" y="87360"/>
                    </a:cubicBezTo>
                    <a:cubicBezTo>
                      <a:pt x="156209" y="128991"/>
                      <a:pt x="77724" y="184328"/>
                      <a:pt x="44448" y="177808"/>
                    </a:cubicBezTo>
                    <a:cubicBezTo>
                      <a:pt x="19491" y="172917"/>
                      <a:pt x="6897" y="129526"/>
                      <a:pt x="644" y="87849"/>
                    </a:cubicBezTo>
                    <a:lnTo>
                      <a:pt x="0" y="81996"/>
                    </a:lnTo>
                    <a:lnTo>
                      <a:pt x="64942" y="55159"/>
                    </a:lnTo>
                    <a:cubicBezTo>
                      <a:pt x="113538" y="36993"/>
                      <a:pt x="169223" y="20126"/>
                      <a:pt x="233922" y="6131"/>
                    </a:cubicBezTo>
                    <a:lnTo>
                      <a:pt x="268149" y="0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C26A241A-041F-4778-B11A-3338790DE534}"/>
                  </a:ext>
                </a:extLst>
              </p:cNvPr>
              <p:cNvSpPr/>
              <p:nvPr/>
            </p:nvSpPr>
            <p:spPr>
              <a:xfrm>
                <a:off x="7334555" y="4873148"/>
                <a:ext cx="418419" cy="179373"/>
              </a:xfrm>
              <a:custGeom>
                <a:avLst/>
                <a:gdLst>
                  <a:gd name="connsiteX0" fmla="*/ 98016 w 418419"/>
                  <a:gd name="connsiteY0" fmla="*/ 58 h 179373"/>
                  <a:gd name="connsiteX1" fmla="*/ 137809 w 418419"/>
                  <a:gd name="connsiteY1" fmla="*/ 2272 h 179373"/>
                  <a:gd name="connsiteX2" fmla="*/ 290209 w 418419"/>
                  <a:gd name="connsiteY2" fmla="*/ 54660 h 179373"/>
                  <a:gd name="connsiteX3" fmla="*/ 417234 w 418419"/>
                  <a:gd name="connsiteY3" fmla="*/ 112759 h 179373"/>
                  <a:gd name="connsiteX4" fmla="*/ 418419 w 418419"/>
                  <a:gd name="connsiteY4" fmla="*/ 114516 h 179373"/>
                  <a:gd name="connsiteX5" fmla="*/ 328715 w 418419"/>
                  <a:gd name="connsiteY5" fmla="*/ 136455 h 179373"/>
                  <a:gd name="connsiteX6" fmla="*/ 158392 w 418419"/>
                  <a:gd name="connsiteY6" fmla="*/ 165673 h 179373"/>
                  <a:gd name="connsiteX7" fmla="*/ 57702 w 418419"/>
                  <a:gd name="connsiteY7" fmla="*/ 179373 h 179373"/>
                  <a:gd name="connsiteX8" fmla="*/ 40084 w 418419"/>
                  <a:gd name="connsiteY8" fmla="*/ 152142 h 179373"/>
                  <a:gd name="connsiteX9" fmla="*/ 2077 w 418419"/>
                  <a:gd name="connsiteY9" fmla="*/ 28466 h 179373"/>
                  <a:gd name="connsiteX10" fmla="*/ 98016 w 418419"/>
                  <a:gd name="connsiteY10" fmla="*/ 58 h 179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8419" h="179373">
                    <a:moveTo>
                      <a:pt x="98016" y="58"/>
                    </a:moveTo>
                    <a:cubicBezTo>
                      <a:pt x="112062" y="288"/>
                      <a:pt x="125804" y="1181"/>
                      <a:pt x="137809" y="2272"/>
                    </a:cubicBezTo>
                    <a:cubicBezTo>
                      <a:pt x="185831" y="6638"/>
                      <a:pt x="241790" y="30848"/>
                      <a:pt x="290209" y="54660"/>
                    </a:cubicBezTo>
                    <a:cubicBezTo>
                      <a:pt x="326523" y="72519"/>
                      <a:pt x="392305" y="88369"/>
                      <a:pt x="417234" y="112759"/>
                    </a:cubicBezTo>
                    <a:lnTo>
                      <a:pt x="418419" y="114516"/>
                    </a:lnTo>
                    <a:lnTo>
                      <a:pt x="328715" y="136455"/>
                    </a:lnTo>
                    <a:cubicBezTo>
                      <a:pt x="277548" y="147013"/>
                      <a:pt x="221662" y="156652"/>
                      <a:pt x="158392" y="165673"/>
                    </a:cubicBezTo>
                    <a:lnTo>
                      <a:pt x="57702" y="179373"/>
                    </a:lnTo>
                    <a:lnTo>
                      <a:pt x="40084" y="152142"/>
                    </a:lnTo>
                    <a:cubicBezTo>
                      <a:pt x="14356" y="106899"/>
                      <a:pt x="-6852" y="52279"/>
                      <a:pt x="2077" y="28466"/>
                    </a:cubicBezTo>
                    <a:cubicBezTo>
                      <a:pt x="11007" y="4654"/>
                      <a:pt x="55879" y="-630"/>
                      <a:pt x="98016" y="58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3A8AE061-0182-4B03-A6C4-830DA0F2C968}"/>
                  </a:ext>
                </a:extLst>
              </p:cNvPr>
              <p:cNvSpPr/>
              <p:nvPr/>
            </p:nvSpPr>
            <p:spPr>
              <a:xfrm>
                <a:off x="6166950" y="4755418"/>
                <a:ext cx="136845" cy="158294"/>
              </a:xfrm>
              <a:custGeom>
                <a:avLst/>
                <a:gdLst>
                  <a:gd name="connsiteX0" fmla="*/ 5249 w 124938"/>
                  <a:gd name="connsiteY0" fmla="*/ 32653 h 195771"/>
                  <a:gd name="connsiteX1" fmla="*/ 26680 w 124938"/>
                  <a:gd name="connsiteY1" fmla="*/ 142190 h 195771"/>
                  <a:gd name="connsiteX2" fmla="*/ 114787 w 124938"/>
                  <a:gd name="connsiteY2" fmla="*/ 189815 h 195771"/>
                  <a:gd name="connsiteX3" fmla="*/ 112405 w 124938"/>
                  <a:gd name="connsiteY3" fmla="*/ 11222 h 195771"/>
                  <a:gd name="connsiteX4" fmla="*/ 5249 w 124938"/>
                  <a:gd name="connsiteY4" fmla="*/ 32653 h 19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938" h="195771">
                    <a:moveTo>
                      <a:pt x="5249" y="32653"/>
                    </a:moveTo>
                    <a:cubicBezTo>
                      <a:pt x="-9038" y="54481"/>
                      <a:pt x="8424" y="115996"/>
                      <a:pt x="26680" y="142190"/>
                    </a:cubicBezTo>
                    <a:cubicBezTo>
                      <a:pt x="44936" y="168384"/>
                      <a:pt x="100500" y="211643"/>
                      <a:pt x="114787" y="189815"/>
                    </a:cubicBezTo>
                    <a:cubicBezTo>
                      <a:pt x="129074" y="167987"/>
                      <a:pt x="128280" y="37812"/>
                      <a:pt x="112405" y="11222"/>
                    </a:cubicBezTo>
                    <a:cubicBezTo>
                      <a:pt x="96530" y="-15368"/>
                      <a:pt x="19536" y="10825"/>
                      <a:pt x="5249" y="32653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89BB10B3-AE57-4067-9C73-D6E64753A2F5}"/>
                  </a:ext>
                </a:extLst>
              </p:cNvPr>
              <p:cNvSpPr/>
              <p:nvPr/>
            </p:nvSpPr>
            <p:spPr>
              <a:xfrm rot="4743229">
                <a:off x="7775032" y="4541856"/>
                <a:ext cx="99603" cy="185178"/>
              </a:xfrm>
              <a:custGeom>
                <a:avLst/>
                <a:gdLst>
                  <a:gd name="connsiteX0" fmla="*/ 5249 w 124938"/>
                  <a:gd name="connsiteY0" fmla="*/ 32653 h 195771"/>
                  <a:gd name="connsiteX1" fmla="*/ 26680 w 124938"/>
                  <a:gd name="connsiteY1" fmla="*/ 142190 h 195771"/>
                  <a:gd name="connsiteX2" fmla="*/ 114787 w 124938"/>
                  <a:gd name="connsiteY2" fmla="*/ 189815 h 195771"/>
                  <a:gd name="connsiteX3" fmla="*/ 112405 w 124938"/>
                  <a:gd name="connsiteY3" fmla="*/ 11222 h 195771"/>
                  <a:gd name="connsiteX4" fmla="*/ 5249 w 124938"/>
                  <a:gd name="connsiteY4" fmla="*/ 32653 h 19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938" h="195771">
                    <a:moveTo>
                      <a:pt x="5249" y="32653"/>
                    </a:moveTo>
                    <a:cubicBezTo>
                      <a:pt x="-9038" y="54481"/>
                      <a:pt x="8424" y="115996"/>
                      <a:pt x="26680" y="142190"/>
                    </a:cubicBezTo>
                    <a:cubicBezTo>
                      <a:pt x="44936" y="168384"/>
                      <a:pt x="100500" y="211643"/>
                      <a:pt x="114787" y="189815"/>
                    </a:cubicBezTo>
                    <a:cubicBezTo>
                      <a:pt x="129074" y="167987"/>
                      <a:pt x="128280" y="37812"/>
                      <a:pt x="112405" y="11222"/>
                    </a:cubicBezTo>
                    <a:cubicBezTo>
                      <a:pt x="96530" y="-15368"/>
                      <a:pt x="19536" y="10825"/>
                      <a:pt x="5249" y="32653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EF7EF088-8663-4AC7-AD8C-4F1A6673796B}"/>
                  </a:ext>
                </a:extLst>
              </p:cNvPr>
              <p:cNvSpPr/>
              <p:nvPr/>
            </p:nvSpPr>
            <p:spPr>
              <a:xfrm>
                <a:off x="5506485" y="2611614"/>
                <a:ext cx="183135" cy="211122"/>
              </a:xfrm>
              <a:custGeom>
                <a:avLst/>
                <a:gdLst>
                  <a:gd name="connsiteX0" fmla="*/ 122790 w 183135"/>
                  <a:gd name="connsiteY0" fmla="*/ 617 h 211122"/>
                  <a:gd name="connsiteX1" fmla="*/ 3728 w 183135"/>
                  <a:gd name="connsiteY1" fmla="*/ 79199 h 211122"/>
                  <a:gd name="connsiteX2" fmla="*/ 34684 w 183135"/>
                  <a:gd name="connsiteY2" fmla="*/ 183974 h 211122"/>
                  <a:gd name="connsiteX3" fmla="*/ 82309 w 183135"/>
                  <a:gd name="connsiteY3" fmla="*/ 210167 h 211122"/>
                  <a:gd name="connsiteX4" fmla="*/ 108503 w 183135"/>
                  <a:gd name="connsiteY4" fmla="*/ 160161 h 211122"/>
                  <a:gd name="connsiteX5" fmla="*/ 182321 w 183135"/>
                  <a:gd name="connsiteY5" fmla="*/ 48242 h 211122"/>
                  <a:gd name="connsiteX6" fmla="*/ 122790 w 183135"/>
                  <a:gd name="connsiteY6" fmla="*/ 617 h 21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135" h="211122">
                    <a:moveTo>
                      <a:pt x="122790" y="617"/>
                    </a:moveTo>
                    <a:cubicBezTo>
                      <a:pt x="93025" y="5776"/>
                      <a:pt x="18412" y="48640"/>
                      <a:pt x="3728" y="79199"/>
                    </a:cubicBezTo>
                    <a:cubicBezTo>
                      <a:pt x="-10956" y="109758"/>
                      <a:pt x="21587" y="162146"/>
                      <a:pt x="34684" y="183974"/>
                    </a:cubicBezTo>
                    <a:cubicBezTo>
                      <a:pt x="47781" y="205802"/>
                      <a:pt x="70006" y="214136"/>
                      <a:pt x="82309" y="210167"/>
                    </a:cubicBezTo>
                    <a:cubicBezTo>
                      <a:pt x="94612" y="206198"/>
                      <a:pt x="91834" y="187148"/>
                      <a:pt x="108503" y="160161"/>
                    </a:cubicBezTo>
                    <a:cubicBezTo>
                      <a:pt x="125172" y="133174"/>
                      <a:pt x="175574" y="72848"/>
                      <a:pt x="182321" y="48242"/>
                    </a:cubicBezTo>
                    <a:cubicBezTo>
                      <a:pt x="189068" y="23636"/>
                      <a:pt x="152555" y="-4542"/>
                      <a:pt x="122790" y="617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95" name="グループ化 94">
            <a:extLst>
              <a:ext uri="{FF2B5EF4-FFF2-40B4-BE49-F238E27FC236}">
                <a16:creationId xmlns:a16="http://schemas.microsoft.com/office/drawing/2014/main" id="{B6B84F2F-2491-42C5-A78D-72B0CF717D19}"/>
              </a:ext>
            </a:extLst>
          </p:cNvPr>
          <p:cNvGrpSpPr/>
          <p:nvPr/>
        </p:nvGrpSpPr>
        <p:grpSpPr>
          <a:xfrm>
            <a:off x="825393" y="3834118"/>
            <a:ext cx="2509792" cy="2557272"/>
            <a:chOff x="1498625" y="3030370"/>
            <a:chExt cx="2509792" cy="2557272"/>
          </a:xfrm>
        </p:grpSpPr>
        <p:sp>
          <p:nvSpPr>
            <p:cNvPr id="96" name="フリーフォーム: 図形 95">
              <a:extLst>
                <a:ext uri="{FF2B5EF4-FFF2-40B4-BE49-F238E27FC236}">
                  <a16:creationId xmlns:a16="http://schemas.microsoft.com/office/drawing/2014/main" id="{DC7E0600-45E8-4A5E-8822-FE194E42C43B}"/>
                </a:ext>
              </a:extLst>
            </p:cNvPr>
            <p:cNvSpPr/>
            <p:nvPr/>
          </p:nvSpPr>
          <p:spPr>
            <a:xfrm rot="20826899">
              <a:off x="2130355" y="3583620"/>
              <a:ext cx="203372" cy="1965960"/>
            </a:xfrm>
            <a:custGeom>
              <a:avLst/>
              <a:gdLst>
                <a:gd name="connsiteX0" fmla="*/ 203372 w 203372"/>
                <a:gd name="connsiteY0" fmla="*/ 0 h 1965960"/>
                <a:gd name="connsiteX1" fmla="*/ 200504 w 203372"/>
                <a:gd name="connsiteY1" fmla="*/ 15293 h 1965960"/>
                <a:gd name="connsiteX2" fmla="*/ 182786 w 203372"/>
                <a:gd name="connsiteY2" fmla="*/ 15293 h 1965960"/>
                <a:gd name="connsiteX3" fmla="*/ 173216 w 203372"/>
                <a:gd name="connsiteY3" fmla="*/ 44430 h 1965960"/>
                <a:gd name="connsiteX4" fmla="*/ 66853 w 203372"/>
                <a:gd name="connsiteY4" fmla="*/ 1166591 h 1965960"/>
                <a:gd name="connsiteX5" fmla="*/ 108055 w 203372"/>
                <a:gd name="connsiteY5" fmla="*/ 1923223 h 1965960"/>
                <a:gd name="connsiteX6" fmla="*/ 114341 w 203372"/>
                <a:gd name="connsiteY6" fmla="*/ 1965960 h 1965960"/>
                <a:gd name="connsiteX7" fmla="*/ 49737 w 203372"/>
                <a:gd name="connsiteY7" fmla="*/ 1965960 h 1965960"/>
                <a:gd name="connsiteX8" fmla="*/ 41202 w 203372"/>
                <a:gd name="connsiteY8" fmla="*/ 1907930 h 1965960"/>
                <a:gd name="connsiteX9" fmla="*/ 0 w 203372"/>
                <a:gd name="connsiteY9" fmla="*/ 1151298 h 1965960"/>
                <a:gd name="connsiteX10" fmla="*/ 106363 w 203372"/>
                <a:gd name="connsiteY10" fmla="*/ 29137 h 1965960"/>
                <a:gd name="connsiteX11" fmla="*/ 115933 w 203372"/>
                <a:gd name="connsiteY11" fmla="*/ 0 h 196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372" h="1965960">
                  <a:moveTo>
                    <a:pt x="203372" y="0"/>
                  </a:moveTo>
                  <a:lnTo>
                    <a:pt x="200504" y="15293"/>
                  </a:lnTo>
                  <a:lnTo>
                    <a:pt x="182786" y="15293"/>
                  </a:lnTo>
                  <a:lnTo>
                    <a:pt x="173216" y="44430"/>
                  </a:lnTo>
                  <a:cubicBezTo>
                    <a:pt x="109045" y="287624"/>
                    <a:pt x="66853" y="699469"/>
                    <a:pt x="66853" y="1166591"/>
                  </a:cubicBezTo>
                  <a:cubicBezTo>
                    <a:pt x="66853" y="1446865"/>
                    <a:pt x="82042" y="1707239"/>
                    <a:pt x="108055" y="1923223"/>
                  </a:cubicBezTo>
                  <a:lnTo>
                    <a:pt x="114341" y="1965960"/>
                  </a:lnTo>
                  <a:lnTo>
                    <a:pt x="49737" y="1965960"/>
                  </a:lnTo>
                  <a:lnTo>
                    <a:pt x="41202" y="1907930"/>
                  </a:lnTo>
                  <a:cubicBezTo>
                    <a:pt x="15189" y="1691946"/>
                    <a:pt x="0" y="1431572"/>
                    <a:pt x="0" y="1151298"/>
                  </a:cubicBezTo>
                  <a:cubicBezTo>
                    <a:pt x="0" y="684176"/>
                    <a:pt x="42192" y="272331"/>
                    <a:pt x="106363" y="29137"/>
                  </a:cubicBezTo>
                  <a:lnTo>
                    <a:pt x="115933" y="0"/>
                  </a:lnTo>
                  <a:close/>
                </a:path>
              </a:pathLst>
            </a:custGeom>
            <a:solidFill>
              <a:srgbClr val="660033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: 図形 96">
              <a:extLst>
                <a:ext uri="{FF2B5EF4-FFF2-40B4-BE49-F238E27FC236}">
                  <a16:creationId xmlns:a16="http://schemas.microsoft.com/office/drawing/2014/main" id="{D1AE61F3-3D11-4C1C-8B49-E71A30430B0D}"/>
                </a:ext>
              </a:extLst>
            </p:cNvPr>
            <p:cNvSpPr/>
            <p:nvPr/>
          </p:nvSpPr>
          <p:spPr>
            <a:xfrm>
              <a:off x="2528308" y="3950379"/>
              <a:ext cx="203372" cy="1576271"/>
            </a:xfrm>
            <a:custGeom>
              <a:avLst/>
              <a:gdLst>
                <a:gd name="connsiteX0" fmla="*/ 203372 w 203372"/>
                <a:gd name="connsiteY0" fmla="*/ 0 h 1965960"/>
                <a:gd name="connsiteX1" fmla="*/ 200504 w 203372"/>
                <a:gd name="connsiteY1" fmla="*/ 15293 h 1965960"/>
                <a:gd name="connsiteX2" fmla="*/ 182786 w 203372"/>
                <a:gd name="connsiteY2" fmla="*/ 15293 h 1965960"/>
                <a:gd name="connsiteX3" fmla="*/ 173216 w 203372"/>
                <a:gd name="connsiteY3" fmla="*/ 44430 h 1965960"/>
                <a:gd name="connsiteX4" fmla="*/ 66853 w 203372"/>
                <a:gd name="connsiteY4" fmla="*/ 1166591 h 1965960"/>
                <a:gd name="connsiteX5" fmla="*/ 108055 w 203372"/>
                <a:gd name="connsiteY5" fmla="*/ 1923223 h 1965960"/>
                <a:gd name="connsiteX6" fmla="*/ 114341 w 203372"/>
                <a:gd name="connsiteY6" fmla="*/ 1965960 h 1965960"/>
                <a:gd name="connsiteX7" fmla="*/ 49737 w 203372"/>
                <a:gd name="connsiteY7" fmla="*/ 1965960 h 1965960"/>
                <a:gd name="connsiteX8" fmla="*/ 41202 w 203372"/>
                <a:gd name="connsiteY8" fmla="*/ 1907930 h 1965960"/>
                <a:gd name="connsiteX9" fmla="*/ 0 w 203372"/>
                <a:gd name="connsiteY9" fmla="*/ 1151298 h 1965960"/>
                <a:gd name="connsiteX10" fmla="*/ 106363 w 203372"/>
                <a:gd name="connsiteY10" fmla="*/ 29137 h 1965960"/>
                <a:gd name="connsiteX11" fmla="*/ 115933 w 203372"/>
                <a:gd name="connsiteY11" fmla="*/ 0 h 196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372" h="1965960">
                  <a:moveTo>
                    <a:pt x="203372" y="0"/>
                  </a:moveTo>
                  <a:lnTo>
                    <a:pt x="200504" y="15293"/>
                  </a:lnTo>
                  <a:lnTo>
                    <a:pt x="182786" y="15293"/>
                  </a:lnTo>
                  <a:lnTo>
                    <a:pt x="173216" y="44430"/>
                  </a:lnTo>
                  <a:cubicBezTo>
                    <a:pt x="109045" y="287624"/>
                    <a:pt x="66853" y="699469"/>
                    <a:pt x="66853" y="1166591"/>
                  </a:cubicBezTo>
                  <a:cubicBezTo>
                    <a:pt x="66853" y="1446865"/>
                    <a:pt x="82042" y="1707239"/>
                    <a:pt x="108055" y="1923223"/>
                  </a:cubicBezTo>
                  <a:lnTo>
                    <a:pt x="114341" y="1965960"/>
                  </a:lnTo>
                  <a:lnTo>
                    <a:pt x="49737" y="1965960"/>
                  </a:lnTo>
                  <a:lnTo>
                    <a:pt x="41202" y="1907930"/>
                  </a:lnTo>
                  <a:cubicBezTo>
                    <a:pt x="15189" y="1691946"/>
                    <a:pt x="0" y="1431572"/>
                    <a:pt x="0" y="1151298"/>
                  </a:cubicBezTo>
                  <a:cubicBezTo>
                    <a:pt x="0" y="684176"/>
                    <a:pt x="42192" y="272331"/>
                    <a:pt x="106363" y="29137"/>
                  </a:cubicBezTo>
                  <a:lnTo>
                    <a:pt x="115933" y="0"/>
                  </a:lnTo>
                  <a:close/>
                </a:path>
              </a:pathLst>
            </a:custGeom>
            <a:solidFill>
              <a:srgbClr val="660033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: 図形 97">
              <a:extLst>
                <a:ext uri="{FF2B5EF4-FFF2-40B4-BE49-F238E27FC236}">
                  <a16:creationId xmlns:a16="http://schemas.microsoft.com/office/drawing/2014/main" id="{F3D9DEA3-3D8F-498C-8706-51041CDE9BB2}"/>
                </a:ext>
              </a:extLst>
            </p:cNvPr>
            <p:cNvSpPr/>
            <p:nvPr/>
          </p:nvSpPr>
          <p:spPr>
            <a:xfrm rot="813553">
              <a:off x="2953346" y="3621682"/>
              <a:ext cx="203372" cy="1965960"/>
            </a:xfrm>
            <a:custGeom>
              <a:avLst/>
              <a:gdLst>
                <a:gd name="connsiteX0" fmla="*/ 203372 w 203372"/>
                <a:gd name="connsiteY0" fmla="*/ 0 h 1965960"/>
                <a:gd name="connsiteX1" fmla="*/ 200504 w 203372"/>
                <a:gd name="connsiteY1" fmla="*/ 15293 h 1965960"/>
                <a:gd name="connsiteX2" fmla="*/ 182786 w 203372"/>
                <a:gd name="connsiteY2" fmla="*/ 15293 h 1965960"/>
                <a:gd name="connsiteX3" fmla="*/ 173216 w 203372"/>
                <a:gd name="connsiteY3" fmla="*/ 44430 h 1965960"/>
                <a:gd name="connsiteX4" fmla="*/ 66853 w 203372"/>
                <a:gd name="connsiteY4" fmla="*/ 1166591 h 1965960"/>
                <a:gd name="connsiteX5" fmla="*/ 108055 w 203372"/>
                <a:gd name="connsiteY5" fmla="*/ 1923223 h 1965960"/>
                <a:gd name="connsiteX6" fmla="*/ 114341 w 203372"/>
                <a:gd name="connsiteY6" fmla="*/ 1965960 h 1965960"/>
                <a:gd name="connsiteX7" fmla="*/ 49737 w 203372"/>
                <a:gd name="connsiteY7" fmla="*/ 1965960 h 1965960"/>
                <a:gd name="connsiteX8" fmla="*/ 41202 w 203372"/>
                <a:gd name="connsiteY8" fmla="*/ 1907930 h 1965960"/>
                <a:gd name="connsiteX9" fmla="*/ 0 w 203372"/>
                <a:gd name="connsiteY9" fmla="*/ 1151298 h 1965960"/>
                <a:gd name="connsiteX10" fmla="*/ 106363 w 203372"/>
                <a:gd name="connsiteY10" fmla="*/ 29137 h 1965960"/>
                <a:gd name="connsiteX11" fmla="*/ 115933 w 203372"/>
                <a:gd name="connsiteY11" fmla="*/ 0 h 196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372" h="1965960">
                  <a:moveTo>
                    <a:pt x="203372" y="0"/>
                  </a:moveTo>
                  <a:lnTo>
                    <a:pt x="200504" y="15293"/>
                  </a:lnTo>
                  <a:lnTo>
                    <a:pt x="182786" y="15293"/>
                  </a:lnTo>
                  <a:lnTo>
                    <a:pt x="173216" y="44430"/>
                  </a:lnTo>
                  <a:cubicBezTo>
                    <a:pt x="109045" y="287624"/>
                    <a:pt x="66853" y="699469"/>
                    <a:pt x="66853" y="1166591"/>
                  </a:cubicBezTo>
                  <a:cubicBezTo>
                    <a:pt x="66853" y="1446865"/>
                    <a:pt x="82042" y="1707239"/>
                    <a:pt x="108055" y="1923223"/>
                  </a:cubicBezTo>
                  <a:lnTo>
                    <a:pt x="114341" y="1965960"/>
                  </a:lnTo>
                  <a:lnTo>
                    <a:pt x="49737" y="1965960"/>
                  </a:lnTo>
                  <a:lnTo>
                    <a:pt x="41202" y="1907930"/>
                  </a:lnTo>
                  <a:cubicBezTo>
                    <a:pt x="15189" y="1691946"/>
                    <a:pt x="0" y="1431572"/>
                    <a:pt x="0" y="1151298"/>
                  </a:cubicBezTo>
                  <a:cubicBezTo>
                    <a:pt x="0" y="684176"/>
                    <a:pt x="42192" y="272331"/>
                    <a:pt x="106363" y="29137"/>
                  </a:cubicBezTo>
                  <a:lnTo>
                    <a:pt x="115933" y="0"/>
                  </a:lnTo>
                  <a:close/>
                </a:path>
              </a:pathLst>
            </a:custGeom>
            <a:solidFill>
              <a:srgbClr val="660033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99" name="グループ化 98">
              <a:extLst>
                <a:ext uri="{FF2B5EF4-FFF2-40B4-BE49-F238E27FC236}">
                  <a16:creationId xmlns:a16="http://schemas.microsoft.com/office/drawing/2014/main" id="{3771D31C-83AB-4925-B2DF-FEBAD8D58F0D}"/>
                </a:ext>
              </a:extLst>
            </p:cNvPr>
            <p:cNvGrpSpPr/>
            <p:nvPr/>
          </p:nvGrpSpPr>
          <p:grpSpPr>
            <a:xfrm rot="20700000">
              <a:off x="1498625" y="3030370"/>
              <a:ext cx="1088447" cy="1032967"/>
              <a:chOff x="1853161" y="1044984"/>
              <a:chExt cx="1426626" cy="1519427"/>
            </a:xfrm>
          </p:grpSpPr>
          <p:sp>
            <p:nvSpPr>
              <p:cNvPr id="269" name="楕円 1285">
                <a:extLst>
                  <a:ext uri="{FF2B5EF4-FFF2-40B4-BE49-F238E27FC236}">
                    <a16:creationId xmlns:a16="http://schemas.microsoft.com/office/drawing/2014/main" id="{1DDFE948-92B4-4FB7-9F67-54015EE14476}"/>
                  </a:ext>
                </a:extLst>
              </p:cNvPr>
              <p:cNvSpPr/>
              <p:nvPr/>
            </p:nvSpPr>
            <p:spPr>
              <a:xfrm rot="7200000">
                <a:off x="2679713" y="165443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楕円 1285">
                <a:extLst>
                  <a:ext uri="{FF2B5EF4-FFF2-40B4-BE49-F238E27FC236}">
                    <a16:creationId xmlns:a16="http://schemas.microsoft.com/office/drawing/2014/main" id="{3ADE63C3-27BD-4E50-B099-A32A687F9683}"/>
                  </a:ext>
                </a:extLst>
              </p:cNvPr>
              <p:cNvSpPr/>
              <p:nvPr/>
            </p:nvSpPr>
            <p:spPr>
              <a:xfrm rot="18000000">
                <a:off x="2003647" y="1258096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楕円 1285">
                <a:extLst>
                  <a:ext uri="{FF2B5EF4-FFF2-40B4-BE49-F238E27FC236}">
                    <a16:creationId xmlns:a16="http://schemas.microsoft.com/office/drawing/2014/main" id="{C1668B27-AE53-4009-AD3F-4A6244E2055C}"/>
                  </a:ext>
                </a:extLst>
              </p:cNvPr>
              <p:cNvSpPr/>
              <p:nvPr/>
            </p:nvSpPr>
            <p:spPr>
              <a:xfrm rot="3600000">
                <a:off x="2666135" y="125918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楕円 1285">
                <a:extLst>
                  <a:ext uri="{FF2B5EF4-FFF2-40B4-BE49-F238E27FC236}">
                    <a16:creationId xmlns:a16="http://schemas.microsoft.com/office/drawing/2014/main" id="{2D69CDC5-1A6A-4041-8C9A-83DF84F13E97}"/>
                  </a:ext>
                </a:extLst>
              </p:cNvPr>
              <p:cNvSpPr/>
              <p:nvPr/>
            </p:nvSpPr>
            <p:spPr>
              <a:xfrm rot="14400000">
                <a:off x="1992918" y="164624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楕円 1285">
                <a:extLst>
                  <a:ext uri="{FF2B5EF4-FFF2-40B4-BE49-F238E27FC236}">
                    <a16:creationId xmlns:a16="http://schemas.microsoft.com/office/drawing/2014/main" id="{0EB526C5-F106-4C07-9FF8-897493E7312B}"/>
                  </a:ext>
                </a:extLst>
              </p:cNvPr>
              <p:cNvSpPr/>
              <p:nvPr/>
            </p:nvSpPr>
            <p:spPr>
              <a:xfrm>
                <a:off x="2337417" y="1044984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楕円 1285">
                <a:extLst>
                  <a:ext uri="{FF2B5EF4-FFF2-40B4-BE49-F238E27FC236}">
                    <a16:creationId xmlns:a16="http://schemas.microsoft.com/office/drawing/2014/main" id="{38716DAA-A374-4455-8A2E-774E1094DF5B}"/>
                  </a:ext>
                </a:extLst>
              </p:cNvPr>
              <p:cNvSpPr/>
              <p:nvPr/>
            </p:nvSpPr>
            <p:spPr>
              <a:xfrm rot="10800000">
                <a:off x="2344064" y="182127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75" name="グループ化 274">
                <a:extLst>
                  <a:ext uri="{FF2B5EF4-FFF2-40B4-BE49-F238E27FC236}">
                    <a16:creationId xmlns:a16="http://schemas.microsoft.com/office/drawing/2014/main" id="{922C5A21-3C38-41D1-9F80-765EC6FF9F60}"/>
                  </a:ext>
                </a:extLst>
              </p:cNvPr>
              <p:cNvGrpSpPr/>
              <p:nvPr/>
            </p:nvGrpSpPr>
            <p:grpSpPr>
              <a:xfrm>
                <a:off x="2291384" y="1557156"/>
                <a:ext cx="551015" cy="551015"/>
                <a:chOff x="2291384" y="3936467"/>
                <a:chExt cx="551015" cy="551015"/>
              </a:xfrm>
            </p:grpSpPr>
            <p:sp>
              <p:nvSpPr>
                <p:cNvPr id="276" name="楕円 275">
                  <a:extLst>
                    <a:ext uri="{FF2B5EF4-FFF2-40B4-BE49-F238E27FC236}">
                      <a16:creationId xmlns:a16="http://schemas.microsoft.com/office/drawing/2014/main" id="{5607625C-C1C6-4BA0-B049-ECB2D0918888}"/>
                    </a:ext>
                  </a:extLst>
                </p:cNvPr>
                <p:cNvSpPr/>
                <p:nvPr/>
              </p:nvSpPr>
              <p:spPr>
                <a:xfrm>
                  <a:off x="2506939" y="4156425"/>
                  <a:ext cx="126078" cy="126078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77" name="グループ化 276">
                  <a:extLst>
                    <a:ext uri="{FF2B5EF4-FFF2-40B4-BE49-F238E27FC236}">
                      <a16:creationId xmlns:a16="http://schemas.microsoft.com/office/drawing/2014/main" id="{E6D4C293-51F3-4634-A113-5ACA11EBA31E}"/>
                    </a:ext>
                  </a:extLst>
                </p:cNvPr>
                <p:cNvGrpSpPr/>
                <p:nvPr/>
              </p:nvGrpSpPr>
              <p:grpSpPr>
                <a:xfrm>
                  <a:off x="2291384" y="3936467"/>
                  <a:ext cx="551015" cy="551015"/>
                  <a:chOff x="2291384" y="3936467"/>
                  <a:chExt cx="551015" cy="551015"/>
                </a:xfrm>
              </p:grpSpPr>
              <p:sp>
                <p:nvSpPr>
                  <p:cNvPr id="304" name="楕円 303">
                    <a:extLst>
                      <a:ext uri="{FF2B5EF4-FFF2-40B4-BE49-F238E27FC236}">
                        <a16:creationId xmlns:a16="http://schemas.microsoft.com/office/drawing/2014/main" id="{A7719AB8-4DD4-4D58-9C01-D97A1DEF94B1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5" name="楕円 304">
                    <a:extLst>
                      <a:ext uri="{FF2B5EF4-FFF2-40B4-BE49-F238E27FC236}">
                        <a16:creationId xmlns:a16="http://schemas.microsoft.com/office/drawing/2014/main" id="{76186BF4-F987-406D-B4D9-1A521A37D3D8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6" name="楕円 305">
                    <a:extLst>
                      <a:ext uri="{FF2B5EF4-FFF2-40B4-BE49-F238E27FC236}">
                        <a16:creationId xmlns:a16="http://schemas.microsoft.com/office/drawing/2014/main" id="{FAFE0568-AC87-4184-9E38-F62693200DB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7" name="楕円 306">
                    <a:extLst>
                      <a:ext uri="{FF2B5EF4-FFF2-40B4-BE49-F238E27FC236}">
                        <a16:creationId xmlns:a16="http://schemas.microsoft.com/office/drawing/2014/main" id="{D5B6B89F-9A14-473F-A9BA-8705D743628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8" name="楕円 307">
                    <a:extLst>
                      <a:ext uri="{FF2B5EF4-FFF2-40B4-BE49-F238E27FC236}">
                        <a16:creationId xmlns:a16="http://schemas.microsoft.com/office/drawing/2014/main" id="{ABCAD561-8B78-4D8F-BF5E-FBC56B7E7ACA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9" name="楕円 308">
                    <a:extLst>
                      <a:ext uri="{FF2B5EF4-FFF2-40B4-BE49-F238E27FC236}">
                        <a16:creationId xmlns:a16="http://schemas.microsoft.com/office/drawing/2014/main" id="{7CFCF8FD-882D-4F72-AA75-8B382903E468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0" name="楕円 309">
                    <a:extLst>
                      <a:ext uri="{FF2B5EF4-FFF2-40B4-BE49-F238E27FC236}">
                        <a16:creationId xmlns:a16="http://schemas.microsoft.com/office/drawing/2014/main" id="{F95EB9BB-3897-4528-B872-C482AC86130B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1" name="楕円 310">
                    <a:extLst>
                      <a:ext uri="{FF2B5EF4-FFF2-40B4-BE49-F238E27FC236}">
                        <a16:creationId xmlns:a16="http://schemas.microsoft.com/office/drawing/2014/main" id="{90E89A68-2E4F-4872-9265-D69E14B933B8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2" name="楕円 311">
                    <a:extLst>
                      <a:ext uri="{FF2B5EF4-FFF2-40B4-BE49-F238E27FC236}">
                        <a16:creationId xmlns:a16="http://schemas.microsoft.com/office/drawing/2014/main" id="{C455CA65-5FB2-495B-B629-5C976934C6A3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3" name="楕円 312">
                    <a:extLst>
                      <a:ext uri="{FF2B5EF4-FFF2-40B4-BE49-F238E27FC236}">
                        <a16:creationId xmlns:a16="http://schemas.microsoft.com/office/drawing/2014/main" id="{98E3350F-F354-40C6-9E9A-FD89B5575FD8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4" name="楕円 313">
                    <a:extLst>
                      <a:ext uri="{FF2B5EF4-FFF2-40B4-BE49-F238E27FC236}">
                        <a16:creationId xmlns:a16="http://schemas.microsoft.com/office/drawing/2014/main" id="{FA280EB5-6665-452B-B790-2123F2C9F711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5" name="楕円 314">
                    <a:extLst>
                      <a:ext uri="{FF2B5EF4-FFF2-40B4-BE49-F238E27FC236}">
                        <a16:creationId xmlns:a16="http://schemas.microsoft.com/office/drawing/2014/main" id="{BE72EDC8-90F3-474A-B156-A2CFCCDB523E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6" name="楕円 315">
                    <a:extLst>
                      <a:ext uri="{FF2B5EF4-FFF2-40B4-BE49-F238E27FC236}">
                        <a16:creationId xmlns:a16="http://schemas.microsoft.com/office/drawing/2014/main" id="{C3C476F6-D164-4291-8443-7B4BBE2FB58C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7" name="楕円 316">
                    <a:extLst>
                      <a:ext uri="{FF2B5EF4-FFF2-40B4-BE49-F238E27FC236}">
                        <a16:creationId xmlns:a16="http://schemas.microsoft.com/office/drawing/2014/main" id="{4106E1EF-F9F9-49A2-8E19-96FB2BB4B30A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8" name="楕円 317">
                    <a:extLst>
                      <a:ext uri="{FF2B5EF4-FFF2-40B4-BE49-F238E27FC236}">
                        <a16:creationId xmlns:a16="http://schemas.microsoft.com/office/drawing/2014/main" id="{66F11BCC-2BCB-4F6A-9C42-929F0A517AD9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" name="楕円 318">
                    <a:extLst>
                      <a:ext uri="{FF2B5EF4-FFF2-40B4-BE49-F238E27FC236}">
                        <a16:creationId xmlns:a16="http://schemas.microsoft.com/office/drawing/2014/main" id="{7620C30C-3D04-43F3-B5B4-36E61524316B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78" name="グループ化 277">
                  <a:extLst>
                    <a:ext uri="{FF2B5EF4-FFF2-40B4-BE49-F238E27FC236}">
                      <a16:creationId xmlns:a16="http://schemas.microsoft.com/office/drawing/2014/main" id="{4D704BBA-3485-4ED9-AF7F-17CFCC029571}"/>
                    </a:ext>
                  </a:extLst>
                </p:cNvPr>
                <p:cNvGrpSpPr/>
                <p:nvPr/>
              </p:nvGrpSpPr>
              <p:grpSpPr>
                <a:xfrm rot="1447425">
                  <a:off x="2321820" y="3966904"/>
                  <a:ext cx="490144" cy="490142"/>
                  <a:chOff x="2291384" y="3936467"/>
                  <a:chExt cx="551015" cy="551015"/>
                </a:xfrm>
              </p:grpSpPr>
              <p:sp>
                <p:nvSpPr>
                  <p:cNvPr id="288" name="楕円 287">
                    <a:extLst>
                      <a:ext uri="{FF2B5EF4-FFF2-40B4-BE49-F238E27FC236}">
                        <a16:creationId xmlns:a16="http://schemas.microsoft.com/office/drawing/2014/main" id="{53A563C3-D495-401A-98E0-A3490875BC47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9" name="楕円 288">
                    <a:extLst>
                      <a:ext uri="{FF2B5EF4-FFF2-40B4-BE49-F238E27FC236}">
                        <a16:creationId xmlns:a16="http://schemas.microsoft.com/office/drawing/2014/main" id="{22EFD7D1-6799-4116-A642-CBF2AC462CC7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0" name="楕円 289">
                    <a:extLst>
                      <a:ext uri="{FF2B5EF4-FFF2-40B4-BE49-F238E27FC236}">
                        <a16:creationId xmlns:a16="http://schemas.microsoft.com/office/drawing/2014/main" id="{D0ADDDBF-54C7-42B4-A974-681FFC276B5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1" name="楕円 290">
                    <a:extLst>
                      <a:ext uri="{FF2B5EF4-FFF2-40B4-BE49-F238E27FC236}">
                        <a16:creationId xmlns:a16="http://schemas.microsoft.com/office/drawing/2014/main" id="{08B6F883-2238-47E2-991B-03407EC3874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2" name="楕円 291">
                    <a:extLst>
                      <a:ext uri="{FF2B5EF4-FFF2-40B4-BE49-F238E27FC236}">
                        <a16:creationId xmlns:a16="http://schemas.microsoft.com/office/drawing/2014/main" id="{7F67CDAC-D0E2-4546-8DA7-3F5E5EF81F36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3" name="楕円 292">
                    <a:extLst>
                      <a:ext uri="{FF2B5EF4-FFF2-40B4-BE49-F238E27FC236}">
                        <a16:creationId xmlns:a16="http://schemas.microsoft.com/office/drawing/2014/main" id="{7D36D93D-212E-440C-8741-BF49D9C65383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4" name="楕円 293">
                    <a:extLst>
                      <a:ext uri="{FF2B5EF4-FFF2-40B4-BE49-F238E27FC236}">
                        <a16:creationId xmlns:a16="http://schemas.microsoft.com/office/drawing/2014/main" id="{5A851F50-2D66-4680-BBE5-F2BB025E9DB3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5" name="楕円 294">
                    <a:extLst>
                      <a:ext uri="{FF2B5EF4-FFF2-40B4-BE49-F238E27FC236}">
                        <a16:creationId xmlns:a16="http://schemas.microsoft.com/office/drawing/2014/main" id="{60C7CE01-CB95-404C-A76B-8C4F3DA2FCC4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6" name="楕円 295">
                    <a:extLst>
                      <a:ext uri="{FF2B5EF4-FFF2-40B4-BE49-F238E27FC236}">
                        <a16:creationId xmlns:a16="http://schemas.microsoft.com/office/drawing/2014/main" id="{541B442A-B985-4A48-9F94-6AF69CF04F77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7" name="楕円 296">
                    <a:extLst>
                      <a:ext uri="{FF2B5EF4-FFF2-40B4-BE49-F238E27FC236}">
                        <a16:creationId xmlns:a16="http://schemas.microsoft.com/office/drawing/2014/main" id="{03A31626-436F-4672-A09A-C03B0EB7A6ED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8" name="楕円 297">
                    <a:extLst>
                      <a:ext uri="{FF2B5EF4-FFF2-40B4-BE49-F238E27FC236}">
                        <a16:creationId xmlns:a16="http://schemas.microsoft.com/office/drawing/2014/main" id="{195C8BDF-800D-4C42-B14C-258C2CE65B6A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9" name="楕円 298">
                    <a:extLst>
                      <a:ext uri="{FF2B5EF4-FFF2-40B4-BE49-F238E27FC236}">
                        <a16:creationId xmlns:a16="http://schemas.microsoft.com/office/drawing/2014/main" id="{24B2C3CD-8F6D-4A1A-86C7-DCD937190002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0" name="楕円 299">
                    <a:extLst>
                      <a:ext uri="{FF2B5EF4-FFF2-40B4-BE49-F238E27FC236}">
                        <a16:creationId xmlns:a16="http://schemas.microsoft.com/office/drawing/2014/main" id="{58EEBAC2-E1CF-4636-A1FD-D6AD6B5F215E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1" name="楕円 300">
                    <a:extLst>
                      <a:ext uri="{FF2B5EF4-FFF2-40B4-BE49-F238E27FC236}">
                        <a16:creationId xmlns:a16="http://schemas.microsoft.com/office/drawing/2014/main" id="{8DED9DEE-1F67-40D7-B779-A5448C753A4B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2" name="楕円 301">
                    <a:extLst>
                      <a:ext uri="{FF2B5EF4-FFF2-40B4-BE49-F238E27FC236}">
                        <a16:creationId xmlns:a16="http://schemas.microsoft.com/office/drawing/2014/main" id="{8EADC066-128E-4E07-A318-4FED58449B54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3" name="楕円 302">
                    <a:extLst>
                      <a:ext uri="{FF2B5EF4-FFF2-40B4-BE49-F238E27FC236}">
                        <a16:creationId xmlns:a16="http://schemas.microsoft.com/office/drawing/2014/main" id="{9EFF0FCB-815A-45DC-B96B-25C2AAC72F30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79" name="楕円 278">
                  <a:extLst>
                    <a:ext uri="{FF2B5EF4-FFF2-40B4-BE49-F238E27FC236}">
                      <a16:creationId xmlns:a16="http://schemas.microsoft.com/office/drawing/2014/main" id="{7CD28E77-BEFD-48F3-8C3A-695EB9CCD3C2}"/>
                    </a:ext>
                  </a:extLst>
                </p:cNvPr>
                <p:cNvSpPr/>
                <p:nvPr/>
              </p:nvSpPr>
              <p:spPr>
                <a:xfrm>
                  <a:off x="2553046" y="410591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" name="楕円 279">
                  <a:extLst>
                    <a:ext uri="{FF2B5EF4-FFF2-40B4-BE49-F238E27FC236}">
                      <a16:creationId xmlns:a16="http://schemas.microsoft.com/office/drawing/2014/main" id="{736B9EA1-C3D8-4431-AF39-1C4A24D4002B}"/>
                    </a:ext>
                  </a:extLst>
                </p:cNvPr>
                <p:cNvSpPr/>
                <p:nvPr/>
              </p:nvSpPr>
              <p:spPr>
                <a:xfrm>
                  <a:off x="2541415" y="427122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" name="楕円 280">
                  <a:extLst>
                    <a:ext uri="{FF2B5EF4-FFF2-40B4-BE49-F238E27FC236}">
                      <a16:creationId xmlns:a16="http://schemas.microsoft.com/office/drawing/2014/main" id="{4FC4E6B1-A4F7-41B3-BDFD-85A0823A8524}"/>
                    </a:ext>
                  </a:extLst>
                </p:cNvPr>
                <p:cNvSpPr/>
                <p:nvPr/>
              </p:nvSpPr>
              <p:spPr>
                <a:xfrm>
                  <a:off x="2624020" y="418856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" name="楕円 281">
                  <a:extLst>
                    <a:ext uri="{FF2B5EF4-FFF2-40B4-BE49-F238E27FC236}">
                      <a16:creationId xmlns:a16="http://schemas.microsoft.com/office/drawing/2014/main" id="{5D9701DE-87A4-4D76-B2CE-74D89BBE0403}"/>
                    </a:ext>
                  </a:extLst>
                </p:cNvPr>
                <p:cNvSpPr/>
                <p:nvPr/>
              </p:nvSpPr>
              <p:spPr>
                <a:xfrm>
                  <a:off x="2465102" y="4186106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" name="楕円 282">
                  <a:extLst>
                    <a:ext uri="{FF2B5EF4-FFF2-40B4-BE49-F238E27FC236}">
                      <a16:creationId xmlns:a16="http://schemas.microsoft.com/office/drawing/2014/main" id="{F53D0416-C80E-4DC8-AAD0-52EADF069601}"/>
                    </a:ext>
                  </a:extLst>
                </p:cNvPr>
                <p:cNvSpPr/>
                <p:nvPr/>
              </p:nvSpPr>
              <p:spPr>
                <a:xfrm>
                  <a:off x="2491160" y="4235392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" name="楕円 283">
                  <a:extLst>
                    <a:ext uri="{FF2B5EF4-FFF2-40B4-BE49-F238E27FC236}">
                      <a16:creationId xmlns:a16="http://schemas.microsoft.com/office/drawing/2014/main" id="{C84144A7-DE75-4378-8F32-A5E2E733C557}"/>
                    </a:ext>
                  </a:extLst>
                </p:cNvPr>
                <p:cNvSpPr/>
                <p:nvPr/>
              </p:nvSpPr>
              <p:spPr>
                <a:xfrm>
                  <a:off x="2505156" y="4135705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" name="楕円 284">
                  <a:extLst>
                    <a:ext uri="{FF2B5EF4-FFF2-40B4-BE49-F238E27FC236}">
                      <a16:creationId xmlns:a16="http://schemas.microsoft.com/office/drawing/2014/main" id="{64C40C96-5A49-487D-BC72-1C5EB0EC6940}"/>
                    </a:ext>
                  </a:extLst>
                </p:cNvPr>
                <p:cNvSpPr/>
                <p:nvPr/>
              </p:nvSpPr>
              <p:spPr>
                <a:xfrm>
                  <a:off x="2598831" y="414539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" name="楕円 285">
                  <a:extLst>
                    <a:ext uri="{FF2B5EF4-FFF2-40B4-BE49-F238E27FC236}">
                      <a16:creationId xmlns:a16="http://schemas.microsoft.com/office/drawing/2014/main" id="{B1FEC5E9-C03E-4C84-8747-D934B00BB40F}"/>
                    </a:ext>
                  </a:extLst>
                </p:cNvPr>
                <p:cNvSpPr/>
                <p:nvPr/>
              </p:nvSpPr>
              <p:spPr>
                <a:xfrm>
                  <a:off x="2550941" y="4195019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" name="楕円 286">
                  <a:extLst>
                    <a:ext uri="{FF2B5EF4-FFF2-40B4-BE49-F238E27FC236}">
                      <a16:creationId xmlns:a16="http://schemas.microsoft.com/office/drawing/2014/main" id="{DC1C0D2B-933E-4EAD-AAC5-7E32313A3889}"/>
                    </a:ext>
                  </a:extLst>
                </p:cNvPr>
                <p:cNvSpPr/>
                <p:nvPr/>
              </p:nvSpPr>
              <p:spPr>
                <a:xfrm>
                  <a:off x="2603534" y="4248424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00" name="グループ化 99">
              <a:extLst>
                <a:ext uri="{FF2B5EF4-FFF2-40B4-BE49-F238E27FC236}">
                  <a16:creationId xmlns:a16="http://schemas.microsoft.com/office/drawing/2014/main" id="{B57FEA93-33C3-4802-B5F8-201BA7443A03}"/>
                </a:ext>
              </a:extLst>
            </p:cNvPr>
            <p:cNvGrpSpPr/>
            <p:nvPr/>
          </p:nvGrpSpPr>
          <p:grpSpPr>
            <a:xfrm rot="900000">
              <a:off x="2919970" y="3032439"/>
              <a:ext cx="1088447" cy="1032967"/>
              <a:chOff x="1853161" y="1044984"/>
              <a:chExt cx="1426626" cy="1519427"/>
            </a:xfrm>
          </p:grpSpPr>
          <p:sp>
            <p:nvSpPr>
              <p:cNvPr id="217" name="楕円 1285">
                <a:extLst>
                  <a:ext uri="{FF2B5EF4-FFF2-40B4-BE49-F238E27FC236}">
                    <a16:creationId xmlns:a16="http://schemas.microsoft.com/office/drawing/2014/main" id="{271A6288-087E-481F-AF0A-538229A03003}"/>
                  </a:ext>
                </a:extLst>
              </p:cNvPr>
              <p:cNvSpPr/>
              <p:nvPr/>
            </p:nvSpPr>
            <p:spPr>
              <a:xfrm rot="7200000">
                <a:off x="2679713" y="165443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楕円 1285">
                <a:extLst>
                  <a:ext uri="{FF2B5EF4-FFF2-40B4-BE49-F238E27FC236}">
                    <a16:creationId xmlns:a16="http://schemas.microsoft.com/office/drawing/2014/main" id="{4D57EDEA-882F-44F1-8966-E8DEC1A1F80A}"/>
                  </a:ext>
                </a:extLst>
              </p:cNvPr>
              <p:cNvSpPr/>
              <p:nvPr/>
            </p:nvSpPr>
            <p:spPr>
              <a:xfrm rot="18000000">
                <a:off x="2003647" y="1258096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楕円 1285">
                <a:extLst>
                  <a:ext uri="{FF2B5EF4-FFF2-40B4-BE49-F238E27FC236}">
                    <a16:creationId xmlns:a16="http://schemas.microsoft.com/office/drawing/2014/main" id="{D4A03BEA-967A-4C27-A176-2A795189EF6E}"/>
                  </a:ext>
                </a:extLst>
              </p:cNvPr>
              <p:cNvSpPr/>
              <p:nvPr/>
            </p:nvSpPr>
            <p:spPr>
              <a:xfrm rot="3600000">
                <a:off x="2666135" y="125918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楕円 1285">
                <a:extLst>
                  <a:ext uri="{FF2B5EF4-FFF2-40B4-BE49-F238E27FC236}">
                    <a16:creationId xmlns:a16="http://schemas.microsoft.com/office/drawing/2014/main" id="{DE255414-C91E-48D2-B9F4-89AD80319583}"/>
                  </a:ext>
                </a:extLst>
              </p:cNvPr>
              <p:cNvSpPr/>
              <p:nvPr/>
            </p:nvSpPr>
            <p:spPr>
              <a:xfrm rot="14400000">
                <a:off x="1992918" y="164624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楕円 1285">
                <a:extLst>
                  <a:ext uri="{FF2B5EF4-FFF2-40B4-BE49-F238E27FC236}">
                    <a16:creationId xmlns:a16="http://schemas.microsoft.com/office/drawing/2014/main" id="{97BF136E-7F02-4D7F-B97D-0335C7505098}"/>
                  </a:ext>
                </a:extLst>
              </p:cNvPr>
              <p:cNvSpPr/>
              <p:nvPr/>
            </p:nvSpPr>
            <p:spPr>
              <a:xfrm>
                <a:off x="2337417" y="1044984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楕円 1285">
                <a:extLst>
                  <a:ext uri="{FF2B5EF4-FFF2-40B4-BE49-F238E27FC236}">
                    <a16:creationId xmlns:a16="http://schemas.microsoft.com/office/drawing/2014/main" id="{A253976E-4A7E-4A87-8685-8B45B3E24A88}"/>
                  </a:ext>
                </a:extLst>
              </p:cNvPr>
              <p:cNvSpPr/>
              <p:nvPr/>
            </p:nvSpPr>
            <p:spPr>
              <a:xfrm rot="10800000">
                <a:off x="2344064" y="182127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24" name="グループ化 223">
                <a:extLst>
                  <a:ext uri="{FF2B5EF4-FFF2-40B4-BE49-F238E27FC236}">
                    <a16:creationId xmlns:a16="http://schemas.microsoft.com/office/drawing/2014/main" id="{A8F358EF-C2D0-405D-926A-290737EAB801}"/>
                  </a:ext>
                </a:extLst>
              </p:cNvPr>
              <p:cNvGrpSpPr/>
              <p:nvPr/>
            </p:nvGrpSpPr>
            <p:grpSpPr>
              <a:xfrm>
                <a:off x="2291384" y="1557156"/>
                <a:ext cx="551015" cy="551015"/>
                <a:chOff x="2291384" y="3936467"/>
                <a:chExt cx="551015" cy="551015"/>
              </a:xfrm>
            </p:grpSpPr>
            <p:sp>
              <p:nvSpPr>
                <p:cNvPr id="225" name="楕円 224">
                  <a:extLst>
                    <a:ext uri="{FF2B5EF4-FFF2-40B4-BE49-F238E27FC236}">
                      <a16:creationId xmlns:a16="http://schemas.microsoft.com/office/drawing/2014/main" id="{7028A4F1-DF4E-496F-BFB8-A398609E31B3}"/>
                    </a:ext>
                  </a:extLst>
                </p:cNvPr>
                <p:cNvSpPr/>
                <p:nvPr/>
              </p:nvSpPr>
              <p:spPr>
                <a:xfrm>
                  <a:off x="2506939" y="4156425"/>
                  <a:ext cx="126078" cy="126078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26" name="グループ化 225">
                  <a:extLst>
                    <a:ext uri="{FF2B5EF4-FFF2-40B4-BE49-F238E27FC236}">
                      <a16:creationId xmlns:a16="http://schemas.microsoft.com/office/drawing/2014/main" id="{D7E32BC1-FFB5-4544-A458-CAC22D44B41E}"/>
                    </a:ext>
                  </a:extLst>
                </p:cNvPr>
                <p:cNvGrpSpPr/>
                <p:nvPr/>
              </p:nvGrpSpPr>
              <p:grpSpPr>
                <a:xfrm>
                  <a:off x="2291384" y="3936467"/>
                  <a:ext cx="551015" cy="551015"/>
                  <a:chOff x="2291384" y="3936467"/>
                  <a:chExt cx="551015" cy="551015"/>
                </a:xfrm>
              </p:grpSpPr>
              <p:sp>
                <p:nvSpPr>
                  <p:cNvPr id="253" name="楕円 252">
                    <a:extLst>
                      <a:ext uri="{FF2B5EF4-FFF2-40B4-BE49-F238E27FC236}">
                        <a16:creationId xmlns:a16="http://schemas.microsoft.com/office/drawing/2014/main" id="{2CE1930E-2FA8-4454-99B0-44743ED894C8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4" name="楕円 253">
                    <a:extLst>
                      <a:ext uri="{FF2B5EF4-FFF2-40B4-BE49-F238E27FC236}">
                        <a16:creationId xmlns:a16="http://schemas.microsoft.com/office/drawing/2014/main" id="{4AAED186-03A4-4495-8E00-855C7415CFC4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5" name="楕円 254">
                    <a:extLst>
                      <a:ext uri="{FF2B5EF4-FFF2-40B4-BE49-F238E27FC236}">
                        <a16:creationId xmlns:a16="http://schemas.microsoft.com/office/drawing/2014/main" id="{BCBD2248-0C14-4DCD-85D4-36F789E32C3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6" name="楕円 255">
                    <a:extLst>
                      <a:ext uri="{FF2B5EF4-FFF2-40B4-BE49-F238E27FC236}">
                        <a16:creationId xmlns:a16="http://schemas.microsoft.com/office/drawing/2014/main" id="{54EED1E2-CD11-4C75-98D8-ACB69326806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7" name="楕円 256">
                    <a:extLst>
                      <a:ext uri="{FF2B5EF4-FFF2-40B4-BE49-F238E27FC236}">
                        <a16:creationId xmlns:a16="http://schemas.microsoft.com/office/drawing/2014/main" id="{9FAA9A14-CFA0-40EC-810C-5FC6FE7C959D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8" name="楕円 257">
                    <a:extLst>
                      <a:ext uri="{FF2B5EF4-FFF2-40B4-BE49-F238E27FC236}">
                        <a16:creationId xmlns:a16="http://schemas.microsoft.com/office/drawing/2014/main" id="{0BC13A37-90A0-4663-AFA5-D0C4BA9AA934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9" name="楕円 258">
                    <a:extLst>
                      <a:ext uri="{FF2B5EF4-FFF2-40B4-BE49-F238E27FC236}">
                        <a16:creationId xmlns:a16="http://schemas.microsoft.com/office/drawing/2014/main" id="{D843F07B-3AE4-42A8-AEE4-4D7FA847B8AA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0" name="楕円 259">
                    <a:extLst>
                      <a:ext uri="{FF2B5EF4-FFF2-40B4-BE49-F238E27FC236}">
                        <a16:creationId xmlns:a16="http://schemas.microsoft.com/office/drawing/2014/main" id="{8B1F802F-9605-4A1D-ACF1-A166CA0D76D0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1" name="楕円 260">
                    <a:extLst>
                      <a:ext uri="{FF2B5EF4-FFF2-40B4-BE49-F238E27FC236}">
                        <a16:creationId xmlns:a16="http://schemas.microsoft.com/office/drawing/2014/main" id="{A5C27FA7-B018-4204-A405-5626C644DDED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2" name="楕円 261">
                    <a:extLst>
                      <a:ext uri="{FF2B5EF4-FFF2-40B4-BE49-F238E27FC236}">
                        <a16:creationId xmlns:a16="http://schemas.microsoft.com/office/drawing/2014/main" id="{867DE1CE-E5D6-457E-8053-AA2A11E27BB9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3" name="楕円 262">
                    <a:extLst>
                      <a:ext uri="{FF2B5EF4-FFF2-40B4-BE49-F238E27FC236}">
                        <a16:creationId xmlns:a16="http://schemas.microsoft.com/office/drawing/2014/main" id="{249E5A2E-878D-4D6F-A430-61A83850DBFF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4" name="楕円 263">
                    <a:extLst>
                      <a:ext uri="{FF2B5EF4-FFF2-40B4-BE49-F238E27FC236}">
                        <a16:creationId xmlns:a16="http://schemas.microsoft.com/office/drawing/2014/main" id="{756EF68D-ABAD-4170-B32D-870435105DBD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5" name="楕円 264">
                    <a:extLst>
                      <a:ext uri="{FF2B5EF4-FFF2-40B4-BE49-F238E27FC236}">
                        <a16:creationId xmlns:a16="http://schemas.microsoft.com/office/drawing/2014/main" id="{0541FEC0-BE9B-4969-BA80-BBAAAA7C072B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6" name="楕円 265">
                    <a:extLst>
                      <a:ext uri="{FF2B5EF4-FFF2-40B4-BE49-F238E27FC236}">
                        <a16:creationId xmlns:a16="http://schemas.microsoft.com/office/drawing/2014/main" id="{E6FB191C-CEBA-47A5-B0BB-E5998DA4FC3C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7" name="楕円 266">
                    <a:extLst>
                      <a:ext uri="{FF2B5EF4-FFF2-40B4-BE49-F238E27FC236}">
                        <a16:creationId xmlns:a16="http://schemas.microsoft.com/office/drawing/2014/main" id="{E5F25DD9-8663-485A-B7AE-616DB71194A7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8" name="楕円 267">
                    <a:extLst>
                      <a:ext uri="{FF2B5EF4-FFF2-40B4-BE49-F238E27FC236}">
                        <a16:creationId xmlns:a16="http://schemas.microsoft.com/office/drawing/2014/main" id="{0D76C7AC-DA68-4FAC-B79B-000B3C868DA6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27" name="グループ化 226">
                  <a:extLst>
                    <a:ext uri="{FF2B5EF4-FFF2-40B4-BE49-F238E27FC236}">
                      <a16:creationId xmlns:a16="http://schemas.microsoft.com/office/drawing/2014/main" id="{DC0EB436-D75C-4860-9729-8A32A8292346}"/>
                    </a:ext>
                  </a:extLst>
                </p:cNvPr>
                <p:cNvGrpSpPr/>
                <p:nvPr/>
              </p:nvGrpSpPr>
              <p:grpSpPr>
                <a:xfrm rot="1447425">
                  <a:off x="2321820" y="3966904"/>
                  <a:ext cx="490144" cy="490142"/>
                  <a:chOff x="2291384" y="3936467"/>
                  <a:chExt cx="551015" cy="551015"/>
                </a:xfrm>
              </p:grpSpPr>
              <p:sp>
                <p:nvSpPr>
                  <p:cNvPr id="237" name="楕円 236">
                    <a:extLst>
                      <a:ext uri="{FF2B5EF4-FFF2-40B4-BE49-F238E27FC236}">
                        <a16:creationId xmlns:a16="http://schemas.microsoft.com/office/drawing/2014/main" id="{2611CCA8-D20D-406D-891A-F6BFA02FE260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8" name="楕円 237">
                    <a:extLst>
                      <a:ext uri="{FF2B5EF4-FFF2-40B4-BE49-F238E27FC236}">
                        <a16:creationId xmlns:a16="http://schemas.microsoft.com/office/drawing/2014/main" id="{AFA49DA5-364C-4A45-9F9A-48E823864C2F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9" name="楕円 238">
                    <a:extLst>
                      <a:ext uri="{FF2B5EF4-FFF2-40B4-BE49-F238E27FC236}">
                        <a16:creationId xmlns:a16="http://schemas.microsoft.com/office/drawing/2014/main" id="{AA1AAF56-6C61-4BDB-A2B5-225F66829C4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0" name="楕円 239">
                    <a:extLst>
                      <a:ext uri="{FF2B5EF4-FFF2-40B4-BE49-F238E27FC236}">
                        <a16:creationId xmlns:a16="http://schemas.microsoft.com/office/drawing/2014/main" id="{8271F0C0-704C-4A66-BBAD-36787D7303A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1" name="楕円 240">
                    <a:extLst>
                      <a:ext uri="{FF2B5EF4-FFF2-40B4-BE49-F238E27FC236}">
                        <a16:creationId xmlns:a16="http://schemas.microsoft.com/office/drawing/2014/main" id="{EA31CFD5-7DEF-4ECB-A11F-5A866C88533B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2" name="楕円 241">
                    <a:extLst>
                      <a:ext uri="{FF2B5EF4-FFF2-40B4-BE49-F238E27FC236}">
                        <a16:creationId xmlns:a16="http://schemas.microsoft.com/office/drawing/2014/main" id="{EE771353-FC5D-4F48-9B65-DEDFC4AA7135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3" name="楕円 242">
                    <a:extLst>
                      <a:ext uri="{FF2B5EF4-FFF2-40B4-BE49-F238E27FC236}">
                        <a16:creationId xmlns:a16="http://schemas.microsoft.com/office/drawing/2014/main" id="{541C523F-12FB-44E7-92A7-1E7F78E46CE5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4" name="楕円 243">
                    <a:extLst>
                      <a:ext uri="{FF2B5EF4-FFF2-40B4-BE49-F238E27FC236}">
                        <a16:creationId xmlns:a16="http://schemas.microsoft.com/office/drawing/2014/main" id="{FCB9C3D1-0006-4688-9398-FA832CB7E7A5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5" name="楕円 244">
                    <a:extLst>
                      <a:ext uri="{FF2B5EF4-FFF2-40B4-BE49-F238E27FC236}">
                        <a16:creationId xmlns:a16="http://schemas.microsoft.com/office/drawing/2014/main" id="{F3B6A52C-E015-4DF8-B5E6-0871308E3CC7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6" name="楕円 245">
                    <a:extLst>
                      <a:ext uri="{FF2B5EF4-FFF2-40B4-BE49-F238E27FC236}">
                        <a16:creationId xmlns:a16="http://schemas.microsoft.com/office/drawing/2014/main" id="{942DAC4D-0BC5-4722-B9E7-7C821BF26BA6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7" name="楕円 246">
                    <a:extLst>
                      <a:ext uri="{FF2B5EF4-FFF2-40B4-BE49-F238E27FC236}">
                        <a16:creationId xmlns:a16="http://schemas.microsoft.com/office/drawing/2014/main" id="{1E4F96C9-DA3F-4ED9-8360-8CB550241E93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8" name="楕円 247">
                    <a:extLst>
                      <a:ext uri="{FF2B5EF4-FFF2-40B4-BE49-F238E27FC236}">
                        <a16:creationId xmlns:a16="http://schemas.microsoft.com/office/drawing/2014/main" id="{D707A2D5-A6E1-448A-9DFB-F138F6FFA925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9" name="楕円 248">
                    <a:extLst>
                      <a:ext uri="{FF2B5EF4-FFF2-40B4-BE49-F238E27FC236}">
                        <a16:creationId xmlns:a16="http://schemas.microsoft.com/office/drawing/2014/main" id="{310DF09D-D1B7-4582-B7F2-B769D59EFDD8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0" name="楕円 249">
                    <a:extLst>
                      <a:ext uri="{FF2B5EF4-FFF2-40B4-BE49-F238E27FC236}">
                        <a16:creationId xmlns:a16="http://schemas.microsoft.com/office/drawing/2014/main" id="{2153CA27-D55C-4CE8-BD53-6A20DD11D712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1" name="楕円 250">
                    <a:extLst>
                      <a:ext uri="{FF2B5EF4-FFF2-40B4-BE49-F238E27FC236}">
                        <a16:creationId xmlns:a16="http://schemas.microsoft.com/office/drawing/2014/main" id="{73679C65-8D6B-4F7F-974C-BE6A34D1748B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2" name="楕円 251">
                    <a:extLst>
                      <a:ext uri="{FF2B5EF4-FFF2-40B4-BE49-F238E27FC236}">
                        <a16:creationId xmlns:a16="http://schemas.microsoft.com/office/drawing/2014/main" id="{11FDC83A-780B-441A-A6AF-DB35431273B6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28" name="楕円 227">
                  <a:extLst>
                    <a:ext uri="{FF2B5EF4-FFF2-40B4-BE49-F238E27FC236}">
                      <a16:creationId xmlns:a16="http://schemas.microsoft.com/office/drawing/2014/main" id="{B78C2BDE-0783-430B-A7BB-229A92494F6D}"/>
                    </a:ext>
                  </a:extLst>
                </p:cNvPr>
                <p:cNvSpPr/>
                <p:nvPr/>
              </p:nvSpPr>
              <p:spPr>
                <a:xfrm>
                  <a:off x="2553046" y="410591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" name="楕円 228">
                  <a:extLst>
                    <a:ext uri="{FF2B5EF4-FFF2-40B4-BE49-F238E27FC236}">
                      <a16:creationId xmlns:a16="http://schemas.microsoft.com/office/drawing/2014/main" id="{ACAE9A63-69CD-4470-8E76-3C7D47C5569D}"/>
                    </a:ext>
                  </a:extLst>
                </p:cNvPr>
                <p:cNvSpPr/>
                <p:nvPr/>
              </p:nvSpPr>
              <p:spPr>
                <a:xfrm>
                  <a:off x="2541415" y="427122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" name="楕円 229">
                  <a:extLst>
                    <a:ext uri="{FF2B5EF4-FFF2-40B4-BE49-F238E27FC236}">
                      <a16:creationId xmlns:a16="http://schemas.microsoft.com/office/drawing/2014/main" id="{44FCF42C-3427-43F7-A76E-8126918ADBDF}"/>
                    </a:ext>
                  </a:extLst>
                </p:cNvPr>
                <p:cNvSpPr/>
                <p:nvPr/>
              </p:nvSpPr>
              <p:spPr>
                <a:xfrm>
                  <a:off x="2624020" y="418856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" name="楕円 230">
                  <a:extLst>
                    <a:ext uri="{FF2B5EF4-FFF2-40B4-BE49-F238E27FC236}">
                      <a16:creationId xmlns:a16="http://schemas.microsoft.com/office/drawing/2014/main" id="{36F31D1C-7FDD-432B-BC8B-A1B287F13414}"/>
                    </a:ext>
                  </a:extLst>
                </p:cNvPr>
                <p:cNvSpPr/>
                <p:nvPr/>
              </p:nvSpPr>
              <p:spPr>
                <a:xfrm>
                  <a:off x="2465102" y="4186106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2" name="楕円 231">
                  <a:extLst>
                    <a:ext uri="{FF2B5EF4-FFF2-40B4-BE49-F238E27FC236}">
                      <a16:creationId xmlns:a16="http://schemas.microsoft.com/office/drawing/2014/main" id="{83158BB5-6FB8-4288-A968-1AF3AB3BAC5D}"/>
                    </a:ext>
                  </a:extLst>
                </p:cNvPr>
                <p:cNvSpPr/>
                <p:nvPr/>
              </p:nvSpPr>
              <p:spPr>
                <a:xfrm>
                  <a:off x="2491160" y="4235392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3" name="楕円 232">
                  <a:extLst>
                    <a:ext uri="{FF2B5EF4-FFF2-40B4-BE49-F238E27FC236}">
                      <a16:creationId xmlns:a16="http://schemas.microsoft.com/office/drawing/2014/main" id="{200ECBC5-60F2-49BD-8205-CA0BBDA945D8}"/>
                    </a:ext>
                  </a:extLst>
                </p:cNvPr>
                <p:cNvSpPr/>
                <p:nvPr/>
              </p:nvSpPr>
              <p:spPr>
                <a:xfrm>
                  <a:off x="2505156" y="4135705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4" name="楕円 233">
                  <a:extLst>
                    <a:ext uri="{FF2B5EF4-FFF2-40B4-BE49-F238E27FC236}">
                      <a16:creationId xmlns:a16="http://schemas.microsoft.com/office/drawing/2014/main" id="{B1F74285-18F6-4602-8D05-26567C08B5A4}"/>
                    </a:ext>
                  </a:extLst>
                </p:cNvPr>
                <p:cNvSpPr/>
                <p:nvPr/>
              </p:nvSpPr>
              <p:spPr>
                <a:xfrm>
                  <a:off x="2598831" y="414539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5" name="楕円 234">
                  <a:extLst>
                    <a:ext uri="{FF2B5EF4-FFF2-40B4-BE49-F238E27FC236}">
                      <a16:creationId xmlns:a16="http://schemas.microsoft.com/office/drawing/2014/main" id="{44EEB45F-5C8E-4F07-892E-203E8A906FD8}"/>
                    </a:ext>
                  </a:extLst>
                </p:cNvPr>
                <p:cNvSpPr/>
                <p:nvPr/>
              </p:nvSpPr>
              <p:spPr>
                <a:xfrm>
                  <a:off x="2550941" y="4195019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6" name="楕円 235">
                  <a:extLst>
                    <a:ext uri="{FF2B5EF4-FFF2-40B4-BE49-F238E27FC236}">
                      <a16:creationId xmlns:a16="http://schemas.microsoft.com/office/drawing/2014/main" id="{87D8F980-52AF-492B-AD98-7024314ADBBB}"/>
                    </a:ext>
                  </a:extLst>
                </p:cNvPr>
                <p:cNvSpPr/>
                <p:nvPr/>
              </p:nvSpPr>
              <p:spPr>
                <a:xfrm>
                  <a:off x="2603534" y="4248424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01" name="グループ化 100">
              <a:extLst>
                <a:ext uri="{FF2B5EF4-FFF2-40B4-BE49-F238E27FC236}">
                  <a16:creationId xmlns:a16="http://schemas.microsoft.com/office/drawing/2014/main" id="{FB36B17B-9541-4C4B-9145-BACB54E78E53}"/>
                </a:ext>
              </a:extLst>
            </p:cNvPr>
            <p:cNvGrpSpPr/>
            <p:nvPr/>
          </p:nvGrpSpPr>
          <p:grpSpPr>
            <a:xfrm>
              <a:off x="2192845" y="3509936"/>
              <a:ext cx="1088447" cy="1032967"/>
              <a:chOff x="1853161" y="1044984"/>
              <a:chExt cx="1426626" cy="1519427"/>
            </a:xfrm>
          </p:grpSpPr>
          <p:sp>
            <p:nvSpPr>
              <p:cNvPr id="102" name="楕円 1285">
                <a:extLst>
                  <a:ext uri="{FF2B5EF4-FFF2-40B4-BE49-F238E27FC236}">
                    <a16:creationId xmlns:a16="http://schemas.microsoft.com/office/drawing/2014/main" id="{D553C214-0612-4EAE-86A1-C3C48EE980B5}"/>
                  </a:ext>
                </a:extLst>
              </p:cNvPr>
              <p:cNvSpPr/>
              <p:nvPr/>
            </p:nvSpPr>
            <p:spPr>
              <a:xfrm rot="7200000">
                <a:off x="2679713" y="165443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楕円 1285">
                <a:extLst>
                  <a:ext uri="{FF2B5EF4-FFF2-40B4-BE49-F238E27FC236}">
                    <a16:creationId xmlns:a16="http://schemas.microsoft.com/office/drawing/2014/main" id="{E93442A1-1119-422F-BDA1-83059AC0E90C}"/>
                  </a:ext>
                </a:extLst>
              </p:cNvPr>
              <p:cNvSpPr/>
              <p:nvPr/>
            </p:nvSpPr>
            <p:spPr>
              <a:xfrm rot="18000000">
                <a:off x="2003647" y="1258096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楕円 1285">
                <a:extLst>
                  <a:ext uri="{FF2B5EF4-FFF2-40B4-BE49-F238E27FC236}">
                    <a16:creationId xmlns:a16="http://schemas.microsoft.com/office/drawing/2014/main" id="{7E4450D6-0815-4C84-BD03-2BE4EB7B5B0D}"/>
                  </a:ext>
                </a:extLst>
              </p:cNvPr>
              <p:cNvSpPr/>
              <p:nvPr/>
            </p:nvSpPr>
            <p:spPr>
              <a:xfrm rot="3600000">
                <a:off x="2666135" y="125918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楕円 1285">
                <a:extLst>
                  <a:ext uri="{FF2B5EF4-FFF2-40B4-BE49-F238E27FC236}">
                    <a16:creationId xmlns:a16="http://schemas.microsoft.com/office/drawing/2014/main" id="{9D3529A9-2EC7-4218-AA98-9F904DDF57DF}"/>
                  </a:ext>
                </a:extLst>
              </p:cNvPr>
              <p:cNvSpPr/>
              <p:nvPr/>
            </p:nvSpPr>
            <p:spPr>
              <a:xfrm rot="14400000">
                <a:off x="1992918" y="164624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楕円 1285">
                <a:extLst>
                  <a:ext uri="{FF2B5EF4-FFF2-40B4-BE49-F238E27FC236}">
                    <a16:creationId xmlns:a16="http://schemas.microsoft.com/office/drawing/2014/main" id="{1F01AF60-35AA-46BA-9259-21400D5608B6}"/>
                  </a:ext>
                </a:extLst>
              </p:cNvPr>
              <p:cNvSpPr/>
              <p:nvPr/>
            </p:nvSpPr>
            <p:spPr>
              <a:xfrm>
                <a:off x="2337417" y="1044984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楕円 1285">
                <a:extLst>
                  <a:ext uri="{FF2B5EF4-FFF2-40B4-BE49-F238E27FC236}">
                    <a16:creationId xmlns:a16="http://schemas.microsoft.com/office/drawing/2014/main" id="{EAEFE0B5-8C72-4D7F-AA79-0F94C279EBDE}"/>
                  </a:ext>
                </a:extLst>
              </p:cNvPr>
              <p:cNvSpPr/>
              <p:nvPr/>
            </p:nvSpPr>
            <p:spPr>
              <a:xfrm rot="10800000">
                <a:off x="2344064" y="182127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08" name="グループ化 107">
                <a:extLst>
                  <a:ext uri="{FF2B5EF4-FFF2-40B4-BE49-F238E27FC236}">
                    <a16:creationId xmlns:a16="http://schemas.microsoft.com/office/drawing/2014/main" id="{80C9D493-436F-47BE-9F7B-E9A20801F7E9}"/>
                  </a:ext>
                </a:extLst>
              </p:cNvPr>
              <p:cNvGrpSpPr/>
              <p:nvPr/>
            </p:nvGrpSpPr>
            <p:grpSpPr>
              <a:xfrm>
                <a:off x="2291384" y="1557156"/>
                <a:ext cx="551015" cy="551015"/>
                <a:chOff x="2291384" y="3936467"/>
                <a:chExt cx="551015" cy="551015"/>
              </a:xfrm>
            </p:grpSpPr>
            <p:sp>
              <p:nvSpPr>
                <p:cNvPr id="109" name="楕円 108">
                  <a:extLst>
                    <a:ext uri="{FF2B5EF4-FFF2-40B4-BE49-F238E27FC236}">
                      <a16:creationId xmlns:a16="http://schemas.microsoft.com/office/drawing/2014/main" id="{AEC8F474-039C-4E9F-949D-C227A3E8DABA}"/>
                    </a:ext>
                  </a:extLst>
                </p:cNvPr>
                <p:cNvSpPr/>
                <p:nvPr/>
              </p:nvSpPr>
              <p:spPr>
                <a:xfrm>
                  <a:off x="2506939" y="4156425"/>
                  <a:ext cx="126078" cy="126078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10" name="グループ化 109">
                  <a:extLst>
                    <a:ext uri="{FF2B5EF4-FFF2-40B4-BE49-F238E27FC236}">
                      <a16:creationId xmlns:a16="http://schemas.microsoft.com/office/drawing/2014/main" id="{518BA308-23CA-44EC-B507-3BFFCD487257}"/>
                    </a:ext>
                  </a:extLst>
                </p:cNvPr>
                <p:cNvGrpSpPr/>
                <p:nvPr/>
              </p:nvGrpSpPr>
              <p:grpSpPr>
                <a:xfrm>
                  <a:off x="2291384" y="3936467"/>
                  <a:ext cx="551015" cy="551015"/>
                  <a:chOff x="2291384" y="3936467"/>
                  <a:chExt cx="551015" cy="551015"/>
                </a:xfrm>
              </p:grpSpPr>
              <p:sp>
                <p:nvSpPr>
                  <p:cNvPr id="201" name="楕円 200">
                    <a:extLst>
                      <a:ext uri="{FF2B5EF4-FFF2-40B4-BE49-F238E27FC236}">
                        <a16:creationId xmlns:a16="http://schemas.microsoft.com/office/drawing/2014/main" id="{112A01C9-2101-4619-B0F3-2B2CEB621859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2" name="楕円 201">
                    <a:extLst>
                      <a:ext uri="{FF2B5EF4-FFF2-40B4-BE49-F238E27FC236}">
                        <a16:creationId xmlns:a16="http://schemas.microsoft.com/office/drawing/2014/main" id="{4AE1115C-DEDF-445F-BC52-6002813D7502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3" name="楕円 202">
                    <a:extLst>
                      <a:ext uri="{FF2B5EF4-FFF2-40B4-BE49-F238E27FC236}">
                        <a16:creationId xmlns:a16="http://schemas.microsoft.com/office/drawing/2014/main" id="{2CC0D2D9-5A16-4B8D-B52D-4FD95E4E4241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4" name="楕円 203">
                    <a:extLst>
                      <a:ext uri="{FF2B5EF4-FFF2-40B4-BE49-F238E27FC236}">
                        <a16:creationId xmlns:a16="http://schemas.microsoft.com/office/drawing/2014/main" id="{4E43E988-8610-4C4F-9297-2680947D6B0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5" name="楕円 204">
                    <a:extLst>
                      <a:ext uri="{FF2B5EF4-FFF2-40B4-BE49-F238E27FC236}">
                        <a16:creationId xmlns:a16="http://schemas.microsoft.com/office/drawing/2014/main" id="{4DE169CC-D7C3-4622-AD4F-D4C9A9D7B9B3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6" name="楕円 205">
                    <a:extLst>
                      <a:ext uri="{FF2B5EF4-FFF2-40B4-BE49-F238E27FC236}">
                        <a16:creationId xmlns:a16="http://schemas.microsoft.com/office/drawing/2014/main" id="{F4DBB0F1-704B-447D-8305-6C41989261FF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7" name="楕円 206">
                    <a:extLst>
                      <a:ext uri="{FF2B5EF4-FFF2-40B4-BE49-F238E27FC236}">
                        <a16:creationId xmlns:a16="http://schemas.microsoft.com/office/drawing/2014/main" id="{87E40EA2-8CDE-43C9-9DF4-C22FF62E508D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8" name="楕円 207">
                    <a:extLst>
                      <a:ext uri="{FF2B5EF4-FFF2-40B4-BE49-F238E27FC236}">
                        <a16:creationId xmlns:a16="http://schemas.microsoft.com/office/drawing/2014/main" id="{65D78E24-6ED9-4049-B7F4-F31D803858B7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9" name="楕円 208">
                    <a:extLst>
                      <a:ext uri="{FF2B5EF4-FFF2-40B4-BE49-F238E27FC236}">
                        <a16:creationId xmlns:a16="http://schemas.microsoft.com/office/drawing/2014/main" id="{771A7FEA-7038-4ABF-8427-3B3560065AAF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0" name="楕円 209">
                    <a:extLst>
                      <a:ext uri="{FF2B5EF4-FFF2-40B4-BE49-F238E27FC236}">
                        <a16:creationId xmlns:a16="http://schemas.microsoft.com/office/drawing/2014/main" id="{16A17012-F0A5-49DC-8A24-1F86AA0395AF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1" name="楕円 210">
                    <a:extLst>
                      <a:ext uri="{FF2B5EF4-FFF2-40B4-BE49-F238E27FC236}">
                        <a16:creationId xmlns:a16="http://schemas.microsoft.com/office/drawing/2014/main" id="{788FDA0C-37D2-44B6-9BAB-581937CFC75B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2" name="楕円 211">
                    <a:extLst>
                      <a:ext uri="{FF2B5EF4-FFF2-40B4-BE49-F238E27FC236}">
                        <a16:creationId xmlns:a16="http://schemas.microsoft.com/office/drawing/2014/main" id="{34A95C70-466D-4D97-A893-B2E09B4630F6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3" name="楕円 212">
                    <a:extLst>
                      <a:ext uri="{FF2B5EF4-FFF2-40B4-BE49-F238E27FC236}">
                        <a16:creationId xmlns:a16="http://schemas.microsoft.com/office/drawing/2014/main" id="{D3C9D944-00D5-4CB1-AB5D-446A4BFDD472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4" name="楕円 213">
                    <a:extLst>
                      <a:ext uri="{FF2B5EF4-FFF2-40B4-BE49-F238E27FC236}">
                        <a16:creationId xmlns:a16="http://schemas.microsoft.com/office/drawing/2014/main" id="{D8951709-37B7-4AFA-BE97-F1B2178BFFBC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5" name="楕円 214">
                    <a:extLst>
                      <a:ext uri="{FF2B5EF4-FFF2-40B4-BE49-F238E27FC236}">
                        <a16:creationId xmlns:a16="http://schemas.microsoft.com/office/drawing/2014/main" id="{55ACF271-F7D0-420A-B1D0-7C884A409AE2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6" name="楕円 215">
                    <a:extLst>
                      <a:ext uri="{FF2B5EF4-FFF2-40B4-BE49-F238E27FC236}">
                        <a16:creationId xmlns:a16="http://schemas.microsoft.com/office/drawing/2014/main" id="{4513ECA8-3760-44E2-9690-1DE0765F171B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11" name="グループ化 110">
                  <a:extLst>
                    <a:ext uri="{FF2B5EF4-FFF2-40B4-BE49-F238E27FC236}">
                      <a16:creationId xmlns:a16="http://schemas.microsoft.com/office/drawing/2014/main" id="{5E9EA704-90E9-4C13-96D8-93D378185002}"/>
                    </a:ext>
                  </a:extLst>
                </p:cNvPr>
                <p:cNvGrpSpPr/>
                <p:nvPr/>
              </p:nvGrpSpPr>
              <p:grpSpPr>
                <a:xfrm rot="1447425">
                  <a:off x="2321820" y="3966904"/>
                  <a:ext cx="490144" cy="490142"/>
                  <a:chOff x="2291384" y="3936467"/>
                  <a:chExt cx="551015" cy="551015"/>
                </a:xfrm>
              </p:grpSpPr>
              <p:sp>
                <p:nvSpPr>
                  <p:cNvPr id="185" name="楕円 184">
                    <a:extLst>
                      <a:ext uri="{FF2B5EF4-FFF2-40B4-BE49-F238E27FC236}">
                        <a16:creationId xmlns:a16="http://schemas.microsoft.com/office/drawing/2014/main" id="{9CEDB17A-571C-449C-9C3B-BC4ABA4E802C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" name="楕円 185">
                    <a:extLst>
                      <a:ext uri="{FF2B5EF4-FFF2-40B4-BE49-F238E27FC236}">
                        <a16:creationId xmlns:a16="http://schemas.microsoft.com/office/drawing/2014/main" id="{3553180E-9AE7-4BDB-BBE6-6E9A50F3FA22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" name="楕円 186">
                    <a:extLst>
                      <a:ext uri="{FF2B5EF4-FFF2-40B4-BE49-F238E27FC236}">
                        <a16:creationId xmlns:a16="http://schemas.microsoft.com/office/drawing/2014/main" id="{330D3D3D-DAB7-4EC8-96BB-ECBEFFC9AD4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" name="楕円 187">
                    <a:extLst>
                      <a:ext uri="{FF2B5EF4-FFF2-40B4-BE49-F238E27FC236}">
                        <a16:creationId xmlns:a16="http://schemas.microsoft.com/office/drawing/2014/main" id="{C8336FC2-17AB-4EBC-961D-93080F23EA1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" name="楕円 188">
                    <a:extLst>
                      <a:ext uri="{FF2B5EF4-FFF2-40B4-BE49-F238E27FC236}">
                        <a16:creationId xmlns:a16="http://schemas.microsoft.com/office/drawing/2014/main" id="{8029E069-7428-47BC-9203-DCF5E57C5738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" name="楕円 189">
                    <a:extLst>
                      <a:ext uri="{FF2B5EF4-FFF2-40B4-BE49-F238E27FC236}">
                        <a16:creationId xmlns:a16="http://schemas.microsoft.com/office/drawing/2014/main" id="{D4D4DA78-FA90-4A85-BFA2-4A20E3F30462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" name="楕円 190">
                    <a:extLst>
                      <a:ext uri="{FF2B5EF4-FFF2-40B4-BE49-F238E27FC236}">
                        <a16:creationId xmlns:a16="http://schemas.microsoft.com/office/drawing/2014/main" id="{83F4225C-A304-4B4D-80B1-A724BA4DEF02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" name="楕円 191">
                    <a:extLst>
                      <a:ext uri="{FF2B5EF4-FFF2-40B4-BE49-F238E27FC236}">
                        <a16:creationId xmlns:a16="http://schemas.microsoft.com/office/drawing/2014/main" id="{B64DDC5D-868A-4C2C-9D33-9CD60F5DC391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" name="楕円 192">
                    <a:extLst>
                      <a:ext uri="{FF2B5EF4-FFF2-40B4-BE49-F238E27FC236}">
                        <a16:creationId xmlns:a16="http://schemas.microsoft.com/office/drawing/2014/main" id="{90969210-3E4B-45DF-A380-C5015A8D5D66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" name="楕円 193">
                    <a:extLst>
                      <a:ext uri="{FF2B5EF4-FFF2-40B4-BE49-F238E27FC236}">
                        <a16:creationId xmlns:a16="http://schemas.microsoft.com/office/drawing/2014/main" id="{EE0DC1C3-6503-497C-AFFA-9E6E335C7259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" name="楕円 194">
                    <a:extLst>
                      <a:ext uri="{FF2B5EF4-FFF2-40B4-BE49-F238E27FC236}">
                        <a16:creationId xmlns:a16="http://schemas.microsoft.com/office/drawing/2014/main" id="{609AF7BD-421E-4148-B3EA-653670F774CF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" name="楕円 195">
                    <a:extLst>
                      <a:ext uri="{FF2B5EF4-FFF2-40B4-BE49-F238E27FC236}">
                        <a16:creationId xmlns:a16="http://schemas.microsoft.com/office/drawing/2014/main" id="{5EC958D7-ECD6-45B3-A1B0-EBAFDED82E1F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" name="楕円 196">
                    <a:extLst>
                      <a:ext uri="{FF2B5EF4-FFF2-40B4-BE49-F238E27FC236}">
                        <a16:creationId xmlns:a16="http://schemas.microsoft.com/office/drawing/2014/main" id="{C2B1E2E1-604C-4367-8BCF-2F64229678E1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" name="楕円 197">
                    <a:extLst>
                      <a:ext uri="{FF2B5EF4-FFF2-40B4-BE49-F238E27FC236}">
                        <a16:creationId xmlns:a16="http://schemas.microsoft.com/office/drawing/2014/main" id="{469D42DD-3BF5-4F3D-84DC-C75093186514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9" name="楕円 198">
                    <a:extLst>
                      <a:ext uri="{FF2B5EF4-FFF2-40B4-BE49-F238E27FC236}">
                        <a16:creationId xmlns:a16="http://schemas.microsoft.com/office/drawing/2014/main" id="{0158D40B-1D46-40C2-BFC4-C17037221CFF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0" name="楕円 199">
                    <a:extLst>
                      <a:ext uri="{FF2B5EF4-FFF2-40B4-BE49-F238E27FC236}">
                        <a16:creationId xmlns:a16="http://schemas.microsoft.com/office/drawing/2014/main" id="{10E7C2BC-D4A4-4084-A61E-F15B833833C4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12" name="楕円 111">
                  <a:extLst>
                    <a:ext uri="{FF2B5EF4-FFF2-40B4-BE49-F238E27FC236}">
                      <a16:creationId xmlns:a16="http://schemas.microsoft.com/office/drawing/2014/main" id="{ED539109-18F6-4709-97A1-03E7A0A8A4EA}"/>
                    </a:ext>
                  </a:extLst>
                </p:cNvPr>
                <p:cNvSpPr/>
                <p:nvPr/>
              </p:nvSpPr>
              <p:spPr>
                <a:xfrm>
                  <a:off x="2553046" y="410591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" name="楕円 112">
                  <a:extLst>
                    <a:ext uri="{FF2B5EF4-FFF2-40B4-BE49-F238E27FC236}">
                      <a16:creationId xmlns:a16="http://schemas.microsoft.com/office/drawing/2014/main" id="{2A7643DF-5892-40EE-BBED-719CC05BB622}"/>
                    </a:ext>
                  </a:extLst>
                </p:cNvPr>
                <p:cNvSpPr/>
                <p:nvPr/>
              </p:nvSpPr>
              <p:spPr>
                <a:xfrm>
                  <a:off x="2541415" y="427122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" name="楕円 113">
                  <a:extLst>
                    <a:ext uri="{FF2B5EF4-FFF2-40B4-BE49-F238E27FC236}">
                      <a16:creationId xmlns:a16="http://schemas.microsoft.com/office/drawing/2014/main" id="{770768CB-EC5A-4B1A-BD2F-AD76B9258529}"/>
                    </a:ext>
                  </a:extLst>
                </p:cNvPr>
                <p:cNvSpPr/>
                <p:nvPr/>
              </p:nvSpPr>
              <p:spPr>
                <a:xfrm>
                  <a:off x="2624020" y="418856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" name="楕円 114">
                  <a:extLst>
                    <a:ext uri="{FF2B5EF4-FFF2-40B4-BE49-F238E27FC236}">
                      <a16:creationId xmlns:a16="http://schemas.microsoft.com/office/drawing/2014/main" id="{41C968E0-CA5A-4710-84D1-EEA43F50D5B7}"/>
                    </a:ext>
                  </a:extLst>
                </p:cNvPr>
                <p:cNvSpPr/>
                <p:nvPr/>
              </p:nvSpPr>
              <p:spPr>
                <a:xfrm>
                  <a:off x="2465102" y="4186106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" name="楕円 115">
                  <a:extLst>
                    <a:ext uri="{FF2B5EF4-FFF2-40B4-BE49-F238E27FC236}">
                      <a16:creationId xmlns:a16="http://schemas.microsoft.com/office/drawing/2014/main" id="{CA9C1BF8-BEC9-4803-8F39-C6005DC1C530}"/>
                    </a:ext>
                  </a:extLst>
                </p:cNvPr>
                <p:cNvSpPr/>
                <p:nvPr/>
              </p:nvSpPr>
              <p:spPr>
                <a:xfrm>
                  <a:off x="2491160" y="4235392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" name="楕円 116">
                  <a:extLst>
                    <a:ext uri="{FF2B5EF4-FFF2-40B4-BE49-F238E27FC236}">
                      <a16:creationId xmlns:a16="http://schemas.microsoft.com/office/drawing/2014/main" id="{F6E5FFCB-A021-402A-B7AF-3AE702CC1DF7}"/>
                    </a:ext>
                  </a:extLst>
                </p:cNvPr>
                <p:cNvSpPr/>
                <p:nvPr/>
              </p:nvSpPr>
              <p:spPr>
                <a:xfrm>
                  <a:off x="2505156" y="4135705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" name="楕円 181">
                  <a:extLst>
                    <a:ext uri="{FF2B5EF4-FFF2-40B4-BE49-F238E27FC236}">
                      <a16:creationId xmlns:a16="http://schemas.microsoft.com/office/drawing/2014/main" id="{C1DF7D8E-A113-414F-B269-01DA898C8CC3}"/>
                    </a:ext>
                  </a:extLst>
                </p:cNvPr>
                <p:cNvSpPr/>
                <p:nvPr/>
              </p:nvSpPr>
              <p:spPr>
                <a:xfrm>
                  <a:off x="2598831" y="414539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" name="楕円 182">
                  <a:extLst>
                    <a:ext uri="{FF2B5EF4-FFF2-40B4-BE49-F238E27FC236}">
                      <a16:creationId xmlns:a16="http://schemas.microsoft.com/office/drawing/2014/main" id="{3FBCDEC9-57C2-44AD-8B12-3E7C6B8CBD1E}"/>
                    </a:ext>
                  </a:extLst>
                </p:cNvPr>
                <p:cNvSpPr/>
                <p:nvPr/>
              </p:nvSpPr>
              <p:spPr>
                <a:xfrm>
                  <a:off x="2550941" y="4195019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" name="楕円 183">
                  <a:extLst>
                    <a:ext uri="{FF2B5EF4-FFF2-40B4-BE49-F238E27FC236}">
                      <a16:creationId xmlns:a16="http://schemas.microsoft.com/office/drawing/2014/main" id="{B7B79722-5C9C-42DA-B2E4-A24C8FC3DBB2}"/>
                    </a:ext>
                  </a:extLst>
                </p:cNvPr>
                <p:cNvSpPr/>
                <p:nvPr/>
              </p:nvSpPr>
              <p:spPr>
                <a:xfrm>
                  <a:off x="2603534" y="4248424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320" name="グループ化 319">
            <a:extLst>
              <a:ext uri="{FF2B5EF4-FFF2-40B4-BE49-F238E27FC236}">
                <a16:creationId xmlns:a16="http://schemas.microsoft.com/office/drawing/2014/main" id="{0C516388-77BB-4536-A688-02BCB262057D}"/>
              </a:ext>
            </a:extLst>
          </p:cNvPr>
          <p:cNvGrpSpPr/>
          <p:nvPr/>
        </p:nvGrpSpPr>
        <p:grpSpPr>
          <a:xfrm>
            <a:off x="6629480" y="1303902"/>
            <a:ext cx="2575540" cy="2029119"/>
            <a:chOff x="708683" y="4158321"/>
            <a:chExt cx="2575540" cy="2029119"/>
          </a:xfrm>
        </p:grpSpPr>
        <p:sp>
          <p:nvSpPr>
            <p:cNvPr id="321" name="楕円 320">
              <a:extLst>
                <a:ext uri="{FF2B5EF4-FFF2-40B4-BE49-F238E27FC236}">
                  <a16:creationId xmlns:a16="http://schemas.microsoft.com/office/drawing/2014/main" id="{8229AFD2-C2E7-4940-AB23-FF344F4C764B}"/>
                </a:ext>
              </a:extLst>
            </p:cNvPr>
            <p:cNvSpPr/>
            <p:nvPr/>
          </p:nvSpPr>
          <p:spPr>
            <a:xfrm>
              <a:off x="1143000" y="5860559"/>
              <a:ext cx="1760220" cy="326881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: 図形 321">
              <a:extLst>
                <a:ext uri="{FF2B5EF4-FFF2-40B4-BE49-F238E27FC236}">
                  <a16:creationId xmlns:a16="http://schemas.microsoft.com/office/drawing/2014/main" id="{D8752353-6A3F-4FA2-AB5F-7513187421FE}"/>
                </a:ext>
              </a:extLst>
            </p:cNvPr>
            <p:cNvSpPr/>
            <p:nvPr/>
          </p:nvSpPr>
          <p:spPr>
            <a:xfrm flipH="1">
              <a:off x="708683" y="4356918"/>
              <a:ext cx="2221874" cy="1635876"/>
            </a:xfrm>
            <a:custGeom>
              <a:avLst/>
              <a:gdLst>
                <a:gd name="connsiteX0" fmla="*/ 1622560 w 3381773"/>
                <a:gd name="connsiteY0" fmla="*/ 0 h 2489864"/>
                <a:gd name="connsiteX1" fmla="*/ 1622561 w 3381773"/>
                <a:gd name="connsiteY1" fmla="*/ 0 h 2489864"/>
                <a:gd name="connsiteX2" fmla="*/ 1618922 w 3381773"/>
                <a:gd name="connsiteY2" fmla="*/ 16190 h 2489864"/>
                <a:gd name="connsiteX3" fmla="*/ 1611132 w 3381773"/>
                <a:gd name="connsiteY3" fmla="*/ 31837 h 2489864"/>
                <a:gd name="connsiteX4" fmla="*/ 1607831 w 3381773"/>
                <a:gd name="connsiteY4" fmla="*/ 513091 h 2489864"/>
                <a:gd name="connsiteX5" fmla="*/ 1640974 w 3381773"/>
                <a:gd name="connsiteY5" fmla="*/ 570674 h 2489864"/>
                <a:gd name="connsiteX6" fmla="*/ 1683478 w 3381773"/>
                <a:gd name="connsiteY6" fmla="*/ 504026 h 2489864"/>
                <a:gd name="connsiteX7" fmla="*/ 2204803 w 3381773"/>
                <a:gd name="connsiteY7" fmla="*/ 235761 h 2489864"/>
                <a:gd name="connsiteX8" fmla="*/ 2330673 w 3381773"/>
                <a:gd name="connsiteY8" fmla="*/ 237057 h 2489864"/>
                <a:gd name="connsiteX9" fmla="*/ 2330673 w 3381773"/>
                <a:gd name="connsiteY9" fmla="*/ 237058 h 2489864"/>
                <a:gd name="connsiteX10" fmla="*/ 2310834 w 3381773"/>
                <a:gd name="connsiteY10" fmla="*/ 242544 h 2489864"/>
                <a:gd name="connsiteX11" fmla="*/ 2289160 w 3381773"/>
                <a:gd name="connsiteY11" fmla="*/ 243173 h 2489864"/>
                <a:gd name="connsiteX12" fmla="*/ 1679608 w 3381773"/>
                <a:gd name="connsiteY12" fmla="*/ 678986 h 2489864"/>
                <a:gd name="connsiteX13" fmla="*/ 1658517 w 3381773"/>
                <a:gd name="connsiteY13" fmla="*/ 782021 h 2489864"/>
                <a:gd name="connsiteX14" fmla="*/ 1655876 w 3381773"/>
                <a:gd name="connsiteY14" fmla="*/ 781789 h 2489864"/>
                <a:gd name="connsiteX15" fmla="*/ 1655909 w 3381773"/>
                <a:gd name="connsiteY15" fmla="*/ 798945 h 2489864"/>
                <a:gd name="connsiteX16" fmla="*/ 1501760 w 3381773"/>
                <a:gd name="connsiteY16" fmla="*/ 1148306 h 2489864"/>
                <a:gd name="connsiteX17" fmla="*/ 1413703 w 3381773"/>
                <a:gd name="connsiteY17" fmla="*/ 1229229 h 2489864"/>
                <a:gd name="connsiteX18" fmla="*/ 1438836 w 3381773"/>
                <a:gd name="connsiteY18" fmla="*/ 1349054 h 2489864"/>
                <a:gd name="connsiteX19" fmla="*/ 1449319 w 3381773"/>
                <a:gd name="connsiteY19" fmla="*/ 1488976 h 2489864"/>
                <a:gd name="connsiteX20" fmla="*/ 1451678 w 3381773"/>
                <a:gd name="connsiteY20" fmla="*/ 1488976 h 2489864"/>
                <a:gd name="connsiteX21" fmla="*/ 1449640 w 3381773"/>
                <a:gd name="connsiteY21" fmla="*/ 1510252 h 2489864"/>
                <a:gd name="connsiteX22" fmla="*/ 1613072 w 3381773"/>
                <a:gd name="connsiteY22" fmla="*/ 2073174 h 2489864"/>
                <a:gd name="connsiteX23" fmla="*/ 1701617 w 3381773"/>
                <a:gd name="connsiteY23" fmla="*/ 2186084 h 2489864"/>
                <a:gd name="connsiteX24" fmla="*/ 1719820 w 3381773"/>
                <a:gd name="connsiteY24" fmla="*/ 2145173 h 2489864"/>
                <a:gd name="connsiteX25" fmla="*/ 1795720 w 3381773"/>
                <a:gd name="connsiteY25" fmla="*/ 1740348 h 2489864"/>
                <a:gd name="connsiteX26" fmla="*/ 1793649 w 3381773"/>
                <a:gd name="connsiteY26" fmla="*/ 1712721 h 2489864"/>
                <a:gd name="connsiteX27" fmla="*/ 1797227 w 3381773"/>
                <a:gd name="connsiteY27" fmla="*/ 1712721 h 2489864"/>
                <a:gd name="connsiteX28" fmla="*/ 1813413 w 3381773"/>
                <a:gd name="connsiteY28" fmla="*/ 1543788 h 2489864"/>
                <a:gd name="connsiteX29" fmla="*/ 2750916 w 3381773"/>
                <a:gd name="connsiteY29" fmla="*/ 739879 h 2489864"/>
                <a:gd name="connsiteX30" fmla="*/ 2750916 w 3381773"/>
                <a:gd name="connsiteY30" fmla="*/ 739881 h 2489864"/>
                <a:gd name="connsiteX31" fmla="*/ 2724889 w 3381773"/>
                <a:gd name="connsiteY31" fmla="*/ 751525 h 2489864"/>
                <a:gd name="connsiteX32" fmla="*/ 2695821 w 3381773"/>
                <a:gd name="connsiteY32" fmla="*/ 755604 h 2489864"/>
                <a:gd name="connsiteX33" fmla="*/ 1927713 w 3381773"/>
                <a:gd name="connsiteY33" fmla="*/ 1543788 h 2489864"/>
                <a:gd name="connsiteX34" fmla="*/ 1911527 w 3381773"/>
                <a:gd name="connsiteY34" fmla="*/ 1712721 h 2489864"/>
                <a:gd name="connsiteX35" fmla="*/ 1907949 w 3381773"/>
                <a:gd name="connsiteY35" fmla="*/ 1712721 h 2489864"/>
                <a:gd name="connsiteX36" fmla="*/ 1910020 w 3381773"/>
                <a:gd name="connsiteY36" fmla="*/ 1740348 h 2489864"/>
                <a:gd name="connsiteX37" fmla="*/ 1898710 w 3381773"/>
                <a:gd name="connsiteY37" fmla="*/ 1861191 h 2489864"/>
                <a:gd name="connsiteX38" fmla="*/ 1954933 w 3381773"/>
                <a:gd name="connsiteY38" fmla="*/ 1842820 h 2489864"/>
                <a:gd name="connsiteX39" fmla="*/ 2295113 w 3381773"/>
                <a:gd name="connsiteY39" fmla="*/ 1541736 h 2489864"/>
                <a:gd name="connsiteX40" fmla="*/ 2303739 w 3381773"/>
                <a:gd name="connsiteY40" fmla="*/ 1523201 h 2489864"/>
                <a:gd name="connsiteX41" fmla="*/ 2306428 w 3381773"/>
                <a:gd name="connsiteY41" fmla="*/ 1524754 h 2489864"/>
                <a:gd name="connsiteX42" fmla="*/ 2380855 w 3381773"/>
                <a:gd name="connsiteY42" fmla="*/ 1423939 h 2489864"/>
                <a:gd name="connsiteX43" fmla="*/ 3381773 w 3381773"/>
                <a:gd name="connsiteY43" fmla="*/ 1317580 h 2489864"/>
                <a:gd name="connsiteX44" fmla="*/ 3381772 w 3381773"/>
                <a:gd name="connsiteY44" fmla="*/ 1317582 h 2489864"/>
                <a:gd name="connsiteX45" fmla="*/ 3357919 w 3381773"/>
                <a:gd name="connsiteY45" fmla="*/ 1313720 h 2489864"/>
                <a:gd name="connsiteX46" fmla="*/ 3334568 w 3381773"/>
                <a:gd name="connsiteY46" fmla="*/ 1303711 h 2489864"/>
                <a:gd name="connsiteX47" fmla="*/ 2466763 w 3381773"/>
                <a:gd name="connsiteY47" fmla="*/ 1473538 h 2489864"/>
                <a:gd name="connsiteX48" fmla="*/ 2392337 w 3381773"/>
                <a:gd name="connsiteY48" fmla="*/ 1574354 h 2489864"/>
                <a:gd name="connsiteX49" fmla="*/ 2389648 w 3381773"/>
                <a:gd name="connsiteY49" fmla="*/ 1572801 h 2489864"/>
                <a:gd name="connsiteX50" fmla="*/ 2381022 w 3381773"/>
                <a:gd name="connsiteY50" fmla="*/ 1591335 h 2489864"/>
                <a:gd name="connsiteX51" fmla="*/ 2350348 w 3381773"/>
                <a:gd name="connsiteY51" fmla="*/ 1633110 h 2489864"/>
                <a:gd name="connsiteX52" fmla="*/ 2382502 w 3381773"/>
                <a:gd name="connsiteY52" fmla="*/ 1662596 h 2489864"/>
                <a:gd name="connsiteX53" fmla="*/ 2893574 w 3381773"/>
                <a:gd name="connsiteY53" fmla="*/ 1711547 h 2489864"/>
                <a:gd name="connsiteX54" fmla="*/ 2909872 w 3381773"/>
                <a:gd name="connsiteY54" fmla="*/ 1705324 h 2489864"/>
                <a:gd name="connsiteX55" fmla="*/ 2925985 w 3381773"/>
                <a:gd name="connsiteY55" fmla="*/ 1702785 h 2489864"/>
                <a:gd name="connsiteX56" fmla="*/ 2832534 w 3381773"/>
                <a:gd name="connsiteY56" fmla="*/ 1742111 h 2489864"/>
                <a:gd name="connsiteX57" fmla="*/ 2329183 w 3381773"/>
                <a:gd name="connsiteY57" fmla="*/ 1698842 h 2489864"/>
                <a:gd name="connsiteX58" fmla="*/ 2312812 w 3381773"/>
                <a:gd name="connsiteY58" fmla="*/ 1684232 h 2489864"/>
                <a:gd name="connsiteX59" fmla="*/ 2289546 w 3381773"/>
                <a:gd name="connsiteY59" fmla="*/ 1715919 h 2489864"/>
                <a:gd name="connsiteX60" fmla="*/ 1891879 w 3381773"/>
                <a:gd name="connsiteY60" fmla="*/ 1941092 h 2489864"/>
                <a:gd name="connsiteX61" fmla="*/ 1891224 w 3381773"/>
                <a:gd name="connsiteY61" fmla="*/ 1941187 h 2489864"/>
                <a:gd name="connsiteX62" fmla="*/ 1890514 w 3381773"/>
                <a:gd name="connsiteY62" fmla="*/ 1948771 h 2489864"/>
                <a:gd name="connsiteX63" fmla="*/ 1623423 w 3381773"/>
                <a:gd name="connsiteY63" fmla="*/ 2483074 h 2489864"/>
                <a:gd name="connsiteX64" fmla="*/ 1616109 w 3381773"/>
                <a:gd name="connsiteY64" fmla="*/ 2489864 h 2489864"/>
                <a:gd name="connsiteX65" fmla="*/ 1501809 w 3381773"/>
                <a:gd name="connsiteY65" fmla="*/ 2489864 h 2489864"/>
                <a:gd name="connsiteX66" fmla="*/ 1509123 w 3381773"/>
                <a:gd name="connsiteY66" fmla="*/ 2483074 h 2489864"/>
                <a:gd name="connsiteX67" fmla="*/ 1629727 w 3381773"/>
                <a:gd name="connsiteY67" fmla="*/ 2324844 h 2489864"/>
                <a:gd name="connsiteX68" fmla="*/ 1666234 w 3381773"/>
                <a:gd name="connsiteY68" fmla="*/ 2259769 h 2489864"/>
                <a:gd name="connsiteX69" fmla="*/ 1658925 w 3381773"/>
                <a:gd name="connsiteY69" fmla="*/ 2259769 h 2489864"/>
                <a:gd name="connsiteX70" fmla="*/ 1615623 w 3381773"/>
                <a:gd name="connsiteY70" fmla="*/ 2222180 h 2489864"/>
                <a:gd name="connsiteX71" fmla="*/ 1410542 w 3381773"/>
                <a:gd name="connsiteY71" fmla="*/ 1902151 h 2489864"/>
                <a:gd name="connsiteX72" fmla="*/ 1393156 w 3381773"/>
                <a:gd name="connsiteY72" fmla="*/ 1852174 h 2489864"/>
                <a:gd name="connsiteX73" fmla="*/ 1366699 w 3381773"/>
                <a:gd name="connsiteY73" fmla="*/ 1853608 h 2489864"/>
                <a:gd name="connsiteX74" fmla="*/ 975963 w 3381773"/>
                <a:gd name="connsiteY74" fmla="*/ 1716068 h 2489864"/>
                <a:gd name="connsiteX75" fmla="*/ 926920 w 3381773"/>
                <a:gd name="connsiteY75" fmla="*/ 1668608 h 2489864"/>
                <a:gd name="connsiteX76" fmla="*/ 906941 w 3381773"/>
                <a:gd name="connsiteY76" fmla="*/ 1693034 h 2489864"/>
                <a:gd name="connsiteX77" fmla="*/ 426102 w 3381773"/>
                <a:gd name="connsiteY77" fmla="*/ 1813386 h 2489864"/>
                <a:gd name="connsiteX78" fmla="*/ 330387 w 3381773"/>
                <a:gd name="connsiteY78" fmla="*/ 1789059 h 2489864"/>
                <a:gd name="connsiteX79" fmla="*/ 330388 w 3381773"/>
                <a:gd name="connsiteY79" fmla="*/ 1789058 h 2489864"/>
                <a:gd name="connsiteX80" fmla="*/ 346314 w 3381773"/>
                <a:gd name="connsiteY80" fmla="*/ 1789072 h 2489864"/>
                <a:gd name="connsiteX81" fmla="*/ 362921 w 3381773"/>
                <a:gd name="connsiteY81" fmla="*/ 1792690 h 2489864"/>
                <a:gd name="connsiteX82" fmla="*/ 850452 w 3381773"/>
                <a:gd name="connsiteY82" fmla="*/ 1665546 h 2489864"/>
                <a:gd name="connsiteX83" fmla="*/ 882347 w 3381773"/>
                <a:gd name="connsiteY83" fmla="*/ 1625474 h 2489864"/>
                <a:gd name="connsiteX84" fmla="*/ 873718 w 3381773"/>
                <a:gd name="connsiteY84" fmla="*/ 1617123 h 2489864"/>
                <a:gd name="connsiteX85" fmla="*/ 865578 w 3381773"/>
                <a:gd name="connsiteY85" fmla="*/ 1604621 h 2489864"/>
                <a:gd name="connsiteX86" fmla="*/ 864085 w 3381773"/>
                <a:gd name="connsiteY86" fmla="*/ 1605852 h 2489864"/>
                <a:gd name="connsiteX87" fmla="*/ 795430 w 3381773"/>
                <a:gd name="connsiteY87" fmla="*/ 1536096 h 2489864"/>
                <a:gd name="connsiteX88" fmla="*/ 1 w 3381773"/>
                <a:gd name="connsiteY88" fmla="*/ 1433962 h 2489864"/>
                <a:gd name="connsiteX89" fmla="*/ 0 w 3381773"/>
                <a:gd name="connsiteY89" fmla="*/ 1433961 h 2489864"/>
                <a:gd name="connsiteX90" fmla="*/ 56053 w 3381773"/>
                <a:gd name="connsiteY90" fmla="*/ 1391351 h 2489864"/>
                <a:gd name="connsiteX91" fmla="*/ 93992 w 3381773"/>
                <a:gd name="connsiteY91" fmla="*/ 1366989 h 2489864"/>
                <a:gd name="connsiteX92" fmla="*/ 179456 w 3381773"/>
                <a:gd name="connsiteY92" fmla="*/ 1338064 h 2489864"/>
                <a:gd name="connsiteX93" fmla="*/ 867784 w 3381773"/>
                <a:gd name="connsiteY93" fmla="*/ 1476445 h 2489864"/>
                <a:gd name="connsiteX94" fmla="*/ 936439 w 3381773"/>
                <a:gd name="connsiteY94" fmla="*/ 1546201 h 2489864"/>
                <a:gd name="connsiteX95" fmla="*/ 937932 w 3381773"/>
                <a:gd name="connsiteY95" fmla="*/ 1544970 h 2489864"/>
                <a:gd name="connsiteX96" fmla="*/ 946073 w 3381773"/>
                <a:gd name="connsiteY96" fmla="*/ 1557473 h 2489864"/>
                <a:gd name="connsiteX97" fmla="*/ 1299038 w 3381773"/>
                <a:gd name="connsiteY97" fmla="*/ 1774828 h 2489864"/>
                <a:gd name="connsiteX98" fmla="*/ 1372299 w 3381773"/>
                <a:gd name="connsiteY98" fmla="*/ 1784837 h 2489864"/>
                <a:gd name="connsiteX99" fmla="*/ 1354782 w 3381773"/>
                <a:gd name="connsiteY99" fmla="*/ 1713161 h 2489864"/>
                <a:gd name="connsiteX100" fmla="*/ 1335340 w 3381773"/>
                <a:gd name="connsiteY100" fmla="*/ 1510252 h 2489864"/>
                <a:gd name="connsiteX101" fmla="*/ 1337378 w 3381773"/>
                <a:gd name="connsiteY101" fmla="*/ 1488976 h 2489864"/>
                <a:gd name="connsiteX102" fmla="*/ 1335019 w 3381773"/>
                <a:gd name="connsiteY102" fmla="*/ 1488976 h 2489864"/>
                <a:gd name="connsiteX103" fmla="*/ 1324536 w 3381773"/>
                <a:gd name="connsiteY103" fmla="*/ 1349054 h 2489864"/>
                <a:gd name="connsiteX104" fmla="*/ 1245765 w 3381773"/>
                <a:gd name="connsiteY104" fmla="*/ 1074355 h 2489864"/>
                <a:gd name="connsiteX105" fmla="*/ 1208370 w 3381773"/>
                <a:gd name="connsiteY105" fmla="*/ 1001486 h 2489864"/>
                <a:gd name="connsiteX106" fmla="*/ 1189297 w 3381773"/>
                <a:gd name="connsiteY106" fmla="*/ 1012535 h 2489864"/>
                <a:gd name="connsiteX107" fmla="*/ 696892 w 3381773"/>
                <a:gd name="connsiteY107" fmla="*/ 955713 h 2489864"/>
                <a:gd name="connsiteX108" fmla="*/ 615891 w 3381773"/>
                <a:gd name="connsiteY108" fmla="*/ 899216 h 2489864"/>
                <a:gd name="connsiteX109" fmla="*/ 615892 w 3381773"/>
                <a:gd name="connsiteY109" fmla="*/ 899215 h 2489864"/>
                <a:gd name="connsiteX110" fmla="*/ 630791 w 3381773"/>
                <a:gd name="connsiteY110" fmla="*/ 904841 h 2489864"/>
                <a:gd name="connsiteX111" fmla="*/ 645057 w 3381773"/>
                <a:gd name="connsiteY111" fmla="*/ 914079 h 2489864"/>
                <a:gd name="connsiteX112" fmla="*/ 1146118 w 3381773"/>
                <a:gd name="connsiteY112" fmla="*/ 966904 h 2489864"/>
                <a:gd name="connsiteX113" fmla="*/ 1179853 w 3381773"/>
                <a:gd name="connsiteY113" fmla="*/ 946756 h 2489864"/>
                <a:gd name="connsiteX114" fmla="*/ 1102191 w 3381773"/>
                <a:gd name="connsiteY114" fmla="*/ 834295 h 2489864"/>
                <a:gd name="connsiteX115" fmla="*/ 655630 w 3381773"/>
                <a:gd name="connsiteY115" fmla="*/ 509786 h 2489864"/>
                <a:gd name="connsiteX116" fmla="*/ 655630 w 3381773"/>
                <a:gd name="connsiteY116" fmla="*/ 509784 h 2489864"/>
                <a:gd name="connsiteX117" fmla="*/ 741387 w 3381773"/>
                <a:gd name="connsiteY117" fmla="*/ 513772 h 2489864"/>
                <a:gd name="connsiteX118" fmla="*/ 795957 w 3381773"/>
                <a:gd name="connsiteY118" fmla="*/ 521430 h 2489864"/>
                <a:gd name="connsiteX119" fmla="*/ 898764 w 3381773"/>
                <a:gd name="connsiteY119" fmla="*/ 567423 h 2489864"/>
                <a:gd name="connsiteX120" fmla="*/ 1373634 w 3381773"/>
                <a:gd name="connsiteY120" fmla="*/ 1107064 h 2489864"/>
                <a:gd name="connsiteX121" fmla="*/ 1392462 w 3381773"/>
                <a:gd name="connsiteY121" fmla="*/ 1163814 h 2489864"/>
                <a:gd name="connsiteX122" fmla="*/ 1417404 w 3381773"/>
                <a:gd name="connsiteY122" fmla="*/ 1140894 h 2489864"/>
                <a:gd name="connsiteX123" fmla="*/ 1571553 w 3381773"/>
                <a:gd name="connsiteY123" fmla="*/ 791533 h 2489864"/>
                <a:gd name="connsiteX124" fmla="*/ 1571520 w 3381773"/>
                <a:gd name="connsiteY124" fmla="*/ 774377 h 2489864"/>
                <a:gd name="connsiteX125" fmla="*/ 1574161 w 3381773"/>
                <a:gd name="connsiteY125" fmla="*/ 774609 h 2489864"/>
                <a:gd name="connsiteX126" fmla="*/ 1595252 w 3381773"/>
                <a:gd name="connsiteY126" fmla="*/ 671574 h 2489864"/>
                <a:gd name="connsiteX127" fmla="*/ 1610637 w 3381773"/>
                <a:gd name="connsiteY127" fmla="*/ 635360 h 2489864"/>
                <a:gd name="connsiteX128" fmla="*/ 1597904 w 3381773"/>
                <a:gd name="connsiteY128" fmla="*/ 619162 h 2489864"/>
                <a:gd name="connsiteX129" fmla="*/ 1573804 w 3381773"/>
                <a:gd name="connsiteY129" fmla="*/ 88991 h 2489864"/>
                <a:gd name="connsiteX130" fmla="*/ 1622560 w 3381773"/>
                <a:gd name="connsiteY130" fmla="*/ 0 h 248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3381773" h="2489864">
                  <a:moveTo>
                    <a:pt x="1622560" y="0"/>
                  </a:moveTo>
                  <a:lnTo>
                    <a:pt x="1622561" y="0"/>
                  </a:lnTo>
                  <a:lnTo>
                    <a:pt x="1618922" y="16190"/>
                  </a:lnTo>
                  <a:lnTo>
                    <a:pt x="1611132" y="31837"/>
                  </a:lnTo>
                  <a:cubicBezTo>
                    <a:pt x="1538018" y="194279"/>
                    <a:pt x="1539401" y="372046"/>
                    <a:pt x="1607831" y="513091"/>
                  </a:cubicBezTo>
                  <a:lnTo>
                    <a:pt x="1640974" y="570674"/>
                  </a:lnTo>
                  <a:lnTo>
                    <a:pt x="1683478" y="504026"/>
                  </a:lnTo>
                  <a:cubicBezTo>
                    <a:pt x="1798583" y="351978"/>
                    <a:pt x="1988833" y="250467"/>
                    <a:pt x="2204803" y="235761"/>
                  </a:cubicBezTo>
                  <a:cubicBezTo>
                    <a:pt x="2245940" y="232960"/>
                    <a:pt x="2288011" y="233308"/>
                    <a:pt x="2330673" y="237057"/>
                  </a:cubicBezTo>
                  <a:lnTo>
                    <a:pt x="2330673" y="237058"/>
                  </a:lnTo>
                  <a:lnTo>
                    <a:pt x="2310834" y="242544"/>
                  </a:lnTo>
                  <a:lnTo>
                    <a:pt x="2289160" y="243173"/>
                  </a:lnTo>
                  <a:cubicBezTo>
                    <a:pt x="2001199" y="262780"/>
                    <a:pt x="1758963" y="436710"/>
                    <a:pt x="1679608" y="678986"/>
                  </a:cubicBezTo>
                  <a:lnTo>
                    <a:pt x="1658517" y="782021"/>
                  </a:lnTo>
                  <a:lnTo>
                    <a:pt x="1655876" y="781789"/>
                  </a:lnTo>
                  <a:lnTo>
                    <a:pt x="1655909" y="798945"/>
                  </a:lnTo>
                  <a:cubicBezTo>
                    <a:pt x="1644386" y="930097"/>
                    <a:pt x="1589091" y="1050593"/>
                    <a:pt x="1501760" y="1148306"/>
                  </a:cubicBezTo>
                  <a:lnTo>
                    <a:pt x="1413703" y="1229229"/>
                  </a:lnTo>
                  <a:lnTo>
                    <a:pt x="1438836" y="1349054"/>
                  </a:lnTo>
                  <a:lnTo>
                    <a:pt x="1449319" y="1488976"/>
                  </a:lnTo>
                  <a:lnTo>
                    <a:pt x="1451678" y="1488976"/>
                  </a:lnTo>
                  <a:lnTo>
                    <a:pt x="1449640" y="1510252"/>
                  </a:lnTo>
                  <a:cubicBezTo>
                    <a:pt x="1449640" y="1718771"/>
                    <a:pt x="1509890" y="1912485"/>
                    <a:pt x="1613072" y="2073174"/>
                  </a:cubicBezTo>
                  <a:lnTo>
                    <a:pt x="1701617" y="2186084"/>
                  </a:lnTo>
                  <a:lnTo>
                    <a:pt x="1719820" y="2145173"/>
                  </a:lnTo>
                  <a:cubicBezTo>
                    <a:pt x="1769003" y="2019292"/>
                    <a:pt x="1795720" y="1882257"/>
                    <a:pt x="1795720" y="1740348"/>
                  </a:cubicBezTo>
                  <a:lnTo>
                    <a:pt x="1793649" y="1712721"/>
                  </a:lnTo>
                  <a:lnTo>
                    <a:pt x="1797227" y="1712721"/>
                  </a:lnTo>
                  <a:lnTo>
                    <a:pt x="1813413" y="1543788"/>
                  </a:lnTo>
                  <a:cubicBezTo>
                    <a:pt x="1902644" y="1084998"/>
                    <a:pt x="2288472" y="739879"/>
                    <a:pt x="2750916" y="739879"/>
                  </a:cubicBezTo>
                  <a:lnTo>
                    <a:pt x="2750916" y="739881"/>
                  </a:lnTo>
                  <a:lnTo>
                    <a:pt x="2724889" y="751525"/>
                  </a:lnTo>
                  <a:lnTo>
                    <a:pt x="2695821" y="755604"/>
                  </a:lnTo>
                  <a:cubicBezTo>
                    <a:pt x="2310949" y="827935"/>
                    <a:pt x="2005790" y="1142347"/>
                    <a:pt x="1927713" y="1543788"/>
                  </a:cubicBezTo>
                  <a:lnTo>
                    <a:pt x="1911527" y="1712721"/>
                  </a:lnTo>
                  <a:lnTo>
                    <a:pt x="1907949" y="1712721"/>
                  </a:lnTo>
                  <a:lnTo>
                    <a:pt x="1910020" y="1740348"/>
                  </a:lnTo>
                  <a:lnTo>
                    <a:pt x="1898710" y="1861191"/>
                  </a:lnTo>
                  <a:lnTo>
                    <a:pt x="1954933" y="1842820"/>
                  </a:lnTo>
                  <a:cubicBezTo>
                    <a:pt x="2097070" y="1780414"/>
                    <a:pt x="2216661" y="1677619"/>
                    <a:pt x="2295113" y="1541736"/>
                  </a:cubicBezTo>
                  <a:lnTo>
                    <a:pt x="2303739" y="1523201"/>
                  </a:lnTo>
                  <a:lnTo>
                    <a:pt x="2306428" y="1524754"/>
                  </a:lnTo>
                  <a:lnTo>
                    <a:pt x="2380855" y="1423939"/>
                  </a:lnTo>
                  <a:cubicBezTo>
                    <a:pt x="2617010" y="1169789"/>
                    <a:pt x="3034197" y="1116907"/>
                    <a:pt x="3381773" y="1317580"/>
                  </a:cubicBezTo>
                  <a:lnTo>
                    <a:pt x="3381772" y="1317582"/>
                  </a:lnTo>
                  <a:lnTo>
                    <a:pt x="3357919" y="1313720"/>
                  </a:lnTo>
                  <a:lnTo>
                    <a:pt x="3334568" y="1303711"/>
                  </a:lnTo>
                  <a:cubicBezTo>
                    <a:pt x="3018637" y="1182872"/>
                    <a:pt x="2673399" y="1251157"/>
                    <a:pt x="2466763" y="1473538"/>
                  </a:cubicBezTo>
                  <a:lnTo>
                    <a:pt x="2392337" y="1574354"/>
                  </a:lnTo>
                  <a:lnTo>
                    <a:pt x="2389648" y="1572801"/>
                  </a:lnTo>
                  <a:lnTo>
                    <a:pt x="2381022" y="1591335"/>
                  </a:lnTo>
                  <a:lnTo>
                    <a:pt x="2350348" y="1633110"/>
                  </a:lnTo>
                  <a:lnTo>
                    <a:pt x="2382502" y="1662596"/>
                  </a:lnTo>
                  <a:cubicBezTo>
                    <a:pt x="2507188" y="1756907"/>
                    <a:pt x="2701702" y="1777569"/>
                    <a:pt x="2893574" y="1711547"/>
                  </a:cubicBezTo>
                  <a:lnTo>
                    <a:pt x="2909872" y="1705324"/>
                  </a:lnTo>
                  <a:lnTo>
                    <a:pt x="2925985" y="1702785"/>
                  </a:lnTo>
                  <a:cubicBezTo>
                    <a:pt x="2895116" y="1718242"/>
                    <a:pt x="2863860" y="1731332"/>
                    <a:pt x="2832534" y="1742111"/>
                  </a:cubicBezTo>
                  <a:cubicBezTo>
                    <a:pt x="2644578" y="1806786"/>
                    <a:pt x="2454087" y="1788278"/>
                    <a:pt x="2329183" y="1698842"/>
                  </a:cubicBezTo>
                  <a:lnTo>
                    <a:pt x="2312812" y="1684232"/>
                  </a:lnTo>
                  <a:lnTo>
                    <a:pt x="2289546" y="1715919"/>
                  </a:lnTo>
                  <a:cubicBezTo>
                    <a:pt x="2185734" y="1828932"/>
                    <a:pt x="2046980" y="1906424"/>
                    <a:pt x="1891879" y="1941092"/>
                  </a:cubicBezTo>
                  <a:lnTo>
                    <a:pt x="1891224" y="1941187"/>
                  </a:lnTo>
                  <a:lnTo>
                    <a:pt x="1890514" y="1948771"/>
                  </a:lnTo>
                  <a:cubicBezTo>
                    <a:pt x="1852032" y="2151968"/>
                    <a:pt x="1758220" y="2337134"/>
                    <a:pt x="1623423" y="2483074"/>
                  </a:cubicBezTo>
                  <a:lnTo>
                    <a:pt x="1616109" y="2489864"/>
                  </a:lnTo>
                  <a:lnTo>
                    <a:pt x="1501809" y="2489864"/>
                  </a:lnTo>
                  <a:lnTo>
                    <a:pt x="1509123" y="2483074"/>
                  </a:lnTo>
                  <a:cubicBezTo>
                    <a:pt x="1554055" y="2434427"/>
                    <a:pt x="1594434" y="2381422"/>
                    <a:pt x="1629727" y="2324844"/>
                  </a:cubicBezTo>
                  <a:lnTo>
                    <a:pt x="1666234" y="2259769"/>
                  </a:lnTo>
                  <a:lnTo>
                    <a:pt x="1658925" y="2259769"/>
                  </a:lnTo>
                  <a:lnTo>
                    <a:pt x="1615623" y="2222180"/>
                  </a:lnTo>
                  <a:cubicBezTo>
                    <a:pt x="1529037" y="2131081"/>
                    <a:pt x="1458966" y="2022605"/>
                    <a:pt x="1410542" y="1902151"/>
                  </a:cubicBezTo>
                  <a:lnTo>
                    <a:pt x="1393156" y="1852174"/>
                  </a:lnTo>
                  <a:lnTo>
                    <a:pt x="1366699" y="1853608"/>
                  </a:lnTo>
                  <a:cubicBezTo>
                    <a:pt x="1223914" y="1847923"/>
                    <a:pt x="1087323" y="1801823"/>
                    <a:pt x="975963" y="1716068"/>
                  </a:cubicBezTo>
                  <a:lnTo>
                    <a:pt x="926920" y="1668608"/>
                  </a:lnTo>
                  <a:lnTo>
                    <a:pt x="906941" y="1693034"/>
                  </a:lnTo>
                  <a:cubicBezTo>
                    <a:pt x="798329" y="1800455"/>
                    <a:pt x="616649" y="1848104"/>
                    <a:pt x="426102" y="1813386"/>
                  </a:cubicBezTo>
                  <a:cubicBezTo>
                    <a:pt x="394345" y="1807600"/>
                    <a:pt x="362340" y="1799525"/>
                    <a:pt x="330387" y="1789059"/>
                  </a:cubicBezTo>
                  <a:lnTo>
                    <a:pt x="330388" y="1789058"/>
                  </a:lnTo>
                  <a:lnTo>
                    <a:pt x="346314" y="1789072"/>
                  </a:lnTo>
                  <a:lnTo>
                    <a:pt x="362921" y="1792690"/>
                  </a:lnTo>
                  <a:cubicBezTo>
                    <a:pt x="557437" y="1828131"/>
                    <a:pt x="742715" y="1777738"/>
                    <a:pt x="850452" y="1665546"/>
                  </a:cubicBezTo>
                  <a:lnTo>
                    <a:pt x="882347" y="1625474"/>
                  </a:lnTo>
                  <a:lnTo>
                    <a:pt x="873718" y="1617123"/>
                  </a:lnTo>
                  <a:lnTo>
                    <a:pt x="865578" y="1604621"/>
                  </a:lnTo>
                  <a:lnTo>
                    <a:pt x="864085" y="1605852"/>
                  </a:lnTo>
                  <a:lnTo>
                    <a:pt x="795430" y="1536096"/>
                  </a:lnTo>
                  <a:cubicBezTo>
                    <a:pt x="588720" y="1360088"/>
                    <a:pt x="283520" y="1317571"/>
                    <a:pt x="1" y="1433962"/>
                  </a:cubicBezTo>
                  <a:lnTo>
                    <a:pt x="0" y="1433961"/>
                  </a:lnTo>
                  <a:cubicBezTo>
                    <a:pt x="18296" y="1418877"/>
                    <a:pt x="37000" y="1404675"/>
                    <a:pt x="56053" y="1391351"/>
                  </a:cubicBezTo>
                  <a:lnTo>
                    <a:pt x="93992" y="1366989"/>
                  </a:lnTo>
                  <a:lnTo>
                    <a:pt x="179456" y="1338064"/>
                  </a:lnTo>
                  <a:cubicBezTo>
                    <a:pt x="430635" y="1270636"/>
                    <a:pt x="686912" y="1322439"/>
                    <a:pt x="867784" y="1476445"/>
                  </a:cubicBezTo>
                  <a:lnTo>
                    <a:pt x="936439" y="1546201"/>
                  </a:lnTo>
                  <a:lnTo>
                    <a:pt x="937932" y="1544970"/>
                  </a:lnTo>
                  <a:lnTo>
                    <a:pt x="946073" y="1557473"/>
                  </a:lnTo>
                  <a:cubicBezTo>
                    <a:pt x="1038497" y="1669580"/>
                    <a:pt x="1162498" y="1742285"/>
                    <a:pt x="1299038" y="1774828"/>
                  </a:cubicBezTo>
                  <a:lnTo>
                    <a:pt x="1372299" y="1784837"/>
                  </a:lnTo>
                  <a:lnTo>
                    <a:pt x="1354782" y="1713161"/>
                  </a:lnTo>
                  <a:cubicBezTo>
                    <a:pt x="1342034" y="1647620"/>
                    <a:pt x="1335340" y="1579758"/>
                    <a:pt x="1335340" y="1510252"/>
                  </a:cubicBezTo>
                  <a:lnTo>
                    <a:pt x="1337378" y="1488976"/>
                  </a:lnTo>
                  <a:lnTo>
                    <a:pt x="1335019" y="1488976"/>
                  </a:lnTo>
                  <a:lnTo>
                    <a:pt x="1324536" y="1349054"/>
                  </a:lnTo>
                  <a:cubicBezTo>
                    <a:pt x="1310051" y="1253151"/>
                    <a:pt x="1283308" y="1160866"/>
                    <a:pt x="1245765" y="1074355"/>
                  </a:cubicBezTo>
                  <a:lnTo>
                    <a:pt x="1208370" y="1001486"/>
                  </a:lnTo>
                  <a:lnTo>
                    <a:pt x="1189297" y="1012535"/>
                  </a:lnTo>
                  <a:cubicBezTo>
                    <a:pt x="1049796" y="1074789"/>
                    <a:pt x="862979" y="1055354"/>
                    <a:pt x="696892" y="955713"/>
                  </a:cubicBezTo>
                  <a:cubicBezTo>
                    <a:pt x="669211" y="939107"/>
                    <a:pt x="642106" y="920271"/>
                    <a:pt x="615891" y="899216"/>
                  </a:cubicBezTo>
                  <a:lnTo>
                    <a:pt x="615892" y="899215"/>
                  </a:lnTo>
                  <a:lnTo>
                    <a:pt x="630791" y="904841"/>
                  </a:lnTo>
                  <a:lnTo>
                    <a:pt x="645057" y="914079"/>
                  </a:lnTo>
                  <a:cubicBezTo>
                    <a:pt x="814605" y="1015796"/>
                    <a:pt x="1005755" y="1033930"/>
                    <a:pt x="1146118" y="966904"/>
                  </a:cubicBezTo>
                  <a:lnTo>
                    <a:pt x="1179853" y="946756"/>
                  </a:lnTo>
                  <a:lnTo>
                    <a:pt x="1102191" y="834295"/>
                  </a:lnTo>
                  <a:cubicBezTo>
                    <a:pt x="986819" y="688673"/>
                    <a:pt x="834077" y="574759"/>
                    <a:pt x="655630" y="509786"/>
                  </a:cubicBezTo>
                  <a:lnTo>
                    <a:pt x="655630" y="509784"/>
                  </a:lnTo>
                  <a:cubicBezTo>
                    <a:pt x="684533" y="509784"/>
                    <a:pt x="713136" y="511132"/>
                    <a:pt x="741387" y="513772"/>
                  </a:cubicBezTo>
                  <a:lnTo>
                    <a:pt x="795957" y="521430"/>
                  </a:lnTo>
                  <a:lnTo>
                    <a:pt x="898764" y="567423"/>
                  </a:lnTo>
                  <a:cubicBezTo>
                    <a:pt x="1115149" y="683404"/>
                    <a:pt x="1282230" y="876272"/>
                    <a:pt x="1373634" y="1107064"/>
                  </a:cubicBezTo>
                  <a:lnTo>
                    <a:pt x="1392462" y="1163814"/>
                  </a:lnTo>
                  <a:lnTo>
                    <a:pt x="1417404" y="1140894"/>
                  </a:lnTo>
                  <a:cubicBezTo>
                    <a:pt x="1504734" y="1043181"/>
                    <a:pt x="1560029" y="922685"/>
                    <a:pt x="1571553" y="791533"/>
                  </a:cubicBezTo>
                  <a:lnTo>
                    <a:pt x="1571520" y="774377"/>
                  </a:lnTo>
                  <a:lnTo>
                    <a:pt x="1574161" y="774609"/>
                  </a:lnTo>
                  <a:lnTo>
                    <a:pt x="1595252" y="671574"/>
                  </a:lnTo>
                  <a:lnTo>
                    <a:pt x="1610637" y="635360"/>
                  </a:lnTo>
                  <a:lnTo>
                    <a:pt x="1597904" y="619162"/>
                  </a:lnTo>
                  <a:cubicBezTo>
                    <a:pt x="1503468" y="471916"/>
                    <a:pt x="1491950" y="270851"/>
                    <a:pt x="1573804" y="88991"/>
                  </a:cubicBezTo>
                  <a:cubicBezTo>
                    <a:pt x="1587446" y="58681"/>
                    <a:pt x="1603682" y="28905"/>
                    <a:pt x="1622560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: 図形 322">
              <a:extLst>
                <a:ext uri="{FF2B5EF4-FFF2-40B4-BE49-F238E27FC236}">
                  <a16:creationId xmlns:a16="http://schemas.microsoft.com/office/drawing/2014/main" id="{FDAE7C8B-7313-462E-BBDF-089DA8E2A130}"/>
                </a:ext>
              </a:extLst>
            </p:cNvPr>
            <p:cNvSpPr/>
            <p:nvPr/>
          </p:nvSpPr>
          <p:spPr>
            <a:xfrm>
              <a:off x="779411" y="4171604"/>
              <a:ext cx="2504812" cy="1844192"/>
            </a:xfrm>
            <a:custGeom>
              <a:avLst/>
              <a:gdLst>
                <a:gd name="connsiteX0" fmla="*/ 1622560 w 3381773"/>
                <a:gd name="connsiteY0" fmla="*/ 0 h 2489864"/>
                <a:gd name="connsiteX1" fmla="*/ 1622561 w 3381773"/>
                <a:gd name="connsiteY1" fmla="*/ 0 h 2489864"/>
                <a:gd name="connsiteX2" fmla="*/ 1618922 w 3381773"/>
                <a:gd name="connsiteY2" fmla="*/ 16190 h 2489864"/>
                <a:gd name="connsiteX3" fmla="*/ 1611132 w 3381773"/>
                <a:gd name="connsiteY3" fmla="*/ 31837 h 2489864"/>
                <a:gd name="connsiteX4" fmla="*/ 1607831 w 3381773"/>
                <a:gd name="connsiteY4" fmla="*/ 513091 h 2489864"/>
                <a:gd name="connsiteX5" fmla="*/ 1640974 w 3381773"/>
                <a:gd name="connsiteY5" fmla="*/ 570674 h 2489864"/>
                <a:gd name="connsiteX6" fmla="*/ 1683478 w 3381773"/>
                <a:gd name="connsiteY6" fmla="*/ 504026 h 2489864"/>
                <a:gd name="connsiteX7" fmla="*/ 2204803 w 3381773"/>
                <a:gd name="connsiteY7" fmla="*/ 235761 h 2489864"/>
                <a:gd name="connsiteX8" fmla="*/ 2330673 w 3381773"/>
                <a:gd name="connsiteY8" fmla="*/ 237057 h 2489864"/>
                <a:gd name="connsiteX9" fmla="*/ 2330673 w 3381773"/>
                <a:gd name="connsiteY9" fmla="*/ 237058 h 2489864"/>
                <a:gd name="connsiteX10" fmla="*/ 2310834 w 3381773"/>
                <a:gd name="connsiteY10" fmla="*/ 242544 h 2489864"/>
                <a:gd name="connsiteX11" fmla="*/ 2289160 w 3381773"/>
                <a:gd name="connsiteY11" fmla="*/ 243173 h 2489864"/>
                <a:gd name="connsiteX12" fmla="*/ 1679608 w 3381773"/>
                <a:gd name="connsiteY12" fmla="*/ 678986 h 2489864"/>
                <a:gd name="connsiteX13" fmla="*/ 1658517 w 3381773"/>
                <a:gd name="connsiteY13" fmla="*/ 782021 h 2489864"/>
                <a:gd name="connsiteX14" fmla="*/ 1655876 w 3381773"/>
                <a:gd name="connsiteY14" fmla="*/ 781789 h 2489864"/>
                <a:gd name="connsiteX15" fmla="*/ 1655909 w 3381773"/>
                <a:gd name="connsiteY15" fmla="*/ 798945 h 2489864"/>
                <a:gd name="connsiteX16" fmla="*/ 1501760 w 3381773"/>
                <a:gd name="connsiteY16" fmla="*/ 1148306 h 2489864"/>
                <a:gd name="connsiteX17" fmla="*/ 1413703 w 3381773"/>
                <a:gd name="connsiteY17" fmla="*/ 1229229 h 2489864"/>
                <a:gd name="connsiteX18" fmla="*/ 1438836 w 3381773"/>
                <a:gd name="connsiteY18" fmla="*/ 1349054 h 2489864"/>
                <a:gd name="connsiteX19" fmla="*/ 1449319 w 3381773"/>
                <a:gd name="connsiteY19" fmla="*/ 1488976 h 2489864"/>
                <a:gd name="connsiteX20" fmla="*/ 1451678 w 3381773"/>
                <a:gd name="connsiteY20" fmla="*/ 1488976 h 2489864"/>
                <a:gd name="connsiteX21" fmla="*/ 1449640 w 3381773"/>
                <a:gd name="connsiteY21" fmla="*/ 1510252 h 2489864"/>
                <a:gd name="connsiteX22" fmla="*/ 1613072 w 3381773"/>
                <a:gd name="connsiteY22" fmla="*/ 2073174 h 2489864"/>
                <a:gd name="connsiteX23" fmla="*/ 1701617 w 3381773"/>
                <a:gd name="connsiteY23" fmla="*/ 2186084 h 2489864"/>
                <a:gd name="connsiteX24" fmla="*/ 1719820 w 3381773"/>
                <a:gd name="connsiteY24" fmla="*/ 2145173 h 2489864"/>
                <a:gd name="connsiteX25" fmla="*/ 1795720 w 3381773"/>
                <a:gd name="connsiteY25" fmla="*/ 1740348 h 2489864"/>
                <a:gd name="connsiteX26" fmla="*/ 1793649 w 3381773"/>
                <a:gd name="connsiteY26" fmla="*/ 1712721 h 2489864"/>
                <a:gd name="connsiteX27" fmla="*/ 1797227 w 3381773"/>
                <a:gd name="connsiteY27" fmla="*/ 1712721 h 2489864"/>
                <a:gd name="connsiteX28" fmla="*/ 1813413 w 3381773"/>
                <a:gd name="connsiteY28" fmla="*/ 1543788 h 2489864"/>
                <a:gd name="connsiteX29" fmla="*/ 2750916 w 3381773"/>
                <a:gd name="connsiteY29" fmla="*/ 739879 h 2489864"/>
                <a:gd name="connsiteX30" fmla="*/ 2750916 w 3381773"/>
                <a:gd name="connsiteY30" fmla="*/ 739881 h 2489864"/>
                <a:gd name="connsiteX31" fmla="*/ 2724889 w 3381773"/>
                <a:gd name="connsiteY31" fmla="*/ 751525 h 2489864"/>
                <a:gd name="connsiteX32" fmla="*/ 2695821 w 3381773"/>
                <a:gd name="connsiteY32" fmla="*/ 755604 h 2489864"/>
                <a:gd name="connsiteX33" fmla="*/ 1927713 w 3381773"/>
                <a:gd name="connsiteY33" fmla="*/ 1543788 h 2489864"/>
                <a:gd name="connsiteX34" fmla="*/ 1911527 w 3381773"/>
                <a:gd name="connsiteY34" fmla="*/ 1712721 h 2489864"/>
                <a:gd name="connsiteX35" fmla="*/ 1907949 w 3381773"/>
                <a:gd name="connsiteY35" fmla="*/ 1712721 h 2489864"/>
                <a:gd name="connsiteX36" fmla="*/ 1910020 w 3381773"/>
                <a:gd name="connsiteY36" fmla="*/ 1740348 h 2489864"/>
                <a:gd name="connsiteX37" fmla="*/ 1898710 w 3381773"/>
                <a:gd name="connsiteY37" fmla="*/ 1861191 h 2489864"/>
                <a:gd name="connsiteX38" fmla="*/ 1954933 w 3381773"/>
                <a:gd name="connsiteY38" fmla="*/ 1842820 h 2489864"/>
                <a:gd name="connsiteX39" fmla="*/ 2295113 w 3381773"/>
                <a:gd name="connsiteY39" fmla="*/ 1541736 h 2489864"/>
                <a:gd name="connsiteX40" fmla="*/ 2303739 w 3381773"/>
                <a:gd name="connsiteY40" fmla="*/ 1523201 h 2489864"/>
                <a:gd name="connsiteX41" fmla="*/ 2306428 w 3381773"/>
                <a:gd name="connsiteY41" fmla="*/ 1524754 h 2489864"/>
                <a:gd name="connsiteX42" fmla="*/ 2380855 w 3381773"/>
                <a:gd name="connsiteY42" fmla="*/ 1423939 h 2489864"/>
                <a:gd name="connsiteX43" fmla="*/ 3381773 w 3381773"/>
                <a:gd name="connsiteY43" fmla="*/ 1317580 h 2489864"/>
                <a:gd name="connsiteX44" fmla="*/ 3381772 w 3381773"/>
                <a:gd name="connsiteY44" fmla="*/ 1317582 h 2489864"/>
                <a:gd name="connsiteX45" fmla="*/ 3357919 w 3381773"/>
                <a:gd name="connsiteY45" fmla="*/ 1313720 h 2489864"/>
                <a:gd name="connsiteX46" fmla="*/ 3334568 w 3381773"/>
                <a:gd name="connsiteY46" fmla="*/ 1303711 h 2489864"/>
                <a:gd name="connsiteX47" fmla="*/ 2466763 w 3381773"/>
                <a:gd name="connsiteY47" fmla="*/ 1473538 h 2489864"/>
                <a:gd name="connsiteX48" fmla="*/ 2392337 w 3381773"/>
                <a:gd name="connsiteY48" fmla="*/ 1574354 h 2489864"/>
                <a:gd name="connsiteX49" fmla="*/ 2389648 w 3381773"/>
                <a:gd name="connsiteY49" fmla="*/ 1572801 h 2489864"/>
                <a:gd name="connsiteX50" fmla="*/ 2381022 w 3381773"/>
                <a:gd name="connsiteY50" fmla="*/ 1591335 h 2489864"/>
                <a:gd name="connsiteX51" fmla="*/ 2350348 w 3381773"/>
                <a:gd name="connsiteY51" fmla="*/ 1633110 h 2489864"/>
                <a:gd name="connsiteX52" fmla="*/ 2382502 w 3381773"/>
                <a:gd name="connsiteY52" fmla="*/ 1662596 h 2489864"/>
                <a:gd name="connsiteX53" fmla="*/ 2893574 w 3381773"/>
                <a:gd name="connsiteY53" fmla="*/ 1711547 h 2489864"/>
                <a:gd name="connsiteX54" fmla="*/ 2909872 w 3381773"/>
                <a:gd name="connsiteY54" fmla="*/ 1705324 h 2489864"/>
                <a:gd name="connsiteX55" fmla="*/ 2925985 w 3381773"/>
                <a:gd name="connsiteY55" fmla="*/ 1702785 h 2489864"/>
                <a:gd name="connsiteX56" fmla="*/ 2832534 w 3381773"/>
                <a:gd name="connsiteY56" fmla="*/ 1742111 h 2489864"/>
                <a:gd name="connsiteX57" fmla="*/ 2329183 w 3381773"/>
                <a:gd name="connsiteY57" fmla="*/ 1698842 h 2489864"/>
                <a:gd name="connsiteX58" fmla="*/ 2312812 w 3381773"/>
                <a:gd name="connsiteY58" fmla="*/ 1684232 h 2489864"/>
                <a:gd name="connsiteX59" fmla="*/ 2289546 w 3381773"/>
                <a:gd name="connsiteY59" fmla="*/ 1715919 h 2489864"/>
                <a:gd name="connsiteX60" fmla="*/ 1891879 w 3381773"/>
                <a:gd name="connsiteY60" fmla="*/ 1941092 h 2489864"/>
                <a:gd name="connsiteX61" fmla="*/ 1891224 w 3381773"/>
                <a:gd name="connsiteY61" fmla="*/ 1941187 h 2489864"/>
                <a:gd name="connsiteX62" fmla="*/ 1890514 w 3381773"/>
                <a:gd name="connsiteY62" fmla="*/ 1948771 h 2489864"/>
                <a:gd name="connsiteX63" fmla="*/ 1623423 w 3381773"/>
                <a:gd name="connsiteY63" fmla="*/ 2483074 h 2489864"/>
                <a:gd name="connsiteX64" fmla="*/ 1616109 w 3381773"/>
                <a:gd name="connsiteY64" fmla="*/ 2489864 h 2489864"/>
                <a:gd name="connsiteX65" fmla="*/ 1501809 w 3381773"/>
                <a:gd name="connsiteY65" fmla="*/ 2489864 h 2489864"/>
                <a:gd name="connsiteX66" fmla="*/ 1509123 w 3381773"/>
                <a:gd name="connsiteY66" fmla="*/ 2483074 h 2489864"/>
                <a:gd name="connsiteX67" fmla="*/ 1629727 w 3381773"/>
                <a:gd name="connsiteY67" fmla="*/ 2324844 h 2489864"/>
                <a:gd name="connsiteX68" fmla="*/ 1666234 w 3381773"/>
                <a:gd name="connsiteY68" fmla="*/ 2259769 h 2489864"/>
                <a:gd name="connsiteX69" fmla="*/ 1658925 w 3381773"/>
                <a:gd name="connsiteY69" fmla="*/ 2259769 h 2489864"/>
                <a:gd name="connsiteX70" fmla="*/ 1615623 w 3381773"/>
                <a:gd name="connsiteY70" fmla="*/ 2222180 h 2489864"/>
                <a:gd name="connsiteX71" fmla="*/ 1410542 w 3381773"/>
                <a:gd name="connsiteY71" fmla="*/ 1902151 h 2489864"/>
                <a:gd name="connsiteX72" fmla="*/ 1393156 w 3381773"/>
                <a:gd name="connsiteY72" fmla="*/ 1852174 h 2489864"/>
                <a:gd name="connsiteX73" fmla="*/ 1366699 w 3381773"/>
                <a:gd name="connsiteY73" fmla="*/ 1853608 h 2489864"/>
                <a:gd name="connsiteX74" fmla="*/ 975963 w 3381773"/>
                <a:gd name="connsiteY74" fmla="*/ 1716068 h 2489864"/>
                <a:gd name="connsiteX75" fmla="*/ 926920 w 3381773"/>
                <a:gd name="connsiteY75" fmla="*/ 1668608 h 2489864"/>
                <a:gd name="connsiteX76" fmla="*/ 906941 w 3381773"/>
                <a:gd name="connsiteY76" fmla="*/ 1693034 h 2489864"/>
                <a:gd name="connsiteX77" fmla="*/ 426102 w 3381773"/>
                <a:gd name="connsiteY77" fmla="*/ 1813386 h 2489864"/>
                <a:gd name="connsiteX78" fmla="*/ 330387 w 3381773"/>
                <a:gd name="connsiteY78" fmla="*/ 1789059 h 2489864"/>
                <a:gd name="connsiteX79" fmla="*/ 330388 w 3381773"/>
                <a:gd name="connsiteY79" fmla="*/ 1789058 h 2489864"/>
                <a:gd name="connsiteX80" fmla="*/ 346314 w 3381773"/>
                <a:gd name="connsiteY80" fmla="*/ 1789072 h 2489864"/>
                <a:gd name="connsiteX81" fmla="*/ 362921 w 3381773"/>
                <a:gd name="connsiteY81" fmla="*/ 1792690 h 2489864"/>
                <a:gd name="connsiteX82" fmla="*/ 850452 w 3381773"/>
                <a:gd name="connsiteY82" fmla="*/ 1665546 h 2489864"/>
                <a:gd name="connsiteX83" fmla="*/ 882347 w 3381773"/>
                <a:gd name="connsiteY83" fmla="*/ 1625474 h 2489864"/>
                <a:gd name="connsiteX84" fmla="*/ 873718 w 3381773"/>
                <a:gd name="connsiteY84" fmla="*/ 1617123 h 2489864"/>
                <a:gd name="connsiteX85" fmla="*/ 865578 w 3381773"/>
                <a:gd name="connsiteY85" fmla="*/ 1604621 h 2489864"/>
                <a:gd name="connsiteX86" fmla="*/ 864085 w 3381773"/>
                <a:gd name="connsiteY86" fmla="*/ 1605852 h 2489864"/>
                <a:gd name="connsiteX87" fmla="*/ 795430 w 3381773"/>
                <a:gd name="connsiteY87" fmla="*/ 1536096 h 2489864"/>
                <a:gd name="connsiteX88" fmla="*/ 1 w 3381773"/>
                <a:gd name="connsiteY88" fmla="*/ 1433962 h 2489864"/>
                <a:gd name="connsiteX89" fmla="*/ 0 w 3381773"/>
                <a:gd name="connsiteY89" fmla="*/ 1433961 h 2489864"/>
                <a:gd name="connsiteX90" fmla="*/ 56053 w 3381773"/>
                <a:gd name="connsiteY90" fmla="*/ 1391351 h 2489864"/>
                <a:gd name="connsiteX91" fmla="*/ 93992 w 3381773"/>
                <a:gd name="connsiteY91" fmla="*/ 1366989 h 2489864"/>
                <a:gd name="connsiteX92" fmla="*/ 179456 w 3381773"/>
                <a:gd name="connsiteY92" fmla="*/ 1338064 h 2489864"/>
                <a:gd name="connsiteX93" fmla="*/ 867784 w 3381773"/>
                <a:gd name="connsiteY93" fmla="*/ 1476445 h 2489864"/>
                <a:gd name="connsiteX94" fmla="*/ 936439 w 3381773"/>
                <a:gd name="connsiteY94" fmla="*/ 1546201 h 2489864"/>
                <a:gd name="connsiteX95" fmla="*/ 937932 w 3381773"/>
                <a:gd name="connsiteY95" fmla="*/ 1544970 h 2489864"/>
                <a:gd name="connsiteX96" fmla="*/ 946073 w 3381773"/>
                <a:gd name="connsiteY96" fmla="*/ 1557473 h 2489864"/>
                <a:gd name="connsiteX97" fmla="*/ 1299038 w 3381773"/>
                <a:gd name="connsiteY97" fmla="*/ 1774828 h 2489864"/>
                <a:gd name="connsiteX98" fmla="*/ 1372299 w 3381773"/>
                <a:gd name="connsiteY98" fmla="*/ 1784837 h 2489864"/>
                <a:gd name="connsiteX99" fmla="*/ 1354782 w 3381773"/>
                <a:gd name="connsiteY99" fmla="*/ 1713161 h 2489864"/>
                <a:gd name="connsiteX100" fmla="*/ 1335340 w 3381773"/>
                <a:gd name="connsiteY100" fmla="*/ 1510252 h 2489864"/>
                <a:gd name="connsiteX101" fmla="*/ 1337378 w 3381773"/>
                <a:gd name="connsiteY101" fmla="*/ 1488976 h 2489864"/>
                <a:gd name="connsiteX102" fmla="*/ 1335019 w 3381773"/>
                <a:gd name="connsiteY102" fmla="*/ 1488976 h 2489864"/>
                <a:gd name="connsiteX103" fmla="*/ 1324536 w 3381773"/>
                <a:gd name="connsiteY103" fmla="*/ 1349054 h 2489864"/>
                <a:gd name="connsiteX104" fmla="*/ 1245765 w 3381773"/>
                <a:gd name="connsiteY104" fmla="*/ 1074355 h 2489864"/>
                <a:gd name="connsiteX105" fmla="*/ 1208370 w 3381773"/>
                <a:gd name="connsiteY105" fmla="*/ 1001486 h 2489864"/>
                <a:gd name="connsiteX106" fmla="*/ 1189297 w 3381773"/>
                <a:gd name="connsiteY106" fmla="*/ 1012535 h 2489864"/>
                <a:gd name="connsiteX107" fmla="*/ 696892 w 3381773"/>
                <a:gd name="connsiteY107" fmla="*/ 955713 h 2489864"/>
                <a:gd name="connsiteX108" fmla="*/ 615891 w 3381773"/>
                <a:gd name="connsiteY108" fmla="*/ 899216 h 2489864"/>
                <a:gd name="connsiteX109" fmla="*/ 615892 w 3381773"/>
                <a:gd name="connsiteY109" fmla="*/ 899215 h 2489864"/>
                <a:gd name="connsiteX110" fmla="*/ 630791 w 3381773"/>
                <a:gd name="connsiteY110" fmla="*/ 904841 h 2489864"/>
                <a:gd name="connsiteX111" fmla="*/ 645057 w 3381773"/>
                <a:gd name="connsiteY111" fmla="*/ 914079 h 2489864"/>
                <a:gd name="connsiteX112" fmla="*/ 1146118 w 3381773"/>
                <a:gd name="connsiteY112" fmla="*/ 966904 h 2489864"/>
                <a:gd name="connsiteX113" fmla="*/ 1179853 w 3381773"/>
                <a:gd name="connsiteY113" fmla="*/ 946756 h 2489864"/>
                <a:gd name="connsiteX114" fmla="*/ 1102191 w 3381773"/>
                <a:gd name="connsiteY114" fmla="*/ 834295 h 2489864"/>
                <a:gd name="connsiteX115" fmla="*/ 655630 w 3381773"/>
                <a:gd name="connsiteY115" fmla="*/ 509786 h 2489864"/>
                <a:gd name="connsiteX116" fmla="*/ 655630 w 3381773"/>
                <a:gd name="connsiteY116" fmla="*/ 509784 h 2489864"/>
                <a:gd name="connsiteX117" fmla="*/ 741387 w 3381773"/>
                <a:gd name="connsiteY117" fmla="*/ 513772 h 2489864"/>
                <a:gd name="connsiteX118" fmla="*/ 795957 w 3381773"/>
                <a:gd name="connsiteY118" fmla="*/ 521430 h 2489864"/>
                <a:gd name="connsiteX119" fmla="*/ 898764 w 3381773"/>
                <a:gd name="connsiteY119" fmla="*/ 567423 h 2489864"/>
                <a:gd name="connsiteX120" fmla="*/ 1373634 w 3381773"/>
                <a:gd name="connsiteY120" fmla="*/ 1107064 h 2489864"/>
                <a:gd name="connsiteX121" fmla="*/ 1392462 w 3381773"/>
                <a:gd name="connsiteY121" fmla="*/ 1163814 h 2489864"/>
                <a:gd name="connsiteX122" fmla="*/ 1417404 w 3381773"/>
                <a:gd name="connsiteY122" fmla="*/ 1140894 h 2489864"/>
                <a:gd name="connsiteX123" fmla="*/ 1571553 w 3381773"/>
                <a:gd name="connsiteY123" fmla="*/ 791533 h 2489864"/>
                <a:gd name="connsiteX124" fmla="*/ 1571520 w 3381773"/>
                <a:gd name="connsiteY124" fmla="*/ 774377 h 2489864"/>
                <a:gd name="connsiteX125" fmla="*/ 1574161 w 3381773"/>
                <a:gd name="connsiteY125" fmla="*/ 774609 h 2489864"/>
                <a:gd name="connsiteX126" fmla="*/ 1595252 w 3381773"/>
                <a:gd name="connsiteY126" fmla="*/ 671574 h 2489864"/>
                <a:gd name="connsiteX127" fmla="*/ 1610637 w 3381773"/>
                <a:gd name="connsiteY127" fmla="*/ 635360 h 2489864"/>
                <a:gd name="connsiteX128" fmla="*/ 1597904 w 3381773"/>
                <a:gd name="connsiteY128" fmla="*/ 619162 h 2489864"/>
                <a:gd name="connsiteX129" fmla="*/ 1573804 w 3381773"/>
                <a:gd name="connsiteY129" fmla="*/ 88991 h 2489864"/>
                <a:gd name="connsiteX130" fmla="*/ 1622560 w 3381773"/>
                <a:gd name="connsiteY130" fmla="*/ 0 h 248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3381773" h="2489864">
                  <a:moveTo>
                    <a:pt x="1622560" y="0"/>
                  </a:moveTo>
                  <a:lnTo>
                    <a:pt x="1622561" y="0"/>
                  </a:lnTo>
                  <a:lnTo>
                    <a:pt x="1618922" y="16190"/>
                  </a:lnTo>
                  <a:lnTo>
                    <a:pt x="1611132" y="31837"/>
                  </a:lnTo>
                  <a:cubicBezTo>
                    <a:pt x="1538018" y="194279"/>
                    <a:pt x="1539401" y="372046"/>
                    <a:pt x="1607831" y="513091"/>
                  </a:cubicBezTo>
                  <a:lnTo>
                    <a:pt x="1640974" y="570674"/>
                  </a:lnTo>
                  <a:lnTo>
                    <a:pt x="1683478" y="504026"/>
                  </a:lnTo>
                  <a:cubicBezTo>
                    <a:pt x="1798583" y="351978"/>
                    <a:pt x="1988833" y="250467"/>
                    <a:pt x="2204803" y="235761"/>
                  </a:cubicBezTo>
                  <a:cubicBezTo>
                    <a:pt x="2245940" y="232960"/>
                    <a:pt x="2288011" y="233308"/>
                    <a:pt x="2330673" y="237057"/>
                  </a:cubicBezTo>
                  <a:lnTo>
                    <a:pt x="2330673" y="237058"/>
                  </a:lnTo>
                  <a:lnTo>
                    <a:pt x="2310834" y="242544"/>
                  </a:lnTo>
                  <a:lnTo>
                    <a:pt x="2289160" y="243173"/>
                  </a:lnTo>
                  <a:cubicBezTo>
                    <a:pt x="2001199" y="262780"/>
                    <a:pt x="1758963" y="436710"/>
                    <a:pt x="1679608" y="678986"/>
                  </a:cubicBezTo>
                  <a:lnTo>
                    <a:pt x="1658517" y="782021"/>
                  </a:lnTo>
                  <a:lnTo>
                    <a:pt x="1655876" y="781789"/>
                  </a:lnTo>
                  <a:lnTo>
                    <a:pt x="1655909" y="798945"/>
                  </a:lnTo>
                  <a:cubicBezTo>
                    <a:pt x="1644386" y="930097"/>
                    <a:pt x="1589091" y="1050593"/>
                    <a:pt x="1501760" y="1148306"/>
                  </a:cubicBezTo>
                  <a:lnTo>
                    <a:pt x="1413703" y="1229229"/>
                  </a:lnTo>
                  <a:lnTo>
                    <a:pt x="1438836" y="1349054"/>
                  </a:lnTo>
                  <a:lnTo>
                    <a:pt x="1449319" y="1488976"/>
                  </a:lnTo>
                  <a:lnTo>
                    <a:pt x="1451678" y="1488976"/>
                  </a:lnTo>
                  <a:lnTo>
                    <a:pt x="1449640" y="1510252"/>
                  </a:lnTo>
                  <a:cubicBezTo>
                    <a:pt x="1449640" y="1718771"/>
                    <a:pt x="1509890" y="1912485"/>
                    <a:pt x="1613072" y="2073174"/>
                  </a:cubicBezTo>
                  <a:lnTo>
                    <a:pt x="1701617" y="2186084"/>
                  </a:lnTo>
                  <a:lnTo>
                    <a:pt x="1719820" y="2145173"/>
                  </a:lnTo>
                  <a:cubicBezTo>
                    <a:pt x="1769003" y="2019292"/>
                    <a:pt x="1795720" y="1882257"/>
                    <a:pt x="1795720" y="1740348"/>
                  </a:cubicBezTo>
                  <a:lnTo>
                    <a:pt x="1793649" y="1712721"/>
                  </a:lnTo>
                  <a:lnTo>
                    <a:pt x="1797227" y="1712721"/>
                  </a:lnTo>
                  <a:lnTo>
                    <a:pt x="1813413" y="1543788"/>
                  </a:lnTo>
                  <a:cubicBezTo>
                    <a:pt x="1902644" y="1084998"/>
                    <a:pt x="2288472" y="739879"/>
                    <a:pt x="2750916" y="739879"/>
                  </a:cubicBezTo>
                  <a:lnTo>
                    <a:pt x="2750916" y="739881"/>
                  </a:lnTo>
                  <a:lnTo>
                    <a:pt x="2724889" y="751525"/>
                  </a:lnTo>
                  <a:lnTo>
                    <a:pt x="2695821" y="755604"/>
                  </a:lnTo>
                  <a:cubicBezTo>
                    <a:pt x="2310949" y="827935"/>
                    <a:pt x="2005790" y="1142347"/>
                    <a:pt x="1927713" y="1543788"/>
                  </a:cubicBezTo>
                  <a:lnTo>
                    <a:pt x="1911527" y="1712721"/>
                  </a:lnTo>
                  <a:lnTo>
                    <a:pt x="1907949" y="1712721"/>
                  </a:lnTo>
                  <a:lnTo>
                    <a:pt x="1910020" y="1740348"/>
                  </a:lnTo>
                  <a:lnTo>
                    <a:pt x="1898710" y="1861191"/>
                  </a:lnTo>
                  <a:lnTo>
                    <a:pt x="1954933" y="1842820"/>
                  </a:lnTo>
                  <a:cubicBezTo>
                    <a:pt x="2097070" y="1780414"/>
                    <a:pt x="2216661" y="1677619"/>
                    <a:pt x="2295113" y="1541736"/>
                  </a:cubicBezTo>
                  <a:lnTo>
                    <a:pt x="2303739" y="1523201"/>
                  </a:lnTo>
                  <a:lnTo>
                    <a:pt x="2306428" y="1524754"/>
                  </a:lnTo>
                  <a:lnTo>
                    <a:pt x="2380855" y="1423939"/>
                  </a:lnTo>
                  <a:cubicBezTo>
                    <a:pt x="2617010" y="1169789"/>
                    <a:pt x="3034197" y="1116907"/>
                    <a:pt x="3381773" y="1317580"/>
                  </a:cubicBezTo>
                  <a:lnTo>
                    <a:pt x="3381772" y="1317582"/>
                  </a:lnTo>
                  <a:lnTo>
                    <a:pt x="3357919" y="1313720"/>
                  </a:lnTo>
                  <a:lnTo>
                    <a:pt x="3334568" y="1303711"/>
                  </a:lnTo>
                  <a:cubicBezTo>
                    <a:pt x="3018637" y="1182872"/>
                    <a:pt x="2673399" y="1251157"/>
                    <a:pt x="2466763" y="1473538"/>
                  </a:cubicBezTo>
                  <a:lnTo>
                    <a:pt x="2392337" y="1574354"/>
                  </a:lnTo>
                  <a:lnTo>
                    <a:pt x="2389648" y="1572801"/>
                  </a:lnTo>
                  <a:lnTo>
                    <a:pt x="2381022" y="1591335"/>
                  </a:lnTo>
                  <a:lnTo>
                    <a:pt x="2350348" y="1633110"/>
                  </a:lnTo>
                  <a:lnTo>
                    <a:pt x="2382502" y="1662596"/>
                  </a:lnTo>
                  <a:cubicBezTo>
                    <a:pt x="2507188" y="1756907"/>
                    <a:pt x="2701702" y="1777569"/>
                    <a:pt x="2893574" y="1711547"/>
                  </a:cubicBezTo>
                  <a:lnTo>
                    <a:pt x="2909872" y="1705324"/>
                  </a:lnTo>
                  <a:lnTo>
                    <a:pt x="2925985" y="1702785"/>
                  </a:lnTo>
                  <a:cubicBezTo>
                    <a:pt x="2895116" y="1718242"/>
                    <a:pt x="2863860" y="1731332"/>
                    <a:pt x="2832534" y="1742111"/>
                  </a:cubicBezTo>
                  <a:cubicBezTo>
                    <a:pt x="2644578" y="1806786"/>
                    <a:pt x="2454087" y="1788278"/>
                    <a:pt x="2329183" y="1698842"/>
                  </a:cubicBezTo>
                  <a:lnTo>
                    <a:pt x="2312812" y="1684232"/>
                  </a:lnTo>
                  <a:lnTo>
                    <a:pt x="2289546" y="1715919"/>
                  </a:lnTo>
                  <a:cubicBezTo>
                    <a:pt x="2185734" y="1828932"/>
                    <a:pt x="2046980" y="1906424"/>
                    <a:pt x="1891879" y="1941092"/>
                  </a:cubicBezTo>
                  <a:lnTo>
                    <a:pt x="1891224" y="1941187"/>
                  </a:lnTo>
                  <a:lnTo>
                    <a:pt x="1890514" y="1948771"/>
                  </a:lnTo>
                  <a:cubicBezTo>
                    <a:pt x="1852032" y="2151968"/>
                    <a:pt x="1758220" y="2337134"/>
                    <a:pt x="1623423" y="2483074"/>
                  </a:cubicBezTo>
                  <a:lnTo>
                    <a:pt x="1616109" y="2489864"/>
                  </a:lnTo>
                  <a:lnTo>
                    <a:pt x="1501809" y="2489864"/>
                  </a:lnTo>
                  <a:lnTo>
                    <a:pt x="1509123" y="2483074"/>
                  </a:lnTo>
                  <a:cubicBezTo>
                    <a:pt x="1554055" y="2434427"/>
                    <a:pt x="1594434" y="2381422"/>
                    <a:pt x="1629727" y="2324844"/>
                  </a:cubicBezTo>
                  <a:lnTo>
                    <a:pt x="1666234" y="2259769"/>
                  </a:lnTo>
                  <a:lnTo>
                    <a:pt x="1658925" y="2259769"/>
                  </a:lnTo>
                  <a:lnTo>
                    <a:pt x="1615623" y="2222180"/>
                  </a:lnTo>
                  <a:cubicBezTo>
                    <a:pt x="1529037" y="2131081"/>
                    <a:pt x="1458966" y="2022605"/>
                    <a:pt x="1410542" y="1902151"/>
                  </a:cubicBezTo>
                  <a:lnTo>
                    <a:pt x="1393156" y="1852174"/>
                  </a:lnTo>
                  <a:lnTo>
                    <a:pt x="1366699" y="1853608"/>
                  </a:lnTo>
                  <a:cubicBezTo>
                    <a:pt x="1223914" y="1847923"/>
                    <a:pt x="1087323" y="1801823"/>
                    <a:pt x="975963" y="1716068"/>
                  </a:cubicBezTo>
                  <a:lnTo>
                    <a:pt x="926920" y="1668608"/>
                  </a:lnTo>
                  <a:lnTo>
                    <a:pt x="906941" y="1693034"/>
                  </a:lnTo>
                  <a:cubicBezTo>
                    <a:pt x="798329" y="1800455"/>
                    <a:pt x="616649" y="1848104"/>
                    <a:pt x="426102" y="1813386"/>
                  </a:cubicBezTo>
                  <a:cubicBezTo>
                    <a:pt x="394345" y="1807600"/>
                    <a:pt x="362340" y="1799525"/>
                    <a:pt x="330387" y="1789059"/>
                  </a:cubicBezTo>
                  <a:lnTo>
                    <a:pt x="330388" y="1789058"/>
                  </a:lnTo>
                  <a:lnTo>
                    <a:pt x="346314" y="1789072"/>
                  </a:lnTo>
                  <a:lnTo>
                    <a:pt x="362921" y="1792690"/>
                  </a:lnTo>
                  <a:cubicBezTo>
                    <a:pt x="557437" y="1828131"/>
                    <a:pt x="742715" y="1777738"/>
                    <a:pt x="850452" y="1665546"/>
                  </a:cubicBezTo>
                  <a:lnTo>
                    <a:pt x="882347" y="1625474"/>
                  </a:lnTo>
                  <a:lnTo>
                    <a:pt x="873718" y="1617123"/>
                  </a:lnTo>
                  <a:lnTo>
                    <a:pt x="865578" y="1604621"/>
                  </a:lnTo>
                  <a:lnTo>
                    <a:pt x="864085" y="1605852"/>
                  </a:lnTo>
                  <a:lnTo>
                    <a:pt x="795430" y="1536096"/>
                  </a:lnTo>
                  <a:cubicBezTo>
                    <a:pt x="588720" y="1360088"/>
                    <a:pt x="283520" y="1317571"/>
                    <a:pt x="1" y="1433962"/>
                  </a:cubicBezTo>
                  <a:lnTo>
                    <a:pt x="0" y="1433961"/>
                  </a:lnTo>
                  <a:cubicBezTo>
                    <a:pt x="18296" y="1418877"/>
                    <a:pt x="37000" y="1404675"/>
                    <a:pt x="56053" y="1391351"/>
                  </a:cubicBezTo>
                  <a:lnTo>
                    <a:pt x="93992" y="1366989"/>
                  </a:lnTo>
                  <a:lnTo>
                    <a:pt x="179456" y="1338064"/>
                  </a:lnTo>
                  <a:cubicBezTo>
                    <a:pt x="430635" y="1270636"/>
                    <a:pt x="686912" y="1322439"/>
                    <a:pt x="867784" y="1476445"/>
                  </a:cubicBezTo>
                  <a:lnTo>
                    <a:pt x="936439" y="1546201"/>
                  </a:lnTo>
                  <a:lnTo>
                    <a:pt x="937932" y="1544970"/>
                  </a:lnTo>
                  <a:lnTo>
                    <a:pt x="946073" y="1557473"/>
                  </a:lnTo>
                  <a:cubicBezTo>
                    <a:pt x="1038497" y="1669580"/>
                    <a:pt x="1162498" y="1742285"/>
                    <a:pt x="1299038" y="1774828"/>
                  </a:cubicBezTo>
                  <a:lnTo>
                    <a:pt x="1372299" y="1784837"/>
                  </a:lnTo>
                  <a:lnTo>
                    <a:pt x="1354782" y="1713161"/>
                  </a:lnTo>
                  <a:cubicBezTo>
                    <a:pt x="1342034" y="1647620"/>
                    <a:pt x="1335340" y="1579758"/>
                    <a:pt x="1335340" y="1510252"/>
                  </a:cubicBezTo>
                  <a:lnTo>
                    <a:pt x="1337378" y="1488976"/>
                  </a:lnTo>
                  <a:lnTo>
                    <a:pt x="1335019" y="1488976"/>
                  </a:lnTo>
                  <a:lnTo>
                    <a:pt x="1324536" y="1349054"/>
                  </a:lnTo>
                  <a:cubicBezTo>
                    <a:pt x="1310051" y="1253151"/>
                    <a:pt x="1283308" y="1160866"/>
                    <a:pt x="1245765" y="1074355"/>
                  </a:cubicBezTo>
                  <a:lnTo>
                    <a:pt x="1208370" y="1001486"/>
                  </a:lnTo>
                  <a:lnTo>
                    <a:pt x="1189297" y="1012535"/>
                  </a:lnTo>
                  <a:cubicBezTo>
                    <a:pt x="1049796" y="1074789"/>
                    <a:pt x="862979" y="1055354"/>
                    <a:pt x="696892" y="955713"/>
                  </a:cubicBezTo>
                  <a:cubicBezTo>
                    <a:pt x="669211" y="939107"/>
                    <a:pt x="642106" y="920271"/>
                    <a:pt x="615891" y="899216"/>
                  </a:cubicBezTo>
                  <a:lnTo>
                    <a:pt x="615892" y="899215"/>
                  </a:lnTo>
                  <a:lnTo>
                    <a:pt x="630791" y="904841"/>
                  </a:lnTo>
                  <a:lnTo>
                    <a:pt x="645057" y="914079"/>
                  </a:lnTo>
                  <a:cubicBezTo>
                    <a:pt x="814605" y="1015796"/>
                    <a:pt x="1005755" y="1033930"/>
                    <a:pt x="1146118" y="966904"/>
                  </a:cubicBezTo>
                  <a:lnTo>
                    <a:pt x="1179853" y="946756"/>
                  </a:lnTo>
                  <a:lnTo>
                    <a:pt x="1102191" y="834295"/>
                  </a:lnTo>
                  <a:cubicBezTo>
                    <a:pt x="986819" y="688673"/>
                    <a:pt x="834077" y="574759"/>
                    <a:pt x="655630" y="509786"/>
                  </a:cubicBezTo>
                  <a:lnTo>
                    <a:pt x="655630" y="509784"/>
                  </a:lnTo>
                  <a:cubicBezTo>
                    <a:pt x="684533" y="509784"/>
                    <a:pt x="713136" y="511132"/>
                    <a:pt x="741387" y="513772"/>
                  </a:cubicBezTo>
                  <a:lnTo>
                    <a:pt x="795957" y="521430"/>
                  </a:lnTo>
                  <a:lnTo>
                    <a:pt x="898764" y="567423"/>
                  </a:lnTo>
                  <a:cubicBezTo>
                    <a:pt x="1115149" y="683404"/>
                    <a:pt x="1282230" y="876272"/>
                    <a:pt x="1373634" y="1107064"/>
                  </a:cubicBezTo>
                  <a:lnTo>
                    <a:pt x="1392462" y="1163814"/>
                  </a:lnTo>
                  <a:lnTo>
                    <a:pt x="1417404" y="1140894"/>
                  </a:lnTo>
                  <a:cubicBezTo>
                    <a:pt x="1504734" y="1043181"/>
                    <a:pt x="1560029" y="922685"/>
                    <a:pt x="1571553" y="791533"/>
                  </a:cubicBezTo>
                  <a:lnTo>
                    <a:pt x="1571520" y="774377"/>
                  </a:lnTo>
                  <a:lnTo>
                    <a:pt x="1574161" y="774609"/>
                  </a:lnTo>
                  <a:lnTo>
                    <a:pt x="1595252" y="671574"/>
                  </a:lnTo>
                  <a:lnTo>
                    <a:pt x="1610637" y="635360"/>
                  </a:lnTo>
                  <a:lnTo>
                    <a:pt x="1597904" y="619162"/>
                  </a:lnTo>
                  <a:cubicBezTo>
                    <a:pt x="1503468" y="471916"/>
                    <a:pt x="1491950" y="270851"/>
                    <a:pt x="1573804" y="88991"/>
                  </a:cubicBezTo>
                  <a:cubicBezTo>
                    <a:pt x="1587446" y="58681"/>
                    <a:pt x="1603682" y="28905"/>
                    <a:pt x="1622560" y="0"/>
                  </a:cubicBezTo>
                  <a:close/>
                </a:path>
              </a:pathLst>
            </a:custGeom>
            <a:solidFill>
              <a:srgbClr val="CC66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324" name="グループ化 323">
              <a:extLst>
                <a:ext uri="{FF2B5EF4-FFF2-40B4-BE49-F238E27FC236}">
                  <a16:creationId xmlns:a16="http://schemas.microsoft.com/office/drawing/2014/main" id="{87CBE6FE-B671-45A7-A9B3-25888EB9AED7}"/>
                </a:ext>
              </a:extLst>
            </p:cNvPr>
            <p:cNvGrpSpPr/>
            <p:nvPr/>
          </p:nvGrpSpPr>
          <p:grpSpPr>
            <a:xfrm>
              <a:off x="837527" y="5358323"/>
              <a:ext cx="347030" cy="370008"/>
              <a:chOff x="3324937" y="2090361"/>
              <a:chExt cx="545619" cy="581745"/>
            </a:xfrm>
          </p:grpSpPr>
          <p:sp>
            <p:nvSpPr>
              <p:cNvPr id="449" name="フリーフォーム: 図形 448">
                <a:extLst>
                  <a:ext uri="{FF2B5EF4-FFF2-40B4-BE49-F238E27FC236}">
                    <a16:creationId xmlns:a16="http://schemas.microsoft.com/office/drawing/2014/main" id="{DA795F64-44A3-4ADB-9084-55E6ABA18B6E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: 図形 449">
                <a:extLst>
                  <a:ext uri="{FF2B5EF4-FFF2-40B4-BE49-F238E27FC236}">
                    <a16:creationId xmlns:a16="http://schemas.microsoft.com/office/drawing/2014/main" id="{58EAEAAF-728E-4040-813D-0235AA898331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: 図形 450">
                <a:extLst>
                  <a:ext uri="{FF2B5EF4-FFF2-40B4-BE49-F238E27FC236}">
                    <a16:creationId xmlns:a16="http://schemas.microsoft.com/office/drawing/2014/main" id="{63887993-3A49-4BC2-ADD3-195EDD429181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5" name="グループ化 324">
              <a:extLst>
                <a:ext uri="{FF2B5EF4-FFF2-40B4-BE49-F238E27FC236}">
                  <a16:creationId xmlns:a16="http://schemas.microsoft.com/office/drawing/2014/main" id="{9156B31B-B19C-4EFD-B8B0-AF6884BAAF3F}"/>
                </a:ext>
              </a:extLst>
            </p:cNvPr>
            <p:cNvGrpSpPr/>
            <p:nvPr/>
          </p:nvGrpSpPr>
          <p:grpSpPr>
            <a:xfrm>
              <a:off x="1194473" y="4823070"/>
              <a:ext cx="335250" cy="357448"/>
              <a:chOff x="3324937" y="2090361"/>
              <a:chExt cx="545619" cy="581745"/>
            </a:xfrm>
          </p:grpSpPr>
          <p:sp>
            <p:nvSpPr>
              <p:cNvPr id="446" name="フリーフォーム: 図形 445">
                <a:extLst>
                  <a:ext uri="{FF2B5EF4-FFF2-40B4-BE49-F238E27FC236}">
                    <a16:creationId xmlns:a16="http://schemas.microsoft.com/office/drawing/2014/main" id="{86876076-AACB-48B3-ACBC-1D7586FC6200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98A4AF67-3DCD-4BEB-B749-29C6B28290C4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B08924E2-FFA3-4842-BD34-35E70AC6DDF3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6" name="グループ化 325">
              <a:extLst>
                <a:ext uri="{FF2B5EF4-FFF2-40B4-BE49-F238E27FC236}">
                  <a16:creationId xmlns:a16="http://schemas.microsoft.com/office/drawing/2014/main" id="{4669E0B2-D478-4BBA-84C2-F79AA5AD888B}"/>
                </a:ext>
              </a:extLst>
            </p:cNvPr>
            <p:cNvGrpSpPr/>
            <p:nvPr/>
          </p:nvGrpSpPr>
          <p:grpSpPr>
            <a:xfrm rot="16868636">
              <a:off x="2157349" y="5480631"/>
              <a:ext cx="347030" cy="370008"/>
              <a:chOff x="3324937" y="2090361"/>
              <a:chExt cx="545619" cy="581745"/>
            </a:xfrm>
          </p:grpSpPr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130679EE-6F91-45D3-8EF0-7B7D54BBDBD9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D284C596-75F7-4269-B8E5-1D50AD51F994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: 図形 444">
                <a:extLst>
                  <a:ext uri="{FF2B5EF4-FFF2-40B4-BE49-F238E27FC236}">
                    <a16:creationId xmlns:a16="http://schemas.microsoft.com/office/drawing/2014/main" id="{70B18461-9894-4DFC-8673-EFAD9A411E9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7" name="グループ化 326">
              <a:extLst>
                <a:ext uri="{FF2B5EF4-FFF2-40B4-BE49-F238E27FC236}">
                  <a16:creationId xmlns:a16="http://schemas.microsoft.com/office/drawing/2014/main" id="{68DA9830-53DC-4F18-9F7E-6C8522ED51F3}"/>
                </a:ext>
              </a:extLst>
            </p:cNvPr>
            <p:cNvGrpSpPr/>
            <p:nvPr/>
          </p:nvGrpSpPr>
          <p:grpSpPr>
            <a:xfrm rot="16868636">
              <a:off x="2932168" y="5043928"/>
              <a:ext cx="335248" cy="357448"/>
              <a:chOff x="3324937" y="2090361"/>
              <a:chExt cx="545619" cy="581745"/>
            </a:xfrm>
          </p:grpSpPr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359799C1-4EE2-4ABA-BDDC-1D8BE13E23B3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F328C278-3A82-4E66-B81C-74F719B8CDAA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467AF624-F19B-4CB3-84E1-5AF6EB6F1B96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E907816F-A608-4AB7-AFD7-CA2AA08EC06A}"/>
                </a:ext>
              </a:extLst>
            </p:cNvPr>
            <p:cNvGrpSpPr/>
            <p:nvPr/>
          </p:nvGrpSpPr>
          <p:grpSpPr>
            <a:xfrm>
              <a:off x="1599527" y="5396423"/>
              <a:ext cx="347030" cy="370008"/>
              <a:chOff x="3324937" y="2090361"/>
              <a:chExt cx="545619" cy="581745"/>
            </a:xfrm>
          </p:grpSpPr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0ED1D516-3B8C-42C7-A8C4-E761AA9156D0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5BBFFFFD-92AF-47B3-AEF9-20136945FEE5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2A5209D0-7BB6-406E-94BD-627182C34A32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9" name="グループ化 328">
              <a:extLst>
                <a:ext uri="{FF2B5EF4-FFF2-40B4-BE49-F238E27FC236}">
                  <a16:creationId xmlns:a16="http://schemas.microsoft.com/office/drawing/2014/main" id="{6F333012-B720-41F3-9802-EBC09F5B2AD3}"/>
                </a:ext>
              </a:extLst>
            </p:cNvPr>
            <p:cNvGrpSpPr/>
            <p:nvPr/>
          </p:nvGrpSpPr>
          <p:grpSpPr>
            <a:xfrm rot="1582887">
              <a:off x="1652867" y="4161983"/>
              <a:ext cx="347030" cy="370008"/>
              <a:chOff x="3324937" y="2090361"/>
              <a:chExt cx="545619" cy="581745"/>
            </a:xfrm>
          </p:grpSpPr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4F33E50A-63AA-4E62-8091-7B91BF30B12E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20A85043-5707-44D5-AB24-661686996728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5A76E2DC-A2B9-4AAE-A8DC-7B795C16097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0" name="グループ化 329">
              <a:extLst>
                <a:ext uri="{FF2B5EF4-FFF2-40B4-BE49-F238E27FC236}">
                  <a16:creationId xmlns:a16="http://schemas.microsoft.com/office/drawing/2014/main" id="{196E6B3A-EB72-4798-934B-79C2363F085B}"/>
                </a:ext>
              </a:extLst>
            </p:cNvPr>
            <p:cNvGrpSpPr/>
            <p:nvPr/>
          </p:nvGrpSpPr>
          <p:grpSpPr>
            <a:xfrm rot="15890940">
              <a:off x="2283729" y="4261727"/>
              <a:ext cx="347030" cy="370008"/>
              <a:chOff x="3324937" y="2090361"/>
              <a:chExt cx="545619" cy="581745"/>
            </a:xfrm>
          </p:grpSpPr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3A39A965-A310-43B6-AB99-052088219006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" name="フリーフォーム: 図形 431">
                <a:extLst>
                  <a:ext uri="{FF2B5EF4-FFF2-40B4-BE49-F238E27FC236}">
                    <a16:creationId xmlns:a16="http://schemas.microsoft.com/office/drawing/2014/main" id="{780EE656-25F6-4896-9776-A86013BC00CA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: 図形 432">
                <a:extLst>
                  <a:ext uri="{FF2B5EF4-FFF2-40B4-BE49-F238E27FC236}">
                    <a16:creationId xmlns:a16="http://schemas.microsoft.com/office/drawing/2014/main" id="{47705CBA-1389-45DC-A0B8-EB599A7FEC3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1" name="グループ化 330">
              <a:extLst>
                <a:ext uri="{FF2B5EF4-FFF2-40B4-BE49-F238E27FC236}">
                  <a16:creationId xmlns:a16="http://schemas.microsoft.com/office/drawing/2014/main" id="{F4DABC94-8C78-463D-B610-B0B340200EC2}"/>
                </a:ext>
              </a:extLst>
            </p:cNvPr>
            <p:cNvGrpSpPr/>
            <p:nvPr/>
          </p:nvGrpSpPr>
          <p:grpSpPr>
            <a:xfrm rot="16868636">
              <a:off x="2711188" y="5356348"/>
              <a:ext cx="335248" cy="357448"/>
              <a:chOff x="3324937" y="2090361"/>
              <a:chExt cx="545619" cy="581745"/>
            </a:xfrm>
          </p:grpSpPr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11F5FB79-0E10-47B9-AC32-44CB9F4DA076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9742008B-0D13-4F29-9822-0F61C377E0CA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: 図形 429">
                <a:extLst>
                  <a:ext uri="{FF2B5EF4-FFF2-40B4-BE49-F238E27FC236}">
                    <a16:creationId xmlns:a16="http://schemas.microsoft.com/office/drawing/2014/main" id="{060564D2-DDD2-45F2-B3F5-1276DDF5C56D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2" name="グループ化 331">
              <a:extLst>
                <a:ext uri="{FF2B5EF4-FFF2-40B4-BE49-F238E27FC236}">
                  <a16:creationId xmlns:a16="http://schemas.microsoft.com/office/drawing/2014/main" id="{3EDE7A5B-CA00-4E62-82F0-7D72C4092DCA}"/>
                </a:ext>
              </a:extLst>
            </p:cNvPr>
            <p:cNvGrpSpPr/>
            <p:nvPr/>
          </p:nvGrpSpPr>
          <p:grpSpPr>
            <a:xfrm rot="15210223">
              <a:off x="2551169" y="5074408"/>
              <a:ext cx="335248" cy="357448"/>
              <a:chOff x="3324937" y="2090361"/>
              <a:chExt cx="545619" cy="581745"/>
            </a:xfrm>
          </p:grpSpPr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401B16AD-F42E-4D64-9E25-C9373D909668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: 図形 425">
                <a:extLst>
                  <a:ext uri="{FF2B5EF4-FFF2-40B4-BE49-F238E27FC236}">
                    <a16:creationId xmlns:a16="http://schemas.microsoft.com/office/drawing/2014/main" id="{3245E494-B700-4059-95B8-DC2C2D6BA8C6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: 図形 426">
                <a:extLst>
                  <a:ext uri="{FF2B5EF4-FFF2-40B4-BE49-F238E27FC236}">
                    <a16:creationId xmlns:a16="http://schemas.microsoft.com/office/drawing/2014/main" id="{3B376A74-1BC6-449F-964A-1FCA98D3EFA0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3" name="グループ化 332">
              <a:extLst>
                <a:ext uri="{FF2B5EF4-FFF2-40B4-BE49-F238E27FC236}">
                  <a16:creationId xmlns:a16="http://schemas.microsoft.com/office/drawing/2014/main" id="{40074D13-AC78-46CB-8A25-0DF6EE9B675A}"/>
                </a:ext>
              </a:extLst>
            </p:cNvPr>
            <p:cNvGrpSpPr/>
            <p:nvPr/>
          </p:nvGrpSpPr>
          <p:grpSpPr>
            <a:xfrm rot="15890940">
              <a:off x="1971310" y="4513187"/>
              <a:ext cx="347030" cy="370008"/>
              <a:chOff x="3324937" y="2090361"/>
              <a:chExt cx="545619" cy="581745"/>
            </a:xfrm>
          </p:grpSpPr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87F482CF-58B2-4E7F-8D30-30246B24A136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40A77BB9-1FC1-4378-A935-F84E57B13952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E31189A6-6924-4370-A5EC-41138CB6ECA4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4" name="グループ化 333">
              <a:extLst>
                <a:ext uri="{FF2B5EF4-FFF2-40B4-BE49-F238E27FC236}">
                  <a16:creationId xmlns:a16="http://schemas.microsoft.com/office/drawing/2014/main" id="{07B0AA34-268E-4CAC-93F6-C32EB187D8D8}"/>
                </a:ext>
              </a:extLst>
            </p:cNvPr>
            <p:cNvGrpSpPr/>
            <p:nvPr/>
          </p:nvGrpSpPr>
          <p:grpSpPr>
            <a:xfrm rot="4110567">
              <a:off x="1119615" y="4358043"/>
              <a:ext cx="335250" cy="357448"/>
              <a:chOff x="3324937" y="2090361"/>
              <a:chExt cx="545619" cy="581745"/>
            </a:xfrm>
          </p:grpSpPr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F788C1BC-F868-4D9A-9C20-877A0BD2E140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CC9975CC-597B-4374-B653-9BB76AE09BDC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986B9F14-EC08-4D7C-86D3-E1E828BDEDD8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5" name="グループ化 334">
              <a:extLst>
                <a:ext uri="{FF2B5EF4-FFF2-40B4-BE49-F238E27FC236}">
                  <a16:creationId xmlns:a16="http://schemas.microsoft.com/office/drawing/2014/main" id="{78525032-6564-473F-90AB-07AD08E13081}"/>
                </a:ext>
              </a:extLst>
            </p:cNvPr>
            <p:cNvGrpSpPr/>
            <p:nvPr/>
          </p:nvGrpSpPr>
          <p:grpSpPr>
            <a:xfrm rot="2291272">
              <a:off x="737466" y="4981623"/>
              <a:ext cx="335250" cy="357448"/>
              <a:chOff x="3324937" y="2090361"/>
              <a:chExt cx="545619" cy="581745"/>
            </a:xfrm>
          </p:grpSpPr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3EBF0C46-6D9E-4538-84DC-E75D323943AB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7E5236FE-3461-4375-B82E-8D36BBC0F05F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CE6A6125-B7BD-4737-A9C0-64B577C05C5D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6" name="グループ化 335">
              <a:extLst>
                <a:ext uri="{FF2B5EF4-FFF2-40B4-BE49-F238E27FC236}">
                  <a16:creationId xmlns:a16="http://schemas.microsoft.com/office/drawing/2014/main" id="{E1E79C25-12D5-488A-BE26-0AE0376BB574}"/>
                </a:ext>
              </a:extLst>
            </p:cNvPr>
            <p:cNvGrpSpPr/>
            <p:nvPr/>
          </p:nvGrpSpPr>
          <p:grpSpPr>
            <a:xfrm rot="815791">
              <a:off x="1225240" y="5377542"/>
              <a:ext cx="335250" cy="357448"/>
              <a:chOff x="3324937" y="2090361"/>
              <a:chExt cx="545619" cy="581745"/>
            </a:xfrm>
          </p:grpSpPr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44FCF032-5222-4A18-9732-FFF7D8A73AFA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: 図形 413">
                <a:extLst>
                  <a:ext uri="{FF2B5EF4-FFF2-40B4-BE49-F238E27FC236}">
                    <a16:creationId xmlns:a16="http://schemas.microsoft.com/office/drawing/2014/main" id="{AFC8111B-39DB-490A-84AE-380ED2EEA9A5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7C0EDEFD-9F66-4B1F-8DD7-10DC5FF46B68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7" name="グループ化 336">
              <a:extLst>
                <a:ext uri="{FF2B5EF4-FFF2-40B4-BE49-F238E27FC236}">
                  <a16:creationId xmlns:a16="http://schemas.microsoft.com/office/drawing/2014/main" id="{38E5CC7C-0DF5-47D6-BE4E-6C36597DC4C2}"/>
                </a:ext>
              </a:extLst>
            </p:cNvPr>
            <p:cNvGrpSpPr/>
            <p:nvPr/>
          </p:nvGrpSpPr>
          <p:grpSpPr>
            <a:xfrm rot="16591816">
              <a:off x="2017720" y="5019402"/>
              <a:ext cx="335250" cy="357448"/>
              <a:chOff x="3324937" y="2090361"/>
              <a:chExt cx="545619" cy="581745"/>
            </a:xfrm>
          </p:grpSpPr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A22671DD-D6C1-4007-9DC8-7D15CA548B77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: 図形 410">
                <a:extLst>
                  <a:ext uri="{FF2B5EF4-FFF2-40B4-BE49-F238E27FC236}">
                    <a16:creationId xmlns:a16="http://schemas.microsoft.com/office/drawing/2014/main" id="{A00A459D-CF80-4DD5-ACA5-AE3456694623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: 図形 411">
                <a:extLst>
                  <a:ext uri="{FF2B5EF4-FFF2-40B4-BE49-F238E27FC236}">
                    <a16:creationId xmlns:a16="http://schemas.microsoft.com/office/drawing/2014/main" id="{945343DE-5202-4F01-B598-92EFD8C8ACF2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8" name="グループ化 337">
              <a:extLst>
                <a:ext uri="{FF2B5EF4-FFF2-40B4-BE49-F238E27FC236}">
                  <a16:creationId xmlns:a16="http://schemas.microsoft.com/office/drawing/2014/main" id="{F39B0FD4-6FB7-49DC-98BD-0FAB1DC10554}"/>
                </a:ext>
              </a:extLst>
            </p:cNvPr>
            <p:cNvGrpSpPr/>
            <p:nvPr/>
          </p:nvGrpSpPr>
          <p:grpSpPr>
            <a:xfrm rot="15890940">
              <a:off x="2276111" y="4840847"/>
              <a:ext cx="347030" cy="370008"/>
              <a:chOff x="3324937" y="2090361"/>
              <a:chExt cx="545619" cy="581745"/>
            </a:xfrm>
          </p:grpSpPr>
          <p:sp>
            <p:nvSpPr>
              <p:cNvPr id="407" name="フリーフォーム: 図形 406">
                <a:extLst>
                  <a:ext uri="{FF2B5EF4-FFF2-40B4-BE49-F238E27FC236}">
                    <a16:creationId xmlns:a16="http://schemas.microsoft.com/office/drawing/2014/main" id="{3B7575E8-F2FE-4FA4-B11B-917B5F78CBAF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: 図形 407">
                <a:extLst>
                  <a:ext uri="{FF2B5EF4-FFF2-40B4-BE49-F238E27FC236}">
                    <a16:creationId xmlns:a16="http://schemas.microsoft.com/office/drawing/2014/main" id="{4393A63C-2E9B-4528-81D8-304BC14A0052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E684369C-84CB-4E39-949D-93AE0698969C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9" name="グループ化 338">
              <a:extLst>
                <a:ext uri="{FF2B5EF4-FFF2-40B4-BE49-F238E27FC236}">
                  <a16:creationId xmlns:a16="http://schemas.microsoft.com/office/drawing/2014/main" id="{C798839E-60E9-435E-A965-B2434E99F825}"/>
                </a:ext>
              </a:extLst>
            </p:cNvPr>
            <p:cNvGrpSpPr/>
            <p:nvPr/>
          </p:nvGrpSpPr>
          <p:grpSpPr>
            <a:xfrm rot="15890940">
              <a:off x="2641871" y="4680827"/>
              <a:ext cx="347030" cy="370008"/>
              <a:chOff x="3324937" y="2090361"/>
              <a:chExt cx="545619" cy="581745"/>
            </a:xfrm>
          </p:grpSpPr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DD9DBE75-798A-43C3-8544-A262C4068814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95A434D4-89BD-4EC4-9E36-E4FC68F70421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43844752-937D-4DED-B969-AC633F786D88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0" name="グループ化 339">
              <a:extLst>
                <a:ext uri="{FF2B5EF4-FFF2-40B4-BE49-F238E27FC236}">
                  <a16:creationId xmlns:a16="http://schemas.microsoft.com/office/drawing/2014/main" id="{93F2E048-ACC6-4DCB-929C-EE2D2468E9CC}"/>
                </a:ext>
              </a:extLst>
            </p:cNvPr>
            <p:cNvGrpSpPr/>
            <p:nvPr/>
          </p:nvGrpSpPr>
          <p:grpSpPr>
            <a:xfrm rot="15890940">
              <a:off x="1689738" y="4863399"/>
              <a:ext cx="347030" cy="370008"/>
              <a:chOff x="3324937" y="2090361"/>
              <a:chExt cx="545619" cy="581745"/>
            </a:xfrm>
          </p:grpSpPr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F3ED4CEC-D58D-4681-9320-85861A32D542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EF19832D-81A3-4032-9E78-9279029DA6C4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54AD875D-E594-4C76-A1EA-7D993F13CE96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1" name="グループ化 340">
              <a:extLst>
                <a:ext uri="{FF2B5EF4-FFF2-40B4-BE49-F238E27FC236}">
                  <a16:creationId xmlns:a16="http://schemas.microsoft.com/office/drawing/2014/main" id="{BA0EF1DF-F2D9-480A-9224-8775852B6746}"/>
                </a:ext>
              </a:extLst>
            </p:cNvPr>
            <p:cNvGrpSpPr/>
            <p:nvPr/>
          </p:nvGrpSpPr>
          <p:grpSpPr>
            <a:xfrm rot="9555652">
              <a:off x="1507638" y="4444585"/>
              <a:ext cx="347030" cy="370008"/>
              <a:chOff x="3324937" y="2090361"/>
              <a:chExt cx="545619" cy="581745"/>
            </a:xfrm>
          </p:grpSpPr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DF5D5010-5F48-4DF2-9B47-662F95541151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699E4A1E-0D59-4E8E-AB27-4F48E0E7FC2B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93036419-D3D8-4DD2-9B9B-A3864AF9B800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2" name="グループ化 341">
              <a:extLst>
                <a:ext uri="{FF2B5EF4-FFF2-40B4-BE49-F238E27FC236}">
                  <a16:creationId xmlns:a16="http://schemas.microsoft.com/office/drawing/2014/main" id="{23819055-F5A4-4A04-BA1D-FAEF96395E3B}"/>
                </a:ext>
              </a:extLst>
            </p:cNvPr>
            <p:cNvGrpSpPr/>
            <p:nvPr/>
          </p:nvGrpSpPr>
          <p:grpSpPr>
            <a:xfrm rot="5095333">
              <a:off x="1080980" y="4943065"/>
              <a:ext cx="335250" cy="357448"/>
              <a:chOff x="3324937" y="2090361"/>
              <a:chExt cx="545619" cy="581745"/>
            </a:xfrm>
          </p:grpSpPr>
          <p:sp>
            <p:nvSpPr>
              <p:cNvPr id="395" name="フリーフォーム: 図形 394">
                <a:extLst>
                  <a:ext uri="{FF2B5EF4-FFF2-40B4-BE49-F238E27FC236}">
                    <a16:creationId xmlns:a16="http://schemas.microsoft.com/office/drawing/2014/main" id="{40BDA3D3-1081-4DAB-80AB-8D4E52A9FE14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191F4D8E-5F78-4FD6-A9B0-BE96DF0027D7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848C9BB2-BA3E-42D4-838C-A9AFB71CD514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3" name="グループ化 342">
              <a:extLst>
                <a:ext uri="{FF2B5EF4-FFF2-40B4-BE49-F238E27FC236}">
                  <a16:creationId xmlns:a16="http://schemas.microsoft.com/office/drawing/2014/main" id="{4DA21A10-4BE2-4482-88C3-220AA1E5F5FC}"/>
                </a:ext>
              </a:extLst>
            </p:cNvPr>
            <p:cNvGrpSpPr/>
            <p:nvPr/>
          </p:nvGrpSpPr>
          <p:grpSpPr>
            <a:xfrm rot="6157241">
              <a:off x="2344505" y="4490607"/>
              <a:ext cx="347030" cy="370008"/>
              <a:chOff x="3324937" y="2090361"/>
              <a:chExt cx="545619" cy="581745"/>
            </a:xfrm>
          </p:grpSpPr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99F5227A-7464-4CF7-9907-EE0CFB108302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: 図形 392">
                <a:extLst>
                  <a:ext uri="{FF2B5EF4-FFF2-40B4-BE49-F238E27FC236}">
                    <a16:creationId xmlns:a16="http://schemas.microsoft.com/office/drawing/2014/main" id="{4D858225-8AED-4486-A9E8-A791EB11F4A8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97B9B0E0-730C-40D4-912A-0FA663D02EBF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69432993-D389-41E4-84AD-EDB7BC568C73}"/>
                </a:ext>
              </a:extLst>
            </p:cNvPr>
            <p:cNvGrpSpPr/>
            <p:nvPr/>
          </p:nvGrpSpPr>
          <p:grpSpPr>
            <a:xfrm rot="6157241">
              <a:off x="1985623" y="4146832"/>
              <a:ext cx="347030" cy="370008"/>
              <a:chOff x="3324937" y="2090361"/>
              <a:chExt cx="545619" cy="581745"/>
            </a:xfrm>
          </p:grpSpPr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428D30A6-A8BE-4CFF-BD48-E93843D61DCC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E49E8D54-4CBF-4028-8B4B-9FC0C0BA93E2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2F6406BB-C3CB-4D3A-A4EA-71E69D5FC0B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999FDF0C-01EB-40CB-A82A-5676D5594AF7}"/>
                </a:ext>
              </a:extLst>
            </p:cNvPr>
            <p:cNvGrpSpPr/>
            <p:nvPr/>
          </p:nvGrpSpPr>
          <p:grpSpPr>
            <a:xfrm rot="6157241">
              <a:off x="2275183" y="5152673"/>
              <a:ext cx="347030" cy="370008"/>
              <a:chOff x="3324937" y="2090361"/>
              <a:chExt cx="545619" cy="581745"/>
            </a:xfrm>
          </p:grpSpPr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52C20796-2265-4FB1-AF97-29811097B819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7794EEE4-F715-4B69-8226-272AD6811EB7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037F77E2-358B-48A0-8C66-A716BC97D2C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506DDBBB-EAF7-4CC7-85FE-59681A6376FA}"/>
                </a:ext>
              </a:extLst>
            </p:cNvPr>
            <p:cNvGrpSpPr/>
            <p:nvPr/>
          </p:nvGrpSpPr>
          <p:grpSpPr>
            <a:xfrm rot="20106762">
              <a:off x="1462398" y="5153070"/>
              <a:ext cx="347030" cy="370008"/>
              <a:chOff x="3324937" y="2090361"/>
              <a:chExt cx="545619" cy="581745"/>
            </a:xfrm>
          </p:grpSpPr>
          <p:sp>
            <p:nvSpPr>
              <p:cNvPr id="383" name="フリーフォーム: 図形 382">
                <a:extLst>
                  <a:ext uri="{FF2B5EF4-FFF2-40B4-BE49-F238E27FC236}">
                    <a16:creationId xmlns:a16="http://schemas.microsoft.com/office/drawing/2014/main" id="{91030F05-7329-4F7D-B694-D2A05A429C83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05A1CD63-F0FB-4A85-A431-7D7640AF2467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3A49D7BE-403B-4B55-973A-DCDED0235F3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7" name="グループ化 346">
              <a:extLst>
                <a:ext uri="{FF2B5EF4-FFF2-40B4-BE49-F238E27FC236}">
                  <a16:creationId xmlns:a16="http://schemas.microsoft.com/office/drawing/2014/main" id="{289D7CFB-AD88-4498-8463-B4282FF24706}"/>
                </a:ext>
              </a:extLst>
            </p:cNvPr>
            <p:cNvGrpSpPr/>
            <p:nvPr/>
          </p:nvGrpSpPr>
          <p:grpSpPr>
            <a:xfrm rot="20106762">
              <a:off x="1431918" y="4787311"/>
              <a:ext cx="347030" cy="370008"/>
              <a:chOff x="3324937" y="2090361"/>
              <a:chExt cx="545619" cy="581745"/>
            </a:xfrm>
          </p:grpSpPr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1FC89FF7-E00B-4535-B98B-A5031837789E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D139CD12-BBAD-4720-A614-C3BC3A8A58FD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: 図形 381">
                <a:extLst>
                  <a:ext uri="{FF2B5EF4-FFF2-40B4-BE49-F238E27FC236}">
                    <a16:creationId xmlns:a16="http://schemas.microsoft.com/office/drawing/2014/main" id="{7984238B-6B47-47B8-812E-091B73A687D4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8" name="グループ化 347">
              <a:extLst>
                <a:ext uri="{FF2B5EF4-FFF2-40B4-BE49-F238E27FC236}">
                  <a16:creationId xmlns:a16="http://schemas.microsoft.com/office/drawing/2014/main" id="{246FF808-3689-4791-9EE7-FA59FC30324C}"/>
                </a:ext>
              </a:extLst>
            </p:cNvPr>
            <p:cNvGrpSpPr/>
            <p:nvPr/>
          </p:nvGrpSpPr>
          <p:grpSpPr>
            <a:xfrm rot="15890940">
              <a:off x="1963690" y="4840847"/>
              <a:ext cx="347030" cy="370008"/>
              <a:chOff x="3324937" y="2090361"/>
              <a:chExt cx="545619" cy="581745"/>
            </a:xfrm>
          </p:grpSpPr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2744FA9A-09C9-401E-8A21-E72753CA5A75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CC4CD692-B74F-4CA4-BE39-CBE6B6002544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: 図形 378">
                <a:extLst>
                  <a:ext uri="{FF2B5EF4-FFF2-40B4-BE49-F238E27FC236}">
                    <a16:creationId xmlns:a16="http://schemas.microsoft.com/office/drawing/2014/main" id="{A6BE1566-D783-4F94-8C1B-06508D33492D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9" name="グループ化 348">
              <a:extLst>
                <a:ext uri="{FF2B5EF4-FFF2-40B4-BE49-F238E27FC236}">
                  <a16:creationId xmlns:a16="http://schemas.microsoft.com/office/drawing/2014/main" id="{D5D27726-5EC8-4641-B282-DE4B4A29BEF8}"/>
                </a:ext>
              </a:extLst>
            </p:cNvPr>
            <p:cNvGrpSpPr/>
            <p:nvPr/>
          </p:nvGrpSpPr>
          <p:grpSpPr>
            <a:xfrm>
              <a:off x="2746962" y="4947167"/>
              <a:ext cx="368281" cy="340077"/>
              <a:chOff x="2297932" y="1453931"/>
              <a:chExt cx="1512738" cy="1396887"/>
            </a:xfrm>
          </p:grpSpPr>
          <p:sp>
            <p:nvSpPr>
              <p:cNvPr id="374" name="フリーフォーム: 図形 373">
                <a:extLst>
                  <a:ext uri="{FF2B5EF4-FFF2-40B4-BE49-F238E27FC236}">
                    <a16:creationId xmlns:a16="http://schemas.microsoft.com/office/drawing/2014/main" id="{BB898C2E-B3A6-4DD4-8C0E-54D15248BB74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星: 32 pt 374">
                <a:extLst>
                  <a:ext uri="{FF2B5EF4-FFF2-40B4-BE49-F238E27FC236}">
                    <a16:creationId xmlns:a16="http://schemas.microsoft.com/office/drawing/2014/main" id="{9DD630A8-C711-4167-9A49-0DB2CB15429F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星: 32 pt 375">
                <a:extLst>
                  <a:ext uri="{FF2B5EF4-FFF2-40B4-BE49-F238E27FC236}">
                    <a16:creationId xmlns:a16="http://schemas.microsoft.com/office/drawing/2014/main" id="{991118EA-9DEE-4C71-9491-CDA8E7585AA5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50" name="グループ化 349">
              <a:extLst>
                <a:ext uri="{FF2B5EF4-FFF2-40B4-BE49-F238E27FC236}">
                  <a16:creationId xmlns:a16="http://schemas.microsoft.com/office/drawing/2014/main" id="{6EBC11C7-B9C8-41B4-A0ED-842783F68B68}"/>
                </a:ext>
              </a:extLst>
            </p:cNvPr>
            <p:cNvGrpSpPr/>
            <p:nvPr/>
          </p:nvGrpSpPr>
          <p:grpSpPr>
            <a:xfrm>
              <a:off x="994362" y="5000507"/>
              <a:ext cx="368281" cy="340077"/>
              <a:chOff x="2297932" y="1453931"/>
              <a:chExt cx="1512738" cy="1396887"/>
            </a:xfrm>
          </p:grpSpPr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08C3B06B-A7F6-4427-A97D-C292777B4715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星: 32 pt 371">
                <a:extLst>
                  <a:ext uri="{FF2B5EF4-FFF2-40B4-BE49-F238E27FC236}">
                    <a16:creationId xmlns:a16="http://schemas.microsoft.com/office/drawing/2014/main" id="{C599DF2D-57F9-4A0F-98DD-A25B5E9C67D9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星: 32 pt 372">
                <a:extLst>
                  <a:ext uri="{FF2B5EF4-FFF2-40B4-BE49-F238E27FC236}">
                    <a16:creationId xmlns:a16="http://schemas.microsoft.com/office/drawing/2014/main" id="{93B1DE0E-AF10-4883-954F-8F5D4ABCEEBB}"/>
                  </a:ext>
                </a:extLst>
              </p:cNvPr>
              <p:cNvSpPr/>
              <p:nvPr/>
            </p:nvSpPr>
            <p:spPr>
              <a:xfrm>
                <a:off x="2940126" y="2019051"/>
                <a:ext cx="256436" cy="2564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  <p:grpSp>
          <p:nvGrpSpPr>
            <p:cNvPr id="351" name="グループ化 350">
              <a:extLst>
                <a:ext uri="{FF2B5EF4-FFF2-40B4-BE49-F238E27FC236}">
                  <a16:creationId xmlns:a16="http://schemas.microsoft.com/office/drawing/2014/main" id="{9746A28E-DC77-4A3E-AFF6-6FCC14610A4F}"/>
                </a:ext>
              </a:extLst>
            </p:cNvPr>
            <p:cNvGrpSpPr/>
            <p:nvPr/>
          </p:nvGrpSpPr>
          <p:grpSpPr>
            <a:xfrm>
              <a:off x="2152884" y="5396367"/>
              <a:ext cx="368281" cy="340077"/>
              <a:chOff x="2297932" y="1453931"/>
              <a:chExt cx="1512738" cy="1396887"/>
            </a:xfrm>
          </p:grpSpPr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AD1804B3-7835-4A0C-BE06-A83ADCFDD192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星: 32 pt 368">
                <a:extLst>
                  <a:ext uri="{FF2B5EF4-FFF2-40B4-BE49-F238E27FC236}">
                    <a16:creationId xmlns:a16="http://schemas.microsoft.com/office/drawing/2014/main" id="{FFC57F64-42B0-4C11-A43C-43078ABF85D2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星: 32 pt 369">
                <a:extLst>
                  <a:ext uri="{FF2B5EF4-FFF2-40B4-BE49-F238E27FC236}">
                    <a16:creationId xmlns:a16="http://schemas.microsoft.com/office/drawing/2014/main" id="{ED32A7DE-990E-4767-816F-0E50FBD90685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52" name="グループ化 351">
              <a:extLst>
                <a:ext uri="{FF2B5EF4-FFF2-40B4-BE49-F238E27FC236}">
                  <a16:creationId xmlns:a16="http://schemas.microsoft.com/office/drawing/2014/main" id="{48F28201-4D23-4F11-8D1F-1BE9D1A09AB2}"/>
                </a:ext>
              </a:extLst>
            </p:cNvPr>
            <p:cNvGrpSpPr/>
            <p:nvPr/>
          </p:nvGrpSpPr>
          <p:grpSpPr>
            <a:xfrm>
              <a:off x="2151569" y="4414178"/>
              <a:ext cx="368281" cy="340077"/>
              <a:chOff x="2297932" y="1453931"/>
              <a:chExt cx="1512738" cy="1396887"/>
            </a:xfrm>
          </p:grpSpPr>
          <p:sp>
            <p:nvSpPr>
              <p:cNvPr id="365" name="フリーフォーム: 図形 364">
                <a:extLst>
                  <a:ext uri="{FF2B5EF4-FFF2-40B4-BE49-F238E27FC236}">
                    <a16:creationId xmlns:a16="http://schemas.microsoft.com/office/drawing/2014/main" id="{39426513-15B3-49A2-8F02-B1582698B77E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星: 32 pt 365">
                <a:extLst>
                  <a:ext uri="{FF2B5EF4-FFF2-40B4-BE49-F238E27FC236}">
                    <a16:creationId xmlns:a16="http://schemas.microsoft.com/office/drawing/2014/main" id="{0F3D877E-8FBC-451B-925C-1BF0BAA8C838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星: 32 pt 366">
                <a:extLst>
                  <a:ext uri="{FF2B5EF4-FFF2-40B4-BE49-F238E27FC236}">
                    <a16:creationId xmlns:a16="http://schemas.microsoft.com/office/drawing/2014/main" id="{F53445FE-8EFE-4DCD-956B-E45563F70563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53" name="グループ化 352">
              <a:extLst>
                <a:ext uri="{FF2B5EF4-FFF2-40B4-BE49-F238E27FC236}">
                  <a16:creationId xmlns:a16="http://schemas.microsoft.com/office/drawing/2014/main" id="{3ABC8733-0D8F-4E34-BE37-2F57F2B73106}"/>
                </a:ext>
              </a:extLst>
            </p:cNvPr>
            <p:cNvGrpSpPr/>
            <p:nvPr/>
          </p:nvGrpSpPr>
          <p:grpSpPr>
            <a:xfrm>
              <a:off x="1360122" y="4512827"/>
              <a:ext cx="368281" cy="340077"/>
              <a:chOff x="2297932" y="1453931"/>
              <a:chExt cx="1512738" cy="1396887"/>
            </a:xfrm>
          </p:grpSpPr>
          <p:sp>
            <p:nvSpPr>
              <p:cNvPr id="362" name="フリーフォーム: 図形 361">
                <a:extLst>
                  <a:ext uri="{FF2B5EF4-FFF2-40B4-BE49-F238E27FC236}">
                    <a16:creationId xmlns:a16="http://schemas.microsoft.com/office/drawing/2014/main" id="{5A76D8A0-D359-407B-8189-3D6E5286B41A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星: 32 pt 362">
                <a:extLst>
                  <a:ext uri="{FF2B5EF4-FFF2-40B4-BE49-F238E27FC236}">
                    <a16:creationId xmlns:a16="http://schemas.microsoft.com/office/drawing/2014/main" id="{FFFB972E-1ECE-48F6-8440-15318151433F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星: 32 pt 363">
                <a:extLst>
                  <a:ext uri="{FF2B5EF4-FFF2-40B4-BE49-F238E27FC236}">
                    <a16:creationId xmlns:a16="http://schemas.microsoft.com/office/drawing/2014/main" id="{41BD8D36-B659-457A-B646-3076C79FE53F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54" name="グループ化 353">
              <a:extLst>
                <a:ext uri="{FF2B5EF4-FFF2-40B4-BE49-F238E27FC236}">
                  <a16:creationId xmlns:a16="http://schemas.microsoft.com/office/drawing/2014/main" id="{C33DF2C5-6897-46A9-82FF-318AA14858E3}"/>
                </a:ext>
              </a:extLst>
            </p:cNvPr>
            <p:cNvGrpSpPr/>
            <p:nvPr/>
          </p:nvGrpSpPr>
          <p:grpSpPr>
            <a:xfrm>
              <a:off x="1322022" y="5442467"/>
              <a:ext cx="368281" cy="340077"/>
              <a:chOff x="2297932" y="1453931"/>
              <a:chExt cx="1512738" cy="1396887"/>
            </a:xfrm>
          </p:grpSpPr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C5AE5674-E432-4EC3-AB19-B852C614BE93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星: 32 pt 359">
                <a:extLst>
                  <a:ext uri="{FF2B5EF4-FFF2-40B4-BE49-F238E27FC236}">
                    <a16:creationId xmlns:a16="http://schemas.microsoft.com/office/drawing/2014/main" id="{091A860C-614B-41F0-9B32-DBAB3CB6D4B2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星: 32 pt 360">
                <a:extLst>
                  <a:ext uri="{FF2B5EF4-FFF2-40B4-BE49-F238E27FC236}">
                    <a16:creationId xmlns:a16="http://schemas.microsoft.com/office/drawing/2014/main" id="{479F77CA-DCB5-4D8D-B849-92E864B5A61B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55" name="グループ化 354">
              <a:extLst>
                <a:ext uri="{FF2B5EF4-FFF2-40B4-BE49-F238E27FC236}">
                  <a16:creationId xmlns:a16="http://schemas.microsoft.com/office/drawing/2014/main" id="{2700C89B-5D8C-455B-8440-A9B45591A949}"/>
                </a:ext>
              </a:extLst>
            </p:cNvPr>
            <p:cNvGrpSpPr/>
            <p:nvPr/>
          </p:nvGrpSpPr>
          <p:grpSpPr>
            <a:xfrm>
              <a:off x="1779222" y="4924307"/>
              <a:ext cx="368281" cy="340077"/>
              <a:chOff x="2297932" y="1453931"/>
              <a:chExt cx="1512738" cy="1396887"/>
            </a:xfrm>
          </p:grpSpPr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72955929-911D-4034-80AE-4F2B43B42ED9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星: 32 pt 356">
                <a:extLst>
                  <a:ext uri="{FF2B5EF4-FFF2-40B4-BE49-F238E27FC236}">
                    <a16:creationId xmlns:a16="http://schemas.microsoft.com/office/drawing/2014/main" id="{8693AF63-6D0E-4BF9-92AD-9D7A30580B3E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星: 32 pt 357">
                <a:extLst>
                  <a:ext uri="{FF2B5EF4-FFF2-40B4-BE49-F238E27FC236}">
                    <a16:creationId xmlns:a16="http://schemas.microsoft.com/office/drawing/2014/main" id="{BF39DDC5-1BD9-497C-8E04-94986ECEFB2C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9866895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楕円 479">
            <a:extLst>
              <a:ext uri="{FF2B5EF4-FFF2-40B4-BE49-F238E27FC236}">
                <a16:creationId xmlns:a16="http://schemas.microsoft.com/office/drawing/2014/main" id="{CA6865BF-6B80-4A8F-9D9D-9FA6513F5684}"/>
              </a:ext>
            </a:extLst>
          </p:cNvPr>
          <p:cNvSpPr/>
          <p:nvPr/>
        </p:nvSpPr>
        <p:spPr>
          <a:xfrm>
            <a:off x="799874" y="3897825"/>
            <a:ext cx="2385344" cy="238534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楕円 480">
            <a:extLst>
              <a:ext uri="{FF2B5EF4-FFF2-40B4-BE49-F238E27FC236}">
                <a16:creationId xmlns:a16="http://schemas.microsoft.com/office/drawing/2014/main" id="{1DAF1BE5-12D7-46D9-91A5-2A9570A73FBF}"/>
              </a:ext>
            </a:extLst>
          </p:cNvPr>
          <p:cNvSpPr/>
          <p:nvPr/>
        </p:nvSpPr>
        <p:spPr>
          <a:xfrm>
            <a:off x="3793240" y="1016602"/>
            <a:ext cx="2385344" cy="2385344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テキスト ボックス 220">
            <a:extLst>
              <a:ext uri="{FF2B5EF4-FFF2-40B4-BE49-F238E27FC236}">
                <a16:creationId xmlns:a16="http://schemas.microsoft.com/office/drawing/2014/main" id="{CC2A93D3-E28A-4A3A-A6F7-EBB39EC6127E}"/>
              </a:ext>
            </a:extLst>
          </p:cNvPr>
          <p:cNvSpPr txBox="1"/>
          <p:nvPr/>
        </p:nvSpPr>
        <p:spPr>
          <a:xfrm>
            <a:off x="276046" y="232912"/>
            <a:ext cx="510909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24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新潟県の花、鳥、木、草花、観賞魚</a:t>
            </a:r>
          </a:p>
        </p:txBody>
      </p:sp>
      <p:sp>
        <p:nvSpPr>
          <p:cNvPr id="118" name="テキスト ボックス 117">
            <a:extLst>
              <a:ext uri="{FF2B5EF4-FFF2-40B4-BE49-F238E27FC236}">
                <a16:creationId xmlns:a16="http://schemas.microsoft.com/office/drawing/2014/main" id="{6EB0C79D-28CD-4358-8593-7257A6E48818}"/>
              </a:ext>
            </a:extLst>
          </p:cNvPr>
          <p:cNvSpPr txBox="1"/>
          <p:nvPr/>
        </p:nvSpPr>
        <p:spPr>
          <a:xfrm>
            <a:off x="638175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11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チューリップ（県の花）</a:t>
            </a:r>
          </a:p>
        </p:txBody>
      </p:sp>
      <p:sp>
        <p:nvSpPr>
          <p:cNvPr id="119" name="テキスト ボックス 118">
            <a:extLst>
              <a:ext uri="{FF2B5EF4-FFF2-40B4-BE49-F238E27FC236}">
                <a16:creationId xmlns:a16="http://schemas.microsoft.com/office/drawing/2014/main" id="{D3455FAC-827F-4DC8-ADDC-700BD0011D33}"/>
              </a:ext>
            </a:extLst>
          </p:cNvPr>
          <p:cNvSpPr txBox="1"/>
          <p:nvPr/>
        </p:nvSpPr>
        <p:spPr>
          <a:xfrm>
            <a:off x="358140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11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トキ（県の鳥）</a:t>
            </a:r>
          </a:p>
        </p:txBody>
      </p:sp>
      <p:sp>
        <p:nvSpPr>
          <p:cNvPr id="120" name="テキスト ボックス 119">
            <a:extLst>
              <a:ext uri="{FF2B5EF4-FFF2-40B4-BE49-F238E27FC236}">
                <a16:creationId xmlns:a16="http://schemas.microsoft.com/office/drawing/2014/main" id="{36014500-26B1-464A-BC52-941E271CB2A7}"/>
              </a:ext>
            </a:extLst>
          </p:cNvPr>
          <p:cNvSpPr txBox="1"/>
          <p:nvPr/>
        </p:nvSpPr>
        <p:spPr>
          <a:xfrm>
            <a:off x="653415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11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ユキツバキ（県の木）</a:t>
            </a:r>
          </a:p>
        </p:txBody>
      </p:sp>
      <p:sp>
        <p:nvSpPr>
          <p:cNvPr id="121" name="テキスト ボックス 120">
            <a:extLst>
              <a:ext uri="{FF2B5EF4-FFF2-40B4-BE49-F238E27FC236}">
                <a16:creationId xmlns:a16="http://schemas.microsoft.com/office/drawing/2014/main" id="{C0CF8FDB-A7EF-4D05-A570-DE7FECB8A8D0}"/>
              </a:ext>
            </a:extLst>
          </p:cNvPr>
          <p:cNvSpPr txBox="1"/>
          <p:nvPr/>
        </p:nvSpPr>
        <p:spPr>
          <a:xfrm>
            <a:off x="638175" y="6438691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11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雪割草（県の草花）</a:t>
            </a:r>
          </a:p>
        </p:txBody>
      </p:sp>
      <p:sp>
        <p:nvSpPr>
          <p:cNvPr id="122" name="テキスト ボックス 121">
            <a:extLst>
              <a:ext uri="{FF2B5EF4-FFF2-40B4-BE49-F238E27FC236}">
                <a16:creationId xmlns:a16="http://schemas.microsoft.com/office/drawing/2014/main" id="{8DD8571F-43BB-4DFD-B688-AE3F755B92FD}"/>
              </a:ext>
            </a:extLst>
          </p:cNvPr>
          <p:cNvSpPr txBox="1"/>
          <p:nvPr/>
        </p:nvSpPr>
        <p:spPr>
          <a:xfrm>
            <a:off x="3581400" y="6438691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11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錦鯉（県の観賞魚）</a:t>
            </a:r>
          </a:p>
        </p:txBody>
      </p:sp>
      <p:grpSp>
        <p:nvGrpSpPr>
          <p:cNvPr id="123" name="グループ化 122">
            <a:extLst>
              <a:ext uri="{FF2B5EF4-FFF2-40B4-BE49-F238E27FC236}">
                <a16:creationId xmlns:a16="http://schemas.microsoft.com/office/drawing/2014/main" id="{180B55C8-D780-4C0D-80A8-1C9FAB87FFAC}"/>
              </a:ext>
            </a:extLst>
          </p:cNvPr>
          <p:cNvGrpSpPr/>
          <p:nvPr/>
        </p:nvGrpSpPr>
        <p:grpSpPr>
          <a:xfrm>
            <a:off x="3976369" y="1142282"/>
            <a:ext cx="1855088" cy="2030632"/>
            <a:chOff x="970762" y="1551785"/>
            <a:chExt cx="3598478" cy="3938998"/>
          </a:xfrm>
        </p:grpSpPr>
        <p:sp>
          <p:nvSpPr>
            <p:cNvPr id="124" name="フリーフォーム: 図形 123">
              <a:extLst>
                <a:ext uri="{FF2B5EF4-FFF2-40B4-BE49-F238E27FC236}">
                  <a16:creationId xmlns:a16="http://schemas.microsoft.com/office/drawing/2014/main" id="{360BE76C-FB1D-4AA2-A639-816AB0D8738A}"/>
                </a:ext>
              </a:extLst>
            </p:cNvPr>
            <p:cNvSpPr/>
            <p:nvPr/>
          </p:nvSpPr>
          <p:spPr>
            <a:xfrm rot="4500000">
              <a:off x="1753846" y="1361482"/>
              <a:ext cx="217524" cy="1783691"/>
            </a:xfrm>
            <a:custGeom>
              <a:avLst/>
              <a:gdLst>
                <a:gd name="connsiteX0" fmla="*/ 10324 w 136551"/>
                <a:gd name="connsiteY0" fmla="*/ 0 h 792430"/>
                <a:gd name="connsiteX1" fmla="*/ 94108 w 136551"/>
                <a:gd name="connsiteY1" fmla="*/ 22450 h 792430"/>
                <a:gd name="connsiteX2" fmla="*/ 91780 w 136551"/>
                <a:gd name="connsiteY2" fmla="*/ 60429 h 792430"/>
                <a:gd name="connsiteX3" fmla="*/ 88656 w 136551"/>
                <a:gd name="connsiteY3" fmla="*/ 215905 h 792430"/>
                <a:gd name="connsiteX4" fmla="*/ 136551 w 136551"/>
                <a:gd name="connsiteY4" fmla="*/ 792429 h 792430"/>
                <a:gd name="connsiteX5" fmla="*/ 136551 w 136551"/>
                <a:gd name="connsiteY5" fmla="*/ 792430 h 792430"/>
                <a:gd name="connsiteX6" fmla="*/ 0 w 136551"/>
                <a:gd name="connsiteY6" fmla="*/ 215906 h 7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551" h="792430">
                  <a:moveTo>
                    <a:pt x="10324" y="0"/>
                  </a:moveTo>
                  <a:lnTo>
                    <a:pt x="94108" y="22450"/>
                  </a:lnTo>
                  <a:lnTo>
                    <a:pt x="91780" y="60429"/>
                  </a:lnTo>
                  <a:cubicBezTo>
                    <a:pt x="89712" y="111516"/>
                    <a:pt x="88656" y="163515"/>
                    <a:pt x="88656" y="215905"/>
                  </a:cubicBezTo>
                  <a:cubicBezTo>
                    <a:pt x="88656" y="425464"/>
                    <a:pt x="105547" y="628784"/>
                    <a:pt x="136551" y="792429"/>
                  </a:cubicBezTo>
                  <a:lnTo>
                    <a:pt x="136551" y="792430"/>
                  </a:lnTo>
                  <a:cubicBezTo>
                    <a:pt x="61136" y="792430"/>
                    <a:pt x="0" y="534311"/>
                    <a:pt x="0" y="215906"/>
                  </a:cubicBezTo>
                  <a:close/>
                </a:path>
              </a:pathLst>
            </a:custGeom>
            <a:solidFill>
              <a:schemeClr val="tx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5" name="フリーフォーム: 図形 124">
              <a:extLst>
                <a:ext uri="{FF2B5EF4-FFF2-40B4-BE49-F238E27FC236}">
                  <a16:creationId xmlns:a16="http://schemas.microsoft.com/office/drawing/2014/main" id="{2179AC41-B839-45C7-844A-18A9E3E0126B}"/>
                </a:ext>
              </a:extLst>
            </p:cNvPr>
            <p:cNvSpPr/>
            <p:nvPr/>
          </p:nvSpPr>
          <p:spPr>
            <a:xfrm>
              <a:off x="2175603" y="1575189"/>
              <a:ext cx="975950" cy="715438"/>
            </a:xfrm>
            <a:custGeom>
              <a:avLst/>
              <a:gdLst>
                <a:gd name="connsiteX0" fmla="*/ 547151 w 975950"/>
                <a:gd name="connsiteY0" fmla="*/ 0 h 715438"/>
                <a:gd name="connsiteX1" fmla="*/ 975950 w 975950"/>
                <a:gd name="connsiteY1" fmla="*/ 345879 h 715438"/>
                <a:gd name="connsiteX2" fmla="*/ 714059 w 975950"/>
                <a:gd name="connsiteY2" fmla="*/ 664577 h 715438"/>
                <a:gd name="connsiteX3" fmla="*/ 700115 w 975950"/>
                <a:gd name="connsiteY3" fmla="*/ 668069 h 715438"/>
                <a:gd name="connsiteX4" fmla="*/ 675531 w 975950"/>
                <a:gd name="connsiteY4" fmla="*/ 677756 h 715438"/>
                <a:gd name="connsiteX5" fmla="*/ 395717 w 975950"/>
                <a:gd name="connsiteY5" fmla="*/ 715438 h 715438"/>
                <a:gd name="connsiteX6" fmla="*/ 0 w 975950"/>
                <a:gd name="connsiteY6" fmla="*/ 586783 h 715438"/>
                <a:gd name="connsiteX7" fmla="*/ 115903 w 975950"/>
                <a:gd name="connsiteY7" fmla="*/ 495810 h 715438"/>
                <a:gd name="connsiteX8" fmla="*/ 155243 w 975950"/>
                <a:gd name="connsiteY8" fmla="*/ 485257 h 715438"/>
                <a:gd name="connsiteX9" fmla="*/ 152049 w 975950"/>
                <a:gd name="connsiteY9" fmla="*/ 480511 h 715438"/>
                <a:gd name="connsiteX10" fmla="*/ 118352 w 975950"/>
                <a:gd name="connsiteY10" fmla="*/ 345879 h 715438"/>
                <a:gd name="connsiteX11" fmla="*/ 547151 w 975950"/>
                <a:gd name="connsiteY11" fmla="*/ 0 h 715438"/>
                <a:gd name="connsiteX0" fmla="*/ 547151 w 975950"/>
                <a:gd name="connsiteY0" fmla="*/ 0 h 715438"/>
                <a:gd name="connsiteX1" fmla="*/ 975950 w 975950"/>
                <a:gd name="connsiteY1" fmla="*/ 345879 h 715438"/>
                <a:gd name="connsiteX2" fmla="*/ 714059 w 975950"/>
                <a:gd name="connsiteY2" fmla="*/ 664577 h 715438"/>
                <a:gd name="connsiteX3" fmla="*/ 700115 w 975950"/>
                <a:gd name="connsiteY3" fmla="*/ 668069 h 715438"/>
                <a:gd name="connsiteX4" fmla="*/ 675531 w 975950"/>
                <a:gd name="connsiteY4" fmla="*/ 677756 h 715438"/>
                <a:gd name="connsiteX5" fmla="*/ 395717 w 975950"/>
                <a:gd name="connsiteY5" fmla="*/ 715438 h 715438"/>
                <a:gd name="connsiteX6" fmla="*/ 0 w 975950"/>
                <a:gd name="connsiteY6" fmla="*/ 586783 h 715438"/>
                <a:gd name="connsiteX7" fmla="*/ 115903 w 975950"/>
                <a:gd name="connsiteY7" fmla="*/ 495810 h 715438"/>
                <a:gd name="connsiteX8" fmla="*/ 155243 w 975950"/>
                <a:gd name="connsiteY8" fmla="*/ 485257 h 715438"/>
                <a:gd name="connsiteX9" fmla="*/ 118352 w 975950"/>
                <a:gd name="connsiteY9" fmla="*/ 345879 h 715438"/>
                <a:gd name="connsiteX10" fmla="*/ 547151 w 975950"/>
                <a:gd name="connsiteY10" fmla="*/ 0 h 715438"/>
                <a:gd name="connsiteX0" fmla="*/ 547151 w 975950"/>
                <a:gd name="connsiteY0" fmla="*/ 0 h 715438"/>
                <a:gd name="connsiteX1" fmla="*/ 975950 w 975950"/>
                <a:gd name="connsiteY1" fmla="*/ 345879 h 715438"/>
                <a:gd name="connsiteX2" fmla="*/ 714059 w 975950"/>
                <a:gd name="connsiteY2" fmla="*/ 664577 h 715438"/>
                <a:gd name="connsiteX3" fmla="*/ 700115 w 975950"/>
                <a:gd name="connsiteY3" fmla="*/ 668069 h 715438"/>
                <a:gd name="connsiteX4" fmla="*/ 675531 w 975950"/>
                <a:gd name="connsiteY4" fmla="*/ 677756 h 715438"/>
                <a:gd name="connsiteX5" fmla="*/ 395717 w 975950"/>
                <a:gd name="connsiteY5" fmla="*/ 715438 h 715438"/>
                <a:gd name="connsiteX6" fmla="*/ 0 w 975950"/>
                <a:gd name="connsiteY6" fmla="*/ 586783 h 715438"/>
                <a:gd name="connsiteX7" fmla="*/ 115903 w 975950"/>
                <a:gd name="connsiteY7" fmla="*/ 495810 h 715438"/>
                <a:gd name="connsiteX8" fmla="*/ 118352 w 975950"/>
                <a:gd name="connsiteY8" fmla="*/ 345879 h 715438"/>
                <a:gd name="connsiteX9" fmla="*/ 547151 w 975950"/>
                <a:gd name="connsiteY9" fmla="*/ 0 h 71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5950" h="715438">
                  <a:moveTo>
                    <a:pt x="547151" y="0"/>
                  </a:moveTo>
                  <a:cubicBezTo>
                    <a:pt x="783970" y="0"/>
                    <a:pt x="975950" y="154855"/>
                    <a:pt x="975950" y="345879"/>
                  </a:cubicBezTo>
                  <a:cubicBezTo>
                    <a:pt x="975950" y="489147"/>
                    <a:pt x="867961" y="612070"/>
                    <a:pt x="714059" y="664577"/>
                  </a:cubicBezTo>
                  <a:lnTo>
                    <a:pt x="700115" y="668069"/>
                  </a:lnTo>
                  <a:lnTo>
                    <a:pt x="675531" y="677756"/>
                  </a:lnTo>
                  <a:cubicBezTo>
                    <a:pt x="603920" y="701038"/>
                    <a:pt x="504991" y="715438"/>
                    <a:pt x="395717" y="715438"/>
                  </a:cubicBezTo>
                  <a:cubicBezTo>
                    <a:pt x="177169" y="715438"/>
                    <a:pt x="0" y="657837"/>
                    <a:pt x="0" y="586783"/>
                  </a:cubicBezTo>
                  <a:cubicBezTo>
                    <a:pt x="0" y="551256"/>
                    <a:pt x="44292" y="519092"/>
                    <a:pt x="115903" y="495810"/>
                  </a:cubicBezTo>
                  <a:cubicBezTo>
                    <a:pt x="116719" y="445833"/>
                    <a:pt x="117536" y="395856"/>
                    <a:pt x="118352" y="345879"/>
                  </a:cubicBezTo>
                  <a:cubicBezTo>
                    <a:pt x="118352" y="154855"/>
                    <a:pt x="310332" y="0"/>
                    <a:pt x="547151" y="0"/>
                  </a:cubicBezTo>
                  <a:close/>
                </a:path>
              </a:pathLst>
            </a:custGeom>
            <a:solidFill>
              <a:srgbClr val="FF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6" name="フリーフォーム: 図形 125">
              <a:extLst>
                <a:ext uri="{FF2B5EF4-FFF2-40B4-BE49-F238E27FC236}">
                  <a16:creationId xmlns:a16="http://schemas.microsoft.com/office/drawing/2014/main" id="{54AA04CC-D9A5-4F0B-B244-FFF431D0281C}"/>
                </a:ext>
              </a:extLst>
            </p:cNvPr>
            <p:cNvSpPr/>
            <p:nvPr/>
          </p:nvSpPr>
          <p:spPr>
            <a:xfrm>
              <a:off x="2440282" y="4231713"/>
              <a:ext cx="663734" cy="1051098"/>
            </a:xfrm>
            <a:custGeom>
              <a:avLst/>
              <a:gdLst>
                <a:gd name="connsiteX0" fmla="*/ 418817 w 742427"/>
                <a:gd name="connsiteY0" fmla="*/ 0 h 1123200"/>
                <a:gd name="connsiteX1" fmla="*/ 541645 w 742427"/>
                <a:gd name="connsiteY1" fmla="*/ 0 h 1123200"/>
                <a:gd name="connsiteX2" fmla="*/ 533850 w 742427"/>
                <a:gd name="connsiteY2" fmla="*/ 258578 h 1123200"/>
                <a:gd name="connsiteX3" fmla="*/ 536659 w 742427"/>
                <a:gd name="connsiteY3" fmla="*/ 261582 h 1123200"/>
                <a:gd name="connsiteX4" fmla="*/ 560695 w 742427"/>
                <a:gd name="connsiteY4" fmla="*/ 353599 h 1123200"/>
                <a:gd name="connsiteX5" fmla="*/ 536659 w 742427"/>
                <a:gd name="connsiteY5" fmla="*/ 445617 h 1123200"/>
                <a:gd name="connsiteX6" fmla="*/ 527930 w 742427"/>
                <a:gd name="connsiteY6" fmla="*/ 454950 h 1123200"/>
                <a:gd name="connsiteX7" fmla="*/ 512898 w 742427"/>
                <a:gd name="connsiteY7" fmla="*/ 953563 h 1123200"/>
                <a:gd name="connsiteX8" fmla="*/ 521415 w 742427"/>
                <a:gd name="connsiteY8" fmla="*/ 959106 h 1123200"/>
                <a:gd name="connsiteX9" fmla="*/ 520520 w 742427"/>
                <a:gd name="connsiteY9" fmla="*/ 960792 h 1123200"/>
                <a:gd name="connsiteX10" fmla="*/ 533956 w 742427"/>
                <a:gd name="connsiteY10" fmla="*/ 962181 h 1123200"/>
                <a:gd name="connsiteX11" fmla="*/ 742427 w 742427"/>
                <a:gd name="connsiteY11" fmla="*/ 1123200 h 1123200"/>
                <a:gd name="connsiteX12" fmla="*/ 401093 w 742427"/>
                <a:gd name="connsiteY12" fmla="*/ 1035824 h 1123200"/>
                <a:gd name="connsiteX13" fmla="*/ 59759 w 742427"/>
                <a:gd name="connsiteY13" fmla="*/ 1123200 h 1123200"/>
                <a:gd name="connsiteX14" fmla="*/ 159733 w 742427"/>
                <a:gd name="connsiteY14" fmla="*/ 999632 h 1123200"/>
                <a:gd name="connsiteX15" fmla="*/ 187026 w 742427"/>
                <a:gd name="connsiteY15" fmla="*/ 988103 h 1123200"/>
                <a:gd name="connsiteX16" fmla="*/ 157154 w 742427"/>
                <a:gd name="connsiteY16" fmla="*/ 988356 h 1123200"/>
                <a:gd name="connsiteX17" fmla="*/ 2 w 742427"/>
                <a:gd name="connsiteY17" fmla="*/ 1020638 h 1123200"/>
                <a:gd name="connsiteX18" fmla="*/ 0 w 742427"/>
                <a:gd name="connsiteY18" fmla="*/ 1020638 h 1123200"/>
                <a:gd name="connsiteX19" fmla="*/ 226978 w 742427"/>
                <a:gd name="connsiteY19" fmla="*/ 914532 h 1123200"/>
                <a:gd name="connsiteX20" fmla="*/ 266248 w 742427"/>
                <a:gd name="connsiteY20" fmla="*/ 916960 h 1123200"/>
                <a:gd name="connsiteX21" fmla="*/ 227315 w 742427"/>
                <a:gd name="connsiteY21" fmla="*/ 901229 h 1123200"/>
                <a:gd name="connsiteX22" fmla="*/ 68333 w 742427"/>
                <a:gd name="connsiteY22" fmla="*/ 879699 h 1123200"/>
                <a:gd name="connsiteX23" fmla="*/ 68331 w 742427"/>
                <a:gd name="connsiteY23" fmla="*/ 879698 h 1123200"/>
                <a:gd name="connsiteX24" fmla="*/ 440547 w 742427"/>
                <a:gd name="connsiteY24" fmla="*/ 906479 h 1123200"/>
                <a:gd name="connsiteX25" fmla="*/ 446257 w 742427"/>
                <a:gd name="connsiteY25" fmla="*/ 910195 h 1123200"/>
                <a:gd name="connsiteX26" fmla="*/ 432639 w 742427"/>
                <a:gd name="connsiteY26" fmla="*/ 458485 h 1123200"/>
                <a:gd name="connsiteX27" fmla="*/ 420603 w 742427"/>
                <a:gd name="connsiteY27" fmla="*/ 445617 h 1123200"/>
                <a:gd name="connsiteX28" fmla="*/ 396567 w 742427"/>
                <a:gd name="connsiteY28" fmla="*/ 353599 h 1123200"/>
                <a:gd name="connsiteX29" fmla="*/ 420603 w 742427"/>
                <a:gd name="connsiteY29" fmla="*/ 261582 h 1123200"/>
                <a:gd name="connsiteX30" fmla="*/ 426513 w 742427"/>
                <a:gd name="connsiteY30" fmla="*/ 255264 h 112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427" h="1123200">
                  <a:moveTo>
                    <a:pt x="418817" y="0"/>
                  </a:moveTo>
                  <a:lnTo>
                    <a:pt x="541645" y="0"/>
                  </a:lnTo>
                  <a:lnTo>
                    <a:pt x="533850" y="258578"/>
                  </a:lnTo>
                  <a:lnTo>
                    <a:pt x="536659" y="261582"/>
                  </a:lnTo>
                  <a:cubicBezTo>
                    <a:pt x="551510" y="285131"/>
                    <a:pt x="560695" y="317664"/>
                    <a:pt x="560695" y="353599"/>
                  </a:cubicBezTo>
                  <a:cubicBezTo>
                    <a:pt x="560695" y="389534"/>
                    <a:pt x="551510" y="422067"/>
                    <a:pt x="536659" y="445617"/>
                  </a:cubicBezTo>
                  <a:lnTo>
                    <a:pt x="527930" y="454950"/>
                  </a:lnTo>
                  <a:lnTo>
                    <a:pt x="512898" y="953563"/>
                  </a:lnTo>
                  <a:lnTo>
                    <a:pt x="521415" y="959106"/>
                  </a:lnTo>
                  <a:lnTo>
                    <a:pt x="520520" y="960792"/>
                  </a:lnTo>
                  <a:lnTo>
                    <a:pt x="533956" y="962181"/>
                  </a:lnTo>
                  <a:cubicBezTo>
                    <a:pt x="656466" y="988710"/>
                    <a:pt x="742427" y="1050816"/>
                    <a:pt x="742427" y="1123200"/>
                  </a:cubicBezTo>
                  <a:cubicBezTo>
                    <a:pt x="661849" y="1068196"/>
                    <a:pt x="535390" y="1035824"/>
                    <a:pt x="401093" y="1035824"/>
                  </a:cubicBezTo>
                  <a:cubicBezTo>
                    <a:pt x="266796" y="1035824"/>
                    <a:pt x="140337" y="1068195"/>
                    <a:pt x="59759" y="1123200"/>
                  </a:cubicBezTo>
                  <a:cubicBezTo>
                    <a:pt x="59759" y="1074944"/>
                    <a:pt x="97964" y="1031256"/>
                    <a:pt x="159733" y="999632"/>
                  </a:cubicBezTo>
                  <a:lnTo>
                    <a:pt x="187026" y="988103"/>
                  </a:lnTo>
                  <a:lnTo>
                    <a:pt x="157154" y="988356"/>
                  </a:lnTo>
                  <a:cubicBezTo>
                    <a:pt x="97402" y="992349"/>
                    <a:pt x="43399" y="1003218"/>
                    <a:pt x="2" y="1020638"/>
                  </a:cubicBezTo>
                  <a:lnTo>
                    <a:pt x="0" y="1020638"/>
                  </a:lnTo>
                  <a:cubicBezTo>
                    <a:pt x="9382" y="958866"/>
                    <a:pt x="102419" y="918774"/>
                    <a:pt x="226978" y="914532"/>
                  </a:cubicBezTo>
                  <a:lnTo>
                    <a:pt x="266248" y="916960"/>
                  </a:lnTo>
                  <a:lnTo>
                    <a:pt x="227315" y="901229"/>
                  </a:lnTo>
                  <a:cubicBezTo>
                    <a:pt x="169607" y="885228"/>
                    <a:pt x="115049" y="877618"/>
                    <a:pt x="68333" y="879699"/>
                  </a:cubicBezTo>
                  <a:lnTo>
                    <a:pt x="68331" y="879698"/>
                  </a:lnTo>
                  <a:cubicBezTo>
                    <a:pt x="107386" y="806113"/>
                    <a:pt x="274032" y="818103"/>
                    <a:pt x="440547" y="906479"/>
                  </a:cubicBezTo>
                  <a:lnTo>
                    <a:pt x="446257" y="910195"/>
                  </a:lnTo>
                  <a:lnTo>
                    <a:pt x="432639" y="458485"/>
                  </a:lnTo>
                  <a:lnTo>
                    <a:pt x="420603" y="445617"/>
                  </a:lnTo>
                  <a:cubicBezTo>
                    <a:pt x="405752" y="422067"/>
                    <a:pt x="396567" y="389534"/>
                    <a:pt x="396567" y="353599"/>
                  </a:cubicBezTo>
                  <a:cubicBezTo>
                    <a:pt x="396567" y="317664"/>
                    <a:pt x="405752" y="285131"/>
                    <a:pt x="420603" y="261582"/>
                  </a:cubicBezTo>
                  <a:lnTo>
                    <a:pt x="426513" y="255264"/>
                  </a:lnTo>
                  <a:close/>
                </a:path>
              </a:pathLst>
            </a:custGeom>
            <a:solidFill>
              <a:srgbClr val="FF66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7" name="楕円 126">
              <a:extLst>
                <a:ext uri="{FF2B5EF4-FFF2-40B4-BE49-F238E27FC236}">
                  <a16:creationId xmlns:a16="http://schemas.microsoft.com/office/drawing/2014/main" id="{BCC38523-144A-4EFE-82AB-36E1AC81D1FB}"/>
                </a:ext>
              </a:extLst>
            </p:cNvPr>
            <p:cNvSpPr/>
            <p:nvPr/>
          </p:nvSpPr>
          <p:spPr>
            <a:xfrm>
              <a:off x="2665129" y="3933128"/>
              <a:ext cx="499622" cy="608010"/>
            </a:xfrm>
            <a:prstGeom prst="ellipse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76C658D2-0DA5-409E-AF11-7891E48D744D}"/>
                </a:ext>
              </a:extLst>
            </p:cNvPr>
            <p:cNvSpPr/>
            <p:nvPr/>
          </p:nvSpPr>
          <p:spPr>
            <a:xfrm>
              <a:off x="2593817" y="4439685"/>
              <a:ext cx="663734" cy="1051098"/>
            </a:xfrm>
            <a:custGeom>
              <a:avLst/>
              <a:gdLst>
                <a:gd name="connsiteX0" fmla="*/ 418817 w 742427"/>
                <a:gd name="connsiteY0" fmla="*/ 0 h 1123200"/>
                <a:gd name="connsiteX1" fmla="*/ 541645 w 742427"/>
                <a:gd name="connsiteY1" fmla="*/ 0 h 1123200"/>
                <a:gd name="connsiteX2" fmla="*/ 533850 w 742427"/>
                <a:gd name="connsiteY2" fmla="*/ 258578 h 1123200"/>
                <a:gd name="connsiteX3" fmla="*/ 536659 w 742427"/>
                <a:gd name="connsiteY3" fmla="*/ 261582 h 1123200"/>
                <a:gd name="connsiteX4" fmla="*/ 560695 w 742427"/>
                <a:gd name="connsiteY4" fmla="*/ 353599 h 1123200"/>
                <a:gd name="connsiteX5" fmla="*/ 536659 w 742427"/>
                <a:gd name="connsiteY5" fmla="*/ 445617 h 1123200"/>
                <a:gd name="connsiteX6" fmla="*/ 527930 w 742427"/>
                <a:gd name="connsiteY6" fmla="*/ 454950 h 1123200"/>
                <a:gd name="connsiteX7" fmla="*/ 512898 w 742427"/>
                <a:gd name="connsiteY7" fmla="*/ 953563 h 1123200"/>
                <a:gd name="connsiteX8" fmla="*/ 521415 w 742427"/>
                <a:gd name="connsiteY8" fmla="*/ 959106 h 1123200"/>
                <a:gd name="connsiteX9" fmla="*/ 520520 w 742427"/>
                <a:gd name="connsiteY9" fmla="*/ 960792 h 1123200"/>
                <a:gd name="connsiteX10" fmla="*/ 533956 w 742427"/>
                <a:gd name="connsiteY10" fmla="*/ 962181 h 1123200"/>
                <a:gd name="connsiteX11" fmla="*/ 742427 w 742427"/>
                <a:gd name="connsiteY11" fmla="*/ 1123200 h 1123200"/>
                <a:gd name="connsiteX12" fmla="*/ 401093 w 742427"/>
                <a:gd name="connsiteY12" fmla="*/ 1035824 h 1123200"/>
                <a:gd name="connsiteX13" fmla="*/ 59759 w 742427"/>
                <a:gd name="connsiteY13" fmla="*/ 1123200 h 1123200"/>
                <a:gd name="connsiteX14" fmla="*/ 159733 w 742427"/>
                <a:gd name="connsiteY14" fmla="*/ 999632 h 1123200"/>
                <a:gd name="connsiteX15" fmla="*/ 187026 w 742427"/>
                <a:gd name="connsiteY15" fmla="*/ 988103 h 1123200"/>
                <a:gd name="connsiteX16" fmla="*/ 157154 w 742427"/>
                <a:gd name="connsiteY16" fmla="*/ 988356 h 1123200"/>
                <a:gd name="connsiteX17" fmla="*/ 2 w 742427"/>
                <a:gd name="connsiteY17" fmla="*/ 1020638 h 1123200"/>
                <a:gd name="connsiteX18" fmla="*/ 0 w 742427"/>
                <a:gd name="connsiteY18" fmla="*/ 1020638 h 1123200"/>
                <a:gd name="connsiteX19" fmla="*/ 226978 w 742427"/>
                <a:gd name="connsiteY19" fmla="*/ 914532 h 1123200"/>
                <a:gd name="connsiteX20" fmla="*/ 266248 w 742427"/>
                <a:gd name="connsiteY20" fmla="*/ 916960 h 1123200"/>
                <a:gd name="connsiteX21" fmla="*/ 227315 w 742427"/>
                <a:gd name="connsiteY21" fmla="*/ 901229 h 1123200"/>
                <a:gd name="connsiteX22" fmla="*/ 68333 w 742427"/>
                <a:gd name="connsiteY22" fmla="*/ 879699 h 1123200"/>
                <a:gd name="connsiteX23" fmla="*/ 68331 w 742427"/>
                <a:gd name="connsiteY23" fmla="*/ 879698 h 1123200"/>
                <a:gd name="connsiteX24" fmla="*/ 440547 w 742427"/>
                <a:gd name="connsiteY24" fmla="*/ 906479 h 1123200"/>
                <a:gd name="connsiteX25" fmla="*/ 446257 w 742427"/>
                <a:gd name="connsiteY25" fmla="*/ 910195 h 1123200"/>
                <a:gd name="connsiteX26" fmla="*/ 432639 w 742427"/>
                <a:gd name="connsiteY26" fmla="*/ 458485 h 1123200"/>
                <a:gd name="connsiteX27" fmla="*/ 420603 w 742427"/>
                <a:gd name="connsiteY27" fmla="*/ 445617 h 1123200"/>
                <a:gd name="connsiteX28" fmla="*/ 396567 w 742427"/>
                <a:gd name="connsiteY28" fmla="*/ 353599 h 1123200"/>
                <a:gd name="connsiteX29" fmla="*/ 420603 w 742427"/>
                <a:gd name="connsiteY29" fmla="*/ 261582 h 1123200"/>
                <a:gd name="connsiteX30" fmla="*/ 426513 w 742427"/>
                <a:gd name="connsiteY30" fmla="*/ 255264 h 112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427" h="1123200">
                  <a:moveTo>
                    <a:pt x="418817" y="0"/>
                  </a:moveTo>
                  <a:lnTo>
                    <a:pt x="541645" y="0"/>
                  </a:lnTo>
                  <a:lnTo>
                    <a:pt x="533850" y="258578"/>
                  </a:lnTo>
                  <a:lnTo>
                    <a:pt x="536659" y="261582"/>
                  </a:lnTo>
                  <a:cubicBezTo>
                    <a:pt x="551510" y="285131"/>
                    <a:pt x="560695" y="317664"/>
                    <a:pt x="560695" y="353599"/>
                  </a:cubicBezTo>
                  <a:cubicBezTo>
                    <a:pt x="560695" y="389534"/>
                    <a:pt x="551510" y="422067"/>
                    <a:pt x="536659" y="445617"/>
                  </a:cubicBezTo>
                  <a:lnTo>
                    <a:pt x="527930" y="454950"/>
                  </a:lnTo>
                  <a:lnTo>
                    <a:pt x="512898" y="953563"/>
                  </a:lnTo>
                  <a:lnTo>
                    <a:pt x="521415" y="959106"/>
                  </a:lnTo>
                  <a:lnTo>
                    <a:pt x="520520" y="960792"/>
                  </a:lnTo>
                  <a:lnTo>
                    <a:pt x="533956" y="962181"/>
                  </a:lnTo>
                  <a:cubicBezTo>
                    <a:pt x="656466" y="988710"/>
                    <a:pt x="742427" y="1050816"/>
                    <a:pt x="742427" y="1123200"/>
                  </a:cubicBezTo>
                  <a:cubicBezTo>
                    <a:pt x="661849" y="1068196"/>
                    <a:pt x="535390" y="1035824"/>
                    <a:pt x="401093" y="1035824"/>
                  </a:cubicBezTo>
                  <a:cubicBezTo>
                    <a:pt x="266796" y="1035824"/>
                    <a:pt x="140337" y="1068195"/>
                    <a:pt x="59759" y="1123200"/>
                  </a:cubicBezTo>
                  <a:cubicBezTo>
                    <a:pt x="59759" y="1074944"/>
                    <a:pt x="97964" y="1031256"/>
                    <a:pt x="159733" y="999632"/>
                  </a:cubicBezTo>
                  <a:lnTo>
                    <a:pt x="187026" y="988103"/>
                  </a:lnTo>
                  <a:lnTo>
                    <a:pt x="157154" y="988356"/>
                  </a:lnTo>
                  <a:cubicBezTo>
                    <a:pt x="97402" y="992349"/>
                    <a:pt x="43399" y="1003218"/>
                    <a:pt x="2" y="1020638"/>
                  </a:cubicBezTo>
                  <a:lnTo>
                    <a:pt x="0" y="1020638"/>
                  </a:lnTo>
                  <a:cubicBezTo>
                    <a:pt x="9382" y="958866"/>
                    <a:pt x="102419" y="918774"/>
                    <a:pt x="226978" y="914532"/>
                  </a:cubicBezTo>
                  <a:lnTo>
                    <a:pt x="266248" y="916960"/>
                  </a:lnTo>
                  <a:lnTo>
                    <a:pt x="227315" y="901229"/>
                  </a:lnTo>
                  <a:cubicBezTo>
                    <a:pt x="169607" y="885228"/>
                    <a:pt x="115049" y="877618"/>
                    <a:pt x="68333" y="879699"/>
                  </a:cubicBezTo>
                  <a:lnTo>
                    <a:pt x="68331" y="879698"/>
                  </a:lnTo>
                  <a:cubicBezTo>
                    <a:pt x="107386" y="806113"/>
                    <a:pt x="274032" y="818103"/>
                    <a:pt x="440547" y="906479"/>
                  </a:cubicBezTo>
                  <a:lnTo>
                    <a:pt x="446257" y="910195"/>
                  </a:lnTo>
                  <a:lnTo>
                    <a:pt x="432639" y="458485"/>
                  </a:lnTo>
                  <a:lnTo>
                    <a:pt x="420603" y="445617"/>
                  </a:lnTo>
                  <a:cubicBezTo>
                    <a:pt x="405752" y="422067"/>
                    <a:pt x="396567" y="389534"/>
                    <a:pt x="396567" y="353599"/>
                  </a:cubicBezTo>
                  <a:cubicBezTo>
                    <a:pt x="396567" y="317664"/>
                    <a:pt x="405752" y="285131"/>
                    <a:pt x="420603" y="261582"/>
                  </a:cubicBezTo>
                  <a:lnTo>
                    <a:pt x="426513" y="255264"/>
                  </a:lnTo>
                  <a:close/>
                </a:path>
              </a:pathLst>
            </a:custGeom>
            <a:solidFill>
              <a:srgbClr val="FF66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D3A8C90F-396B-4512-AAC7-5233BBCD8A11}"/>
                </a:ext>
              </a:extLst>
            </p:cNvPr>
            <p:cNvSpPr/>
            <p:nvPr/>
          </p:nvSpPr>
          <p:spPr>
            <a:xfrm>
              <a:off x="2064644" y="1551785"/>
              <a:ext cx="2504596" cy="3884070"/>
            </a:xfrm>
            <a:custGeom>
              <a:avLst/>
              <a:gdLst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914394 w 2504597"/>
                <a:gd name="connsiteY9" fmla="*/ 652825 h 3884068"/>
                <a:gd name="connsiteX10" fmla="*/ 842554 w 2504597"/>
                <a:gd name="connsiteY10" fmla="*/ 687982 h 3884068"/>
                <a:gd name="connsiteX11" fmla="*/ 828610 w 2504597"/>
                <a:gd name="connsiteY11" fmla="*/ 691474 h 3884068"/>
                <a:gd name="connsiteX12" fmla="*/ 804026 w 2504597"/>
                <a:gd name="connsiteY12" fmla="*/ 701162 h 3884068"/>
                <a:gd name="connsiteX13" fmla="*/ 745461 w 2504597"/>
                <a:gd name="connsiteY13" fmla="*/ 716872 h 3884068"/>
                <a:gd name="connsiteX14" fmla="*/ 729555 w 2504597"/>
                <a:gd name="connsiteY14" fmla="*/ 719679 h 3884068"/>
                <a:gd name="connsiteX15" fmla="*/ 749039 w 2504597"/>
                <a:gd name="connsiteY15" fmla="*/ 786365 h 3884068"/>
                <a:gd name="connsiteX16" fmla="*/ 747294 w 2504597"/>
                <a:gd name="connsiteY16" fmla="*/ 1056932 h 3884068"/>
                <a:gd name="connsiteX17" fmla="*/ 724457 w 2504597"/>
                <a:gd name="connsiteY17" fmla="*/ 1132698 h 3884068"/>
                <a:gd name="connsiteX18" fmla="*/ 735594 w 2504597"/>
                <a:gd name="connsiteY18" fmla="*/ 1133964 h 3884068"/>
                <a:gd name="connsiteX19" fmla="*/ 952704 w 2504597"/>
                <a:gd name="connsiteY19" fmla="*/ 1193202 h 3884068"/>
                <a:gd name="connsiteX20" fmla="*/ 1012580 w 2504597"/>
                <a:gd name="connsiteY20" fmla="*/ 1220872 h 3884068"/>
                <a:gd name="connsiteX21" fmla="*/ 1016037 w 2504597"/>
                <a:gd name="connsiteY21" fmla="*/ 1207305 h 3884068"/>
                <a:gd name="connsiteX22" fmla="*/ 978405 w 2504597"/>
                <a:gd name="connsiteY22" fmla="*/ 805025 h 3884068"/>
                <a:gd name="connsiteX23" fmla="*/ 1026779 w 2504597"/>
                <a:gd name="connsiteY23" fmla="*/ 566604 h 3884068"/>
                <a:gd name="connsiteX24" fmla="*/ 1013375 w 2504597"/>
                <a:gd name="connsiteY24" fmla="*/ 578504 h 3884068"/>
                <a:gd name="connsiteX25" fmla="*/ 1031819 w 2504597"/>
                <a:gd name="connsiteY25" fmla="*/ 615539 h 3884068"/>
                <a:gd name="connsiteX26" fmla="*/ 1073383 w 2504597"/>
                <a:gd name="connsiteY26" fmla="*/ 725582 h 3884068"/>
                <a:gd name="connsiteX27" fmla="*/ 1102797 w 2504597"/>
                <a:gd name="connsiteY27" fmla="*/ 1224049 h 3884068"/>
                <a:gd name="connsiteX28" fmla="*/ 1088580 w 2504597"/>
                <a:gd name="connsiteY28" fmla="*/ 1255991 h 3884068"/>
                <a:gd name="connsiteX29" fmla="*/ 1127671 w 2504597"/>
                <a:gd name="connsiteY29" fmla="*/ 1274056 h 3884068"/>
                <a:gd name="connsiteX30" fmla="*/ 1152710 w 2504597"/>
                <a:gd name="connsiteY30" fmla="*/ 1176371 h 3884068"/>
                <a:gd name="connsiteX31" fmla="*/ 1105566 w 2504597"/>
                <a:gd name="connsiteY31" fmla="*/ 740682 h 3884068"/>
                <a:gd name="connsiteX32" fmla="*/ 1056001 w 2504597"/>
                <a:gd name="connsiteY32" fmla="*/ 618910 h 3884068"/>
                <a:gd name="connsiteX33" fmla="*/ 1085704 w 2504597"/>
                <a:gd name="connsiteY33" fmla="*/ 272092 h 3884068"/>
                <a:gd name="connsiteX34" fmla="*/ 1090534 w 2504597"/>
                <a:gd name="connsiteY34" fmla="*/ 286516 h 3884068"/>
                <a:gd name="connsiteX35" fmla="*/ 1129023 w 2504597"/>
                <a:gd name="connsiteY35" fmla="*/ 327931 h 3884068"/>
                <a:gd name="connsiteX36" fmla="*/ 1179076 w 2504597"/>
                <a:gd name="connsiteY36" fmla="*/ 398961 h 3884068"/>
                <a:gd name="connsiteX37" fmla="*/ 1164482 w 2504597"/>
                <a:gd name="connsiteY37" fmla="*/ 374284 h 3884068"/>
                <a:gd name="connsiteX38" fmla="*/ 1106648 w 2504597"/>
                <a:gd name="connsiteY38" fmla="*/ 296235 h 3884068"/>
                <a:gd name="connsiteX39" fmla="*/ 952624 w 2504597"/>
                <a:gd name="connsiteY39" fmla="*/ 242 h 3884068"/>
                <a:gd name="connsiteX40" fmla="*/ 1271606 w 2504597"/>
                <a:gd name="connsiteY40" fmla="*/ 59187 h 3884068"/>
                <a:gd name="connsiteX41" fmla="*/ 1736293 w 2504597"/>
                <a:gd name="connsiteY41" fmla="*/ 484856 h 3884068"/>
                <a:gd name="connsiteX42" fmla="*/ 1249940 w 2504597"/>
                <a:gd name="connsiteY42" fmla="*/ 124746 h 3884068"/>
                <a:gd name="connsiteX43" fmla="*/ 1065607 w 2504597"/>
                <a:gd name="connsiteY43" fmla="*/ 78290 h 3884068"/>
                <a:gd name="connsiteX44" fmla="*/ 1008099 w 2504597"/>
                <a:gd name="connsiteY44" fmla="*/ 73028 h 3884068"/>
                <a:gd name="connsiteX45" fmla="*/ 1021644 w 2504597"/>
                <a:gd name="connsiteY45" fmla="*/ 78649 h 3884068"/>
                <a:gd name="connsiteX46" fmla="*/ 1114606 w 2504597"/>
                <a:gd name="connsiteY46" fmla="*/ 98875 h 3884068"/>
                <a:gd name="connsiteX47" fmla="*/ 1324615 w 2504597"/>
                <a:gd name="connsiteY47" fmla="*/ 178652 h 3884068"/>
                <a:gd name="connsiteX48" fmla="*/ 1728093 w 2504597"/>
                <a:gd name="connsiteY48" fmla="*/ 662733 h 3884068"/>
                <a:gd name="connsiteX49" fmla="*/ 1294363 w 2504597"/>
                <a:gd name="connsiteY49" fmla="*/ 240719 h 3884068"/>
                <a:gd name="connsiteX50" fmla="*/ 1194670 w 2504597"/>
                <a:gd name="connsiteY50" fmla="*/ 200757 h 3884068"/>
                <a:gd name="connsiteX51" fmla="*/ 1210014 w 2504597"/>
                <a:gd name="connsiteY51" fmla="*/ 215331 h 3884068"/>
                <a:gd name="connsiteX52" fmla="*/ 1290078 w 2504597"/>
                <a:gd name="connsiteY52" fmla="*/ 258014 h 3884068"/>
                <a:gd name="connsiteX53" fmla="*/ 1673675 w 2504597"/>
                <a:gd name="connsiteY53" fmla="*/ 740785 h 3884068"/>
                <a:gd name="connsiteX54" fmla="*/ 1523627 w 2504597"/>
                <a:gd name="connsiteY54" fmla="*/ 507074 h 3884068"/>
                <a:gd name="connsiteX55" fmla="*/ 1478128 w 2504597"/>
                <a:gd name="connsiteY55" fmla="*/ 465455 h 3884068"/>
                <a:gd name="connsiteX56" fmla="*/ 1538156 w 2504597"/>
                <a:gd name="connsiteY56" fmla="*/ 543973 h 3884068"/>
                <a:gd name="connsiteX57" fmla="*/ 1605157 w 2504597"/>
                <a:gd name="connsiteY57" fmla="*/ 1074812 h 3884068"/>
                <a:gd name="connsiteX58" fmla="*/ 1505897 w 2504597"/>
                <a:gd name="connsiteY58" fmla="*/ 669518 h 3884068"/>
                <a:gd name="connsiteX59" fmla="*/ 1496663 w 2504597"/>
                <a:gd name="connsiteY59" fmla="*/ 655834 h 3884068"/>
                <a:gd name="connsiteX60" fmla="*/ 1520330 w 2504597"/>
                <a:gd name="connsiteY60" fmla="*/ 719471 h 3884068"/>
                <a:gd name="connsiteX61" fmla="*/ 1431347 w 2504597"/>
                <a:gd name="connsiteY61" fmla="*/ 1255854 h 3884068"/>
                <a:gd name="connsiteX62" fmla="*/ 1421442 w 2504597"/>
                <a:gd name="connsiteY62" fmla="*/ 729408 h 3884068"/>
                <a:gd name="connsiteX63" fmla="*/ 1389465 w 2504597"/>
                <a:gd name="connsiteY63" fmla="*/ 651769 h 3884068"/>
                <a:gd name="connsiteX64" fmla="*/ 1425539 w 2504597"/>
                <a:gd name="connsiteY64" fmla="*/ 752455 h 3884068"/>
                <a:gd name="connsiteX65" fmla="*/ 1389757 w 2504597"/>
                <a:gd name="connsiteY65" fmla="*/ 1204115 h 3884068"/>
                <a:gd name="connsiteX66" fmla="*/ 1271029 w 2504597"/>
                <a:gd name="connsiteY66" fmla="*/ 554445 h 3884068"/>
                <a:gd name="connsiteX67" fmla="*/ 1232019 w 2504597"/>
                <a:gd name="connsiteY67" fmla="*/ 488484 h 3884068"/>
                <a:gd name="connsiteX68" fmla="*/ 1261257 w 2504597"/>
                <a:gd name="connsiteY68" fmla="*/ 542793 h 3884068"/>
                <a:gd name="connsiteX69" fmla="*/ 1312897 w 2504597"/>
                <a:gd name="connsiteY69" fmla="*/ 671638 h 3884068"/>
                <a:gd name="connsiteX70" fmla="*/ 1299257 w 2504597"/>
                <a:gd name="connsiteY70" fmla="*/ 1345235 h 3884068"/>
                <a:gd name="connsiteX71" fmla="*/ 1281283 w 2504597"/>
                <a:gd name="connsiteY71" fmla="*/ 1365458 h 3884068"/>
                <a:gd name="connsiteX72" fmla="*/ 1396905 w 2504597"/>
                <a:gd name="connsiteY72" fmla="*/ 1441244 h 3884068"/>
                <a:gd name="connsiteX73" fmla="*/ 1608698 w 2504597"/>
                <a:gd name="connsiteY73" fmla="*/ 1626344 h 3884068"/>
                <a:gd name="connsiteX74" fmla="*/ 2114548 w 2504597"/>
                <a:gd name="connsiteY74" fmla="*/ 2617928 h 3884068"/>
                <a:gd name="connsiteX75" fmla="*/ 2114376 w 2504597"/>
                <a:gd name="connsiteY75" fmla="*/ 2700073 h 3884068"/>
                <a:gd name="connsiteX76" fmla="*/ 2150557 w 2504597"/>
                <a:gd name="connsiteY76" fmla="*/ 2743452 h 3884068"/>
                <a:gd name="connsiteX77" fmla="*/ 2327989 w 2504597"/>
                <a:gd name="connsiteY77" fmla="*/ 2982250 h 3884068"/>
                <a:gd name="connsiteX78" fmla="*/ 2440546 w 2504597"/>
                <a:gd name="connsiteY78" fmla="*/ 3620104 h 3884068"/>
                <a:gd name="connsiteX79" fmla="*/ 2325818 w 2504597"/>
                <a:gd name="connsiteY79" fmla="*/ 3679338 h 3884068"/>
                <a:gd name="connsiteX80" fmla="*/ 2301353 w 2504597"/>
                <a:gd name="connsiteY80" fmla="*/ 3683320 h 3884068"/>
                <a:gd name="connsiteX81" fmla="*/ 2301168 w 2504597"/>
                <a:gd name="connsiteY81" fmla="*/ 3685595 h 3884068"/>
                <a:gd name="connsiteX82" fmla="*/ 2238115 w 2504597"/>
                <a:gd name="connsiteY82" fmla="*/ 3783833 h 3884068"/>
                <a:gd name="connsiteX83" fmla="*/ 1981668 w 2504597"/>
                <a:gd name="connsiteY83" fmla="*/ 3817185 h 3884068"/>
                <a:gd name="connsiteX84" fmla="*/ 1980144 w 2504597"/>
                <a:gd name="connsiteY84" fmla="*/ 3816176 h 3884068"/>
                <a:gd name="connsiteX85" fmla="*/ 1968062 w 2504597"/>
                <a:gd name="connsiteY85" fmla="*/ 3832810 h 3884068"/>
                <a:gd name="connsiteX86" fmla="*/ 1918606 w 2504597"/>
                <a:gd name="connsiteY86" fmla="*/ 3860611 h 3884068"/>
                <a:gd name="connsiteX87" fmla="*/ 1455484 w 2504597"/>
                <a:gd name="connsiteY87" fmla="*/ 3362289 h 3884068"/>
                <a:gd name="connsiteX88" fmla="*/ 1421742 w 2504597"/>
                <a:gd name="connsiteY88" fmla="*/ 3222397 h 3884068"/>
                <a:gd name="connsiteX89" fmla="*/ 1306791 w 2504597"/>
                <a:gd name="connsiteY89" fmla="*/ 3205176 h 3884068"/>
                <a:gd name="connsiteX90" fmla="*/ 1132542 w 2504597"/>
                <a:gd name="connsiteY90" fmla="*/ 3147613 h 3884068"/>
                <a:gd name="connsiteX91" fmla="*/ 1101070 w 2504597"/>
                <a:gd name="connsiteY91" fmla="*/ 3173435 h 3884068"/>
                <a:gd name="connsiteX92" fmla="*/ 1003832 w 2504597"/>
                <a:gd name="connsiteY92" fmla="*/ 3197325 h 3884068"/>
                <a:gd name="connsiteX93" fmla="*/ 759096 w 2504597"/>
                <a:gd name="connsiteY93" fmla="*/ 2954588 h 3884068"/>
                <a:gd name="connsiteX94" fmla="*/ 757729 w 2504597"/>
                <a:gd name="connsiteY94" fmla="*/ 2938077 h 3884068"/>
                <a:gd name="connsiteX95" fmla="*/ 700149 w 2504597"/>
                <a:gd name="connsiteY95" fmla="*/ 2898834 h 3884068"/>
                <a:gd name="connsiteX96" fmla="*/ 506988 w 2504597"/>
                <a:gd name="connsiteY96" fmla="*/ 2728055 h 3884068"/>
                <a:gd name="connsiteX97" fmla="*/ 154920 w 2504597"/>
                <a:gd name="connsiteY97" fmla="*/ 1274278 h 3884068"/>
                <a:gd name="connsiteX98" fmla="*/ 244564 w 2504597"/>
                <a:gd name="connsiteY98" fmla="*/ 1204416 h 3884068"/>
                <a:gd name="connsiteX99" fmla="*/ 243926 w 2504597"/>
                <a:gd name="connsiteY99" fmla="*/ 1203467 h 3884068"/>
                <a:gd name="connsiteX100" fmla="*/ 339195 w 2504597"/>
                <a:gd name="connsiteY100" fmla="*/ 727830 h 3884068"/>
                <a:gd name="connsiteX101" fmla="*/ 344338 w 2504597"/>
                <a:gd name="connsiteY101" fmla="*/ 724435 h 3884068"/>
                <a:gd name="connsiteX102" fmla="*/ 335590 w 2504597"/>
                <a:gd name="connsiteY102" fmla="*/ 723315 h 3884068"/>
                <a:gd name="connsiteX103" fmla="*/ 196078 w 2504597"/>
                <a:gd name="connsiteY103" fmla="*/ 682120 h 3884068"/>
                <a:gd name="connsiteX104" fmla="*/ 185117 w 2504597"/>
                <a:gd name="connsiteY104" fmla="*/ 675555 h 3884068"/>
                <a:gd name="connsiteX105" fmla="*/ 480317 w 2504597"/>
                <a:gd name="connsiteY105" fmla="*/ 634637 h 3884068"/>
                <a:gd name="connsiteX106" fmla="*/ 643694 w 2504597"/>
                <a:gd name="connsiteY106" fmla="*/ 526748 h 3884068"/>
                <a:gd name="connsiteX107" fmla="*/ 685434 w 2504597"/>
                <a:gd name="connsiteY107" fmla="*/ 606206 h 3884068"/>
                <a:gd name="connsiteX108" fmla="*/ 791872 w 2504597"/>
                <a:gd name="connsiteY108" fmla="*/ 591453 h 3884068"/>
                <a:gd name="connsiteX109" fmla="*/ 713561 w 2504597"/>
                <a:gd name="connsiteY109" fmla="*/ 26488 h 3884068"/>
                <a:gd name="connsiteX110" fmla="*/ 748671 w 2504597"/>
                <a:gd name="connsiteY110" fmla="*/ 29343 h 3884068"/>
                <a:gd name="connsiteX111" fmla="*/ 749293 w 2504597"/>
                <a:gd name="connsiteY111" fmla="*/ 28977 h 3884068"/>
                <a:gd name="connsiteX112" fmla="*/ 952624 w 2504597"/>
                <a:gd name="connsiteY112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480317 w 2504597"/>
                <a:gd name="connsiteY109" fmla="*/ 634637 h 3884068"/>
                <a:gd name="connsiteX110" fmla="*/ 685434 w 2504597"/>
                <a:gd name="connsiteY110" fmla="*/ 606206 h 3884068"/>
                <a:gd name="connsiteX111" fmla="*/ 791872 w 2504597"/>
                <a:gd name="connsiteY111" fmla="*/ 591453 h 3884068"/>
                <a:gd name="connsiteX112" fmla="*/ 713561 w 2504597"/>
                <a:gd name="connsiteY112" fmla="*/ 26488 h 3884068"/>
                <a:gd name="connsiteX113" fmla="*/ 748671 w 2504597"/>
                <a:gd name="connsiteY113" fmla="*/ 29343 h 3884068"/>
                <a:gd name="connsiteX114" fmla="*/ 749293 w 2504597"/>
                <a:gd name="connsiteY114" fmla="*/ 28977 h 3884068"/>
                <a:gd name="connsiteX115" fmla="*/ 952624 w 2504597"/>
                <a:gd name="connsiteY115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685434 w 2504597"/>
                <a:gd name="connsiteY109" fmla="*/ 606206 h 3884068"/>
                <a:gd name="connsiteX110" fmla="*/ 791872 w 2504597"/>
                <a:gd name="connsiteY110" fmla="*/ 591453 h 3884068"/>
                <a:gd name="connsiteX111" fmla="*/ 713561 w 2504597"/>
                <a:gd name="connsiteY111" fmla="*/ 26488 h 3884068"/>
                <a:gd name="connsiteX112" fmla="*/ 748671 w 2504597"/>
                <a:gd name="connsiteY112" fmla="*/ 29343 h 3884068"/>
                <a:gd name="connsiteX113" fmla="*/ 749293 w 2504597"/>
                <a:gd name="connsiteY113" fmla="*/ 28977 h 3884068"/>
                <a:gd name="connsiteX114" fmla="*/ 952624 w 2504597"/>
                <a:gd name="connsiteY114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791872 w 2504597"/>
                <a:gd name="connsiteY109" fmla="*/ 591453 h 3884068"/>
                <a:gd name="connsiteX110" fmla="*/ 713561 w 2504597"/>
                <a:gd name="connsiteY110" fmla="*/ 26488 h 3884068"/>
                <a:gd name="connsiteX111" fmla="*/ 748671 w 2504597"/>
                <a:gd name="connsiteY111" fmla="*/ 29343 h 3884068"/>
                <a:gd name="connsiteX112" fmla="*/ 749293 w 2504597"/>
                <a:gd name="connsiteY112" fmla="*/ 28977 h 3884068"/>
                <a:gd name="connsiteX113" fmla="*/ 952624 w 2504597"/>
                <a:gd name="connsiteY113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791872 w 2504597"/>
                <a:gd name="connsiteY109" fmla="*/ 591453 h 3884068"/>
                <a:gd name="connsiteX110" fmla="*/ 713561 w 2504597"/>
                <a:gd name="connsiteY110" fmla="*/ 26488 h 3884068"/>
                <a:gd name="connsiteX111" fmla="*/ 748671 w 2504597"/>
                <a:gd name="connsiteY111" fmla="*/ 29343 h 3884068"/>
                <a:gd name="connsiteX112" fmla="*/ 749293 w 2504597"/>
                <a:gd name="connsiteY112" fmla="*/ 28977 h 3884068"/>
                <a:gd name="connsiteX113" fmla="*/ 952624 w 2504597"/>
                <a:gd name="connsiteY113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791872 w 2504597"/>
                <a:gd name="connsiteY109" fmla="*/ 591453 h 3884068"/>
                <a:gd name="connsiteX110" fmla="*/ 713561 w 2504597"/>
                <a:gd name="connsiteY110" fmla="*/ 26488 h 3884068"/>
                <a:gd name="connsiteX111" fmla="*/ 748671 w 2504597"/>
                <a:gd name="connsiteY111" fmla="*/ 29343 h 3884068"/>
                <a:gd name="connsiteX112" fmla="*/ 749293 w 2504597"/>
                <a:gd name="connsiteY112" fmla="*/ 28977 h 3884068"/>
                <a:gd name="connsiteX113" fmla="*/ 952624 w 2504597"/>
                <a:gd name="connsiteY113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791872 w 2504597"/>
                <a:gd name="connsiteY109" fmla="*/ 591453 h 3884068"/>
                <a:gd name="connsiteX110" fmla="*/ 713561 w 2504597"/>
                <a:gd name="connsiteY110" fmla="*/ 26488 h 3884068"/>
                <a:gd name="connsiteX111" fmla="*/ 748671 w 2504597"/>
                <a:gd name="connsiteY111" fmla="*/ 29343 h 3884068"/>
                <a:gd name="connsiteX112" fmla="*/ 749293 w 2504597"/>
                <a:gd name="connsiteY112" fmla="*/ 28977 h 3884068"/>
                <a:gd name="connsiteX113" fmla="*/ 952624 w 2504597"/>
                <a:gd name="connsiteY113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085704 w 2504597"/>
                <a:gd name="connsiteY36" fmla="*/ 272092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1085704 w 2504597"/>
                <a:gd name="connsiteY42" fmla="*/ 272092 h 3884068"/>
                <a:gd name="connsiteX43" fmla="*/ 952624 w 2504597"/>
                <a:gd name="connsiteY43" fmla="*/ 242 h 3884068"/>
                <a:gd name="connsiteX44" fmla="*/ 1271606 w 2504597"/>
                <a:gd name="connsiteY44" fmla="*/ 59187 h 3884068"/>
                <a:gd name="connsiteX45" fmla="*/ 1736293 w 2504597"/>
                <a:gd name="connsiteY45" fmla="*/ 484856 h 3884068"/>
                <a:gd name="connsiteX46" fmla="*/ 1249940 w 2504597"/>
                <a:gd name="connsiteY46" fmla="*/ 124746 h 3884068"/>
                <a:gd name="connsiteX47" fmla="*/ 1065607 w 2504597"/>
                <a:gd name="connsiteY47" fmla="*/ 78290 h 3884068"/>
                <a:gd name="connsiteX48" fmla="*/ 1008099 w 2504597"/>
                <a:gd name="connsiteY48" fmla="*/ 73028 h 3884068"/>
                <a:gd name="connsiteX49" fmla="*/ 1021644 w 2504597"/>
                <a:gd name="connsiteY49" fmla="*/ 78649 h 3884068"/>
                <a:gd name="connsiteX50" fmla="*/ 1114606 w 2504597"/>
                <a:gd name="connsiteY50" fmla="*/ 98875 h 3884068"/>
                <a:gd name="connsiteX51" fmla="*/ 1324615 w 2504597"/>
                <a:gd name="connsiteY51" fmla="*/ 178652 h 3884068"/>
                <a:gd name="connsiteX52" fmla="*/ 1728093 w 2504597"/>
                <a:gd name="connsiteY52" fmla="*/ 662733 h 3884068"/>
                <a:gd name="connsiteX53" fmla="*/ 1294363 w 2504597"/>
                <a:gd name="connsiteY53" fmla="*/ 240719 h 3884068"/>
                <a:gd name="connsiteX54" fmla="*/ 1194670 w 2504597"/>
                <a:gd name="connsiteY54" fmla="*/ 200757 h 3884068"/>
                <a:gd name="connsiteX55" fmla="*/ 1210014 w 2504597"/>
                <a:gd name="connsiteY55" fmla="*/ 215331 h 3884068"/>
                <a:gd name="connsiteX56" fmla="*/ 1290078 w 2504597"/>
                <a:gd name="connsiteY56" fmla="*/ 258014 h 3884068"/>
                <a:gd name="connsiteX57" fmla="*/ 1673675 w 2504597"/>
                <a:gd name="connsiteY57" fmla="*/ 740785 h 3884068"/>
                <a:gd name="connsiteX58" fmla="*/ 1523627 w 2504597"/>
                <a:gd name="connsiteY58" fmla="*/ 507074 h 3884068"/>
                <a:gd name="connsiteX59" fmla="*/ 1478128 w 2504597"/>
                <a:gd name="connsiteY59" fmla="*/ 465455 h 3884068"/>
                <a:gd name="connsiteX60" fmla="*/ 1538156 w 2504597"/>
                <a:gd name="connsiteY60" fmla="*/ 543973 h 3884068"/>
                <a:gd name="connsiteX61" fmla="*/ 1605157 w 2504597"/>
                <a:gd name="connsiteY61" fmla="*/ 1074812 h 3884068"/>
                <a:gd name="connsiteX62" fmla="*/ 1505897 w 2504597"/>
                <a:gd name="connsiteY62" fmla="*/ 669518 h 3884068"/>
                <a:gd name="connsiteX63" fmla="*/ 1496663 w 2504597"/>
                <a:gd name="connsiteY63" fmla="*/ 655834 h 3884068"/>
                <a:gd name="connsiteX64" fmla="*/ 1520330 w 2504597"/>
                <a:gd name="connsiteY64" fmla="*/ 719471 h 3884068"/>
                <a:gd name="connsiteX65" fmla="*/ 1431347 w 2504597"/>
                <a:gd name="connsiteY65" fmla="*/ 1255854 h 3884068"/>
                <a:gd name="connsiteX66" fmla="*/ 1421442 w 2504597"/>
                <a:gd name="connsiteY66" fmla="*/ 729408 h 3884068"/>
                <a:gd name="connsiteX67" fmla="*/ 1389465 w 2504597"/>
                <a:gd name="connsiteY67" fmla="*/ 651769 h 3884068"/>
                <a:gd name="connsiteX68" fmla="*/ 1425539 w 2504597"/>
                <a:gd name="connsiteY68" fmla="*/ 752455 h 3884068"/>
                <a:gd name="connsiteX69" fmla="*/ 1389757 w 2504597"/>
                <a:gd name="connsiteY69" fmla="*/ 1204115 h 3884068"/>
                <a:gd name="connsiteX70" fmla="*/ 1271029 w 2504597"/>
                <a:gd name="connsiteY70" fmla="*/ 554445 h 3884068"/>
                <a:gd name="connsiteX71" fmla="*/ 1232019 w 2504597"/>
                <a:gd name="connsiteY71" fmla="*/ 488484 h 3884068"/>
                <a:gd name="connsiteX72" fmla="*/ 1261257 w 2504597"/>
                <a:gd name="connsiteY72" fmla="*/ 542793 h 3884068"/>
                <a:gd name="connsiteX73" fmla="*/ 1312897 w 2504597"/>
                <a:gd name="connsiteY73" fmla="*/ 671638 h 3884068"/>
                <a:gd name="connsiteX74" fmla="*/ 1299257 w 2504597"/>
                <a:gd name="connsiteY74" fmla="*/ 1345235 h 3884068"/>
                <a:gd name="connsiteX75" fmla="*/ 1281283 w 2504597"/>
                <a:gd name="connsiteY75" fmla="*/ 1365458 h 3884068"/>
                <a:gd name="connsiteX76" fmla="*/ 1396905 w 2504597"/>
                <a:gd name="connsiteY76" fmla="*/ 1441244 h 3884068"/>
                <a:gd name="connsiteX77" fmla="*/ 1608698 w 2504597"/>
                <a:gd name="connsiteY77" fmla="*/ 1626344 h 3884068"/>
                <a:gd name="connsiteX78" fmla="*/ 2114548 w 2504597"/>
                <a:gd name="connsiteY78" fmla="*/ 2617928 h 3884068"/>
                <a:gd name="connsiteX79" fmla="*/ 2114376 w 2504597"/>
                <a:gd name="connsiteY79" fmla="*/ 2700073 h 3884068"/>
                <a:gd name="connsiteX80" fmla="*/ 2150557 w 2504597"/>
                <a:gd name="connsiteY80" fmla="*/ 2743452 h 3884068"/>
                <a:gd name="connsiteX81" fmla="*/ 2327989 w 2504597"/>
                <a:gd name="connsiteY81" fmla="*/ 2982250 h 3884068"/>
                <a:gd name="connsiteX82" fmla="*/ 2440546 w 2504597"/>
                <a:gd name="connsiteY82" fmla="*/ 3620104 h 3884068"/>
                <a:gd name="connsiteX83" fmla="*/ 2325818 w 2504597"/>
                <a:gd name="connsiteY83" fmla="*/ 3679338 h 3884068"/>
                <a:gd name="connsiteX84" fmla="*/ 2301353 w 2504597"/>
                <a:gd name="connsiteY84" fmla="*/ 3683320 h 3884068"/>
                <a:gd name="connsiteX85" fmla="*/ 2301168 w 2504597"/>
                <a:gd name="connsiteY85" fmla="*/ 3685595 h 3884068"/>
                <a:gd name="connsiteX86" fmla="*/ 2238115 w 2504597"/>
                <a:gd name="connsiteY86" fmla="*/ 3783833 h 3884068"/>
                <a:gd name="connsiteX87" fmla="*/ 1981668 w 2504597"/>
                <a:gd name="connsiteY87" fmla="*/ 3817185 h 3884068"/>
                <a:gd name="connsiteX88" fmla="*/ 1980144 w 2504597"/>
                <a:gd name="connsiteY88" fmla="*/ 3816176 h 3884068"/>
                <a:gd name="connsiteX89" fmla="*/ 1968062 w 2504597"/>
                <a:gd name="connsiteY89" fmla="*/ 3832810 h 3884068"/>
                <a:gd name="connsiteX90" fmla="*/ 1918606 w 2504597"/>
                <a:gd name="connsiteY90" fmla="*/ 3860611 h 3884068"/>
                <a:gd name="connsiteX91" fmla="*/ 1455484 w 2504597"/>
                <a:gd name="connsiteY91" fmla="*/ 3362289 h 3884068"/>
                <a:gd name="connsiteX92" fmla="*/ 1421742 w 2504597"/>
                <a:gd name="connsiteY92" fmla="*/ 3222397 h 3884068"/>
                <a:gd name="connsiteX93" fmla="*/ 1306791 w 2504597"/>
                <a:gd name="connsiteY93" fmla="*/ 3205176 h 3884068"/>
                <a:gd name="connsiteX94" fmla="*/ 1132542 w 2504597"/>
                <a:gd name="connsiteY94" fmla="*/ 3147613 h 3884068"/>
                <a:gd name="connsiteX95" fmla="*/ 1101070 w 2504597"/>
                <a:gd name="connsiteY95" fmla="*/ 3173435 h 3884068"/>
                <a:gd name="connsiteX96" fmla="*/ 1003832 w 2504597"/>
                <a:gd name="connsiteY96" fmla="*/ 3197325 h 3884068"/>
                <a:gd name="connsiteX97" fmla="*/ 759096 w 2504597"/>
                <a:gd name="connsiteY97" fmla="*/ 2954588 h 3884068"/>
                <a:gd name="connsiteX98" fmla="*/ 757729 w 2504597"/>
                <a:gd name="connsiteY98" fmla="*/ 2938077 h 3884068"/>
                <a:gd name="connsiteX99" fmla="*/ 700149 w 2504597"/>
                <a:gd name="connsiteY99" fmla="*/ 2898834 h 3884068"/>
                <a:gd name="connsiteX100" fmla="*/ 506988 w 2504597"/>
                <a:gd name="connsiteY100" fmla="*/ 2728055 h 3884068"/>
                <a:gd name="connsiteX101" fmla="*/ 154920 w 2504597"/>
                <a:gd name="connsiteY101" fmla="*/ 1274278 h 3884068"/>
                <a:gd name="connsiteX102" fmla="*/ 244564 w 2504597"/>
                <a:gd name="connsiteY102" fmla="*/ 1204416 h 3884068"/>
                <a:gd name="connsiteX103" fmla="*/ 243926 w 2504597"/>
                <a:gd name="connsiteY103" fmla="*/ 1203467 h 3884068"/>
                <a:gd name="connsiteX104" fmla="*/ 339195 w 2504597"/>
                <a:gd name="connsiteY104" fmla="*/ 727830 h 3884068"/>
                <a:gd name="connsiteX105" fmla="*/ 344338 w 2504597"/>
                <a:gd name="connsiteY105" fmla="*/ 724435 h 3884068"/>
                <a:gd name="connsiteX106" fmla="*/ 335590 w 2504597"/>
                <a:gd name="connsiteY106" fmla="*/ 723315 h 3884068"/>
                <a:gd name="connsiteX107" fmla="*/ 196078 w 2504597"/>
                <a:gd name="connsiteY107" fmla="*/ 682120 h 3884068"/>
                <a:gd name="connsiteX108" fmla="*/ 185117 w 2504597"/>
                <a:gd name="connsiteY108" fmla="*/ 675555 h 3884068"/>
                <a:gd name="connsiteX109" fmla="*/ 791872 w 2504597"/>
                <a:gd name="connsiteY109" fmla="*/ 591453 h 3884068"/>
                <a:gd name="connsiteX110" fmla="*/ 713561 w 2504597"/>
                <a:gd name="connsiteY110" fmla="*/ 26488 h 3884068"/>
                <a:gd name="connsiteX111" fmla="*/ 748671 w 2504597"/>
                <a:gd name="connsiteY111" fmla="*/ 29343 h 3884068"/>
                <a:gd name="connsiteX112" fmla="*/ 749293 w 2504597"/>
                <a:gd name="connsiteY112" fmla="*/ 28977 h 3884068"/>
                <a:gd name="connsiteX113" fmla="*/ 952624 w 2504597"/>
                <a:gd name="connsiteY113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106648 w 2504597"/>
                <a:gd name="connsiteY36" fmla="*/ 296235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1106648 w 2504597"/>
                <a:gd name="connsiteY41" fmla="*/ 296235 h 3884068"/>
                <a:gd name="connsiteX42" fmla="*/ 952624 w 2504597"/>
                <a:gd name="connsiteY42" fmla="*/ 242 h 3884068"/>
                <a:gd name="connsiteX43" fmla="*/ 1271606 w 2504597"/>
                <a:gd name="connsiteY43" fmla="*/ 59187 h 3884068"/>
                <a:gd name="connsiteX44" fmla="*/ 1736293 w 2504597"/>
                <a:gd name="connsiteY44" fmla="*/ 484856 h 3884068"/>
                <a:gd name="connsiteX45" fmla="*/ 1249940 w 2504597"/>
                <a:gd name="connsiteY45" fmla="*/ 124746 h 3884068"/>
                <a:gd name="connsiteX46" fmla="*/ 1065607 w 2504597"/>
                <a:gd name="connsiteY46" fmla="*/ 78290 h 3884068"/>
                <a:gd name="connsiteX47" fmla="*/ 1008099 w 2504597"/>
                <a:gd name="connsiteY47" fmla="*/ 73028 h 3884068"/>
                <a:gd name="connsiteX48" fmla="*/ 1021644 w 2504597"/>
                <a:gd name="connsiteY48" fmla="*/ 78649 h 3884068"/>
                <a:gd name="connsiteX49" fmla="*/ 1114606 w 2504597"/>
                <a:gd name="connsiteY49" fmla="*/ 98875 h 3884068"/>
                <a:gd name="connsiteX50" fmla="*/ 1324615 w 2504597"/>
                <a:gd name="connsiteY50" fmla="*/ 178652 h 3884068"/>
                <a:gd name="connsiteX51" fmla="*/ 1728093 w 2504597"/>
                <a:gd name="connsiteY51" fmla="*/ 662733 h 3884068"/>
                <a:gd name="connsiteX52" fmla="*/ 1294363 w 2504597"/>
                <a:gd name="connsiteY52" fmla="*/ 240719 h 3884068"/>
                <a:gd name="connsiteX53" fmla="*/ 1194670 w 2504597"/>
                <a:gd name="connsiteY53" fmla="*/ 200757 h 3884068"/>
                <a:gd name="connsiteX54" fmla="*/ 1210014 w 2504597"/>
                <a:gd name="connsiteY54" fmla="*/ 215331 h 3884068"/>
                <a:gd name="connsiteX55" fmla="*/ 1290078 w 2504597"/>
                <a:gd name="connsiteY55" fmla="*/ 258014 h 3884068"/>
                <a:gd name="connsiteX56" fmla="*/ 1673675 w 2504597"/>
                <a:gd name="connsiteY56" fmla="*/ 740785 h 3884068"/>
                <a:gd name="connsiteX57" fmla="*/ 1523627 w 2504597"/>
                <a:gd name="connsiteY57" fmla="*/ 507074 h 3884068"/>
                <a:gd name="connsiteX58" fmla="*/ 1478128 w 2504597"/>
                <a:gd name="connsiteY58" fmla="*/ 465455 h 3884068"/>
                <a:gd name="connsiteX59" fmla="*/ 1538156 w 2504597"/>
                <a:gd name="connsiteY59" fmla="*/ 543973 h 3884068"/>
                <a:gd name="connsiteX60" fmla="*/ 1605157 w 2504597"/>
                <a:gd name="connsiteY60" fmla="*/ 1074812 h 3884068"/>
                <a:gd name="connsiteX61" fmla="*/ 1505897 w 2504597"/>
                <a:gd name="connsiteY61" fmla="*/ 669518 h 3884068"/>
                <a:gd name="connsiteX62" fmla="*/ 1496663 w 2504597"/>
                <a:gd name="connsiteY62" fmla="*/ 655834 h 3884068"/>
                <a:gd name="connsiteX63" fmla="*/ 1520330 w 2504597"/>
                <a:gd name="connsiteY63" fmla="*/ 719471 h 3884068"/>
                <a:gd name="connsiteX64" fmla="*/ 1431347 w 2504597"/>
                <a:gd name="connsiteY64" fmla="*/ 1255854 h 3884068"/>
                <a:gd name="connsiteX65" fmla="*/ 1421442 w 2504597"/>
                <a:gd name="connsiteY65" fmla="*/ 729408 h 3884068"/>
                <a:gd name="connsiteX66" fmla="*/ 1389465 w 2504597"/>
                <a:gd name="connsiteY66" fmla="*/ 651769 h 3884068"/>
                <a:gd name="connsiteX67" fmla="*/ 1425539 w 2504597"/>
                <a:gd name="connsiteY67" fmla="*/ 752455 h 3884068"/>
                <a:gd name="connsiteX68" fmla="*/ 1389757 w 2504597"/>
                <a:gd name="connsiteY68" fmla="*/ 1204115 h 3884068"/>
                <a:gd name="connsiteX69" fmla="*/ 1271029 w 2504597"/>
                <a:gd name="connsiteY69" fmla="*/ 554445 h 3884068"/>
                <a:gd name="connsiteX70" fmla="*/ 1232019 w 2504597"/>
                <a:gd name="connsiteY70" fmla="*/ 488484 h 3884068"/>
                <a:gd name="connsiteX71" fmla="*/ 1261257 w 2504597"/>
                <a:gd name="connsiteY71" fmla="*/ 542793 h 3884068"/>
                <a:gd name="connsiteX72" fmla="*/ 1312897 w 2504597"/>
                <a:gd name="connsiteY72" fmla="*/ 671638 h 3884068"/>
                <a:gd name="connsiteX73" fmla="*/ 1299257 w 2504597"/>
                <a:gd name="connsiteY73" fmla="*/ 1345235 h 3884068"/>
                <a:gd name="connsiteX74" fmla="*/ 1281283 w 2504597"/>
                <a:gd name="connsiteY74" fmla="*/ 1365458 h 3884068"/>
                <a:gd name="connsiteX75" fmla="*/ 1396905 w 2504597"/>
                <a:gd name="connsiteY75" fmla="*/ 1441244 h 3884068"/>
                <a:gd name="connsiteX76" fmla="*/ 1608698 w 2504597"/>
                <a:gd name="connsiteY76" fmla="*/ 1626344 h 3884068"/>
                <a:gd name="connsiteX77" fmla="*/ 2114548 w 2504597"/>
                <a:gd name="connsiteY77" fmla="*/ 2617928 h 3884068"/>
                <a:gd name="connsiteX78" fmla="*/ 2114376 w 2504597"/>
                <a:gd name="connsiteY78" fmla="*/ 2700073 h 3884068"/>
                <a:gd name="connsiteX79" fmla="*/ 2150557 w 2504597"/>
                <a:gd name="connsiteY79" fmla="*/ 2743452 h 3884068"/>
                <a:gd name="connsiteX80" fmla="*/ 2327989 w 2504597"/>
                <a:gd name="connsiteY80" fmla="*/ 2982250 h 3884068"/>
                <a:gd name="connsiteX81" fmla="*/ 2440546 w 2504597"/>
                <a:gd name="connsiteY81" fmla="*/ 3620104 h 3884068"/>
                <a:gd name="connsiteX82" fmla="*/ 2325818 w 2504597"/>
                <a:gd name="connsiteY82" fmla="*/ 3679338 h 3884068"/>
                <a:gd name="connsiteX83" fmla="*/ 2301353 w 2504597"/>
                <a:gd name="connsiteY83" fmla="*/ 3683320 h 3884068"/>
                <a:gd name="connsiteX84" fmla="*/ 2301168 w 2504597"/>
                <a:gd name="connsiteY84" fmla="*/ 3685595 h 3884068"/>
                <a:gd name="connsiteX85" fmla="*/ 2238115 w 2504597"/>
                <a:gd name="connsiteY85" fmla="*/ 3783833 h 3884068"/>
                <a:gd name="connsiteX86" fmla="*/ 1981668 w 2504597"/>
                <a:gd name="connsiteY86" fmla="*/ 3817185 h 3884068"/>
                <a:gd name="connsiteX87" fmla="*/ 1980144 w 2504597"/>
                <a:gd name="connsiteY87" fmla="*/ 3816176 h 3884068"/>
                <a:gd name="connsiteX88" fmla="*/ 1968062 w 2504597"/>
                <a:gd name="connsiteY88" fmla="*/ 3832810 h 3884068"/>
                <a:gd name="connsiteX89" fmla="*/ 1918606 w 2504597"/>
                <a:gd name="connsiteY89" fmla="*/ 3860611 h 3884068"/>
                <a:gd name="connsiteX90" fmla="*/ 1455484 w 2504597"/>
                <a:gd name="connsiteY90" fmla="*/ 3362289 h 3884068"/>
                <a:gd name="connsiteX91" fmla="*/ 1421742 w 2504597"/>
                <a:gd name="connsiteY91" fmla="*/ 3222397 h 3884068"/>
                <a:gd name="connsiteX92" fmla="*/ 1306791 w 2504597"/>
                <a:gd name="connsiteY92" fmla="*/ 3205176 h 3884068"/>
                <a:gd name="connsiteX93" fmla="*/ 1132542 w 2504597"/>
                <a:gd name="connsiteY93" fmla="*/ 3147613 h 3884068"/>
                <a:gd name="connsiteX94" fmla="*/ 1101070 w 2504597"/>
                <a:gd name="connsiteY94" fmla="*/ 3173435 h 3884068"/>
                <a:gd name="connsiteX95" fmla="*/ 1003832 w 2504597"/>
                <a:gd name="connsiteY95" fmla="*/ 3197325 h 3884068"/>
                <a:gd name="connsiteX96" fmla="*/ 759096 w 2504597"/>
                <a:gd name="connsiteY96" fmla="*/ 2954588 h 3884068"/>
                <a:gd name="connsiteX97" fmla="*/ 757729 w 2504597"/>
                <a:gd name="connsiteY97" fmla="*/ 2938077 h 3884068"/>
                <a:gd name="connsiteX98" fmla="*/ 700149 w 2504597"/>
                <a:gd name="connsiteY98" fmla="*/ 2898834 h 3884068"/>
                <a:gd name="connsiteX99" fmla="*/ 506988 w 2504597"/>
                <a:gd name="connsiteY99" fmla="*/ 2728055 h 3884068"/>
                <a:gd name="connsiteX100" fmla="*/ 154920 w 2504597"/>
                <a:gd name="connsiteY100" fmla="*/ 1274278 h 3884068"/>
                <a:gd name="connsiteX101" fmla="*/ 244564 w 2504597"/>
                <a:gd name="connsiteY101" fmla="*/ 1204416 h 3884068"/>
                <a:gd name="connsiteX102" fmla="*/ 243926 w 2504597"/>
                <a:gd name="connsiteY102" fmla="*/ 1203467 h 3884068"/>
                <a:gd name="connsiteX103" fmla="*/ 339195 w 2504597"/>
                <a:gd name="connsiteY103" fmla="*/ 727830 h 3884068"/>
                <a:gd name="connsiteX104" fmla="*/ 344338 w 2504597"/>
                <a:gd name="connsiteY104" fmla="*/ 724435 h 3884068"/>
                <a:gd name="connsiteX105" fmla="*/ 335590 w 2504597"/>
                <a:gd name="connsiteY105" fmla="*/ 723315 h 3884068"/>
                <a:gd name="connsiteX106" fmla="*/ 196078 w 2504597"/>
                <a:gd name="connsiteY106" fmla="*/ 682120 h 3884068"/>
                <a:gd name="connsiteX107" fmla="*/ 185117 w 2504597"/>
                <a:gd name="connsiteY107" fmla="*/ 675555 h 3884068"/>
                <a:gd name="connsiteX108" fmla="*/ 791872 w 2504597"/>
                <a:gd name="connsiteY108" fmla="*/ 591453 h 3884068"/>
                <a:gd name="connsiteX109" fmla="*/ 713561 w 2504597"/>
                <a:gd name="connsiteY109" fmla="*/ 26488 h 3884068"/>
                <a:gd name="connsiteX110" fmla="*/ 748671 w 2504597"/>
                <a:gd name="connsiteY110" fmla="*/ 29343 h 3884068"/>
                <a:gd name="connsiteX111" fmla="*/ 749293 w 2504597"/>
                <a:gd name="connsiteY111" fmla="*/ 28977 h 3884068"/>
                <a:gd name="connsiteX112" fmla="*/ 952624 w 2504597"/>
                <a:gd name="connsiteY112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164482 w 2504597"/>
                <a:gd name="connsiteY36" fmla="*/ 374284 h 3884068"/>
                <a:gd name="connsiteX37" fmla="*/ 1090534 w 2504597"/>
                <a:gd name="connsiteY37" fmla="*/ 286516 h 3884068"/>
                <a:gd name="connsiteX38" fmla="*/ 1129023 w 2504597"/>
                <a:gd name="connsiteY38" fmla="*/ 327931 h 3884068"/>
                <a:gd name="connsiteX39" fmla="*/ 1179076 w 2504597"/>
                <a:gd name="connsiteY39" fmla="*/ 398961 h 3884068"/>
                <a:gd name="connsiteX40" fmla="*/ 1164482 w 2504597"/>
                <a:gd name="connsiteY40" fmla="*/ 374284 h 3884068"/>
                <a:gd name="connsiteX41" fmla="*/ 952624 w 2504597"/>
                <a:gd name="connsiteY41" fmla="*/ 242 h 3884068"/>
                <a:gd name="connsiteX42" fmla="*/ 1271606 w 2504597"/>
                <a:gd name="connsiteY42" fmla="*/ 59187 h 3884068"/>
                <a:gd name="connsiteX43" fmla="*/ 1736293 w 2504597"/>
                <a:gd name="connsiteY43" fmla="*/ 484856 h 3884068"/>
                <a:gd name="connsiteX44" fmla="*/ 1249940 w 2504597"/>
                <a:gd name="connsiteY44" fmla="*/ 124746 h 3884068"/>
                <a:gd name="connsiteX45" fmla="*/ 1065607 w 2504597"/>
                <a:gd name="connsiteY45" fmla="*/ 78290 h 3884068"/>
                <a:gd name="connsiteX46" fmla="*/ 1008099 w 2504597"/>
                <a:gd name="connsiteY46" fmla="*/ 73028 h 3884068"/>
                <a:gd name="connsiteX47" fmla="*/ 1021644 w 2504597"/>
                <a:gd name="connsiteY47" fmla="*/ 78649 h 3884068"/>
                <a:gd name="connsiteX48" fmla="*/ 1114606 w 2504597"/>
                <a:gd name="connsiteY48" fmla="*/ 98875 h 3884068"/>
                <a:gd name="connsiteX49" fmla="*/ 1324615 w 2504597"/>
                <a:gd name="connsiteY49" fmla="*/ 178652 h 3884068"/>
                <a:gd name="connsiteX50" fmla="*/ 1728093 w 2504597"/>
                <a:gd name="connsiteY50" fmla="*/ 662733 h 3884068"/>
                <a:gd name="connsiteX51" fmla="*/ 1294363 w 2504597"/>
                <a:gd name="connsiteY51" fmla="*/ 240719 h 3884068"/>
                <a:gd name="connsiteX52" fmla="*/ 1194670 w 2504597"/>
                <a:gd name="connsiteY52" fmla="*/ 200757 h 3884068"/>
                <a:gd name="connsiteX53" fmla="*/ 1210014 w 2504597"/>
                <a:gd name="connsiteY53" fmla="*/ 215331 h 3884068"/>
                <a:gd name="connsiteX54" fmla="*/ 1290078 w 2504597"/>
                <a:gd name="connsiteY54" fmla="*/ 258014 h 3884068"/>
                <a:gd name="connsiteX55" fmla="*/ 1673675 w 2504597"/>
                <a:gd name="connsiteY55" fmla="*/ 740785 h 3884068"/>
                <a:gd name="connsiteX56" fmla="*/ 1523627 w 2504597"/>
                <a:gd name="connsiteY56" fmla="*/ 507074 h 3884068"/>
                <a:gd name="connsiteX57" fmla="*/ 1478128 w 2504597"/>
                <a:gd name="connsiteY57" fmla="*/ 465455 h 3884068"/>
                <a:gd name="connsiteX58" fmla="*/ 1538156 w 2504597"/>
                <a:gd name="connsiteY58" fmla="*/ 543973 h 3884068"/>
                <a:gd name="connsiteX59" fmla="*/ 1605157 w 2504597"/>
                <a:gd name="connsiteY59" fmla="*/ 1074812 h 3884068"/>
                <a:gd name="connsiteX60" fmla="*/ 1505897 w 2504597"/>
                <a:gd name="connsiteY60" fmla="*/ 669518 h 3884068"/>
                <a:gd name="connsiteX61" fmla="*/ 1496663 w 2504597"/>
                <a:gd name="connsiteY61" fmla="*/ 655834 h 3884068"/>
                <a:gd name="connsiteX62" fmla="*/ 1520330 w 2504597"/>
                <a:gd name="connsiteY62" fmla="*/ 719471 h 3884068"/>
                <a:gd name="connsiteX63" fmla="*/ 1431347 w 2504597"/>
                <a:gd name="connsiteY63" fmla="*/ 1255854 h 3884068"/>
                <a:gd name="connsiteX64" fmla="*/ 1421442 w 2504597"/>
                <a:gd name="connsiteY64" fmla="*/ 729408 h 3884068"/>
                <a:gd name="connsiteX65" fmla="*/ 1389465 w 2504597"/>
                <a:gd name="connsiteY65" fmla="*/ 651769 h 3884068"/>
                <a:gd name="connsiteX66" fmla="*/ 1425539 w 2504597"/>
                <a:gd name="connsiteY66" fmla="*/ 752455 h 3884068"/>
                <a:gd name="connsiteX67" fmla="*/ 1389757 w 2504597"/>
                <a:gd name="connsiteY67" fmla="*/ 1204115 h 3884068"/>
                <a:gd name="connsiteX68" fmla="*/ 1271029 w 2504597"/>
                <a:gd name="connsiteY68" fmla="*/ 554445 h 3884068"/>
                <a:gd name="connsiteX69" fmla="*/ 1232019 w 2504597"/>
                <a:gd name="connsiteY69" fmla="*/ 488484 h 3884068"/>
                <a:gd name="connsiteX70" fmla="*/ 1261257 w 2504597"/>
                <a:gd name="connsiteY70" fmla="*/ 542793 h 3884068"/>
                <a:gd name="connsiteX71" fmla="*/ 1312897 w 2504597"/>
                <a:gd name="connsiteY71" fmla="*/ 671638 h 3884068"/>
                <a:gd name="connsiteX72" fmla="*/ 1299257 w 2504597"/>
                <a:gd name="connsiteY72" fmla="*/ 1345235 h 3884068"/>
                <a:gd name="connsiteX73" fmla="*/ 1281283 w 2504597"/>
                <a:gd name="connsiteY73" fmla="*/ 1365458 h 3884068"/>
                <a:gd name="connsiteX74" fmla="*/ 1396905 w 2504597"/>
                <a:gd name="connsiteY74" fmla="*/ 1441244 h 3884068"/>
                <a:gd name="connsiteX75" fmla="*/ 1608698 w 2504597"/>
                <a:gd name="connsiteY75" fmla="*/ 1626344 h 3884068"/>
                <a:gd name="connsiteX76" fmla="*/ 2114548 w 2504597"/>
                <a:gd name="connsiteY76" fmla="*/ 2617928 h 3884068"/>
                <a:gd name="connsiteX77" fmla="*/ 2114376 w 2504597"/>
                <a:gd name="connsiteY77" fmla="*/ 2700073 h 3884068"/>
                <a:gd name="connsiteX78" fmla="*/ 2150557 w 2504597"/>
                <a:gd name="connsiteY78" fmla="*/ 2743452 h 3884068"/>
                <a:gd name="connsiteX79" fmla="*/ 2327989 w 2504597"/>
                <a:gd name="connsiteY79" fmla="*/ 2982250 h 3884068"/>
                <a:gd name="connsiteX80" fmla="*/ 2440546 w 2504597"/>
                <a:gd name="connsiteY80" fmla="*/ 3620104 h 3884068"/>
                <a:gd name="connsiteX81" fmla="*/ 2325818 w 2504597"/>
                <a:gd name="connsiteY81" fmla="*/ 3679338 h 3884068"/>
                <a:gd name="connsiteX82" fmla="*/ 2301353 w 2504597"/>
                <a:gd name="connsiteY82" fmla="*/ 3683320 h 3884068"/>
                <a:gd name="connsiteX83" fmla="*/ 2301168 w 2504597"/>
                <a:gd name="connsiteY83" fmla="*/ 3685595 h 3884068"/>
                <a:gd name="connsiteX84" fmla="*/ 2238115 w 2504597"/>
                <a:gd name="connsiteY84" fmla="*/ 3783833 h 3884068"/>
                <a:gd name="connsiteX85" fmla="*/ 1981668 w 2504597"/>
                <a:gd name="connsiteY85" fmla="*/ 3817185 h 3884068"/>
                <a:gd name="connsiteX86" fmla="*/ 1980144 w 2504597"/>
                <a:gd name="connsiteY86" fmla="*/ 3816176 h 3884068"/>
                <a:gd name="connsiteX87" fmla="*/ 1968062 w 2504597"/>
                <a:gd name="connsiteY87" fmla="*/ 3832810 h 3884068"/>
                <a:gd name="connsiteX88" fmla="*/ 1918606 w 2504597"/>
                <a:gd name="connsiteY88" fmla="*/ 3860611 h 3884068"/>
                <a:gd name="connsiteX89" fmla="*/ 1455484 w 2504597"/>
                <a:gd name="connsiteY89" fmla="*/ 3362289 h 3884068"/>
                <a:gd name="connsiteX90" fmla="*/ 1421742 w 2504597"/>
                <a:gd name="connsiteY90" fmla="*/ 3222397 h 3884068"/>
                <a:gd name="connsiteX91" fmla="*/ 1306791 w 2504597"/>
                <a:gd name="connsiteY91" fmla="*/ 3205176 h 3884068"/>
                <a:gd name="connsiteX92" fmla="*/ 1132542 w 2504597"/>
                <a:gd name="connsiteY92" fmla="*/ 3147613 h 3884068"/>
                <a:gd name="connsiteX93" fmla="*/ 1101070 w 2504597"/>
                <a:gd name="connsiteY93" fmla="*/ 3173435 h 3884068"/>
                <a:gd name="connsiteX94" fmla="*/ 1003832 w 2504597"/>
                <a:gd name="connsiteY94" fmla="*/ 3197325 h 3884068"/>
                <a:gd name="connsiteX95" fmla="*/ 759096 w 2504597"/>
                <a:gd name="connsiteY95" fmla="*/ 2954588 h 3884068"/>
                <a:gd name="connsiteX96" fmla="*/ 757729 w 2504597"/>
                <a:gd name="connsiteY96" fmla="*/ 2938077 h 3884068"/>
                <a:gd name="connsiteX97" fmla="*/ 700149 w 2504597"/>
                <a:gd name="connsiteY97" fmla="*/ 2898834 h 3884068"/>
                <a:gd name="connsiteX98" fmla="*/ 506988 w 2504597"/>
                <a:gd name="connsiteY98" fmla="*/ 2728055 h 3884068"/>
                <a:gd name="connsiteX99" fmla="*/ 154920 w 2504597"/>
                <a:gd name="connsiteY99" fmla="*/ 1274278 h 3884068"/>
                <a:gd name="connsiteX100" fmla="*/ 244564 w 2504597"/>
                <a:gd name="connsiteY100" fmla="*/ 1204416 h 3884068"/>
                <a:gd name="connsiteX101" fmla="*/ 243926 w 2504597"/>
                <a:gd name="connsiteY101" fmla="*/ 1203467 h 3884068"/>
                <a:gd name="connsiteX102" fmla="*/ 339195 w 2504597"/>
                <a:gd name="connsiteY102" fmla="*/ 727830 h 3884068"/>
                <a:gd name="connsiteX103" fmla="*/ 344338 w 2504597"/>
                <a:gd name="connsiteY103" fmla="*/ 724435 h 3884068"/>
                <a:gd name="connsiteX104" fmla="*/ 335590 w 2504597"/>
                <a:gd name="connsiteY104" fmla="*/ 723315 h 3884068"/>
                <a:gd name="connsiteX105" fmla="*/ 196078 w 2504597"/>
                <a:gd name="connsiteY105" fmla="*/ 682120 h 3884068"/>
                <a:gd name="connsiteX106" fmla="*/ 185117 w 2504597"/>
                <a:gd name="connsiteY106" fmla="*/ 675555 h 3884068"/>
                <a:gd name="connsiteX107" fmla="*/ 791872 w 2504597"/>
                <a:gd name="connsiteY107" fmla="*/ 591453 h 3884068"/>
                <a:gd name="connsiteX108" fmla="*/ 713561 w 2504597"/>
                <a:gd name="connsiteY108" fmla="*/ 26488 h 3884068"/>
                <a:gd name="connsiteX109" fmla="*/ 748671 w 2504597"/>
                <a:gd name="connsiteY109" fmla="*/ 29343 h 3884068"/>
                <a:gd name="connsiteX110" fmla="*/ 749293 w 2504597"/>
                <a:gd name="connsiteY110" fmla="*/ 28977 h 3884068"/>
                <a:gd name="connsiteX111" fmla="*/ 952624 w 2504597"/>
                <a:gd name="connsiteY111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164482 w 2504597"/>
                <a:gd name="connsiteY36" fmla="*/ 374284 h 3884068"/>
                <a:gd name="connsiteX37" fmla="*/ 1129023 w 2504597"/>
                <a:gd name="connsiteY37" fmla="*/ 327931 h 3884068"/>
                <a:gd name="connsiteX38" fmla="*/ 1179076 w 2504597"/>
                <a:gd name="connsiteY38" fmla="*/ 398961 h 3884068"/>
                <a:gd name="connsiteX39" fmla="*/ 1164482 w 2504597"/>
                <a:gd name="connsiteY39" fmla="*/ 374284 h 3884068"/>
                <a:gd name="connsiteX40" fmla="*/ 952624 w 2504597"/>
                <a:gd name="connsiteY40" fmla="*/ 242 h 3884068"/>
                <a:gd name="connsiteX41" fmla="*/ 1271606 w 2504597"/>
                <a:gd name="connsiteY41" fmla="*/ 59187 h 3884068"/>
                <a:gd name="connsiteX42" fmla="*/ 1736293 w 2504597"/>
                <a:gd name="connsiteY42" fmla="*/ 484856 h 3884068"/>
                <a:gd name="connsiteX43" fmla="*/ 1249940 w 2504597"/>
                <a:gd name="connsiteY43" fmla="*/ 124746 h 3884068"/>
                <a:gd name="connsiteX44" fmla="*/ 1065607 w 2504597"/>
                <a:gd name="connsiteY44" fmla="*/ 78290 h 3884068"/>
                <a:gd name="connsiteX45" fmla="*/ 1008099 w 2504597"/>
                <a:gd name="connsiteY45" fmla="*/ 73028 h 3884068"/>
                <a:gd name="connsiteX46" fmla="*/ 1021644 w 2504597"/>
                <a:gd name="connsiteY46" fmla="*/ 78649 h 3884068"/>
                <a:gd name="connsiteX47" fmla="*/ 1114606 w 2504597"/>
                <a:gd name="connsiteY47" fmla="*/ 98875 h 3884068"/>
                <a:gd name="connsiteX48" fmla="*/ 1324615 w 2504597"/>
                <a:gd name="connsiteY48" fmla="*/ 178652 h 3884068"/>
                <a:gd name="connsiteX49" fmla="*/ 1728093 w 2504597"/>
                <a:gd name="connsiteY49" fmla="*/ 662733 h 3884068"/>
                <a:gd name="connsiteX50" fmla="*/ 1294363 w 2504597"/>
                <a:gd name="connsiteY50" fmla="*/ 240719 h 3884068"/>
                <a:gd name="connsiteX51" fmla="*/ 1194670 w 2504597"/>
                <a:gd name="connsiteY51" fmla="*/ 200757 h 3884068"/>
                <a:gd name="connsiteX52" fmla="*/ 1210014 w 2504597"/>
                <a:gd name="connsiteY52" fmla="*/ 215331 h 3884068"/>
                <a:gd name="connsiteX53" fmla="*/ 1290078 w 2504597"/>
                <a:gd name="connsiteY53" fmla="*/ 258014 h 3884068"/>
                <a:gd name="connsiteX54" fmla="*/ 1673675 w 2504597"/>
                <a:gd name="connsiteY54" fmla="*/ 740785 h 3884068"/>
                <a:gd name="connsiteX55" fmla="*/ 1523627 w 2504597"/>
                <a:gd name="connsiteY55" fmla="*/ 507074 h 3884068"/>
                <a:gd name="connsiteX56" fmla="*/ 1478128 w 2504597"/>
                <a:gd name="connsiteY56" fmla="*/ 465455 h 3884068"/>
                <a:gd name="connsiteX57" fmla="*/ 1538156 w 2504597"/>
                <a:gd name="connsiteY57" fmla="*/ 543973 h 3884068"/>
                <a:gd name="connsiteX58" fmla="*/ 1605157 w 2504597"/>
                <a:gd name="connsiteY58" fmla="*/ 1074812 h 3884068"/>
                <a:gd name="connsiteX59" fmla="*/ 1505897 w 2504597"/>
                <a:gd name="connsiteY59" fmla="*/ 669518 h 3884068"/>
                <a:gd name="connsiteX60" fmla="*/ 1496663 w 2504597"/>
                <a:gd name="connsiteY60" fmla="*/ 655834 h 3884068"/>
                <a:gd name="connsiteX61" fmla="*/ 1520330 w 2504597"/>
                <a:gd name="connsiteY61" fmla="*/ 719471 h 3884068"/>
                <a:gd name="connsiteX62" fmla="*/ 1431347 w 2504597"/>
                <a:gd name="connsiteY62" fmla="*/ 1255854 h 3884068"/>
                <a:gd name="connsiteX63" fmla="*/ 1421442 w 2504597"/>
                <a:gd name="connsiteY63" fmla="*/ 729408 h 3884068"/>
                <a:gd name="connsiteX64" fmla="*/ 1389465 w 2504597"/>
                <a:gd name="connsiteY64" fmla="*/ 651769 h 3884068"/>
                <a:gd name="connsiteX65" fmla="*/ 1425539 w 2504597"/>
                <a:gd name="connsiteY65" fmla="*/ 752455 h 3884068"/>
                <a:gd name="connsiteX66" fmla="*/ 1389757 w 2504597"/>
                <a:gd name="connsiteY66" fmla="*/ 1204115 h 3884068"/>
                <a:gd name="connsiteX67" fmla="*/ 1271029 w 2504597"/>
                <a:gd name="connsiteY67" fmla="*/ 554445 h 3884068"/>
                <a:gd name="connsiteX68" fmla="*/ 1232019 w 2504597"/>
                <a:gd name="connsiteY68" fmla="*/ 488484 h 3884068"/>
                <a:gd name="connsiteX69" fmla="*/ 1261257 w 2504597"/>
                <a:gd name="connsiteY69" fmla="*/ 542793 h 3884068"/>
                <a:gd name="connsiteX70" fmla="*/ 1312897 w 2504597"/>
                <a:gd name="connsiteY70" fmla="*/ 671638 h 3884068"/>
                <a:gd name="connsiteX71" fmla="*/ 1299257 w 2504597"/>
                <a:gd name="connsiteY71" fmla="*/ 1345235 h 3884068"/>
                <a:gd name="connsiteX72" fmla="*/ 1281283 w 2504597"/>
                <a:gd name="connsiteY72" fmla="*/ 1365458 h 3884068"/>
                <a:gd name="connsiteX73" fmla="*/ 1396905 w 2504597"/>
                <a:gd name="connsiteY73" fmla="*/ 1441244 h 3884068"/>
                <a:gd name="connsiteX74" fmla="*/ 1608698 w 2504597"/>
                <a:gd name="connsiteY74" fmla="*/ 1626344 h 3884068"/>
                <a:gd name="connsiteX75" fmla="*/ 2114548 w 2504597"/>
                <a:gd name="connsiteY75" fmla="*/ 2617928 h 3884068"/>
                <a:gd name="connsiteX76" fmla="*/ 2114376 w 2504597"/>
                <a:gd name="connsiteY76" fmla="*/ 2700073 h 3884068"/>
                <a:gd name="connsiteX77" fmla="*/ 2150557 w 2504597"/>
                <a:gd name="connsiteY77" fmla="*/ 2743452 h 3884068"/>
                <a:gd name="connsiteX78" fmla="*/ 2327989 w 2504597"/>
                <a:gd name="connsiteY78" fmla="*/ 2982250 h 3884068"/>
                <a:gd name="connsiteX79" fmla="*/ 2440546 w 2504597"/>
                <a:gd name="connsiteY79" fmla="*/ 3620104 h 3884068"/>
                <a:gd name="connsiteX80" fmla="*/ 2325818 w 2504597"/>
                <a:gd name="connsiteY80" fmla="*/ 3679338 h 3884068"/>
                <a:gd name="connsiteX81" fmla="*/ 2301353 w 2504597"/>
                <a:gd name="connsiteY81" fmla="*/ 3683320 h 3884068"/>
                <a:gd name="connsiteX82" fmla="*/ 2301168 w 2504597"/>
                <a:gd name="connsiteY82" fmla="*/ 3685595 h 3884068"/>
                <a:gd name="connsiteX83" fmla="*/ 2238115 w 2504597"/>
                <a:gd name="connsiteY83" fmla="*/ 3783833 h 3884068"/>
                <a:gd name="connsiteX84" fmla="*/ 1981668 w 2504597"/>
                <a:gd name="connsiteY84" fmla="*/ 3817185 h 3884068"/>
                <a:gd name="connsiteX85" fmla="*/ 1980144 w 2504597"/>
                <a:gd name="connsiteY85" fmla="*/ 3816176 h 3884068"/>
                <a:gd name="connsiteX86" fmla="*/ 1968062 w 2504597"/>
                <a:gd name="connsiteY86" fmla="*/ 3832810 h 3884068"/>
                <a:gd name="connsiteX87" fmla="*/ 1918606 w 2504597"/>
                <a:gd name="connsiteY87" fmla="*/ 3860611 h 3884068"/>
                <a:gd name="connsiteX88" fmla="*/ 1455484 w 2504597"/>
                <a:gd name="connsiteY88" fmla="*/ 3362289 h 3884068"/>
                <a:gd name="connsiteX89" fmla="*/ 1421742 w 2504597"/>
                <a:gd name="connsiteY89" fmla="*/ 3222397 h 3884068"/>
                <a:gd name="connsiteX90" fmla="*/ 1306791 w 2504597"/>
                <a:gd name="connsiteY90" fmla="*/ 3205176 h 3884068"/>
                <a:gd name="connsiteX91" fmla="*/ 1132542 w 2504597"/>
                <a:gd name="connsiteY91" fmla="*/ 3147613 h 3884068"/>
                <a:gd name="connsiteX92" fmla="*/ 1101070 w 2504597"/>
                <a:gd name="connsiteY92" fmla="*/ 3173435 h 3884068"/>
                <a:gd name="connsiteX93" fmla="*/ 1003832 w 2504597"/>
                <a:gd name="connsiteY93" fmla="*/ 3197325 h 3884068"/>
                <a:gd name="connsiteX94" fmla="*/ 759096 w 2504597"/>
                <a:gd name="connsiteY94" fmla="*/ 2954588 h 3884068"/>
                <a:gd name="connsiteX95" fmla="*/ 757729 w 2504597"/>
                <a:gd name="connsiteY95" fmla="*/ 2938077 h 3884068"/>
                <a:gd name="connsiteX96" fmla="*/ 700149 w 2504597"/>
                <a:gd name="connsiteY96" fmla="*/ 2898834 h 3884068"/>
                <a:gd name="connsiteX97" fmla="*/ 506988 w 2504597"/>
                <a:gd name="connsiteY97" fmla="*/ 2728055 h 3884068"/>
                <a:gd name="connsiteX98" fmla="*/ 154920 w 2504597"/>
                <a:gd name="connsiteY98" fmla="*/ 1274278 h 3884068"/>
                <a:gd name="connsiteX99" fmla="*/ 244564 w 2504597"/>
                <a:gd name="connsiteY99" fmla="*/ 1204416 h 3884068"/>
                <a:gd name="connsiteX100" fmla="*/ 243926 w 2504597"/>
                <a:gd name="connsiteY100" fmla="*/ 1203467 h 3884068"/>
                <a:gd name="connsiteX101" fmla="*/ 339195 w 2504597"/>
                <a:gd name="connsiteY101" fmla="*/ 727830 h 3884068"/>
                <a:gd name="connsiteX102" fmla="*/ 344338 w 2504597"/>
                <a:gd name="connsiteY102" fmla="*/ 724435 h 3884068"/>
                <a:gd name="connsiteX103" fmla="*/ 335590 w 2504597"/>
                <a:gd name="connsiteY103" fmla="*/ 723315 h 3884068"/>
                <a:gd name="connsiteX104" fmla="*/ 196078 w 2504597"/>
                <a:gd name="connsiteY104" fmla="*/ 682120 h 3884068"/>
                <a:gd name="connsiteX105" fmla="*/ 185117 w 2504597"/>
                <a:gd name="connsiteY105" fmla="*/ 675555 h 3884068"/>
                <a:gd name="connsiteX106" fmla="*/ 791872 w 2504597"/>
                <a:gd name="connsiteY106" fmla="*/ 591453 h 3884068"/>
                <a:gd name="connsiteX107" fmla="*/ 713561 w 2504597"/>
                <a:gd name="connsiteY107" fmla="*/ 26488 h 3884068"/>
                <a:gd name="connsiteX108" fmla="*/ 748671 w 2504597"/>
                <a:gd name="connsiteY108" fmla="*/ 29343 h 3884068"/>
                <a:gd name="connsiteX109" fmla="*/ 749293 w 2504597"/>
                <a:gd name="connsiteY109" fmla="*/ 28977 h 3884068"/>
                <a:gd name="connsiteX110" fmla="*/ 952624 w 2504597"/>
                <a:gd name="connsiteY110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1164482 w 2504597"/>
                <a:gd name="connsiteY36" fmla="*/ 374284 h 3884068"/>
                <a:gd name="connsiteX37" fmla="*/ 1179076 w 2504597"/>
                <a:gd name="connsiteY37" fmla="*/ 398961 h 3884068"/>
                <a:gd name="connsiteX38" fmla="*/ 1164482 w 2504597"/>
                <a:gd name="connsiteY38" fmla="*/ 374284 h 3884068"/>
                <a:gd name="connsiteX39" fmla="*/ 952624 w 2504597"/>
                <a:gd name="connsiteY39" fmla="*/ 242 h 3884068"/>
                <a:gd name="connsiteX40" fmla="*/ 1271606 w 2504597"/>
                <a:gd name="connsiteY40" fmla="*/ 59187 h 3884068"/>
                <a:gd name="connsiteX41" fmla="*/ 1736293 w 2504597"/>
                <a:gd name="connsiteY41" fmla="*/ 484856 h 3884068"/>
                <a:gd name="connsiteX42" fmla="*/ 1249940 w 2504597"/>
                <a:gd name="connsiteY42" fmla="*/ 124746 h 3884068"/>
                <a:gd name="connsiteX43" fmla="*/ 1065607 w 2504597"/>
                <a:gd name="connsiteY43" fmla="*/ 78290 h 3884068"/>
                <a:gd name="connsiteX44" fmla="*/ 1008099 w 2504597"/>
                <a:gd name="connsiteY44" fmla="*/ 73028 h 3884068"/>
                <a:gd name="connsiteX45" fmla="*/ 1021644 w 2504597"/>
                <a:gd name="connsiteY45" fmla="*/ 78649 h 3884068"/>
                <a:gd name="connsiteX46" fmla="*/ 1114606 w 2504597"/>
                <a:gd name="connsiteY46" fmla="*/ 98875 h 3884068"/>
                <a:gd name="connsiteX47" fmla="*/ 1324615 w 2504597"/>
                <a:gd name="connsiteY47" fmla="*/ 178652 h 3884068"/>
                <a:gd name="connsiteX48" fmla="*/ 1728093 w 2504597"/>
                <a:gd name="connsiteY48" fmla="*/ 662733 h 3884068"/>
                <a:gd name="connsiteX49" fmla="*/ 1294363 w 2504597"/>
                <a:gd name="connsiteY49" fmla="*/ 240719 h 3884068"/>
                <a:gd name="connsiteX50" fmla="*/ 1194670 w 2504597"/>
                <a:gd name="connsiteY50" fmla="*/ 200757 h 3884068"/>
                <a:gd name="connsiteX51" fmla="*/ 1210014 w 2504597"/>
                <a:gd name="connsiteY51" fmla="*/ 215331 h 3884068"/>
                <a:gd name="connsiteX52" fmla="*/ 1290078 w 2504597"/>
                <a:gd name="connsiteY52" fmla="*/ 258014 h 3884068"/>
                <a:gd name="connsiteX53" fmla="*/ 1673675 w 2504597"/>
                <a:gd name="connsiteY53" fmla="*/ 740785 h 3884068"/>
                <a:gd name="connsiteX54" fmla="*/ 1523627 w 2504597"/>
                <a:gd name="connsiteY54" fmla="*/ 507074 h 3884068"/>
                <a:gd name="connsiteX55" fmla="*/ 1478128 w 2504597"/>
                <a:gd name="connsiteY55" fmla="*/ 465455 h 3884068"/>
                <a:gd name="connsiteX56" fmla="*/ 1538156 w 2504597"/>
                <a:gd name="connsiteY56" fmla="*/ 543973 h 3884068"/>
                <a:gd name="connsiteX57" fmla="*/ 1605157 w 2504597"/>
                <a:gd name="connsiteY57" fmla="*/ 1074812 h 3884068"/>
                <a:gd name="connsiteX58" fmla="*/ 1505897 w 2504597"/>
                <a:gd name="connsiteY58" fmla="*/ 669518 h 3884068"/>
                <a:gd name="connsiteX59" fmla="*/ 1496663 w 2504597"/>
                <a:gd name="connsiteY59" fmla="*/ 655834 h 3884068"/>
                <a:gd name="connsiteX60" fmla="*/ 1520330 w 2504597"/>
                <a:gd name="connsiteY60" fmla="*/ 719471 h 3884068"/>
                <a:gd name="connsiteX61" fmla="*/ 1431347 w 2504597"/>
                <a:gd name="connsiteY61" fmla="*/ 1255854 h 3884068"/>
                <a:gd name="connsiteX62" fmla="*/ 1421442 w 2504597"/>
                <a:gd name="connsiteY62" fmla="*/ 729408 h 3884068"/>
                <a:gd name="connsiteX63" fmla="*/ 1389465 w 2504597"/>
                <a:gd name="connsiteY63" fmla="*/ 651769 h 3884068"/>
                <a:gd name="connsiteX64" fmla="*/ 1425539 w 2504597"/>
                <a:gd name="connsiteY64" fmla="*/ 752455 h 3884068"/>
                <a:gd name="connsiteX65" fmla="*/ 1389757 w 2504597"/>
                <a:gd name="connsiteY65" fmla="*/ 1204115 h 3884068"/>
                <a:gd name="connsiteX66" fmla="*/ 1271029 w 2504597"/>
                <a:gd name="connsiteY66" fmla="*/ 554445 h 3884068"/>
                <a:gd name="connsiteX67" fmla="*/ 1232019 w 2504597"/>
                <a:gd name="connsiteY67" fmla="*/ 488484 h 3884068"/>
                <a:gd name="connsiteX68" fmla="*/ 1261257 w 2504597"/>
                <a:gd name="connsiteY68" fmla="*/ 542793 h 3884068"/>
                <a:gd name="connsiteX69" fmla="*/ 1312897 w 2504597"/>
                <a:gd name="connsiteY69" fmla="*/ 671638 h 3884068"/>
                <a:gd name="connsiteX70" fmla="*/ 1299257 w 2504597"/>
                <a:gd name="connsiteY70" fmla="*/ 1345235 h 3884068"/>
                <a:gd name="connsiteX71" fmla="*/ 1281283 w 2504597"/>
                <a:gd name="connsiteY71" fmla="*/ 1365458 h 3884068"/>
                <a:gd name="connsiteX72" fmla="*/ 1396905 w 2504597"/>
                <a:gd name="connsiteY72" fmla="*/ 1441244 h 3884068"/>
                <a:gd name="connsiteX73" fmla="*/ 1608698 w 2504597"/>
                <a:gd name="connsiteY73" fmla="*/ 1626344 h 3884068"/>
                <a:gd name="connsiteX74" fmla="*/ 2114548 w 2504597"/>
                <a:gd name="connsiteY74" fmla="*/ 2617928 h 3884068"/>
                <a:gd name="connsiteX75" fmla="*/ 2114376 w 2504597"/>
                <a:gd name="connsiteY75" fmla="*/ 2700073 h 3884068"/>
                <a:gd name="connsiteX76" fmla="*/ 2150557 w 2504597"/>
                <a:gd name="connsiteY76" fmla="*/ 2743452 h 3884068"/>
                <a:gd name="connsiteX77" fmla="*/ 2327989 w 2504597"/>
                <a:gd name="connsiteY77" fmla="*/ 2982250 h 3884068"/>
                <a:gd name="connsiteX78" fmla="*/ 2440546 w 2504597"/>
                <a:gd name="connsiteY78" fmla="*/ 3620104 h 3884068"/>
                <a:gd name="connsiteX79" fmla="*/ 2325818 w 2504597"/>
                <a:gd name="connsiteY79" fmla="*/ 3679338 h 3884068"/>
                <a:gd name="connsiteX80" fmla="*/ 2301353 w 2504597"/>
                <a:gd name="connsiteY80" fmla="*/ 3683320 h 3884068"/>
                <a:gd name="connsiteX81" fmla="*/ 2301168 w 2504597"/>
                <a:gd name="connsiteY81" fmla="*/ 3685595 h 3884068"/>
                <a:gd name="connsiteX82" fmla="*/ 2238115 w 2504597"/>
                <a:gd name="connsiteY82" fmla="*/ 3783833 h 3884068"/>
                <a:gd name="connsiteX83" fmla="*/ 1981668 w 2504597"/>
                <a:gd name="connsiteY83" fmla="*/ 3817185 h 3884068"/>
                <a:gd name="connsiteX84" fmla="*/ 1980144 w 2504597"/>
                <a:gd name="connsiteY84" fmla="*/ 3816176 h 3884068"/>
                <a:gd name="connsiteX85" fmla="*/ 1968062 w 2504597"/>
                <a:gd name="connsiteY85" fmla="*/ 3832810 h 3884068"/>
                <a:gd name="connsiteX86" fmla="*/ 1918606 w 2504597"/>
                <a:gd name="connsiteY86" fmla="*/ 3860611 h 3884068"/>
                <a:gd name="connsiteX87" fmla="*/ 1455484 w 2504597"/>
                <a:gd name="connsiteY87" fmla="*/ 3362289 h 3884068"/>
                <a:gd name="connsiteX88" fmla="*/ 1421742 w 2504597"/>
                <a:gd name="connsiteY88" fmla="*/ 3222397 h 3884068"/>
                <a:gd name="connsiteX89" fmla="*/ 1306791 w 2504597"/>
                <a:gd name="connsiteY89" fmla="*/ 3205176 h 3884068"/>
                <a:gd name="connsiteX90" fmla="*/ 1132542 w 2504597"/>
                <a:gd name="connsiteY90" fmla="*/ 3147613 h 3884068"/>
                <a:gd name="connsiteX91" fmla="*/ 1101070 w 2504597"/>
                <a:gd name="connsiteY91" fmla="*/ 3173435 h 3884068"/>
                <a:gd name="connsiteX92" fmla="*/ 1003832 w 2504597"/>
                <a:gd name="connsiteY92" fmla="*/ 3197325 h 3884068"/>
                <a:gd name="connsiteX93" fmla="*/ 759096 w 2504597"/>
                <a:gd name="connsiteY93" fmla="*/ 2954588 h 3884068"/>
                <a:gd name="connsiteX94" fmla="*/ 757729 w 2504597"/>
                <a:gd name="connsiteY94" fmla="*/ 2938077 h 3884068"/>
                <a:gd name="connsiteX95" fmla="*/ 700149 w 2504597"/>
                <a:gd name="connsiteY95" fmla="*/ 2898834 h 3884068"/>
                <a:gd name="connsiteX96" fmla="*/ 506988 w 2504597"/>
                <a:gd name="connsiteY96" fmla="*/ 2728055 h 3884068"/>
                <a:gd name="connsiteX97" fmla="*/ 154920 w 2504597"/>
                <a:gd name="connsiteY97" fmla="*/ 1274278 h 3884068"/>
                <a:gd name="connsiteX98" fmla="*/ 244564 w 2504597"/>
                <a:gd name="connsiteY98" fmla="*/ 1204416 h 3884068"/>
                <a:gd name="connsiteX99" fmla="*/ 243926 w 2504597"/>
                <a:gd name="connsiteY99" fmla="*/ 1203467 h 3884068"/>
                <a:gd name="connsiteX100" fmla="*/ 339195 w 2504597"/>
                <a:gd name="connsiteY100" fmla="*/ 727830 h 3884068"/>
                <a:gd name="connsiteX101" fmla="*/ 344338 w 2504597"/>
                <a:gd name="connsiteY101" fmla="*/ 724435 h 3884068"/>
                <a:gd name="connsiteX102" fmla="*/ 335590 w 2504597"/>
                <a:gd name="connsiteY102" fmla="*/ 723315 h 3884068"/>
                <a:gd name="connsiteX103" fmla="*/ 196078 w 2504597"/>
                <a:gd name="connsiteY103" fmla="*/ 682120 h 3884068"/>
                <a:gd name="connsiteX104" fmla="*/ 185117 w 2504597"/>
                <a:gd name="connsiteY104" fmla="*/ 675555 h 3884068"/>
                <a:gd name="connsiteX105" fmla="*/ 791872 w 2504597"/>
                <a:gd name="connsiteY105" fmla="*/ 591453 h 3884068"/>
                <a:gd name="connsiteX106" fmla="*/ 713561 w 2504597"/>
                <a:gd name="connsiteY106" fmla="*/ 26488 h 3884068"/>
                <a:gd name="connsiteX107" fmla="*/ 748671 w 2504597"/>
                <a:gd name="connsiteY107" fmla="*/ 29343 h 3884068"/>
                <a:gd name="connsiteX108" fmla="*/ 749293 w 2504597"/>
                <a:gd name="connsiteY108" fmla="*/ 28977 h 3884068"/>
                <a:gd name="connsiteX109" fmla="*/ 952624 w 2504597"/>
                <a:gd name="connsiteY109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952624 w 2504597"/>
                <a:gd name="connsiteY36" fmla="*/ 242 h 3884068"/>
                <a:gd name="connsiteX37" fmla="*/ 1271606 w 2504597"/>
                <a:gd name="connsiteY37" fmla="*/ 59187 h 3884068"/>
                <a:gd name="connsiteX38" fmla="*/ 1736293 w 2504597"/>
                <a:gd name="connsiteY38" fmla="*/ 484856 h 3884068"/>
                <a:gd name="connsiteX39" fmla="*/ 1249940 w 2504597"/>
                <a:gd name="connsiteY39" fmla="*/ 124746 h 3884068"/>
                <a:gd name="connsiteX40" fmla="*/ 1065607 w 2504597"/>
                <a:gd name="connsiteY40" fmla="*/ 78290 h 3884068"/>
                <a:gd name="connsiteX41" fmla="*/ 1008099 w 2504597"/>
                <a:gd name="connsiteY41" fmla="*/ 73028 h 3884068"/>
                <a:gd name="connsiteX42" fmla="*/ 1021644 w 2504597"/>
                <a:gd name="connsiteY42" fmla="*/ 78649 h 3884068"/>
                <a:gd name="connsiteX43" fmla="*/ 1114606 w 2504597"/>
                <a:gd name="connsiteY43" fmla="*/ 98875 h 3884068"/>
                <a:gd name="connsiteX44" fmla="*/ 1324615 w 2504597"/>
                <a:gd name="connsiteY44" fmla="*/ 178652 h 3884068"/>
                <a:gd name="connsiteX45" fmla="*/ 1728093 w 2504597"/>
                <a:gd name="connsiteY45" fmla="*/ 662733 h 3884068"/>
                <a:gd name="connsiteX46" fmla="*/ 1294363 w 2504597"/>
                <a:gd name="connsiteY46" fmla="*/ 240719 h 3884068"/>
                <a:gd name="connsiteX47" fmla="*/ 1194670 w 2504597"/>
                <a:gd name="connsiteY47" fmla="*/ 200757 h 3884068"/>
                <a:gd name="connsiteX48" fmla="*/ 1210014 w 2504597"/>
                <a:gd name="connsiteY48" fmla="*/ 215331 h 3884068"/>
                <a:gd name="connsiteX49" fmla="*/ 1290078 w 2504597"/>
                <a:gd name="connsiteY49" fmla="*/ 258014 h 3884068"/>
                <a:gd name="connsiteX50" fmla="*/ 1673675 w 2504597"/>
                <a:gd name="connsiteY50" fmla="*/ 740785 h 3884068"/>
                <a:gd name="connsiteX51" fmla="*/ 1523627 w 2504597"/>
                <a:gd name="connsiteY51" fmla="*/ 507074 h 3884068"/>
                <a:gd name="connsiteX52" fmla="*/ 1478128 w 2504597"/>
                <a:gd name="connsiteY52" fmla="*/ 465455 h 3884068"/>
                <a:gd name="connsiteX53" fmla="*/ 1538156 w 2504597"/>
                <a:gd name="connsiteY53" fmla="*/ 543973 h 3884068"/>
                <a:gd name="connsiteX54" fmla="*/ 1605157 w 2504597"/>
                <a:gd name="connsiteY54" fmla="*/ 1074812 h 3884068"/>
                <a:gd name="connsiteX55" fmla="*/ 1505897 w 2504597"/>
                <a:gd name="connsiteY55" fmla="*/ 669518 h 3884068"/>
                <a:gd name="connsiteX56" fmla="*/ 1496663 w 2504597"/>
                <a:gd name="connsiteY56" fmla="*/ 655834 h 3884068"/>
                <a:gd name="connsiteX57" fmla="*/ 1520330 w 2504597"/>
                <a:gd name="connsiteY57" fmla="*/ 719471 h 3884068"/>
                <a:gd name="connsiteX58" fmla="*/ 1431347 w 2504597"/>
                <a:gd name="connsiteY58" fmla="*/ 1255854 h 3884068"/>
                <a:gd name="connsiteX59" fmla="*/ 1421442 w 2504597"/>
                <a:gd name="connsiteY59" fmla="*/ 729408 h 3884068"/>
                <a:gd name="connsiteX60" fmla="*/ 1389465 w 2504597"/>
                <a:gd name="connsiteY60" fmla="*/ 651769 h 3884068"/>
                <a:gd name="connsiteX61" fmla="*/ 1425539 w 2504597"/>
                <a:gd name="connsiteY61" fmla="*/ 752455 h 3884068"/>
                <a:gd name="connsiteX62" fmla="*/ 1389757 w 2504597"/>
                <a:gd name="connsiteY62" fmla="*/ 1204115 h 3884068"/>
                <a:gd name="connsiteX63" fmla="*/ 1271029 w 2504597"/>
                <a:gd name="connsiteY63" fmla="*/ 554445 h 3884068"/>
                <a:gd name="connsiteX64" fmla="*/ 1232019 w 2504597"/>
                <a:gd name="connsiteY64" fmla="*/ 488484 h 3884068"/>
                <a:gd name="connsiteX65" fmla="*/ 1261257 w 2504597"/>
                <a:gd name="connsiteY65" fmla="*/ 542793 h 3884068"/>
                <a:gd name="connsiteX66" fmla="*/ 1312897 w 2504597"/>
                <a:gd name="connsiteY66" fmla="*/ 671638 h 3884068"/>
                <a:gd name="connsiteX67" fmla="*/ 1299257 w 2504597"/>
                <a:gd name="connsiteY67" fmla="*/ 1345235 h 3884068"/>
                <a:gd name="connsiteX68" fmla="*/ 1281283 w 2504597"/>
                <a:gd name="connsiteY68" fmla="*/ 1365458 h 3884068"/>
                <a:gd name="connsiteX69" fmla="*/ 1396905 w 2504597"/>
                <a:gd name="connsiteY69" fmla="*/ 1441244 h 3884068"/>
                <a:gd name="connsiteX70" fmla="*/ 1608698 w 2504597"/>
                <a:gd name="connsiteY70" fmla="*/ 1626344 h 3884068"/>
                <a:gd name="connsiteX71" fmla="*/ 2114548 w 2504597"/>
                <a:gd name="connsiteY71" fmla="*/ 2617928 h 3884068"/>
                <a:gd name="connsiteX72" fmla="*/ 2114376 w 2504597"/>
                <a:gd name="connsiteY72" fmla="*/ 2700073 h 3884068"/>
                <a:gd name="connsiteX73" fmla="*/ 2150557 w 2504597"/>
                <a:gd name="connsiteY73" fmla="*/ 2743452 h 3884068"/>
                <a:gd name="connsiteX74" fmla="*/ 2327989 w 2504597"/>
                <a:gd name="connsiteY74" fmla="*/ 2982250 h 3884068"/>
                <a:gd name="connsiteX75" fmla="*/ 2440546 w 2504597"/>
                <a:gd name="connsiteY75" fmla="*/ 3620104 h 3884068"/>
                <a:gd name="connsiteX76" fmla="*/ 2325818 w 2504597"/>
                <a:gd name="connsiteY76" fmla="*/ 3679338 h 3884068"/>
                <a:gd name="connsiteX77" fmla="*/ 2301353 w 2504597"/>
                <a:gd name="connsiteY77" fmla="*/ 3683320 h 3884068"/>
                <a:gd name="connsiteX78" fmla="*/ 2301168 w 2504597"/>
                <a:gd name="connsiteY78" fmla="*/ 3685595 h 3884068"/>
                <a:gd name="connsiteX79" fmla="*/ 2238115 w 2504597"/>
                <a:gd name="connsiteY79" fmla="*/ 3783833 h 3884068"/>
                <a:gd name="connsiteX80" fmla="*/ 1981668 w 2504597"/>
                <a:gd name="connsiteY80" fmla="*/ 3817185 h 3884068"/>
                <a:gd name="connsiteX81" fmla="*/ 1980144 w 2504597"/>
                <a:gd name="connsiteY81" fmla="*/ 3816176 h 3884068"/>
                <a:gd name="connsiteX82" fmla="*/ 1968062 w 2504597"/>
                <a:gd name="connsiteY82" fmla="*/ 3832810 h 3884068"/>
                <a:gd name="connsiteX83" fmla="*/ 1918606 w 2504597"/>
                <a:gd name="connsiteY83" fmla="*/ 3860611 h 3884068"/>
                <a:gd name="connsiteX84" fmla="*/ 1455484 w 2504597"/>
                <a:gd name="connsiteY84" fmla="*/ 3362289 h 3884068"/>
                <a:gd name="connsiteX85" fmla="*/ 1421742 w 2504597"/>
                <a:gd name="connsiteY85" fmla="*/ 3222397 h 3884068"/>
                <a:gd name="connsiteX86" fmla="*/ 1306791 w 2504597"/>
                <a:gd name="connsiteY86" fmla="*/ 3205176 h 3884068"/>
                <a:gd name="connsiteX87" fmla="*/ 1132542 w 2504597"/>
                <a:gd name="connsiteY87" fmla="*/ 3147613 h 3884068"/>
                <a:gd name="connsiteX88" fmla="*/ 1101070 w 2504597"/>
                <a:gd name="connsiteY88" fmla="*/ 3173435 h 3884068"/>
                <a:gd name="connsiteX89" fmla="*/ 1003832 w 2504597"/>
                <a:gd name="connsiteY89" fmla="*/ 3197325 h 3884068"/>
                <a:gd name="connsiteX90" fmla="*/ 759096 w 2504597"/>
                <a:gd name="connsiteY90" fmla="*/ 2954588 h 3884068"/>
                <a:gd name="connsiteX91" fmla="*/ 757729 w 2504597"/>
                <a:gd name="connsiteY91" fmla="*/ 2938077 h 3884068"/>
                <a:gd name="connsiteX92" fmla="*/ 700149 w 2504597"/>
                <a:gd name="connsiteY92" fmla="*/ 2898834 h 3884068"/>
                <a:gd name="connsiteX93" fmla="*/ 506988 w 2504597"/>
                <a:gd name="connsiteY93" fmla="*/ 2728055 h 3884068"/>
                <a:gd name="connsiteX94" fmla="*/ 154920 w 2504597"/>
                <a:gd name="connsiteY94" fmla="*/ 1274278 h 3884068"/>
                <a:gd name="connsiteX95" fmla="*/ 244564 w 2504597"/>
                <a:gd name="connsiteY95" fmla="*/ 1204416 h 3884068"/>
                <a:gd name="connsiteX96" fmla="*/ 243926 w 2504597"/>
                <a:gd name="connsiteY96" fmla="*/ 1203467 h 3884068"/>
                <a:gd name="connsiteX97" fmla="*/ 339195 w 2504597"/>
                <a:gd name="connsiteY97" fmla="*/ 727830 h 3884068"/>
                <a:gd name="connsiteX98" fmla="*/ 344338 w 2504597"/>
                <a:gd name="connsiteY98" fmla="*/ 724435 h 3884068"/>
                <a:gd name="connsiteX99" fmla="*/ 335590 w 2504597"/>
                <a:gd name="connsiteY99" fmla="*/ 723315 h 3884068"/>
                <a:gd name="connsiteX100" fmla="*/ 196078 w 2504597"/>
                <a:gd name="connsiteY100" fmla="*/ 682120 h 3884068"/>
                <a:gd name="connsiteX101" fmla="*/ 185117 w 2504597"/>
                <a:gd name="connsiteY101" fmla="*/ 675555 h 3884068"/>
                <a:gd name="connsiteX102" fmla="*/ 791872 w 2504597"/>
                <a:gd name="connsiteY102" fmla="*/ 591453 h 3884068"/>
                <a:gd name="connsiteX103" fmla="*/ 713561 w 2504597"/>
                <a:gd name="connsiteY103" fmla="*/ 26488 h 3884068"/>
                <a:gd name="connsiteX104" fmla="*/ 748671 w 2504597"/>
                <a:gd name="connsiteY104" fmla="*/ 29343 h 3884068"/>
                <a:gd name="connsiteX105" fmla="*/ 749293 w 2504597"/>
                <a:gd name="connsiteY105" fmla="*/ 28977 h 3884068"/>
                <a:gd name="connsiteX106" fmla="*/ 952624 w 2504597"/>
                <a:gd name="connsiteY106" fmla="*/ 242 h 3884068"/>
                <a:gd name="connsiteX0" fmla="*/ 1281122 w 2504597"/>
                <a:gd name="connsiteY0" fmla="*/ 1016176 h 3884068"/>
                <a:gd name="connsiteX1" fmla="*/ 1270031 w 2504597"/>
                <a:gd name="connsiteY1" fmla="*/ 1099316 h 3884068"/>
                <a:gd name="connsiteX2" fmla="*/ 1241993 w 2504597"/>
                <a:gd name="connsiteY2" fmla="*/ 1189458 h 3884068"/>
                <a:gd name="connsiteX3" fmla="*/ 1214820 w 2504597"/>
                <a:gd name="connsiteY3" fmla="*/ 1238245 h 3884068"/>
                <a:gd name="connsiteX4" fmla="*/ 1210243 w 2504597"/>
                <a:gd name="connsiteY4" fmla="*/ 1252959 h 3884068"/>
                <a:gd name="connsiteX5" fmla="*/ 1184667 w 2504597"/>
                <a:gd name="connsiteY5" fmla="*/ 1302131 h 3884068"/>
                <a:gd name="connsiteX6" fmla="*/ 1238716 w 2504597"/>
                <a:gd name="connsiteY6" fmla="*/ 1337557 h 3884068"/>
                <a:gd name="connsiteX7" fmla="*/ 1263070 w 2504597"/>
                <a:gd name="connsiteY7" fmla="*/ 1268698 h 3884068"/>
                <a:gd name="connsiteX8" fmla="*/ 1282640 w 2504597"/>
                <a:gd name="connsiteY8" fmla="*/ 1031174 h 3884068"/>
                <a:gd name="connsiteX9" fmla="*/ 1281122 w 2504597"/>
                <a:gd name="connsiteY9" fmla="*/ 1016176 h 3884068"/>
                <a:gd name="connsiteX10" fmla="*/ 914394 w 2504597"/>
                <a:gd name="connsiteY10" fmla="*/ 652825 h 3884068"/>
                <a:gd name="connsiteX11" fmla="*/ 842554 w 2504597"/>
                <a:gd name="connsiteY11" fmla="*/ 687982 h 3884068"/>
                <a:gd name="connsiteX12" fmla="*/ 828610 w 2504597"/>
                <a:gd name="connsiteY12" fmla="*/ 691474 h 3884068"/>
                <a:gd name="connsiteX13" fmla="*/ 804026 w 2504597"/>
                <a:gd name="connsiteY13" fmla="*/ 701162 h 3884068"/>
                <a:gd name="connsiteX14" fmla="*/ 745461 w 2504597"/>
                <a:gd name="connsiteY14" fmla="*/ 716872 h 3884068"/>
                <a:gd name="connsiteX15" fmla="*/ 729555 w 2504597"/>
                <a:gd name="connsiteY15" fmla="*/ 719679 h 3884068"/>
                <a:gd name="connsiteX16" fmla="*/ 749039 w 2504597"/>
                <a:gd name="connsiteY16" fmla="*/ 786365 h 3884068"/>
                <a:gd name="connsiteX17" fmla="*/ 747294 w 2504597"/>
                <a:gd name="connsiteY17" fmla="*/ 1056932 h 3884068"/>
                <a:gd name="connsiteX18" fmla="*/ 724457 w 2504597"/>
                <a:gd name="connsiteY18" fmla="*/ 1132698 h 3884068"/>
                <a:gd name="connsiteX19" fmla="*/ 735594 w 2504597"/>
                <a:gd name="connsiteY19" fmla="*/ 1133964 h 3884068"/>
                <a:gd name="connsiteX20" fmla="*/ 952704 w 2504597"/>
                <a:gd name="connsiteY20" fmla="*/ 1193202 h 3884068"/>
                <a:gd name="connsiteX21" fmla="*/ 1012580 w 2504597"/>
                <a:gd name="connsiteY21" fmla="*/ 1220872 h 3884068"/>
                <a:gd name="connsiteX22" fmla="*/ 1016037 w 2504597"/>
                <a:gd name="connsiteY22" fmla="*/ 1207305 h 3884068"/>
                <a:gd name="connsiteX23" fmla="*/ 978405 w 2504597"/>
                <a:gd name="connsiteY23" fmla="*/ 805025 h 3884068"/>
                <a:gd name="connsiteX24" fmla="*/ 914394 w 2504597"/>
                <a:gd name="connsiteY24" fmla="*/ 652825 h 3884068"/>
                <a:gd name="connsiteX25" fmla="*/ 1026779 w 2504597"/>
                <a:gd name="connsiteY25" fmla="*/ 566604 h 3884068"/>
                <a:gd name="connsiteX26" fmla="*/ 1013375 w 2504597"/>
                <a:gd name="connsiteY26" fmla="*/ 578504 h 3884068"/>
                <a:gd name="connsiteX27" fmla="*/ 1031819 w 2504597"/>
                <a:gd name="connsiteY27" fmla="*/ 615539 h 3884068"/>
                <a:gd name="connsiteX28" fmla="*/ 1073383 w 2504597"/>
                <a:gd name="connsiteY28" fmla="*/ 725582 h 3884068"/>
                <a:gd name="connsiteX29" fmla="*/ 1102797 w 2504597"/>
                <a:gd name="connsiteY29" fmla="*/ 1224049 h 3884068"/>
                <a:gd name="connsiteX30" fmla="*/ 1088580 w 2504597"/>
                <a:gd name="connsiteY30" fmla="*/ 1255991 h 3884068"/>
                <a:gd name="connsiteX31" fmla="*/ 1127671 w 2504597"/>
                <a:gd name="connsiteY31" fmla="*/ 1274056 h 3884068"/>
                <a:gd name="connsiteX32" fmla="*/ 1152710 w 2504597"/>
                <a:gd name="connsiteY32" fmla="*/ 1176371 h 3884068"/>
                <a:gd name="connsiteX33" fmla="*/ 1105566 w 2504597"/>
                <a:gd name="connsiteY33" fmla="*/ 740682 h 3884068"/>
                <a:gd name="connsiteX34" fmla="*/ 1056001 w 2504597"/>
                <a:gd name="connsiteY34" fmla="*/ 618910 h 3884068"/>
                <a:gd name="connsiteX35" fmla="*/ 1026779 w 2504597"/>
                <a:gd name="connsiteY35" fmla="*/ 566604 h 3884068"/>
                <a:gd name="connsiteX36" fmla="*/ 952624 w 2504597"/>
                <a:gd name="connsiteY36" fmla="*/ 242 h 3884068"/>
                <a:gd name="connsiteX37" fmla="*/ 1271606 w 2504597"/>
                <a:gd name="connsiteY37" fmla="*/ 59187 h 3884068"/>
                <a:gd name="connsiteX38" fmla="*/ 1736293 w 2504597"/>
                <a:gd name="connsiteY38" fmla="*/ 484856 h 3884068"/>
                <a:gd name="connsiteX39" fmla="*/ 1249940 w 2504597"/>
                <a:gd name="connsiteY39" fmla="*/ 124746 h 3884068"/>
                <a:gd name="connsiteX40" fmla="*/ 1065607 w 2504597"/>
                <a:gd name="connsiteY40" fmla="*/ 78290 h 3884068"/>
                <a:gd name="connsiteX41" fmla="*/ 1008099 w 2504597"/>
                <a:gd name="connsiteY41" fmla="*/ 73028 h 3884068"/>
                <a:gd name="connsiteX42" fmla="*/ 1021644 w 2504597"/>
                <a:gd name="connsiteY42" fmla="*/ 78649 h 3884068"/>
                <a:gd name="connsiteX43" fmla="*/ 1114606 w 2504597"/>
                <a:gd name="connsiteY43" fmla="*/ 98875 h 3884068"/>
                <a:gd name="connsiteX44" fmla="*/ 1324615 w 2504597"/>
                <a:gd name="connsiteY44" fmla="*/ 178652 h 3884068"/>
                <a:gd name="connsiteX45" fmla="*/ 1728093 w 2504597"/>
                <a:gd name="connsiteY45" fmla="*/ 662733 h 3884068"/>
                <a:gd name="connsiteX46" fmla="*/ 1294363 w 2504597"/>
                <a:gd name="connsiteY46" fmla="*/ 240719 h 3884068"/>
                <a:gd name="connsiteX47" fmla="*/ 1194670 w 2504597"/>
                <a:gd name="connsiteY47" fmla="*/ 200757 h 3884068"/>
                <a:gd name="connsiteX48" fmla="*/ 1210014 w 2504597"/>
                <a:gd name="connsiteY48" fmla="*/ 215331 h 3884068"/>
                <a:gd name="connsiteX49" fmla="*/ 1290078 w 2504597"/>
                <a:gd name="connsiteY49" fmla="*/ 258014 h 3884068"/>
                <a:gd name="connsiteX50" fmla="*/ 1673675 w 2504597"/>
                <a:gd name="connsiteY50" fmla="*/ 740785 h 3884068"/>
                <a:gd name="connsiteX51" fmla="*/ 1523627 w 2504597"/>
                <a:gd name="connsiteY51" fmla="*/ 507074 h 3884068"/>
                <a:gd name="connsiteX52" fmla="*/ 1478128 w 2504597"/>
                <a:gd name="connsiteY52" fmla="*/ 465455 h 3884068"/>
                <a:gd name="connsiteX53" fmla="*/ 1538156 w 2504597"/>
                <a:gd name="connsiteY53" fmla="*/ 543973 h 3884068"/>
                <a:gd name="connsiteX54" fmla="*/ 1605157 w 2504597"/>
                <a:gd name="connsiteY54" fmla="*/ 1074812 h 3884068"/>
                <a:gd name="connsiteX55" fmla="*/ 1505897 w 2504597"/>
                <a:gd name="connsiteY55" fmla="*/ 669518 h 3884068"/>
                <a:gd name="connsiteX56" fmla="*/ 1496663 w 2504597"/>
                <a:gd name="connsiteY56" fmla="*/ 655834 h 3884068"/>
                <a:gd name="connsiteX57" fmla="*/ 1520330 w 2504597"/>
                <a:gd name="connsiteY57" fmla="*/ 719471 h 3884068"/>
                <a:gd name="connsiteX58" fmla="*/ 1431347 w 2504597"/>
                <a:gd name="connsiteY58" fmla="*/ 1255854 h 3884068"/>
                <a:gd name="connsiteX59" fmla="*/ 1421442 w 2504597"/>
                <a:gd name="connsiteY59" fmla="*/ 729408 h 3884068"/>
                <a:gd name="connsiteX60" fmla="*/ 1389465 w 2504597"/>
                <a:gd name="connsiteY60" fmla="*/ 651769 h 3884068"/>
                <a:gd name="connsiteX61" fmla="*/ 1425539 w 2504597"/>
                <a:gd name="connsiteY61" fmla="*/ 752455 h 3884068"/>
                <a:gd name="connsiteX62" fmla="*/ 1389757 w 2504597"/>
                <a:gd name="connsiteY62" fmla="*/ 1204115 h 3884068"/>
                <a:gd name="connsiteX63" fmla="*/ 1271029 w 2504597"/>
                <a:gd name="connsiteY63" fmla="*/ 554445 h 3884068"/>
                <a:gd name="connsiteX64" fmla="*/ 1261257 w 2504597"/>
                <a:gd name="connsiteY64" fmla="*/ 542793 h 3884068"/>
                <a:gd name="connsiteX65" fmla="*/ 1312897 w 2504597"/>
                <a:gd name="connsiteY65" fmla="*/ 671638 h 3884068"/>
                <a:gd name="connsiteX66" fmla="*/ 1299257 w 2504597"/>
                <a:gd name="connsiteY66" fmla="*/ 1345235 h 3884068"/>
                <a:gd name="connsiteX67" fmla="*/ 1281283 w 2504597"/>
                <a:gd name="connsiteY67" fmla="*/ 1365458 h 3884068"/>
                <a:gd name="connsiteX68" fmla="*/ 1396905 w 2504597"/>
                <a:gd name="connsiteY68" fmla="*/ 1441244 h 3884068"/>
                <a:gd name="connsiteX69" fmla="*/ 1608698 w 2504597"/>
                <a:gd name="connsiteY69" fmla="*/ 1626344 h 3884068"/>
                <a:gd name="connsiteX70" fmla="*/ 2114548 w 2504597"/>
                <a:gd name="connsiteY70" fmla="*/ 2617928 h 3884068"/>
                <a:gd name="connsiteX71" fmla="*/ 2114376 w 2504597"/>
                <a:gd name="connsiteY71" fmla="*/ 2700073 h 3884068"/>
                <a:gd name="connsiteX72" fmla="*/ 2150557 w 2504597"/>
                <a:gd name="connsiteY72" fmla="*/ 2743452 h 3884068"/>
                <a:gd name="connsiteX73" fmla="*/ 2327989 w 2504597"/>
                <a:gd name="connsiteY73" fmla="*/ 2982250 h 3884068"/>
                <a:gd name="connsiteX74" fmla="*/ 2440546 w 2504597"/>
                <a:gd name="connsiteY74" fmla="*/ 3620104 h 3884068"/>
                <a:gd name="connsiteX75" fmla="*/ 2325818 w 2504597"/>
                <a:gd name="connsiteY75" fmla="*/ 3679338 h 3884068"/>
                <a:gd name="connsiteX76" fmla="*/ 2301353 w 2504597"/>
                <a:gd name="connsiteY76" fmla="*/ 3683320 h 3884068"/>
                <a:gd name="connsiteX77" fmla="*/ 2301168 w 2504597"/>
                <a:gd name="connsiteY77" fmla="*/ 3685595 h 3884068"/>
                <a:gd name="connsiteX78" fmla="*/ 2238115 w 2504597"/>
                <a:gd name="connsiteY78" fmla="*/ 3783833 h 3884068"/>
                <a:gd name="connsiteX79" fmla="*/ 1981668 w 2504597"/>
                <a:gd name="connsiteY79" fmla="*/ 3817185 h 3884068"/>
                <a:gd name="connsiteX80" fmla="*/ 1980144 w 2504597"/>
                <a:gd name="connsiteY80" fmla="*/ 3816176 h 3884068"/>
                <a:gd name="connsiteX81" fmla="*/ 1968062 w 2504597"/>
                <a:gd name="connsiteY81" fmla="*/ 3832810 h 3884068"/>
                <a:gd name="connsiteX82" fmla="*/ 1918606 w 2504597"/>
                <a:gd name="connsiteY82" fmla="*/ 3860611 h 3884068"/>
                <a:gd name="connsiteX83" fmla="*/ 1455484 w 2504597"/>
                <a:gd name="connsiteY83" fmla="*/ 3362289 h 3884068"/>
                <a:gd name="connsiteX84" fmla="*/ 1421742 w 2504597"/>
                <a:gd name="connsiteY84" fmla="*/ 3222397 h 3884068"/>
                <a:gd name="connsiteX85" fmla="*/ 1306791 w 2504597"/>
                <a:gd name="connsiteY85" fmla="*/ 3205176 h 3884068"/>
                <a:gd name="connsiteX86" fmla="*/ 1132542 w 2504597"/>
                <a:gd name="connsiteY86" fmla="*/ 3147613 h 3884068"/>
                <a:gd name="connsiteX87" fmla="*/ 1101070 w 2504597"/>
                <a:gd name="connsiteY87" fmla="*/ 3173435 h 3884068"/>
                <a:gd name="connsiteX88" fmla="*/ 1003832 w 2504597"/>
                <a:gd name="connsiteY88" fmla="*/ 3197325 h 3884068"/>
                <a:gd name="connsiteX89" fmla="*/ 759096 w 2504597"/>
                <a:gd name="connsiteY89" fmla="*/ 2954588 h 3884068"/>
                <a:gd name="connsiteX90" fmla="*/ 757729 w 2504597"/>
                <a:gd name="connsiteY90" fmla="*/ 2938077 h 3884068"/>
                <a:gd name="connsiteX91" fmla="*/ 700149 w 2504597"/>
                <a:gd name="connsiteY91" fmla="*/ 2898834 h 3884068"/>
                <a:gd name="connsiteX92" fmla="*/ 506988 w 2504597"/>
                <a:gd name="connsiteY92" fmla="*/ 2728055 h 3884068"/>
                <a:gd name="connsiteX93" fmla="*/ 154920 w 2504597"/>
                <a:gd name="connsiteY93" fmla="*/ 1274278 h 3884068"/>
                <a:gd name="connsiteX94" fmla="*/ 244564 w 2504597"/>
                <a:gd name="connsiteY94" fmla="*/ 1204416 h 3884068"/>
                <a:gd name="connsiteX95" fmla="*/ 243926 w 2504597"/>
                <a:gd name="connsiteY95" fmla="*/ 1203467 h 3884068"/>
                <a:gd name="connsiteX96" fmla="*/ 339195 w 2504597"/>
                <a:gd name="connsiteY96" fmla="*/ 727830 h 3884068"/>
                <a:gd name="connsiteX97" fmla="*/ 344338 w 2504597"/>
                <a:gd name="connsiteY97" fmla="*/ 724435 h 3884068"/>
                <a:gd name="connsiteX98" fmla="*/ 335590 w 2504597"/>
                <a:gd name="connsiteY98" fmla="*/ 723315 h 3884068"/>
                <a:gd name="connsiteX99" fmla="*/ 196078 w 2504597"/>
                <a:gd name="connsiteY99" fmla="*/ 682120 h 3884068"/>
                <a:gd name="connsiteX100" fmla="*/ 185117 w 2504597"/>
                <a:gd name="connsiteY100" fmla="*/ 675555 h 3884068"/>
                <a:gd name="connsiteX101" fmla="*/ 791872 w 2504597"/>
                <a:gd name="connsiteY101" fmla="*/ 591453 h 3884068"/>
                <a:gd name="connsiteX102" fmla="*/ 713561 w 2504597"/>
                <a:gd name="connsiteY102" fmla="*/ 26488 h 3884068"/>
                <a:gd name="connsiteX103" fmla="*/ 748671 w 2504597"/>
                <a:gd name="connsiteY103" fmla="*/ 29343 h 3884068"/>
                <a:gd name="connsiteX104" fmla="*/ 749293 w 2504597"/>
                <a:gd name="connsiteY104" fmla="*/ 28977 h 3884068"/>
                <a:gd name="connsiteX105" fmla="*/ 952624 w 2504597"/>
                <a:gd name="connsiteY105" fmla="*/ 242 h 3884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504597" h="3884068">
                  <a:moveTo>
                    <a:pt x="1281122" y="1016176"/>
                  </a:moveTo>
                  <a:lnTo>
                    <a:pt x="1270031" y="1099316"/>
                  </a:lnTo>
                  <a:cubicBezTo>
                    <a:pt x="1263048" y="1131562"/>
                    <a:pt x="1253667" y="1161768"/>
                    <a:pt x="1241993" y="1189458"/>
                  </a:cubicBezTo>
                  <a:lnTo>
                    <a:pt x="1214820" y="1238245"/>
                  </a:lnTo>
                  <a:lnTo>
                    <a:pt x="1210243" y="1252959"/>
                  </a:lnTo>
                  <a:lnTo>
                    <a:pt x="1184667" y="1302131"/>
                  </a:lnTo>
                  <a:lnTo>
                    <a:pt x="1238716" y="1337557"/>
                  </a:lnTo>
                  <a:lnTo>
                    <a:pt x="1263070" y="1268698"/>
                  </a:lnTo>
                  <a:cubicBezTo>
                    <a:pt x="1280524" y="1198420"/>
                    <a:pt x="1287134" y="1117636"/>
                    <a:pt x="1282640" y="1031174"/>
                  </a:cubicBezTo>
                  <a:lnTo>
                    <a:pt x="1281122" y="1016176"/>
                  </a:lnTo>
                  <a:close/>
                  <a:moveTo>
                    <a:pt x="914394" y="652825"/>
                  </a:moveTo>
                  <a:lnTo>
                    <a:pt x="842554" y="687982"/>
                  </a:lnTo>
                  <a:lnTo>
                    <a:pt x="828610" y="691474"/>
                  </a:lnTo>
                  <a:lnTo>
                    <a:pt x="804026" y="701162"/>
                  </a:lnTo>
                  <a:cubicBezTo>
                    <a:pt x="786124" y="706983"/>
                    <a:pt x="766513" y="712248"/>
                    <a:pt x="745461" y="716872"/>
                  </a:cubicBezTo>
                  <a:lnTo>
                    <a:pt x="729555" y="719679"/>
                  </a:lnTo>
                  <a:lnTo>
                    <a:pt x="749039" y="786365"/>
                  </a:lnTo>
                  <a:cubicBezTo>
                    <a:pt x="765960" y="876460"/>
                    <a:pt x="765031" y="968380"/>
                    <a:pt x="747294" y="1056932"/>
                  </a:cubicBezTo>
                  <a:lnTo>
                    <a:pt x="724457" y="1132698"/>
                  </a:lnTo>
                  <a:lnTo>
                    <a:pt x="735594" y="1133964"/>
                  </a:lnTo>
                  <a:cubicBezTo>
                    <a:pt x="806135" y="1146203"/>
                    <a:pt x="878930" y="1166052"/>
                    <a:pt x="952704" y="1193202"/>
                  </a:cubicBezTo>
                  <a:lnTo>
                    <a:pt x="1012580" y="1220872"/>
                  </a:lnTo>
                  <a:lnTo>
                    <a:pt x="1016037" y="1207305"/>
                  </a:lnTo>
                  <a:cubicBezTo>
                    <a:pt x="1036906" y="1093338"/>
                    <a:pt x="1024972" y="949338"/>
                    <a:pt x="978405" y="805025"/>
                  </a:cubicBezTo>
                  <a:lnTo>
                    <a:pt x="914394" y="652825"/>
                  </a:lnTo>
                  <a:close/>
                  <a:moveTo>
                    <a:pt x="1026779" y="566604"/>
                  </a:moveTo>
                  <a:lnTo>
                    <a:pt x="1013375" y="578504"/>
                  </a:lnTo>
                  <a:lnTo>
                    <a:pt x="1031819" y="615539"/>
                  </a:lnTo>
                  <a:cubicBezTo>
                    <a:pt x="1047069" y="650495"/>
                    <a:pt x="1061025" y="687280"/>
                    <a:pt x="1073383" y="725582"/>
                  </a:cubicBezTo>
                  <a:cubicBezTo>
                    <a:pt x="1135178" y="917090"/>
                    <a:pt x="1142443" y="1101172"/>
                    <a:pt x="1102797" y="1224049"/>
                  </a:cubicBezTo>
                  <a:lnTo>
                    <a:pt x="1088580" y="1255991"/>
                  </a:lnTo>
                  <a:lnTo>
                    <a:pt x="1127671" y="1274056"/>
                  </a:lnTo>
                  <a:lnTo>
                    <a:pt x="1152710" y="1176371"/>
                  </a:lnTo>
                  <a:cubicBezTo>
                    <a:pt x="1172135" y="1047058"/>
                    <a:pt x="1157177" y="893184"/>
                    <a:pt x="1105566" y="740682"/>
                  </a:cubicBezTo>
                  <a:cubicBezTo>
                    <a:pt x="1091230" y="698321"/>
                    <a:pt x="1074583" y="657592"/>
                    <a:pt x="1056001" y="618910"/>
                  </a:cubicBezTo>
                  <a:lnTo>
                    <a:pt x="1026779" y="566604"/>
                  </a:lnTo>
                  <a:close/>
                  <a:moveTo>
                    <a:pt x="952624" y="242"/>
                  </a:moveTo>
                  <a:cubicBezTo>
                    <a:pt x="1048467" y="2576"/>
                    <a:pt x="1158577" y="21833"/>
                    <a:pt x="1271606" y="59187"/>
                  </a:cubicBezTo>
                  <a:cubicBezTo>
                    <a:pt x="1573020" y="158797"/>
                    <a:pt x="1781066" y="349375"/>
                    <a:pt x="1736293" y="484856"/>
                  </a:cubicBezTo>
                  <a:cubicBezTo>
                    <a:pt x="1696431" y="352988"/>
                    <a:pt x="1499609" y="207256"/>
                    <a:pt x="1249940" y="124746"/>
                  </a:cubicBezTo>
                  <a:cubicBezTo>
                    <a:pt x="1187524" y="104119"/>
                    <a:pt x="1125404" y="88633"/>
                    <a:pt x="1065607" y="78290"/>
                  </a:cubicBezTo>
                  <a:lnTo>
                    <a:pt x="1008099" y="73028"/>
                  </a:lnTo>
                  <a:lnTo>
                    <a:pt x="1021644" y="78649"/>
                  </a:lnTo>
                  <a:lnTo>
                    <a:pt x="1114606" y="98875"/>
                  </a:lnTo>
                  <a:cubicBezTo>
                    <a:pt x="1182148" y="117252"/>
                    <a:pt x="1253277" y="143880"/>
                    <a:pt x="1324615" y="178652"/>
                  </a:cubicBezTo>
                  <a:cubicBezTo>
                    <a:pt x="1609969" y="317740"/>
                    <a:pt x="1790611" y="534471"/>
                    <a:pt x="1728093" y="662733"/>
                  </a:cubicBezTo>
                  <a:cubicBezTo>
                    <a:pt x="1706255" y="526714"/>
                    <a:pt x="1530728" y="355929"/>
                    <a:pt x="1294363" y="240719"/>
                  </a:cubicBezTo>
                  <a:lnTo>
                    <a:pt x="1194670" y="200757"/>
                  </a:lnTo>
                  <a:lnTo>
                    <a:pt x="1210014" y="215331"/>
                  </a:lnTo>
                  <a:lnTo>
                    <a:pt x="1290078" y="258014"/>
                  </a:lnTo>
                  <a:cubicBezTo>
                    <a:pt x="1564146" y="418197"/>
                    <a:pt x="1735888" y="634341"/>
                    <a:pt x="1673675" y="740785"/>
                  </a:cubicBezTo>
                  <a:cubicBezTo>
                    <a:pt x="1663141" y="672944"/>
                    <a:pt x="1608296" y="590008"/>
                    <a:pt x="1523627" y="507074"/>
                  </a:cubicBezTo>
                  <a:lnTo>
                    <a:pt x="1478128" y="465455"/>
                  </a:lnTo>
                  <a:lnTo>
                    <a:pt x="1538156" y="543973"/>
                  </a:lnTo>
                  <a:cubicBezTo>
                    <a:pt x="1676363" y="749219"/>
                    <a:pt x="1710216" y="961385"/>
                    <a:pt x="1605157" y="1074812"/>
                  </a:cubicBezTo>
                  <a:cubicBezTo>
                    <a:pt x="1631892" y="960869"/>
                    <a:pt x="1593465" y="814331"/>
                    <a:pt x="1505897" y="669518"/>
                  </a:cubicBezTo>
                  <a:lnTo>
                    <a:pt x="1496663" y="655834"/>
                  </a:lnTo>
                  <a:lnTo>
                    <a:pt x="1520330" y="719471"/>
                  </a:lnTo>
                  <a:cubicBezTo>
                    <a:pt x="1594485" y="961677"/>
                    <a:pt x="1565758" y="1178250"/>
                    <a:pt x="1431347" y="1255854"/>
                  </a:cubicBezTo>
                  <a:cubicBezTo>
                    <a:pt x="1501961" y="1132990"/>
                    <a:pt x="1495467" y="935446"/>
                    <a:pt x="1421442" y="729408"/>
                  </a:cubicBezTo>
                  <a:lnTo>
                    <a:pt x="1389465" y="651769"/>
                  </a:lnTo>
                  <a:lnTo>
                    <a:pt x="1425539" y="752455"/>
                  </a:lnTo>
                  <a:cubicBezTo>
                    <a:pt x="1493562" y="972757"/>
                    <a:pt x="1484417" y="1156153"/>
                    <a:pt x="1389757" y="1204115"/>
                  </a:cubicBezTo>
                  <a:cubicBezTo>
                    <a:pt x="1449998" y="1075752"/>
                    <a:pt x="1401950" y="812837"/>
                    <a:pt x="1271029" y="554445"/>
                  </a:cubicBezTo>
                  <a:lnTo>
                    <a:pt x="1261257" y="542793"/>
                  </a:lnTo>
                  <a:cubicBezTo>
                    <a:pt x="1280336" y="583599"/>
                    <a:pt x="1297678" y="626666"/>
                    <a:pt x="1312897" y="671638"/>
                  </a:cubicBezTo>
                  <a:cubicBezTo>
                    <a:pt x="1404214" y="941469"/>
                    <a:pt x="1393178" y="1203232"/>
                    <a:pt x="1299257" y="1345235"/>
                  </a:cubicBezTo>
                  <a:lnTo>
                    <a:pt x="1281283" y="1365458"/>
                  </a:lnTo>
                  <a:lnTo>
                    <a:pt x="1396905" y="1441244"/>
                  </a:lnTo>
                  <a:cubicBezTo>
                    <a:pt x="1469498" y="1496363"/>
                    <a:pt x="1540520" y="1558166"/>
                    <a:pt x="1608698" y="1626344"/>
                  </a:cubicBezTo>
                  <a:cubicBezTo>
                    <a:pt x="1920366" y="1938013"/>
                    <a:pt x="2098815" y="2309138"/>
                    <a:pt x="2114548" y="2617928"/>
                  </a:cubicBezTo>
                  <a:cubicBezTo>
                    <a:pt x="2114491" y="2645310"/>
                    <a:pt x="2114433" y="2672691"/>
                    <a:pt x="2114376" y="2700073"/>
                  </a:cubicBezTo>
                  <a:lnTo>
                    <a:pt x="2150557" y="2743452"/>
                  </a:lnTo>
                  <a:cubicBezTo>
                    <a:pt x="2225448" y="2836607"/>
                    <a:pt x="2288730" y="2922112"/>
                    <a:pt x="2327989" y="2982250"/>
                  </a:cubicBezTo>
                  <a:cubicBezTo>
                    <a:pt x="2485022" y="3222802"/>
                    <a:pt x="2571750" y="3538592"/>
                    <a:pt x="2440546" y="3620104"/>
                  </a:cubicBezTo>
                  <a:cubicBezTo>
                    <a:pt x="2403645" y="3643029"/>
                    <a:pt x="2366880" y="3667586"/>
                    <a:pt x="2325818" y="3679338"/>
                  </a:cubicBezTo>
                  <a:lnTo>
                    <a:pt x="2301353" y="3683320"/>
                  </a:lnTo>
                  <a:cubicBezTo>
                    <a:pt x="2301291" y="3684078"/>
                    <a:pt x="2301230" y="3684837"/>
                    <a:pt x="2301168" y="3685595"/>
                  </a:cubicBezTo>
                  <a:cubicBezTo>
                    <a:pt x="2291859" y="3730144"/>
                    <a:pt x="2271558" y="3764526"/>
                    <a:pt x="2238115" y="3783833"/>
                  </a:cubicBezTo>
                  <a:cubicBezTo>
                    <a:pt x="2162871" y="3827276"/>
                    <a:pt x="2087958" y="3877268"/>
                    <a:pt x="1981668" y="3817185"/>
                  </a:cubicBezTo>
                  <a:lnTo>
                    <a:pt x="1980144" y="3816176"/>
                  </a:lnTo>
                  <a:lnTo>
                    <a:pt x="1968062" y="3832810"/>
                  </a:lnTo>
                  <a:cubicBezTo>
                    <a:pt x="1953707" y="3846126"/>
                    <a:pt x="1937255" y="3855615"/>
                    <a:pt x="1918606" y="3860611"/>
                  </a:cubicBezTo>
                  <a:cubicBezTo>
                    <a:pt x="1769408" y="3900589"/>
                    <a:pt x="1615862" y="3960833"/>
                    <a:pt x="1455484" y="3362289"/>
                  </a:cubicBezTo>
                  <a:lnTo>
                    <a:pt x="1421742" y="3222397"/>
                  </a:lnTo>
                  <a:lnTo>
                    <a:pt x="1306791" y="3205176"/>
                  </a:lnTo>
                  <a:lnTo>
                    <a:pt x="1132542" y="3147613"/>
                  </a:lnTo>
                  <a:lnTo>
                    <a:pt x="1101070" y="3173435"/>
                  </a:lnTo>
                  <a:cubicBezTo>
                    <a:pt x="1071183" y="3188818"/>
                    <a:pt x="1038324" y="3197325"/>
                    <a:pt x="1003832" y="3197325"/>
                  </a:cubicBezTo>
                  <a:cubicBezTo>
                    <a:pt x="883111" y="3197325"/>
                    <a:pt x="782390" y="3093118"/>
                    <a:pt x="759096" y="2954588"/>
                  </a:cubicBezTo>
                  <a:lnTo>
                    <a:pt x="757729" y="2938077"/>
                  </a:lnTo>
                  <a:lnTo>
                    <a:pt x="700149" y="2898834"/>
                  </a:lnTo>
                  <a:cubicBezTo>
                    <a:pt x="634033" y="2847394"/>
                    <a:pt x="569321" y="2790389"/>
                    <a:pt x="506988" y="2728055"/>
                  </a:cubicBezTo>
                  <a:cubicBezTo>
                    <a:pt x="8318" y="2229385"/>
                    <a:pt x="-149309" y="1578506"/>
                    <a:pt x="154920" y="1274278"/>
                  </a:cubicBezTo>
                  <a:lnTo>
                    <a:pt x="244564" y="1204416"/>
                  </a:lnTo>
                  <a:lnTo>
                    <a:pt x="243926" y="1203467"/>
                  </a:lnTo>
                  <a:cubicBezTo>
                    <a:pt x="400883" y="1097967"/>
                    <a:pt x="443411" y="885642"/>
                    <a:pt x="339195" y="727830"/>
                  </a:cubicBezTo>
                  <a:lnTo>
                    <a:pt x="344338" y="724435"/>
                  </a:lnTo>
                  <a:lnTo>
                    <a:pt x="335590" y="723315"/>
                  </a:lnTo>
                  <a:cubicBezTo>
                    <a:pt x="279520" y="713413"/>
                    <a:pt x="231634" y="699232"/>
                    <a:pt x="196078" y="682120"/>
                  </a:cubicBezTo>
                  <a:lnTo>
                    <a:pt x="185117" y="675555"/>
                  </a:lnTo>
                  <a:lnTo>
                    <a:pt x="791872" y="591453"/>
                  </a:lnTo>
                  <a:cubicBezTo>
                    <a:pt x="658040" y="466970"/>
                    <a:pt x="659867" y="103091"/>
                    <a:pt x="713561" y="26488"/>
                  </a:cubicBezTo>
                  <a:lnTo>
                    <a:pt x="748671" y="29343"/>
                  </a:lnTo>
                  <a:lnTo>
                    <a:pt x="749293" y="28977"/>
                  </a:lnTo>
                  <a:cubicBezTo>
                    <a:pt x="802788" y="8101"/>
                    <a:pt x="872754" y="-1705"/>
                    <a:pt x="952624" y="242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0AF6AD97-4CC1-4BEF-9C38-1C2AEABE8D7E}"/>
                </a:ext>
              </a:extLst>
            </p:cNvPr>
            <p:cNvSpPr/>
            <p:nvPr/>
          </p:nvSpPr>
          <p:spPr>
            <a:xfrm rot="3620616" flipV="1">
              <a:off x="2366712" y="3230717"/>
              <a:ext cx="2031208" cy="1011533"/>
            </a:xfrm>
            <a:custGeom>
              <a:avLst/>
              <a:gdLst>
                <a:gd name="connsiteX0" fmla="*/ 735431 w 1963640"/>
                <a:gd name="connsiteY0" fmla="*/ 0 h 972527"/>
                <a:gd name="connsiteX1" fmla="*/ 892200 w 1963640"/>
                <a:gd name="connsiteY1" fmla="*/ 8543 h 972527"/>
                <a:gd name="connsiteX2" fmla="*/ 992017 w 1963640"/>
                <a:gd name="connsiteY2" fmla="*/ 25292 h 972527"/>
                <a:gd name="connsiteX3" fmla="*/ 1022555 w 1963640"/>
                <a:gd name="connsiteY3" fmla="*/ 29583 h 972527"/>
                <a:gd name="connsiteX4" fmla="*/ 1288393 w 1963640"/>
                <a:gd name="connsiteY4" fmla="*/ 87957 h 972527"/>
                <a:gd name="connsiteX5" fmla="*/ 1922189 w 1963640"/>
                <a:gd name="connsiteY5" fmla="*/ 421393 h 972527"/>
                <a:gd name="connsiteX6" fmla="*/ 1821260 w 1963640"/>
                <a:gd name="connsiteY6" fmla="*/ 472336 h 972527"/>
                <a:gd name="connsiteX7" fmla="*/ 1818346 w 1963640"/>
                <a:gd name="connsiteY7" fmla="*/ 472471 h 972527"/>
                <a:gd name="connsiteX8" fmla="*/ 1870021 w 1963640"/>
                <a:gd name="connsiteY8" fmla="*/ 502710 h 972527"/>
                <a:gd name="connsiteX9" fmla="*/ 1962380 w 1963640"/>
                <a:gd name="connsiteY9" fmla="*/ 618934 h 972527"/>
                <a:gd name="connsiteX10" fmla="*/ 1824283 w 1963640"/>
                <a:gd name="connsiteY10" fmla="*/ 673408 h 972527"/>
                <a:gd name="connsiteX11" fmla="*/ 1760907 w 1963640"/>
                <a:gd name="connsiteY11" fmla="*/ 672282 h 972527"/>
                <a:gd name="connsiteX12" fmla="*/ 1809999 w 1963640"/>
                <a:gd name="connsiteY12" fmla="*/ 710126 h 972527"/>
                <a:gd name="connsiteX13" fmla="*/ 1847099 w 1963640"/>
                <a:gd name="connsiteY13" fmla="*/ 783752 h 972527"/>
                <a:gd name="connsiteX14" fmla="*/ 1709002 w 1963640"/>
                <a:gd name="connsiteY14" fmla="*/ 838226 h 972527"/>
                <a:gd name="connsiteX15" fmla="*/ 1635641 w 1963640"/>
                <a:gd name="connsiteY15" fmla="*/ 838654 h 972527"/>
                <a:gd name="connsiteX16" fmla="*/ 1644470 w 1963640"/>
                <a:gd name="connsiteY16" fmla="*/ 847453 h 972527"/>
                <a:gd name="connsiteX17" fmla="*/ 1655489 w 1963640"/>
                <a:gd name="connsiteY17" fmla="*/ 891294 h 972527"/>
                <a:gd name="connsiteX18" fmla="*/ 1428952 w 1963640"/>
                <a:gd name="connsiteY18" fmla="*/ 946284 h 972527"/>
                <a:gd name="connsiteX19" fmla="*/ 1350673 w 1963640"/>
                <a:gd name="connsiteY19" fmla="*/ 940225 h 972527"/>
                <a:gd name="connsiteX20" fmla="*/ 1347788 w 1963640"/>
                <a:gd name="connsiteY20" fmla="*/ 943786 h 972527"/>
                <a:gd name="connsiteX21" fmla="*/ 654137 w 1963640"/>
                <a:gd name="connsiteY21" fmla="*/ 888560 h 972527"/>
                <a:gd name="connsiteX22" fmla="*/ 394728 w 1963640"/>
                <a:gd name="connsiteY22" fmla="*/ 806194 h 972527"/>
                <a:gd name="connsiteX23" fmla="*/ 309879 w 1963640"/>
                <a:gd name="connsiteY23" fmla="*/ 771911 h 972527"/>
                <a:gd name="connsiteX24" fmla="*/ 300514 w 1963640"/>
                <a:gd name="connsiteY24" fmla="*/ 769163 h 972527"/>
                <a:gd name="connsiteX25" fmla="*/ 185391 w 1963640"/>
                <a:gd name="connsiteY25" fmla="*/ 717818 h 972527"/>
                <a:gd name="connsiteX26" fmla="*/ 129191 w 1963640"/>
                <a:gd name="connsiteY26" fmla="*/ 680998 h 972527"/>
                <a:gd name="connsiteX27" fmla="*/ 112700 w 1963640"/>
                <a:gd name="connsiteY27" fmla="*/ 671348 h 972527"/>
                <a:gd name="connsiteX28" fmla="*/ 102724 w 1963640"/>
                <a:gd name="connsiteY28" fmla="*/ 663658 h 972527"/>
                <a:gd name="connsiteX29" fmla="*/ 90405 w 1963640"/>
                <a:gd name="connsiteY29" fmla="*/ 655587 h 972527"/>
                <a:gd name="connsiteX30" fmla="*/ 84070 w 1963640"/>
                <a:gd name="connsiteY30" fmla="*/ 649278 h 972527"/>
                <a:gd name="connsiteX31" fmla="*/ 57441 w 1963640"/>
                <a:gd name="connsiteY31" fmla="*/ 628750 h 972527"/>
                <a:gd name="connsiteX32" fmla="*/ 32764 w 1963640"/>
                <a:gd name="connsiteY32" fmla="*/ 598182 h 972527"/>
                <a:gd name="connsiteX33" fmla="*/ 18686 w 1963640"/>
                <a:gd name="connsiteY33" fmla="*/ 584161 h 972527"/>
                <a:gd name="connsiteX34" fmla="*/ 0 w 1963640"/>
                <a:gd name="connsiteY34" fmla="*/ 551621 h 972527"/>
                <a:gd name="connsiteX35" fmla="*/ 309916 w 1963640"/>
                <a:gd name="connsiteY35" fmla="*/ 551621 h 972527"/>
                <a:gd name="connsiteX36" fmla="*/ 309916 w 1963640"/>
                <a:gd name="connsiteY36" fmla="*/ 69054 h 972527"/>
                <a:gd name="connsiteX37" fmla="*/ 432647 w 1963640"/>
                <a:gd name="connsiteY37" fmla="*/ 33044 h 972527"/>
                <a:gd name="connsiteX38" fmla="*/ 735431 w 1963640"/>
                <a:gd name="connsiteY38" fmla="*/ 0 h 972527"/>
                <a:gd name="connsiteX0" fmla="*/ 309916 w 1963640"/>
                <a:gd name="connsiteY0" fmla="*/ 551621 h 972527"/>
                <a:gd name="connsiteX1" fmla="*/ 309916 w 1963640"/>
                <a:gd name="connsiteY1" fmla="*/ 69054 h 972527"/>
                <a:gd name="connsiteX2" fmla="*/ 432647 w 1963640"/>
                <a:gd name="connsiteY2" fmla="*/ 33044 h 972527"/>
                <a:gd name="connsiteX3" fmla="*/ 735431 w 1963640"/>
                <a:gd name="connsiteY3" fmla="*/ 0 h 972527"/>
                <a:gd name="connsiteX4" fmla="*/ 892200 w 1963640"/>
                <a:gd name="connsiteY4" fmla="*/ 8543 h 972527"/>
                <a:gd name="connsiteX5" fmla="*/ 992017 w 1963640"/>
                <a:gd name="connsiteY5" fmla="*/ 25292 h 972527"/>
                <a:gd name="connsiteX6" fmla="*/ 1022555 w 1963640"/>
                <a:gd name="connsiteY6" fmla="*/ 29583 h 972527"/>
                <a:gd name="connsiteX7" fmla="*/ 1288393 w 1963640"/>
                <a:gd name="connsiteY7" fmla="*/ 87957 h 972527"/>
                <a:gd name="connsiteX8" fmla="*/ 1922189 w 1963640"/>
                <a:gd name="connsiteY8" fmla="*/ 421393 h 972527"/>
                <a:gd name="connsiteX9" fmla="*/ 1821260 w 1963640"/>
                <a:gd name="connsiteY9" fmla="*/ 472336 h 972527"/>
                <a:gd name="connsiteX10" fmla="*/ 1818346 w 1963640"/>
                <a:gd name="connsiteY10" fmla="*/ 472471 h 972527"/>
                <a:gd name="connsiteX11" fmla="*/ 1870021 w 1963640"/>
                <a:gd name="connsiteY11" fmla="*/ 502710 h 972527"/>
                <a:gd name="connsiteX12" fmla="*/ 1962380 w 1963640"/>
                <a:gd name="connsiteY12" fmla="*/ 618934 h 972527"/>
                <a:gd name="connsiteX13" fmla="*/ 1824283 w 1963640"/>
                <a:gd name="connsiteY13" fmla="*/ 673408 h 972527"/>
                <a:gd name="connsiteX14" fmla="*/ 1760907 w 1963640"/>
                <a:gd name="connsiteY14" fmla="*/ 672282 h 972527"/>
                <a:gd name="connsiteX15" fmla="*/ 1809999 w 1963640"/>
                <a:gd name="connsiteY15" fmla="*/ 710126 h 972527"/>
                <a:gd name="connsiteX16" fmla="*/ 1847099 w 1963640"/>
                <a:gd name="connsiteY16" fmla="*/ 783752 h 972527"/>
                <a:gd name="connsiteX17" fmla="*/ 1709002 w 1963640"/>
                <a:gd name="connsiteY17" fmla="*/ 838226 h 972527"/>
                <a:gd name="connsiteX18" fmla="*/ 1635641 w 1963640"/>
                <a:gd name="connsiteY18" fmla="*/ 838654 h 972527"/>
                <a:gd name="connsiteX19" fmla="*/ 1644470 w 1963640"/>
                <a:gd name="connsiteY19" fmla="*/ 847453 h 972527"/>
                <a:gd name="connsiteX20" fmla="*/ 1655489 w 1963640"/>
                <a:gd name="connsiteY20" fmla="*/ 891294 h 972527"/>
                <a:gd name="connsiteX21" fmla="*/ 1428952 w 1963640"/>
                <a:gd name="connsiteY21" fmla="*/ 946284 h 972527"/>
                <a:gd name="connsiteX22" fmla="*/ 1350673 w 1963640"/>
                <a:gd name="connsiteY22" fmla="*/ 940225 h 972527"/>
                <a:gd name="connsiteX23" fmla="*/ 1347788 w 1963640"/>
                <a:gd name="connsiteY23" fmla="*/ 943786 h 972527"/>
                <a:gd name="connsiteX24" fmla="*/ 654137 w 1963640"/>
                <a:gd name="connsiteY24" fmla="*/ 888560 h 972527"/>
                <a:gd name="connsiteX25" fmla="*/ 394728 w 1963640"/>
                <a:gd name="connsiteY25" fmla="*/ 806194 h 972527"/>
                <a:gd name="connsiteX26" fmla="*/ 309879 w 1963640"/>
                <a:gd name="connsiteY26" fmla="*/ 771911 h 972527"/>
                <a:gd name="connsiteX27" fmla="*/ 300514 w 1963640"/>
                <a:gd name="connsiteY27" fmla="*/ 769163 h 972527"/>
                <a:gd name="connsiteX28" fmla="*/ 185391 w 1963640"/>
                <a:gd name="connsiteY28" fmla="*/ 717818 h 972527"/>
                <a:gd name="connsiteX29" fmla="*/ 129191 w 1963640"/>
                <a:gd name="connsiteY29" fmla="*/ 680998 h 972527"/>
                <a:gd name="connsiteX30" fmla="*/ 112700 w 1963640"/>
                <a:gd name="connsiteY30" fmla="*/ 671348 h 972527"/>
                <a:gd name="connsiteX31" fmla="*/ 102724 w 1963640"/>
                <a:gd name="connsiteY31" fmla="*/ 663658 h 972527"/>
                <a:gd name="connsiteX32" fmla="*/ 90405 w 1963640"/>
                <a:gd name="connsiteY32" fmla="*/ 655587 h 972527"/>
                <a:gd name="connsiteX33" fmla="*/ 84070 w 1963640"/>
                <a:gd name="connsiteY33" fmla="*/ 649278 h 972527"/>
                <a:gd name="connsiteX34" fmla="*/ 57441 w 1963640"/>
                <a:gd name="connsiteY34" fmla="*/ 628750 h 972527"/>
                <a:gd name="connsiteX35" fmla="*/ 32764 w 1963640"/>
                <a:gd name="connsiteY35" fmla="*/ 598182 h 972527"/>
                <a:gd name="connsiteX36" fmla="*/ 18686 w 1963640"/>
                <a:gd name="connsiteY36" fmla="*/ 584161 h 972527"/>
                <a:gd name="connsiteX37" fmla="*/ 0 w 1963640"/>
                <a:gd name="connsiteY37" fmla="*/ 551621 h 972527"/>
                <a:gd name="connsiteX38" fmla="*/ 401356 w 1963640"/>
                <a:gd name="connsiteY38" fmla="*/ 643061 h 972527"/>
                <a:gd name="connsiteX0" fmla="*/ 309916 w 1963640"/>
                <a:gd name="connsiteY0" fmla="*/ 551621 h 972527"/>
                <a:gd name="connsiteX1" fmla="*/ 309916 w 1963640"/>
                <a:gd name="connsiteY1" fmla="*/ 69054 h 972527"/>
                <a:gd name="connsiteX2" fmla="*/ 432647 w 1963640"/>
                <a:gd name="connsiteY2" fmla="*/ 33044 h 972527"/>
                <a:gd name="connsiteX3" fmla="*/ 735431 w 1963640"/>
                <a:gd name="connsiteY3" fmla="*/ 0 h 972527"/>
                <a:gd name="connsiteX4" fmla="*/ 892200 w 1963640"/>
                <a:gd name="connsiteY4" fmla="*/ 8543 h 972527"/>
                <a:gd name="connsiteX5" fmla="*/ 992017 w 1963640"/>
                <a:gd name="connsiteY5" fmla="*/ 25292 h 972527"/>
                <a:gd name="connsiteX6" fmla="*/ 1022555 w 1963640"/>
                <a:gd name="connsiteY6" fmla="*/ 29583 h 972527"/>
                <a:gd name="connsiteX7" fmla="*/ 1288393 w 1963640"/>
                <a:gd name="connsiteY7" fmla="*/ 87957 h 972527"/>
                <a:gd name="connsiteX8" fmla="*/ 1922189 w 1963640"/>
                <a:gd name="connsiteY8" fmla="*/ 421393 h 972527"/>
                <a:gd name="connsiteX9" fmla="*/ 1821260 w 1963640"/>
                <a:gd name="connsiteY9" fmla="*/ 472336 h 972527"/>
                <a:gd name="connsiteX10" fmla="*/ 1818346 w 1963640"/>
                <a:gd name="connsiteY10" fmla="*/ 472471 h 972527"/>
                <a:gd name="connsiteX11" fmla="*/ 1870021 w 1963640"/>
                <a:gd name="connsiteY11" fmla="*/ 502710 h 972527"/>
                <a:gd name="connsiteX12" fmla="*/ 1962380 w 1963640"/>
                <a:gd name="connsiteY12" fmla="*/ 618934 h 972527"/>
                <a:gd name="connsiteX13" fmla="*/ 1824283 w 1963640"/>
                <a:gd name="connsiteY13" fmla="*/ 673408 h 972527"/>
                <a:gd name="connsiteX14" fmla="*/ 1760907 w 1963640"/>
                <a:gd name="connsiteY14" fmla="*/ 672282 h 972527"/>
                <a:gd name="connsiteX15" fmla="*/ 1809999 w 1963640"/>
                <a:gd name="connsiteY15" fmla="*/ 710126 h 972527"/>
                <a:gd name="connsiteX16" fmla="*/ 1847099 w 1963640"/>
                <a:gd name="connsiteY16" fmla="*/ 783752 h 972527"/>
                <a:gd name="connsiteX17" fmla="*/ 1709002 w 1963640"/>
                <a:gd name="connsiteY17" fmla="*/ 838226 h 972527"/>
                <a:gd name="connsiteX18" fmla="*/ 1635641 w 1963640"/>
                <a:gd name="connsiteY18" fmla="*/ 838654 h 972527"/>
                <a:gd name="connsiteX19" fmla="*/ 1644470 w 1963640"/>
                <a:gd name="connsiteY19" fmla="*/ 847453 h 972527"/>
                <a:gd name="connsiteX20" fmla="*/ 1655489 w 1963640"/>
                <a:gd name="connsiteY20" fmla="*/ 891294 h 972527"/>
                <a:gd name="connsiteX21" fmla="*/ 1428952 w 1963640"/>
                <a:gd name="connsiteY21" fmla="*/ 946284 h 972527"/>
                <a:gd name="connsiteX22" fmla="*/ 1350673 w 1963640"/>
                <a:gd name="connsiteY22" fmla="*/ 940225 h 972527"/>
                <a:gd name="connsiteX23" fmla="*/ 1347788 w 1963640"/>
                <a:gd name="connsiteY23" fmla="*/ 943786 h 972527"/>
                <a:gd name="connsiteX24" fmla="*/ 654137 w 1963640"/>
                <a:gd name="connsiteY24" fmla="*/ 888560 h 972527"/>
                <a:gd name="connsiteX25" fmla="*/ 394728 w 1963640"/>
                <a:gd name="connsiteY25" fmla="*/ 806194 h 972527"/>
                <a:gd name="connsiteX26" fmla="*/ 309879 w 1963640"/>
                <a:gd name="connsiteY26" fmla="*/ 771911 h 972527"/>
                <a:gd name="connsiteX27" fmla="*/ 300514 w 1963640"/>
                <a:gd name="connsiteY27" fmla="*/ 769163 h 972527"/>
                <a:gd name="connsiteX28" fmla="*/ 185391 w 1963640"/>
                <a:gd name="connsiteY28" fmla="*/ 717818 h 972527"/>
                <a:gd name="connsiteX29" fmla="*/ 129191 w 1963640"/>
                <a:gd name="connsiteY29" fmla="*/ 680998 h 972527"/>
                <a:gd name="connsiteX30" fmla="*/ 112700 w 1963640"/>
                <a:gd name="connsiteY30" fmla="*/ 671348 h 972527"/>
                <a:gd name="connsiteX31" fmla="*/ 102724 w 1963640"/>
                <a:gd name="connsiteY31" fmla="*/ 663658 h 972527"/>
                <a:gd name="connsiteX32" fmla="*/ 90405 w 1963640"/>
                <a:gd name="connsiteY32" fmla="*/ 655587 h 972527"/>
                <a:gd name="connsiteX33" fmla="*/ 84070 w 1963640"/>
                <a:gd name="connsiteY33" fmla="*/ 649278 h 972527"/>
                <a:gd name="connsiteX34" fmla="*/ 57441 w 1963640"/>
                <a:gd name="connsiteY34" fmla="*/ 628750 h 972527"/>
                <a:gd name="connsiteX35" fmla="*/ 32764 w 1963640"/>
                <a:gd name="connsiteY35" fmla="*/ 598182 h 972527"/>
                <a:gd name="connsiteX36" fmla="*/ 18686 w 1963640"/>
                <a:gd name="connsiteY36" fmla="*/ 584161 h 972527"/>
                <a:gd name="connsiteX37" fmla="*/ 0 w 1963640"/>
                <a:gd name="connsiteY37" fmla="*/ 551621 h 972527"/>
                <a:gd name="connsiteX38" fmla="*/ 420406 w 1963640"/>
                <a:gd name="connsiteY38" fmla="*/ 643061 h 972527"/>
                <a:gd name="connsiteX0" fmla="*/ 309916 w 1963640"/>
                <a:gd name="connsiteY0" fmla="*/ 551621 h 972527"/>
                <a:gd name="connsiteX1" fmla="*/ 309916 w 1963640"/>
                <a:gd name="connsiteY1" fmla="*/ 69054 h 972527"/>
                <a:gd name="connsiteX2" fmla="*/ 432647 w 1963640"/>
                <a:gd name="connsiteY2" fmla="*/ 33044 h 972527"/>
                <a:gd name="connsiteX3" fmla="*/ 735431 w 1963640"/>
                <a:gd name="connsiteY3" fmla="*/ 0 h 972527"/>
                <a:gd name="connsiteX4" fmla="*/ 892200 w 1963640"/>
                <a:gd name="connsiteY4" fmla="*/ 8543 h 972527"/>
                <a:gd name="connsiteX5" fmla="*/ 992017 w 1963640"/>
                <a:gd name="connsiteY5" fmla="*/ 25292 h 972527"/>
                <a:gd name="connsiteX6" fmla="*/ 1022555 w 1963640"/>
                <a:gd name="connsiteY6" fmla="*/ 29583 h 972527"/>
                <a:gd name="connsiteX7" fmla="*/ 1288393 w 1963640"/>
                <a:gd name="connsiteY7" fmla="*/ 87957 h 972527"/>
                <a:gd name="connsiteX8" fmla="*/ 1922189 w 1963640"/>
                <a:gd name="connsiteY8" fmla="*/ 421393 h 972527"/>
                <a:gd name="connsiteX9" fmla="*/ 1821260 w 1963640"/>
                <a:gd name="connsiteY9" fmla="*/ 472336 h 972527"/>
                <a:gd name="connsiteX10" fmla="*/ 1818346 w 1963640"/>
                <a:gd name="connsiteY10" fmla="*/ 472471 h 972527"/>
                <a:gd name="connsiteX11" fmla="*/ 1870021 w 1963640"/>
                <a:gd name="connsiteY11" fmla="*/ 502710 h 972527"/>
                <a:gd name="connsiteX12" fmla="*/ 1962380 w 1963640"/>
                <a:gd name="connsiteY12" fmla="*/ 618934 h 972527"/>
                <a:gd name="connsiteX13" fmla="*/ 1824283 w 1963640"/>
                <a:gd name="connsiteY13" fmla="*/ 673408 h 972527"/>
                <a:gd name="connsiteX14" fmla="*/ 1760907 w 1963640"/>
                <a:gd name="connsiteY14" fmla="*/ 672282 h 972527"/>
                <a:gd name="connsiteX15" fmla="*/ 1809999 w 1963640"/>
                <a:gd name="connsiteY15" fmla="*/ 710126 h 972527"/>
                <a:gd name="connsiteX16" fmla="*/ 1847099 w 1963640"/>
                <a:gd name="connsiteY16" fmla="*/ 783752 h 972527"/>
                <a:gd name="connsiteX17" fmla="*/ 1709002 w 1963640"/>
                <a:gd name="connsiteY17" fmla="*/ 838226 h 972527"/>
                <a:gd name="connsiteX18" fmla="*/ 1635641 w 1963640"/>
                <a:gd name="connsiteY18" fmla="*/ 838654 h 972527"/>
                <a:gd name="connsiteX19" fmla="*/ 1644470 w 1963640"/>
                <a:gd name="connsiteY19" fmla="*/ 847453 h 972527"/>
                <a:gd name="connsiteX20" fmla="*/ 1655489 w 1963640"/>
                <a:gd name="connsiteY20" fmla="*/ 891294 h 972527"/>
                <a:gd name="connsiteX21" fmla="*/ 1428952 w 1963640"/>
                <a:gd name="connsiteY21" fmla="*/ 946284 h 972527"/>
                <a:gd name="connsiteX22" fmla="*/ 1350673 w 1963640"/>
                <a:gd name="connsiteY22" fmla="*/ 940225 h 972527"/>
                <a:gd name="connsiteX23" fmla="*/ 1347788 w 1963640"/>
                <a:gd name="connsiteY23" fmla="*/ 943786 h 972527"/>
                <a:gd name="connsiteX24" fmla="*/ 654137 w 1963640"/>
                <a:gd name="connsiteY24" fmla="*/ 888560 h 972527"/>
                <a:gd name="connsiteX25" fmla="*/ 394728 w 1963640"/>
                <a:gd name="connsiteY25" fmla="*/ 806194 h 972527"/>
                <a:gd name="connsiteX26" fmla="*/ 309879 w 1963640"/>
                <a:gd name="connsiteY26" fmla="*/ 771911 h 972527"/>
                <a:gd name="connsiteX27" fmla="*/ 300514 w 1963640"/>
                <a:gd name="connsiteY27" fmla="*/ 769163 h 972527"/>
                <a:gd name="connsiteX28" fmla="*/ 185391 w 1963640"/>
                <a:gd name="connsiteY28" fmla="*/ 717818 h 972527"/>
                <a:gd name="connsiteX29" fmla="*/ 129191 w 1963640"/>
                <a:gd name="connsiteY29" fmla="*/ 680998 h 972527"/>
                <a:gd name="connsiteX30" fmla="*/ 112700 w 1963640"/>
                <a:gd name="connsiteY30" fmla="*/ 671348 h 972527"/>
                <a:gd name="connsiteX31" fmla="*/ 102724 w 1963640"/>
                <a:gd name="connsiteY31" fmla="*/ 663658 h 972527"/>
                <a:gd name="connsiteX32" fmla="*/ 90405 w 1963640"/>
                <a:gd name="connsiteY32" fmla="*/ 655587 h 972527"/>
                <a:gd name="connsiteX33" fmla="*/ 84070 w 1963640"/>
                <a:gd name="connsiteY33" fmla="*/ 649278 h 972527"/>
                <a:gd name="connsiteX34" fmla="*/ 57441 w 1963640"/>
                <a:gd name="connsiteY34" fmla="*/ 628750 h 972527"/>
                <a:gd name="connsiteX35" fmla="*/ 32764 w 1963640"/>
                <a:gd name="connsiteY35" fmla="*/ 598182 h 972527"/>
                <a:gd name="connsiteX36" fmla="*/ 18686 w 1963640"/>
                <a:gd name="connsiteY36" fmla="*/ 584161 h 972527"/>
                <a:gd name="connsiteX37" fmla="*/ 0 w 1963640"/>
                <a:gd name="connsiteY37" fmla="*/ 551621 h 972527"/>
                <a:gd name="connsiteX0" fmla="*/ 309916 w 1963640"/>
                <a:gd name="connsiteY0" fmla="*/ 69054 h 972527"/>
                <a:gd name="connsiteX1" fmla="*/ 432647 w 1963640"/>
                <a:gd name="connsiteY1" fmla="*/ 33044 h 972527"/>
                <a:gd name="connsiteX2" fmla="*/ 735431 w 1963640"/>
                <a:gd name="connsiteY2" fmla="*/ 0 h 972527"/>
                <a:gd name="connsiteX3" fmla="*/ 892200 w 1963640"/>
                <a:gd name="connsiteY3" fmla="*/ 8543 h 972527"/>
                <a:gd name="connsiteX4" fmla="*/ 992017 w 1963640"/>
                <a:gd name="connsiteY4" fmla="*/ 25292 h 972527"/>
                <a:gd name="connsiteX5" fmla="*/ 1022555 w 1963640"/>
                <a:gd name="connsiteY5" fmla="*/ 29583 h 972527"/>
                <a:gd name="connsiteX6" fmla="*/ 1288393 w 1963640"/>
                <a:gd name="connsiteY6" fmla="*/ 87957 h 972527"/>
                <a:gd name="connsiteX7" fmla="*/ 1922189 w 1963640"/>
                <a:gd name="connsiteY7" fmla="*/ 421393 h 972527"/>
                <a:gd name="connsiteX8" fmla="*/ 1821260 w 1963640"/>
                <a:gd name="connsiteY8" fmla="*/ 472336 h 972527"/>
                <a:gd name="connsiteX9" fmla="*/ 1818346 w 1963640"/>
                <a:gd name="connsiteY9" fmla="*/ 472471 h 972527"/>
                <a:gd name="connsiteX10" fmla="*/ 1870021 w 1963640"/>
                <a:gd name="connsiteY10" fmla="*/ 502710 h 972527"/>
                <a:gd name="connsiteX11" fmla="*/ 1962380 w 1963640"/>
                <a:gd name="connsiteY11" fmla="*/ 618934 h 972527"/>
                <a:gd name="connsiteX12" fmla="*/ 1824283 w 1963640"/>
                <a:gd name="connsiteY12" fmla="*/ 673408 h 972527"/>
                <a:gd name="connsiteX13" fmla="*/ 1760907 w 1963640"/>
                <a:gd name="connsiteY13" fmla="*/ 672282 h 972527"/>
                <a:gd name="connsiteX14" fmla="*/ 1809999 w 1963640"/>
                <a:gd name="connsiteY14" fmla="*/ 710126 h 972527"/>
                <a:gd name="connsiteX15" fmla="*/ 1847099 w 1963640"/>
                <a:gd name="connsiteY15" fmla="*/ 783752 h 972527"/>
                <a:gd name="connsiteX16" fmla="*/ 1709002 w 1963640"/>
                <a:gd name="connsiteY16" fmla="*/ 838226 h 972527"/>
                <a:gd name="connsiteX17" fmla="*/ 1635641 w 1963640"/>
                <a:gd name="connsiteY17" fmla="*/ 838654 h 972527"/>
                <a:gd name="connsiteX18" fmla="*/ 1644470 w 1963640"/>
                <a:gd name="connsiteY18" fmla="*/ 847453 h 972527"/>
                <a:gd name="connsiteX19" fmla="*/ 1655489 w 1963640"/>
                <a:gd name="connsiteY19" fmla="*/ 891294 h 972527"/>
                <a:gd name="connsiteX20" fmla="*/ 1428952 w 1963640"/>
                <a:gd name="connsiteY20" fmla="*/ 946284 h 972527"/>
                <a:gd name="connsiteX21" fmla="*/ 1350673 w 1963640"/>
                <a:gd name="connsiteY21" fmla="*/ 940225 h 972527"/>
                <a:gd name="connsiteX22" fmla="*/ 1347788 w 1963640"/>
                <a:gd name="connsiteY22" fmla="*/ 943786 h 972527"/>
                <a:gd name="connsiteX23" fmla="*/ 654137 w 1963640"/>
                <a:gd name="connsiteY23" fmla="*/ 888560 h 972527"/>
                <a:gd name="connsiteX24" fmla="*/ 394728 w 1963640"/>
                <a:gd name="connsiteY24" fmla="*/ 806194 h 972527"/>
                <a:gd name="connsiteX25" fmla="*/ 309879 w 1963640"/>
                <a:gd name="connsiteY25" fmla="*/ 771911 h 972527"/>
                <a:gd name="connsiteX26" fmla="*/ 300514 w 1963640"/>
                <a:gd name="connsiteY26" fmla="*/ 769163 h 972527"/>
                <a:gd name="connsiteX27" fmla="*/ 185391 w 1963640"/>
                <a:gd name="connsiteY27" fmla="*/ 717818 h 972527"/>
                <a:gd name="connsiteX28" fmla="*/ 129191 w 1963640"/>
                <a:gd name="connsiteY28" fmla="*/ 680998 h 972527"/>
                <a:gd name="connsiteX29" fmla="*/ 112700 w 1963640"/>
                <a:gd name="connsiteY29" fmla="*/ 671348 h 972527"/>
                <a:gd name="connsiteX30" fmla="*/ 102724 w 1963640"/>
                <a:gd name="connsiteY30" fmla="*/ 663658 h 972527"/>
                <a:gd name="connsiteX31" fmla="*/ 90405 w 1963640"/>
                <a:gd name="connsiteY31" fmla="*/ 655587 h 972527"/>
                <a:gd name="connsiteX32" fmla="*/ 84070 w 1963640"/>
                <a:gd name="connsiteY32" fmla="*/ 649278 h 972527"/>
                <a:gd name="connsiteX33" fmla="*/ 57441 w 1963640"/>
                <a:gd name="connsiteY33" fmla="*/ 628750 h 972527"/>
                <a:gd name="connsiteX34" fmla="*/ 32764 w 1963640"/>
                <a:gd name="connsiteY34" fmla="*/ 598182 h 972527"/>
                <a:gd name="connsiteX35" fmla="*/ 18686 w 1963640"/>
                <a:gd name="connsiteY35" fmla="*/ 584161 h 972527"/>
                <a:gd name="connsiteX36" fmla="*/ 0 w 1963640"/>
                <a:gd name="connsiteY36" fmla="*/ 551621 h 972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3640" h="972527">
                  <a:moveTo>
                    <a:pt x="309916" y="69054"/>
                  </a:moveTo>
                  <a:lnTo>
                    <a:pt x="432647" y="33044"/>
                  </a:lnTo>
                  <a:cubicBezTo>
                    <a:pt x="525711" y="11766"/>
                    <a:pt x="628029" y="0"/>
                    <a:pt x="735431" y="0"/>
                  </a:cubicBezTo>
                  <a:cubicBezTo>
                    <a:pt x="789132" y="0"/>
                    <a:pt x="841562" y="2942"/>
                    <a:pt x="892200" y="8543"/>
                  </a:cubicBezTo>
                  <a:lnTo>
                    <a:pt x="992017" y="25292"/>
                  </a:lnTo>
                  <a:lnTo>
                    <a:pt x="1022555" y="29583"/>
                  </a:lnTo>
                  <a:cubicBezTo>
                    <a:pt x="1105345" y="43488"/>
                    <a:pt x="1195236" y="62996"/>
                    <a:pt x="1288393" y="87957"/>
                  </a:cubicBezTo>
                  <a:cubicBezTo>
                    <a:pt x="1661019" y="187802"/>
                    <a:pt x="1944779" y="337086"/>
                    <a:pt x="1922189" y="421393"/>
                  </a:cubicBezTo>
                  <a:cubicBezTo>
                    <a:pt x="1915130" y="447739"/>
                    <a:pt x="1878989" y="464622"/>
                    <a:pt x="1821260" y="472336"/>
                  </a:cubicBezTo>
                  <a:lnTo>
                    <a:pt x="1818346" y="472471"/>
                  </a:lnTo>
                  <a:lnTo>
                    <a:pt x="1870021" y="502710"/>
                  </a:lnTo>
                  <a:cubicBezTo>
                    <a:pt x="1936242" y="546566"/>
                    <a:pt x="1970851" y="587319"/>
                    <a:pt x="1962380" y="618934"/>
                  </a:cubicBezTo>
                  <a:cubicBezTo>
                    <a:pt x="1953909" y="650549"/>
                    <a:pt x="1903560" y="668537"/>
                    <a:pt x="1824283" y="673408"/>
                  </a:cubicBezTo>
                  <a:lnTo>
                    <a:pt x="1760907" y="672282"/>
                  </a:lnTo>
                  <a:lnTo>
                    <a:pt x="1809999" y="710126"/>
                  </a:lnTo>
                  <a:cubicBezTo>
                    <a:pt x="1839247" y="737538"/>
                    <a:pt x="1852747" y="762675"/>
                    <a:pt x="1847099" y="783752"/>
                  </a:cubicBezTo>
                  <a:cubicBezTo>
                    <a:pt x="1838628" y="815367"/>
                    <a:pt x="1788279" y="833355"/>
                    <a:pt x="1709002" y="838226"/>
                  </a:cubicBezTo>
                  <a:lnTo>
                    <a:pt x="1635641" y="838654"/>
                  </a:lnTo>
                  <a:lnTo>
                    <a:pt x="1644470" y="847453"/>
                  </a:lnTo>
                  <a:cubicBezTo>
                    <a:pt x="1655069" y="863362"/>
                    <a:pt x="1659019" y="878121"/>
                    <a:pt x="1655489" y="891294"/>
                  </a:cubicBezTo>
                  <a:cubicBezTo>
                    <a:pt x="1644194" y="933448"/>
                    <a:pt x="1558450" y="951375"/>
                    <a:pt x="1428952" y="946284"/>
                  </a:cubicBezTo>
                  <a:lnTo>
                    <a:pt x="1350673" y="940225"/>
                  </a:lnTo>
                  <a:lnTo>
                    <a:pt x="1347788" y="943786"/>
                  </a:lnTo>
                  <a:cubicBezTo>
                    <a:pt x="1266236" y="996489"/>
                    <a:pt x="980185" y="975925"/>
                    <a:pt x="654137" y="888560"/>
                  </a:cubicBezTo>
                  <a:cubicBezTo>
                    <a:pt x="560981" y="863599"/>
                    <a:pt x="473378" y="835548"/>
                    <a:pt x="394728" y="806194"/>
                  </a:cubicBezTo>
                  <a:lnTo>
                    <a:pt x="309879" y="771911"/>
                  </a:lnTo>
                  <a:lnTo>
                    <a:pt x="300514" y="769163"/>
                  </a:lnTo>
                  <a:cubicBezTo>
                    <a:pt x="259131" y="754050"/>
                    <a:pt x="220583" y="736841"/>
                    <a:pt x="185391" y="717818"/>
                  </a:cubicBezTo>
                  <a:lnTo>
                    <a:pt x="129191" y="680998"/>
                  </a:lnTo>
                  <a:lnTo>
                    <a:pt x="112700" y="671348"/>
                  </a:lnTo>
                  <a:lnTo>
                    <a:pt x="102724" y="663658"/>
                  </a:lnTo>
                  <a:lnTo>
                    <a:pt x="90405" y="655587"/>
                  </a:lnTo>
                  <a:lnTo>
                    <a:pt x="84070" y="649278"/>
                  </a:lnTo>
                  <a:lnTo>
                    <a:pt x="57441" y="628750"/>
                  </a:lnTo>
                  <a:lnTo>
                    <a:pt x="32764" y="598182"/>
                  </a:lnTo>
                  <a:lnTo>
                    <a:pt x="18686" y="584161"/>
                  </a:lnTo>
                  <a:lnTo>
                    <a:pt x="0" y="551621"/>
                  </a:lnTo>
                </a:path>
              </a:pathLst>
            </a:cu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31" name="楕円 130">
              <a:extLst>
                <a:ext uri="{FF2B5EF4-FFF2-40B4-BE49-F238E27FC236}">
                  <a16:creationId xmlns:a16="http://schemas.microsoft.com/office/drawing/2014/main" id="{10E78B36-50F9-4085-9CF1-FF8E0C09246F}"/>
                </a:ext>
              </a:extLst>
            </p:cNvPr>
            <p:cNvSpPr/>
            <p:nvPr/>
          </p:nvSpPr>
          <p:spPr>
            <a:xfrm>
              <a:off x="2389030" y="1797346"/>
              <a:ext cx="211296" cy="211294"/>
            </a:xfrm>
            <a:prstGeom prst="ellipse">
              <a:avLst/>
            </a:prstGeom>
            <a:solidFill>
              <a:srgbClr val="FFFF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32" name="楕円 131">
              <a:extLst>
                <a:ext uri="{FF2B5EF4-FFF2-40B4-BE49-F238E27FC236}">
                  <a16:creationId xmlns:a16="http://schemas.microsoft.com/office/drawing/2014/main" id="{1030ACAB-A067-43A4-AA97-28BA3EAE753A}"/>
                </a:ext>
              </a:extLst>
            </p:cNvPr>
            <p:cNvSpPr/>
            <p:nvPr/>
          </p:nvSpPr>
          <p:spPr>
            <a:xfrm>
              <a:off x="2434661" y="1841593"/>
              <a:ext cx="122802" cy="122800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133" name="グループ化 132">
            <a:extLst>
              <a:ext uri="{FF2B5EF4-FFF2-40B4-BE49-F238E27FC236}">
                <a16:creationId xmlns:a16="http://schemas.microsoft.com/office/drawing/2014/main" id="{457F393F-B1F3-4EA5-8F69-F439B4E7EE81}"/>
              </a:ext>
            </a:extLst>
          </p:cNvPr>
          <p:cNvGrpSpPr/>
          <p:nvPr/>
        </p:nvGrpSpPr>
        <p:grpSpPr>
          <a:xfrm>
            <a:off x="861247" y="1449238"/>
            <a:ext cx="2316106" cy="1786496"/>
            <a:chOff x="1597936" y="3297713"/>
            <a:chExt cx="3106726" cy="2396332"/>
          </a:xfrm>
        </p:grpSpPr>
        <p:grpSp>
          <p:nvGrpSpPr>
            <p:cNvPr id="134" name="グループ化 133">
              <a:extLst>
                <a:ext uri="{FF2B5EF4-FFF2-40B4-BE49-F238E27FC236}">
                  <a16:creationId xmlns:a16="http://schemas.microsoft.com/office/drawing/2014/main" id="{99593F2F-C367-4D75-AE95-936DCEDCC390}"/>
                </a:ext>
              </a:extLst>
            </p:cNvPr>
            <p:cNvGrpSpPr/>
            <p:nvPr/>
          </p:nvGrpSpPr>
          <p:grpSpPr>
            <a:xfrm>
              <a:off x="3625247" y="3297713"/>
              <a:ext cx="1079415" cy="2396332"/>
              <a:chOff x="4334027" y="1956593"/>
              <a:chExt cx="1079415" cy="2396332"/>
            </a:xfrm>
          </p:grpSpPr>
          <p:sp>
            <p:nvSpPr>
              <p:cNvPr id="167" name="楕円 47">
                <a:extLst>
                  <a:ext uri="{FF2B5EF4-FFF2-40B4-BE49-F238E27FC236}">
                    <a16:creationId xmlns:a16="http://schemas.microsoft.com/office/drawing/2014/main" id="{BD9FC26A-CDF9-4292-BB0D-52EE401C8378}"/>
                  </a:ext>
                </a:extLst>
              </p:cNvPr>
              <p:cNvSpPr/>
              <p:nvPr/>
            </p:nvSpPr>
            <p:spPr>
              <a:xfrm rot="645553">
                <a:off x="4529636" y="2376413"/>
                <a:ext cx="466428" cy="1454816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10910"/>
                  <a:gd name="connsiteY0" fmla="*/ 1032190 h 1960525"/>
                  <a:gd name="connsiteX1" fmla="*/ 0 w 1210910"/>
                  <a:gd name="connsiteY1" fmla="*/ 0 h 1960525"/>
                  <a:gd name="connsiteX2" fmla="*/ 868661 w 1210910"/>
                  <a:gd name="connsiteY2" fmla="*/ 886263 h 1960525"/>
                  <a:gd name="connsiteX3" fmla="*/ 1163514 w 1210910"/>
                  <a:gd name="connsiteY3" fmla="*/ 1960525 h 1960525"/>
                  <a:gd name="connsiteX4" fmla="*/ 234140 w 1210910"/>
                  <a:gd name="connsiteY4" fmla="*/ 1032190 h 1960525"/>
                  <a:gd name="connsiteX0" fmla="*/ 171648 w 1160184"/>
                  <a:gd name="connsiteY0" fmla="*/ 1240898 h 2169233"/>
                  <a:gd name="connsiteX1" fmla="*/ 1 w 1160184"/>
                  <a:gd name="connsiteY1" fmla="*/ -1 h 2169233"/>
                  <a:gd name="connsiteX2" fmla="*/ 806169 w 1160184"/>
                  <a:gd name="connsiteY2" fmla="*/ 1094971 h 2169233"/>
                  <a:gd name="connsiteX3" fmla="*/ 1101022 w 1160184"/>
                  <a:gd name="connsiteY3" fmla="*/ 2169233 h 2169233"/>
                  <a:gd name="connsiteX4" fmla="*/ 171648 w 1160184"/>
                  <a:gd name="connsiteY4" fmla="*/ 1240898 h 2169233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35224"/>
                  <a:gd name="connsiteY0" fmla="*/ 1240899 h 2169234"/>
                  <a:gd name="connsiteX1" fmla="*/ 46444 w 1235224"/>
                  <a:gd name="connsiteY1" fmla="*/ 0 h 2169234"/>
                  <a:gd name="connsiteX2" fmla="*/ 852612 w 1235224"/>
                  <a:gd name="connsiteY2" fmla="*/ 1094972 h 2169234"/>
                  <a:gd name="connsiteX3" fmla="*/ 1147465 w 1235224"/>
                  <a:gd name="connsiteY3" fmla="*/ 2169234 h 2169234"/>
                  <a:gd name="connsiteX4" fmla="*/ 218091 w 1235224"/>
                  <a:gd name="connsiteY4" fmla="*/ 1240899 h 2169234"/>
                  <a:gd name="connsiteX0" fmla="*/ 249340 w 1266473"/>
                  <a:gd name="connsiteY0" fmla="*/ 1240899 h 2169234"/>
                  <a:gd name="connsiteX1" fmla="*/ 77693 w 1266473"/>
                  <a:gd name="connsiteY1" fmla="*/ 0 h 2169234"/>
                  <a:gd name="connsiteX2" fmla="*/ 883861 w 1266473"/>
                  <a:gd name="connsiteY2" fmla="*/ 1094972 h 2169234"/>
                  <a:gd name="connsiteX3" fmla="*/ 1178714 w 1266473"/>
                  <a:gd name="connsiteY3" fmla="*/ 2169234 h 2169234"/>
                  <a:gd name="connsiteX4" fmla="*/ 249340 w 1266473"/>
                  <a:gd name="connsiteY4" fmla="*/ 1240899 h 2169234"/>
                  <a:gd name="connsiteX0" fmla="*/ 218941 w 1232792"/>
                  <a:gd name="connsiteY0" fmla="*/ 1240899 h 2262143"/>
                  <a:gd name="connsiteX1" fmla="*/ 47294 w 1232792"/>
                  <a:gd name="connsiteY1" fmla="*/ 0 h 2262143"/>
                  <a:gd name="connsiteX2" fmla="*/ 853462 w 1232792"/>
                  <a:gd name="connsiteY2" fmla="*/ 1094972 h 2262143"/>
                  <a:gd name="connsiteX3" fmla="*/ 1176532 w 1232792"/>
                  <a:gd name="connsiteY3" fmla="*/ 2262143 h 2262143"/>
                  <a:gd name="connsiteX4" fmla="*/ 218941 w 1232792"/>
                  <a:gd name="connsiteY4" fmla="*/ 1240899 h 2262143"/>
                  <a:gd name="connsiteX0" fmla="*/ 218941 w 1257173"/>
                  <a:gd name="connsiteY0" fmla="*/ 1240899 h 2262143"/>
                  <a:gd name="connsiteX1" fmla="*/ 47294 w 1257173"/>
                  <a:gd name="connsiteY1" fmla="*/ 0 h 2262143"/>
                  <a:gd name="connsiteX2" fmla="*/ 853462 w 1257173"/>
                  <a:gd name="connsiteY2" fmla="*/ 1094972 h 2262143"/>
                  <a:gd name="connsiteX3" fmla="*/ 1176532 w 1257173"/>
                  <a:gd name="connsiteY3" fmla="*/ 2262143 h 2262143"/>
                  <a:gd name="connsiteX4" fmla="*/ 218941 w 1257173"/>
                  <a:gd name="connsiteY4" fmla="*/ 1240899 h 2262143"/>
                  <a:gd name="connsiteX0" fmla="*/ 218941 w 1245978"/>
                  <a:gd name="connsiteY0" fmla="*/ 1240899 h 2262143"/>
                  <a:gd name="connsiteX1" fmla="*/ 47294 w 1245978"/>
                  <a:gd name="connsiteY1" fmla="*/ 0 h 2262143"/>
                  <a:gd name="connsiteX2" fmla="*/ 853462 w 1245978"/>
                  <a:gd name="connsiteY2" fmla="*/ 1094972 h 2262143"/>
                  <a:gd name="connsiteX3" fmla="*/ 1176532 w 1245978"/>
                  <a:gd name="connsiteY3" fmla="*/ 2262143 h 2262143"/>
                  <a:gd name="connsiteX4" fmla="*/ 218941 w 1245978"/>
                  <a:gd name="connsiteY4" fmla="*/ 1240899 h 2262143"/>
                  <a:gd name="connsiteX0" fmla="*/ 244508 w 1271545"/>
                  <a:gd name="connsiteY0" fmla="*/ 1240899 h 2262143"/>
                  <a:gd name="connsiteX1" fmla="*/ 72861 w 1271545"/>
                  <a:gd name="connsiteY1" fmla="*/ 0 h 2262143"/>
                  <a:gd name="connsiteX2" fmla="*/ 879029 w 1271545"/>
                  <a:gd name="connsiteY2" fmla="*/ 1094972 h 2262143"/>
                  <a:gd name="connsiteX3" fmla="*/ 1202099 w 1271545"/>
                  <a:gd name="connsiteY3" fmla="*/ 2262143 h 2262143"/>
                  <a:gd name="connsiteX4" fmla="*/ 244508 w 1271545"/>
                  <a:gd name="connsiteY4" fmla="*/ 1240899 h 2262143"/>
                  <a:gd name="connsiteX0" fmla="*/ 244508 w 1269481"/>
                  <a:gd name="connsiteY0" fmla="*/ 1240899 h 2262143"/>
                  <a:gd name="connsiteX1" fmla="*/ 72861 w 1269481"/>
                  <a:gd name="connsiteY1" fmla="*/ 0 h 2262143"/>
                  <a:gd name="connsiteX2" fmla="*/ 858509 w 1269481"/>
                  <a:gd name="connsiteY2" fmla="*/ 1027402 h 2262143"/>
                  <a:gd name="connsiteX3" fmla="*/ 1202099 w 1269481"/>
                  <a:gd name="connsiteY3" fmla="*/ 2262143 h 2262143"/>
                  <a:gd name="connsiteX4" fmla="*/ 244508 w 1269481"/>
                  <a:gd name="connsiteY4" fmla="*/ 1240899 h 2262143"/>
                  <a:gd name="connsiteX0" fmla="*/ 244508 w 1292155"/>
                  <a:gd name="connsiteY0" fmla="*/ 1240899 h 2262143"/>
                  <a:gd name="connsiteX1" fmla="*/ 72861 w 1292155"/>
                  <a:gd name="connsiteY1" fmla="*/ 0 h 2262143"/>
                  <a:gd name="connsiteX2" fmla="*/ 858509 w 1292155"/>
                  <a:gd name="connsiteY2" fmla="*/ 1027402 h 2262143"/>
                  <a:gd name="connsiteX3" fmla="*/ 1202099 w 1292155"/>
                  <a:gd name="connsiteY3" fmla="*/ 2262143 h 2262143"/>
                  <a:gd name="connsiteX4" fmla="*/ 244508 w 1292155"/>
                  <a:gd name="connsiteY4" fmla="*/ 1240899 h 2262143"/>
                  <a:gd name="connsiteX0" fmla="*/ 244508 w 1314955"/>
                  <a:gd name="connsiteY0" fmla="*/ 1240899 h 2262143"/>
                  <a:gd name="connsiteX1" fmla="*/ 72861 w 1314955"/>
                  <a:gd name="connsiteY1" fmla="*/ 0 h 2262143"/>
                  <a:gd name="connsiteX2" fmla="*/ 858509 w 1314955"/>
                  <a:gd name="connsiteY2" fmla="*/ 1027402 h 2262143"/>
                  <a:gd name="connsiteX3" fmla="*/ 1202099 w 1314955"/>
                  <a:gd name="connsiteY3" fmla="*/ 2262143 h 2262143"/>
                  <a:gd name="connsiteX4" fmla="*/ 244508 w 1314955"/>
                  <a:gd name="connsiteY4" fmla="*/ 1240899 h 2262143"/>
                  <a:gd name="connsiteX0" fmla="*/ 244508 w 1298781"/>
                  <a:gd name="connsiteY0" fmla="*/ 1240899 h 2262143"/>
                  <a:gd name="connsiteX1" fmla="*/ 72861 w 1298781"/>
                  <a:gd name="connsiteY1" fmla="*/ 0 h 2262143"/>
                  <a:gd name="connsiteX2" fmla="*/ 779411 w 1298781"/>
                  <a:gd name="connsiteY2" fmla="*/ 1089314 h 2262143"/>
                  <a:gd name="connsiteX3" fmla="*/ 1202099 w 1298781"/>
                  <a:gd name="connsiteY3" fmla="*/ 2262143 h 2262143"/>
                  <a:gd name="connsiteX4" fmla="*/ 244508 w 1298781"/>
                  <a:gd name="connsiteY4" fmla="*/ 1240899 h 226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8781" h="2262143">
                    <a:moveTo>
                      <a:pt x="244508" y="1240899"/>
                    </a:moveTo>
                    <a:cubicBezTo>
                      <a:pt x="-52361" y="920551"/>
                      <a:pt x="-37744" y="420133"/>
                      <a:pt x="72861" y="0"/>
                    </a:cubicBezTo>
                    <a:cubicBezTo>
                      <a:pt x="367294" y="396922"/>
                      <a:pt x="366864" y="756467"/>
                      <a:pt x="779411" y="1089314"/>
                    </a:cubicBezTo>
                    <a:cubicBezTo>
                      <a:pt x="1191958" y="1422161"/>
                      <a:pt x="1449106" y="1688197"/>
                      <a:pt x="1202099" y="2262143"/>
                    </a:cubicBezTo>
                    <a:cubicBezTo>
                      <a:pt x="468226" y="1925607"/>
                      <a:pt x="541377" y="1561247"/>
                      <a:pt x="244508" y="1240899"/>
                    </a:cubicBezTo>
                    <a:close/>
                  </a:path>
                </a:pathLst>
              </a:custGeom>
              <a:solidFill>
                <a:srgbClr val="00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1F8B806E-D764-48E4-B47A-121AACD7748F}"/>
                  </a:ext>
                </a:extLst>
              </p:cNvPr>
              <p:cNvSpPr/>
              <p:nvPr/>
            </p:nvSpPr>
            <p:spPr>
              <a:xfrm>
                <a:off x="4809640" y="2772244"/>
                <a:ext cx="72272" cy="1580681"/>
              </a:xfrm>
              <a:custGeom>
                <a:avLst/>
                <a:gdLst>
                  <a:gd name="connsiteX0" fmla="*/ 34158 w 309616"/>
                  <a:gd name="connsiteY0" fmla="*/ 0 h 1739558"/>
                  <a:gd name="connsiteX1" fmla="*/ 275456 w 309616"/>
                  <a:gd name="connsiteY1" fmla="*/ 0 h 1739558"/>
                  <a:gd name="connsiteX2" fmla="*/ 300903 w 309616"/>
                  <a:gd name="connsiteY2" fmla="*/ 10541 h 1739558"/>
                  <a:gd name="connsiteX3" fmla="*/ 292193 w 309616"/>
                  <a:gd name="connsiteY3" fmla="*/ 371082 h 1739558"/>
                  <a:gd name="connsiteX4" fmla="*/ 289112 w 309616"/>
                  <a:gd name="connsiteY4" fmla="*/ 763744 h 1739558"/>
                  <a:gd name="connsiteX5" fmla="*/ 301029 w 309616"/>
                  <a:gd name="connsiteY5" fmla="*/ 1522134 h 1739558"/>
                  <a:gd name="connsiteX6" fmla="*/ 309616 w 309616"/>
                  <a:gd name="connsiteY6" fmla="*/ 1725409 h 1739558"/>
                  <a:gd name="connsiteX7" fmla="*/ 275456 w 309616"/>
                  <a:gd name="connsiteY7" fmla="*/ 1739558 h 1739558"/>
                  <a:gd name="connsiteX8" fmla="*/ 34158 w 309616"/>
                  <a:gd name="connsiteY8" fmla="*/ 1739558 h 1739558"/>
                  <a:gd name="connsiteX9" fmla="*/ 0 w 309616"/>
                  <a:gd name="connsiteY9" fmla="*/ 1725409 h 1739558"/>
                  <a:gd name="connsiteX10" fmla="*/ 8587 w 309616"/>
                  <a:gd name="connsiteY10" fmla="*/ 1522134 h 1739558"/>
                  <a:gd name="connsiteX11" fmla="*/ 20503 w 309616"/>
                  <a:gd name="connsiteY11" fmla="*/ 763744 h 1739558"/>
                  <a:gd name="connsiteX12" fmla="*/ 17423 w 309616"/>
                  <a:gd name="connsiteY12" fmla="*/ 371082 h 1739558"/>
                  <a:gd name="connsiteX13" fmla="*/ 8712 w 309616"/>
                  <a:gd name="connsiteY13" fmla="*/ 10540 h 173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9616" h="1739558">
                    <a:moveTo>
                      <a:pt x="34158" y="0"/>
                    </a:moveTo>
                    <a:lnTo>
                      <a:pt x="275456" y="0"/>
                    </a:lnTo>
                    <a:lnTo>
                      <a:pt x="300903" y="10541"/>
                    </a:lnTo>
                    <a:lnTo>
                      <a:pt x="292193" y="371082"/>
                    </a:lnTo>
                    <a:cubicBezTo>
                      <a:pt x="290173" y="497915"/>
                      <a:pt x="289112" y="629238"/>
                      <a:pt x="289112" y="763744"/>
                    </a:cubicBezTo>
                    <a:cubicBezTo>
                      <a:pt x="289112" y="1032757"/>
                      <a:pt x="293355" y="1289035"/>
                      <a:pt x="301029" y="1522134"/>
                    </a:cubicBezTo>
                    <a:lnTo>
                      <a:pt x="309616" y="1725409"/>
                    </a:lnTo>
                    <a:lnTo>
                      <a:pt x="275456" y="1739558"/>
                    </a:lnTo>
                    <a:lnTo>
                      <a:pt x="34158" y="1739558"/>
                    </a:lnTo>
                    <a:lnTo>
                      <a:pt x="0" y="1725409"/>
                    </a:lnTo>
                    <a:lnTo>
                      <a:pt x="8587" y="1522134"/>
                    </a:lnTo>
                    <a:cubicBezTo>
                      <a:pt x="16260" y="1289035"/>
                      <a:pt x="20503" y="1032757"/>
                      <a:pt x="20503" y="763744"/>
                    </a:cubicBezTo>
                    <a:cubicBezTo>
                      <a:pt x="20503" y="629238"/>
                      <a:pt x="19442" y="497915"/>
                      <a:pt x="17423" y="371082"/>
                    </a:cubicBezTo>
                    <a:lnTo>
                      <a:pt x="8712" y="10540"/>
                    </a:lnTo>
                    <a:close/>
                  </a:path>
                </a:pathLst>
              </a:custGeom>
              <a:gradFill>
                <a:gsLst>
                  <a:gs pos="0">
                    <a:srgbClr val="00CC00"/>
                  </a:gs>
                  <a:gs pos="50000">
                    <a:srgbClr val="008000"/>
                  </a:gs>
                  <a:gs pos="100000">
                    <a:srgbClr val="0066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楕円 168">
                <a:extLst>
                  <a:ext uri="{FF2B5EF4-FFF2-40B4-BE49-F238E27FC236}">
                    <a16:creationId xmlns:a16="http://schemas.microsoft.com/office/drawing/2014/main" id="{E2E3DDEE-EFEE-48DD-9F91-F42890C2AF52}"/>
                  </a:ext>
                </a:extLst>
              </p:cNvPr>
              <p:cNvSpPr/>
              <p:nvPr/>
            </p:nvSpPr>
            <p:spPr>
              <a:xfrm flipH="1">
                <a:off x="4959059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0000"/>
                  </a:gs>
                  <a:gs pos="5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楕円 169">
                <a:extLst>
                  <a:ext uri="{FF2B5EF4-FFF2-40B4-BE49-F238E27FC236}">
                    <a16:creationId xmlns:a16="http://schemas.microsoft.com/office/drawing/2014/main" id="{C2C99A8B-CCEF-4658-8EA4-CF1CA03CECB6}"/>
                  </a:ext>
                </a:extLst>
              </p:cNvPr>
              <p:cNvSpPr/>
              <p:nvPr/>
            </p:nvSpPr>
            <p:spPr>
              <a:xfrm>
                <a:off x="4578611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0000"/>
                  </a:gs>
                  <a:gs pos="5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AF3F6E56-5AF8-458A-9D2C-683247D3265E}"/>
                  </a:ext>
                </a:extLst>
              </p:cNvPr>
              <p:cNvSpPr/>
              <p:nvPr/>
            </p:nvSpPr>
            <p:spPr>
              <a:xfrm>
                <a:off x="4691347" y="1956593"/>
                <a:ext cx="311881" cy="766215"/>
              </a:xfrm>
              <a:custGeom>
                <a:avLst/>
                <a:gdLst>
                  <a:gd name="connsiteX0" fmla="*/ 355784 w 1134766"/>
                  <a:gd name="connsiteY0" fmla="*/ 561 h 1375710"/>
                  <a:gd name="connsiteX1" fmla="*/ 530649 w 1134766"/>
                  <a:gd name="connsiteY1" fmla="*/ 63225 h 1375710"/>
                  <a:gd name="connsiteX2" fmla="*/ 566398 w 1134766"/>
                  <a:gd name="connsiteY2" fmla="*/ 91807 h 1375710"/>
                  <a:gd name="connsiteX3" fmla="*/ 625586 w 1134766"/>
                  <a:gd name="connsiteY3" fmla="*/ 50047 h 1375710"/>
                  <a:gd name="connsiteX4" fmla="*/ 778982 w 1134766"/>
                  <a:gd name="connsiteY4" fmla="*/ 563 h 1375710"/>
                  <a:gd name="connsiteX5" fmla="*/ 865804 w 1134766"/>
                  <a:gd name="connsiteY5" fmla="*/ 9039 h 1375710"/>
                  <a:gd name="connsiteX6" fmla="*/ 1096298 w 1134766"/>
                  <a:gd name="connsiteY6" fmla="*/ 798654 h 1375710"/>
                  <a:gd name="connsiteX7" fmla="*/ 676724 w 1134766"/>
                  <a:gd name="connsiteY7" fmla="*/ 1356885 h 1375710"/>
                  <a:gd name="connsiteX8" fmla="*/ 636940 w 1134766"/>
                  <a:gd name="connsiteY8" fmla="*/ 1365393 h 1375710"/>
                  <a:gd name="connsiteX9" fmla="*/ 632890 w 1134766"/>
                  <a:gd name="connsiteY9" fmla="*/ 1367232 h 1375710"/>
                  <a:gd name="connsiteX10" fmla="*/ 624518 w 1134766"/>
                  <a:gd name="connsiteY10" fmla="*/ 1368049 h 1375710"/>
                  <a:gd name="connsiteX11" fmla="*/ 588698 w 1134766"/>
                  <a:gd name="connsiteY11" fmla="*/ 1375710 h 1375710"/>
                  <a:gd name="connsiteX12" fmla="*/ 567377 w 1134766"/>
                  <a:gd name="connsiteY12" fmla="*/ 1373628 h 1375710"/>
                  <a:gd name="connsiteX13" fmla="*/ 546068 w 1134766"/>
                  <a:gd name="connsiteY13" fmla="*/ 1375708 h 1375710"/>
                  <a:gd name="connsiteX14" fmla="*/ 510270 w 1134766"/>
                  <a:gd name="connsiteY14" fmla="*/ 1368053 h 1375710"/>
                  <a:gd name="connsiteX15" fmla="*/ 501877 w 1134766"/>
                  <a:gd name="connsiteY15" fmla="*/ 1367233 h 1375710"/>
                  <a:gd name="connsiteX16" fmla="*/ 497817 w 1134766"/>
                  <a:gd name="connsiteY16" fmla="*/ 1365390 h 1375710"/>
                  <a:gd name="connsiteX17" fmla="*/ 458043 w 1134766"/>
                  <a:gd name="connsiteY17" fmla="*/ 1356884 h 1375710"/>
                  <a:gd name="connsiteX18" fmla="*/ 38468 w 1134766"/>
                  <a:gd name="connsiteY18" fmla="*/ 798653 h 1375710"/>
                  <a:gd name="connsiteX19" fmla="*/ 268963 w 1134766"/>
                  <a:gd name="connsiteY19" fmla="*/ 9038 h 1375710"/>
                  <a:gd name="connsiteX20" fmla="*/ 355784 w 1134766"/>
                  <a:gd name="connsiteY20" fmla="*/ 561 h 137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34766" h="1375710">
                    <a:moveTo>
                      <a:pt x="355784" y="561"/>
                    </a:moveTo>
                    <a:cubicBezTo>
                      <a:pt x="414332" y="4265"/>
                      <a:pt x="473683" y="26169"/>
                      <a:pt x="530649" y="63225"/>
                    </a:cubicBezTo>
                    <a:lnTo>
                      <a:pt x="566398" y="91807"/>
                    </a:lnTo>
                    <a:lnTo>
                      <a:pt x="625586" y="50047"/>
                    </a:lnTo>
                    <a:cubicBezTo>
                      <a:pt x="675909" y="20979"/>
                      <a:pt x="727753" y="3803"/>
                      <a:pt x="778982" y="563"/>
                    </a:cubicBezTo>
                    <a:cubicBezTo>
                      <a:pt x="808256" y="-1289"/>
                      <a:pt x="837329" y="1409"/>
                      <a:pt x="865804" y="9039"/>
                    </a:cubicBezTo>
                    <a:cubicBezTo>
                      <a:pt x="1093598" y="70076"/>
                      <a:pt x="1196794" y="423599"/>
                      <a:pt x="1096298" y="798654"/>
                    </a:cubicBezTo>
                    <a:cubicBezTo>
                      <a:pt x="1020927" y="1079945"/>
                      <a:pt x="852384" y="1293459"/>
                      <a:pt x="676724" y="1356885"/>
                    </a:cubicBezTo>
                    <a:lnTo>
                      <a:pt x="636940" y="1365393"/>
                    </a:lnTo>
                    <a:lnTo>
                      <a:pt x="632890" y="1367232"/>
                    </a:lnTo>
                    <a:lnTo>
                      <a:pt x="624518" y="1368049"/>
                    </a:lnTo>
                    <a:lnTo>
                      <a:pt x="588698" y="1375710"/>
                    </a:lnTo>
                    <a:lnTo>
                      <a:pt x="567377" y="1373628"/>
                    </a:lnTo>
                    <a:lnTo>
                      <a:pt x="546068" y="1375708"/>
                    </a:lnTo>
                    <a:lnTo>
                      <a:pt x="510270" y="1368053"/>
                    </a:lnTo>
                    <a:lnTo>
                      <a:pt x="501877" y="1367233"/>
                    </a:lnTo>
                    <a:lnTo>
                      <a:pt x="497817" y="1365390"/>
                    </a:lnTo>
                    <a:lnTo>
                      <a:pt x="458043" y="1356884"/>
                    </a:lnTo>
                    <a:cubicBezTo>
                      <a:pt x="282382" y="1293458"/>
                      <a:pt x="113839" y="1079944"/>
                      <a:pt x="38468" y="798653"/>
                    </a:cubicBezTo>
                    <a:cubicBezTo>
                      <a:pt x="-62028" y="423598"/>
                      <a:pt x="41168" y="70075"/>
                      <a:pt x="268963" y="9038"/>
                    </a:cubicBezTo>
                    <a:cubicBezTo>
                      <a:pt x="297437" y="1408"/>
                      <a:pt x="326510" y="-1290"/>
                      <a:pt x="355784" y="56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5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1CEAC6E9-D86A-46B5-B81D-B3F4754F9A4B}"/>
                  </a:ext>
                </a:extLst>
              </p:cNvPr>
              <p:cNvSpPr/>
              <p:nvPr/>
            </p:nvSpPr>
            <p:spPr>
              <a:xfrm rot="21109946" flipH="1">
                <a:off x="4726454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C5F782A5-C170-4BDF-99B3-A1D441C0A74E}"/>
                  </a:ext>
                </a:extLst>
              </p:cNvPr>
              <p:cNvSpPr/>
              <p:nvPr/>
            </p:nvSpPr>
            <p:spPr>
              <a:xfrm rot="490054">
                <a:off x="4455243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05897EB9-B68C-4DEC-8D80-BDC06333A5BB}"/>
                  </a:ext>
                </a:extLst>
              </p:cNvPr>
              <p:cNvSpPr/>
              <p:nvPr/>
            </p:nvSpPr>
            <p:spPr>
              <a:xfrm>
                <a:off x="4846878" y="2050010"/>
                <a:ext cx="207022" cy="766215"/>
              </a:xfrm>
              <a:custGeom>
                <a:avLst/>
                <a:gdLst>
                  <a:gd name="connsiteX0" fmla="*/ 131266 w 350809"/>
                  <a:gd name="connsiteY0" fmla="*/ 531 h 1298389"/>
                  <a:gd name="connsiteX1" fmla="*/ 184841 w 350809"/>
                  <a:gd name="connsiteY1" fmla="*/ 8531 h 1298389"/>
                  <a:gd name="connsiteX2" fmla="*/ 327072 w 350809"/>
                  <a:gd name="connsiteY2" fmla="*/ 753766 h 1298389"/>
                  <a:gd name="connsiteX3" fmla="*/ 68166 w 350809"/>
                  <a:gd name="connsiteY3" fmla="*/ 1280622 h 1298389"/>
                  <a:gd name="connsiteX4" fmla="*/ 43617 w 350809"/>
                  <a:gd name="connsiteY4" fmla="*/ 1288652 h 1298389"/>
                  <a:gd name="connsiteX5" fmla="*/ 41118 w 350809"/>
                  <a:gd name="connsiteY5" fmla="*/ 1290388 h 1298389"/>
                  <a:gd name="connsiteX6" fmla="*/ 35951 w 350809"/>
                  <a:gd name="connsiteY6" fmla="*/ 1291159 h 1298389"/>
                  <a:gd name="connsiteX7" fmla="*/ 13848 w 350809"/>
                  <a:gd name="connsiteY7" fmla="*/ 1298389 h 1298389"/>
                  <a:gd name="connsiteX8" fmla="*/ 692 w 350809"/>
                  <a:gd name="connsiteY8" fmla="*/ 1296424 h 1298389"/>
                  <a:gd name="connsiteX9" fmla="*/ 0 w 350809"/>
                  <a:gd name="connsiteY9" fmla="*/ 1296527 h 1298389"/>
                  <a:gd name="connsiteX10" fmla="*/ 0 w 350809"/>
                  <a:gd name="connsiteY10" fmla="*/ 86541 h 1298389"/>
                  <a:gd name="connsiteX11" fmla="*/ 87 w 350809"/>
                  <a:gd name="connsiteY11" fmla="*/ 86647 h 1298389"/>
                  <a:gd name="connsiteX12" fmla="*/ 36610 w 350809"/>
                  <a:gd name="connsiteY12" fmla="*/ 47234 h 1298389"/>
                  <a:gd name="connsiteX13" fmla="*/ 131266 w 350809"/>
                  <a:gd name="connsiteY13" fmla="*/ 531 h 129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809" h="1298389">
                    <a:moveTo>
                      <a:pt x="131266" y="531"/>
                    </a:moveTo>
                    <a:cubicBezTo>
                      <a:pt x="149330" y="-1216"/>
                      <a:pt x="167270" y="1330"/>
                      <a:pt x="184841" y="8531"/>
                    </a:cubicBezTo>
                    <a:cubicBezTo>
                      <a:pt x="325406" y="66137"/>
                      <a:pt x="389085" y="399791"/>
                      <a:pt x="327072" y="753766"/>
                    </a:cubicBezTo>
                    <a:cubicBezTo>
                      <a:pt x="280563" y="1019247"/>
                      <a:pt x="176560" y="1220761"/>
                      <a:pt x="68166" y="1280622"/>
                    </a:cubicBezTo>
                    <a:lnTo>
                      <a:pt x="43617" y="1288652"/>
                    </a:lnTo>
                    <a:lnTo>
                      <a:pt x="41118" y="1290388"/>
                    </a:lnTo>
                    <a:lnTo>
                      <a:pt x="35951" y="1291159"/>
                    </a:lnTo>
                    <a:lnTo>
                      <a:pt x="13848" y="1298389"/>
                    </a:lnTo>
                    <a:lnTo>
                      <a:pt x="692" y="1296424"/>
                    </a:lnTo>
                    <a:lnTo>
                      <a:pt x="0" y="1296527"/>
                    </a:lnTo>
                    <a:lnTo>
                      <a:pt x="0" y="86541"/>
                    </a:lnTo>
                    <a:lnTo>
                      <a:pt x="87" y="86647"/>
                    </a:lnTo>
                    <a:lnTo>
                      <a:pt x="36610" y="47234"/>
                    </a:lnTo>
                    <a:cubicBezTo>
                      <a:pt x="67663" y="19800"/>
                      <a:pt x="99654" y="3589"/>
                      <a:pt x="131266" y="531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C04B8B23-B3D9-44DB-B645-012024A3C914}"/>
                  </a:ext>
                </a:extLst>
              </p:cNvPr>
              <p:cNvSpPr/>
              <p:nvPr/>
            </p:nvSpPr>
            <p:spPr>
              <a:xfrm>
                <a:off x="4640677" y="2050010"/>
                <a:ext cx="206201" cy="766214"/>
              </a:xfrm>
              <a:custGeom>
                <a:avLst/>
                <a:gdLst>
                  <a:gd name="connsiteX0" fmla="*/ 219543 w 349419"/>
                  <a:gd name="connsiteY0" fmla="*/ 530 h 1298387"/>
                  <a:gd name="connsiteX1" fmla="*/ 327447 w 349419"/>
                  <a:gd name="connsiteY1" fmla="*/ 59672 h 1298387"/>
                  <a:gd name="connsiteX2" fmla="*/ 349419 w 349419"/>
                  <a:gd name="connsiteY2" fmla="*/ 86541 h 1298387"/>
                  <a:gd name="connsiteX3" fmla="*/ 349419 w 349419"/>
                  <a:gd name="connsiteY3" fmla="*/ 1296527 h 1298387"/>
                  <a:gd name="connsiteX4" fmla="*/ 336961 w 349419"/>
                  <a:gd name="connsiteY4" fmla="*/ 1298387 h 1298387"/>
                  <a:gd name="connsiteX5" fmla="*/ 314872 w 349419"/>
                  <a:gd name="connsiteY5" fmla="*/ 1291163 h 1298387"/>
                  <a:gd name="connsiteX6" fmla="*/ 309693 w 349419"/>
                  <a:gd name="connsiteY6" fmla="*/ 1290389 h 1298387"/>
                  <a:gd name="connsiteX7" fmla="*/ 307187 w 349419"/>
                  <a:gd name="connsiteY7" fmla="*/ 1288649 h 1298387"/>
                  <a:gd name="connsiteX8" fmla="*/ 282644 w 349419"/>
                  <a:gd name="connsiteY8" fmla="*/ 1280621 h 1298387"/>
                  <a:gd name="connsiteX9" fmla="*/ 23738 w 349419"/>
                  <a:gd name="connsiteY9" fmla="*/ 753765 h 1298387"/>
                  <a:gd name="connsiteX10" fmla="*/ 165969 w 349419"/>
                  <a:gd name="connsiteY10" fmla="*/ 8530 h 1298387"/>
                  <a:gd name="connsiteX11" fmla="*/ 219543 w 349419"/>
                  <a:gd name="connsiteY11" fmla="*/ 530 h 129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419" h="1298387">
                    <a:moveTo>
                      <a:pt x="219543" y="530"/>
                    </a:moveTo>
                    <a:cubicBezTo>
                      <a:pt x="255671" y="4025"/>
                      <a:pt x="292295" y="24698"/>
                      <a:pt x="327447" y="59672"/>
                    </a:cubicBezTo>
                    <a:lnTo>
                      <a:pt x="349419" y="86541"/>
                    </a:lnTo>
                    <a:lnTo>
                      <a:pt x="349419" y="1296527"/>
                    </a:lnTo>
                    <a:lnTo>
                      <a:pt x="336961" y="1298387"/>
                    </a:lnTo>
                    <a:lnTo>
                      <a:pt x="314872" y="1291163"/>
                    </a:lnTo>
                    <a:lnTo>
                      <a:pt x="309693" y="1290389"/>
                    </a:lnTo>
                    <a:lnTo>
                      <a:pt x="307187" y="1288649"/>
                    </a:lnTo>
                    <a:lnTo>
                      <a:pt x="282644" y="1280621"/>
                    </a:lnTo>
                    <a:cubicBezTo>
                      <a:pt x="174249" y="1220760"/>
                      <a:pt x="70247" y="1019247"/>
                      <a:pt x="23738" y="753765"/>
                    </a:cubicBezTo>
                    <a:cubicBezTo>
                      <a:pt x="-38275" y="399790"/>
                      <a:pt x="25404" y="66137"/>
                      <a:pt x="165969" y="8530"/>
                    </a:cubicBezTo>
                    <a:cubicBezTo>
                      <a:pt x="183539" y="1329"/>
                      <a:pt x="201479" y="-1217"/>
                      <a:pt x="219543" y="530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楕円 47">
                <a:extLst>
                  <a:ext uri="{FF2B5EF4-FFF2-40B4-BE49-F238E27FC236}">
                    <a16:creationId xmlns:a16="http://schemas.microsoft.com/office/drawing/2014/main" id="{E5BDC851-9B3D-4AE6-8B37-D130BB92DE45}"/>
                  </a:ext>
                </a:extLst>
              </p:cNvPr>
              <p:cNvSpPr/>
              <p:nvPr/>
            </p:nvSpPr>
            <p:spPr>
              <a:xfrm rot="531641" flipH="1">
                <a:off x="4941072" y="2748064"/>
                <a:ext cx="472370" cy="1137166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902" h="1960525">
                    <a:moveTo>
                      <a:pt x="234140" y="1032190"/>
                    </a:moveTo>
                    <a:cubicBezTo>
                      <a:pt x="213659" y="689314"/>
                      <a:pt x="211467" y="329331"/>
                      <a:pt x="0" y="0"/>
                    </a:cubicBezTo>
                    <a:cubicBezTo>
                      <a:pt x="487323" y="295227"/>
                      <a:pt x="676844" y="604043"/>
                      <a:pt x="738133" y="963043"/>
                    </a:cubicBezTo>
                    <a:cubicBezTo>
                      <a:pt x="799422" y="1322043"/>
                      <a:pt x="1350049" y="1463778"/>
                      <a:pt x="1163514" y="1960525"/>
                    </a:cubicBezTo>
                    <a:cubicBezTo>
                      <a:pt x="429641" y="1623989"/>
                      <a:pt x="254621" y="1375066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楕円 47">
                <a:extLst>
                  <a:ext uri="{FF2B5EF4-FFF2-40B4-BE49-F238E27FC236}">
                    <a16:creationId xmlns:a16="http://schemas.microsoft.com/office/drawing/2014/main" id="{C85C7317-16BC-4CEC-9DD2-7ECFA20A490A}"/>
                  </a:ext>
                </a:extLst>
              </p:cNvPr>
              <p:cNvSpPr/>
              <p:nvPr/>
            </p:nvSpPr>
            <p:spPr>
              <a:xfrm>
                <a:off x="4334027" y="2676844"/>
                <a:ext cx="518402" cy="1313678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526" h="1920218">
                    <a:moveTo>
                      <a:pt x="234140" y="1032190"/>
                    </a:moveTo>
                    <a:cubicBezTo>
                      <a:pt x="215361" y="704625"/>
                      <a:pt x="211467" y="329331"/>
                      <a:pt x="0" y="0"/>
                    </a:cubicBezTo>
                    <a:cubicBezTo>
                      <a:pt x="487323" y="295227"/>
                      <a:pt x="464296" y="699436"/>
                      <a:pt x="666717" y="1019472"/>
                    </a:cubicBezTo>
                    <a:cubicBezTo>
                      <a:pt x="869138" y="1339508"/>
                      <a:pt x="1156206" y="1423471"/>
                      <a:pt x="1214526" y="1920218"/>
                    </a:cubicBezTo>
                    <a:cubicBezTo>
                      <a:pt x="266405" y="1623989"/>
                      <a:pt x="252919" y="1359755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4B89E633-F21F-4B10-82BF-35BB32D0D750}"/>
                  </a:ext>
                </a:extLst>
              </p:cNvPr>
              <p:cNvSpPr/>
              <p:nvPr/>
            </p:nvSpPr>
            <p:spPr>
              <a:xfrm rot="21109946" flipH="1">
                <a:off x="5099805" y="1960706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84362 w 122831"/>
                  <a:gd name="connsiteY1" fmla="*/ 34408 h 515636"/>
                  <a:gd name="connsiteX2" fmla="*/ 31510 w 122831"/>
                  <a:gd name="connsiteY2" fmla="*/ 480362 h 515636"/>
                  <a:gd name="connsiteX3" fmla="*/ 46078 w 122831"/>
                  <a:gd name="connsiteY3" fmla="*/ 515636 h 515636"/>
                  <a:gd name="connsiteX4" fmla="*/ 33519 w 122831"/>
                  <a:gd name="connsiteY4" fmla="*/ 469540 h 515636"/>
                  <a:gd name="connsiteX5" fmla="*/ 105954 w 122831"/>
                  <a:gd name="connsiteY5" fmla="*/ 95460 h 515636"/>
                  <a:gd name="connsiteX6" fmla="*/ 122658 w 122831"/>
                  <a:gd name="connsiteY6" fmla="*/ 80519 h 515636"/>
                  <a:gd name="connsiteX7" fmla="*/ 121621 w 122831"/>
                  <a:gd name="connsiteY7" fmla="*/ 41506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lnTo>
                      <a:pt x="84362" y="34408"/>
                    </a:lnTo>
                    <a:cubicBezTo>
                      <a:pt x="-3939" y="136190"/>
                      <a:pt x="-25266" y="313587"/>
                      <a:pt x="31510" y="480362"/>
                    </a:cubicBezTo>
                    <a:lnTo>
                      <a:pt x="46078" y="515636"/>
                    </a:lnTo>
                    <a:lnTo>
                      <a:pt x="33519" y="469540"/>
                    </a:lnTo>
                    <a:cubicBezTo>
                      <a:pt x="3786" y="325497"/>
                      <a:pt x="30267" y="182702"/>
                      <a:pt x="105954" y="95460"/>
                    </a:cubicBezTo>
                    <a:lnTo>
                      <a:pt x="122658" y="80519"/>
                    </a:lnTo>
                    <a:lnTo>
                      <a:pt x="121621" y="41506"/>
                    </a:lnTo>
                    <a:cubicBezTo>
                      <a:pt x="121677" y="24867"/>
                      <a:pt x="122185" y="10740"/>
                      <a:pt x="122831" y="0"/>
                    </a:cubicBez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325EFA59-B1A0-4E58-94A7-2561F23B3F7D}"/>
                  </a:ext>
                </a:extLst>
              </p:cNvPr>
              <p:cNvSpPr/>
              <p:nvPr/>
            </p:nvSpPr>
            <p:spPr>
              <a:xfrm rot="490054">
                <a:off x="4477171" y="1960705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121622 w 122831"/>
                  <a:gd name="connsiteY1" fmla="*/ 41505 h 515636"/>
                  <a:gd name="connsiteX2" fmla="*/ 122658 w 122831"/>
                  <a:gd name="connsiteY2" fmla="*/ 80518 h 515636"/>
                  <a:gd name="connsiteX3" fmla="*/ 105954 w 122831"/>
                  <a:gd name="connsiteY3" fmla="*/ 95460 h 515636"/>
                  <a:gd name="connsiteX4" fmla="*/ 33519 w 122831"/>
                  <a:gd name="connsiteY4" fmla="*/ 469540 h 515636"/>
                  <a:gd name="connsiteX5" fmla="*/ 46078 w 122831"/>
                  <a:gd name="connsiteY5" fmla="*/ 515636 h 515636"/>
                  <a:gd name="connsiteX6" fmla="*/ 31510 w 122831"/>
                  <a:gd name="connsiteY6" fmla="*/ 480362 h 515636"/>
                  <a:gd name="connsiteX7" fmla="*/ 84362 w 122831"/>
                  <a:gd name="connsiteY7" fmla="*/ 34408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cubicBezTo>
                      <a:pt x="122186" y="10740"/>
                      <a:pt x="121677" y="24867"/>
                      <a:pt x="121622" y="41505"/>
                    </a:cubicBezTo>
                    <a:lnTo>
                      <a:pt x="122658" y="80518"/>
                    </a:lnTo>
                    <a:lnTo>
                      <a:pt x="105954" y="95460"/>
                    </a:lnTo>
                    <a:cubicBezTo>
                      <a:pt x="30267" y="182702"/>
                      <a:pt x="3787" y="325497"/>
                      <a:pt x="33519" y="469540"/>
                    </a:cubicBezTo>
                    <a:lnTo>
                      <a:pt x="46078" y="515636"/>
                    </a:lnTo>
                    <a:lnTo>
                      <a:pt x="31510" y="480362"/>
                    </a:lnTo>
                    <a:cubicBezTo>
                      <a:pt x="-25265" y="313587"/>
                      <a:pt x="-3938" y="136190"/>
                      <a:pt x="84362" y="34408"/>
                    </a:cubicBezTo>
                    <a:lnTo>
                      <a:pt x="122831" y="0"/>
                    </a:ln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E762CF5F-360A-489C-A512-583E1014CC3C}"/>
                  </a:ext>
                </a:extLst>
              </p:cNvPr>
              <p:cNvSpPr/>
              <p:nvPr/>
            </p:nvSpPr>
            <p:spPr>
              <a:xfrm>
                <a:off x="4846878" y="2049873"/>
                <a:ext cx="207022" cy="319931"/>
              </a:xfrm>
              <a:custGeom>
                <a:avLst/>
                <a:gdLst>
                  <a:gd name="connsiteX0" fmla="*/ 77464 w 207022"/>
                  <a:gd name="connsiteY0" fmla="*/ 314 h 319931"/>
                  <a:gd name="connsiteX1" fmla="*/ 109080 w 207022"/>
                  <a:gd name="connsiteY1" fmla="*/ 5035 h 319931"/>
                  <a:gd name="connsiteX2" fmla="*/ 207003 w 207022"/>
                  <a:gd name="connsiteY2" fmla="*/ 292757 h 319931"/>
                  <a:gd name="connsiteX3" fmla="*/ 204503 w 207022"/>
                  <a:gd name="connsiteY3" fmla="*/ 319931 h 319931"/>
                  <a:gd name="connsiteX4" fmla="*/ 195877 w 207022"/>
                  <a:gd name="connsiteY4" fmla="*/ 216491 h 319931"/>
                  <a:gd name="connsiteX5" fmla="*/ 109080 w 207022"/>
                  <a:gd name="connsiteY5" fmla="*/ 62185 h 319931"/>
                  <a:gd name="connsiteX6" fmla="*/ 77464 w 207022"/>
                  <a:gd name="connsiteY6" fmla="*/ 57464 h 319931"/>
                  <a:gd name="connsiteX7" fmla="*/ 21605 w 207022"/>
                  <a:gd name="connsiteY7" fmla="*/ 85024 h 319931"/>
                  <a:gd name="connsiteX8" fmla="*/ 52 w 207022"/>
                  <a:gd name="connsiteY8" fmla="*/ 108283 h 319931"/>
                  <a:gd name="connsiteX9" fmla="*/ 0 w 207022"/>
                  <a:gd name="connsiteY9" fmla="*/ 108220 h 319931"/>
                  <a:gd name="connsiteX10" fmla="*/ 0 w 207022"/>
                  <a:gd name="connsiteY10" fmla="*/ 51070 h 319931"/>
                  <a:gd name="connsiteX11" fmla="*/ 52 w 207022"/>
                  <a:gd name="connsiteY11" fmla="*/ 51133 h 319931"/>
                  <a:gd name="connsiteX12" fmla="*/ 21605 w 207022"/>
                  <a:gd name="connsiteY12" fmla="*/ 27874 h 319931"/>
                  <a:gd name="connsiteX13" fmla="*/ 77464 w 207022"/>
                  <a:gd name="connsiteY13" fmla="*/ 314 h 3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022" h="319931">
                    <a:moveTo>
                      <a:pt x="77464" y="314"/>
                    </a:moveTo>
                    <a:cubicBezTo>
                      <a:pt x="88124" y="-718"/>
                      <a:pt x="98711" y="785"/>
                      <a:pt x="109080" y="5035"/>
                    </a:cubicBezTo>
                    <a:cubicBezTo>
                      <a:pt x="171293" y="30531"/>
                      <a:pt x="207985" y="147660"/>
                      <a:pt x="207003" y="292757"/>
                    </a:cubicBezTo>
                    <a:lnTo>
                      <a:pt x="204503" y="319931"/>
                    </a:lnTo>
                    <a:lnTo>
                      <a:pt x="195877" y="216491"/>
                    </a:lnTo>
                    <a:cubicBezTo>
                      <a:pt x="180688" y="136906"/>
                      <a:pt x="150556" y="79182"/>
                      <a:pt x="109080" y="62185"/>
                    </a:cubicBezTo>
                    <a:cubicBezTo>
                      <a:pt x="98711" y="57935"/>
                      <a:pt x="88124" y="56433"/>
                      <a:pt x="77464" y="57464"/>
                    </a:cubicBezTo>
                    <a:cubicBezTo>
                      <a:pt x="58809" y="59268"/>
                      <a:pt x="39930" y="68835"/>
                      <a:pt x="21605" y="85024"/>
                    </a:cubicBezTo>
                    <a:lnTo>
                      <a:pt x="52" y="108283"/>
                    </a:lnTo>
                    <a:lnTo>
                      <a:pt x="0" y="108220"/>
                    </a:lnTo>
                    <a:lnTo>
                      <a:pt x="0" y="51070"/>
                    </a:lnTo>
                    <a:lnTo>
                      <a:pt x="52" y="51133"/>
                    </a:lnTo>
                    <a:lnTo>
                      <a:pt x="21605" y="27874"/>
                    </a:lnTo>
                    <a:cubicBezTo>
                      <a:pt x="39930" y="11685"/>
                      <a:pt x="58809" y="2118"/>
                      <a:pt x="77464" y="314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6FA21952-35EF-4EF5-8A3A-8DC83279CF21}"/>
                  </a:ext>
                </a:extLst>
              </p:cNvPr>
              <p:cNvSpPr/>
              <p:nvPr/>
            </p:nvSpPr>
            <p:spPr>
              <a:xfrm>
                <a:off x="4640677" y="2049873"/>
                <a:ext cx="206201" cy="319930"/>
              </a:xfrm>
              <a:custGeom>
                <a:avLst/>
                <a:gdLst>
                  <a:gd name="connsiteX0" fmla="*/ 129558 w 206201"/>
                  <a:gd name="connsiteY0" fmla="*/ 313 h 319930"/>
                  <a:gd name="connsiteX1" fmla="*/ 193235 w 206201"/>
                  <a:gd name="connsiteY1" fmla="*/ 35214 h 319930"/>
                  <a:gd name="connsiteX2" fmla="*/ 206201 w 206201"/>
                  <a:gd name="connsiteY2" fmla="*/ 51070 h 319930"/>
                  <a:gd name="connsiteX3" fmla="*/ 206201 w 206201"/>
                  <a:gd name="connsiteY3" fmla="*/ 108220 h 319930"/>
                  <a:gd name="connsiteX4" fmla="*/ 193235 w 206201"/>
                  <a:gd name="connsiteY4" fmla="*/ 92364 h 319930"/>
                  <a:gd name="connsiteX5" fmla="*/ 129558 w 206201"/>
                  <a:gd name="connsiteY5" fmla="*/ 57463 h 319930"/>
                  <a:gd name="connsiteX6" fmla="*/ 97943 w 206201"/>
                  <a:gd name="connsiteY6" fmla="*/ 62184 h 319930"/>
                  <a:gd name="connsiteX7" fmla="*/ 11146 w 206201"/>
                  <a:gd name="connsiteY7" fmla="*/ 216490 h 319930"/>
                  <a:gd name="connsiteX8" fmla="*/ 2520 w 206201"/>
                  <a:gd name="connsiteY8" fmla="*/ 319930 h 319930"/>
                  <a:gd name="connsiteX9" fmla="*/ 20 w 206201"/>
                  <a:gd name="connsiteY9" fmla="*/ 292757 h 319930"/>
                  <a:gd name="connsiteX10" fmla="*/ 97943 w 206201"/>
                  <a:gd name="connsiteY10" fmla="*/ 5034 h 319930"/>
                  <a:gd name="connsiteX11" fmla="*/ 129558 w 206201"/>
                  <a:gd name="connsiteY11" fmla="*/ 313 h 31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201" h="319930">
                    <a:moveTo>
                      <a:pt x="129558" y="313"/>
                    </a:moveTo>
                    <a:cubicBezTo>
                      <a:pt x="150878" y="2376"/>
                      <a:pt x="172491" y="14575"/>
                      <a:pt x="193235" y="35214"/>
                    </a:cubicBezTo>
                    <a:lnTo>
                      <a:pt x="206201" y="51070"/>
                    </a:lnTo>
                    <a:lnTo>
                      <a:pt x="206201" y="108220"/>
                    </a:lnTo>
                    <a:lnTo>
                      <a:pt x="193235" y="92364"/>
                    </a:lnTo>
                    <a:cubicBezTo>
                      <a:pt x="172491" y="71725"/>
                      <a:pt x="150878" y="59526"/>
                      <a:pt x="129558" y="57463"/>
                    </a:cubicBezTo>
                    <a:cubicBezTo>
                      <a:pt x="118898" y="56432"/>
                      <a:pt x="108311" y="57935"/>
                      <a:pt x="97943" y="62184"/>
                    </a:cubicBezTo>
                    <a:cubicBezTo>
                      <a:pt x="56467" y="79182"/>
                      <a:pt x="26335" y="136905"/>
                      <a:pt x="11146" y="216490"/>
                    </a:cubicBezTo>
                    <a:lnTo>
                      <a:pt x="2520" y="319930"/>
                    </a:lnTo>
                    <a:lnTo>
                      <a:pt x="20" y="292757"/>
                    </a:lnTo>
                    <a:cubicBezTo>
                      <a:pt x="-962" y="147660"/>
                      <a:pt x="35730" y="30531"/>
                      <a:pt x="97943" y="5034"/>
                    </a:cubicBezTo>
                    <a:cubicBezTo>
                      <a:pt x="108311" y="785"/>
                      <a:pt x="118898" y="-718"/>
                      <a:pt x="129558" y="31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35" name="グループ化 134">
              <a:extLst>
                <a:ext uri="{FF2B5EF4-FFF2-40B4-BE49-F238E27FC236}">
                  <a16:creationId xmlns:a16="http://schemas.microsoft.com/office/drawing/2014/main" id="{F909E5E8-37BA-41B9-9F3C-B86D6EF3CB9A}"/>
                </a:ext>
              </a:extLst>
            </p:cNvPr>
            <p:cNvGrpSpPr/>
            <p:nvPr/>
          </p:nvGrpSpPr>
          <p:grpSpPr>
            <a:xfrm>
              <a:off x="1597936" y="3297713"/>
              <a:ext cx="1166984" cy="2396332"/>
              <a:chOff x="1003299" y="1956593"/>
              <a:chExt cx="1166984" cy="2396332"/>
            </a:xfrm>
          </p:grpSpPr>
          <p:sp>
            <p:nvSpPr>
              <p:cNvPr id="152" name="楕円 47">
                <a:extLst>
                  <a:ext uri="{FF2B5EF4-FFF2-40B4-BE49-F238E27FC236}">
                    <a16:creationId xmlns:a16="http://schemas.microsoft.com/office/drawing/2014/main" id="{178208C0-A39A-46C9-A76D-840DD6D41FDC}"/>
                  </a:ext>
                </a:extLst>
              </p:cNvPr>
              <p:cNvSpPr/>
              <p:nvPr/>
            </p:nvSpPr>
            <p:spPr>
              <a:xfrm rot="20954447" flipH="1">
                <a:off x="1357791" y="2034036"/>
                <a:ext cx="600237" cy="1790398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10910"/>
                  <a:gd name="connsiteY0" fmla="*/ 1032190 h 1960525"/>
                  <a:gd name="connsiteX1" fmla="*/ 0 w 1210910"/>
                  <a:gd name="connsiteY1" fmla="*/ 0 h 1960525"/>
                  <a:gd name="connsiteX2" fmla="*/ 868661 w 1210910"/>
                  <a:gd name="connsiteY2" fmla="*/ 886263 h 1960525"/>
                  <a:gd name="connsiteX3" fmla="*/ 1163514 w 1210910"/>
                  <a:gd name="connsiteY3" fmla="*/ 1960525 h 1960525"/>
                  <a:gd name="connsiteX4" fmla="*/ 234140 w 1210910"/>
                  <a:gd name="connsiteY4" fmla="*/ 1032190 h 1960525"/>
                  <a:gd name="connsiteX0" fmla="*/ 171648 w 1160184"/>
                  <a:gd name="connsiteY0" fmla="*/ 1240898 h 2169233"/>
                  <a:gd name="connsiteX1" fmla="*/ 1 w 1160184"/>
                  <a:gd name="connsiteY1" fmla="*/ -1 h 2169233"/>
                  <a:gd name="connsiteX2" fmla="*/ 806169 w 1160184"/>
                  <a:gd name="connsiteY2" fmla="*/ 1094971 h 2169233"/>
                  <a:gd name="connsiteX3" fmla="*/ 1101022 w 1160184"/>
                  <a:gd name="connsiteY3" fmla="*/ 2169233 h 2169233"/>
                  <a:gd name="connsiteX4" fmla="*/ 171648 w 1160184"/>
                  <a:gd name="connsiteY4" fmla="*/ 1240898 h 2169233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35224"/>
                  <a:gd name="connsiteY0" fmla="*/ 1240899 h 2169234"/>
                  <a:gd name="connsiteX1" fmla="*/ 46444 w 1235224"/>
                  <a:gd name="connsiteY1" fmla="*/ 0 h 2169234"/>
                  <a:gd name="connsiteX2" fmla="*/ 852612 w 1235224"/>
                  <a:gd name="connsiteY2" fmla="*/ 1094972 h 2169234"/>
                  <a:gd name="connsiteX3" fmla="*/ 1147465 w 1235224"/>
                  <a:gd name="connsiteY3" fmla="*/ 2169234 h 2169234"/>
                  <a:gd name="connsiteX4" fmla="*/ 218091 w 1235224"/>
                  <a:gd name="connsiteY4" fmla="*/ 1240899 h 2169234"/>
                  <a:gd name="connsiteX0" fmla="*/ 249340 w 1266473"/>
                  <a:gd name="connsiteY0" fmla="*/ 1240899 h 2169234"/>
                  <a:gd name="connsiteX1" fmla="*/ 77693 w 1266473"/>
                  <a:gd name="connsiteY1" fmla="*/ 0 h 2169234"/>
                  <a:gd name="connsiteX2" fmla="*/ 883861 w 1266473"/>
                  <a:gd name="connsiteY2" fmla="*/ 1094972 h 2169234"/>
                  <a:gd name="connsiteX3" fmla="*/ 1178714 w 1266473"/>
                  <a:gd name="connsiteY3" fmla="*/ 2169234 h 2169234"/>
                  <a:gd name="connsiteX4" fmla="*/ 249340 w 1266473"/>
                  <a:gd name="connsiteY4" fmla="*/ 1240899 h 2169234"/>
                  <a:gd name="connsiteX0" fmla="*/ 218941 w 1232792"/>
                  <a:gd name="connsiteY0" fmla="*/ 1240899 h 2262143"/>
                  <a:gd name="connsiteX1" fmla="*/ 47294 w 1232792"/>
                  <a:gd name="connsiteY1" fmla="*/ 0 h 2262143"/>
                  <a:gd name="connsiteX2" fmla="*/ 853462 w 1232792"/>
                  <a:gd name="connsiteY2" fmla="*/ 1094972 h 2262143"/>
                  <a:gd name="connsiteX3" fmla="*/ 1176532 w 1232792"/>
                  <a:gd name="connsiteY3" fmla="*/ 2262143 h 2262143"/>
                  <a:gd name="connsiteX4" fmla="*/ 218941 w 1232792"/>
                  <a:gd name="connsiteY4" fmla="*/ 1240899 h 2262143"/>
                  <a:gd name="connsiteX0" fmla="*/ 218941 w 1257173"/>
                  <a:gd name="connsiteY0" fmla="*/ 1240899 h 2262143"/>
                  <a:gd name="connsiteX1" fmla="*/ 47294 w 1257173"/>
                  <a:gd name="connsiteY1" fmla="*/ 0 h 2262143"/>
                  <a:gd name="connsiteX2" fmla="*/ 853462 w 1257173"/>
                  <a:gd name="connsiteY2" fmla="*/ 1094972 h 2262143"/>
                  <a:gd name="connsiteX3" fmla="*/ 1176532 w 1257173"/>
                  <a:gd name="connsiteY3" fmla="*/ 2262143 h 2262143"/>
                  <a:gd name="connsiteX4" fmla="*/ 218941 w 1257173"/>
                  <a:gd name="connsiteY4" fmla="*/ 1240899 h 2262143"/>
                  <a:gd name="connsiteX0" fmla="*/ 218941 w 1245978"/>
                  <a:gd name="connsiteY0" fmla="*/ 1240899 h 2262143"/>
                  <a:gd name="connsiteX1" fmla="*/ 47294 w 1245978"/>
                  <a:gd name="connsiteY1" fmla="*/ 0 h 2262143"/>
                  <a:gd name="connsiteX2" fmla="*/ 853462 w 1245978"/>
                  <a:gd name="connsiteY2" fmla="*/ 1094972 h 2262143"/>
                  <a:gd name="connsiteX3" fmla="*/ 1176532 w 1245978"/>
                  <a:gd name="connsiteY3" fmla="*/ 2262143 h 2262143"/>
                  <a:gd name="connsiteX4" fmla="*/ 218941 w 1245978"/>
                  <a:gd name="connsiteY4" fmla="*/ 1240899 h 2262143"/>
                  <a:gd name="connsiteX0" fmla="*/ 244508 w 1271545"/>
                  <a:gd name="connsiteY0" fmla="*/ 1240899 h 2262143"/>
                  <a:gd name="connsiteX1" fmla="*/ 72861 w 1271545"/>
                  <a:gd name="connsiteY1" fmla="*/ 0 h 2262143"/>
                  <a:gd name="connsiteX2" fmla="*/ 879029 w 1271545"/>
                  <a:gd name="connsiteY2" fmla="*/ 1094972 h 2262143"/>
                  <a:gd name="connsiteX3" fmla="*/ 1202099 w 1271545"/>
                  <a:gd name="connsiteY3" fmla="*/ 2262143 h 2262143"/>
                  <a:gd name="connsiteX4" fmla="*/ 244508 w 1271545"/>
                  <a:gd name="connsiteY4" fmla="*/ 1240899 h 2262143"/>
                  <a:gd name="connsiteX0" fmla="*/ 244508 w 1269481"/>
                  <a:gd name="connsiteY0" fmla="*/ 1240899 h 2262143"/>
                  <a:gd name="connsiteX1" fmla="*/ 72861 w 1269481"/>
                  <a:gd name="connsiteY1" fmla="*/ 0 h 2262143"/>
                  <a:gd name="connsiteX2" fmla="*/ 858509 w 1269481"/>
                  <a:gd name="connsiteY2" fmla="*/ 1027402 h 2262143"/>
                  <a:gd name="connsiteX3" fmla="*/ 1202099 w 1269481"/>
                  <a:gd name="connsiteY3" fmla="*/ 2262143 h 2262143"/>
                  <a:gd name="connsiteX4" fmla="*/ 244508 w 1269481"/>
                  <a:gd name="connsiteY4" fmla="*/ 1240899 h 2262143"/>
                  <a:gd name="connsiteX0" fmla="*/ 244508 w 1292155"/>
                  <a:gd name="connsiteY0" fmla="*/ 1240899 h 2262143"/>
                  <a:gd name="connsiteX1" fmla="*/ 72861 w 1292155"/>
                  <a:gd name="connsiteY1" fmla="*/ 0 h 2262143"/>
                  <a:gd name="connsiteX2" fmla="*/ 858509 w 1292155"/>
                  <a:gd name="connsiteY2" fmla="*/ 1027402 h 2262143"/>
                  <a:gd name="connsiteX3" fmla="*/ 1202099 w 1292155"/>
                  <a:gd name="connsiteY3" fmla="*/ 2262143 h 2262143"/>
                  <a:gd name="connsiteX4" fmla="*/ 244508 w 1292155"/>
                  <a:gd name="connsiteY4" fmla="*/ 1240899 h 2262143"/>
                  <a:gd name="connsiteX0" fmla="*/ 244508 w 1314955"/>
                  <a:gd name="connsiteY0" fmla="*/ 1240899 h 2262143"/>
                  <a:gd name="connsiteX1" fmla="*/ 72861 w 1314955"/>
                  <a:gd name="connsiteY1" fmla="*/ 0 h 2262143"/>
                  <a:gd name="connsiteX2" fmla="*/ 858509 w 1314955"/>
                  <a:gd name="connsiteY2" fmla="*/ 1027402 h 2262143"/>
                  <a:gd name="connsiteX3" fmla="*/ 1202099 w 1314955"/>
                  <a:gd name="connsiteY3" fmla="*/ 2262143 h 2262143"/>
                  <a:gd name="connsiteX4" fmla="*/ 244508 w 1314955"/>
                  <a:gd name="connsiteY4" fmla="*/ 1240899 h 2262143"/>
                  <a:gd name="connsiteX0" fmla="*/ 244508 w 1298781"/>
                  <a:gd name="connsiteY0" fmla="*/ 1240899 h 2262143"/>
                  <a:gd name="connsiteX1" fmla="*/ 72861 w 1298781"/>
                  <a:gd name="connsiteY1" fmla="*/ 0 h 2262143"/>
                  <a:gd name="connsiteX2" fmla="*/ 779411 w 1298781"/>
                  <a:gd name="connsiteY2" fmla="*/ 1089314 h 2262143"/>
                  <a:gd name="connsiteX3" fmla="*/ 1202099 w 1298781"/>
                  <a:gd name="connsiteY3" fmla="*/ 2262143 h 2262143"/>
                  <a:gd name="connsiteX4" fmla="*/ 244508 w 1298781"/>
                  <a:gd name="connsiteY4" fmla="*/ 1240899 h 226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8781" h="2262143">
                    <a:moveTo>
                      <a:pt x="244508" y="1240899"/>
                    </a:moveTo>
                    <a:cubicBezTo>
                      <a:pt x="-52361" y="920551"/>
                      <a:pt x="-37744" y="420133"/>
                      <a:pt x="72861" y="0"/>
                    </a:cubicBezTo>
                    <a:cubicBezTo>
                      <a:pt x="367294" y="396922"/>
                      <a:pt x="366864" y="756467"/>
                      <a:pt x="779411" y="1089314"/>
                    </a:cubicBezTo>
                    <a:cubicBezTo>
                      <a:pt x="1191958" y="1422161"/>
                      <a:pt x="1449106" y="1688197"/>
                      <a:pt x="1202099" y="2262143"/>
                    </a:cubicBezTo>
                    <a:cubicBezTo>
                      <a:pt x="468226" y="1925607"/>
                      <a:pt x="541377" y="1561247"/>
                      <a:pt x="244508" y="1240899"/>
                    </a:cubicBezTo>
                    <a:close/>
                  </a:path>
                </a:pathLst>
              </a:custGeom>
              <a:solidFill>
                <a:srgbClr val="00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E47BD291-1E69-4D51-8E89-D9DAEBE9EAFD}"/>
                  </a:ext>
                </a:extLst>
              </p:cNvPr>
              <p:cNvSpPr/>
              <p:nvPr/>
            </p:nvSpPr>
            <p:spPr>
              <a:xfrm>
                <a:off x="1558440" y="2772244"/>
                <a:ext cx="72272" cy="1580681"/>
              </a:xfrm>
              <a:custGeom>
                <a:avLst/>
                <a:gdLst>
                  <a:gd name="connsiteX0" fmla="*/ 34158 w 309616"/>
                  <a:gd name="connsiteY0" fmla="*/ 0 h 1739558"/>
                  <a:gd name="connsiteX1" fmla="*/ 275456 w 309616"/>
                  <a:gd name="connsiteY1" fmla="*/ 0 h 1739558"/>
                  <a:gd name="connsiteX2" fmla="*/ 300903 w 309616"/>
                  <a:gd name="connsiteY2" fmla="*/ 10541 h 1739558"/>
                  <a:gd name="connsiteX3" fmla="*/ 292193 w 309616"/>
                  <a:gd name="connsiteY3" fmla="*/ 371082 h 1739558"/>
                  <a:gd name="connsiteX4" fmla="*/ 289112 w 309616"/>
                  <a:gd name="connsiteY4" fmla="*/ 763744 h 1739558"/>
                  <a:gd name="connsiteX5" fmla="*/ 301029 w 309616"/>
                  <a:gd name="connsiteY5" fmla="*/ 1522134 h 1739558"/>
                  <a:gd name="connsiteX6" fmla="*/ 309616 w 309616"/>
                  <a:gd name="connsiteY6" fmla="*/ 1725409 h 1739558"/>
                  <a:gd name="connsiteX7" fmla="*/ 275456 w 309616"/>
                  <a:gd name="connsiteY7" fmla="*/ 1739558 h 1739558"/>
                  <a:gd name="connsiteX8" fmla="*/ 34158 w 309616"/>
                  <a:gd name="connsiteY8" fmla="*/ 1739558 h 1739558"/>
                  <a:gd name="connsiteX9" fmla="*/ 0 w 309616"/>
                  <a:gd name="connsiteY9" fmla="*/ 1725409 h 1739558"/>
                  <a:gd name="connsiteX10" fmla="*/ 8587 w 309616"/>
                  <a:gd name="connsiteY10" fmla="*/ 1522134 h 1739558"/>
                  <a:gd name="connsiteX11" fmla="*/ 20503 w 309616"/>
                  <a:gd name="connsiteY11" fmla="*/ 763744 h 1739558"/>
                  <a:gd name="connsiteX12" fmla="*/ 17423 w 309616"/>
                  <a:gd name="connsiteY12" fmla="*/ 371082 h 1739558"/>
                  <a:gd name="connsiteX13" fmla="*/ 8712 w 309616"/>
                  <a:gd name="connsiteY13" fmla="*/ 10540 h 173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9616" h="1739558">
                    <a:moveTo>
                      <a:pt x="34158" y="0"/>
                    </a:moveTo>
                    <a:lnTo>
                      <a:pt x="275456" y="0"/>
                    </a:lnTo>
                    <a:lnTo>
                      <a:pt x="300903" y="10541"/>
                    </a:lnTo>
                    <a:lnTo>
                      <a:pt x="292193" y="371082"/>
                    </a:lnTo>
                    <a:cubicBezTo>
                      <a:pt x="290173" y="497915"/>
                      <a:pt x="289112" y="629238"/>
                      <a:pt x="289112" y="763744"/>
                    </a:cubicBezTo>
                    <a:cubicBezTo>
                      <a:pt x="289112" y="1032757"/>
                      <a:pt x="293355" y="1289035"/>
                      <a:pt x="301029" y="1522134"/>
                    </a:cubicBezTo>
                    <a:lnTo>
                      <a:pt x="309616" y="1725409"/>
                    </a:lnTo>
                    <a:lnTo>
                      <a:pt x="275456" y="1739558"/>
                    </a:lnTo>
                    <a:lnTo>
                      <a:pt x="34158" y="1739558"/>
                    </a:lnTo>
                    <a:lnTo>
                      <a:pt x="0" y="1725409"/>
                    </a:lnTo>
                    <a:lnTo>
                      <a:pt x="8587" y="1522134"/>
                    </a:lnTo>
                    <a:cubicBezTo>
                      <a:pt x="16260" y="1289035"/>
                      <a:pt x="20503" y="1032757"/>
                      <a:pt x="20503" y="763744"/>
                    </a:cubicBezTo>
                    <a:cubicBezTo>
                      <a:pt x="20503" y="629238"/>
                      <a:pt x="19442" y="497915"/>
                      <a:pt x="17423" y="371082"/>
                    </a:cubicBezTo>
                    <a:lnTo>
                      <a:pt x="8712" y="10540"/>
                    </a:lnTo>
                    <a:close/>
                  </a:path>
                </a:pathLst>
              </a:custGeom>
              <a:gradFill>
                <a:gsLst>
                  <a:gs pos="0">
                    <a:srgbClr val="00CC00"/>
                  </a:gs>
                  <a:gs pos="50000">
                    <a:srgbClr val="008000"/>
                  </a:gs>
                  <a:gs pos="100000">
                    <a:srgbClr val="0066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楕円 153">
                <a:extLst>
                  <a:ext uri="{FF2B5EF4-FFF2-40B4-BE49-F238E27FC236}">
                    <a16:creationId xmlns:a16="http://schemas.microsoft.com/office/drawing/2014/main" id="{D56504A2-B0FA-4C7E-BE51-3D5ED7639602}"/>
                  </a:ext>
                </a:extLst>
              </p:cNvPr>
              <p:cNvSpPr/>
              <p:nvPr/>
            </p:nvSpPr>
            <p:spPr>
              <a:xfrm flipH="1">
                <a:off x="1707859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CCFF"/>
                  </a:gs>
                  <a:gs pos="50000">
                    <a:srgbClr val="FF3399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楕円 154">
                <a:extLst>
                  <a:ext uri="{FF2B5EF4-FFF2-40B4-BE49-F238E27FC236}">
                    <a16:creationId xmlns:a16="http://schemas.microsoft.com/office/drawing/2014/main" id="{AAE1E495-C11A-47DF-AB7B-3518058E5A43}"/>
                  </a:ext>
                </a:extLst>
              </p:cNvPr>
              <p:cNvSpPr/>
              <p:nvPr/>
            </p:nvSpPr>
            <p:spPr>
              <a:xfrm>
                <a:off x="1327411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CCFF"/>
                  </a:gs>
                  <a:gs pos="50000">
                    <a:srgbClr val="FF3399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1B8DD815-1D82-49A5-A723-6BC10489A737}"/>
                  </a:ext>
                </a:extLst>
              </p:cNvPr>
              <p:cNvSpPr/>
              <p:nvPr/>
            </p:nvSpPr>
            <p:spPr>
              <a:xfrm>
                <a:off x="1440147" y="1956593"/>
                <a:ext cx="311881" cy="766215"/>
              </a:xfrm>
              <a:custGeom>
                <a:avLst/>
                <a:gdLst>
                  <a:gd name="connsiteX0" fmla="*/ 355784 w 1134766"/>
                  <a:gd name="connsiteY0" fmla="*/ 561 h 1375710"/>
                  <a:gd name="connsiteX1" fmla="*/ 530649 w 1134766"/>
                  <a:gd name="connsiteY1" fmla="*/ 63225 h 1375710"/>
                  <a:gd name="connsiteX2" fmla="*/ 566398 w 1134766"/>
                  <a:gd name="connsiteY2" fmla="*/ 91807 h 1375710"/>
                  <a:gd name="connsiteX3" fmla="*/ 625586 w 1134766"/>
                  <a:gd name="connsiteY3" fmla="*/ 50047 h 1375710"/>
                  <a:gd name="connsiteX4" fmla="*/ 778982 w 1134766"/>
                  <a:gd name="connsiteY4" fmla="*/ 563 h 1375710"/>
                  <a:gd name="connsiteX5" fmla="*/ 865804 w 1134766"/>
                  <a:gd name="connsiteY5" fmla="*/ 9039 h 1375710"/>
                  <a:gd name="connsiteX6" fmla="*/ 1096298 w 1134766"/>
                  <a:gd name="connsiteY6" fmla="*/ 798654 h 1375710"/>
                  <a:gd name="connsiteX7" fmla="*/ 676724 w 1134766"/>
                  <a:gd name="connsiteY7" fmla="*/ 1356885 h 1375710"/>
                  <a:gd name="connsiteX8" fmla="*/ 636940 w 1134766"/>
                  <a:gd name="connsiteY8" fmla="*/ 1365393 h 1375710"/>
                  <a:gd name="connsiteX9" fmla="*/ 632890 w 1134766"/>
                  <a:gd name="connsiteY9" fmla="*/ 1367232 h 1375710"/>
                  <a:gd name="connsiteX10" fmla="*/ 624518 w 1134766"/>
                  <a:gd name="connsiteY10" fmla="*/ 1368049 h 1375710"/>
                  <a:gd name="connsiteX11" fmla="*/ 588698 w 1134766"/>
                  <a:gd name="connsiteY11" fmla="*/ 1375710 h 1375710"/>
                  <a:gd name="connsiteX12" fmla="*/ 567377 w 1134766"/>
                  <a:gd name="connsiteY12" fmla="*/ 1373628 h 1375710"/>
                  <a:gd name="connsiteX13" fmla="*/ 546068 w 1134766"/>
                  <a:gd name="connsiteY13" fmla="*/ 1375708 h 1375710"/>
                  <a:gd name="connsiteX14" fmla="*/ 510270 w 1134766"/>
                  <a:gd name="connsiteY14" fmla="*/ 1368053 h 1375710"/>
                  <a:gd name="connsiteX15" fmla="*/ 501877 w 1134766"/>
                  <a:gd name="connsiteY15" fmla="*/ 1367233 h 1375710"/>
                  <a:gd name="connsiteX16" fmla="*/ 497817 w 1134766"/>
                  <a:gd name="connsiteY16" fmla="*/ 1365390 h 1375710"/>
                  <a:gd name="connsiteX17" fmla="*/ 458043 w 1134766"/>
                  <a:gd name="connsiteY17" fmla="*/ 1356884 h 1375710"/>
                  <a:gd name="connsiteX18" fmla="*/ 38468 w 1134766"/>
                  <a:gd name="connsiteY18" fmla="*/ 798653 h 1375710"/>
                  <a:gd name="connsiteX19" fmla="*/ 268963 w 1134766"/>
                  <a:gd name="connsiteY19" fmla="*/ 9038 h 1375710"/>
                  <a:gd name="connsiteX20" fmla="*/ 355784 w 1134766"/>
                  <a:gd name="connsiteY20" fmla="*/ 561 h 137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34766" h="1375710">
                    <a:moveTo>
                      <a:pt x="355784" y="561"/>
                    </a:moveTo>
                    <a:cubicBezTo>
                      <a:pt x="414332" y="4265"/>
                      <a:pt x="473683" y="26169"/>
                      <a:pt x="530649" y="63225"/>
                    </a:cubicBezTo>
                    <a:lnTo>
                      <a:pt x="566398" y="91807"/>
                    </a:lnTo>
                    <a:lnTo>
                      <a:pt x="625586" y="50047"/>
                    </a:lnTo>
                    <a:cubicBezTo>
                      <a:pt x="675909" y="20979"/>
                      <a:pt x="727753" y="3803"/>
                      <a:pt x="778982" y="563"/>
                    </a:cubicBezTo>
                    <a:cubicBezTo>
                      <a:pt x="808256" y="-1289"/>
                      <a:pt x="837329" y="1409"/>
                      <a:pt x="865804" y="9039"/>
                    </a:cubicBezTo>
                    <a:cubicBezTo>
                      <a:pt x="1093598" y="70076"/>
                      <a:pt x="1196794" y="423599"/>
                      <a:pt x="1096298" y="798654"/>
                    </a:cubicBezTo>
                    <a:cubicBezTo>
                      <a:pt x="1020927" y="1079945"/>
                      <a:pt x="852384" y="1293459"/>
                      <a:pt x="676724" y="1356885"/>
                    </a:cubicBezTo>
                    <a:lnTo>
                      <a:pt x="636940" y="1365393"/>
                    </a:lnTo>
                    <a:lnTo>
                      <a:pt x="632890" y="1367232"/>
                    </a:lnTo>
                    <a:lnTo>
                      <a:pt x="624518" y="1368049"/>
                    </a:lnTo>
                    <a:lnTo>
                      <a:pt x="588698" y="1375710"/>
                    </a:lnTo>
                    <a:lnTo>
                      <a:pt x="567377" y="1373628"/>
                    </a:lnTo>
                    <a:lnTo>
                      <a:pt x="546068" y="1375708"/>
                    </a:lnTo>
                    <a:lnTo>
                      <a:pt x="510270" y="1368053"/>
                    </a:lnTo>
                    <a:lnTo>
                      <a:pt x="501877" y="1367233"/>
                    </a:lnTo>
                    <a:lnTo>
                      <a:pt x="497817" y="1365390"/>
                    </a:lnTo>
                    <a:lnTo>
                      <a:pt x="458043" y="1356884"/>
                    </a:lnTo>
                    <a:cubicBezTo>
                      <a:pt x="282382" y="1293458"/>
                      <a:pt x="113839" y="1079944"/>
                      <a:pt x="38468" y="798653"/>
                    </a:cubicBezTo>
                    <a:cubicBezTo>
                      <a:pt x="-62028" y="423598"/>
                      <a:pt x="41168" y="70075"/>
                      <a:pt x="268963" y="9038"/>
                    </a:cubicBezTo>
                    <a:cubicBezTo>
                      <a:pt x="297437" y="1408"/>
                      <a:pt x="326510" y="-1290"/>
                      <a:pt x="355784" y="56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CFF"/>
                  </a:gs>
                  <a:gs pos="50000">
                    <a:srgbClr val="FF3399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6910F845-AEC4-4DDB-9384-6D9F5C76F7AF}"/>
                  </a:ext>
                </a:extLst>
              </p:cNvPr>
              <p:cNvSpPr/>
              <p:nvPr/>
            </p:nvSpPr>
            <p:spPr>
              <a:xfrm rot="21109946" flipH="1">
                <a:off x="1475254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2D8CE78A-9C13-4CDB-BC0E-C54F226E96B7}"/>
                  </a:ext>
                </a:extLst>
              </p:cNvPr>
              <p:cNvSpPr/>
              <p:nvPr/>
            </p:nvSpPr>
            <p:spPr>
              <a:xfrm rot="490054">
                <a:off x="1204043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29D891F6-D223-4310-B574-FC891A7F35D7}"/>
                  </a:ext>
                </a:extLst>
              </p:cNvPr>
              <p:cNvSpPr/>
              <p:nvPr/>
            </p:nvSpPr>
            <p:spPr>
              <a:xfrm>
                <a:off x="1595678" y="2050010"/>
                <a:ext cx="207022" cy="766215"/>
              </a:xfrm>
              <a:custGeom>
                <a:avLst/>
                <a:gdLst>
                  <a:gd name="connsiteX0" fmla="*/ 131266 w 350809"/>
                  <a:gd name="connsiteY0" fmla="*/ 531 h 1298389"/>
                  <a:gd name="connsiteX1" fmla="*/ 184841 w 350809"/>
                  <a:gd name="connsiteY1" fmla="*/ 8531 h 1298389"/>
                  <a:gd name="connsiteX2" fmla="*/ 327072 w 350809"/>
                  <a:gd name="connsiteY2" fmla="*/ 753766 h 1298389"/>
                  <a:gd name="connsiteX3" fmla="*/ 68166 w 350809"/>
                  <a:gd name="connsiteY3" fmla="*/ 1280622 h 1298389"/>
                  <a:gd name="connsiteX4" fmla="*/ 43617 w 350809"/>
                  <a:gd name="connsiteY4" fmla="*/ 1288652 h 1298389"/>
                  <a:gd name="connsiteX5" fmla="*/ 41118 w 350809"/>
                  <a:gd name="connsiteY5" fmla="*/ 1290388 h 1298389"/>
                  <a:gd name="connsiteX6" fmla="*/ 35951 w 350809"/>
                  <a:gd name="connsiteY6" fmla="*/ 1291159 h 1298389"/>
                  <a:gd name="connsiteX7" fmla="*/ 13848 w 350809"/>
                  <a:gd name="connsiteY7" fmla="*/ 1298389 h 1298389"/>
                  <a:gd name="connsiteX8" fmla="*/ 692 w 350809"/>
                  <a:gd name="connsiteY8" fmla="*/ 1296424 h 1298389"/>
                  <a:gd name="connsiteX9" fmla="*/ 0 w 350809"/>
                  <a:gd name="connsiteY9" fmla="*/ 1296527 h 1298389"/>
                  <a:gd name="connsiteX10" fmla="*/ 0 w 350809"/>
                  <a:gd name="connsiteY10" fmla="*/ 86541 h 1298389"/>
                  <a:gd name="connsiteX11" fmla="*/ 87 w 350809"/>
                  <a:gd name="connsiteY11" fmla="*/ 86647 h 1298389"/>
                  <a:gd name="connsiteX12" fmla="*/ 36610 w 350809"/>
                  <a:gd name="connsiteY12" fmla="*/ 47234 h 1298389"/>
                  <a:gd name="connsiteX13" fmla="*/ 131266 w 350809"/>
                  <a:gd name="connsiteY13" fmla="*/ 531 h 129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809" h="1298389">
                    <a:moveTo>
                      <a:pt x="131266" y="531"/>
                    </a:moveTo>
                    <a:cubicBezTo>
                      <a:pt x="149330" y="-1216"/>
                      <a:pt x="167270" y="1330"/>
                      <a:pt x="184841" y="8531"/>
                    </a:cubicBezTo>
                    <a:cubicBezTo>
                      <a:pt x="325406" y="66137"/>
                      <a:pt x="389085" y="399791"/>
                      <a:pt x="327072" y="753766"/>
                    </a:cubicBezTo>
                    <a:cubicBezTo>
                      <a:pt x="280563" y="1019247"/>
                      <a:pt x="176560" y="1220761"/>
                      <a:pt x="68166" y="1280622"/>
                    </a:cubicBezTo>
                    <a:lnTo>
                      <a:pt x="43617" y="1288652"/>
                    </a:lnTo>
                    <a:lnTo>
                      <a:pt x="41118" y="1290388"/>
                    </a:lnTo>
                    <a:lnTo>
                      <a:pt x="35951" y="1291159"/>
                    </a:lnTo>
                    <a:lnTo>
                      <a:pt x="13848" y="1298389"/>
                    </a:lnTo>
                    <a:lnTo>
                      <a:pt x="692" y="1296424"/>
                    </a:lnTo>
                    <a:lnTo>
                      <a:pt x="0" y="1296527"/>
                    </a:lnTo>
                    <a:lnTo>
                      <a:pt x="0" y="86541"/>
                    </a:lnTo>
                    <a:lnTo>
                      <a:pt x="87" y="86647"/>
                    </a:lnTo>
                    <a:lnTo>
                      <a:pt x="36610" y="47234"/>
                    </a:lnTo>
                    <a:cubicBezTo>
                      <a:pt x="67663" y="19800"/>
                      <a:pt x="99654" y="3589"/>
                      <a:pt x="131266" y="531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9518BBEF-08FB-4B17-8DCF-4311D847410E}"/>
                  </a:ext>
                </a:extLst>
              </p:cNvPr>
              <p:cNvSpPr/>
              <p:nvPr/>
            </p:nvSpPr>
            <p:spPr>
              <a:xfrm>
                <a:off x="1389477" y="2050010"/>
                <a:ext cx="206201" cy="766214"/>
              </a:xfrm>
              <a:custGeom>
                <a:avLst/>
                <a:gdLst>
                  <a:gd name="connsiteX0" fmla="*/ 219543 w 349419"/>
                  <a:gd name="connsiteY0" fmla="*/ 530 h 1298387"/>
                  <a:gd name="connsiteX1" fmla="*/ 327447 w 349419"/>
                  <a:gd name="connsiteY1" fmla="*/ 59672 h 1298387"/>
                  <a:gd name="connsiteX2" fmla="*/ 349419 w 349419"/>
                  <a:gd name="connsiteY2" fmla="*/ 86541 h 1298387"/>
                  <a:gd name="connsiteX3" fmla="*/ 349419 w 349419"/>
                  <a:gd name="connsiteY3" fmla="*/ 1296527 h 1298387"/>
                  <a:gd name="connsiteX4" fmla="*/ 336961 w 349419"/>
                  <a:gd name="connsiteY4" fmla="*/ 1298387 h 1298387"/>
                  <a:gd name="connsiteX5" fmla="*/ 314872 w 349419"/>
                  <a:gd name="connsiteY5" fmla="*/ 1291163 h 1298387"/>
                  <a:gd name="connsiteX6" fmla="*/ 309693 w 349419"/>
                  <a:gd name="connsiteY6" fmla="*/ 1290389 h 1298387"/>
                  <a:gd name="connsiteX7" fmla="*/ 307187 w 349419"/>
                  <a:gd name="connsiteY7" fmla="*/ 1288649 h 1298387"/>
                  <a:gd name="connsiteX8" fmla="*/ 282644 w 349419"/>
                  <a:gd name="connsiteY8" fmla="*/ 1280621 h 1298387"/>
                  <a:gd name="connsiteX9" fmla="*/ 23738 w 349419"/>
                  <a:gd name="connsiteY9" fmla="*/ 753765 h 1298387"/>
                  <a:gd name="connsiteX10" fmla="*/ 165969 w 349419"/>
                  <a:gd name="connsiteY10" fmla="*/ 8530 h 1298387"/>
                  <a:gd name="connsiteX11" fmla="*/ 219543 w 349419"/>
                  <a:gd name="connsiteY11" fmla="*/ 530 h 129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419" h="1298387">
                    <a:moveTo>
                      <a:pt x="219543" y="530"/>
                    </a:moveTo>
                    <a:cubicBezTo>
                      <a:pt x="255671" y="4025"/>
                      <a:pt x="292295" y="24698"/>
                      <a:pt x="327447" y="59672"/>
                    </a:cubicBezTo>
                    <a:lnTo>
                      <a:pt x="349419" y="86541"/>
                    </a:lnTo>
                    <a:lnTo>
                      <a:pt x="349419" y="1296527"/>
                    </a:lnTo>
                    <a:lnTo>
                      <a:pt x="336961" y="1298387"/>
                    </a:lnTo>
                    <a:lnTo>
                      <a:pt x="314872" y="1291163"/>
                    </a:lnTo>
                    <a:lnTo>
                      <a:pt x="309693" y="1290389"/>
                    </a:lnTo>
                    <a:lnTo>
                      <a:pt x="307187" y="1288649"/>
                    </a:lnTo>
                    <a:lnTo>
                      <a:pt x="282644" y="1280621"/>
                    </a:lnTo>
                    <a:cubicBezTo>
                      <a:pt x="174249" y="1220760"/>
                      <a:pt x="70247" y="1019247"/>
                      <a:pt x="23738" y="753765"/>
                    </a:cubicBezTo>
                    <a:cubicBezTo>
                      <a:pt x="-38275" y="399790"/>
                      <a:pt x="25404" y="66137"/>
                      <a:pt x="165969" y="8530"/>
                    </a:cubicBezTo>
                    <a:cubicBezTo>
                      <a:pt x="183539" y="1329"/>
                      <a:pt x="201479" y="-1217"/>
                      <a:pt x="219543" y="530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楕円 47">
                <a:extLst>
                  <a:ext uri="{FF2B5EF4-FFF2-40B4-BE49-F238E27FC236}">
                    <a16:creationId xmlns:a16="http://schemas.microsoft.com/office/drawing/2014/main" id="{9337DF80-907A-41E4-93D1-5C43B6532365}"/>
                  </a:ext>
                </a:extLst>
              </p:cNvPr>
              <p:cNvSpPr/>
              <p:nvPr/>
            </p:nvSpPr>
            <p:spPr>
              <a:xfrm rot="531641" flipH="1">
                <a:off x="1701727" y="2595062"/>
                <a:ext cx="468556" cy="1290793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902" h="1960525">
                    <a:moveTo>
                      <a:pt x="234140" y="1032190"/>
                    </a:moveTo>
                    <a:cubicBezTo>
                      <a:pt x="213659" y="689314"/>
                      <a:pt x="211467" y="329331"/>
                      <a:pt x="0" y="0"/>
                    </a:cubicBezTo>
                    <a:cubicBezTo>
                      <a:pt x="487323" y="295227"/>
                      <a:pt x="676844" y="604043"/>
                      <a:pt x="738133" y="963043"/>
                    </a:cubicBezTo>
                    <a:cubicBezTo>
                      <a:pt x="799422" y="1322043"/>
                      <a:pt x="1350049" y="1463778"/>
                      <a:pt x="1163514" y="1960525"/>
                    </a:cubicBezTo>
                    <a:cubicBezTo>
                      <a:pt x="429641" y="1623989"/>
                      <a:pt x="254621" y="1375066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楕円 47">
                <a:extLst>
                  <a:ext uri="{FF2B5EF4-FFF2-40B4-BE49-F238E27FC236}">
                    <a16:creationId xmlns:a16="http://schemas.microsoft.com/office/drawing/2014/main" id="{4A885830-5214-4787-ADDE-66C6668F1E24}"/>
                  </a:ext>
                </a:extLst>
              </p:cNvPr>
              <p:cNvSpPr/>
              <p:nvPr/>
            </p:nvSpPr>
            <p:spPr>
              <a:xfrm>
                <a:off x="1003299" y="2669590"/>
                <a:ext cx="597930" cy="1320932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526" h="1920218">
                    <a:moveTo>
                      <a:pt x="234140" y="1032190"/>
                    </a:moveTo>
                    <a:cubicBezTo>
                      <a:pt x="215361" y="704625"/>
                      <a:pt x="211467" y="329331"/>
                      <a:pt x="0" y="0"/>
                    </a:cubicBezTo>
                    <a:cubicBezTo>
                      <a:pt x="487323" y="295227"/>
                      <a:pt x="464296" y="699436"/>
                      <a:pt x="666717" y="1019472"/>
                    </a:cubicBezTo>
                    <a:cubicBezTo>
                      <a:pt x="869138" y="1339508"/>
                      <a:pt x="1156206" y="1423471"/>
                      <a:pt x="1214526" y="1920218"/>
                    </a:cubicBezTo>
                    <a:cubicBezTo>
                      <a:pt x="266405" y="1623989"/>
                      <a:pt x="252919" y="1359755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ECCB9C34-E2EB-4FCC-9EEA-2505354FFDA9}"/>
                  </a:ext>
                </a:extLst>
              </p:cNvPr>
              <p:cNvSpPr/>
              <p:nvPr/>
            </p:nvSpPr>
            <p:spPr>
              <a:xfrm rot="21109946" flipH="1">
                <a:off x="1848605" y="1960706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84362 w 122831"/>
                  <a:gd name="connsiteY1" fmla="*/ 34408 h 515636"/>
                  <a:gd name="connsiteX2" fmla="*/ 31510 w 122831"/>
                  <a:gd name="connsiteY2" fmla="*/ 480362 h 515636"/>
                  <a:gd name="connsiteX3" fmla="*/ 46078 w 122831"/>
                  <a:gd name="connsiteY3" fmla="*/ 515636 h 515636"/>
                  <a:gd name="connsiteX4" fmla="*/ 33519 w 122831"/>
                  <a:gd name="connsiteY4" fmla="*/ 469540 h 515636"/>
                  <a:gd name="connsiteX5" fmla="*/ 105954 w 122831"/>
                  <a:gd name="connsiteY5" fmla="*/ 95460 h 515636"/>
                  <a:gd name="connsiteX6" fmla="*/ 122659 w 122831"/>
                  <a:gd name="connsiteY6" fmla="*/ 80518 h 515636"/>
                  <a:gd name="connsiteX7" fmla="*/ 121622 w 122831"/>
                  <a:gd name="connsiteY7" fmla="*/ 41505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lnTo>
                      <a:pt x="84362" y="34408"/>
                    </a:lnTo>
                    <a:cubicBezTo>
                      <a:pt x="-3938" y="136190"/>
                      <a:pt x="-25265" y="313587"/>
                      <a:pt x="31510" y="480362"/>
                    </a:cubicBezTo>
                    <a:lnTo>
                      <a:pt x="46078" y="515636"/>
                    </a:lnTo>
                    <a:lnTo>
                      <a:pt x="33519" y="469540"/>
                    </a:lnTo>
                    <a:cubicBezTo>
                      <a:pt x="3787" y="325497"/>
                      <a:pt x="30268" y="182702"/>
                      <a:pt x="105954" y="95460"/>
                    </a:cubicBezTo>
                    <a:lnTo>
                      <a:pt x="122659" y="80518"/>
                    </a:lnTo>
                    <a:lnTo>
                      <a:pt x="121622" y="41505"/>
                    </a:lnTo>
                    <a:cubicBezTo>
                      <a:pt x="121677" y="24867"/>
                      <a:pt x="122186" y="10740"/>
                      <a:pt x="122831" y="0"/>
                    </a:cubicBez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99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ABB163A5-CF55-4BD0-AD1F-86745313B6D8}"/>
                  </a:ext>
                </a:extLst>
              </p:cNvPr>
              <p:cNvSpPr/>
              <p:nvPr/>
            </p:nvSpPr>
            <p:spPr>
              <a:xfrm rot="490054">
                <a:off x="1225971" y="1960705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121622 w 122831"/>
                  <a:gd name="connsiteY1" fmla="*/ 41505 h 515636"/>
                  <a:gd name="connsiteX2" fmla="*/ 122659 w 122831"/>
                  <a:gd name="connsiteY2" fmla="*/ 80518 h 515636"/>
                  <a:gd name="connsiteX3" fmla="*/ 105954 w 122831"/>
                  <a:gd name="connsiteY3" fmla="*/ 95460 h 515636"/>
                  <a:gd name="connsiteX4" fmla="*/ 33519 w 122831"/>
                  <a:gd name="connsiteY4" fmla="*/ 469540 h 515636"/>
                  <a:gd name="connsiteX5" fmla="*/ 46078 w 122831"/>
                  <a:gd name="connsiteY5" fmla="*/ 515636 h 515636"/>
                  <a:gd name="connsiteX6" fmla="*/ 31510 w 122831"/>
                  <a:gd name="connsiteY6" fmla="*/ 480362 h 515636"/>
                  <a:gd name="connsiteX7" fmla="*/ 84362 w 122831"/>
                  <a:gd name="connsiteY7" fmla="*/ 34408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cubicBezTo>
                      <a:pt x="122186" y="10740"/>
                      <a:pt x="121677" y="24867"/>
                      <a:pt x="121622" y="41505"/>
                    </a:cubicBezTo>
                    <a:lnTo>
                      <a:pt x="122659" y="80518"/>
                    </a:lnTo>
                    <a:lnTo>
                      <a:pt x="105954" y="95460"/>
                    </a:lnTo>
                    <a:cubicBezTo>
                      <a:pt x="30268" y="182702"/>
                      <a:pt x="3787" y="325497"/>
                      <a:pt x="33519" y="469540"/>
                    </a:cubicBezTo>
                    <a:lnTo>
                      <a:pt x="46078" y="515636"/>
                    </a:lnTo>
                    <a:lnTo>
                      <a:pt x="31510" y="480362"/>
                    </a:lnTo>
                    <a:cubicBezTo>
                      <a:pt x="-25265" y="313587"/>
                      <a:pt x="-3938" y="136190"/>
                      <a:pt x="84362" y="34408"/>
                    </a:cubicBezTo>
                    <a:lnTo>
                      <a:pt x="122831" y="0"/>
                    </a:ln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99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2A88FA49-8854-4F79-B176-751CB3174F97}"/>
                  </a:ext>
                </a:extLst>
              </p:cNvPr>
              <p:cNvSpPr/>
              <p:nvPr/>
            </p:nvSpPr>
            <p:spPr>
              <a:xfrm>
                <a:off x="1595678" y="2049873"/>
                <a:ext cx="207022" cy="319931"/>
              </a:xfrm>
              <a:custGeom>
                <a:avLst/>
                <a:gdLst>
                  <a:gd name="connsiteX0" fmla="*/ 77464 w 207022"/>
                  <a:gd name="connsiteY0" fmla="*/ 314 h 319931"/>
                  <a:gd name="connsiteX1" fmla="*/ 109080 w 207022"/>
                  <a:gd name="connsiteY1" fmla="*/ 5035 h 319931"/>
                  <a:gd name="connsiteX2" fmla="*/ 207003 w 207022"/>
                  <a:gd name="connsiteY2" fmla="*/ 292757 h 319931"/>
                  <a:gd name="connsiteX3" fmla="*/ 204503 w 207022"/>
                  <a:gd name="connsiteY3" fmla="*/ 319931 h 319931"/>
                  <a:gd name="connsiteX4" fmla="*/ 195877 w 207022"/>
                  <a:gd name="connsiteY4" fmla="*/ 216491 h 319931"/>
                  <a:gd name="connsiteX5" fmla="*/ 109080 w 207022"/>
                  <a:gd name="connsiteY5" fmla="*/ 62185 h 319931"/>
                  <a:gd name="connsiteX6" fmla="*/ 77464 w 207022"/>
                  <a:gd name="connsiteY6" fmla="*/ 57464 h 319931"/>
                  <a:gd name="connsiteX7" fmla="*/ 21605 w 207022"/>
                  <a:gd name="connsiteY7" fmla="*/ 85024 h 319931"/>
                  <a:gd name="connsiteX8" fmla="*/ 51 w 207022"/>
                  <a:gd name="connsiteY8" fmla="*/ 108283 h 319931"/>
                  <a:gd name="connsiteX9" fmla="*/ 0 w 207022"/>
                  <a:gd name="connsiteY9" fmla="*/ 108220 h 319931"/>
                  <a:gd name="connsiteX10" fmla="*/ 0 w 207022"/>
                  <a:gd name="connsiteY10" fmla="*/ 51070 h 319931"/>
                  <a:gd name="connsiteX11" fmla="*/ 51 w 207022"/>
                  <a:gd name="connsiteY11" fmla="*/ 51133 h 319931"/>
                  <a:gd name="connsiteX12" fmla="*/ 21605 w 207022"/>
                  <a:gd name="connsiteY12" fmla="*/ 27874 h 319931"/>
                  <a:gd name="connsiteX13" fmla="*/ 77464 w 207022"/>
                  <a:gd name="connsiteY13" fmla="*/ 314 h 3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022" h="319931">
                    <a:moveTo>
                      <a:pt x="77464" y="314"/>
                    </a:moveTo>
                    <a:cubicBezTo>
                      <a:pt x="88124" y="-718"/>
                      <a:pt x="98711" y="785"/>
                      <a:pt x="109080" y="5035"/>
                    </a:cubicBezTo>
                    <a:cubicBezTo>
                      <a:pt x="171293" y="30531"/>
                      <a:pt x="207985" y="147660"/>
                      <a:pt x="207003" y="292757"/>
                    </a:cubicBezTo>
                    <a:lnTo>
                      <a:pt x="204503" y="319931"/>
                    </a:lnTo>
                    <a:lnTo>
                      <a:pt x="195877" y="216491"/>
                    </a:lnTo>
                    <a:cubicBezTo>
                      <a:pt x="180688" y="136906"/>
                      <a:pt x="150555" y="79182"/>
                      <a:pt x="109080" y="62185"/>
                    </a:cubicBezTo>
                    <a:cubicBezTo>
                      <a:pt x="98711" y="57935"/>
                      <a:pt x="88124" y="56433"/>
                      <a:pt x="77464" y="57464"/>
                    </a:cubicBezTo>
                    <a:cubicBezTo>
                      <a:pt x="58809" y="59268"/>
                      <a:pt x="39930" y="68835"/>
                      <a:pt x="21605" y="85024"/>
                    </a:cubicBezTo>
                    <a:lnTo>
                      <a:pt x="51" y="108283"/>
                    </a:lnTo>
                    <a:lnTo>
                      <a:pt x="0" y="108220"/>
                    </a:lnTo>
                    <a:lnTo>
                      <a:pt x="0" y="51070"/>
                    </a:lnTo>
                    <a:lnTo>
                      <a:pt x="51" y="51133"/>
                    </a:lnTo>
                    <a:lnTo>
                      <a:pt x="21605" y="27874"/>
                    </a:lnTo>
                    <a:cubicBezTo>
                      <a:pt x="39930" y="11685"/>
                      <a:pt x="58809" y="2118"/>
                      <a:pt x="77464" y="314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ABCBE0AE-E93E-4EF2-B501-51B78BE88C3C}"/>
                  </a:ext>
                </a:extLst>
              </p:cNvPr>
              <p:cNvSpPr/>
              <p:nvPr/>
            </p:nvSpPr>
            <p:spPr>
              <a:xfrm>
                <a:off x="1389477" y="2049873"/>
                <a:ext cx="206201" cy="319930"/>
              </a:xfrm>
              <a:custGeom>
                <a:avLst/>
                <a:gdLst>
                  <a:gd name="connsiteX0" fmla="*/ 129558 w 206201"/>
                  <a:gd name="connsiteY0" fmla="*/ 313 h 319930"/>
                  <a:gd name="connsiteX1" fmla="*/ 193235 w 206201"/>
                  <a:gd name="connsiteY1" fmla="*/ 35214 h 319930"/>
                  <a:gd name="connsiteX2" fmla="*/ 206201 w 206201"/>
                  <a:gd name="connsiteY2" fmla="*/ 51070 h 319930"/>
                  <a:gd name="connsiteX3" fmla="*/ 206201 w 206201"/>
                  <a:gd name="connsiteY3" fmla="*/ 108220 h 319930"/>
                  <a:gd name="connsiteX4" fmla="*/ 193235 w 206201"/>
                  <a:gd name="connsiteY4" fmla="*/ 92364 h 319930"/>
                  <a:gd name="connsiteX5" fmla="*/ 129558 w 206201"/>
                  <a:gd name="connsiteY5" fmla="*/ 57463 h 319930"/>
                  <a:gd name="connsiteX6" fmla="*/ 97943 w 206201"/>
                  <a:gd name="connsiteY6" fmla="*/ 62184 h 319930"/>
                  <a:gd name="connsiteX7" fmla="*/ 11146 w 206201"/>
                  <a:gd name="connsiteY7" fmla="*/ 216490 h 319930"/>
                  <a:gd name="connsiteX8" fmla="*/ 2519 w 206201"/>
                  <a:gd name="connsiteY8" fmla="*/ 319930 h 319930"/>
                  <a:gd name="connsiteX9" fmla="*/ 19 w 206201"/>
                  <a:gd name="connsiteY9" fmla="*/ 292757 h 319930"/>
                  <a:gd name="connsiteX10" fmla="*/ 97943 w 206201"/>
                  <a:gd name="connsiteY10" fmla="*/ 5034 h 319930"/>
                  <a:gd name="connsiteX11" fmla="*/ 129558 w 206201"/>
                  <a:gd name="connsiteY11" fmla="*/ 313 h 31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201" h="319930">
                    <a:moveTo>
                      <a:pt x="129558" y="313"/>
                    </a:moveTo>
                    <a:cubicBezTo>
                      <a:pt x="150878" y="2376"/>
                      <a:pt x="172491" y="14575"/>
                      <a:pt x="193235" y="35214"/>
                    </a:cubicBezTo>
                    <a:lnTo>
                      <a:pt x="206201" y="51070"/>
                    </a:lnTo>
                    <a:lnTo>
                      <a:pt x="206201" y="108220"/>
                    </a:lnTo>
                    <a:lnTo>
                      <a:pt x="193235" y="92364"/>
                    </a:lnTo>
                    <a:cubicBezTo>
                      <a:pt x="172491" y="71725"/>
                      <a:pt x="150878" y="59526"/>
                      <a:pt x="129558" y="57463"/>
                    </a:cubicBezTo>
                    <a:cubicBezTo>
                      <a:pt x="118898" y="56432"/>
                      <a:pt x="108311" y="57935"/>
                      <a:pt x="97943" y="62184"/>
                    </a:cubicBezTo>
                    <a:cubicBezTo>
                      <a:pt x="56467" y="79182"/>
                      <a:pt x="26335" y="136905"/>
                      <a:pt x="11146" y="216490"/>
                    </a:cubicBezTo>
                    <a:lnTo>
                      <a:pt x="2519" y="319930"/>
                    </a:lnTo>
                    <a:lnTo>
                      <a:pt x="19" y="292757"/>
                    </a:lnTo>
                    <a:cubicBezTo>
                      <a:pt x="-962" y="147660"/>
                      <a:pt x="35729" y="30531"/>
                      <a:pt x="97943" y="5034"/>
                    </a:cubicBezTo>
                    <a:cubicBezTo>
                      <a:pt x="108311" y="785"/>
                      <a:pt x="118898" y="-718"/>
                      <a:pt x="129558" y="31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36" name="グループ化 135">
              <a:extLst>
                <a:ext uri="{FF2B5EF4-FFF2-40B4-BE49-F238E27FC236}">
                  <a16:creationId xmlns:a16="http://schemas.microsoft.com/office/drawing/2014/main" id="{5070C919-7C3C-41B5-B932-D9917C6B47E4}"/>
                </a:ext>
              </a:extLst>
            </p:cNvPr>
            <p:cNvGrpSpPr/>
            <p:nvPr/>
          </p:nvGrpSpPr>
          <p:grpSpPr>
            <a:xfrm>
              <a:off x="2641599" y="3297713"/>
              <a:ext cx="1161999" cy="2396332"/>
              <a:chOff x="2641599" y="1956593"/>
              <a:chExt cx="1161999" cy="2396332"/>
            </a:xfrm>
          </p:grpSpPr>
          <p:sp>
            <p:nvSpPr>
              <p:cNvPr id="137" name="楕円 47">
                <a:extLst>
                  <a:ext uri="{FF2B5EF4-FFF2-40B4-BE49-F238E27FC236}">
                    <a16:creationId xmlns:a16="http://schemas.microsoft.com/office/drawing/2014/main" id="{64289029-324A-47D3-95C6-E72D2739AFF5}"/>
                  </a:ext>
                </a:extLst>
              </p:cNvPr>
              <p:cNvSpPr/>
              <p:nvPr/>
            </p:nvSpPr>
            <p:spPr>
              <a:xfrm rot="19528201" flipH="1">
                <a:off x="2689251" y="2300089"/>
                <a:ext cx="600237" cy="1568270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10910"/>
                  <a:gd name="connsiteY0" fmla="*/ 1032190 h 1960525"/>
                  <a:gd name="connsiteX1" fmla="*/ 0 w 1210910"/>
                  <a:gd name="connsiteY1" fmla="*/ 0 h 1960525"/>
                  <a:gd name="connsiteX2" fmla="*/ 868661 w 1210910"/>
                  <a:gd name="connsiteY2" fmla="*/ 886263 h 1960525"/>
                  <a:gd name="connsiteX3" fmla="*/ 1163514 w 1210910"/>
                  <a:gd name="connsiteY3" fmla="*/ 1960525 h 1960525"/>
                  <a:gd name="connsiteX4" fmla="*/ 234140 w 1210910"/>
                  <a:gd name="connsiteY4" fmla="*/ 1032190 h 1960525"/>
                  <a:gd name="connsiteX0" fmla="*/ 171648 w 1160184"/>
                  <a:gd name="connsiteY0" fmla="*/ 1240898 h 2169233"/>
                  <a:gd name="connsiteX1" fmla="*/ 1 w 1160184"/>
                  <a:gd name="connsiteY1" fmla="*/ -1 h 2169233"/>
                  <a:gd name="connsiteX2" fmla="*/ 806169 w 1160184"/>
                  <a:gd name="connsiteY2" fmla="*/ 1094971 h 2169233"/>
                  <a:gd name="connsiteX3" fmla="*/ 1101022 w 1160184"/>
                  <a:gd name="connsiteY3" fmla="*/ 2169233 h 2169233"/>
                  <a:gd name="connsiteX4" fmla="*/ 171648 w 1160184"/>
                  <a:gd name="connsiteY4" fmla="*/ 1240898 h 2169233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35224"/>
                  <a:gd name="connsiteY0" fmla="*/ 1240899 h 2169234"/>
                  <a:gd name="connsiteX1" fmla="*/ 46444 w 1235224"/>
                  <a:gd name="connsiteY1" fmla="*/ 0 h 2169234"/>
                  <a:gd name="connsiteX2" fmla="*/ 852612 w 1235224"/>
                  <a:gd name="connsiteY2" fmla="*/ 1094972 h 2169234"/>
                  <a:gd name="connsiteX3" fmla="*/ 1147465 w 1235224"/>
                  <a:gd name="connsiteY3" fmla="*/ 2169234 h 2169234"/>
                  <a:gd name="connsiteX4" fmla="*/ 218091 w 1235224"/>
                  <a:gd name="connsiteY4" fmla="*/ 1240899 h 2169234"/>
                  <a:gd name="connsiteX0" fmla="*/ 249340 w 1266473"/>
                  <a:gd name="connsiteY0" fmla="*/ 1240899 h 2169234"/>
                  <a:gd name="connsiteX1" fmla="*/ 77693 w 1266473"/>
                  <a:gd name="connsiteY1" fmla="*/ 0 h 2169234"/>
                  <a:gd name="connsiteX2" fmla="*/ 883861 w 1266473"/>
                  <a:gd name="connsiteY2" fmla="*/ 1094972 h 2169234"/>
                  <a:gd name="connsiteX3" fmla="*/ 1178714 w 1266473"/>
                  <a:gd name="connsiteY3" fmla="*/ 2169234 h 2169234"/>
                  <a:gd name="connsiteX4" fmla="*/ 249340 w 1266473"/>
                  <a:gd name="connsiteY4" fmla="*/ 1240899 h 2169234"/>
                  <a:gd name="connsiteX0" fmla="*/ 218941 w 1232792"/>
                  <a:gd name="connsiteY0" fmla="*/ 1240899 h 2262143"/>
                  <a:gd name="connsiteX1" fmla="*/ 47294 w 1232792"/>
                  <a:gd name="connsiteY1" fmla="*/ 0 h 2262143"/>
                  <a:gd name="connsiteX2" fmla="*/ 853462 w 1232792"/>
                  <a:gd name="connsiteY2" fmla="*/ 1094972 h 2262143"/>
                  <a:gd name="connsiteX3" fmla="*/ 1176532 w 1232792"/>
                  <a:gd name="connsiteY3" fmla="*/ 2262143 h 2262143"/>
                  <a:gd name="connsiteX4" fmla="*/ 218941 w 1232792"/>
                  <a:gd name="connsiteY4" fmla="*/ 1240899 h 2262143"/>
                  <a:gd name="connsiteX0" fmla="*/ 218941 w 1257173"/>
                  <a:gd name="connsiteY0" fmla="*/ 1240899 h 2262143"/>
                  <a:gd name="connsiteX1" fmla="*/ 47294 w 1257173"/>
                  <a:gd name="connsiteY1" fmla="*/ 0 h 2262143"/>
                  <a:gd name="connsiteX2" fmla="*/ 853462 w 1257173"/>
                  <a:gd name="connsiteY2" fmla="*/ 1094972 h 2262143"/>
                  <a:gd name="connsiteX3" fmla="*/ 1176532 w 1257173"/>
                  <a:gd name="connsiteY3" fmla="*/ 2262143 h 2262143"/>
                  <a:gd name="connsiteX4" fmla="*/ 218941 w 1257173"/>
                  <a:gd name="connsiteY4" fmla="*/ 1240899 h 2262143"/>
                  <a:gd name="connsiteX0" fmla="*/ 218941 w 1245978"/>
                  <a:gd name="connsiteY0" fmla="*/ 1240899 h 2262143"/>
                  <a:gd name="connsiteX1" fmla="*/ 47294 w 1245978"/>
                  <a:gd name="connsiteY1" fmla="*/ 0 h 2262143"/>
                  <a:gd name="connsiteX2" fmla="*/ 853462 w 1245978"/>
                  <a:gd name="connsiteY2" fmla="*/ 1094972 h 2262143"/>
                  <a:gd name="connsiteX3" fmla="*/ 1176532 w 1245978"/>
                  <a:gd name="connsiteY3" fmla="*/ 2262143 h 2262143"/>
                  <a:gd name="connsiteX4" fmla="*/ 218941 w 1245978"/>
                  <a:gd name="connsiteY4" fmla="*/ 1240899 h 2262143"/>
                  <a:gd name="connsiteX0" fmla="*/ 244508 w 1271545"/>
                  <a:gd name="connsiteY0" fmla="*/ 1240899 h 2262143"/>
                  <a:gd name="connsiteX1" fmla="*/ 72861 w 1271545"/>
                  <a:gd name="connsiteY1" fmla="*/ 0 h 2262143"/>
                  <a:gd name="connsiteX2" fmla="*/ 879029 w 1271545"/>
                  <a:gd name="connsiteY2" fmla="*/ 1094972 h 2262143"/>
                  <a:gd name="connsiteX3" fmla="*/ 1202099 w 1271545"/>
                  <a:gd name="connsiteY3" fmla="*/ 2262143 h 2262143"/>
                  <a:gd name="connsiteX4" fmla="*/ 244508 w 1271545"/>
                  <a:gd name="connsiteY4" fmla="*/ 1240899 h 2262143"/>
                  <a:gd name="connsiteX0" fmla="*/ 244508 w 1269481"/>
                  <a:gd name="connsiteY0" fmla="*/ 1240899 h 2262143"/>
                  <a:gd name="connsiteX1" fmla="*/ 72861 w 1269481"/>
                  <a:gd name="connsiteY1" fmla="*/ 0 h 2262143"/>
                  <a:gd name="connsiteX2" fmla="*/ 858509 w 1269481"/>
                  <a:gd name="connsiteY2" fmla="*/ 1027402 h 2262143"/>
                  <a:gd name="connsiteX3" fmla="*/ 1202099 w 1269481"/>
                  <a:gd name="connsiteY3" fmla="*/ 2262143 h 2262143"/>
                  <a:gd name="connsiteX4" fmla="*/ 244508 w 1269481"/>
                  <a:gd name="connsiteY4" fmla="*/ 1240899 h 2262143"/>
                  <a:gd name="connsiteX0" fmla="*/ 244508 w 1292155"/>
                  <a:gd name="connsiteY0" fmla="*/ 1240899 h 2262143"/>
                  <a:gd name="connsiteX1" fmla="*/ 72861 w 1292155"/>
                  <a:gd name="connsiteY1" fmla="*/ 0 h 2262143"/>
                  <a:gd name="connsiteX2" fmla="*/ 858509 w 1292155"/>
                  <a:gd name="connsiteY2" fmla="*/ 1027402 h 2262143"/>
                  <a:gd name="connsiteX3" fmla="*/ 1202099 w 1292155"/>
                  <a:gd name="connsiteY3" fmla="*/ 2262143 h 2262143"/>
                  <a:gd name="connsiteX4" fmla="*/ 244508 w 1292155"/>
                  <a:gd name="connsiteY4" fmla="*/ 1240899 h 2262143"/>
                  <a:gd name="connsiteX0" fmla="*/ 244508 w 1314955"/>
                  <a:gd name="connsiteY0" fmla="*/ 1240899 h 2262143"/>
                  <a:gd name="connsiteX1" fmla="*/ 72861 w 1314955"/>
                  <a:gd name="connsiteY1" fmla="*/ 0 h 2262143"/>
                  <a:gd name="connsiteX2" fmla="*/ 858509 w 1314955"/>
                  <a:gd name="connsiteY2" fmla="*/ 1027402 h 2262143"/>
                  <a:gd name="connsiteX3" fmla="*/ 1202099 w 1314955"/>
                  <a:gd name="connsiteY3" fmla="*/ 2262143 h 2262143"/>
                  <a:gd name="connsiteX4" fmla="*/ 244508 w 1314955"/>
                  <a:gd name="connsiteY4" fmla="*/ 1240899 h 2262143"/>
                  <a:gd name="connsiteX0" fmla="*/ 244508 w 1298781"/>
                  <a:gd name="connsiteY0" fmla="*/ 1240899 h 2262143"/>
                  <a:gd name="connsiteX1" fmla="*/ 72861 w 1298781"/>
                  <a:gd name="connsiteY1" fmla="*/ 0 h 2262143"/>
                  <a:gd name="connsiteX2" fmla="*/ 779411 w 1298781"/>
                  <a:gd name="connsiteY2" fmla="*/ 1089314 h 2262143"/>
                  <a:gd name="connsiteX3" fmla="*/ 1202099 w 1298781"/>
                  <a:gd name="connsiteY3" fmla="*/ 2262143 h 2262143"/>
                  <a:gd name="connsiteX4" fmla="*/ 244508 w 1298781"/>
                  <a:gd name="connsiteY4" fmla="*/ 1240899 h 226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8781" h="2262143">
                    <a:moveTo>
                      <a:pt x="244508" y="1240899"/>
                    </a:moveTo>
                    <a:cubicBezTo>
                      <a:pt x="-52361" y="920551"/>
                      <a:pt x="-37744" y="420133"/>
                      <a:pt x="72861" y="0"/>
                    </a:cubicBezTo>
                    <a:cubicBezTo>
                      <a:pt x="367294" y="396922"/>
                      <a:pt x="366864" y="756467"/>
                      <a:pt x="779411" y="1089314"/>
                    </a:cubicBezTo>
                    <a:cubicBezTo>
                      <a:pt x="1191958" y="1422161"/>
                      <a:pt x="1449106" y="1688197"/>
                      <a:pt x="1202099" y="2262143"/>
                    </a:cubicBezTo>
                    <a:cubicBezTo>
                      <a:pt x="468226" y="1925607"/>
                      <a:pt x="541377" y="1561247"/>
                      <a:pt x="244508" y="1240899"/>
                    </a:cubicBezTo>
                    <a:close/>
                  </a:path>
                </a:pathLst>
              </a:custGeom>
              <a:solidFill>
                <a:srgbClr val="00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09061373-5A6F-4111-A7C7-282613DE7310}"/>
                  </a:ext>
                </a:extLst>
              </p:cNvPr>
              <p:cNvSpPr/>
              <p:nvPr/>
            </p:nvSpPr>
            <p:spPr>
              <a:xfrm>
                <a:off x="3196740" y="2772244"/>
                <a:ext cx="72272" cy="1580681"/>
              </a:xfrm>
              <a:custGeom>
                <a:avLst/>
                <a:gdLst>
                  <a:gd name="connsiteX0" fmla="*/ 34158 w 309616"/>
                  <a:gd name="connsiteY0" fmla="*/ 0 h 1739558"/>
                  <a:gd name="connsiteX1" fmla="*/ 275456 w 309616"/>
                  <a:gd name="connsiteY1" fmla="*/ 0 h 1739558"/>
                  <a:gd name="connsiteX2" fmla="*/ 300903 w 309616"/>
                  <a:gd name="connsiteY2" fmla="*/ 10541 h 1739558"/>
                  <a:gd name="connsiteX3" fmla="*/ 292193 w 309616"/>
                  <a:gd name="connsiteY3" fmla="*/ 371082 h 1739558"/>
                  <a:gd name="connsiteX4" fmla="*/ 289112 w 309616"/>
                  <a:gd name="connsiteY4" fmla="*/ 763744 h 1739558"/>
                  <a:gd name="connsiteX5" fmla="*/ 301029 w 309616"/>
                  <a:gd name="connsiteY5" fmla="*/ 1522134 h 1739558"/>
                  <a:gd name="connsiteX6" fmla="*/ 309616 w 309616"/>
                  <a:gd name="connsiteY6" fmla="*/ 1725409 h 1739558"/>
                  <a:gd name="connsiteX7" fmla="*/ 275456 w 309616"/>
                  <a:gd name="connsiteY7" fmla="*/ 1739558 h 1739558"/>
                  <a:gd name="connsiteX8" fmla="*/ 34158 w 309616"/>
                  <a:gd name="connsiteY8" fmla="*/ 1739558 h 1739558"/>
                  <a:gd name="connsiteX9" fmla="*/ 0 w 309616"/>
                  <a:gd name="connsiteY9" fmla="*/ 1725409 h 1739558"/>
                  <a:gd name="connsiteX10" fmla="*/ 8587 w 309616"/>
                  <a:gd name="connsiteY10" fmla="*/ 1522134 h 1739558"/>
                  <a:gd name="connsiteX11" fmla="*/ 20503 w 309616"/>
                  <a:gd name="connsiteY11" fmla="*/ 763744 h 1739558"/>
                  <a:gd name="connsiteX12" fmla="*/ 17423 w 309616"/>
                  <a:gd name="connsiteY12" fmla="*/ 371082 h 1739558"/>
                  <a:gd name="connsiteX13" fmla="*/ 8712 w 309616"/>
                  <a:gd name="connsiteY13" fmla="*/ 10540 h 173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9616" h="1739558">
                    <a:moveTo>
                      <a:pt x="34158" y="0"/>
                    </a:moveTo>
                    <a:lnTo>
                      <a:pt x="275456" y="0"/>
                    </a:lnTo>
                    <a:lnTo>
                      <a:pt x="300903" y="10541"/>
                    </a:lnTo>
                    <a:lnTo>
                      <a:pt x="292193" y="371082"/>
                    </a:lnTo>
                    <a:cubicBezTo>
                      <a:pt x="290173" y="497915"/>
                      <a:pt x="289112" y="629238"/>
                      <a:pt x="289112" y="763744"/>
                    </a:cubicBezTo>
                    <a:cubicBezTo>
                      <a:pt x="289112" y="1032757"/>
                      <a:pt x="293355" y="1289035"/>
                      <a:pt x="301029" y="1522134"/>
                    </a:cubicBezTo>
                    <a:lnTo>
                      <a:pt x="309616" y="1725409"/>
                    </a:lnTo>
                    <a:lnTo>
                      <a:pt x="275456" y="1739558"/>
                    </a:lnTo>
                    <a:lnTo>
                      <a:pt x="34158" y="1739558"/>
                    </a:lnTo>
                    <a:lnTo>
                      <a:pt x="0" y="1725409"/>
                    </a:lnTo>
                    <a:lnTo>
                      <a:pt x="8587" y="1522134"/>
                    </a:lnTo>
                    <a:cubicBezTo>
                      <a:pt x="16260" y="1289035"/>
                      <a:pt x="20503" y="1032757"/>
                      <a:pt x="20503" y="763744"/>
                    </a:cubicBezTo>
                    <a:cubicBezTo>
                      <a:pt x="20503" y="629238"/>
                      <a:pt x="19442" y="497915"/>
                      <a:pt x="17423" y="371082"/>
                    </a:cubicBezTo>
                    <a:lnTo>
                      <a:pt x="8712" y="10540"/>
                    </a:lnTo>
                    <a:close/>
                  </a:path>
                </a:pathLst>
              </a:custGeom>
              <a:gradFill>
                <a:gsLst>
                  <a:gs pos="0">
                    <a:srgbClr val="00CC00"/>
                  </a:gs>
                  <a:gs pos="50000">
                    <a:srgbClr val="008000"/>
                  </a:gs>
                  <a:gs pos="100000">
                    <a:srgbClr val="0066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楕円 138">
                <a:extLst>
                  <a:ext uri="{FF2B5EF4-FFF2-40B4-BE49-F238E27FC236}">
                    <a16:creationId xmlns:a16="http://schemas.microsoft.com/office/drawing/2014/main" id="{9665751F-B0A6-4EA8-9E8D-A9E6247B3B78}"/>
                  </a:ext>
                </a:extLst>
              </p:cNvPr>
              <p:cNvSpPr/>
              <p:nvPr/>
            </p:nvSpPr>
            <p:spPr>
              <a:xfrm flipH="1">
                <a:off x="3346159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FF00"/>
                  </a:gs>
                  <a:gs pos="50000">
                    <a:srgbClr val="FFC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楕円 139">
                <a:extLst>
                  <a:ext uri="{FF2B5EF4-FFF2-40B4-BE49-F238E27FC236}">
                    <a16:creationId xmlns:a16="http://schemas.microsoft.com/office/drawing/2014/main" id="{E8BC3272-75DB-4315-9CB0-F6F632B4F315}"/>
                  </a:ext>
                </a:extLst>
              </p:cNvPr>
              <p:cNvSpPr/>
              <p:nvPr/>
            </p:nvSpPr>
            <p:spPr>
              <a:xfrm>
                <a:off x="2965711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FF00"/>
                  </a:gs>
                  <a:gs pos="50000">
                    <a:srgbClr val="FFC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CD3ECA11-9A14-4499-99B1-44D3C32C04A2}"/>
                  </a:ext>
                </a:extLst>
              </p:cNvPr>
              <p:cNvSpPr/>
              <p:nvPr/>
            </p:nvSpPr>
            <p:spPr>
              <a:xfrm>
                <a:off x="3078447" y="1956593"/>
                <a:ext cx="311881" cy="766215"/>
              </a:xfrm>
              <a:custGeom>
                <a:avLst/>
                <a:gdLst>
                  <a:gd name="connsiteX0" fmla="*/ 355784 w 1134766"/>
                  <a:gd name="connsiteY0" fmla="*/ 561 h 1375710"/>
                  <a:gd name="connsiteX1" fmla="*/ 530649 w 1134766"/>
                  <a:gd name="connsiteY1" fmla="*/ 63225 h 1375710"/>
                  <a:gd name="connsiteX2" fmla="*/ 566398 w 1134766"/>
                  <a:gd name="connsiteY2" fmla="*/ 91807 h 1375710"/>
                  <a:gd name="connsiteX3" fmla="*/ 625586 w 1134766"/>
                  <a:gd name="connsiteY3" fmla="*/ 50047 h 1375710"/>
                  <a:gd name="connsiteX4" fmla="*/ 778982 w 1134766"/>
                  <a:gd name="connsiteY4" fmla="*/ 563 h 1375710"/>
                  <a:gd name="connsiteX5" fmla="*/ 865804 w 1134766"/>
                  <a:gd name="connsiteY5" fmla="*/ 9039 h 1375710"/>
                  <a:gd name="connsiteX6" fmla="*/ 1096298 w 1134766"/>
                  <a:gd name="connsiteY6" fmla="*/ 798654 h 1375710"/>
                  <a:gd name="connsiteX7" fmla="*/ 676724 w 1134766"/>
                  <a:gd name="connsiteY7" fmla="*/ 1356885 h 1375710"/>
                  <a:gd name="connsiteX8" fmla="*/ 636940 w 1134766"/>
                  <a:gd name="connsiteY8" fmla="*/ 1365393 h 1375710"/>
                  <a:gd name="connsiteX9" fmla="*/ 632890 w 1134766"/>
                  <a:gd name="connsiteY9" fmla="*/ 1367232 h 1375710"/>
                  <a:gd name="connsiteX10" fmla="*/ 624518 w 1134766"/>
                  <a:gd name="connsiteY10" fmla="*/ 1368049 h 1375710"/>
                  <a:gd name="connsiteX11" fmla="*/ 588698 w 1134766"/>
                  <a:gd name="connsiteY11" fmla="*/ 1375710 h 1375710"/>
                  <a:gd name="connsiteX12" fmla="*/ 567377 w 1134766"/>
                  <a:gd name="connsiteY12" fmla="*/ 1373628 h 1375710"/>
                  <a:gd name="connsiteX13" fmla="*/ 546068 w 1134766"/>
                  <a:gd name="connsiteY13" fmla="*/ 1375708 h 1375710"/>
                  <a:gd name="connsiteX14" fmla="*/ 510270 w 1134766"/>
                  <a:gd name="connsiteY14" fmla="*/ 1368053 h 1375710"/>
                  <a:gd name="connsiteX15" fmla="*/ 501877 w 1134766"/>
                  <a:gd name="connsiteY15" fmla="*/ 1367233 h 1375710"/>
                  <a:gd name="connsiteX16" fmla="*/ 497817 w 1134766"/>
                  <a:gd name="connsiteY16" fmla="*/ 1365390 h 1375710"/>
                  <a:gd name="connsiteX17" fmla="*/ 458043 w 1134766"/>
                  <a:gd name="connsiteY17" fmla="*/ 1356884 h 1375710"/>
                  <a:gd name="connsiteX18" fmla="*/ 38468 w 1134766"/>
                  <a:gd name="connsiteY18" fmla="*/ 798653 h 1375710"/>
                  <a:gd name="connsiteX19" fmla="*/ 268963 w 1134766"/>
                  <a:gd name="connsiteY19" fmla="*/ 9038 h 1375710"/>
                  <a:gd name="connsiteX20" fmla="*/ 355784 w 1134766"/>
                  <a:gd name="connsiteY20" fmla="*/ 561 h 137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34766" h="1375710">
                    <a:moveTo>
                      <a:pt x="355784" y="561"/>
                    </a:moveTo>
                    <a:cubicBezTo>
                      <a:pt x="414332" y="4265"/>
                      <a:pt x="473683" y="26169"/>
                      <a:pt x="530649" y="63225"/>
                    </a:cubicBezTo>
                    <a:lnTo>
                      <a:pt x="566398" y="91807"/>
                    </a:lnTo>
                    <a:lnTo>
                      <a:pt x="625586" y="50047"/>
                    </a:lnTo>
                    <a:cubicBezTo>
                      <a:pt x="675909" y="20979"/>
                      <a:pt x="727753" y="3803"/>
                      <a:pt x="778982" y="563"/>
                    </a:cubicBezTo>
                    <a:cubicBezTo>
                      <a:pt x="808256" y="-1289"/>
                      <a:pt x="837329" y="1409"/>
                      <a:pt x="865804" y="9039"/>
                    </a:cubicBezTo>
                    <a:cubicBezTo>
                      <a:pt x="1093598" y="70076"/>
                      <a:pt x="1196794" y="423599"/>
                      <a:pt x="1096298" y="798654"/>
                    </a:cubicBezTo>
                    <a:cubicBezTo>
                      <a:pt x="1020927" y="1079945"/>
                      <a:pt x="852384" y="1293459"/>
                      <a:pt x="676724" y="1356885"/>
                    </a:cubicBezTo>
                    <a:lnTo>
                      <a:pt x="636940" y="1365393"/>
                    </a:lnTo>
                    <a:lnTo>
                      <a:pt x="632890" y="1367232"/>
                    </a:lnTo>
                    <a:lnTo>
                      <a:pt x="624518" y="1368049"/>
                    </a:lnTo>
                    <a:lnTo>
                      <a:pt x="588698" y="1375710"/>
                    </a:lnTo>
                    <a:lnTo>
                      <a:pt x="567377" y="1373628"/>
                    </a:lnTo>
                    <a:lnTo>
                      <a:pt x="546068" y="1375708"/>
                    </a:lnTo>
                    <a:lnTo>
                      <a:pt x="510270" y="1368053"/>
                    </a:lnTo>
                    <a:lnTo>
                      <a:pt x="501877" y="1367233"/>
                    </a:lnTo>
                    <a:lnTo>
                      <a:pt x="497817" y="1365390"/>
                    </a:lnTo>
                    <a:lnTo>
                      <a:pt x="458043" y="1356884"/>
                    </a:lnTo>
                    <a:cubicBezTo>
                      <a:pt x="282382" y="1293458"/>
                      <a:pt x="113839" y="1079944"/>
                      <a:pt x="38468" y="798653"/>
                    </a:cubicBezTo>
                    <a:cubicBezTo>
                      <a:pt x="-62028" y="423598"/>
                      <a:pt x="41168" y="70075"/>
                      <a:pt x="268963" y="9038"/>
                    </a:cubicBezTo>
                    <a:cubicBezTo>
                      <a:pt x="297437" y="1408"/>
                      <a:pt x="326510" y="-1290"/>
                      <a:pt x="355784" y="56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2428B660-3A5A-4F00-B3E9-E8F4A1A1BBC1}"/>
                  </a:ext>
                </a:extLst>
              </p:cNvPr>
              <p:cNvSpPr/>
              <p:nvPr/>
            </p:nvSpPr>
            <p:spPr>
              <a:xfrm rot="21109946" flipH="1">
                <a:off x="3113554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F130B17D-68E2-4BA2-94EA-1E4F0D52BE60}"/>
                  </a:ext>
                </a:extLst>
              </p:cNvPr>
              <p:cNvSpPr/>
              <p:nvPr/>
            </p:nvSpPr>
            <p:spPr>
              <a:xfrm rot="490054">
                <a:off x="2842343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1A364305-B559-4113-92C2-8C05A74CB9C4}"/>
                  </a:ext>
                </a:extLst>
              </p:cNvPr>
              <p:cNvSpPr/>
              <p:nvPr/>
            </p:nvSpPr>
            <p:spPr>
              <a:xfrm>
                <a:off x="3233978" y="2050010"/>
                <a:ext cx="207022" cy="766215"/>
              </a:xfrm>
              <a:custGeom>
                <a:avLst/>
                <a:gdLst>
                  <a:gd name="connsiteX0" fmla="*/ 131266 w 350809"/>
                  <a:gd name="connsiteY0" fmla="*/ 531 h 1298389"/>
                  <a:gd name="connsiteX1" fmla="*/ 184841 w 350809"/>
                  <a:gd name="connsiteY1" fmla="*/ 8531 h 1298389"/>
                  <a:gd name="connsiteX2" fmla="*/ 327072 w 350809"/>
                  <a:gd name="connsiteY2" fmla="*/ 753766 h 1298389"/>
                  <a:gd name="connsiteX3" fmla="*/ 68166 w 350809"/>
                  <a:gd name="connsiteY3" fmla="*/ 1280622 h 1298389"/>
                  <a:gd name="connsiteX4" fmla="*/ 43617 w 350809"/>
                  <a:gd name="connsiteY4" fmla="*/ 1288652 h 1298389"/>
                  <a:gd name="connsiteX5" fmla="*/ 41118 w 350809"/>
                  <a:gd name="connsiteY5" fmla="*/ 1290388 h 1298389"/>
                  <a:gd name="connsiteX6" fmla="*/ 35951 w 350809"/>
                  <a:gd name="connsiteY6" fmla="*/ 1291159 h 1298389"/>
                  <a:gd name="connsiteX7" fmla="*/ 13848 w 350809"/>
                  <a:gd name="connsiteY7" fmla="*/ 1298389 h 1298389"/>
                  <a:gd name="connsiteX8" fmla="*/ 692 w 350809"/>
                  <a:gd name="connsiteY8" fmla="*/ 1296424 h 1298389"/>
                  <a:gd name="connsiteX9" fmla="*/ 0 w 350809"/>
                  <a:gd name="connsiteY9" fmla="*/ 1296527 h 1298389"/>
                  <a:gd name="connsiteX10" fmla="*/ 0 w 350809"/>
                  <a:gd name="connsiteY10" fmla="*/ 86541 h 1298389"/>
                  <a:gd name="connsiteX11" fmla="*/ 87 w 350809"/>
                  <a:gd name="connsiteY11" fmla="*/ 86647 h 1298389"/>
                  <a:gd name="connsiteX12" fmla="*/ 36610 w 350809"/>
                  <a:gd name="connsiteY12" fmla="*/ 47234 h 1298389"/>
                  <a:gd name="connsiteX13" fmla="*/ 131266 w 350809"/>
                  <a:gd name="connsiteY13" fmla="*/ 531 h 129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809" h="1298389">
                    <a:moveTo>
                      <a:pt x="131266" y="531"/>
                    </a:moveTo>
                    <a:cubicBezTo>
                      <a:pt x="149330" y="-1216"/>
                      <a:pt x="167270" y="1330"/>
                      <a:pt x="184841" y="8531"/>
                    </a:cubicBezTo>
                    <a:cubicBezTo>
                      <a:pt x="325406" y="66137"/>
                      <a:pt x="389085" y="399791"/>
                      <a:pt x="327072" y="753766"/>
                    </a:cubicBezTo>
                    <a:cubicBezTo>
                      <a:pt x="280563" y="1019247"/>
                      <a:pt x="176560" y="1220761"/>
                      <a:pt x="68166" y="1280622"/>
                    </a:cubicBezTo>
                    <a:lnTo>
                      <a:pt x="43617" y="1288652"/>
                    </a:lnTo>
                    <a:lnTo>
                      <a:pt x="41118" y="1290388"/>
                    </a:lnTo>
                    <a:lnTo>
                      <a:pt x="35951" y="1291159"/>
                    </a:lnTo>
                    <a:lnTo>
                      <a:pt x="13848" y="1298389"/>
                    </a:lnTo>
                    <a:lnTo>
                      <a:pt x="692" y="1296424"/>
                    </a:lnTo>
                    <a:lnTo>
                      <a:pt x="0" y="1296527"/>
                    </a:lnTo>
                    <a:lnTo>
                      <a:pt x="0" y="86541"/>
                    </a:lnTo>
                    <a:lnTo>
                      <a:pt x="87" y="86647"/>
                    </a:lnTo>
                    <a:lnTo>
                      <a:pt x="36610" y="47234"/>
                    </a:lnTo>
                    <a:cubicBezTo>
                      <a:pt x="67663" y="19800"/>
                      <a:pt x="99654" y="3589"/>
                      <a:pt x="131266" y="531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F996226A-5302-41FA-9B1A-866BA55443CD}"/>
                  </a:ext>
                </a:extLst>
              </p:cNvPr>
              <p:cNvSpPr/>
              <p:nvPr/>
            </p:nvSpPr>
            <p:spPr>
              <a:xfrm>
                <a:off x="3027777" y="2050010"/>
                <a:ext cx="206201" cy="766214"/>
              </a:xfrm>
              <a:custGeom>
                <a:avLst/>
                <a:gdLst>
                  <a:gd name="connsiteX0" fmla="*/ 219543 w 349419"/>
                  <a:gd name="connsiteY0" fmla="*/ 530 h 1298387"/>
                  <a:gd name="connsiteX1" fmla="*/ 327447 w 349419"/>
                  <a:gd name="connsiteY1" fmla="*/ 59672 h 1298387"/>
                  <a:gd name="connsiteX2" fmla="*/ 349419 w 349419"/>
                  <a:gd name="connsiteY2" fmla="*/ 86541 h 1298387"/>
                  <a:gd name="connsiteX3" fmla="*/ 349419 w 349419"/>
                  <a:gd name="connsiteY3" fmla="*/ 1296527 h 1298387"/>
                  <a:gd name="connsiteX4" fmla="*/ 336961 w 349419"/>
                  <a:gd name="connsiteY4" fmla="*/ 1298387 h 1298387"/>
                  <a:gd name="connsiteX5" fmla="*/ 314872 w 349419"/>
                  <a:gd name="connsiteY5" fmla="*/ 1291163 h 1298387"/>
                  <a:gd name="connsiteX6" fmla="*/ 309693 w 349419"/>
                  <a:gd name="connsiteY6" fmla="*/ 1290389 h 1298387"/>
                  <a:gd name="connsiteX7" fmla="*/ 307187 w 349419"/>
                  <a:gd name="connsiteY7" fmla="*/ 1288649 h 1298387"/>
                  <a:gd name="connsiteX8" fmla="*/ 282644 w 349419"/>
                  <a:gd name="connsiteY8" fmla="*/ 1280621 h 1298387"/>
                  <a:gd name="connsiteX9" fmla="*/ 23738 w 349419"/>
                  <a:gd name="connsiteY9" fmla="*/ 753765 h 1298387"/>
                  <a:gd name="connsiteX10" fmla="*/ 165969 w 349419"/>
                  <a:gd name="connsiteY10" fmla="*/ 8530 h 1298387"/>
                  <a:gd name="connsiteX11" fmla="*/ 219543 w 349419"/>
                  <a:gd name="connsiteY11" fmla="*/ 530 h 129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419" h="1298387">
                    <a:moveTo>
                      <a:pt x="219543" y="530"/>
                    </a:moveTo>
                    <a:cubicBezTo>
                      <a:pt x="255671" y="4025"/>
                      <a:pt x="292295" y="24698"/>
                      <a:pt x="327447" y="59672"/>
                    </a:cubicBezTo>
                    <a:lnTo>
                      <a:pt x="349419" y="86541"/>
                    </a:lnTo>
                    <a:lnTo>
                      <a:pt x="349419" y="1296527"/>
                    </a:lnTo>
                    <a:lnTo>
                      <a:pt x="336961" y="1298387"/>
                    </a:lnTo>
                    <a:lnTo>
                      <a:pt x="314872" y="1291163"/>
                    </a:lnTo>
                    <a:lnTo>
                      <a:pt x="309693" y="1290389"/>
                    </a:lnTo>
                    <a:lnTo>
                      <a:pt x="307187" y="1288649"/>
                    </a:lnTo>
                    <a:lnTo>
                      <a:pt x="282644" y="1280621"/>
                    </a:lnTo>
                    <a:cubicBezTo>
                      <a:pt x="174249" y="1220760"/>
                      <a:pt x="70247" y="1019247"/>
                      <a:pt x="23738" y="753765"/>
                    </a:cubicBezTo>
                    <a:cubicBezTo>
                      <a:pt x="-38275" y="399790"/>
                      <a:pt x="25404" y="66137"/>
                      <a:pt x="165969" y="8530"/>
                    </a:cubicBezTo>
                    <a:cubicBezTo>
                      <a:pt x="183539" y="1329"/>
                      <a:pt x="201479" y="-1217"/>
                      <a:pt x="219543" y="530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楕円 47">
                <a:extLst>
                  <a:ext uri="{FF2B5EF4-FFF2-40B4-BE49-F238E27FC236}">
                    <a16:creationId xmlns:a16="http://schemas.microsoft.com/office/drawing/2014/main" id="{14D8A3E5-8314-4C78-9AB2-76778D08C95B}"/>
                  </a:ext>
                </a:extLst>
              </p:cNvPr>
              <p:cNvSpPr/>
              <p:nvPr/>
            </p:nvSpPr>
            <p:spPr>
              <a:xfrm rot="531641" flipH="1">
                <a:off x="3327206" y="2760530"/>
                <a:ext cx="476392" cy="1124940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902" h="1960525">
                    <a:moveTo>
                      <a:pt x="234140" y="1032190"/>
                    </a:moveTo>
                    <a:cubicBezTo>
                      <a:pt x="213659" y="689314"/>
                      <a:pt x="211467" y="329331"/>
                      <a:pt x="0" y="0"/>
                    </a:cubicBezTo>
                    <a:cubicBezTo>
                      <a:pt x="487323" y="295227"/>
                      <a:pt x="676844" y="604043"/>
                      <a:pt x="738133" y="963043"/>
                    </a:cubicBezTo>
                    <a:cubicBezTo>
                      <a:pt x="799422" y="1322043"/>
                      <a:pt x="1350049" y="1463778"/>
                      <a:pt x="1163514" y="1960525"/>
                    </a:cubicBezTo>
                    <a:cubicBezTo>
                      <a:pt x="429641" y="1623989"/>
                      <a:pt x="254621" y="1375066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楕円 47">
                <a:extLst>
                  <a:ext uri="{FF2B5EF4-FFF2-40B4-BE49-F238E27FC236}">
                    <a16:creationId xmlns:a16="http://schemas.microsoft.com/office/drawing/2014/main" id="{712B4CBF-9950-4931-929F-CE6664D11482}"/>
                  </a:ext>
                </a:extLst>
              </p:cNvPr>
              <p:cNvSpPr/>
              <p:nvPr/>
            </p:nvSpPr>
            <p:spPr>
              <a:xfrm>
                <a:off x="2641599" y="2528981"/>
                <a:ext cx="597930" cy="1461542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526" h="1920218">
                    <a:moveTo>
                      <a:pt x="234140" y="1032190"/>
                    </a:moveTo>
                    <a:cubicBezTo>
                      <a:pt x="215361" y="704625"/>
                      <a:pt x="211467" y="329331"/>
                      <a:pt x="0" y="0"/>
                    </a:cubicBezTo>
                    <a:cubicBezTo>
                      <a:pt x="487323" y="295227"/>
                      <a:pt x="464296" y="699436"/>
                      <a:pt x="666717" y="1019472"/>
                    </a:cubicBezTo>
                    <a:cubicBezTo>
                      <a:pt x="869138" y="1339508"/>
                      <a:pt x="1156206" y="1423471"/>
                      <a:pt x="1214526" y="1920218"/>
                    </a:cubicBezTo>
                    <a:cubicBezTo>
                      <a:pt x="266405" y="1623989"/>
                      <a:pt x="252919" y="1359755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9C49B421-922E-4250-8C40-B363BC5273B9}"/>
                  </a:ext>
                </a:extLst>
              </p:cNvPr>
              <p:cNvSpPr/>
              <p:nvPr/>
            </p:nvSpPr>
            <p:spPr>
              <a:xfrm rot="21109946" flipH="1">
                <a:off x="3486905" y="1960706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84362 w 122831"/>
                  <a:gd name="connsiteY1" fmla="*/ 34408 h 515636"/>
                  <a:gd name="connsiteX2" fmla="*/ 31510 w 122831"/>
                  <a:gd name="connsiteY2" fmla="*/ 480362 h 515636"/>
                  <a:gd name="connsiteX3" fmla="*/ 46078 w 122831"/>
                  <a:gd name="connsiteY3" fmla="*/ 515636 h 515636"/>
                  <a:gd name="connsiteX4" fmla="*/ 33519 w 122831"/>
                  <a:gd name="connsiteY4" fmla="*/ 469540 h 515636"/>
                  <a:gd name="connsiteX5" fmla="*/ 105954 w 122831"/>
                  <a:gd name="connsiteY5" fmla="*/ 95460 h 515636"/>
                  <a:gd name="connsiteX6" fmla="*/ 122659 w 122831"/>
                  <a:gd name="connsiteY6" fmla="*/ 80518 h 515636"/>
                  <a:gd name="connsiteX7" fmla="*/ 121622 w 122831"/>
                  <a:gd name="connsiteY7" fmla="*/ 41505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lnTo>
                      <a:pt x="84362" y="34408"/>
                    </a:lnTo>
                    <a:cubicBezTo>
                      <a:pt x="-3938" y="136190"/>
                      <a:pt x="-25265" y="313587"/>
                      <a:pt x="31510" y="480362"/>
                    </a:cubicBezTo>
                    <a:lnTo>
                      <a:pt x="46078" y="515636"/>
                    </a:lnTo>
                    <a:lnTo>
                      <a:pt x="33519" y="469540"/>
                    </a:lnTo>
                    <a:cubicBezTo>
                      <a:pt x="3787" y="325497"/>
                      <a:pt x="30268" y="182702"/>
                      <a:pt x="105954" y="95460"/>
                    </a:cubicBezTo>
                    <a:lnTo>
                      <a:pt x="122659" y="80518"/>
                    </a:lnTo>
                    <a:lnTo>
                      <a:pt x="121622" y="41505"/>
                    </a:lnTo>
                    <a:cubicBezTo>
                      <a:pt x="121678" y="24867"/>
                      <a:pt x="122186" y="10740"/>
                      <a:pt x="122831" y="0"/>
                    </a:cubicBez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C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A93F5DF8-417C-4191-9FA0-184A9F7866D8}"/>
                  </a:ext>
                </a:extLst>
              </p:cNvPr>
              <p:cNvSpPr/>
              <p:nvPr/>
            </p:nvSpPr>
            <p:spPr>
              <a:xfrm rot="490054">
                <a:off x="2864271" y="1960705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121622 w 122831"/>
                  <a:gd name="connsiteY1" fmla="*/ 41505 h 515636"/>
                  <a:gd name="connsiteX2" fmla="*/ 122659 w 122831"/>
                  <a:gd name="connsiteY2" fmla="*/ 80518 h 515636"/>
                  <a:gd name="connsiteX3" fmla="*/ 105954 w 122831"/>
                  <a:gd name="connsiteY3" fmla="*/ 95460 h 515636"/>
                  <a:gd name="connsiteX4" fmla="*/ 33519 w 122831"/>
                  <a:gd name="connsiteY4" fmla="*/ 469540 h 515636"/>
                  <a:gd name="connsiteX5" fmla="*/ 46078 w 122831"/>
                  <a:gd name="connsiteY5" fmla="*/ 515636 h 515636"/>
                  <a:gd name="connsiteX6" fmla="*/ 31510 w 122831"/>
                  <a:gd name="connsiteY6" fmla="*/ 480362 h 515636"/>
                  <a:gd name="connsiteX7" fmla="*/ 84362 w 122831"/>
                  <a:gd name="connsiteY7" fmla="*/ 34408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cubicBezTo>
                      <a:pt x="122186" y="10740"/>
                      <a:pt x="121678" y="24867"/>
                      <a:pt x="121622" y="41505"/>
                    </a:cubicBezTo>
                    <a:lnTo>
                      <a:pt x="122659" y="80518"/>
                    </a:lnTo>
                    <a:lnTo>
                      <a:pt x="105954" y="95460"/>
                    </a:lnTo>
                    <a:cubicBezTo>
                      <a:pt x="30268" y="182702"/>
                      <a:pt x="3787" y="325497"/>
                      <a:pt x="33519" y="469540"/>
                    </a:cubicBezTo>
                    <a:lnTo>
                      <a:pt x="46078" y="515636"/>
                    </a:lnTo>
                    <a:lnTo>
                      <a:pt x="31510" y="480362"/>
                    </a:lnTo>
                    <a:cubicBezTo>
                      <a:pt x="-25265" y="313587"/>
                      <a:pt x="-3938" y="136190"/>
                      <a:pt x="84362" y="34408"/>
                    </a:cubicBezTo>
                    <a:lnTo>
                      <a:pt x="122831" y="0"/>
                    </a:lnTo>
                    <a:close/>
                  </a:path>
                </a:pathLst>
              </a:custGeom>
              <a:gradFill>
                <a:gsLst>
                  <a:gs pos="50000">
                    <a:schemeClr val="bg1"/>
                  </a:gs>
                  <a:gs pos="100000">
                    <a:srgbClr val="FFC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1CD2CB95-0A04-4B4A-A4F5-9594F14F21D6}"/>
                  </a:ext>
                </a:extLst>
              </p:cNvPr>
              <p:cNvSpPr/>
              <p:nvPr/>
            </p:nvSpPr>
            <p:spPr>
              <a:xfrm>
                <a:off x="3233978" y="2049873"/>
                <a:ext cx="207022" cy="319931"/>
              </a:xfrm>
              <a:custGeom>
                <a:avLst/>
                <a:gdLst>
                  <a:gd name="connsiteX0" fmla="*/ 77464 w 207022"/>
                  <a:gd name="connsiteY0" fmla="*/ 314 h 319931"/>
                  <a:gd name="connsiteX1" fmla="*/ 109080 w 207022"/>
                  <a:gd name="connsiteY1" fmla="*/ 5035 h 319931"/>
                  <a:gd name="connsiteX2" fmla="*/ 207003 w 207022"/>
                  <a:gd name="connsiteY2" fmla="*/ 292757 h 319931"/>
                  <a:gd name="connsiteX3" fmla="*/ 204503 w 207022"/>
                  <a:gd name="connsiteY3" fmla="*/ 319931 h 319931"/>
                  <a:gd name="connsiteX4" fmla="*/ 195877 w 207022"/>
                  <a:gd name="connsiteY4" fmla="*/ 216491 h 319931"/>
                  <a:gd name="connsiteX5" fmla="*/ 109080 w 207022"/>
                  <a:gd name="connsiteY5" fmla="*/ 62185 h 319931"/>
                  <a:gd name="connsiteX6" fmla="*/ 77464 w 207022"/>
                  <a:gd name="connsiteY6" fmla="*/ 57464 h 319931"/>
                  <a:gd name="connsiteX7" fmla="*/ 21605 w 207022"/>
                  <a:gd name="connsiteY7" fmla="*/ 85024 h 319931"/>
                  <a:gd name="connsiteX8" fmla="*/ 51 w 207022"/>
                  <a:gd name="connsiteY8" fmla="*/ 108283 h 319931"/>
                  <a:gd name="connsiteX9" fmla="*/ 0 w 207022"/>
                  <a:gd name="connsiteY9" fmla="*/ 108220 h 319931"/>
                  <a:gd name="connsiteX10" fmla="*/ 0 w 207022"/>
                  <a:gd name="connsiteY10" fmla="*/ 51070 h 319931"/>
                  <a:gd name="connsiteX11" fmla="*/ 51 w 207022"/>
                  <a:gd name="connsiteY11" fmla="*/ 51133 h 319931"/>
                  <a:gd name="connsiteX12" fmla="*/ 21605 w 207022"/>
                  <a:gd name="connsiteY12" fmla="*/ 27874 h 319931"/>
                  <a:gd name="connsiteX13" fmla="*/ 77464 w 207022"/>
                  <a:gd name="connsiteY13" fmla="*/ 314 h 3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022" h="319931">
                    <a:moveTo>
                      <a:pt x="77464" y="314"/>
                    </a:moveTo>
                    <a:cubicBezTo>
                      <a:pt x="88124" y="-718"/>
                      <a:pt x="98711" y="785"/>
                      <a:pt x="109080" y="5035"/>
                    </a:cubicBezTo>
                    <a:cubicBezTo>
                      <a:pt x="171293" y="30531"/>
                      <a:pt x="207985" y="147660"/>
                      <a:pt x="207003" y="292757"/>
                    </a:cubicBezTo>
                    <a:lnTo>
                      <a:pt x="204503" y="319931"/>
                    </a:lnTo>
                    <a:lnTo>
                      <a:pt x="195877" y="216491"/>
                    </a:lnTo>
                    <a:cubicBezTo>
                      <a:pt x="180688" y="136906"/>
                      <a:pt x="150556" y="79182"/>
                      <a:pt x="109080" y="62185"/>
                    </a:cubicBezTo>
                    <a:cubicBezTo>
                      <a:pt x="98711" y="57935"/>
                      <a:pt x="88124" y="56433"/>
                      <a:pt x="77464" y="57464"/>
                    </a:cubicBezTo>
                    <a:cubicBezTo>
                      <a:pt x="58809" y="59268"/>
                      <a:pt x="39930" y="68835"/>
                      <a:pt x="21605" y="85024"/>
                    </a:cubicBezTo>
                    <a:lnTo>
                      <a:pt x="51" y="108283"/>
                    </a:lnTo>
                    <a:lnTo>
                      <a:pt x="0" y="108220"/>
                    </a:lnTo>
                    <a:lnTo>
                      <a:pt x="0" y="51070"/>
                    </a:lnTo>
                    <a:lnTo>
                      <a:pt x="51" y="51133"/>
                    </a:lnTo>
                    <a:lnTo>
                      <a:pt x="21605" y="27874"/>
                    </a:lnTo>
                    <a:cubicBezTo>
                      <a:pt x="39930" y="11685"/>
                      <a:pt x="58809" y="2118"/>
                      <a:pt x="77464" y="314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C000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749548B2-6C89-43E4-825C-DB6C3D9FB192}"/>
                  </a:ext>
                </a:extLst>
              </p:cNvPr>
              <p:cNvSpPr/>
              <p:nvPr/>
            </p:nvSpPr>
            <p:spPr>
              <a:xfrm>
                <a:off x="3027777" y="2049873"/>
                <a:ext cx="206201" cy="319930"/>
              </a:xfrm>
              <a:custGeom>
                <a:avLst/>
                <a:gdLst>
                  <a:gd name="connsiteX0" fmla="*/ 129558 w 206201"/>
                  <a:gd name="connsiteY0" fmla="*/ 313 h 319930"/>
                  <a:gd name="connsiteX1" fmla="*/ 193235 w 206201"/>
                  <a:gd name="connsiteY1" fmla="*/ 35214 h 319930"/>
                  <a:gd name="connsiteX2" fmla="*/ 206201 w 206201"/>
                  <a:gd name="connsiteY2" fmla="*/ 51070 h 319930"/>
                  <a:gd name="connsiteX3" fmla="*/ 206201 w 206201"/>
                  <a:gd name="connsiteY3" fmla="*/ 108220 h 319930"/>
                  <a:gd name="connsiteX4" fmla="*/ 193235 w 206201"/>
                  <a:gd name="connsiteY4" fmla="*/ 92364 h 319930"/>
                  <a:gd name="connsiteX5" fmla="*/ 129558 w 206201"/>
                  <a:gd name="connsiteY5" fmla="*/ 57463 h 319930"/>
                  <a:gd name="connsiteX6" fmla="*/ 97943 w 206201"/>
                  <a:gd name="connsiteY6" fmla="*/ 62184 h 319930"/>
                  <a:gd name="connsiteX7" fmla="*/ 11146 w 206201"/>
                  <a:gd name="connsiteY7" fmla="*/ 216490 h 319930"/>
                  <a:gd name="connsiteX8" fmla="*/ 2519 w 206201"/>
                  <a:gd name="connsiteY8" fmla="*/ 319930 h 319930"/>
                  <a:gd name="connsiteX9" fmla="*/ 20 w 206201"/>
                  <a:gd name="connsiteY9" fmla="*/ 292757 h 319930"/>
                  <a:gd name="connsiteX10" fmla="*/ 97943 w 206201"/>
                  <a:gd name="connsiteY10" fmla="*/ 5034 h 319930"/>
                  <a:gd name="connsiteX11" fmla="*/ 129558 w 206201"/>
                  <a:gd name="connsiteY11" fmla="*/ 313 h 31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201" h="319930">
                    <a:moveTo>
                      <a:pt x="129558" y="313"/>
                    </a:moveTo>
                    <a:cubicBezTo>
                      <a:pt x="150878" y="2376"/>
                      <a:pt x="172491" y="14575"/>
                      <a:pt x="193235" y="35214"/>
                    </a:cubicBezTo>
                    <a:lnTo>
                      <a:pt x="206201" y="51070"/>
                    </a:lnTo>
                    <a:lnTo>
                      <a:pt x="206201" y="108220"/>
                    </a:lnTo>
                    <a:lnTo>
                      <a:pt x="193235" y="92364"/>
                    </a:lnTo>
                    <a:cubicBezTo>
                      <a:pt x="172491" y="71725"/>
                      <a:pt x="150878" y="59526"/>
                      <a:pt x="129558" y="57463"/>
                    </a:cubicBezTo>
                    <a:cubicBezTo>
                      <a:pt x="118898" y="56432"/>
                      <a:pt x="108311" y="57935"/>
                      <a:pt x="97943" y="62184"/>
                    </a:cubicBezTo>
                    <a:cubicBezTo>
                      <a:pt x="56467" y="79182"/>
                      <a:pt x="26335" y="136905"/>
                      <a:pt x="11146" y="216490"/>
                    </a:cubicBezTo>
                    <a:lnTo>
                      <a:pt x="2519" y="319930"/>
                    </a:lnTo>
                    <a:lnTo>
                      <a:pt x="20" y="292757"/>
                    </a:lnTo>
                    <a:cubicBezTo>
                      <a:pt x="-962" y="147660"/>
                      <a:pt x="35729" y="30531"/>
                      <a:pt x="97943" y="5034"/>
                    </a:cubicBezTo>
                    <a:cubicBezTo>
                      <a:pt x="108311" y="785"/>
                      <a:pt x="118898" y="-718"/>
                      <a:pt x="129558" y="31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C000"/>
                  </a:gs>
                  <a:gs pos="0">
                    <a:schemeClr val="bg1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67" name="グループ化 66">
            <a:extLst>
              <a:ext uri="{FF2B5EF4-FFF2-40B4-BE49-F238E27FC236}">
                <a16:creationId xmlns:a16="http://schemas.microsoft.com/office/drawing/2014/main" id="{19A70490-6B97-42CF-8353-0E45AC1CA6D4}"/>
              </a:ext>
            </a:extLst>
          </p:cNvPr>
          <p:cNvGrpSpPr/>
          <p:nvPr/>
        </p:nvGrpSpPr>
        <p:grpSpPr>
          <a:xfrm>
            <a:off x="3797742" y="3897825"/>
            <a:ext cx="2385344" cy="2385344"/>
            <a:chOff x="6616948" y="886992"/>
            <a:chExt cx="2584202" cy="2584202"/>
          </a:xfrm>
        </p:grpSpPr>
        <p:sp>
          <p:nvSpPr>
            <p:cNvPr id="68" name="楕円 67">
              <a:extLst>
                <a:ext uri="{FF2B5EF4-FFF2-40B4-BE49-F238E27FC236}">
                  <a16:creationId xmlns:a16="http://schemas.microsoft.com/office/drawing/2014/main" id="{CC6CFD2E-7F1F-4324-A5FE-207A485C5018}"/>
                </a:ext>
              </a:extLst>
            </p:cNvPr>
            <p:cNvSpPr/>
            <p:nvPr/>
          </p:nvSpPr>
          <p:spPr>
            <a:xfrm>
              <a:off x="6616948" y="886992"/>
              <a:ext cx="2584202" cy="2584202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9" name="グループ化 68">
              <a:extLst>
                <a:ext uri="{FF2B5EF4-FFF2-40B4-BE49-F238E27FC236}">
                  <a16:creationId xmlns:a16="http://schemas.microsoft.com/office/drawing/2014/main" id="{727993AB-2C9D-4E68-84C9-FBA740FED110}"/>
                </a:ext>
              </a:extLst>
            </p:cNvPr>
            <p:cNvGrpSpPr/>
            <p:nvPr/>
          </p:nvGrpSpPr>
          <p:grpSpPr>
            <a:xfrm>
              <a:off x="6749829" y="1370962"/>
              <a:ext cx="2351041" cy="1499786"/>
              <a:chOff x="4069798" y="2249832"/>
              <a:chExt cx="4875410" cy="3110143"/>
            </a:xfrm>
          </p:grpSpPr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2DF14785-EEBE-4697-B358-442B004F757D}"/>
                  </a:ext>
                </a:extLst>
              </p:cNvPr>
              <p:cNvSpPr/>
              <p:nvPr/>
            </p:nvSpPr>
            <p:spPr>
              <a:xfrm>
                <a:off x="6690117" y="3951762"/>
                <a:ext cx="313960" cy="617958"/>
              </a:xfrm>
              <a:custGeom>
                <a:avLst/>
                <a:gdLst>
                  <a:gd name="connsiteX0" fmla="*/ 79525 w 504164"/>
                  <a:gd name="connsiteY0" fmla="*/ 947739 h 992331"/>
                  <a:gd name="connsiteX1" fmla="*/ 3325 w 504164"/>
                  <a:gd name="connsiteY1" fmla="*/ 414339 h 992331"/>
                  <a:gd name="connsiteX2" fmla="*/ 179537 w 504164"/>
                  <a:gd name="connsiteY2" fmla="*/ 1 h 992331"/>
                  <a:gd name="connsiteX3" fmla="*/ 503387 w 504164"/>
                  <a:gd name="connsiteY3" fmla="*/ 409576 h 992331"/>
                  <a:gd name="connsiteX4" fmla="*/ 265262 w 504164"/>
                  <a:gd name="connsiteY4" fmla="*/ 900114 h 992331"/>
                  <a:gd name="connsiteX5" fmla="*/ 79525 w 504164"/>
                  <a:gd name="connsiteY5" fmla="*/ 947739 h 992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164" h="992331">
                    <a:moveTo>
                      <a:pt x="79525" y="947739"/>
                    </a:moveTo>
                    <a:cubicBezTo>
                      <a:pt x="35869" y="866776"/>
                      <a:pt x="-13344" y="572295"/>
                      <a:pt x="3325" y="414339"/>
                    </a:cubicBezTo>
                    <a:cubicBezTo>
                      <a:pt x="19994" y="256383"/>
                      <a:pt x="96193" y="795"/>
                      <a:pt x="179537" y="1"/>
                    </a:cubicBezTo>
                    <a:cubicBezTo>
                      <a:pt x="262881" y="-793"/>
                      <a:pt x="489100" y="259557"/>
                      <a:pt x="503387" y="409576"/>
                    </a:cubicBezTo>
                    <a:cubicBezTo>
                      <a:pt x="517674" y="559595"/>
                      <a:pt x="331143" y="808833"/>
                      <a:pt x="265262" y="900114"/>
                    </a:cubicBezTo>
                    <a:cubicBezTo>
                      <a:pt x="199381" y="991395"/>
                      <a:pt x="123181" y="1028702"/>
                      <a:pt x="79525" y="947739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F5CA5E2B-978B-4014-BF7E-18E1E63C3FF5}"/>
                  </a:ext>
                </a:extLst>
              </p:cNvPr>
              <p:cNvSpPr/>
              <p:nvPr/>
            </p:nvSpPr>
            <p:spPr>
              <a:xfrm>
                <a:off x="6848777" y="5014807"/>
                <a:ext cx="437193" cy="345168"/>
              </a:xfrm>
              <a:custGeom>
                <a:avLst/>
                <a:gdLst>
                  <a:gd name="connsiteX0" fmla="*/ 958 w 702055"/>
                  <a:gd name="connsiteY0" fmla="*/ 64590 h 554279"/>
                  <a:gd name="connsiteX1" fmla="*/ 305758 w 702055"/>
                  <a:gd name="connsiteY1" fmla="*/ 383678 h 554279"/>
                  <a:gd name="connsiteX2" fmla="*/ 701046 w 702055"/>
                  <a:gd name="connsiteY2" fmla="*/ 540840 h 554279"/>
                  <a:gd name="connsiteX3" fmla="*/ 405771 w 702055"/>
                  <a:gd name="connsiteY3" fmla="*/ 45540 h 554279"/>
                  <a:gd name="connsiteX4" fmla="*/ 958 w 702055"/>
                  <a:gd name="connsiteY4" fmla="*/ 64590 h 554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055" h="554279">
                    <a:moveTo>
                      <a:pt x="958" y="64590"/>
                    </a:moveTo>
                    <a:cubicBezTo>
                      <a:pt x="-15711" y="120946"/>
                      <a:pt x="189077" y="304303"/>
                      <a:pt x="305758" y="383678"/>
                    </a:cubicBezTo>
                    <a:cubicBezTo>
                      <a:pt x="422439" y="463053"/>
                      <a:pt x="684377" y="597196"/>
                      <a:pt x="701046" y="540840"/>
                    </a:cubicBezTo>
                    <a:cubicBezTo>
                      <a:pt x="717715" y="484484"/>
                      <a:pt x="524040" y="128884"/>
                      <a:pt x="405771" y="45540"/>
                    </a:cubicBezTo>
                    <a:cubicBezTo>
                      <a:pt x="287502" y="-37804"/>
                      <a:pt x="17627" y="8234"/>
                      <a:pt x="958" y="6459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781198A0-0DD6-4D57-80D1-3B7A3970C422}"/>
                  </a:ext>
                </a:extLst>
              </p:cNvPr>
              <p:cNvSpPr/>
              <p:nvPr/>
            </p:nvSpPr>
            <p:spPr>
              <a:xfrm>
                <a:off x="6694206" y="4336013"/>
                <a:ext cx="266531" cy="197163"/>
              </a:xfrm>
              <a:custGeom>
                <a:avLst/>
                <a:gdLst>
                  <a:gd name="connsiteX0" fmla="*/ 81193 w 266531"/>
                  <a:gd name="connsiteY0" fmla="*/ 244 h 197163"/>
                  <a:gd name="connsiteX1" fmla="*/ 171680 w 266531"/>
                  <a:gd name="connsiteY1" fmla="*/ 12151 h 197163"/>
                  <a:gd name="connsiteX2" fmla="*/ 263358 w 266531"/>
                  <a:gd name="connsiteY2" fmla="*/ 7537 h 197163"/>
                  <a:gd name="connsiteX3" fmla="*/ 266531 w 266531"/>
                  <a:gd name="connsiteY3" fmla="*/ 7573 h 197163"/>
                  <a:gd name="connsiteX4" fmla="*/ 252325 w 266531"/>
                  <a:gd name="connsiteY4" fmla="*/ 37261 h 197163"/>
                  <a:gd name="connsiteX5" fmla="*/ 159460 w 266531"/>
                  <a:gd name="connsiteY5" fmla="*/ 176282 h 197163"/>
                  <a:gd name="connsiteX6" fmla="*/ 143060 w 266531"/>
                  <a:gd name="connsiteY6" fmla="*/ 194838 h 197163"/>
                  <a:gd name="connsiteX7" fmla="*/ 99219 w 266531"/>
                  <a:gd name="connsiteY7" fmla="*/ 197163 h 197163"/>
                  <a:gd name="connsiteX8" fmla="*/ 60908 w 266531"/>
                  <a:gd name="connsiteY8" fmla="*/ 194774 h 197163"/>
                  <a:gd name="connsiteX9" fmla="*/ 37014 w 266531"/>
                  <a:gd name="connsiteY9" fmla="*/ 189620 h 197163"/>
                  <a:gd name="connsiteX10" fmla="*/ 33525 w 266531"/>
                  <a:gd name="connsiteY10" fmla="*/ 181225 h 197163"/>
                  <a:gd name="connsiteX11" fmla="*/ 5981 w 266531"/>
                  <a:gd name="connsiteY11" fmla="*/ 57836 h 197163"/>
                  <a:gd name="connsiteX12" fmla="*/ 0 w 266531"/>
                  <a:gd name="connsiteY12" fmla="*/ 1760 h 197163"/>
                  <a:gd name="connsiteX13" fmla="*/ 3654 w 266531"/>
                  <a:gd name="connsiteY13" fmla="*/ 1137 h 197163"/>
                  <a:gd name="connsiteX14" fmla="*/ 81193 w 266531"/>
                  <a:gd name="connsiteY14" fmla="*/ 244 h 19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6531" h="197163">
                    <a:moveTo>
                      <a:pt x="81193" y="244"/>
                    </a:moveTo>
                    <a:cubicBezTo>
                      <a:pt x="118499" y="-1740"/>
                      <a:pt x="128024" y="8976"/>
                      <a:pt x="171680" y="12151"/>
                    </a:cubicBezTo>
                    <a:cubicBezTo>
                      <a:pt x="193508" y="13739"/>
                      <a:pt x="229425" y="9274"/>
                      <a:pt x="263358" y="7537"/>
                    </a:cubicBezTo>
                    <a:lnTo>
                      <a:pt x="266531" y="7573"/>
                    </a:lnTo>
                    <a:lnTo>
                      <a:pt x="252325" y="37261"/>
                    </a:lnTo>
                    <a:cubicBezTo>
                      <a:pt x="219269" y="94847"/>
                      <a:pt x="179973" y="147860"/>
                      <a:pt x="159460" y="176282"/>
                    </a:cubicBezTo>
                    <a:lnTo>
                      <a:pt x="143060" y="194838"/>
                    </a:lnTo>
                    <a:lnTo>
                      <a:pt x="99219" y="197163"/>
                    </a:lnTo>
                    <a:cubicBezTo>
                      <a:pt x="85357" y="196967"/>
                      <a:pt x="72417" y="196206"/>
                      <a:pt x="60908" y="194774"/>
                    </a:cubicBezTo>
                    <a:lnTo>
                      <a:pt x="37014" y="189620"/>
                    </a:lnTo>
                    <a:lnTo>
                      <a:pt x="33525" y="181225"/>
                    </a:lnTo>
                    <a:cubicBezTo>
                      <a:pt x="23267" y="151131"/>
                      <a:pt x="13303" y="106169"/>
                      <a:pt x="5981" y="57836"/>
                    </a:cubicBezTo>
                    <a:lnTo>
                      <a:pt x="0" y="1760"/>
                    </a:lnTo>
                    <a:lnTo>
                      <a:pt x="3654" y="1137"/>
                    </a:lnTo>
                    <a:cubicBezTo>
                      <a:pt x="31286" y="-649"/>
                      <a:pt x="62540" y="1236"/>
                      <a:pt x="81193" y="244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ADB67CB1-8D29-4CEA-AB91-70C49A94CAC5}"/>
                  </a:ext>
                </a:extLst>
              </p:cNvPr>
              <p:cNvSpPr/>
              <p:nvPr/>
            </p:nvSpPr>
            <p:spPr>
              <a:xfrm>
                <a:off x="6849217" y="5031338"/>
                <a:ext cx="371676" cy="196977"/>
              </a:xfrm>
              <a:custGeom>
                <a:avLst/>
                <a:gdLst>
                  <a:gd name="connsiteX0" fmla="*/ 133350 w 371676"/>
                  <a:gd name="connsiteY0" fmla="*/ 244 h 196977"/>
                  <a:gd name="connsiteX1" fmla="*/ 223837 w 371676"/>
                  <a:gd name="connsiteY1" fmla="*/ 12151 h 196977"/>
                  <a:gd name="connsiteX2" fmla="*/ 249913 w 371676"/>
                  <a:gd name="connsiteY2" fmla="*/ 11482 h 196977"/>
                  <a:gd name="connsiteX3" fmla="*/ 250607 w 371676"/>
                  <a:gd name="connsiteY3" fmla="*/ 11830 h 196977"/>
                  <a:gd name="connsiteX4" fmla="*/ 343890 w 371676"/>
                  <a:gd name="connsiteY4" fmla="*/ 122977 h 196977"/>
                  <a:gd name="connsiteX5" fmla="*/ 371676 w 371676"/>
                  <a:gd name="connsiteY5" fmla="*/ 168455 h 196977"/>
                  <a:gd name="connsiteX6" fmla="*/ 364841 w 371676"/>
                  <a:gd name="connsiteY6" fmla="*/ 170734 h 196977"/>
                  <a:gd name="connsiteX7" fmla="*/ 241548 w 371676"/>
                  <a:gd name="connsiteY7" fmla="*/ 192381 h 196977"/>
                  <a:gd name="connsiteX8" fmla="*/ 154890 w 371676"/>
                  <a:gd name="connsiteY8" fmla="*/ 196977 h 196977"/>
                  <a:gd name="connsiteX9" fmla="*/ 126555 w 371676"/>
                  <a:gd name="connsiteY9" fmla="*/ 175433 h 196977"/>
                  <a:gd name="connsiteX10" fmla="*/ 712 w 371676"/>
                  <a:gd name="connsiteY10" fmla="*/ 40280 h 196977"/>
                  <a:gd name="connsiteX11" fmla="*/ 116 w 371676"/>
                  <a:gd name="connsiteY11" fmla="*/ 35776 h 196977"/>
                  <a:gd name="connsiteX12" fmla="*/ 0 w 371676"/>
                  <a:gd name="connsiteY12" fmla="*/ 24057 h 196977"/>
                  <a:gd name="connsiteX13" fmla="*/ 133350 w 371676"/>
                  <a:gd name="connsiteY13" fmla="*/ 244 h 19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1676" h="196977">
                    <a:moveTo>
                      <a:pt x="133350" y="244"/>
                    </a:moveTo>
                    <a:cubicBezTo>
                      <a:pt x="170656" y="-1740"/>
                      <a:pt x="180181" y="8976"/>
                      <a:pt x="223837" y="12151"/>
                    </a:cubicBezTo>
                    <a:lnTo>
                      <a:pt x="249913" y="11482"/>
                    </a:lnTo>
                    <a:lnTo>
                      <a:pt x="250607" y="11830"/>
                    </a:lnTo>
                    <a:cubicBezTo>
                      <a:pt x="278226" y="31293"/>
                      <a:pt x="312448" y="74598"/>
                      <a:pt x="343890" y="122977"/>
                    </a:cubicBezTo>
                    <a:lnTo>
                      <a:pt x="371676" y="168455"/>
                    </a:lnTo>
                    <a:lnTo>
                      <a:pt x="364841" y="170734"/>
                    </a:lnTo>
                    <a:cubicBezTo>
                      <a:pt x="333775" y="179275"/>
                      <a:pt x="288094" y="187433"/>
                      <a:pt x="241548" y="192381"/>
                    </a:cubicBezTo>
                    <a:lnTo>
                      <a:pt x="154890" y="196977"/>
                    </a:lnTo>
                    <a:lnTo>
                      <a:pt x="126555" y="175433"/>
                    </a:lnTo>
                    <a:cubicBezTo>
                      <a:pt x="71526" y="129924"/>
                      <a:pt x="13890" y="73167"/>
                      <a:pt x="712" y="40280"/>
                    </a:cubicBezTo>
                    <a:lnTo>
                      <a:pt x="116" y="35776"/>
                    </a:lnTo>
                    <a:lnTo>
                      <a:pt x="0" y="24057"/>
                    </a:lnTo>
                    <a:cubicBezTo>
                      <a:pt x="8335" y="-7296"/>
                      <a:pt x="96044" y="2228"/>
                      <a:pt x="133350" y="244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2338A224-D182-4625-9EA2-55F7249992D1}"/>
                  </a:ext>
                </a:extLst>
              </p:cNvPr>
              <p:cNvSpPr/>
              <p:nvPr/>
            </p:nvSpPr>
            <p:spPr>
              <a:xfrm>
                <a:off x="5183066" y="3788685"/>
                <a:ext cx="549502" cy="526882"/>
              </a:xfrm>
              <a:custGeom>
                <a:avLst/>
                <a:gdLst>
                  <a:gd name="connsiteX0" fmla="*/ 161194 w 882403"/>
                  <a:gd name="connsiteY0" fmla="*/ 20575 h 846079"/>
                  <a:gd name="connsiteX1" fmla="*/ 351694 w 882403"/>
                  <a:gd name="connsiteY1" fmla="*/ 436500 h 846079"/>
                  <a:gd name="connsiteX2" fmla="*/ 878744 w 882403"/>
                  <a:gd name="connsiteY2" fmla="*/ 671450 h 846079"/>
                  <a:gd name="connsiteX3" fmla="*/ 561244 w 882403"/>
                  <a:gd name="connsiteY3" fmla="*/ 846075 h 846079"/>
                  <a:gd name="connsiteX4" fmla="*/ 104044 w 882403"/>
                  <a:gd name="connsiteY4" fmla="*/ 674625 h 846079"/>
                  <a:gd name="connsiteX5" fmla="*/ 2444 w 882403"/>
                  <a:gd name="connsiteY5" fmla="*/ 125350 h 846079"/>
                  <a:gd name="connsiteX6" fmla="*/ 161194 w 882403"/>
                  <a:gd name="connsiteY6" fmla="*/ 20575 h 84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2403" h="846079">
                    <a:moveTo>
                      <a:pt x="161194" y="20575"/>
                    </a:moveTo>
                    <a:cubicBezTo>
                      <a:pt x="219402" y="72433"/>
                      <a:pt x="232102" y="328021"/>
                      <a:pt x="351694" y="436500"/>
                    </a:cubicBezTo>
                    <a:cubicBezTo>
                      <a:pt x="471286" y="544979"/>
                      <a:pt x="843819" y="603187"/>
                      <a:pt x="878744" y="671450"/>
                    </a:cubicBezTo>
                    <a:cubicBezTo>
                      <a:pt x="913669" y="739713"/>
                      <a:pt x="690361" y="845546"/>
                      <a:pt x="561244" y="846075"/>
                    </a:cubicBezTo>
                    <a:cubicBezTo>
                      <a:pt x="432127" y="846604"/>
                      <a:pt x="197177" y="794746"/>
                      <a:pt x="104044" y="674625"/>
                    </a:cubicBezTo>
                    <a:cubicBezTo>
                      <a:pt x="10911" y="554504"/>
                      <a:pt x="-7610" y="231712"/>
                      <a:pt x="2444" y="125350"/>
                    </a:cubicBezTo>
                    <a:cubicBezTo>
                      <a:pt x="12498" y="18988"/>
                      <a:pt x="102986" y="-31283"/>
                      <a:pt x="161194" y="20575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63CC33BC-0C8A-4B6F-8B02-43079B967B76}"/>
                  </a:ext>
                </a:extLst>
              </p:cNvPr>
              <p:cNvSpPr/>
              <p:nvPr/>
            </p:nvSpPr>
            <p:spPr>
              <a:xfrm>
                <a:off x="4069798" y="3530624"/>
                <a:ext cx="646079" cy="314639"/>
              </a:xfrm>
              <a:custGeom>
                <a:avLst/>
                <a:gdLst>
                  <a:gd name="connsiteX0" fmla="*/ 812927 w 1037442"/>
                  <a:gd name="connsiteY0" fmla="*/ 476873 h 490032"/>
                  <a:gd name="connsiteX1" fmla="*/ 362077 w 1037442"/>
                  <a:gd name="connsiteY1" fmla="*/ 413373 h 490032"/>
                  <a:gd name="connsiteX2" fmla="*/ 127 w 1037442"/>
                  <a:gd name="connsiteY2" fmla="*/ 16498 h 490032"/>
                  <a:gd name="connsiteX3" fmla="*/ 400177 w 1037442"/>
                  <a:gd name="connsiteY3" fmla="*/ 70473 h 490032"/>
                  <a:gd name="connsiteX4" fmla="*/ 708152 w 1037442"/>
                  <a:gd name="connsiteY4" fmla="*/ 26023 h 490032"/>
                  <a:gd name="connsiteX5" fmla="*/ 1035177 w 1037442"/>
                  <a:gd name="connsiteY5" fmla="*/ 245098 h 490032"/>
                  <a:gd name="connsiteX6" fmla="*/ 812927 w 1037442"/>
                  <a:gd name="connsiteY6" fmla="*/ 476873 h 490032"/>
                  <a:gd name="connsiteX0" fmla="*/ 813846 w 1038361"/>
                  <a:gd name="connsiteY0" fmla="*/ 489720 h 502879"/>
                  <a:gd name="connsiteX1" fmla="*/ 362996 w 1038361"/>
                  <a:gd name="connsiteY1" fmla="*/ 426220 h 502879"/>
                  <a:gd name="connsiteX2" fmla="*/ 1046 w 1038361"/>
                  <a:gd name="connsiteY2" fmla="*/ 29345 h 502879"/>
                  <a:gd name="connsiteX3" fmla="*/ 401096 w 1038361"/>
                  <a:gd name="connsiteY3" fmla="*/ 83320 h 502879"/>
                  <a:gd name="connsiteX4" fmla="*/ 709071 w 1038361"/>
                  <a:gd name="connsiteY4" fmla="*/ 38870 h 502879"/>
                  <a:gd name="connsiteX5" fmla="*/ 1036096 w 1038361"/>
                  <a:gd name="connsiteY5" fmla="*/ 257945 h 502879"/>
                  <a:gd name="connsiteX6" fmla="*/ 813846 w 1038361"/>
                  <a:gd name="connsiteY6" fmla="*/ 489720 h 502879"/>
                  <a:gd name="connsiteX0" fmla="*/ 814112 w 1038627"/>
                  <a:gd name="connsiteY0" fmla="*/ 489720 h 507211"/>
                  <a:gd name="connsiteX1" fmla="*/ 363262 w 1038627"/>
                  <a:gd name="connsiteY1" fmla="*/ 426220 h 507211"/>
                  <a:gd name="connsiteX2" fmla="*/ 1312 w 1038627"/>
                  <a:gd name="connsiteY2" fmla="*/ 29345 h 507211"/>
                  <a:gd name="connsiteX3" fmla="*/ 401362 w 1038627"/>
                  <a:gd name="connsiteY3" fmla="*/ 83320 h 507211"/>
                  <a:gd name="connsiteX4" fmla="*/ 709337 w 1038627"/>
                  <a:gd name="connsiteY4" fmla="*/ 38870 h 507211"/>
                  <a:gd name="connsiteX5" fmla="*/ 1036362 w 1038627"/>
                  <a:gd name="connsiteY5" fmla="*/ 257945 h 507211"/>
                  <a:gd name="connsiteX6" fmla="*/ 814112 w 1038627"/>
                  <a:gd name="connsiteY6" fmla="*/ 489720 h 507211"/>
                  <a:gd name="connsiteX0" fmla="*/ 813371 w 1037886"/>
                  <a:gd name="connsiteY0" fmla="*/ 475288 h 492779"/>
                  <a:gd name="connsiteX1" fmla="*/ 362521 w 1037886"/>
                  <a:gd name="connsiteY1" fmla="*/ 411788 h 492779"/>
                  <a:gd name="connsiteX2" fmla="*/ 571 w 1037886"/>
                  <a:gd name="connsiteY2" fmla="*/ 14913 h 492779"/>
                  <a:gd name="connsiteX3" fmla="*/ 435546 w 1037886"/>
                  <a:gd name="connsiteY3" fmla="*/ 78413 h 492779"/>
                  <a:gd name="connsiteX4" fmla="*/ 708596 w 1037886"/>
                  <a:gd name="connsiteY4" fmla="*/ 24438 h 492779"/>
                  <a:gd name="connsiteX5" fmla="*/ 1035621 w 1037886"/>
                  <a:gd name="connsiteY5" fmla="*/ 243513 h 492779"/>
                  <a:gd name="connsiteX6" fmla="*/ 813371 w 1037886"/>
                  <a:gd name="connsiteY6" fmla="*/ 475288 h 492779"/>
                  <a:gd name="connsiteX0" fmla="*/ 814464 w 1038979"/>
                  <a:gd name="connsiteY0" fmla="*/ 487763 h 505254"/>
                  <a:gd name="connsiteX1" fmla="*/ 363614 w 1038979"/>
                  <a:gd name="connsiteY1" fmla="*/ 424263 h 505254"/>
                  <a:gd name="connsiteX2" fmla="*/ 1664 w 1038979"/>
                  <a:gd name="connsiteY2" fmla="*/ 27388 h 505254"/>
                  <a:gd name="connsiteX3" fmla="*/ 436639 w 1038979"/>
                  <a:gd name="connsiteY3" fmla="*/ 90888 h 505254"/>
                  <a:gd name="connsiteX4" fmla="*/ 709689 w 1038979"/>
                  <a:gd name="connsiteY4" fmla="*/ 36913 h 505254"/>
                  <a:gd name="connsiteX5" fmla="*/ 1036714 w 1038979"/>
                  <a:gd name="connsiteY5" fmla="*/ 255988 h 505254"/>
                  <a:gd name="connsiteX6" fmla="*/ 814464 w 1038979"/>
                  <a:gd name="connsiteY6" fmla="*/ 487763 h 505254"/>
                  <a:gd name="connsiteX0" fmla="*/ 814464 w 1038328"/>
                  <a:gd name="connsiteY0" fmla="*/ 487763 h 505254"/>
                  <a:gd name="connsiteX1" fmla="*/ 363614 w 1038328"/>
                  <a:gd name="connsiteY1" fmla="*/ 424263 h 505254"/>
                  <a:gd name="connsiteX2" fmla="*/ 1664 w 1038328"/>
                  <a:gd name="connsiteY2" fmla="*/ 27388 h 505254"/>
                  <a:gd name="connsiteX3" fmla="*/ 436639 w 1038328"/>
                  <a:gd name="connsiteY3" fmla="*/ 90888 h 505254"/>
                  <a:gd name="connsiteX4" fmla="*/ 709689 w 1038328"/>
                  <a:gd name="connsiteY4" fmla="*/ 36913 h 505254"/>
                  <a:gd name="connsiteX5" fmla="*/ 1036714 w 1038328"/>
                  <a:gd name="connsiteY5" fmla="*/ 255988 h 505254"/>
                  <a:gd name="connsiteX6" fmla="*/ 814464 w 1038328"/>
                  <a:gd name="connsiteY6" fmla="*/ 487763 h 505254"/>
                  <a:gd name="connsiteX0" fmla="*/ 814464 w 1038328"/>
                  <a:gd name="connsiteY0" fmla="*/ 487763 h 505254"/>
                  <a:gd name="connsiteX1" fmla="*/ 363614 w 1038328"/>
                  <a:gd name="connsiteY1" fmla="*/ 424263 h 505254"/>
                  <a:gd name="connsiteX2" fmla="*/ 1664 w 1038328"/>
                  <a:gd name="connsiteY2" fmla="*/ 27388 h 505254"/>
                  <a:gd name="connsiteX3" fmla="*/ 436639 w 1038328"/>
                  <a:gd name="connsiteY3" fmla="*/ 90888 h 505254"/>
                  <a:gd name="connsiteX4" fmla="*/ 709689 w 1038328"/>
                  <a:gd name="connsiteY4" fmla="*/ 36913 h 505254"/>
                  <a:gd name="connsiteX5" fmla="*/ 1036714 w 1038328"/>
                  <a:gd name="connsiteY5" fmla="*/ 255988 h 505254"/>
                  <a:gd name="connsiteX6" fmla="*/ 814464 w 1038328"/>
                  <a:gd name="connsiteY6" fmla="*/ 487763 h 505254"/>
                  <a:gd name="connsiteX0" fmla="*/ 814464 w 1038328"/>
                  <a:gd name="connsiteY0" fmla="*/ 487763 h 505254"/>
                  <a:gd name="connsiteX1" fmla="*/ 363614 w 1038328"/>
                  <a:gd name="connsiteY1" fmla="*/ 424263 h 505254"/>
                  <a:gd name="connsiteX2" fmla="*/ 1664 w 1038328"/>
                  <a:gd name="connsiteY2" fmla="*/ 27388 h 505254"/>
                  <a:gd name="connsiteX3" fmla="*/ 436639 w 1038328"/>
                  <a:gd name="connsiteY3" fmla="*/ 90888 h 505254"/>
                  <a:gd name="connsiteX4" fmla="*/ 709689 w 1038328"/>
                  <a:gd name="connsiteY4" fmla="*/ 36913 h 505254"/>
                  <a:gd name="connsiteX5" fmla="*/ 1036714 w 1038328"/>
                  <a:gd name="connsiteY5" fmla="*/ 255988 h 505254"/>
                  <a:gd name="connsiteX6" fmla="*/ 814464 w 1038328"/>
                  <a:gd name="connsiteY6" fmla="*/ 487763 h 505254"/>
                  <a:gd name="connsiteX0" fmla="*/ 814464 w 1037488"/>
                  <a:gd name="connsiteY0" fmla="*/ 487763 h 505254"/>
                  <a:gd name="connsiteX1" fmla="*/ 363614 w 1037488"/>
                  <a:gd name="connsiteY1" fmla="*/ 424263 h 505254"/>
                  <a:gd name="connsiteX2" fmla="*/ 1664 w 1037488"/>
                  <a:gd name="connsiteY2" fmla="*/ 27388 h 505254"/>
                  <a:gd name="connsiteX3" fmla="*/ 436639 w 1037488"/>
                  <a:gd name="connsiteY3" fmla="*/ 90888 h 505254"/>
                  <a:gd name="connsiteX4" fmla="*/ 744614 w 1037488"/>
                  <a:gd name="connsiteY4" fmla="*/ 36913 h 505254"/>
                  <a:gd name="connsiteX5" fmla="*/ 1036714 w 1037488"/>
                  <a:gd name="connsiteY5" fmla="*/ 255988 h 505254"/>
                  <a:gd name="connsiteX6" fmla="*/ 814464 w 1037488"/>
                  <a:gd name="connsiteY6" fmla="*/ 487763 h 505254"/>
                  <a:gd name="connsiteX0" fmla="*/ 814464 w 1037488"/>
                  <a:gd name="connsiteY0" fmla="*/ 487763 h 505254"/>
                  <a:gd name="connsiteX1" fmla="*/ 363614 w 1037488"/>
                  <a:gd name="connsiteY1" fmla="*/ 424263 h 505254"/>
                  <a:gd name="connsiteX2" fmla="*/ 1664 w 1037488"/>
                  <a:gd name="connsiteY2" fmla="*/ 27388 h 505254"/>
                  <a:gd name="connsiteX3" fmla="*/ 436639 w 1037488"/>
                  <a:gd name="connsiteY3" fmla="*/ 90888 h 505254"/>
                  <a:gd name="connsiteX4" fmla="*/ 744614 w 1037488"/>
                  <a:gd name="connsiteY4" fmla="*/ 36913 h 505254"/>
                  <a:gd name="connsiteX5" fmla="*/ 1036714 w 1037488"/>
                  <a:gd name="connsiteY5" fmla="*/ 255988 h 505254"/>
                  <a:gd name="connsiteX6" fmla="*/ 814464 w 1037488"/>
                  <a:gd name="connsiteY6" fmla="*/ 487763 h 50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7488" h="505254">
                    <a:moveTo>
                      <a:pt x="814464" y="487763"/>
                    </a:moveTo>
                    <a:cubicBezTo>
                      <a:pt x="702281" y="515809"/>
                      <a:pt x="553056" y="520042"/>
                      <a:pt x="363614" y="424263"/>
                    </a:cubicBezTo>
                    <a:cubicBezTo>
                      <a:pt x="174172" y="328484"/>
                      <a:pt x="-20032" y="114700"/>
                      <a:pt x="1664" y="27388"/>
                    </a:cubicBezTo>
                    <a:cubicBezTo>
                      <a:pt x="23360" y="-59924"/>
                      <a:pt x="312814" y="89301"/>
                      <a:pt x="436639" y="90888"/>
                    </a:cubicBezTo>
                    <a:cubicBezTo>
                      <a:pt x="560464" y="92475"/>
                      <a:pt x="610206" y="20509"/>
                      <a:pt x="744614" y="36913"/>
                    </a:cubicBezTo>
                    <a:cubicBezTo>
                      <a:pt x="879022" y="53317"/>
                      <a:pt x="1025072" y="180847"/>
                      <a:pt x="1036714" y="255988"/>
                    </a:cubicBezTo>
                    <a:cubicBezTo>
                      <a:pt x="1048356" y="331129"/>
                      <a:pt x="926647" y="459717"/>
                      <a:pt x="814464" y="487763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月 75">
                <a:extLst>
                  <a:ext uri="{FF2B5EF4-FFF2-40B4-BE49-F238E27FC236}">
                    <a16:creationId xmlns:a16="http://schemas.microsoft.com/office/drawing/2014/main" id="{D245EC1B-660B-463E-AB94-A98ED6CD393E}"/>
                  </a:ext>
                </a:extLst>
              </p:cNvPr>
              <p:cNvSpPr/>
              <p:nvPr/>
            </p:nvSpPr>
            <p:spPr>
              <a:xfrm rot="19277085">
                <a:off x="4320200" y="4347838"/>
                <a:ext cx="66903" cy="225763"/>
              </a:xfrm>
              <a:prstGeom prst="moon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月 76">
                <a:extLst>
                  <a:ext uri="{FF2B5EF4-FFF2-40B4-BE49-F238E27FC236}">
                    <a16:creationId xmlns:a16="http://schemas.microsoft.com/office/drawing/2014/main" id="{7FDB6FB8-7CB4-4E17-A370-FCE5141358A8}"/>
                  </a:ext>
                </a:extLst>
              </p:cNvPr>
              <p:cNvSpPr/>
              <p:nvPr/>
            </p:nvSpPr>
            <p:spPr>
              <a:xfrm rot="16857820">
                <a:off x="4682425" y="4540982"/>
                <a:ext cx="66903" cy="225763"/>
              </a:xfrm>
              <a:prstGeom prst="moon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月 77">
                <a:extLst>
                  <a:ext uri="{FF2B5EF4-FFF2-40B4-BE49-F238E27FC236}">
                    <a16:creationId xmlns:a16="http://schemas.microsoft.com/office/drawing/2014/main" id="{717D0B01-8DBC-42E7-828F-D5577BFC374A}"/>
                  </a:ext>
                </a:extLst>
              </p:cNvPr>
              <p:cNvSpPr/>
              <p:nvPr/>
            </p:nvSpPr>
            <p:spPr>
              <a:xfrm rot="19788139">
                <a:off x="6020238" y="4829907"/>
                <a:ext cx="66903" cy="225763"/>
              </a:xfrm>
              <a:prstGeom prst="moon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月 78">
                <a:extLst>
                  <a:ext uri="{FF2B5EF4-FFF2-40B4-BE49-F238E27FC236}">
                    <a16:creationId xmlns:a16="http://schemas.microsoft.com/office/drawing/2014/main" id="{36D8B1C1-02CC-4ABE-B6C6-AA5372C438CA}"/>
                  </a:ext>
                </a:extLst>
              </p:cNvPr>
              <p:cNvSpPr/>
              <p:nvPr/>
            </p:nvSpPr>
            <p:spPr>
              <a:xfrm rot="1888305">
                <a:off x="6027560" y="4529515"/>
                <a:ext cx="66903" cy="225763"/>
              </a:xfrm>
              <a:prstGeom prst="moon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BF8638CC-F91E-46F6-B59E-3A928334BA7E}"/>
                  </a:ext>
                </a:extLst>
              </p:cNvPr>
              <p:cNvSpPr/>
              <p:nvPr/>
            </p:nvSpPr>
            <p:spPr>
              <a:xfrm>
                <a:off x="4353652" y="2249832"/>
                <a:ext cx="2435208" cy="2434045"/>
              </a:xfrm>
              <a:custGeom>
                <a:avLst/>
                <a:gdLst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514387 w 3929909"/>
                  <a:gd name="connsiteY12" fmla="*/ 2651084 h 3911406"/>
                  <a:gd name="connsiteX13" fmla="*/ 1750607 w 3929909"/>
                  <a:gd name="connsiteY13" fmla="*/ 2948264 h 3911406"/>
                  <a:gd name="connsiteX14" fmla="*/ 2238287 w 3929909"/>
                  <a:gd name="connsiteY14" fmla="*/ 3154004 h 3911406"/>
                  <a:gd name="connsiteX15" fmla="*/ 1895387 w 3929909"/>
                  <a:gd name="connsiteY15" fmla="*/ 3329264 h 3911406"/>
                  <a:gd name="connsiteX16" fmla="*/ 1544867 w 3929909"/>
                  <a:gd name="connsiteY16" fmla="*/ 3184484 h 3911406"/>
                  <a:gd name="connsiteX17" fmla="*/ 1361987 w 3929909"/>
                  <a:gd name="connsiteY17" fmla="*/ 2879684 h 3911406"/>
                  <a:gd name="connsiteX18" fmla="*/ 958127 w 3929909"/>
                  <a:gd name="connsiteY18" fmla="*/ 3535004 h 3911406"/>
                  <a:gd name="connsiteX19" fmla="*/ 470447 w 3929909"/>
                  <a:gd name="connsiteY19" fmla="*/ 3824564 h 3911406"/>
                  <a:gd name="connsiteX20" fmla="*/ 439967 w 3929909"/>
                  <a:gd name="connsiteY20" fmla="*/ 3908384 h 3911406"/>
                  <a:gd name="connsiteX21" fmla="*/ 20867 w 3929909"/>
                  <a:gd name="connsiteY21" fmla="*/ 3740744 h 3911406"/>
                  <a:gd name="connsiteX22" fmla="*/ 81827 w 3929909"/>
                  <a:gd name="connsiteY22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514387 w 3929909"/>
                  <a:gd name="connsiteY12" fmla="*/ 2651084 h 3911406"/>
                  <a:gd name="connsiteX13" fmla="*/ 2238287 w 3929909"/>
                  <a:gd name="connsiteY13" fmla="*/ 3154004 h 3911406"/>
                  <a:gd name="connsiteX14" fmla="*/ 1895387 w 3929909"/>
                  <a:gd name="connsiteY14" fmla="*/ 3329264 h 3911406"/>
                  <a:gd name="connsiteX15" fmla="*/ 1544867 w 3929909"/>
                  <a:gd name="connsiteY15" fmla="*/ 3184484 h 3911406"/>
                  <a:gd name="connsiteX16" fmla="*/ 1361987 w 3929909"/>
                  <a:gd name="connsiteY16" fmla="*/ 2879684 h 3911406"/>
                  <a:gd name="connsiteX17" fmla="*/ 958127 w 3929909"/>
                  <a:gd name="connsiteY17" fmla="*/ 3535004 h 3911406"/>
                  <a:gd name="connsiteX18" fmla="*/ 470447 w 3929909"/>
                  <a:gd name="connsiteY18" fmla="*/ 3824564 h 3911406"/>
                  <a:gd name="connsiteX19" fmla="*/ 439967 w 3929909"/>
                  <a:gd name="connsiteY19" fmla="*/ 3908384 h 3911406"/>
                  <a:gd name="connsiteX20" fmla="*/ 20867 w 3929909"/>
                  <a:gd name="connsiteY20" fmla="*/ 3740744 h 3911406"/>
                  <a:gd name="connsiteX21" fmla="*/ 81827 w 3929909"/>
                  <a:gd name="connsiteY21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514387 w 3929909"/>
                  <a:gd name="connsiteY12" fmla="*/ 2651084 h 3911406"/>
                  <a:gd name="connsiteX13" fmla="*/ 2238287 w 3929909"/>
                  <a:gd name="connsiteY13" fmla="*/ 3154004 h 3911406"/>
                  <a:gd name="connsiteX14" fmla="*/ 1895387 w 3929909"/>
                  <a:gd name="connsiteY14" fmla="*/ 3329264 h 3911406"/>
                  <a:gd name="connsiteX15" fmla="*/ 1361987 w 3929909"/>
                  <a:gd name="connsiteY15" fmla="*/ 2879684 h 3911406"/>
                  <a:gd name="connsiteX16" fmla="*/ 958127 w 3929909"/>
                  <a:gd name="connsiteY16" fmla="*/ 3535004 h 3911406"/>
                  <a:gd name="connsiteX17" fmla="*/ 470447 w 3929909"/>
                  <a:gd name="connsiteY17" fmla="*/ 3824564 h 3911406"/>
                  <a:gd name="connsiteX18" fmla="*/ 439967 w 3929909"/>
                  <a:gd name="connsiteY18" fmla="*/ 3908384 h 3911406"/>
                  <a:gd name="connsiteX19" fmla="*/ 20867 w 3929909"/>
                  <a:gd name="connsiteY19" fmla="*/ 3740744 h 3911406"/>
                  <a:gd name="connsiteX20" fmla="*/ 81827 w 3929909"/>
                  <a:gd name="connsiteY20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514387 w 3929909"/>
                  <a:gd name="connsiteY12" fmla="*/ 2651084 h 3911406"/>
                  <a:gd name="connsiteX13" fmla="*/ 1895387 w 3929909"/>
                  <a:gd name="connsiteY13" fmla="*/ 3329264 h 3911406"/>
                  <a:gd name="connsiteX14" fmla="*/ 1361987 w 3929909"/>
                  <a:gd name="connsiteY14" fmla="*/ 2879684 h 3911406"/>
                  <a:gd name="connsiteX15" fmla="*/ 958127 w 3929909"/>
                  <a:gd name="connsiteY15" fmla="*/ 3535004 h 3911406"/>
                  <a:gd name="connsiteX16" fmla="*/ 470447 w 3929909"/>
                  <a:gd name="connsiteY16" fmla="*/ 3824564 h 3911406"/>
                  <a:gd name="connsiteX17" fmla="*/ 439967 w 3929909"/>
                  <a:gd name="connsiteY17" fmla="*/ 3908384 h 3911406"/>
                  <a:gd name="connsiteX18" fmla="*/ 20867 w 3929909"/>
                  <a:gd name="connsiteY18" fmla="*/ 3740744 h 3911406"/>
                  <a:gd name="connsiteX19" fmla="*/ 81827 w 3929909"/>
                  <a:gd name="connsiteY19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514387 w 3929909"/>
                  <a:gd name="connsiteY12" fmla="*/ 2651084 h 3911406"/>
                  <a:gd name="connsiteX13" fmla="*/ 1361987 w 3929909"/>
                  <a:gd name="connsiteY13" fmla="*/ 2879684 h 3911406"/>
                  <a:gd name="connsiteX14" fmla="*/ 958127 w 3929909"/>
                  <a:gd name="connsiteY14" fmla="*/ 3535004 h 3911406"/>
                  <a:gd name="connsiteX15" fmla="*/ 470447 w 3929909"/>
                  <a:gd name="connsiteY15" fmla="*/ 3824564 h 3911406"/>
                  <a:gd name="connsiteX16" fmla="*/ 439967 w 3929909"/>
                  <a:gd name="connsiteY16" fmla="*/ 3908384 h 3911406"/>
                  <a:gd name="connsiteX17" fmla="*/ 20867 w 3929909"/>
                  <a:gd name="connsiteY17" fmla="*/ 3740744 h 3911406"/>
                  <a:gd name="connsiteX18" fmla="*/ 81827 w 3929909"/>
                  <a:gd name="connsiteY18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361987 w 3929909"/>
                  <a:gd name="connsiteY12" fmla="*/ 2879684 h 3911406"/>
                  <a:gd name="connsiteX13" fmla="*/ 958127 w 3929909"/>
                  <a:gd name="connsiteY13" fmla="*/ 3535004 h 3911406"/>
                  <a:gd name="connsiteX14" fmla="*/ 470447 w 3929909"/>
                  <a:gd name="connsiteY14" fmla="*/ 3824564 h 3911406"/>
                  <a:gd name="connsiteX15" fmla="*/ 439967 w 3929909"/>
                  <a:gd name="connsiteY15" fmla="*/ 3908384 h 3911406"/>
                  <a:gd name="connsiteX16" fmla="*/ 20867 w 3929909"/>
                  <a:gd name="connsiteY16" fmla="*/ 3740744 h 3911406"/>
                  <a:gd name="connsiteX17" fmla="*/ 81827 w 3929909"/>
                  <a:gd name="connsiteY17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560107 w 3929909"/>
                  <a:gd name="connsiteY11" fmla="*/ 2452964 h 3911406"/>
                  <a:gd name="connsiteX12" fmla="*/ 1415327 w 3929909"/>
                  <a:gd name="connsiteY12" fmla="*/ 2933024 h 3911406"/>
                  <a:gd name="connsiteX13" fmla="*/ 958127 w 3929909"/>
                  <a:gd name="connsiteY13" fmla="*/ 3535004 h 3911406"/>
                  <a:gd name="connsiteX14" fmla="*/ 470447 w 3929909"/>
                  <a:gd name="connsiteY14" fmla="*/ 3824564 h 3911406"/>
                  <a:gd name="connsiteX15" fmla="*/ 439967 w 3929909"/>
                  <a:gd name="connsiteY15" fmla="*/ 3908384 h 3911406"/>
                  <a:gd name="connsiteX16" fmla="*/ 20867 w 3929909"/>
                  <a:gd name="connsiteY16" fmla="*/ 3740744 h 3911406"/>
                  <a:gd name="connsiteX17" fmla="*/ 81827 w 3929909"/>
                  <a:gd name="connsiteY17" fmla="*/ 3664544 h 3911406"/>
                  <a:gd name="connsiteX0" fmla="*/ 81827 w 3929909"/>
                  <a:gd name="connsiteY0" fmla="*/ 3664544 h 3911406"/>
                  <a:gd name="connsiteX1" fmla="*/ 196127 w 3929909"/>
                  <a:gd name="connsiteY1" fmla="*/ 2773004 h 3911406"/>
                  <a:gd name="connsiteX2" fmla="*/ 1346747 w 3929909"/>
                  <a:gd name="connsiteY2" fmla="*/ 1088984 h 3911406"/>
                  <a:gd name="connsiteX3" fmla="*/ 2695487 w 3929909"/>
                  <a:gd name="connsiteY3" fmla="*/ 159344 h 3911406"/>
                  <a:gd name="connsiteX4" fmla="*/ 3861347 w 3929909"/>
                  <a:gd name="connsiteY4" fmla="*/ 6944 h 3911406"/>
                  <a:gd name="connsiteX5" fmla="*/ 3800387 w 3929909"/>
                  <a:gd name="connsiteY5" fmla="*/ 235544 h 3911406"/>
                  <a:gd name="connsiteX6" fmla="*/ 3861347 w 3929909"/>
                  <a:gd name="connsiteY6" fmla="*/ 464144 h 3911406"/>
                  <a:gd name="connsiteX7" fmla="*/ 3640367 w 3929909"/>
                  <a:gd name="connsiteY7" fmla="*/ 578444 h 3911406"/>
                  <a:gd name="connsiteX8" fmla="*/ 3053627 w 3929909"/>
                  <a:gd name="connsiteY8" fmla="*/ 387944 h 3911406"/>
                  <a:gd name="connsiteX9" fmla="*/ 2680247 w 3929909"/>
                  <a:gd name="connsiteY9" fmla="*/ 403184 h 3911406"/>
                  <a:gd name="connsiteX10" fmla="*/ 2108747 w 3929909"/>
                  <a:gd name="connsiteY10" fmla="*/ 1111844 h 3911406"/>
                  <a:gd name="connsiteX11" fmla="*/ 1628687 w 3929909"/>
                  <a:gd name="connsiteY11" fmla="*/ 2422484 h 3911406"/>
                  <a:gd name="connsiteX12" fmla="*/ 1415327 w 3929909"/>
                  <a:gd name="connsiteY12" fmla="*/ 2933024 h 3911406"/>
                  <a:gd name="connsiteX13" fmla="*/ 958127 w 3929909"/>
                  <a:gd name="connsiteY13" fmla="*/ 3535004 h 3911406"/>
                  <a:gd name="connsiteX14" fmla="*/ 470447 w 3929909"/>
                  <a:gd name="connsiteY14" fmla="*/ 3824564 h 3911406"/>
                  <a:gd name="connsiteX15" fmla="*/ 439967 w 3929909"/>
                  <a:gd name="connsiteY15" fmla="*/ 3908384 h 3911406"/>
                  <a:gd name="connsiteX16" fmla="*/ 20867 w 3929909"/>
                  <a:gd name="connsiteY16" fmla="*/ 3740744 h 3911406"/>
                  <a:gd name="connsiteX17" fmla="*/ 81827 w 3929909"/>
                  <a:gd name="connsiteY17" fmla="*/ 3664544 h 3911406"/>
                  <a:gd name="connsiteX0" fmla="*/ 81827 w 3929909"/>
                  <a:gd name="connsiteY0" fmla="*/ 3664544 h 3911149"/>
                  <a:gd name="connsiteX1" fmla="*/ 196127 w 3929909"/>
                  <a:gd name="connsiteY1" fmla="*/ 2773004 h 3911149"/>
                  <a:gd name="connsiteX2" fmla="*/ 1346747 w 3929909"/>
                  <a:gd name="connsiteY2" fmla="*/ 1088984 h 3911149"/>
                  <a:gd name="connsiteX3" fmla="*/ 2695487 w 3929909"/>
                  <a:gd name="connsiteY3" fmla="*/ 159344 h 3911149"/>
                  <a:gd name="connsiteX4" fmla="*/ 3861347 w 3929909"/>
                  <a:gd name="connsiteY4" fmla="*/ 6944 h 3911149"/>
                  <a:gd name="connsiteX5" fmla="*/ 3800387 w 3929909"/>
                  <a:gd name="connsiteY5" fmla="*/ 235544 h 3911149"/>
                  <a:gd name="connsiteX6" fmla="*/ 3861347 w 3929909"/>
                  <a:gd name="connsiteY6" fmla="*/ 464144 h 3911149"/>
                  <a:gd name="connsiteX7" fmla="*/ 3640367 w 3929909"/>
                  <a:gd name="connsiteY7" fmla="*/ 578444 h 3911149"/>
                  <a:gd name="connsiteX8" fmla="*/ 3053627 w 3929909"/>
                  <a:gd name="connsiteY8" fmla="*/ 387944 h 3911149"/>
                  <a:gd name="connsiteX9" fmla="*/ 2680247 w 3929909"/>
                  <a:gd name="connsiteY9" fmla="*/ 403184 h 3911149"/>
                  <a:gd name="connsiteX10" fmla="*/ 2108747 w 3929909"/>
                  <a:gd name="connsiteY10" fmla="*/ 1111844 h 3911149"/>
                  <a:gd name="connsiteX11" fmla="*/ 1628687 w 3929909"/>
                  <a:gd name="connsiteY11" fmla="*/ 2422484 h 3911149"/>
                  <a:gd name="connsiteX12" fmla="*/ 1415327 w 3929909"/>
                  <a:gd name="connsiteY12" fmla="*/ 2933024 h 3911149"/>
                  <a:gd name="connsiteX13" fmla="*/ 897167 w 3929909"/>
                  <a:gd name="connsiteY13" fmla="*/ 3565484 h 3911149"/>
                  <a:gd name="connsiteX14" fmla="*/ 470447 w 3929909"/>
                  <a:gd name="connsiteY14" fmla="*/ 3824564 h 3911149"/>
                  <a:gd name="connsiteX15" fmla="*/ 439967 w 3929909"/>
                  <a:gd name="connsiteY15" fmla="*/ 3908384 h 3911149"/>
                  <a:gd name="connsiteX16" fmla="*/ 20867 w 3929909"/>
                  <a:gd name="connsiteY16" fmla="*/ 3740744 h 3911149"/>
                  <a:gd name="connsiteX17" fmla="*/ 81827 w 3929909"/>
                  <a:gd name="connsiteY17" fmla="*/ 3664544 h 3911149"/>
                  <a:gd name="connsiteX0" fmla="*/ 81827 w 3929909"/>
                  <a:gd name="connsiteY0" fmla="*/ 3664544 h 3911149"/>
                  <a:gd name="connsiteX1" fmla="*/ 196127 w 3929909"/>
                  <a:gd name="connsiteY1" fmla="*/ 2773004 h 3911149"/>
                  <a:gd name="connsiteX2" fmla="*/ 1346747 w 3929909"/>
                  <a:gd name="connsiteY2" fmla="*/ 1088984 h 3911149"/>
                  <a:gd name="connsiteX3" fmla="*/ 2695487 w 3929909"/>
                  <a:gd name="connsiteY3" fmla="*/ 159344 h 3911149"/>
                  <a:gd name="connsiteX4" fmla="*/ 3861347 w 3929909"/>
                  <a:gd name="connsiteY4" fmla="*/ 6944 h 3911149"/>
                  <a:gd name="connsiteX5" fmla="*/ 3800387 w 3929909"/>
                  <a:gd name="connsiteY5" fmla="*/ 235544 h 3911149"/>
                  <a:gd name="connsiteX6" fmla="*/ 3861347 w 3929909"/>
                  <a:gd name="connsiteY6" fmla="*/ 464144 h 3911149"/>
                  <a:gd name="connsiteX7" fmla="*/ 3640367 w 3929909"/>
                  <a:gd name="connsiteY7" fmla="*/ 578444 h 3911149"/>
                  <a:gd name="connsiteX8" fmla="*/ 3053627 w 3929909"/>
                  <a:gd name="connsiteY8" fmla="*/ 387944 h 3911149"/>
                  <a:gd name="connsiteX9" fmla="*/ 2680247 w 3929909"/>
                  <a:gd name="connsiteY9" fmla="*/ 403184 h 3911149"/>
                  <a:gd name="connsiteX10" fmla="*/ 2108747 w 3929909"/>
                  <a:gd name="connsiteY10" fmla="*/ 1111844 h 3911149"/>
                  <a:gd name="connsiteX11" fmla="*/ 1628687 w 3929909"/>
                  <a:gd name="connsiteY11" fmla="*/ 2422484 h 3911149"/>
                  <a:gd name="connsiteX12" fmla="*/ 1415327 w 3929909"/>
                  <a:gd name="connsiteY12" fmla="*/ 2933024 h 3911149"/>
                  <a:gd name="connsiteX13" fmla="*/ 897167 w 3929909"/>
                  <a:gd name="connsiteY13" fmla="*/ 3565484 h 3911149"/>
                  <a:gd name="connsiteX14" fmla="*/ 470447 w 3929909"/>
                  <a:gd name="connsiteY14" fmla="*/ 3824564 h 3911149"/>
                  <a:gd name="connsiteX15" fmla="*/ 439967 w 3929909"/>
                  <a:gd name="connsiteY15" fmla="*/ 3908384 h 3911149"/>
                  <a:gd name="connsiteX16" fmla="*/ 20867 w 3929909"/>
                  <a:gd name="connsiteY16" fmla="*/ 3740744 h 3911149"/>
                  <a:gd name="connsiteX17" fmla="*/ 81827 w 3929909"/>
                  <a:gd name="connsiteY17" fmla="*/ 3664544 h 3911149"/>
                  <a:gd name="connsiteX0" fmla="*/ 81827 w 3929909"/>
                  <a:gd name="connsiteY0" fmla="*/ 3664544 h 3911338"/>
                  <a:gd name="connsiteX1" fmla="*/ 196127 w 3929909"/>
                  <a:gd name="connsiteY1" fmla="*/ 2773004 h 3911338"/>
                  <a:gd name="connsiteX2" fmla="*/ 1346747 w 3929909"/>
                  <a:gd name="connsiteY2" fmla="*/ 1088984 h 3911338"/>
                  <a:gd name="connsiteX3" fmla="*/ 2695487 w 3929909"/>
                  <a:gd name="connsiteY3" fmla="*/ 159344 h 3911338"/>
                  <a:gd name="connsiteX4" fmla="*/ 3861347 w 3929909"/>
                  <a:gd name="connsiteY4" fmla="*/ 6944 h 3911338"/>
                  <a:gd name="connsiteX5" fmla="*/ 3800387 w 3929909"/>
                  <a:gd name="connsiteY5" fmla="*/ 235544 h 3911338"/>
                  <a:gd name="connsiteX6" fmla="*/ 3861347 w 3929909"/>
                  <a:gd name="connsiteY6" fmla="*/ 464144 h 3911338"/>
                  <a:gd name="connsiteX7" fmla="*/ 3640367 w 3929909"/>
                  <a:gd name="connsiteY7" fmla="*/ 578444 h 3911338"/>
                  <a:gd name="connsiteX8" fmla="*/ 3053627 w 3929909"/>
                  <a:gd name="connsiteY8" fmla="*/ 387944 h 3911338"/>
                  <a:gd name="connsiteX9" fmla="*/ 2680247 w 3929909"/>
                  <a:gd name="connsiteY9" fmla="*/ 403184 h 3911338"/>
                  <a:gd name="connsiteX10" fmla="*/ 2108747 w 3929909"/>
                  <a:gd name="connsiteY10" fmla="*/ 1111844 h 3911338"/>
                  <a:gd name="connsiteX11" fmla="*/ 1628687 w 3929909"/>
                  <a:gd name="connsiteY11" fmla="*/ 2422484 h 3911338"/>
                  <a:gd name="connsiteX12" fmla="*/ 1415327 w 3929909"/>
                  <a:gd name="connsiteY12" fmla="*/ 2933024 h 3911338"/>
                  <a:gd name="connsiteX13" fmla="*/ 965747 w 3929909"/>
                  <a:gd name="connsiteY13" fmla="*/ 3542624 h 3911338"/>
                  <a:gd name="connsiteX14" fmla="*/ 470447 w 3929909"/>
                  <a:gd name="connsiteY14" fmla="*/ 3824564 h 3911338"/>
                  <a:gd name="connsiteX15" fmla="*/ 439967 w 3929909"/>
                  <a:gd name="connsiteY15" fmla="*/ 3908384 h 3911338"/>
                  <a:gd name="connsiteX16" fmla="*/ 20867 w 3929909"/>
                  <a:gd name="connsiteY16" fmla="*/ 3740744 h 3911338"/>
                  <a:gd name="connsiteX17" fmla="*/ 81827 w 3929909"/>
                  <a:gd name="connsiteY17" fmla="*/ 3664544 h 3911338"/>
                  <a:gd name="connsiteX0" fmla="*/ 81827 w 3929909"/>
                  <a:gd name="connsiteY0" fmla="*/ 3664544 h 3911338"/>
                  <a:gd name="connsiteX1" fmla="*/ 196127 w 3929909"/>
                  <a:gd name="connsiteY1" fmla="*/ 2773004 h 3911338"/>
                  <a:gd name="connsiteX2" fmla="*/ 1346747 w 3929909"/>
                  <a:gd name="connsiteY2" fmla="*/ 1088984 h 3911338"/>
                  <a:gd name="connsiteX3" fmla="*/ 2695487 w 3929909"/>
                  <a:gd name="connsiteY3" fmla="*/ 159344 h 3911338"/>
                  <a:gd name="connsiteX4" fmla="*/ 3861347 w 3929909"/>
                  <a:gd name="connsiteY4" fmla="*/ 6944 h 3911338"/>
                  <a:gd name="connsiteX5" fmla="*/ 3800387 w 3929909"/>
                  <a:gd name="connsiteY5" fmla="*/ 235544 h 3911338"/>
                  <a:gd name="connsiteX6" fmla="*/ 3861347 w 3929909"/>
                  <a:gd name="connsiteY6" fmla="*/ 464144 h 3911338"/>
                  <a:gd name="connsiteX7" fmla="*/ 3640367 w 3929909"/>
                  <a:gd name="connsiteY7" fmla="*/ 578444 h 3911338"/>
                  <a:gd name="connsiteX8" fmla="*/ 3053627 w 3929909"/>
                  <a:gd name="connsiteY8" fmla="*/ 387944 h 3911338"/>
                  <a:gd name="connsiteX9" fmla="*/ 2680247 w 3929909"/>
                  <a:gd name="connsiteY9" fmla="*/ 403184 h 3911338"/>
                  <a:gd name="connsiteX10" fmla="*/ 2108747 w 3929909"/>
                  <a:gd name="connsiteY10" fmla="*/ 1111844 h 3911338"/>
                  <a:gd name="connsiteX11" fmla="*/ 1628687 w 3929909"/>
                  <a:gd name="connsiteY11" fmla="*/ 2422484 h 3911338"/>
                  <a:gd name="connsiteX12" fmla="*/ 965747 w 3929909"/>
                  <a:gd name="connsiteY12" fmla="*/ 3542624 h 3911338"/>
                  <a:gd name="connsiteX13" fmla="*/ 470447 w 3929909"/>
                  <a:gd name="connsiteY13" fmla="*/ 3824564 h 3911338"/>
                  <a:gd name="connsiteX14" fmla="*/ 439967 w 3929909"/>
                  <a:gd name="connsiteY14" fmla="*/ 3908384 h 3911338"/>
                  <a:gd name="connsiteX15" fmla="*/ 20867 w 3929909"/>
                  <a:gd name="connsiteY15" fmla="*/ 3740744 h 3911338"/>
                  <a:gd name="connsiteX16" fmla="*/ 81827 w 3929909"/>
                  <a:gd name="connsiteY16" fmla="*/ 3664544 h 3911338"/>
                  <a:gd name="connsiteX0" fmla="*/ 81827 w 3929909"/>
                  <a:gd name="connsiteY0" fmla="*/ 3664544 h 3912158"/>
                  <a:gd name="connsiteX1" fmla="*/ 196127 w 3929909"/>
                  <a:gd name="connsiteY1" fmla="*/ 2773004 h 3912158"/>
                  <a:gd name="connsiteX2" fmla="*/ 1346747 w 3929909"/>
                  <a:gd name="connsiteY2" fmla="*/ 1088984 h 3912158"/>
                  <a:gd name="connsiteX3" fmla="*/ 2695487 w 3929909"/>
                  <a:gd name="connsiteY3" fmla="*/ 159344 h 3912158"/>
                  <a:gd name="connsiteX4" fmla="*/ 3861347 w 3929909"/>
                  <a:gd name="connsiteY4" fmla="*/ 6944 h 3912158"/>
                  <a:gd name="connsiteX5" fmla="*/ 3800387 w 3929909"/>
                  <a:gd name="connsiteY5" fmla="*/ 235544 h 3912158"/>
                  <a:gd name="connsiteX6" fmla="*/ 3861347 w 3929909"/>
                  <a:gd name="connsiteY6" fmla="*/ 464144 h 3912158"/>
                  <a:gd name="connsiteX7" fmla="*/ 3640367 w 3929909"/>
                  <a:gd name="connsiteY7" fmla="*/ 578444 h 3912158"/>
                  <a:gd name="connsiteX8" fmla="*/ 3053627 w 3929909"/>
                  <a:gd name="connsiteY8" fmla="*/ 387944 h 3912158"/>
                  <a:gd name="connsiteX9" fmla="*/ 2680247 w 3929909"/>
                  <a:gd name="connsiteY9" fmla="*/ 403184 h 3912158"/>
                  <a:gd name="connsiteX10" fmla="*/ 2108747 w 3929909"/>
                  <a:gd name="connsiteY10" fmla="*/ 1111844 h 3912158"/>
                  <a:gd name="connsiteX11" fmla="*/ 1628687 w 3929909"/>
                  <a:gd name="connsiteY11" fmla="*/ 2422484 h 3912158"/>
                  <a:gd name="connsiteX12" fmla="*/ 1072427 w 3929909"/>
                  <a:gd name="connsiteY12" fmla="*/ 3466424 h 3912158"/>
                  <a:gd name="connsiteX13" fmla="*/ 470447 w 3929909"/>
                  <a:gd name="connsiteY13" fmla="*/ 3824564 h 3912158"/>
                  <a:gd name="connsiteX14" fmla="*/ 439967 w 3929909"/>
                  <a:gd name="connsiteY14" fmla="*/ 3908384 h 3912158"/>
                  <a:gd name="connsiteX15" fmla="*/ 20867 w 3929909"/>
                  <a:gd name="connsiteY15" fmla="*/ 3740744 h 3912158"/>
                  <a:gd name="connsiteX16" fmla="*/ 81827 w 3929909"/>
                  <a:gd name="connsiteY16" fmla="*/ 3664544 h 3912158"/>
                  <a:gd name="connsiteX0" fmla="*/ 81827 w 3929909"/>
                  <a:gd name="connsiteY0" fmla="*/ 3664544 h 3912158"/>
                  <a:gd name="connsiteX1" fmla="*/ 196127 w 3929909"/>
                  <a:gd name="connsiteY1" fmla="*/ 2773004 h 3912158"/>
                  <a:gd name="connsiteX2" fmla="*/ 1346747 w 3929909"/>
                  <a:gd name="connsiteY2" fmla="*/ 1088984 h 3912158"/>
                  <a:gd name="connsiteX3" fmla="*/ 2695487 w 3929909"/>
                  <a:gd name="connsiteY3" fmla="*/ 159344 h 3912158"/>
                  <a:gd name="connsiteX4" fmla="*/ 3861347 w 3929909"/>
                  <a:gd name="connsiteY4" fmla="*/ 6944 h 3912158"/>
                  <a:gd name="connsiteX5" fmla="*/ 3800387 w 3929909"/>
                  <a:gd name="connsiteY5" fmla="*/ 235544 h 3912158"/>
                  <a:gd name="connsiteX6" fmla="*/ 3861347 w 3929909"/>
                  <a:gd name="connsiteY6" fmla="*/ 464144 h 3912158"/>
                  <a:gd name="connsiteX7" fmla="*/ 3640367 w 3929909"/>
                  <a:gd name="connsiteY7" fmla="*/ 578444 h 3912158"/>
                  <a:gd name="connsiteX8" fmla="*/ 3053627 w 3929909"/>
                  <a:gd name="connsiteY8" fmla="*/ 387944 h 3912158"/>
                  <a:gd name="connsiteX9" fmla="*/ 2680247 w 3929909"/>
                  <a:gd name="connsiteY9" fmla="*/ 403184 h 3912158"/>
                  <a:gd name="connsiteX10" fmla="*/ 2108747 w 3929909"/>
                  <a:gd name="connsiteY10" fmla="*/ 1111844 h 3912158"/>
                  <a:gd name="connsiteX11" fmla="*/ 1628687 w 3929909"/>
                  <a:gd name="connsiteY11" fmla="*/ 2422484 h 3912158"/>
                  <a:gd name="connsiteX12" fmla="*/ 1072427 w 3929909"/>
                  <a:gd name="connsiteY12" fmla="*/ 3466424 h 3912158"/>
                  <a:gd name="connsiteX13" fmla="*/ 470447 w 3929909"/>
                  <a:gd name="connsiteY13" fmla="*/ 3824564 h 3912158"/>
                  <a:gd name="connsiteX14" fmla="*/ 439967 w 3929909"/>
                  <a:gd name="connsiteY14" fmla="*/ 3908384 h 3912158"/>
                  <a:gd name="connsiteX15" fmla="*/ 20867 w 3929909"/>
                  <a:gd name="connsiteY15" fmla="*/ 3740744 h 3912158"/>
                  <a:gd name="connsiteX16" fmla="*/ 81827 w 3929909"/>
                  <a:gd name="connsiteY16" fmla="*/ 3664544 h 3912158"/>
                  <a:gd name="connsiteX0" fmla="*/ 62330 w 3910412"/>
                  <a:gd name="connsiteY0" fmla="*/ 3664544 h 3912158"/>
                  <a:gd name="connsiteX1" fmla="*/ 176630 w 3910412"/>
                  <a:gd name="connsiteY1" fmla="*/ 2773004 h 3912158"/>
                  <a:gd name="connsiteX2" fmla="*/ 1327250 w 3910412"/>
                  <a:gd name="connsiteY2" fmla="*/ 1088984 h 3912158"/>
                  <a:gd name="connsiteX3" fmla="*/ 2675990 w 3910412"/>
                  <a:gd name="connsiteY3" fmla="*/ 159344 h 3912158"/>
                  <a:gd name="connsiteX4" fmla="*/ 3841850 w 3910412"/>
                  <a:gd name="connsiteY4" fmla="*/ 6944 h 3912158"/>
                  <a:gd name="connsiteX5" fmla="*/ 3780890 w 3910412"/>
                  <a:gd name="connsiteY5" fmla="*/ 235544 h 3912158"/>
                  <a:gd name="connsiteX6" fmla="*/ 3841850 w 3910412"/>
                  <a:gd name="connsiteY6" fmla="*/ 464144 h 3912158"/>
                  <a:gd name="connsiteX7" fmla="*/ 3620870 w 3910412"/>
                  <a:gd name="connsiteY7" fmla="*/ 578444 h 3912158"/>
                  <a:gd name="connsiteX8" fmla="*/ 3034130 w 3910412"/>
                  <a:gd name="connsiteY8" fmla="*/ 387944 h 3912158"/>
                  <a:gd name="connsiteX9" fmla="*/ 2660750 w 3910412"/>
                  <a:gd name="connsiteY9" fmla="*/ 403184 h 3912158"/>
                  <a:gd name="connsiteX10" fmla="*/ 2089250 w 3910412"/>
                  <a:gd name="connsiteY10" fmla="*/ 1111844 h 3912158"/>
                  <a:gd name="connsiteX11" fmla="*/ 1609190 w 3910412"/>
                  <a:gd name="connsiteY11" fmla="*/ 2422484 h 3912158"/>
                  <a:gd name="connsiteX12" fmla="*/ 1052930 w 3910412"/>
                  <a:gd name="connsiteY12" fmla="*/ 3466424 h 3912158"/>
                  <a:gd name="connsiteX13" fmla="*/ 450950 w 3910412"/>
                  <a:gd name="connsiteY13" fmla="*/ 3824564 h 3912158"/>
                  <a:gd name="connsiteX14" fmla="*/ 420470 w 3910412"/>
                  <a:gd name="connsiteY14" fmla="*/ 3908384 h 3912158"/>
                  <a:gd name="connsiteX15" fmla="*/ 1370 w 3910412"/>
                  <a:gd name="connsiteY15" fmla="*/ 3740744 h 3912158"/>
                  <a:gd name="connsiteX16" fmla="*/ 62330 w 3910412"/>
                  <a:gd name="connsiteY16" fmla="*/ 3664544 h 3912158"/>
                  <a:gd name="connsiteX0" fmla="*/ 62330 w 3910412"/>
                  <a:gd name="connsiteY0" fmla="*/ 3664544 h 3912158"/>
                  <a:gd name="connsiteX1" fmla="*/ 176630 w 3910412"/>
                  <a:gd name="connsiteY1" fmla="*/ 2773004 h 3912158"/>
                  <a:gd name="connsiteX2" fmla="*/ 1327250 w 3910412"/>
                  <a:gd name="connsiteY2" fmla="*/ 1088984 h 3912158"/>
                  <a:gd name="connsiteX3" fmla="*/ 2675990 w 3910412"/>
                  <a:gd name="connsiteY3" fmla="*/ 159344 h 3912158"/>
                  <a:gd name="connsiteX4" fmla="*/ 3841850 w 3910412"/>
                  <a:gd name="connsiteY4" fmla="*/ 6944 h 3912158"/>
                  <a:gd name="connsiteX5" fmla="*/ 3780890 w 3910412"/>
                  <a:gd name="connsiteY5" fmla="*/ 235544 h 3912158"/>
                  <a:gd name="connsiteX6" fmla="*/ 3841850 w 3910412"/>
                  <a:gd name="connsiteY6" fmla="*/ 464144 h 3912158"/>
                  <a:gd name="connsiteX7" fmla="*/ 3620870 w 3910412"/>
                  <a:gd name="connsiteY7" fmla="*/ 578444 h 3912158"/>
                  <a:gd name="connsiteX8" fmla="*/ 3034130 w 3910412"/>
                  <a:gd name="connsiteY8" fmla="*/ 387944 h 3912158"/>
                  <a:gd name="connsiteX9" fmla="*/ 2660750 w 3910412"/>
                  <a:gd name="connsiteY9" fmla="*/ 403184 h 3912158"/>
                  <a:gd name="connsiteX10" fmla="*/ 2089250 w 3910412"/>
                  <a:gd name="connsiteY10" fmla="*/ 1111844 h 3912158"/>
                  <a:gd name="connsiteX11" fmla="*/ 1609190 w 3910412"/>
                  <a:gd name="connsiteY11" fmla="*/ 2422484 h 3912158"/>
                  <a:gd name="connsiteX12" fmla="*/ 1052930 w 3910412"/>
                  <a:gd name="connsiteY12" fmla="*/ 3466424 h 3912158"/>
                  <a:gd name="connsiteX13" fmla="*/ 450950 w 3910412"/>
                  <a:gd name="connsiteY13" fmla="*/ 3824564 h 3912158"/>
                  <a:gd name="connsiteX14" fmla="*/ 420470 w 3910412"/>
                  <a:gd name="connsiteY14" fmla="*/ 3908384 h 3912158"/>
                  <a:gd name="connsiteX15" fmla="*/ 1370 w 3910412"/>
                  <a:gd name="connsiteY15" fmla="*/ 3740744 h 3912158"/>
                  <a:gd name="connsiteX16" fmla="*/ 62330 w 3910412"/>
                  <a:gd name="connsiteY16" fmla="*/ 3664544 h 3912158"/>
                  <a:gd name="connsiteX0" fmla="*/ 62330 w 3910412"/>
                  <a:gd name="connsiteY0" fmla="*/ 3664544 h 3912158"/>
                  <a:gd name="connsiteX1" fmla="*/ 176630 w 3910412"/>
                  <a:gd name="connsiteY1" fmla="*/ 2773004 h 3912158"/>
                  <a:gd name="connsiteX2" fmla="*/ 1327250 w 3910412"/>
                  <a:gd name="connsiteY2" fmla="*/ 1088984 h 3912158"/>
                  <a:gd name="connsiteX3" fmla="*/ 2675990 w 3910412"/>
                  <a:gd name="connsiteY3" fmla="*/ 159344 h 3912158"/>
                  <a:gd name="connsiteX4" fmla="*/ 3841850 w 3910412"/>
                  <a:gd name="connsiteY4" fmla="*/ 6944 h 3912158"/>
                  <a:gd name="connsiteX5" fmla="*/ 3780890 w 3910412"/>
                  <a:gd name="connsiteY5" fmla="*/ 235544 h 3912158"/>
                  <a:gd name="connsiteX6" fmla="*/ 3841850 w 3910412"/>
                  <a:gd name="connsiteY6" fmla="*/ 464144 h 3912158"/>
                  <a:gd name="connsiteX7" fmla="*/ 3620870 w 3910412"/>
                  <a:gd name="connsiteY7" fmla="*/ 578444 h 3912158"/>
                  <a:gd name="connsiteX8" fmla="*/ 3034130 w 3910412"/>
                  <a:gd name="connsiteY8" fmla="*/ 387944 h 3912158"/>
                  <a:gd name="connsiteX9" fmla="*/ 2660750 w 3910412"/>
                  <a:gd name="connsiteY9" fmla="*/ 403184 h 3912158"/>
                  <a:gd name="connsiteX10" fmla="*/ 2089250 w 3910412"/>
                  <a:gd name="connsiteY10" fmla="*/ 1111844 h 3912158"/>
                  <a:gd name="connsiteX11" fmla="*/ 1609190 w 3910412"/>
                  <a:gd name="connsiteY11" fmla="*/ 2422484 h 3912158"/>
                  <a:gd name="connsiteX12" fmla="*/ 1052930 w 3910412"/>
                  <a:gd name="connsiteY12" fmla="*/ 3466424 h 3912158"/>
                  <a:gd name="connsiteX13" fmla="*/ 450950 w 3910412"/>
                  <a:gd name="connsiteY13" fmla="*/ 3824564 h 3912158"/>
                  <a:gd name="connsiteX14" fmla="*/ 420470 w 3910412"/>
                  <a:gd name="connsiteY14" fmla="*/ 3908384 h 3912158"/>
                  <a:gd name="connsiteX15" fmla="*/ 1370 w 3910412"/>
                  <a:gd name="connsiteY15" fmla="*/ 3693119 h 3912158"/>
                  <a:gd name="connsiteX16" fmla="*/ 62330 w 3910412"/>
                  <a:gd name="connsiteY16" fmla="*/ 3664544 h 3912158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24564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24564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24564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24564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34089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34089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2351 w 3910433"/>
                  <a:gd name="connsiteY0" fmla="*/ 3664544 h 3908675"/>
                  <a:gd name="connsiteX1" fmla="*/ 176651 w 3910433"/>
                  <a:gd name="connsiteY1" fmla="*/ 2773004 h 3908675"/>
                  <a:gd name="connsiteX2" fmla="*/ 1327271 w 3910433"/>
                  <a:gd name="connsiteY2" fmla="*/ 1088984 h 3908675"/>
                  <a:gd name="connsiteX3" fmla="*/ 2676011 w 3910433"/>
                  <a:gd name="connsiteY3" fmla="*/ 159344 h 3908675"/>
                  <a:gd name="connsiteX4" fmla="*/ 3841871 w 3910433"/>
                  <a:gd name="connsiteY4" fmla="*/ 6944 h 3908675"/>
                  <a:gd name="connsiteX5" fmla="*/ 3780911 w 3910433"/>
                  <a:gd name="connsiteY5" fmla="*/ 235544 h 3908675"/>
                  <a:gd name="connsiteX6" fmla="*/ 3841871 w 3910433"/>
                  <a:gd name="connsiteY6" fmla="*/ 464144 h 3908675"/>
                  <a:gd name="connsiteX7" fmla="*/ 3620891 w 3910433"/>
                  <a:gd name="connsiteY7" fmla="*/ 578444 h 3908675"/>
                  <a:gd name="connsiteX8" fmla="*/ 3034151 w 3910433"/>
                  <a:gd name="connsiteY8" fmla="*/ 387944 h 3908675"/>
                  <a:gd name="connsiteX9" fmla="*/ 2660771 w 3910433"/>
                  <a:gd name="connsiteY9" fmla="*/ 403184 h 3908675"/>
                  <a:gd name="connsiteX10" fmla="*/ 2089271 w 3910433"/>
                  <a:gd name="connsiteY10" fmla="*/ 1111844 h 3908675"/>
                  <a:gd name="connsiteX11" fmla="*/ 1609211 w 3910433"/>
                  <a:gd name="connsiteY11" fmla="*/ 2422484 h 3908675"/>
                  <a:gd name="connsiteX12" fmla="*/ 1052951 w 3910433"/>
                  <a:gd name="connsiteY12" fmla="*/ 3466424 h 3908675"/>
                  <a:gd name="connsiteX13" fmla="*/ 450971 w 3910433"/>
                  <a:gd name="connsiteY13" fmla="*/ 3834089 h 3908675"/>
                  <a:gd name="connsiteX14" fmla="*/ 420491 w 3910433"/>
                  <a:gd name="connsiteY14" fmla="*/ 3908384 h 3908675"/>
                  <a:gd name="connsiteX15" fmla="*/ 1391 w 3910433"/>
                  <a:gd name="connsiteY15" fmla="*/ 3693119 h 3908675"/>
                  <a:gd name="connsiteX16" fmla="*/ 62351 w 3910433"/>
                  <a:gd name="connsiteY16" fmla="*/ 3664544 h 3908675"/>
                  <a:gd name="connsiteX0" fmla="*/ 60964 w 3909046"/>
                  <a:gd name="connsiteY0" fmla="*/ 3664544 h 3908670"/>
                  <a:gd name="connsiteX1" fmla="*/ 175264 w 3909046"/>
                  <a:gd name="connsiteY1" fmla="*/ 2773004 h 3908670"/>
                  <a:gd name="connsiteX2" fmla="*/ 1325884 w 3909046"/>
                  <a:gd name="connsiteY2" fmla="*/ 1088984 h 3908670"/>
                  <a:gd name="connsiteX3" fmla="*/ 2674624 w 3909046"/>
                  <a:gd name="connsiteY3" fmla="*/ 159344 h 3908670"/>
                  <a:gd name="connsiteX4" fmla="*/ 3840484 w 3909046"/>
                  <a:gd name="connsiteY4" fmla="*/ 6944 h 3908670"/>
                  <a:gd name="connsiteX5" fmla="*/ 3779524 w 3909046"/>
                  <a:gd name="connsiteY5" fmla="*/ 235544 h 3908670"/>
                  <a:gd name="connsiteX6" fmla="*/ 3840484 w 3909046"/>
                  <a:gd name="connsiteY6" fmla="*/ 464144 h 3908670"/>
                  <a:gd name="connsiteX7" fmla="*/ 3619504 w 3909046"/>
                  <a:gd name="connsiteY7" fmla="*/ 578444 h 3908670"/>
                  <a:gd name="connsiteX8" fmla="*/ 3032764 w 3909046"/>
                  <a:gd name="connsiteY8" fmla="*/ 387944 h 3908670"/>
                  <a:gd name="connsiteX9" fmla="*/ 2659384 w 3909046"/>
                  <a:gd name="connsiteY9" fmla="*/ 403184 h 3908670"/>
                  <a:gd name="connsiteX10" fmla="*/ 2087884 w 3909046"/>
                  <a:gd name="connsiteY10" fmla="*/ 1111844 h 3908670"/>
                  <a:gd name="connsiteX11" fmla="*/ 1607824 w 3909046"/>
                  <a:gd name="connsiteY11" fmla="*/ 2422484 h 3908670"/>
                  <a:gd name="connsiteX12" fmla="*/ 1051564 w 3909046"/>
                  <a:gd name="connsiteY12" fmla="*/ 3466424 h 3908670"/>
                  <a:gd name="connsiteX13" fmla="*/ 449584 w 3909046"/>
                  <a:gd name="connsiteY13" fmla="*/ 3834089 h 3908670"/>
                  <a:gd name="connsiteX14" fmla="*/ 419104 w 3909046"/>
                  <a:gd name="connsiteY14" fmla="*/ 3908384 h 3908670"/>
                  <a:gd name="connsiteX15" fmla="*/ 4 w 3909046"/>
                  <a:gd name="connsiteY15" fmla="*/ 3693119 h 3908670"/>
                  <a:gd name="connsiteX16" fmla="*/ 60964 w 3909046"/>
                  <a:gd name="connsiteY16" fmla="*/ 3664544 h 3908670"/>
                  <a:gd name="connsiteX0" fmla="*/ 62431 w 3910513"/>
                  <a:gd name="connsiteY0" fmla="*/ 3664544 h 3908646"/>
                  <a:gd name="connsiteX1" fmla="*/ 176731 w 3910513"/>
                  <a:gd name="connsiteY1" fmla="*/ 2773004 h 3908646"/>
                  <a:gd name="connsiteX2" fmla="*/ 1327351 w 3910513"/>
                  <a:gd name="connsiteY2" fmla="*/ 1088984 h 3908646"/>
                  <a:gd name="connsiteX3" fmla="*/ 2676091 w 3910513"/>
                  <a:gd name="connsiteY3" fmla="*/ 159344 h 3908646"/>
                  <a:gd name="connsiteX4" fmla="*/ 3841951 w 3910513"/>
                  <a:gd name="connsiteY4" fmla="*/ 6944 h 3908646"/>
                  <a:gd name="connsiteX5" fmla="*/ 3780991 w 3910513"/>
                  <a:gd name="connsiteY5" fmla="*/ 235544 h 3908646"/>
                  <a:gd name="connsiteX6" fmla="*/ 3841951 w 3910513"/>
                  <a:gd name="connsiteY6" fmla="*/ 464144 h 3908646"/>
                  <a:gd name="connsiteX7" fmla="*/ 3620971 w 3910513"/>
                  <a:gd name="connsiteY7" fmla="*/ 578444 h 3908646"/>
                  <a:gd name="connsiteX8" fmla="*/ 3034231 w 3910513"/>
                  <a:gd name="connsiteY8" fmla="*/ 387944 h 3908646"/>
                  <a:gd name="connsiteX9" fmla="*/ 2660851 w 3910513"/>
                  <a:gd name="connsiteY9" fmla="*/ 403184 h 3908646"/>
                  <a:gd name="connsiteX10" fmla="*/ 2089351 w 3910513"/>
                  <a:gd name="connsiteY10" fmla="*/ 1111844 h 3908646"/>
                  <a:gd name="connsiteX11" fmla="*/ 1609291 w 3910513"/>
                  <a:gd name="connsiteY11" fmla="*/ 2422484 h 3908646"/>
                  <a:gd name="connsiteX12" fmla="*/ 1053031 w 3910513"/>
                  <a:gd name="connsiteY12" fmla="*/ 3466424 h 3908646"/>
                  <a:gd name="connsiteX13" fmla="*/ 451051 w 3910513"/>
                  <a:gd name="connsiteY13" fmla="*/ 3834089 h 3908646"/>
                  <a:gd name="connsiteX14" fmla="*/ 420571 w 3910513"/>
                  <a:gd name="connsiteY14" fmla="*/ 3908384 h 3908646"/>
                  <a:gd name="connsiteX15" fmla="*/ 1471 w 3910513"/>
                  <a:gd name="connsiteY15" fmla="*/ 3693119 h 3908646"/>
                  <a:gd name="connsiteX16" fmla="*/ 62431 w 3910513"/>
                  <a:gd name="connsiteY16" fmla="*/ 3664544 h 3908646"/>
                  <a:gd name="connsiteX0" fmla="*/ 62431 w 3910513"/>
                  <a:gd name="connsiteY0" fmla="*/ 3664544 h 3908646"/>
                  <a:gd name="connsiteX1" fmla="*/ 176731 w 3910513"/>
                  <a:gd name="connsiteY1" fmla="*/ 2773004 h 3908646"/>
                  <a:gd name="connsiteX2" fmla="*/ 1327351 w 3910513"/>
                  <a:gd name="connsiteY2" fmla="*/ 1088984 h 3908646"/>
                  <a:gd name="connsiteX3" fmla="*/ 2676091 w 3910513"/>
                  <a:gd name="connsiteY3" fmla="*/ 159344 h 3908646"/>
                  <a:gd name="connsiteX4" fmla="*/ 3841951 w 3910513"/>
                  <a:gd name="connsiteY4" fmla="*/ 6944 h 3908646"/>
                  <a:gd name="connsiteX5" fmla="*/ 3780991 w 3910513"/>
                  <a:gd name="connsiteY5" fmla="*/ 235544 h 3908646"/>
                  <a:gd name="connsiteX6" fmla="*/ 3841951 w 3910513"/>
                  <a:gd name="connsiteY6" fmla="*/ 464144 h 3908646"/>
                  <a:gd name="connsiteX7" fmla="*/ 3620971 w 3910513"/>
                  <a:gd name="connsiteY7" fmla="*/ 578444 h 3908646"/>
                  <a:gd name="connsiteX8" fmla="*/ 3034231 w 3910513"/>
                  <a:gd name="connsiteY8" fmla="*/ 387944 h 3908646"/>
                  <a:gd name="connsiteX9" fmla="*/ 2660851 w 3910513"/>
                  <a:gd name="connsiteY9" fmla="*/ 403184 h 3908646"/>
                  <a:gd name="connsiteX10" fmla="*/ 2089351 w 3910513"/>
                  <a:gd name="connsiteY10" fmla="*/ 1111844 h 3908646"/>
                  <a:gd name="connsiteX11" fmla="*/ 1609291 w 3910513"/>
                  <a:gd name="connsiteY11" fmla="*/ 2422484 h 3908646"/>
                  <a:gd name="connsiteX12" fmla="*/ 1053031 w 3910513"/>
                  <a:gd name="connsiteY12" fmla="*/ 3466424 h 3908646"/>
                  <a:gd name="connsiteX13" fmla="*/ 451051 w 3910513"/>
                  <a:gd name="connsiteY13" fmla="*/ 3834089 h 3908646"/>
                  <a:gd name="connsiteX14" fmla="*/ 420571 w 3910513"/>
                  <a:gd name="connsiteY14" fmla="*/ 3908384 h 3908646"/>
                  <a:gd name="connsiteX15" fmla="*/ 1471 w 3910513"/>
                  <a:gd name="connsiteY15" fmla="*/ 3693119 h 3908646"/>
                  <a:gd name="connsiteX16" fmla="*/ 62431 w 3910513"/>
                  <a:gd name="connsiteY16" fmla="*/ 3664544 h 3908646"/>
                  <a:gd name="connsiteX0" fmla="*/ 62431 w 3910513"/>
                  <a:gd name="connsiteY0" fmla="*/ 3664544 h 3908646"/>
                  <a:gd name="connsiteX1" fmla="*/ 176731 w 3910513"/>
                  <a:gd name="connsiteY1" fmla="*/ 2773004 h 3908646"/>
                  <a:gd name="connsiteX2" fmla="*/ 1327351 w 3910513"/>
                  <a:gd name="connsiteY2" fmla="*/ 1088984 h 3908646"/>
                  <a:gd name="connsiteX3" fmla="*/ 2676091 w 3910513"/>
                  <a:gd name="connsiteY3" fmla="*/ 159344 h 3908646"/>
                  <a:gd name="connsiteX4" fmla="*/ 3841951 w 3910513"/>
                  <a:gd name="connsiteY4" fmla="*/ 6944 h 3908646"/>
                  <a:gd name="connsiteX5" fmla="*/ 3780991 w 3910513"/>
                  <a:gd name="connsiteY5" fmla="*/ 235544 h 3908646"/>
                  <a:gd name="connsiteX6" fmla="*/ 3841951 w 3910513"/>
                  <a:gd name="connsiteY6" fmla="*/ 464144 h 3908646"/>
                  <a:gd name="connsiteX7" fmla="*/ 3620971 w 3910513"/>
                  <a:gd name="connsiteY7" fmla="*/ 578444 h 3908646"/>
                  <a:gd name="connsiteX8" fmla="*/ 3034231 w 3910513"/>
                  <a:gd name="connsiteY8" fmla="*/ 387944 h 3908646"/>
                  <a:gd name="connsiteX9" fmla="*/ 2660851 w 3910513"/>
                  <a:gd name="connsiteY9" fmla="*/ 403184 h 3908646"/>
                  <a:gd name="connsiteX10" fmla="*/ 2089351 w 3910513"/>
                  <a:gd name="connsiteY10" fmla="*/ 1111844 h 3908646"/>
                  <a:gd name="connsiteX11" fmla="*/ 1609291 w 3910513"/>
                  <a:gd name="connsiteY11" fmla="*/ 2422484 h 3908646"/>
                  <a:gd name="connsiteX12" fmla="*/ 1053031 w 3910513"/>
                  <a:gd name="connsiteY12" fmla="*/ 3466424 h 3908646"/>
                  <a:gd name="connsiteX13" fmla="*/ 451051 w 3910513"/>
                  <a:gd name="connsiteY13" fmla="*/ 3834089 h 3908646"/>
                  <a:gd name="connsiteX14" fmla="*/ 420571 w 3910513"/>
                  <a:gd name="connsiteY14" fmla="*/ 3908384 h 3908646"/>
                  <a:gd name="connsiteX15" fmla="*/ 1471 w 3910513"/>
                  <a:gd name="connsiteY15" fmla="*/ 3693119 h 3908646"/>
                  <a:gd name="connsiteX16" fmla="*/ 62431 w 3910513"/>
                  <a:gd name="connsiteY16" fmla="*/ 3664544 h 3908646"/>
                  <a:gd name="connsiteX0" fmla="*/ 62431 w 3910513"/>
                  <a:gd name="connsiteY0" fmla="*/ 3664544 h 3908646"/>
                  <a:gd name="connsiteX1" fmla="*/ 176731 w 3910513"/>
                  <a:gd name="connsiteY1" fmla="*/ 2773004 h 3908646"/>
                  <a:gd name="connsiteX2" fmla="*/ 1327351 w 3910513"/>
                  <a:gd name="connsiteY2" fmla="*/ 1088984 h 3908646"/>
                  <a:gd name="connsiteX3" fmla="*/ 2676091 w 3910513"/>
                  <a:gd name="connsiteY3" fmla="*/ 159344 h 3908646"/>
                  <a:gd name="connsiteX4" fmla="*/ 3841951 w 3910513"/>
                  <a:gd name="connsiteY4" fmla="*/ 6944 h 3908646"/>
                  <a:gd name="connsiteX5" fmla="*/ 3780991 w 3910513"/>
                  <a:gd name="connsiteY5" fmla="*/ 235544 h 3908646"/>
                  <a:gd name="connsiteX6" fmla="*/ 3841951 w 3910513"/>
                  <a:gd name="connsiteY6" fmla="*/ 464144 h 3908646"/>
                  <a:gd name="connsiteX7" fmla="*/ 3620971 w 3910513"/>
                  <a:gd name="connsiteY7" fmla="*/ 578444 h 3908646"/>
                  <a:gd name="connsiteX8" fmla="*/ 3034231 w 3910513"/>
                  <a:gd name="connsiteY8" fmla="*/ 387944 h 3908646"/>
                  <a:gd name="connsiteX9" fmla="*/ 2660851 w 3910513"/>
                  <a:gd name="connsiteY9" fmla="*/ 403184 h 3908646"/>
                  <a:gd name="connsiteX10" fmla="*/ 2089351 w 3910513"/>
                  <a:gd name="connsiteY10" fmla="*/ 1111844 h 3908646"/>
                  <a:gd name="connsiteX11" fmla="*/ 1609291 w 3910513"/>
                  <a:gd name="connsiteY11" fmla="*/ 2422484 h 3908646"/>
                  <a:gd name="connsiteX12" fmla="*/ 1053031 w 3910513"/>
                  <a:gd name="connsiteY12" fmla="*/ 3466424 h 3908646"/>
                  <a:gd name="connsiteX13" fmla="*/ 451051 w 3910513"/>
                  <a:gd name="connsiteY13" fmla="*/ 3834089 h 3908646"/>
                  <a:gd name="connsiteX14" fmla="*/ 420571 w 3910513"/>
                  <a:gd name="connsiteY14" fmla="*/ 3908384 h 3908646"/>
                  <a:gd name="connsiteX15" fmla="*/ 1471 w 3910513"/>
                  <a:gd name="connsiteY15" fmla="*/ 3693119 h 3908646"/>
                  <a:gd name="connsiteX16" fmla="*/ 62431 w 3910513"/>
                  <a:gd name="connsiteY16" fmla="*/ 3664544 h 3908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10513" h="3908646">
                    <a:moveTo>
                      <a:pt x="62431" y="3664544"/>
                    </a:moveTo>
                    <a:cubicBezTo>
                      <a:pt x="44016" y="3493729"/>
                      <a:pt x="-34089" y="3202264"/>
                      <a:pt x="176731" y="2773004"/>
                    </a:cubicBezTo>
                    <a:cubicBezTo>
                      <a:pt x="387551" y="2343744"/>
                      <a:pt x="910791" y="1524594"/>
                      <a:pt x="1327351" y="1088984"/>
                    </a:cubicBezTo>
                    <a:cubicBezTo>
                      <a:pt x="1743911" y="653374"/>
                      <a:pt x="2256991" y="339684"/>
                      <a:pt x="2676091" y="159344"/>
                    </a:cubicBezTo>
                    <a:cubicBezTo>
                      <a:pt x="3095191" y="-20996"/>
                      <a:pt x="3657801" y="-5756"/>
                      <a:pt x="3841951" y="6944"/>
                    </a:cubicBezTo>
                    <a:cubicBezTo>
                      <a:pt x="4026101" y="19644"/>
                      <a:pt x="3780991" y="159344"/>
                      <a:pt x="3780991" y="235544"/>
                    </a:cubicBezTo>
                    <a:cubicBezTo>
                      <a:pt x="3780991" y="311744"/>
                      <a:pt x="3868621" y="406994"/>
                      <a:pt x="3841951" y="464144"/>
                    </a:cubicBezTo>
                    <a:cubicBezTo>
                      <a:pt x="3815281" y="521294"/>
                      <a:pt x="3755591" y="591144"/>
                      <a:pt x="3620971" y="578444"/>
                    </a:cubicBezTo>
                    <a:cubicBezTo>
                      <a:pt x="3486351" y="565744"/>
                      <a:pt x="3194251" y="417154"/>
                      <a:pt x="3034231" y="387944"/>
                    </a:cubicBezTo>
                    <a:cubicBezTo>
                      <a:pt x="2874211" y="358734"/>
                      <a:pt x="2818331" y="282534"/>
                      <a:pt x="2660851" y="403184"/>
                    </a:cubicBezTo>
                    <a:cubicBezTo>
                      <a:pt x="2503371" y="523834"/>
                      <a:pt x="2264611" y="775294"/>
                      <a:pt x="2089351" y="1111844"/>
                    </a:cubicBezTo>
                    <a:cubicBezTo>
                      <a:pt x="1914091" y="1448394"/>
                      <a:pt x="1782011" y="2030054"/>
                      <a:pt x="1609291" y="2422484"/>
                    </a:cubicBezTo>
                    <a:cubicBezTo>
                      <a:pt x="1436571" y="2814914"/>
                      <a:pt x="1277821" y="3253382"/>
                      <a:pt x="1053031" y="3466424"/>
                    </a:cubicBezTo>
                    <a:cubicBezTo>
                      <a:pt x="828241" y="3679466"/>
                      <a:pt x="556461" y="3760429"/>
                      <a:pt x="451051" y="3834089"/>
                    </a:cubicBezTo>
                    <a:cubicBezTo>
                      <a:pt x="472641" y="3885524"/>
                      <a:pt x="476451" y="3900129"/>
                      <a:pt x="420571" y="3908384"/>
                    </a:cubicBezTo>
                    <a:cubicBezTo>
                      <a:pt x="339291" y="3916639"/>
                      <a:pt x="9726" y="3728044"/>
                      <a:pt x="1471" y="3693119"/>
                    </a:cubicBezTo>
                    <a:cubicBezTo>
                      <a:pt x="-6784" y="3658194"/>
                      <a:pt x="20521" y="3648034"/>
                      <a:pt x="62431" y="366454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39D3081B-457C-42B2-89F7-D9DE19CD125A}"/>
                  </a:ext>
                </a:extLst>
              </p:cNvPr>
              <p:cNvSpPr/>
              <p:nvPr/>
            </p:nvSpPr>
            <p:spPr>
              <a:xfrm>
                <a:off x="5943828" y="3548206"/>
                <a:ext cx="3001380" cy="1558856"/>
              </a:xfrm>
              <a:custGeom>
                <a:avLst/>
                <a:gdLst>
                  <a:gd name="connsiteX0" fmla="*/ 1154108 w 4819684"/>
                  <a:gd name="connsiteY0" fmla="*/ 1481480 h 2503247"/>
                  <a:gd name="connsiteX1" fmla="*/ 168270 w 4819684"/>
                  <a:gd name="connsiteY1" fmla="*/ 1791042 h 2503247"/>
                  <a:gd name="connsiteX2" fmla="*/ 77783 w 4819684"/>
                  <a:gd name="connsiteY2" fmla="*/ 2138705 h 2503247"/>
                  <a:gd name="connsiteX3" fmla="*/ 973133 w 4819684"/>
                  <a:gd name="connsiteY3" fmla="*/ 2491130 h 2503247"/>
                  <a:gd name="connsiteX4" fmla="*/ 2487608 w 4819684"/>
                  <a:gd name="connsiteY4" fmla="*/ 2395880 h 2503247"/>
                  <a:gd name="connsiteX5" fmla="*/ 3411533 w 4819684"/>
                  <a:gd name="connsiteY5" fmla="*/ 2143467 h 2503247"/>
                  <a:gd name="connsiteX6" fmla="*/ 4292595 w 4819684"/>
                  <a:gd name="connsiteY6" fmla="*/ 1671980 h 2503247"/>
                  <a:gd name="connsiteX7" fmla="*/ 4802183 w 4819684"/>
                  <a:gd name="connsiteY7" fmla="*/ 1038567 h 2503247"/>
                  <a:gd name="connsiteX8" fmla="*/ 4697408 w 4819684"/>
                  <a:gd name="connsiteY8" fmla="*/ 424205 h 2503247"/>
                  <a:gd name="connsiteX9" fmla="*/ 4654545 w 4819684"/>
                  <a:gd name="connsiteY9" fmla="*/ 342 h 2503247"/>
                  <a:gd name="connsiteX10" fmla="*/ 4592633 w 4819684"/>
                  <a:gd name="connsiteY10" fmla="*/ 357530 h 2503247"/>
                  <a:gd name="connsiteX11" fmla="*/ 4616445 w 4819684"/>
                  <a:gd name="connsiteY11" fmla="*/ 638517 h 2503247"/>
                  <a:gd name="connsiteX12" fmla="*/ 4397370 w 4819684"/>
                  <a:gd name="connsiteY12" fmla="*/ 1176680 h 2503247"/>
                  <a:gd name="connsiteX13" fmla="*/ 3430583 w 4819684"/>
                  <a:gd name="connsiteY13" fmla="*/ 1533867 h 2503247"/>
                  <a:gd name="connsiteX14" fmla="*/ 1154108 w 4819684"/>
                  <a:gd name="connsiteY14" fmla="*/ 1481480 h 250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19684" h="2503247">
                    <a:moveTo>
                      <a:pt x="1154108" y="1481480"/>
                    </a:moveTo>
                    <a:cubicBezTo>
                      <a:pt x="610389" y="1524342"/>
                      <a:pt x="347657" y="1681505"/>
                      <a:pt x="168270" y="1791042"/>
                    </a:cubicBezTo>
                    <a:cubicBezTo>
                      <a:pt x="-11117" y="1900579"/>
                      <a:pt x="-56361" y="2022024"/>
                      <a:pt x="77783" y="2138705"/>
                    </a:cubicBezTo>
                    <a:cubicBezTo>
                      <a:pt x="211927" y="2255386"/>
                      <a:pt x="571496" y="2448268"/>
                      <a:pt x="973133" y="2491130"/>
                    </a:cubicBezTo>
                    <a:cubicBezTo>
                      <a:pt x="1374770" y="2533992"/>
                      <a:pt x="2081208" y="2453824"/>
                      <a:pt x="2487608" y="2395880"/>
                    </a:cubicBezTo>
                    <a:cubicBezTo>
                      <a:pt x="2894008" y="2337936"/>
                      <a:pt x="3110702" y="2264117"/>
                      <a:pt x="3411533" y="2143467"/>
                    </a:cubicBezTo>
                    <a:cubicBezTo>
                      <a:pt x="3712364" y="2022817"/>
                      <a:pt x="4060820" y="1856130"/>
                      <a:pt x="4292595" y="1671980"/>
                    </a:cubicBezTo>
                    <a:cubicBezTo>
                      <a:pt x="4524370" y="1487830"/>
                      <a:pt x="4734714" y="1246529"/>
                      <a:pt x="4802183" y="1038567"/>
                    </a:cubicBezTo>
                    <a:cubicBezTo>
                      <a:pt x="4869652" y="830605"/>
                      <a:pt x="4722014" y="597242"/>
                      <a:pt x="4697408" y="424205"/>
                    </a:cubicBezTo>
                    <a:cubicBezTo>
                      <a:pt x="4672802" y="251168"/>
                      <a:pt x="4672007" y="11454"/>
                      <a:pt x="4654545" y="342"/>
                    </a:cubicBezTo>
                    <a:cubicBezTo>
                      <a:pt x="4637083" y="-10770"/>
                      <a:pt x="4598983" y="251168"/>
                      <a:pt x="4592633" y="357530"/>
                    </a:cubicBezTo>
                    <a:cubicBezTo>
                      <a:pt x="4586283" y="463892"/>
                      <a:pt x="4648989" y="501992"/>
                      <a:pt x="4616445" y="638517"/>
                    </a:cubicBezTo>
                    <a:cubicBezTo>
                      <a:pt x="4583901" y="775042"/>
                      <a:pt x="4595014" y="1027455"/>
                      <a:pt x="4397370" y="1176680"/>
                    </a:cubicBezTo>
                    <a:cubicBezTo>
                      <a:pt x="4199726" y="1325905"/>
                      <a:pt x="3968745" y="1484655"/>
                      <a:pt x="3430583" y="1533867"/>
                    </a:cubicBezTo>
                    <a:cubicBezTo>
                      <a:pt x="2892421" y="1583079"/>
                      <a:pt x="1697827" y="1438618"/>
                      <a:pt x="1154108" y="148148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CEB8865F-FFEB-4419-B340-1AE6DAF90E62}"/>
                  </a:ext>
                </a:extLst>
              </p:cNvPr>
              <p:cNvSpPr/>
              <p:nvPr/>
            </p:nvSpPr>
            <p:spPr>
              <a:xfrm>
                <a:off x="4459698" y="3730245"/>
                <a:ext cx="674304" cy="816317"/>
              </a:xfrm>
              <a:custGeom>
                <a:avLst/>
                <a:gdLst>
                  <a:gd name="connsiteX0" fmla="*/ 231365 w 674304"/>
                  <a:gd name="connsiteY0" fmla="*/ 29749 h 816317"/>
                  <a:gd name="connsiteX1" fmla="*/ 98015 w 674304"/>
                  <a:gd name="connsiteY1" fmla="*/ 196436 h 816317"/>
                  <a:gd name="connsiteX2" fmla="*/ 186121 w 674304"/>
                  <a:gd name="connsiteY2" fmla="*/ 386936 h 816317"/>
                  <a:gd name="connsiteX3" fmla="*/ 2765 w 674304"/>
                  <a:gd name="connsiteY3" fmla="*/ 586961 h 816317"/>
                  <a:gd name="connsiteX4" fmla="*/ 112302 w 674304"/>
                  <a:gd name="connsiteY4" fmla="*/ 815561 h 816317"/>
                  <a:gd name="connsiteX5" fmla="*/ 569502 w 674304"/>
                  <a:gd name="connsiteY5" fmla="*/ 505999 h 816317"/>
                  <a:gd name="connsiteX6" fmla="*/ 507590 w 674304"/>
                  <a:gd name="connsiteY6" fmla="*/ 303593 h 816317"/>
                  <a:gd name="connsiteX7" fmla="*/ 674277 w 674304"/>
                  <a:gd name="connsiteY7" fmla="*/ 110711 h 816317"/>
                  <a:gd name="connsiteX8" fmla="*/ 493302 w 674304"/>
                  <a:gd name="connsiteY8" fmla="*/ 8318 h 816317"/>
                  <a:gd name="connsiteX9" fmla="*/ 231365 w 674304"/>
                  <a:gd name="connsiteY9" fmla="*/ 29749 h 81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4304" h="816317">
                    <a:moveTo>
                      <a:pt x="231365" y="29749"/>
                    </a:moveTo>
                    <a:cubicBezTo>
                      <a:pt x="165484" y="61102"/>
                      <a:pt x="105556" y="136905"/>
                      <a:pt x="98015" y="196436"/>
                    </a:cubicBezTo>
                    <a:cubicBezTo>
                      <a:pt x="90474" y="255967"/>
                      <a:pt x="201996" y="321849"/>
                      <a:pt x="186121" y="386936"/>
                    </a:cubicBezTo>
                    <a:cubicBezTo>
                      <a:pt x="170246" y="452023"/>
                      <a:pt x="15068" y="515523"/>
                      <a:pt x="2765" y="586961"/>
                    </a:cubicBezTo>
                    <a:cubicBezTo>
                      <a:pt x="-9538" y="658399"/>
                      <a:pt x="17846" y="829055"/>
                      <a:pt x="112302" y="815561"/>
                    </a:cubicBezTo>
                    <a:cubicBezTo>
                      <a:pt x="206758" y="802067"/>
                      <a:pt x="503621" y="591327"/>
                      <a:pt x="569502" y="505999"/>
                    </a:cubicBezTo>
                    <a:cubicBezTo>
                      <a:pt x="635383" y="420671"/>
                      <a:pt x="490128" y="369474"/>
                      <a:pt x="507590" y="303593"/>
                    </a:cubicBezTo>
                    <a:cubicBezTo>
                      <a:pt x="525052" y="237712"/>
                      <a:pt x="676658" y="159923"/>
                      <a:pt x="674277" y="110711"/>
                    </a:cubicBezTo>
                    <a:cubicBezTo>
                      <a:pt x="671896" y="61499"/>
                      <a:pt x="563549" y="23796"/>
                      <a:pt x="493302" y="8318"/>
                    </a:cubicBezTo>
                    <a:cubicBezTo>
                      <a:pt x="423055" y="-7160"/>
                      <a:pt x="297246" y="-1604"/>
                      <a:pt x="231365" y="29749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FFAD443B-F535-465B-B14A-122E8FE2FA89}"/>
                  </a:ext>
                </a:extLst>
              </p:cNvPr>
              <p:cNvSpPr/>
              <p:nvPr/>
            </p:nvSpPr>
            <p:spPr>
              <a:xfrm>
                <a:off x="5177574" y="3063176"/>
                <a:ext cx="289384" cy="659632"/>
              </a:xfrm>
              <a:custGeom>
                <a:avLst/>
                <a:gdLst>
                  <a:gd name="connsiteX0" fmla="*/ 285014 w 289384"/>
                  <a:gd name="connsiteY0" fmla="*/ 1493 h 659632"/>
                  <a:gd name="connsiteX1" fmla="*/ 151664 w 289384"/>
                  <a:gd name="connsiteY1" fmla="*/ 96743 h 659632"/>
                  <a:gd name="connsiteX2" fmla="*/ 134995 w 289384"/>
                  <a:gd name="connsiteY2" fmla="*/ 322962 h 659632"/>
                  <a:gd name="connsiteX3" fmla="*/ 13551 w 289384"/>
                  <a:gd name="connsiteY3" fmla="*/ 484887 h 659632"/>
                  <a:gd name="connsiteX4" fmla="*/ 27839 w 289384"/>
                  <a:gd name="connsiteY4" fmla="*/ 658718 h 659632"/>
                  <a:gd name="connsiteX5" fmla="*/ 235007 w 289384"/>
                  <a:gd name="connsiteY5" fmla="*/ 406305 h 659632"/>
                  <a:gd name="connsiteX6" fmla="*/ 254057 w 289384"/>
                  <a:gd name="connsiteY6" fmla="*/ 163418 h 659632"/>
                  <a:gd name="connsiteX7" fmla="*/ 285014 w 289384"/>
                  <a:gd name="connsiteY7" fmla="*/ 1493 h 659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384" h="659632">
                    <a:moveTo>
                      <a:pt x="285014" y="1493"/>
                    </a:moveTo>
                    <a:cubicBezTo>
                      <a:pt x="267949" y="-9619"/>
                      <a:pt x="176667" y="43165"/>
                      <a:pt x="151664" y="96743"/>
                    </a:cubicBezTo>
                    <a:cubicBezTo>
                      <a:pt x="126661" y="150321"/>
                      <a:pt x="158014" y="258271"/>
                      <a:pt x="134995" y="322962"/>
                    </a:cubicBezTo>
                    <a:cubicBezTo>
                      <a:pt x="111976" y="387653"/>
                      <a:pt x="31410" y="428928"/>
                      <a:pt x="13551" y="484887"/>
                    </a:cubicBezTo>
                    <a:cubicBezTo>
                      <a:pt x="-4308" y="540846"/>
                      <a:pt x="-9070" y="671815"/>
                      <a:pt x="27839" y="658718"/>
                    </a:cubicBezTo>
                    <a:cubicBezTo>
                      <a:pt x="64748" y="645621"/>
                      <a:pt x="197304" y="488855"/>
                      <a:pt x="235007" y="406305"/>
                    </a:cubicBezTo>
                    <a:cubicBezTo>
                      <a:pt x="272710" y="323755"/>
                      <a:pt x="243738" y="230490"/>
                      <a:pt x="254057" y="163418"/>
                    </a:cubicBezTo>
                    <a:cubicBezTo>
                      <a:pt x="264376" y="96346"/>
                      <a:pt x="302079" y="12605"/>
                      <a:pt x="285014" y="1493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1C228757-4B75-4B60-8B2B-9B90DF0C1019}"/>
                  </a:ext>
                </a:extLst>
              </p:cNvPr>
              <p:cNvSpPr/>
              <p:nvPr/>
            </p:nvSpPr>
            <p:spPr>
              <a:xfrm>
                <a:off x="4676019" y="2894314"/>
                <a:ext cx="789276" cy="1334436"/>
              </a:xfrm>
              <a:custGeom>
                <a:avLst/>
                <a:gdLst>
                  <a:gd name="connsiteX0" fmla="*/ 7900 w 789276"/>
                  <a:gd name="connsiteY0" fmla="*/ 1330024 h 1334436"/>
                  <a:gd name="connsiteX1" fmla="*/ 288887 w 789276"/>
                  <a:gd name="connsiteY1" fmla="*/ 908542 h 1334436"/>
                  <a:gd name="connsiteX2" fmla="*/ 431762 w 789276"/>
                  <a:gd name="connsiteY2" fmla="*/ 565642 h 1334436"/>
                  <a:gd name="connsiteX3" fmla="*/ 786569 w 789276"/>
                  <a:gd name="connsiteY3" fmla="*/ 8430 h 1334436"/>
                  <a:gd name="connsiteX4" fmla="*/ 584162 w 789276"/>
                  <a:gd name="connsiteY4" fmla="*/ 253699 h 1334436"/>
                  <a:gd name="connsiteX5" fmla="*/ 379375 w 789276"/>
                  <a:gd name="connsiteY5" fmla="*/ 582311 h 1334436"/>
                  <a:gd name="connsiteX6" fmla="*/ 248406 w 789276"/>
                  <a:gd name="connsiteY6" fmla="*/ 863299 h 1334436"/>
                  <a:gd name="connsiteX7" fmla="*/ 93625 w 789276"/>
                  <a:gd name="connsiteY7" fmla="*/ 1113330 h 1334436"/>
                  <a:gd name="connsiteX8" fmla="*/ 7900 w 789276"/>
                  <a:gd name="connsiteY8" fmla="*/ 1330024 h 133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276" h="1334436">
                    <a:moveTo>
                      <a:pt x="7900" y="1330024"/>
                    </a:moveTo>
                    <a:cubicBezTo>
                      <a:pt x="40444" y="1295893"/>
                      <a:pt x="218243" y="1035939"/>
                      <a:pt x="288887" y="908542"/>
                    </a:cubicBezTo>
                    <a:cubicBezTo>
                      <a:pt x="359531" y="781145"/>
                      <a:pt x="348815" y="715660"/>
                      <a:pt x="431762" y="565642"/>
                    </a:cubicBezTo>
                    <a:cubicBezTo>
                      <a:pt x="514709" y="415624"/>
                      <a:pt x="761169" y="60420"/>
                      <a:pt x="786569" y="8430"/>
                    </a:cubicBezTo>
                    <a:cubicBezTo>
                      <a:pt x="811969" y="-43560"/>
                      <a:pt x="652028" y="158052"/>
                      <a:pt x="584162" y="253699"/>
                    </a:cubicBezTo>
                    <a:cubicBezTo>
                      <a:pt x="516296" y="349346"/>
                      <a:pt x="435334" y="480711"/>
                      <a:pt x="379375" y="582311"/>
                    </a:cubicBezTo>
                    <a:cubicBezTo>
                      <a:pt x="323416" y="683911"/>
                      <a:pt x="296031" y="774796"/>
                      <a:pt x="248406" y="863299"/>
                    </a:cubicBezTo>
                    <a:cubicBezTo>
                      <a:pt x="200781" y="951802"/>
                      <a:pt x="136091" y="1035146"/>
                      <a:pt x="93625" y="1113330"/>
                    </a:cubicBezTo>
                    <a:cubicBezTo>
                      <a:pt x="51159" y="1191514"/>
                      <a:pt x="-24644" y="1364155"/>
                      <a:pt x="7900" y="133002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356C5B0E-D809-4389-8A8D-DAAC60C2F7B7}"/>
                  </a:ext>
                </a:extLst>
              </p:cNvPr>
              <p:cNvSpPr/>
              <p:nvPr/>
            </p:nvSpPr>
            <p:spPr>
              <a:xfrm>
                <a:off x="6268839" y="4472318"/>
                <a:ext cx="1513087" cy="636257"/>
              </a:xfrm>
              <a:custGeom>
                <a:avLst/>
                <a:gdLst>
                  <a:gd name="connsiteX0" fmla="*/ 155775 w 1513087"/>
                  <a:gd name="connsiteY0" fmla="*/ 511248 h 636257"/>
                  <a:gd name="connsiteX1" fmla="*/ 289385 w 1513087"/>
                  <a:gd name="connsiteY1" fmla="*/ 600211 h 636257"/>
                  <a:gd name="connsiteX2" fmla="*/ 296394 w 1513087"/>
                  <a:gd name="connsiteY2" fmla="*/ 630187 h 636257"/>
                  <a:gd name="connsiteX3" fmla="*/ 280993 w 1513087"/>
                  <a:gd name="connsiteY3" fmla="*/ 629191 h 636257"/>
                  <a:gd name="connsiteX4" fmla="*/ 100105 w 1513087"/>
                  <a:gd name="connsiteY4" fmla="*/ 593857 h 636257"/>
                  <a:gd name="connsiteX5" fmla="*/ 23062 w 1513087"/>
                  <a:gd name="connsiteY5" fmla="*/ 566394 h 636257"/>
                  <a:gd name="connsiteX6" fmla="*/ 30462 w 1513087"/>
                  <a:gd name="connsiteY6" fmla="*/ 560957 h 636257"/>
                  <a:gd name="connsiteX7" fmla="*/ 155775 w 1513087"/>
                  <a:gd name="connsiteY7" fmla="*/ 511248 h 636257"/>
                  <a:gd name="connsiteX8" fmla="*/ 591989 w 1513087"/>
                  <a:gd name="connsiteY8" fmla="*/ 400675 h 636257"/>
                  <a:gd name="connsiteX9" fmla="*/ 741412 w 1513087"/>
                  <a:gd name="connsiteY9" fmla="*/ 422999 h 636257"/>
                  <a:gd name="connsiteX10" fmla="*/ 775345 w 1513087"/>
                  <a:gd name="connsiteY10" fmla="*/ 563791 h 636257"/>
                  <a:gd name="connsiteX11" fmla="*/ 767266 w 1513087"/>
                  <a:gd name="connsiteY11" fmla="*/ 621517 h 636257"/>
                  <a:gd name="connsiteX12" fmla="*/ 751438 w 1513087"/>
                  <a:gd name="connsiteY12" fmla="*/ 623074 h 636257"/>
                  <a:gd name="connsiteX13" fmla="*/ 498282 w 1513087"/>
                  <a:gd name="connsiteY13" fmla="*/ 636257 h 636257"/>
                  <a:gd name="connsiteX14" fmla="*/ 430610 w 1513087"/>
                  <a:gd name="connsiteY14" fmla="*/ 635980 h 636257"/>
                  <a:gd name="connsiteX15" fmla="*/ 431329 w 1513087"/>
                  <a:gd name="connsiteY15" fmla="*/ 632921 h 636257"/>
                  <a:gd name="connsiteX16" fmla="*/ 441375 w 1513087"/>
                  <a:gd name="connsiteY16" fmla="*/ 575399 h 636257"/>
                  <a:gd name="connsiteX17" fmla="*/ 441375 w 1513087"/>
                  <a:gd name="connsiteY17" fmla="*/ 432524 h 636257"/>
                  <a:gd name="connsiteX18" fmla="*/ 591989 w 1513087"/>
                  <a:gd name="connsiteY18" fmla="*/ 400675 h 636257"/>
                  <a:gd name="connsiteX19" fmla="*/ 1008952 w 1513087"/>
                  <a:gd name="connsiteY19" fmla="*/ 12997 h 636257"/>
                  <a:gd name="connsiteX20" fmla="*/ 1103809 w 1513087"/>
                  <a:gd name="connsiteY20" fmla="*/ 18242 h 636257"/>
                  <a:gd name="connsiteX21" fmla="*/ 1304783 w 1513087"/>
                  <a:gd name="connsiteY21" fmla="*/ 29178 h 636257"/>
                  <a:gd name="connsiteX22" fmla="*/ 1352049 w 1513087"/>
                  <a:gd name="connsiteY22" fmla="*/ 31148 h 636257"/>
                  <a:gd name="connsiteX23" fmla="*/ 1351274 w 1513087"/>
                  <a:gd name="connsiteY23" fmla="*/ 37342 h 636257"/>
                  <a:gd name="connsiteX24" fmla="*/ 1360687 w 1513087"/>
                  <a:gd name="connsiteY24" fmla="*/ 68336 h 636257"/>
                  <a:gd name="connsiteX25" fmla="*/ 1513087 w 1513087"/>
                  <a:gd name="connsiteY25" fmla="*/ 163586 h 636257"/>
                  <a:gd name="connsiteX26" fmla="*/ 1360687 w 1513087"/>
                  <a:gd name="connsiteY26" fmla="*/ 344561 h 636257"/>
                  <a:gd name="connsiteX27" fmla="*/ 1132087 w 1513087"/>
                  <a:gd name="connsiteY27" fmla="*/ 401711 h 636257"/>
                  <a:gd name="connsiteX28" fmla="*/ 1108275 w 1513087"/>
                  <a:gd name="connsiteY28" fmla="*/ 249311 h 636257"/>
                  <a:gd name="connsiteX29" fmla="*/ 979687 w 1513087"/>
                  <a:gd name="connsiteY29" fmla="*/ 115961 h 636257"/>
                  <a:gd name="connsiteX30" fmla="*/ 997547 w 1513087"/>
                  <a:gd name="connsiteY30" fmla="*/ 29640 h 636257"/>
                  <a:gd name="connsiteX31" fmla="*/ 406611 w 1513087"/>
                  <a:gd name="connsiteY31" fmla="*/ 0 h 636257"/>
                  <a:gd name="connsiteX32" fmla="*/ 459682 w 1513087"/>
                  <a:gd name="connsiteY32" fmla="*/ 60783 h 636257"/>
                  <a:gd name="connsiteX33" fmla="*/ 489150 w 1513087"/>
                  <a:gd name="connsiteY33" fmla="*/ 115961 h 636257"/>
                  <a:gd name="connsiteX34" fmla="*/ 341512 w 1513087"/>
                  <a:gd name="connsiteY34" fmla="*/ 239786 h 636257"/>
                  <a:gd name="connsiteX35" fmla="*/ 260550 w 1513087"/>
                  <a:gd name="connsiteY35" fmla="*/ 435048 h 636257"/>
                  <a:gd name="connsiteX36" fmla="*/ 3375 w 1513087"/>
                  <a:gd name="connsiteY36" fmla="*/ 339798 h 636257"/>
                  <a:gd name="connsiteX37" fmla="*/ 108150 w 1513087"/>
                  <a:gd name="connsiteY37" fmla="*/ 182636 h 636257"/>
                  <a:gd name="connsiteX38" fmla="*/ 27187 w 1513087"/>
                  <a:gd name="connsiteY38" fmla="*/ 144536 h 636257"/>
                  <a:gd name="connsiteX39" fmla="*/ 36191 w 1513087"/>
                  <a:gd name="connsiteY39" fmla="*/ 92744 h 636257"/>
                  <a:gd name="connsiteX40" fmla="*/ 43813 w 1513087"/>
                  <a:gd name="connsiteY40" fmla="*/ 67251 h 636257"/>
                  <a:gd name="connsiteX41" fmla="*/ 80106 w 1513087"/>
                  <a:gd name="connsiteY41" fmla="*/ 55187 h 636257"/>
                  <a:gd name="connsiteX42" fmla="*/ 393692 w 1513087"/>
                  <a:gd name="connsiteY42" fmla="*/ 448 h 63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13087" h="636257">
                    <a:moveTo>
                      <a:pt x="155775" y="511248"/>
                    </a:moveTo>
                    <a:cubicBezTo>
                      <a:pt x="200424" y="510653"/>
                      <a:pt x="264717" y="557385"/>
                      <a:pt x="289385" y="600211"/>
                    </a:cubicBezTo>
                    <a:lnTo>
                      <a:pt x="296394" y="630187"/>
                    </a:lnTo>
                    <a:lnTo>
                      <a:pt x="280993" y="629191"/>
                    </a:lnTo>
                    <a:cubicBezTo>
                      <a:pt x="218465" y="622518"/>
                      <a:pt x="157574" y="610006"/>
                      <a:pt x="100105" y="593857"/>
                    </a:cubicBezTo>
                    <a:lnTo>
                      <a:pt x="23062" y="566394"/>
                    </a:lnTo>
                    <a:lnTo>
                      <a:pt x="30462" y="560957"/>
                    </a:lnTo>
                    <a:cubicBezTo>
                      <a:pt x="75210" y="533473"/>
                      <a:pt x="126010" y="511645"/>
                      <a:pt x="155775" y="511248"/>
                    </a:cubicBezTo>
                    <a:close/>
                    <a:moveTo>
                      <a:pt x="591989" y="400675"/>
                    </a:moveTo>
                    <a:cubicBezTo>
                      <a:pt x="654695" y="395615"/>
                      <a:pt x="717203" y="399583"/>
                      <a:pt x="741412" y="422999"/>
                    </a:cubicBezTo>
                    <a:cubicBezTo>
                      <a:pt x="765622" y="446415"/>
                      <a:pt x="776933" y="504359"/>
                      <a:pt x="775345" y="563791"/>
                    </a:cubicBezTo>
                    <a:lnTo>
                      <a:pt x="767266" y="621517"/>
                    </a:lnTo>
                    <a:lnTo>
                      <a:pt x="751438" y="623074"/>
                    </a:lnTo>
                    <a:cubicBezTo>
                      <a:pt x="664998" y="629901"/>
                      <a:pt x="578651" y="634767"/>
                      <a:pt x="498282" y="636257"/>
                    </a:cubicBezTo>
                    <a:lnTo>
                      <a:pt x="430610" y="635980"/>
                    </a:lnTo>
                    <a:lnTo>
                      <a:pt x="431329" y="632921"/>
                    </a:lnTo>
                    <a:cubicBezTo>
                      <a:pt x="436563" y="610870"/>
                      <a:pt x="440780" y="590679"/>
                      <a:pt x="441375" y="575399"/>
                    </a:cubicBezTo>
                    <a:cubicBezTo>
                      <a:pt x="443756" y="514280"/>
                      <a:pt x="391369" y="457924"/>
                      <a:pt x="441375" y="432524"/>
                    </a:cubicBezTo>
                    <a:cubicBezTo>
                      <a:pt x="466378" y="419824"/>
                      <a:pt x="529283" y="405735"/>
                      <a:pt x="591989" y="400675"/>
                    </a:cubicBezTo>
                    <a:close/>
                    <a:moveTo>
                      <a:pt x="1008952" y="12997"/>
                    </a:moveTo>
                    <a:lnTo>
                      <a:pt x="1103809" y="18242"/>
                    </a:lnTo>
                    <a:cubicBezTo>
                      <a:pt x="1171357" y="22073"/>
                      <a:pt x="1238879" y="25873"/>
                      <a:pt x="1304783" y="29178"/>
                    </a:cubicBezTo>
                    <a:lnTo>
                      <a:pt x="1352049" y="31148"/>
                    </a:lnTo>
                    <a:lnTo>
                      <a:pt x="1351274" y="37342"/>
                    </a:lnTo>
                    <a:cubicBezTo>
                      <a:pt x="1351162" y="48691"/>
                      <a:pt x="1353345" y="59406"/>
                      <a:pt x="1360687" y="68336"/>
                    </a:cubicBezTo>
                    <a:cubicBezTo>
                      <a:pt x="1390056" y="104055"/>
                      <a:pt x="1513087" y="117549"/>
                      <a:pt x="1513087" y="163586"/>
                    </a:cubicBezTo>
                    <a:cubicBezTo>
                      <a:pt x="1513087" y="209623"/>
                      <a:pt x="1424187" y="304874"/>
                      <a:pt x="1360687" y="344561"/>
                    </a:cubicBezTo>
                    <a:cubicBezTo>
                      <a:pt x="1297187" y="384248"/>
                      <a:pt x="1174156" y="417586"/>
                      <a:pt x="1132087" y="401711"/>
                    </a:cubicBezTo>
                    <a:cubicBezTo>
                      <a:pt x="1090018" y="385836"/>
                      <a:pt x="1133675" y="296936"/>
                      <a:pt x="1108275" y="249311"/>
                    </a:cubicBezTo>
                    <a:cubicBezTo>
                      <a:pt x="1082875" y="201686"/>
                      <a:pt x="986831" y="164380"/>
                      <a:pt x="979687" y="115961"/>
                    </a:cubicBezTo>
                    <a:cubicBezTo>
                      <a:pt x="976115" y="91752"/>
                      <a:pt x="982664" y="59406"/>
                      <a:pt x="997547" y="29640"/>
                    </a:cubicBezTo>
                    <a:close/>
                    <a:moveTo>
                      <a:pt x="406611" y="0"/>
                    </a:moveTo>
                    <a:lnTo>
                      <a:pt x="459682" y="60783"/>
                    </a:lnTo>
                    <a:cubicBezTo>
                      <a:pt x="475458" y="82127"/>
                      <a:pt x="486372" y="101475"/>
                      <a:pt x="489150" y="115961"/>
                    </a:cubicBezTo>
                    <a:cubicBezTo>
                      <a:pt x="500262" y="173905"/>
                      <a:pt x="379612" y="186605"/>
                      <a:pt x="341512" y="239786"/>
                    </a:cubicBezTo>
                    <a:cubicBezTo>
                      <a:pt x="303412" y="292967"/>
                      <a:pt x="316906" y="418379"/>
                      <a:pt x="260550" y="435048"/>
                    </a:cubicBezTo>
                    <a:cubicBezTo>
                      <a:pt x="204194" y="451717"/>
                      <a:pt x="28775" y="381867"/>
                      <a:pt x="3375" y="339798"/>
                    </a:cubicBezTo>
                    <a:cubicBezTo>
                      <a:pt x="-22025" y="297729"/>
                      <a:pt x="104181" y="215180"/>
                      <a:pt x="108150" y="182636"/>
                    </a:cubicBezTo>
                    <a:cubicBezTo>
                      <a:pt x="112119" y="150092"/>
                      <a:pt x="25600" y="191367"/>
                      <a:pt x="27187" y="144536"/>
                    </a:cubicBezTo>
                    <a:cubicBezTo>
                      <a:pt x="27584" y="132828"/>
                      <a:pt x="30858" y="114423"/>
                      <a:pt x="36191" y="92744"/>
                    </a:cubicBezTo>
                    <a:lnTo>
                      <a:pt x="43813" y="67251"/>
                    </a:lnTo>
                    <a:lnTo>
                      <a:pt x="80106" y="55187"/>
                    </a:lnTo>
                    <a:cubicBezTo>
                      <a:pt x="164355" y="30476"/>
                      <a:pt x="266720" y="10457"/>
                      <a:pt x="393692" y="448"/>
                    </a:cubicBezTo>
                    <a:close/>
                  </a:path>
                </a:pathLst>
              </a:custGeom>
              <a:solidFill>
                <a:srgbClr val="FF00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45B72873-DC82-4357-9D66-B7567D9CDB2E}"/>
                  </a:ext>
                </a:extLst>
              </p:cNvPr>
              <p:cNvSpPr/>
              <p:nvPr/>
            </p:nvSpPr>
            <p:spPr>
              <a:xfrm>
                <a:off x="6334037" y="4595814"/>
                <a:ext cx="2012282" cy="266792"/>
              </a:xfrm>
              <a:custGeom>
                <a:avLst/>
                <a:gdLst>
                  <a:gd name="connsiteX0" fmla="*/ 88 w 2012282"/>
                  <a:gd name="connsiteY0" fmla="*/ 214311 h 266792"/>
                  <a:gd name="connsiteX1" fmla="*/ 400138 w 2012282"/>
                  <a:gd name="connsiteY1" fmla="*/ 266699 h 266792"/>
                  <a:gd name="connsiteX2" fmla="*/ 881151 w 2012282"/>
                  <a:gd name="connsiteY2" fmla="*/ 200024 h 266792"/>
                  <a:gd name="connsiteX3" fmla="*/ 1447888 w 2012282"/>
                  <a:gd name="connsiteY3" fmla="*/ 204786 h 266792"/>
                  <a:gd name="connsiteX4" fmla="*/ 1995576 w 2012282"/>
                  <a:gd name="connsiteY4" fmla="*/ 9524 h 266792"/>
                  <a:gd name="connsiteX5" fmla="*/ 1838413 w 2012282"/>
                  <a:gd name="connsiteY5" fmla="*/ 42861 h 266792"/>
                  <a:gd name="connsiteX6" fmla="*/ 1505038 w 2012282"/>
                  <a:gd name="connsiteY6" fmla="*/ 152399 h 266792"/>
                  <a:gd name="connsiteX7" fmla="*/ 1095463 w 2012282"/>
                  <a:gd name="connsiteY7" fmla="*/ 147636 h 266792"/>
                  <a:gd name="connsiteX8" fmla="*/ 728751 w 2012282"/>
                  <a:gd name="connsiteY8" fmla="*/ 152399 h 266792"/>
                  <a:gd name="connsiteX9" fmla="*/ 433476 w 2012282"/>
                  <a:gd name="connsiteY9" fmla="*/ 200024 h 266792"/>
                  <a:gd name="connsiteX10" fmla="*/ 88 w 2012282"/>
                  <a:gd name="connsiteY10" fmla="*/ 214311 h 266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12282" h="266792">
                    <a:moveTo>
                      <a:pt x="88" y="214311"/>
                    </a:moveTo>
                    <a:cubicBezTo>
                      <a:pt x="-5468" y="225424"/>
                      <a:pt x="253294" y="269080"/>
                      <a:pt x="400138" y="266699"/>
                    </a:cubicBezTo>
                    <a:cubicBezTo>
                      <a:pt x="546982" y="264318"/>
                      <a:pt x="706526" y="210343"/>
                      <a:pt x="881151" y="200024"/>
                    </a:cubicBezTo>
                    <a:cubicBezTo>
                      <a:pt x="1055776" y="189705"/>
                      <a:pt x="1262151" y="236536"/>
                      <a:pt x="1447888" y="204786"/>
                    </a:cubicBezTo>
                    <a:cubicBezTo>
                      <a:pt x="1633625" y="173036"/>
                      <a:pt x="1930489" y="36511"/>
                      <a:pt x="1995576" y="9524"/>
                    </a:cubicBezTo>
                    <a:cubicBezTo>
                      <a:pt x="2060663" y="-17463"/>
                      <a:pt x="1920169" y="19048"/>
                      <a:pt x="1838413" y="42861"/>
                    </a:cubicBezTo>
                    <a:cubicBezTo>
                      <a:pt x="1756657" y="66673"/>
                      <a:pt x="1628863" y="134936"/>
                      <a:pt x="1505038" y="152399"/>
                    </a:cubicBezTo>
                    <a:cubicBezTo>
                      <a:pt x="1381213" y="169861"/>
                      <a:pt x="1224844" y="147636"/>
                      <a:pt x="1095463" y="147636"/>
                    </a:cubicBezTo>
                    <a:cubicBezTo>
                      <a:pt x="966082" y="147636"/>
                      <a:pt x="839082" y="143668"/>
                      <a:pt x="728751" y="152399"/>
                    </a:cubicBezTo>
                    <a:cubicBezTo>
                      <a:pt x="618420" y="161130"/>
                      <a:pt x="549363" y="189705"/>
                      <a:pt x="433476" y="200024"/>
                    </a:cubicBezTo>
                    <a:cubicBezTo>
                      <a:pt x="317589" y="210343"/>
                      <a:pt x="5644" y="203198"/>
                      <a:pt x="88" y="21431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CC50149E-3535-419C-87E7-DB11346CE057}"/>
                  </a:ext>
                </a:extLst>
              </p:cNvPr>
              <p:cNvSpPr/>
              <p:nvPr/>
            </p:nvSpPr>
            <p:spPr>
              <a:xfrm>
                <a:off x="6633647" y="4618715"/>
                <a:ext cx="172301" cy="120315"/>
              </a:xfrm>
              <a:custGeom>
                <a:avLst/>
                <a:gdLst>
                  <a:gd name="connsiteX0" fmla="*/ 152916 w 172301"/>
                  <a:gd name="connsiteY0" fmla="*/ 910 h 120315"/>
                  <a:gd name="connsiteX1" fmla="*/ 516 w 172301"/>
                  <a:gd name="connsiteY1" fmla="*/ 58060 h 120315"/>
                  <a:gd name="connsiteX2" fmla="*/ 105291 w 172301"/>
                  <a:gd name="connsiteY2" fmla="*/ 115210 h 120315"/>
                  <a:gd name="connsiteX3" fmla="*/ 162441 w 172301"/>
                  <a:gd name="connsiteY3" fmla="*/ 105685 h 120315"/>
                  <a:gd name="connsiteX4" fmla="*/ 152916 w 172301"/>
                  <a:gd name="connsiteY4" fmla="*/ 910 h 120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301" h="120315">
                    <a:moveTo>
                      <a:pt x="152916" y="910"/>
                    </a:moveTo>
                    <a:cubicBezTo>
                      <a:pt x="125929" y="-7027"/>
                      <a:pt x="8453" y="39010"/>
                      <a:pt x="516" y="58060"/>
                    </a:cubicBezTo>
                    <a:cubicBezTo>
                      <a:pt x="-7421" y="77110"/>
                      <a:pt x="78304" y="107273"/>
                      <a:pt x="105291" y="115210"/>
                    </a:cubicBezTo>
                    <a:cubicBezTo>
                      <a:pt x="132278" y="123147"/>
                      <a:pt x="150535" y="123147"/>
                      <a:pt x="162441" y="105685"/>
                    </a:cubicBezTo>
                    <a:cubicBezTo>
                      <a:pt x="174347" y="88223"/>
                      <a:pt x="179903" y="8847"/>
                      <a:pt x="152916" y="910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022155A0-F1E9-4EEF-A9E4-477BA7E032B5}"/>
                  </a:ext>
                </a:extLst>
              </p:cNvPr>
              <p:cNvSpPr/>
              <p:nvPr/>
            </p:nvSpPr>
            <p:spPr>
              <a:xfrm>
                <a:off x="6627493" y="4904791"/>
                <a:ext cx="191043" cy="158294"/>
              </a:xfrm>
              <a:custGeom>
                <a:avLst/>
                <a:gdLst>
                  <a:gd name="connsiteX0" fmla="*/ 6670 w 191043"/>
                  <a:gd name="connsiteY0" fmla="*/ 38684 h 158294"/>
                  <a:gd name="connsiteX1" fmla="*/ 11432 w 191043"/>
                  <a:gd name="connsiteY1" fmla="*/ 105359 h 158294"/>
                  <a:gd name="connsiteX2" fmla="*/ 90013 w 191043"/>
                  <a:gd name="connsiteY2" fmla="*/ 157747 h 158294"/>
                  <a:gd name="connsiteX3" fmla="*/ 190026 w 191043"/>
                  <a:gd name="connsiteY3" fmla="*/ 72022 h 158294"/>
                  <a:gd name="connsiteX4" fmla="*/ 137638 w 191043"/>
                  <a:gd name="connsiteY4" fmla="*/ 60115 h 158294"/>
                  <a:gd name="connsiteX5" fmla="*/ 70963 w 191043"/>
                  <a:gd name="connsiteY5" fmla="*/ 584 h 158294"/>
                  <a:gd name="connsiteX6" fmla="*/ 6670 w 191043"/>
                  <a:gd name="connsiteY6" fmla="*/ 38684 h 158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043" h="158294">
                    <a:moveTo>
                      <a:pt x="6670" y="38684"/>
                    </a:moveTo>
                    <a:cubicBezTo>
                      <a:pt x="-3252" y="56147"/>
                      <a:pt x="-2459" y="85515"/>
                      <a:pt x="11432" y="105359"/>
                    </a:cubicBezTo>
                    <a:cubicBezTo>
                      <a:pt x="25323" y="125203"/>
                      <a:pt x="60247" y="163303"/>
                      <a:pt x="90013" y="157747"/>
                    </a:cubicBezTo>
                    <a:cubicBezTo>
                      <a:pt x="119779" y="152191"/>
                      <a:pt x="182089" y="88294"/>
                      <a:pt x="190026" y="72022"/>
                    </a:cubicBezTo>
                    <a:cubicBezTo>
                      <a:pt x="197963" y="55750"/>
                      <a:pt x="157482" y="72021"/>
                      <a:pt x="137638" y="60115"/>
                    </a:cubicBezTo>
                    <a:cubicBezTo>
                      <a:pt x="117794" y="48209"/>
                      <a:pt x="90013" y="5346"/>
                      <a:pt x="70963" y="584"/>
                    </a:cubicBezTo>
                    <a:cubicBezTo>
                      <a:pt x="51913" y="-4178"/>
                      <a:pt x="16592" y="21221"/>
                      <a:pt x="6670" y="38684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B0583423-2B08-42E1-A8CE-9B8BF0CCEFF5}"/>
                  </a:ext>
                </a:extLst>
              </p:cNvPr>
              <p:cNvSpPr/>
              <p:nvPr/>
            </p:nvSpPr>
            <p:spPr>
              <a:xfrm>
                <a:off x="7008837" y="4518244"/>
                <a:ext cx="217036" cy="185996"/>
              </a:xfrm>
              <a:custGeom>
                <a:avLst/>
                <a:gdLst>
                  <a:gd name="connsiteX0" fmla="*/ 140664 w 182050"/>
                  <a:gd name="connsiteY0" fmla="*/ 3860 h 132953"/>
                  <a:gd name="connsiteX1" fmla="*/ 2552 w 182050"/>
                  <a:gd name="connsiteY1" fmla="*/ 34816 h 132953"/>
                  <a:gd name="connsiteX2" fmla="*/ 47795 w 182050"/>
                  <a:gd name="connsiteY2" fmla="*/ 70535 h 132953"/>
                  <a:gd name="connsiteX3" fmla="*/ 7314 w 182050"/>
                  <a:gd name="connsiteY3" fmla="*/ 111016 h 132953"/>
                  <a:gd name="connsiteX4" fmla="*/ 171620 w 182050"/>
                  <a:gd name="connsiteY4" fmla="*/ 127685 h 132953"/>
                  <a:gd name="connsiteX5" fmla="*/ 140664 w 182050"/>
                  <a:gd name="connsiteY5" fmla="*/ 3860 h 132953"/>
                  <a:gd name="connsiteX0" fmla="*/ 152254 w 193977"/>
                  <a:gd name="connsiteY0" fmla="*/ 47725 h 176818"/>
                  <a:gd name="connsiteX1" fmla="*/ 2236 w 193977"/>
                  <a:gd name="connsiteY1" fmla="*/ 2481 h 176818"/>
                  <a:gd name="connsiteX2" fmla="*/ 59385 w 193977"/>
                  <a:gd name="connsiteY2" fmla="*/ 114400 h 176818"/>
                  <a:gd name="connsiteX3" fmla="*/ 18904 w 193977"/>
                  <a:gd name="connsiteY3" fmla="*/ 154881 h 176818"/>
                  <a:gd name="connsiteX4" fmla="*/ 183210 w 193977"/>
                  <a:gd name="connsiteY4" fmla="*/ 171550 h 176818"/>
                  <a:gd name="connsiteX5" fmla="*/ 152254 w 193977"/>
                  <a:gd name="connsiteY5" fmla="*/ 47725 h 176818"/>
                  <a:gd name="connsiteX0" fmla="*/ 175313 w 217036"/>
                  <a:gd name="connsiteY0" fmla="*/ 56903 h 185996"/>
                  <a:gd name="connsiteX1" fmla="*/ 25295 w 217036"/>
                  <a:gd name="connsiteY1" fmla="*/ 11659 h 185996"/>
                  <a:gd name="connsiteX2" fmla="*/ 82444 w 217036"/>
                  <a:gd name="connsiteY2" fmla="*/ 123578 h 185996"/>
                  <a:gd name="connsiteX3" fmla="*/ 41963 w 217036"/>
                  <a:gd name="connsiteY3" fmla="*/ 164059 h 185996"/>
                  <a:gd name="connsiteX4" fmla="*/ 206269 w 217036"/>
                  <a:gd name="connsiteY4" fmla="*/ 180728 h 185996"/>
                  <a:gd name="connsiteX5" fmla="*/ 175313 w 217036"/>
                  <a:gd name="connsiteY5" fmla="*/ 56903 h 185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036" h="185996">
                    <a:moveTo>
                      <a:pt x="175313" y="56903"/>
                    </a:moveTo>
                    <a:cubicBezTo>
                      <a:pt x="145151" y="28725"/>
                      <a:pt x="105066" y="-23266"/>
                      <a:pt x="25295" y="11659"/>
                    </a:cubicBezTo>
                    <a:cubicBezTo>
                      <a:pt x="-54476" y="46584"/>
                      <a:pt x="79666" y="98178"/>
                      <a:pt x="82444" y="123578"/>
                    </a:cubicBezTo>
                    <a:cubicBezTo>
                      <a:pt x="85222" y="148978"/>
                      <a:pt x="21326" y="154534"/>
                      <a:pt x="41963" y="164059"/>
                    </a:cubicBezTo>
                    <a:cubicBezTo>
                      <a:pt x="62600" y="173584"/>
                      <a:pt x="179678" y="196206"/>
                      <a:pt x="206269" y="180728"/>
                    </a:cubicBezTo>
                    <a:cubicBezTo>
                      <a:pt x="232860" y="165250"/>
                      <a:pt x="205475" y="85081"/>
                      <a:pt x="175313" y="56903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A1DBF1A0-4D67-4674-A895-0BE631D512E3}"/>
                  </a:ext>
                </a:extLst>
              </p:cNvPr>
              <p:cNvSpPr/>
              <p:nvPr/>
            </p:nvSpPr>
            <p:spPr>
              <a:xfrm>
                <a:off x="6205551" y="4495052"/>
                <a:ext cx="268149" cy="178335"/>
              </a:xfrm>
              <a:custGeom>
                <a:avLst/>
                <a:gdLst>
                  <a:gd name="connsiteX0" fmla="*/ 268149 w 268149"/>
                  <a:gd name="connsiteY0" fmla="*/ 0 h 178335"/>
                  <a:gd name="connsiteX1" fmla="*/ 261209 w 268149"/>
                  <a:gd name="connsiteY1" fmla="*/ 13706 h 178335"/>
                  <a:gd name="connsiteX2" fmla="*/ 195938 w 268149"/>
                  <a:gd name="connsiteY2" fmla="*/ 87360 h 178335"/>
                  <a:gd name="connsiteX3" fmla="*/ 44448 w 268149"/>
                  <a:gd name="connsiteY3" fmla="*/ 177808 h 178335"/>
                  <a:gd name="connsiteX4" fmla="*/ 644 w 268149"/>
                  <a:gd name="connsiteY4" fmla="*/ 87849 h 178335"/>
                  <a:gd name="connsiteX5" fmla="*/ 0 w 268149"/>
                  <a:gd name="connsiteY5" fmla="*/ 81996 h 178335"/>
                  <a:gd name="connsiteX6" fmla="*/ 64942 w 268149"/>
                  <a:gd name="connsiteY6" fmla="*/ 55159 h 178335"/>
                  <a:gd name="connsiteX7" fmla="*/ 233922 w 268149"/>
                  <a:gd name="connsiteY7" fmla="*/ 6131 h 178335"/>
                  <a:gd name="connsiteX8" fmla="*/ 268149 w 268149"/>
                  <a:gd name="connsiteY8" fmla="*/ 0 h 17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8149" h="178335">
                    <a:moveTo>
                      <a:pt x="268149" y="0"/>
                    </a:moveTo>
                    <a:lnTo>
                      <a:pt x="261209" y="13706"/>
                    </a:lnTo>
                    <a:cubicBezTo>
                      <a:pt x="242144" y="41128"/>
                      <a:pt x="215804" y="66544"/>
                      <a:pt x="195938" y="87360"/>
                    </a:cubicBezTo>
                    <a:cubicBezTo>
                      <a:pt x="156209" y="128991"/>
                      <a:pt x="77724" y="184328"/>
                      <a:pt x="44448" y="177808"/>
                    </a:cubicBezTo>
                    <a:cubicBezTo>
                      <a:pt x="19491" y="172917"/>
                      <a:pt x="6897" y="129526"/>
                      <a:pt x="644" y="87849"/>
                    </a:cubicBezTo>
                    <a:lnTo>
                      <a:pt x="0" y="81996"/>
                    </a:lnTo>
                    <a:lnTo>
                      <a:pt x="64942" y="55159"/>
                    </a:lnTo>
                    <a:cubicBezTo>
                      <a:pt x="113538" y="36993"/>
                      <a:pt x="169223" y="20126"/>
                      <a:pt x="233922" y="6131"/>
                    </a:cubicBezTo>
                    <a:lnTo>
                      <a:pt x="268149" y="0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C26A241A-041F-4778-B11A-3338790DE534}"/>
                  </a:ext>
                </a:extLst>
              </p:cNvPr>
              <p:cNvSpPr/>
              <p:nvPr/>
            </p:nvSpPr>
            <p:spPr>
              <a:xfrm>
                <a:off x="7334555" y="4873148"/>
                <a:ext cx="418419" cy="179373"/>
              </a:xfrm>
              <a:custGeom>
                <a:avLst/>
                <a:gdLst>
                  <a:gd name="connsiteX0" fmla="*/ 98016 w 418419"/>
                  <a:gd name="connsiteY0" fmla="*/ 58 h 179373"/>
                  <a:gd name="connsiteX1" fmla="*/ 137809 w 418419"/>
                  <a:gd name="connsiteY1" fmla="*/ 2272 h 179373"/>
                  <a:gd name="connsiteX2" fmla="*/ 290209 w 418419"/>
                  <a:gd name="connsiteY2" fmla="*/ 54660 h 179373"/>
                  <a:gd name="connsiteX3" fmla="*/ 417234 w 418419"/>
                  <a:gd name="connsiteY3" fmla="*/ 112759 h 179373"/>
                  <a:gd name="connsiteX4" fmla="*/ 418419 w 418419"/>
                  <a:gd name="connsiteY4" fmla="*/ 114516 h 179373"/>
                  <a:gd name="connsiteX5" fmla="*/ 328715 w 418419"/>
                  <a:gd name="connsiteY5" fmla="*/ 136455 h 179373"/>
                  <a:gd name="connsiteX6" fmla="*/ 158392 w 418419"/>
                  <a:gd name="connsiteY6" fmla="*/ 165673 h 179373"/>
                  <a:gd name="connsiteX7" fmla="*/ 57702 w 418419"/>
                  <a:gd name="connsiteY7" fmla="*/ 179373 h 179373"/>
                  <a:gd name="connsiteX8" fmla="*/ 40084 w 418419"/>
                  <a:gd name="connsiteY8" fmla="*/ 152142 h 179373"/>
                  <a:gd name="connsiteX9" fmla="*/ 2077 w 418419"/>
                  <a:gd name="connsiteY9" fmla="*/ 28466 h 179373"/>
                  <a:gd name="connsiteX10" fmla="*/ 98016 w 418419"/>
                  <a:gd name="connsiteY10" fmla="*/ 58 h 179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8419" h="179373">
                    <a:moveTo>
                      <a:pt x="98016" y="58"/>
                    </a:moveTo>
                    <a:cubicBezTo>
                      <a:pt x="112062" y="288"/>
                      <a:pt x="125804" y="1181"/>
                      <a:pt x="137809" y="2272"/>
                    </a:cubicBezTo>
                    <a:cubicBezTo>
                      <a:pt x="185831" y="6638"/>
                      <a:pt x="241790" y="30848"/>
                      <a:pt x="290209" y="54660"/>
                    </a:cubicBezTo>
                    <a:cubicBezTo>
                      <a:pt x="326523" y="72519"/>
                      <a:pt x="392305" y="88369"/>
                      <a:pt x="417234" y="112759"/>
                    </a:cubicBezTo>
                    <a:lnTo>
                      <a:pt x="418419" y="114516"/>
                    </a:lnTo>
                    <a:lnTo>
                      <a:pt x="328715" y="136455"/>
                    </a:lnTo>
                    <a:cubicBezTo>
                      <a:pt x="277548" y="147013"/>
                      <a:pt x="221662" y="156652"/>
                      <a:pt x="158392" y="165673"/>
                    </a:cubicBezTo>
                    <a:lnTo>
                      <a:pt x="57702" y="179373"/>
                    </a:lnTo>
                    <a:lnTo>
                      <a:pt x="40084" y="152142"/>
                    </a:lnTo>
                    <a:cubicBezTo>
                      <a:pt x="14356" y="106899"/>
                      <a:pt x="-6852" y="52279"/>
                      <a:pt x="2077" y="28466"/>
                    </a:cubicBezTo>
                    <a:cubicBezTo>
                      <a:pt x="11007" y="4654"/>
                      <a:pt x="55879" y="-630"/>
                      <a:pt x="98016" y="58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3A8AE061-0182-4B03-A6C4-830DA0F2C968}"/>
                  </a:ext>
                </a:extLst>
              </p:cNvPr>
              <p:cNvSpPr/>
              <p:nvPr/>
            </p:nvSpPr>
            <p:spPr>
              <a:xfrm>
                <a:off x="6166950" y="4755418"/>
                <a:ext cx="136845" cy="158294"/>
              </a:xfrm>
              <a:custGeom>
                <a:avLst/>
                <a:gdLst>
                  <a:gd name="connsiteX0" fmla="*/ 5249 w 124938"/>
                  <a:gd name="connsiteY0" fmla="*/ 32653 h 195771"/>
                  <a:gd name="connsiteX1" fmla="*/ 26680 w 124938"/>
                  <a:gd name="connsiteY1" fmla="*/ 142190 h 195771"/>
                  <a:gd name="connsiteX2" fmla="*/ 114787 w 124938"/>
                  <a:gd name="connsiteY2" fmla="*/ 189815 h 195771"/>
                  <a:gd name="connsiteX3" fmla="*/ 112405 w 124938"/>
                  <a:gd name="connsiteY3" fmla="*/ 11222 h 195771"/>
                  <a:gd name="connsiteX4" fmla="*/ 5249 w 124938"/>
                  <a:gd name="connsiteY4" fmla="*/ 32653 h 19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938" h="195771">
                    <a:moveTo>
                      <a:pt x="5249" y="32653"/>
                    </a:moveTo>
                    <a:cubicBezTo>
                      <a:pt x="-9038" y="54481"/>
                      <a:pt x="8424" y="115996"/>
                      <a:pt x="26680" y="142190"/>
                    </a:cubicBezTo>
                    <a:cubicBezTo>
                      <a:pt x="44936" y="168384"/>
                      <a:pt x="100500" y="211643"/>
                      <a:pt x="114787" y="189815"/>
                    </a:cubicBezTo>
                    <a:cubicBezTo>
                      <a:pt x="129074" y="167987"/>
                      <a:pt x="128280" y="37812"/>
                      <a:pt x="112405" y="11222"/>
                    </a:cubicBezTo>
                    <a:cubicBezTo>
                      <a:pt x="96530" y="-15368"/>
                      <a:pt x="19536" y="10825"/>
                      <a:pt x="5249" y="32653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89BB10B3-AE57-4067-9C73-D6E64753A2F5}"/>
                  </a:ext>
                </a:extLst>
              </p:cNvPr>
              <p:cNvSpPr/>
              <p:nvPr/>
            </p:nvSpPr>
            <p:spPr>
              <a:xfrm rot="4743229">
                <a:off x="7775032" y="4541856"/>
                <a:ext cx="99603" cy="185178"/>
              </a:xfrm>
              <a:custGeom>
                <a:avLst/>
                <a:gdLst>
                  <a:gd name="connsiteX0" fmla="*/ 5249 w 124938"/>
                  <a:gd name="connsiteY0" fmla="*/ 32653 h 195771"/>
                  <a:gd name="connsiteX1" fmla="*/ 26680 w 124938"/>
                  <a:gd name="connsiteY1" fmla="*/ 142190 h 195771"/>
                  <a:gd name="connsiteX2" fmla="*/ 114787 w 124938"/>
                  <a:gd name="connsiteY2" fmla="*/ 189815 h 195771"/>
                  <a:gd name="connsiteX3" fmla="*/ 112405 w 124938"/>
                  <a:gd name="connsiteY3" fmla="*/ 11222 h 195771"/>
                  <a:gd name="connsiteX4" fmla="*/ 5249 w 124938"/>
                  <a:gd name="connsiteY4" fmla="*/ 32653 h 19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938" h="195771">
                    <a:moveTo>
                      <a:pt x="5249" y="32653"/>
                    </a:moveTo>
                    <a:cubicBezTo>
                      <a:pt x="-9038" y="54481"/>
                      <a:pt x="8424" y="115996"/>
                      <a:pt x="26680" y="142190"/>
                    </a:cubicBezTo>
                    <a:cubicBezTo>
                      <a:pt x="44936" y="168384"/>
                      <a:pt x="100500" y="211643"/>
                      <a:pt x="114787" y="189815"/>
                    </a:cubicBezTo>
                    <a:cubicBezTo>
                      <a:pt x="129074" y="167987"/>
                      <a:pt x="128280" y="37812"/>
                      <a:pt x="112405" y="11222"/>
                    </a:cubicBezTo>
                    <a:cubicBezTo>
                      <a:pt x="96530" y="-15368"/>
                      <a:pt x="19536" y="10825"/>
                      <a:pt x="5249" y="32653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EF7EF088-8663-4AC7-AD8C-4F1A6673796B}"/>
                  </a:ext>
                </a:extLst>
              </p:cNvPr>
              <p:cNvSpPr/>
              <p:nvPr/>
            </p:nvSpPr>
            <p:spPr>
              <a:xfrm>
                <a:off x="5506485" y="2611614"/>
                <a:ext cx="183135" cy="211122"/>
              </a:xfrm>
              <a:custGeom>
                <a:avLst/>
                <a:gdLst>
                  <a:gd name="connsiteX0" fmla="*/ 122790 w 183135"/>
                  <a:gd name="connsiteY0" fmla="*/ 617 h 211122"/>
                  <a:gd name="connsiteX1" fmla="*/ 3728 w 183135"/>
                  <a:gd name="connsiteY1" fmla="*/ 79199 h 211122"/>
                  <a:gd name="connsiteX2" fmla="*/ 34684 w 183135"/>
                  <a:gd name="connsiteY2" fmla="*/ 183974 h 211122"/>
                  <a:gd name="connsiteX3" fmla="*/ 82309 w 183135"/>
                  <a:gd name="connsiteY3" fmla="*/ 210167 h 211122"/>
                  <a:gd name="connsiteX4" fmla="*/ 108503 w 183135"/>
                  <a:gd name="connsiteY4" fmla="*/ 160161 h 211122"/>
                  <a:gd name="connsiteX5" fmla="*/ 182321 w 183135"/>
                  <a:gd name="connsiteY5" fmla="*/ 48242 h 211122"/>
                  <a:gd name="connsiteX6" fmla="*/ 122790 w 183135"/>
                  <a:gd name="connsiteY6" fmla="*/ 617 h 21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135" h="211122">
                    <a:moveTo>
                      <a:pt x="122790" y="617"/>
                    </a:moveTo>
                    <a:cubicBezTo>
                      <a:pt x="93025" y="5776"/>
                      <a:pt x="18412" y="48640"/>
                      <a:pt x="3728" y="79199"/>
                    </a:cubicBezTo>
                    <a:cubicBezTo>
                      <a:pt x="-10956" y="109758"/>
                      <a:pt x="21587" y="162146"/>
                      <a:pt x="34684" y="183974"/>
                    </a:cubicBezTo>
                    <a:cubicBezTo>
                      <a:pt x="47781" y="205802"/>
                      <a:pt x="70006" y="214136"/>
                      <a:pt x="82309" y="210167"/>
                    </a:cubicBezTo>
                    <a:cubicBezTo>
                      <a:pt x="94612" y="206198"/>
                      <a:pt x="91834" y="187148"/>
                      <a:pt x="108503" y="160161"/>
                    </a:cubicBezTo>
                    <a:cubicBezTo>
                      <a:pt x="125172" y="133174"/>
                      <a:pt x="175574" y="72848"/>
                      <a:pt x="182321" y="48242"/>
                    </a:cubicBezTo>
                    <a:cubicBezTo>
                      <a:pt x="189068" y="23636"/>
                      <a:pt x="152555" y="-4542"/>
                      <a:pt x="122790" y="617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95" name="グループ化 94">
            <a:extLst>
              <a:ext uri="{FF2B5EF4-FFF2-40B4-BE49-F238E27FC236}">
                <a16:creationId xmlns:a16="http://schemas.microsoft.com/office/drawing/2014/main" id="{B6B84F2F-2491-42C5-A78D-72B0CF717D19}"/>
              </a:ext>
            </a:extLst>
          </p:cNvPr>
          <p:cNvGrpSpPr/>
          <p:nvPr/>
        </p:nvGrpSpPr>
        <p:grpSpPr>
          <a:xfrm>
            <a:off x="1075237" y="4284819"/>
            <a:ext cx="1874188" cy="1909644"/>
            <a:chOff x="1498625" y="3030370"/>
            <a:chExt cx="2509792" cy="2557272"/>
          </a:xfrm>
        </p:grpSpPr>
        <p:sp>
          <p:nvSpPr>
            <p:cNvPr id="96" name="フリーフォーム: 図形 95">
              <a:extLst>
                <a:ext uri="{FF2B5EF4-FFF2-40B4-BE49-F238E27FC236}">
                  <a16:creationId xmlns:a16="http://schemas.microsoft.com/office/drawing/2014/main" id="{DC7E0600-45E8-4A5E-8822-FE194E42C43B}"/>
                </a:ext>
              </a:extLst>
            </p:cNvPr>
            <p:cNvSpPr/>
            <p:nvPr/>
          </p:nvSpPr>
          <p:spPr>
            <a:xfrm rot="20826899">
              <a:off x="2130355" y="3583620"/>
              <a:ext cx="203372" cy="1965960"/>
            </a:xfrm>
            <a:custGeom>
              <a:avLst/>
              <a:gdLst>
                <a:gd name="connsiteX0" fmla="*/ 203372 w 203372"/>
                <a:gd name="connsiteY0" fmla="*/ 0 h 1965960"/>
                <a:gd name="connsiteX1" fmla="*/ 200504 w 203372"/>
                <a:gd name="connsiteY1" fmla="*/ 15293 h 1965960"/>
                <a:gd name="connsiteX2" fmla="*/ 182786 w 203372"/>
                <a:gd name="connsiteY2" fmla="*/ 15293 h 1965960"/>
                <a:gd name="connsiteX3" fmla="*/ 173216 w 203372"/>
                <a:gd name="connsiteY3" fmla="*/ 44430 h 1965960"/>
                <a:gd name="connsiteX4" fmla="*/ 66853 w 203372"/>
                <a:gd name="connsiteY4" fmla="*/ 1166591 h 1965960"/>
                <a:gd name="connsiteX5" fmla="*/ 108055 w 203372"/>
                <a:gd name="connsiteY5" fmla="*/ 1923223 h 1965960"/>
                <a:gd name="connsiteX6" fmla="*/ 114341 w 203372"/>
                <a:gd name="connsiteY6" fmla="*/ 1965960 h 1965960"/>
                <a:gd name="connsiteX7" fmla="*/ 49737 w 203372"/>
                <a:gd name="connsiteY7" fmla="*/ 1965960 h 1965960"/>
                <a:gd name="connsiteX8" fmla="*/ 41202 w 203372"/>
                <a:gd name="connsiteY8" fmla="*/ 1907930 h 1965960"/>
                <a:gd name="connsiteX9" fmla="*/ 0 w 203372"/>
                <a:gd name="connsiteY9" fmla="*/ 1151298 h 1965960"/>
                <a:gd name="connsiteX10" fmla="*/ 106363 w 203372"/>
                <a:gd name="connsiteY10" fmla="*/ 29137 h 1965960"/>
                <a:gd name="connsiteX11" fmla="*/ 115933 w 203372"/>
                <a:gd name="connsiteY11" fmla="*/ 0 h 196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372" h="1965960">
                  <a:moveTo>
                    <a:pt x="203372" y="0"/>
                  </a:moveTo>
                  <a:lnTo>
                    <a:pt x="200504" y="15293"/>
                  </a:lnTo>
                  <a:lnTo>
                    <a:pt x="182786" y="15293"/>
                  </a:lnTo>
                  <a:lnTo>
                    <a:pt x="173216" y="44430"/>
                  </a:lnTo>
                  <a:cubicBezTo>
                    <a:pt x="109045" y="287624"/>
                    <a:pt x="66853" y="699469"/>
                    <a:pt x="66853" y="1166591"/>
                  </a:cubicBezTo>
                  <a:cubicBezTo>
                    <a:pt x="66853" y="1446865"/>
                    <a:pt x="82042" y="1707239"/>
                    <a:pt x="108055" y="1923223"/>
                  </a:cubicBezTo>
                  <a:lnTo>
                    <a:pt x="114341" y="1965960"/>
                  </a:lnTo>
                  <a:lnTo>
                    <a:pt x="49737" y="1965960"/>
                  </a:lnTo>
                  <a:lnTo>
                    <a:pt x="41202" y="1907930"/>
                  </a:lnTo>
                  <a:cubicBezTo>
                    <a:pt x="15189" y="1691946"/>
                    <a:pt x="0" y="1431572"/>
                    <a:pt x="0" y="1151298"/>
                  </a:cubicBezTo>
                  <a:cubicBezTo>
                    <a:pt x="0" y="684176"/>
                    <a:pt x="42192" y="272331"/>
                    <a:pt x="106363" y="29137"/>
                  </a:cubicBezTo>
                  <a:lnTo>
                    <a:pt x="115933" y="0"/>
                  </a:lnTo>
                  <a:close/>
                </a:path>
              </a:pathLst>
            </a:custGeom>
            <a:solidFill>
              <a:srgbClr val="66003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: 図形 96">
              <a:extLst>
                <a:ext uri="{FF2B5EF4-FFF2-40B4-BE49-F238E27FC236}">
                  <a16:creationId xmlns:a16="http://schemas.microsoft.com/office/drawing/2014/main" id="{D1AE61F3-3D11-4C1C-8B49-E71A30430B0D}"/>
                </a:ext>
              </a:extLst>
            </p:cNvPr>
            <p:cNvSpPr/>
            <p:nvPr/>
          </p:nvSpPr>
          <p:spPr>
            <a:xfrm>
              <a:off x="2528308" y="3950379"/>
              <a:ext cx="203372" cy="1576271"/>
            </a:xfrm>
            <a:custGeom>
              <a:avLst/>
              <a:gdLst>
                <a:gd name="connsiteX0" fmla="*/ 203372 w 203372"/>
                <a:gd name="connsiteY0" fmla="*/ 0 h 1965960"/>
                <a:gd name="connsiteX1" fmla="*/ 200504 w 203372"/>
                <a:gd name="connsiteY1" fmla="*/ 15293 h 1965960"/>
                <a:gd name="connsiteX2" fmla="*/ 182786 w 203372"/>
                <a:gd name="connsiteY2" fmla="*/ 15293 h 1965960"/>
                <a:gd name="connsiteX3" fmla="*/ 173216 w 203372"/>
                <a:gd name="connsiteY3" fmla="*/ 44430 h 1965960"/>
                <a:gd name="connsiteX4" fmla="*/ 66853 w 203372"/>
                <a:gd name="connsiteY4" fmla="*/ 1166591 h 1965960"/>
                <a:gd name="connsiteX5" fmla="*/ 108055 w 203372"/>
                <a:gd name="connsiteY5" fmla="*/ 1923223 h 1965960"/>
                <a:gd name="connsiteX6" fmla="*/ 114341 w 203372"/>
                <a:gd name="connsiteY6" fmla="*/ 1965960 h 1965960"/>
                <a:gd name="connsiteX7" fmla="*/ 49737 w 203372"/>
                <a:gd name="connsiteY7" fmla="*/ 1965960 h 1965960"/>
                <a:gd name="connsiteX8" fmla="*/ 41202 w 203372"/>
                <a:gd name="connsiteY8" fmla="*/ 1907930 h 1965960"/>
                <a:gd name="connsiteX9" fmla="*/ 0 w 203372"/>
                <a:gd name="connsiteY9" fmla="*/ 1151298 h 1965960"/>
                <a:gd name="connsiteX10" fmla="*/ 106363 w 203372"/>
                <a:gd name="connsiteY10" fmla="*/ 29137 h 1965960"/>
                <a:gd name="connsiteX11" fmla="*/ 115933 w 203372"/>
                <a:gd name="connsiteY11" fmla="*/ 0 h 196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372" h="1965960">
                  <a:moveTo>
                    <a:pt x="203372" y="0"/>
                  </a:moveTo>
                  <a:lnTo>
                    <a:pt x="200504" y="15293"/>
                  </a:lnTo>
                  <a:lnTo>
                    <a:pt x="182786" y="15293"/>
                  </a:lnTo>
                  <a:lnTo>
                    <a:pt x="173216" y="44430"/>
                  </a:lnTo>
                  <a:cubicBezTo>
                    <a:pt x="109045" y="287624"/>
                    <a:pt x="66853" y="699469"/>
                    <a:pt x="66853" y="1166591"/>
                  </a:cubicBezTo>
                  <a:cubicBezTo>
                    <a:pt x="66853" y="1446865"/>
                    <a:pt x="82042" y="1707239"/>
                    <a:pt x="108055" y="1923223"/>
                  </a:cubicBezTo>
                  <a:lnTo>
                    <a:pt x="114341" y="1965960"/>
                  </a:lnTo>
                  <a:lnTo>
                    <a:pt x="49737" y="1965960"/>
                  </a:lnTo>
                  <a:lnTo>
                    <a:pt x="41202" y="1907930"/>
                  </a:lnTo>
                  <a:cubicBezTo>
                    <a:pt x="15189" y="1691946"/>
                    <a:pt x="0" y="1431572"/>
                    <a:pt x="0" y="1151298"/>
                  </a:cubicBezTo>
                  <a:cubicBezTo>
                    <a:pt x="0" y="684176"/>
                    <a:pt x="42192" y="272331"/>
                    <a:pt x="106363" y="29137"/>
                  </a:cubicBezTo>
                  <a:lnTo>
                    <a:pt x="115933" y="0"/>
                  </a:lnTo>
                  <a:close/>
                </a:path>
              </a:pathLst>
            </a:custGeom>
            <a:solidFill>
              <a:srgbClr val="66003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: 図形 97">
              <a:extLst>
                <a:ext uri="{FF2B5EF4-FFF2-40B4-BE49-F238E27FC236}">
                  <a16:creationId xmlns:a16="http://schemas.microsoft.com/office/drawing/2014/main" id="{F3D9DEA3-3D8F-498C-8706-51041CDE9BB2}"/>
                </a:ext>
              </a:extLst>
            </p:cNvPr>
            <p:cNvSpPr/>
            <p:nvPr/>
          </p:nvSpPr>
          <p:spPr>
            <a:xfrm rot="813553">
              <a:off x="2953346" y="3621682"/>
              <a:ext cx="203372" cy="1965960"/>
            </a:xfrm>
            <a:custGeom>
              <a:avLst/>
              <a:gdLst>
                <a:gd name="connsiteX0" fmla="*/ 203372 w 203372"/>
                <a:gd name="connsiteY0" fmla="*/ 0 h 1965960"/>
                <a:gd name="connsiteX1" fmla="*/ 200504 w 203372"/>
                <a:gd name="connsiteY1" fmla="*/ 15293 h 1965960"/>
                <a:gd name="connsiteX2" fmla="*/ 182786 w 203372"/>
                <a:gd name="connsiteY2" fmla="*/ 15293 h 1965960"/>
                <a:gd name="connsiteX3" fmla="*/ 173216 w 203372"/>
                <a:gd name="connsiteY3" fmla="*/ 44430 h 1965960"/>
                <a:gd name="connsiteX4" fmla="*/ 66853 w 203372"/>
                <a:gd name="connsiteY4" fmla="*/ 1166591 h 1965960"/>
                <a:gd name="connsiteX5" fmla="*/ 108055 w 203372"/>
                <a:gd name="connsiteY5" fmla="*/ 1923223 h 1965960"/>
                <a:gd name="connsiteX6" fmla="*/ 114341 w 203372"/>
                <a:gd name="connsiteY6" fmla="*/ 1965960 h 1965960"/>
                <a:gd name="connsiteX7" fmla="*/ 49737 w 203372"/>
                <a:gd name="connsiteY7" fmla="*/ 1965960 h 1965960"/>
                <a:gd name="connsiteX8" fmla="*/ 41202 w 203372"/>
                <a:gd name="connsiteY8" fmla="*/ 1907930 h 1965960"/>
                <a:gd name="connsiteX9" fmla="*/ 0 w 203372"/>
                <a:gd name="connsiteY9" fmla="*/ 1151298 h 1965960"/>
                <a:gd name="connsiteX10" fmla="*/ 106363 w 203372"/>
                <a:gd name="connsiteY10" fmla="*/ 29137 h 1965960"/>
                <a:gd name="connsiteX11" fmla="*/ 115933 w 203372"/>
                <a:gd name="connsiteY11" fmla="*/ 0 h 196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372" h="1965960">
                  <a:moveTo>
                    <a:pt x="203372" y="0"/>
                  </a:moveTo>
                  <a:lnTo>
                    <a:pt x="200504" y="15293"/>
                  </a:lnTo>
                  <a:lnTo>
                    <a:pt x="182786" y="15293"/>
                  </a:lnTo>
                  <a:lnTo>
                    <a:pt x="173216" y="44430"/>
                  </a:lnTo>
                  <a:cubicBezTo>
                    <a:pt x="109045" y="287624"/>
                    <a:pt x="66853" y="699469"/>
                    <a:pt x="66853" y="1166591"/>
                  </a:cubicBezTo>
                  <a:cubicBezTo>
                    <a:pt x="66853" y="1446865"/>
                    <a:pt x="82042" y="1707239"/>
                    <a:pt x="108055" y="1923223"/>
                  </a:cubicBezTo>
                  <a:lnTo>
                    <a:pt x="114341" y="1965960"/>
                  </a:lnTo>
                  <a:lnTo>
                    <a:pt x="49737" y="1965960"/>
                  </a:lnTo>
                  <a:lnTo>
                    <a:pt x="41202" y="1907930"/>
                  </a:lnTo>
                  <a:cubicBezTo>
                    <a:pt x="15189" y="1691946"/>
                    <a:pt x="0" y="1431572"/>
                    <a:pt x="0" y="1151298"/>
                  </a:cubicBezTo>
                  <a:cubicBezTo>
                    <a:pt x="0" y="684176"/>
                    <a:pt x="42192" y="272331"/>
                    <a:pt x="106363" y="29137"/>
                  </a:cubicBezTo>
                  <a:lnTo>
                    <a:pt x="115933" y="0"/>
                  </a:lnTo>
                  <a:close/>
                </a:path>
              </a:pathLst>
            </a:custGeom>
            <a:solidFill>
              <a:srgbClr val="66003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99" name="グループ化 98">
              <a:extLst>
                <a:ext uri="{FF2B5EF4-FFF2-40B4-BE49-F238E27FC236}">
                  <a16:creationId xmlns:a16="http://schemas.microsoft.com/office/drawing/2014/main" id="{3771D31C-83AB-4925-B2DF-FEBAD8D58F0D}"/>
                </a:ext>
              </a:extLst>
            </p:cNvPr>
            <p:cNvGrpSpPr/>
            <p:nvPr/>
          </p:nvGrpSpPr>
          <p:grpSpPr>
            <a:xfrm rot="20700000">
              <a:off x="1498625" y="3030370"/>
              <a:ext cx="1088447" cy="1032967"/>
              <a:chOff x="1853161" y="1044984"/>
              <a:chExt cx="1426626" cy="1519427"/>
            </a:xfrm>
          </p:grpSpPr>
          <p:sp>
            <p:nvSpPr>
              <p:cNvPr id="269" name="楕円 1285">
                <a:extLst>
                  <a:ext uri="{FF2B5EF4-FFF2-40B4-BE49-F238E27FC236}">
                    <a16:creationId xmlns:a16="http://schemas.microsoft.com/office/drawing/2014/main" id="{1DDFE948-92B4-4FB7-9F67-54015EE14476}"/>
                  </a:ext>
                </a:extLst>
              </p:cNvPr>
              <p:cNvSpPr/>
              <p:nvPr/>
            </p:nvSpPr>
            <p:spPr>
              <a:xfrm rot="7200000">
                <a:off x="2679713" y="165443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楕円 1285">
                <a:extLst>
                  <a:ext uri="{FF2B5EF4-FFF2-40B4-BE49-F238E27FC236}">
                    <a16:creationId xmlns:a16="http://schemas.microsoft.com/office/drawing/2014/main" id="{3ADE63C3-27BD-4E50-B099-A32A687F9683}"/>
                  </a:ext>
                </a:extLst>
              </p:cNvPr>
              <p:cNvSpPr/>
              <p:nvPr/>
            </p:nvSpPr>
            <p:spPr>
              <a:xfrm rot="18000000">
                <a:off x="2003647" y="1258096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楕円 1285">
                <a:extLst>
                  <a:ext uri="{FF2B5EF4-FFF2-40B4-BE49-F238E27FC236}">
                    <a16:creationId xmlns:a16="http://schemas.microsoft.com/office/drawing/2014/main" id="{C1668B27-AE53-4009-AD3F-4A6244E2055C}"/>
                  </a:ext>
                </a:extLst>
              </p:cNvPr>
              <p:cNvSpPr/>
              <p:nvPr/>
            </p:nvSpPr>
            <p:spPr>
              <a:xfrm rot="3600000">
                <a:off x="2666135" y="125918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楕円 1285">
                <a:extLst>
                  <a:ext uri="{FF2B5EF4-FFF2-40B4-BE49-F238E27FC236}">
                    <a16:creationId xmlns:a16="http://schemas.microsoft.com/office/drawing/2014/main" id="{2D69CDC5-1A6A-4041-8C9A-83DF84F13E97}"/>
                  </a:ext>
                </a:extLst>
              </p:cNvPr>
              <p:cNvSpPr/>
              <p:nvPr/>
            </p:nvSpPr>
            <p:spPr>
              <a:xfrm rot="14400000">
                <a:off x="1992918" y="164624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楕円 1285">
                <a:extLst>
                  <a:ext uri="{FF2B5EF4-FFF2-40B4-BE49-F238E27FC236}">
                    <a16:creationId xmlns:a16="http://schemas.microsoft.com/office/drawing/2014/main" id="{0EB526C5-F106-4C07-9FF8-897493E7312B}"/>
                  </a:ext>
                </a:extLst>
              </p:cNvPr>
              <p:cNvSpPr/>
              <p:nvPr/>
            </p:nvSpPr>
            <p:spPr>
              <a:xfrm>
                <a:off x="2337417" y="1044984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楕円 1285">
                <a:extLst>
                  <a:ext uri="{FF2B5EF4-FFF2-40B4-BE49-F238E27FC236}">
                    <a16:creationId xmlns:a16="http://schemas.microsoft.com/office/drawing/2014/main" id="{38716DAA-A374-4455-8A2E-774E1094DF5B}"/>
                  </a:ext>
                </a:extLst>
              </p:cNvPr>
              <p:cNvSpPr/>
              <p:nvPr/>
            </p:nvSpPr>
            <p:spPr>
              <a:xfrm rot="10800000">
                <a:off x="2344064" y="182127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75" name="グループ化 274">
                <a:extLst>
                  <a:ext uri="{FF2B5EF4-FFF2-40B4-BE49-F238E27FC236}">
                    <a16:creationId xmlns:a16="http://schemas.microsoft.com/office/drawing/2014/main" id="{922C5A21-3C38-41D1-9F80-765EC6FF9F60}"/>
                  </a:ext>
                </a:extLst>
              </p:cNvPr>
              <p:cNvGrpSpPr/>
              <p:nvPr/>
            </p:nvGrpSpPr>
            <p:grpSpPr>
              <a:xfrm>
                <a:off x="2291384" y="1557156"/>
                <a:ext cx="551015" cy="551015"/>
                <a:chOff x="2291384" y="3936467"/>
                <a:chExt cx="551015" cy="551015"/>
              </a:xfrm>
            </p:grpSpPr>
            <p:sp>
              <p:nvSpPr>
                <p:cNvPr id="276" name="楕円 275">
                  <a:extLst>
                    <a:ext uri="{FF2B5EF4-FFF2-40B4-BE49-F238E27FC236}">
                      <a16:creationId xmlns:a16="http://schemas.microsoft.com/office/drawing/2014/main" id="{5607625C-C1C6-4BA0-B049-ECB2D0918888}"/>
                    </a:ext>
                  </a:extLst>
                </p:cNvPr>
                <p:cNvSpPr/>
                <p:nvPr/>
              </p:nvSpPr>
              <p:spPr>
                <a:xfrm>
                  <a:off x="2506939" y="4156425"/>
                  <a:ext cx="126078" cy="126078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77" name="グループ化 276">
                  <a:extLst>
                    <a:ext uri="{FF2B5EF4-FFF2-40B4-BE49-F238E27FC236}">
                      <a16:creationId xmlns:a16="http://schemas.microsoft.com/office/drawing/2014/main" id="{E6D4C293-51F3-4634-A113-5ACA11EBA31E}"/>
                    </a:ext>
                  </a:extLst>
                </p:cNvPr>
                <p:cNvGrpSpPr/>
                <p:nvPr/>
              </p:nvGrpSpPr>
              <p:grpSpPr>
                <a:xfrm>
                  <a:off x="2291384" y="3936467"/>
                  <a:ext cx="551015" cy="551015"/>
                  <a:chOff x="2291384" y="3936467"/>
                  <a:chExt cx="551015" cy="551015"/>
                </a:xfrm>
              </p:grpSpPr>
              <p:sp>
                <p:nvSpPr>
                  <p:cNvPr id="304" name="楕円 303">
                    <a:extLst>
                      <a:ext uri="{FF2B5EF4-FFF2-40B4-BE49-F238E27FC236}">
                        <a16:creationId xmlns:a16="http://schemas.microsoft.com/office/drawing/2014/main" id="{A7719AB8-4DD4-4D58-9C01-D97A1DEF94B1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5" name="楕円 304">
                    <a:extLst>
                      <a:ext uri="{FF2B5EF4-FFF2-40B4-BE49-F238E27FC236}">
                        <a16:creationId xmlns:a16="http://schemas.microsoft.com/office/drawing/2014/main" id="{76186BF4-F987-406D-B4D9-1A521A37D3D8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6" name="楕円 305">
                    <a:extLst>
                      <a:ext uri="{FF2B5EF4-FFF2-40B4-BE49-F238E27FC236}">
                        <a16:creationId xmlns:a16="http://schemas.microsoft.com/office/drawing/2014/main" id="{FAFE0568-AC87-4184-9E38-F62693200DB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7" name="楕円 306">
                    <a:extLst>
                      <a:ext uri="{FF2B5EF4-FFF2-40B4-BE49-F238E27FC236}">
                        <a16:creationId xmlns:a16="http://schemas.microsoft.com/office/drawing/2014/main" id="{D5B6B89F-9A14-473F-A9BA-8705D743628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8" name="楕円 307">
                    <a:extLst>
                      <a:ext uri="{FF2B5EF4-FFF2-40B4-BE49-F238E27FC236}">
                        <a16:creationId xmlns:a16="http://schemas.microsoft.com/office/drawing/2014/main" id="{ABCAD561-8B78-4D8F-BF5E-FBC56B7E7ACA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9" name="楕円 308">
                    <a:extLst>
                      <a:ext uri="{FF2B5EF4-FFF2-40B4-BE49-F238E27FC236}">
                        <a16:creationId xmlns:a16="http://schemas.microsoft.com/office/drawing/2014/main" id="{7CFCF8FD-882D-4F72-AA75-8B382903E468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0" name="楕円 309">
                    <a:extLst>
                      <a:ext uri="{FF2B5EF4-FFF2-40B4-BE49-F238E27FC236}">
                        <a16:creationId xmlns:a16="http://schemas.microsoft.com/office/drawing/2014/main" id="{F95EB9BB-3897-4528-B872-C482AC86130B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1" name="楕円 310">
                    <a:extLst>
                      <a:ext uri="{FF2B5EF4-FFF2-40B4-BE49-F238E27FC236}">
                        <a16:creationId xmlns:a16="http://schemas.microsoft.com/office/drawing/2014/main" id="{90E89A68-2E4F-4872-9265-D69E14B933B8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2" name="楕円 311">
                    <a:extLst>
                      <a:ext uri="{FF2B5EF4-FFF2-40B4-BE49-F238E27FC236}">
                        <a16:creationId xmlns:a16="http://schemas.microsoft.com/office/drawing/2014/main" id="{C455CA65-5FB2-495B-B629-5C976934C6A3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3" name="楕円 312">
                    <a:extLst>
                      <a:ext uri="{FF2B5EF4-FFF2-40B4-BE49-F238E27FC236}">
                        <a16:creationId xmlns:a16="http://schemas.microsoft.com/office/drawing/2014/main" id="{98E3350F-F354-40C6-9E9A-FD89B5575FD8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4" name="楕円 313">
                    <a:extLst>
                      <a:ext uri="{FF2B5EF4-FFF2-40B4-BE49-F238E27FC236}">
                        <a16:creationId xmlns:a16="http://schemas.microsoft.com/office/drawing/2014/main" id="{FA280EB5-6665-452B-B790-2123F2C9F711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5" name="楕円 314">
                    <a:extLst>
                      <a:ext uri="{FF2B5EF4-FFF2-40B4-BE49-F238E27FC236}">
                        <a16:creationId xmlns:a16="http://schemas.microsoft.com/office/drawing/2014/main" id="{BE72EDC8-90F3-474A-B156-A2CFCCDB523E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6" name="楕円 315">
                    <a:extLst>
                      <a:ext uri="{FF2B5EF4-FFF2-40B4-BE49-F238E27FC236}">
                        <a16:creationId xmlns:a16="http://schemas.microsoft.com/office/drawing/2014/main" id="{C3C476F6-D164-4291-8443-7B4BBE2FB58C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7" name="楕円 316">
                    <a:extLst>
                      <a:ext uri="{FF2B5EF4-FFF2-40B4-BE49-F238E27FC236}">
                        <a16:creationId xmlns:a16="http://schemas.microsoft.com/office/drawing/2014/main" id="{4106E1EF-F9F9-49A2-8E19-96FB2BB4B30A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8" name="楕円 317">
                    <a:extLst>
                      <a:ext uri="{FF2B5EF4-FFF2-40B4-BE49-F238E27FC236}">
                        <a16:creationId xmlns:a16="http://schemas.microsoft.com/office/drawing/2014/main" id="{66F11BCC-2BCB-4F6A-9C42-929F0A517AD9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" name="楕円 318">
                    <a:extLst>
                      <a:ext uri="{FF2B5EF4-FFF2-40B4-BE49-F238E27FC236}">
                        <a16:creationId xmlns:a16="http://schemas.microsoft.com/office/drawing/2014/main" id="{7620C30C-3D04-43F3-B5B4-36E61524316B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78" name="グループ化 277">
                  <a:extLst>
                    <a:ext uri="{FF2B5EF4-FFF2-40B4-BE49-F238E27FC236}">
                      <a16:creationId xmlns:a16="http://schemas.microsoft.com/office/drawing/2014/main" id="{4D704BBA-3485-4ED9-AF7F-17CFCC029571}"/>
                    </a:ext>
                  </a:extLst>
                </p:cNvPr>
                <p:cNvGrpSpPr/>
                <p:nvPr/>
              </p:nvGrpSpPr>
              <p:grpSpPr>
                <a:xfrm rot="1447425">
                  <a:off x="2321820" y="3966904"/>
                  <a:ext cx="490144" cy="490142"/>
                  <a:chOff x="2291384" y="3936467"/>
                  <a:chExt cx="551015" cy="551015"/>
                </a:xfrm>
              </p:grpSpPr>
              <p:sp>
                <p:nvSpPr>
                  <p:cNvPr id="288" name="楕円 287">
                    <a:extLst>
                      <a:ext uri="{FF2B5EF4-FFF2-40B4-BE49-F238E27FC236}">
                        <a16:creationId xmlns:a16="http://schemas.microsoft.com/office/drawing/2014/main" id="{53A563C3-D495-401A-98E0-A3490875BC47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9" name="楕円 288">
                    <a:extLst>
                      <a:ext uri="{FF2B5EF4-FFF2-40B4-BE49-F238E27FC236}">
                        <a16:creationId xmlns:a16="http://schemas.microsoft.com/office/drawing/2014/main" id="{22EFD7D1-6799-4116-A642-CBF2AC462CC7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0" name="楕円 289">
                    <a:extLst>
                      <a:ext uri="{FF2B5EF4-FFF2-40B4-BE49-F238E27FC236}">
                        <a16:creationId xmlns:a16="http://schemas.microsoft.com/office/drawing/2014/main" id="{D0ADDDBF-54C7-42B4-A974-681FFC276B5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1" name="楕円 290">
                    <a:extLst>
                      <a:ext uri="{FF2B5EF4-FFF2-40B4-BE49-F238E27FC236}">
                        <a16:creationId xmlns:a16="http://schemas.microsoft.com/office/drawing/2014/main" id="{08B6F883-2238-47E2-991B-03407EC3874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2" name="楕円 291">
                    <a:extLst>
                      <a:ext uri="{FF2B5EF4-FFF2-40B4-BE49-F238E27FC236}">
                        <a16:creationId xmlns:a16="http://schemas.microsoft.com/office/drawing/2014/main" id="{7F67CDAC-D0E2-4546-8DA7-3F5E5EF81F36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3" name="楕円 292">
                    <a:extLst>
                      <a:ext uri="{FF2B5EF4-FFF2-40B4-BE49-F238E27FC236}">
                        <a16:creationId xmlns:a16="http://schemas.microsoft.com/office/drawing/2014/main" id="{7D36D93D-212E-440C-8741-BF49D9C65383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4" name="楕円 293">
                    <a:extLst>
                      <a:ext uri="{FF2B5EF4-FFF2-40B4-BE49-F238E27FC236}">
                        <a16:creationId xmlns:a16="http://schemas.microsoft.com/office/drawing/2014/main" id="{5A851F50-2D66-4680-BBE5-F2BB025E9DB3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5" name="楕円 294">
                    <a:extLst>
                      <a:ext uri="{FF2B5EF4-FFF2-40B4-BE49-F238E27FC236}">
                        <a16:creationId xmlns:a16="http://schemas.microsoft.com/office/drawing/2014/main" id="{60C7CE01-CB95-404C-A76B-8C4F3DA2FCC4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6" name="楕円 295">
                    <a:extLst>
                      <a:ext uri="{FF2B5EF4-FFF2-40B4-BE49-F238E27FC236}">
                        <a16:creationId xmlns:a16="http://schemas.microsoft.com/office/drawing/2014/main" id="{541B442A-B985-4A48-9F94-6AF69CF04F77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7" name="楕円 296">
                    <a:extLst>
                      <a:ext uri="{FF2B5EF4-FFF2-40B4-BE49-F238E27FC236}">
                        <a16:creationId xmlns:a16="http://schemas.microsoft.com/office/drawing/2014/main" id="{03A31626-436F-4672-A09A-C03B0EB7A6ED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8" name="楕円 297">
                    <a:extLst>
                      <a:ext uri="{FF2B5EF4-FFF2-40B4-BE49-F238E27FC236}">
                        <a16:creationId xmlns:a16="http://schemas.microsoft.com/office/drawing/2014/main" id="{195C8BDF-800D-4C42-B14C-258C2CE65B6A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9" name="楕円 298">
                    <a:extLst>
                      <a:ext uri="{FF2B5EF4-FFF2-40B4-BE49-F238E27FC236}">
                        <a16:creationId xmlns:a16="http://schemas.microsoft.com/office/drawing/2014/main" id="{24B2C3CD-8F6D-4A1A-86C7-DCD937190002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0" name="楕円 299">
                    <a:extLst>
                      <a:ext uri="{FF2B5EF4-FFF2-40B4-BE49-F238E27FC236}">
                        <a16:creationId xmlns:a16="http://schemas.microsoft.com/office/drawing/2014/main" id="{58EEBAC2-E1CF-4636-A1FD-D6AD6B5F215E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1" name="楕円 300">
                    <a:extLst>
                      <a:ext uri="{FF2B5EF4-FFF2-40B4-BE49-F238E27FC236}">
                        <a16:creationId xmlns:a16="http://schemas.microsoft.com/office/drawing/2014/main" id="{8DED9DEE-1F67-40D7-B779-A5448C753A4B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2" name="楕円 301">
                    <a:extLst>
                      <a:ext uri="{FF2B5EF4-FFF2-40B4-BE49-F238E27FC236}">
                        <a16:creationId xmlns:a16="http://schemas.microsoft.com/office/drawing/2014/main" id="{8EADC066-128E-4E07-A318-4FED58449B54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3" name="楕円 302">
                    <a:extLst>
                      <a:ext uri="{FF2B5EF4-FFF2-40B4-BE49-F238E27FC236}">
                        <a16:creationId xmlns:a16="http://schemas.microsoft.com/office/drawing/2014/main" id="{9EFF0FCB-815A-45DC-B96B-25C2AAC72F30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79" name="楕円 278">
                  <a:extLst>
                    <a:ext uri="{FF2B5EF4-FFF2-40B4-BE49-F238E27FC236}">
                      <a16:creationId xmlns:a16="http://schemas.microsoft.com/office/drawing/2014/main" id="{7CD28E77-BEFD-48F3-8C3A-695EB9CCD3C2}"/>
                    </a:ext>
                  </a:extLst>
                </p:cNvPr>
                <p:cNvSpPr/>
                <p:nvPr/>
              </p:nvSpPr>
              <p:spPr>
                <a:xfrm>
                  <a:off x="2553046" y="410591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" name="楕円 279">
                  <a:extLst>
                    <a:ext uri="{FF2B5EF4-FFF2-40B4-BE49-F238E27FC236}">
                      <a16:creationId xmlns:a16="http://schemas.microsoft.com/office/drawing/2014/main" id="{736B9EA1-C3D8-4431-AF39-1C4A24D4002B}"/>
                    </a:ext>
                  </a:extLst>
                </p:cNvPr>
                <p:cNvSpPr/>
                <p:nvPr/>
              </p:nvSpPr>
              <p:spPr>
                <a:xfrm>
                  <a:off x="2541415" y="427122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" name="楕円 280">
                  <a:extLst>
                    <a:ext uri="{FF2B5EF4-FFF2-40B4-BE49-F238E27FC236}">
                      <a16:creationId xmlns:a16="http://schemas.microsoft.com/office/drawing/2014/main" id="{4FC4E6B1-A4F7-41B3-BDFD-85A0823A8524}"/>
                    </a:ext>
                  </a:extLst>
                </p:cNvPr>
                <p:cNvSpPr/>
                <p:nvPr/>
              </p:nvSpPr>
              <p:spPr>
                <a:xfrm>
                  <a:off x="2624020" y="418856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" name="楕円 281">
                  <a:extLst>
                    <a:ext uri="{FF2B5EF4-FFF2-40B4-BE49-F238E27FC236}">
                      <a16:creationId xmlns:a16="http://schemas.microsoft.com/office/drawing/2014/main" id="{5D9701DE-87A4-4D76-B2CE-74D89BBE0403}"/>
                    </a:ext>
                  </a:extLst>
                </p:cNvPr>
                <p:cNvSpPr/>
                <p:nvPr/>
              </p:nvSpPr>
              <p:spPr>
                <a:xfrm>
                  <a:off x="2465102" y="4186106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" name="楕円 282">
                  <a:extLst>
                    <a:ext uri="{FF2B5EF4-FFF2-40B4-BE49-F238E27FC236}">
                      <a16:creationId xmlns:a16="http://schemas.microsoft.com/office/drawing/2014/main" id="{F53D0416-C80E-4DC8-AAD0-52EADF069601}"/>
                    </a:ext>
                  </a:extLst>
                </p:cNvPr>
                <p:cNvSpPr/>
                <p:nvPr/>
              </p:nvSpPr>
              <p:spPr>
                <a:xfrm>
                  <a:off x="2491160" y="4235392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" name="楕円 283">
                  <a:extLst>
                    <a:ext uri="{FF2B5EF4-FFF2-40B4-BE49-F238E27FC236}">
                      <a16:creationId xmlns:a16="http://schemas.microsoft.com/office/drawing/2014/main" id="{C84144A7-DE75-4378-8F32-A5E2E733C557}"/>
                    </a:ext>
                  </a:extLst>
                </p:cNvPr>
                <p:cNvSpPr/>
                <p:nvPr/>
              </p:nvSpPr>
              <p:spPr>
                <a:xfrm>
                  <a:off x="2505156" y="4135705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" name="楕円 284">
                  <a:extLst>
                    <a:ext uri="{FF2B5EF4-FFF2-40B4-BE49-F238E27FC236}">
                      <a16:creationId xmlns:a16="http://schemas.microsoft.com/office/drawing/2014/main" id="{64C40C96-5A49-487D-BC72-1C5EB0EC6940}"/>
                    </a:ext>
                  </a:extLst>
                </p:cNvPr>
                <p:cNvSpPr/>
                <p:nvPr/>
              </p:nvSpPr>
              <p:spPr>
                <a:xfrm>
                  <a:off x="2598831" y="414539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" name="楕円 285">
                  <a:extLst>
                    <a:ext uri="{FF2B5EF4-FFF2-40B4-BE49-F238E27FC236}">
                      <a16:creationId xmlns:a16="http://schemas.microsoft.com/office/drawing/2014/main" id="{B1FEC5E9-C03E-4C84-8747-D934B00BB40F}"/>
                    </a:ext>
                  </a:extLst>
                </p:cNvPr>
                <p:cNvSpPr/>
                <p:nvPr/>
              </p:nvSpPr>
              <p:spPr>
                <a:xfrm>
                  <a:off x="2550941" y="4195019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" name="楕円 286">
                  <a:extLst>
                    <a:ext uri="{FF2B5EF4-FFF2-40B4-BE49-F238E27FC236}">
                      <a16:creationId xmlns:a16="http://schemas.microsoft.com/office/drawing/2014/main" id="{DC1C0D2B-933E-4EAD-AAC5-7E32313A3889}"/>
                    </a:ext>
                  </a:extLst>
                </p:cNvPr>
                <p:cNvSpPr/>
                <p:nvPr/>
              </p:nvSpPr>
              <p:spPr>
                <a:xfrm>
                  <a:off x="2603534" y="4248424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00" name="グループ化 99">
              <a:extLst>
                <a:ext uri="{FF2B5EF4-FFF2-40B4-BE49-F238E27FC236}">
                  <a16:creationId xmlns:a16="http://schemas.microsoft.com/office/drawing/2014/main" id="{B57FEA93-33C3-4802-B5F8-201BA7443A03}"/>
                </a:ext>
              </a:extLst>
            </p:cNvPr>
            <p:cNvGrpSpPr/>
            <p:nvPr/>
          </p:nvGrpSpPr>
          <p:grpSpPr>
            <a:xfrm rot="900000">
              <a:off x="2919970" y="3032439"/>
              <a:ext cx="1088447" cy="1032967"/>
              <a:chOff x="1853161" y="1044984"/>
              <a:chExt cx="1426626" cy="1519427"/>
            </a:xfrm>
          </p:grpSpPr>
          <p:sp>
            <p:nvSpPr>
              <p:cNvPr id="217" name="楕円 1285">
                <a:extLst>
                  <a:ext uri="{FF2B5EF4-FFF2-40B4-BE49-F238E27FC236}">
                    <a16:creationId xmlns:a16="http://schemas.microsoft.com/office/drawing/2014/main" id="{271A6288-087E-481F-AF0A-538229A03003}"/>
                  </a:ext>
                </a:extLst>
              </p:cNvPr>
              <p:cNvSpPr/>
              <p:nvPr/>
            </p:nvSpPr>
            <p:spPr>
              <a:xfrm rot="7200000">
                <a:off x="2679713" y="165443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楕円 1285">
                <a:extLst>
                  <a:ext uri="{FF2B5EF4-FFF2-40B4-BE49-F238E27FC236}">
                    <a16:creationId xmlns:a16="http://schemas.microsoft.com/office/drawing/2014/main" id="{4D57EDEA-882F-44F1-8966-E8DEC1A1F80A}"/>
                  </a:ext>
                </a:extLst>
              </p:cNvPr>
              <p:cNvSpPr/>
              <p:nvPr/>
            </p:nvSpPr>
            <p:spPr>
              <a:xfrm rot="18000000">
                <a:off x="2003647" y="1258096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楕円 1285">
                <a:extLst>
                  <a:ext uri="{FF2B5EF4-FFF2-40B4-BE49-F238E27FC236}">
                    <a16:creationId xmlns:a16="http://schemas.microsoft.com/office/drawing/2014/main" id="{D4A03BEA-967A-4C27-A176-2A795189EF6E}"/>
                  </a:ext>
                </a:extLst>
              </p:cNvPr>
              <p:cNvSpPr/>
              <p:nvPr/>
            </p:nvSpPr>
            <p:spPr>
              <a:xfrm rot="3600000">
                <a:off x="2666135" y="125918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楕円 1285">
                <a:extLst>
                  <a:ext uri="{FF2B5EF4-FFF2-40B4-BE49-F238E27FC236}">
                    <a16:creationId xmlns:a16="http://schemas.microsoft.com/office/drawing/2014/main" id="{DE255414-C91E-48D2-B9F4-89AD80319583}"/>
                  </a:ext>
                </a:extLst>
              </p:cNvPr>
              <p:cNvSpPr/>
              <p:nvPr/>
            </p:nvSpPr>
            <p:spPr>
              <a:xfrm rot="14400000">
                <a:off x="1992918" y="164624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楕円 1285">
                <a:extLst>
                  <a:ext uri="{FF2B5EF4-FFF2-40B4-BE49-F238E27FC236}">
                    <a16:creationId xmlns:a16="http://schemas.microsoft.com/office/drawing/2014/main" id="{97BF136E-7F02-4D7F-B97D-0335C7505098}"/>
                  </a:ext>
                </a:extLst>
              </p:cNvPr>
              <p:cNvSpPr/>
              <p:nvPr/>
            </p:nvSpPr>
            <p:spPr>
              <a:xfrm>
                <a:off x="2337417" y="1044984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楕円 1285">
                <a:extLst>
                  <a:ext uri="{FF2B5EF4-FFF2-40B4-BE49-F238E27FC236}">
                    <a16:creationId xmlns:a16="http://schemas.microsoft.com/office/drawing/2014/main" id="{A253976E-4A7E-4A87-8685-8B45B3E24A88}"/>
                  </a:ext>
                </a:extLst>
              </p:cNvPr>
              <p:cNvSpPr/>
              <p:nvPr/>
            </p:nvSpPr>
            <p:spPr>
              <a:xfrm rot="10800000">
                <a:off x="2344064" y="182127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24" name="グループ化 223">
                <a:extLst>
                  <a:ext uri="{FF2B5EF4-FFF2-40B4-BE49-F238E27FC236}">
                    <a16:creationId xmlns:a16="http://schemas.microsoft.com/office/drawing/2014/main" id="{A8F358EF-C2D0-405D-926A-290737EAB801}"/>
                  </a:ext>
                </a:extLst>
              </p:cNvPr>
              <p:cNvGrpSpPr/>
              <p:nvPr/>
            </p:nvGrpSpPr>
            <p:grpSpPr>
              <a:xfrm>
                <a:off x="2291384" y="1557156"/>
                <a:ext cx="551015" cy="551015"/>
                <a:chOff x="2291384" y="3936467"/>
                <a:chExt cx="551015" cy="551015"/>
              </a:xfrm>
            </p:grpSpPr>
            <p:sp>
              <p:nvSpPr>
                <p:cNvPr id="225" name="楕円 224">
                  <a:extLst>
                    <a:ext uri="{FF2B5EF4-FFF2-40B4-BE49-F238E27FC236}">
                      <a16:creationId xmlns:a16="http://schemas.microsoft.com/office/drawing/2014/main" id="{7028A4F1-DF4E-496F-BFB8-A398609E31B3}"/>
                    </a:ext>
                  </a:extLst>
                </p:cNvPr>
                <p:cNvSpPr/>
                <p:nvPr/>
              </p:nvSpPr>
              <p:spPr>
                <a:xfrm>
                  <a:off x="2506939" y="4156425"/>
                  <a:ext cx="126078" cy="126078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26" name="グループ化 225">
                  <a:extLst>
                    <a:ext uri="{FF2B5EF4-FFF2-40B4-BE49-F238E27FC236}">
                      <a16:creationId xmlns:a16="http://schemas.microsoft.com/office/drawing/2014/main" id="{D7E32BC1-FFB5-4544-A458-CAC22D44B41E}"/>
                    </a:ext>
                  </a:extLst>
                </p:cNvPr>
                <p:cNvGrpSpPr/>
                <p:nvPr/>
              </p:nvGrpSpPr>
              <p:grpSpPr>
                <a:xfrm>
                  <a:off x="2291384" y="3936467"/>
                  <a:ext cx="551015" cy="551015"/>
                  <a:chOff x="2291384" y="3936467"/>
                  <a:chExt cx="551015" cy="551015"/>
                </a:xfrm>
              </p:grpSpPr>
              <p:sp>
                <p:nvSpPr>
                  <p:cNvPr id="253" name="楕円 252">
                    <a:extLst>
                      <a:ext uri="{FF2B5EF4-FFF2-40B4-BE49-F238E27FC236}">
                        <a16:creationId xmlns:a16="http://schemas.microsoft.com/office/drawing/2014/main" id="{2CE1930E-2FA8-4454-99B0-44743ED894C8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4" name="楕円 253">
                    <a:extLst>
                      <a:ext uri="{FF2B5EF4-FFF2-40B4-BE49-F238E27FC236}">
                        <a16:creationId xmlns:a16="http://schemas.microsoft.com/office/drawing/2014/main" id="{4AAED186-03A4-4495-8E00-855C7415CFC4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5" name="楕円 254">
                    <a:extLst>
                      <a:ext uri="{FF2B5EF4-FFF2-40B4-BE49-F238E27FC236}">
                        <a16:creationId xmlns:a16="http://schemas.microsoft.com/office/drawing/2014/main" id="{BCBD2248-0C14-4DCD-85D4-36F789E32C3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6" name="楕円 255">
                    <a:extLst>
                      <a:ext uri="{FF2B5EF4-FFF2-40B4-BE49-F238E27FC236}">
                        <a16:creationId xmlns:a16="http://schemas.microsoft.com/office/drawing/2014/main" id="{54EED1E2-CD11-4C75-98D8-ACB69326806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7" name="楕円 256">
                    <a:extLst>
                      <a:ext uri="{FF2B5EF4-FFF2-40B4-BE49-F238E27FC236}">
                        <a16:creationId xmlns:a16="http://schemas.microsoft.com/office/drawing/2014/main" id="{9FAA9A14-CFA0-40EC-810C-5FC6FE7C959D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8" name="楕円 257">
                    <a:extLst>
                      <a:ext uri="{FF2B5EF4-FFF2-40B4-BE49-F238E27FC236}">
                        <a16:creationId xmlns:a16="http://schemas.microsoft.com/office/drawing/2014/main" id="{0BC13A37-90A0-4663-AFA5-D0C4BA9AA934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9" name="楕円 258">
                    <a:extLst>
                      <a:ext uri="{FF2B5EF4-FFF2-40B4-BE49-F238E27FC236}">
                        <a16:creationId xmlns:a16="http://schemas.microsoft.com/office/drawing/2014/main" id="{D843F07B-3AE4-42A8-AEE4-4D7FA847B8AA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0" name="楕円 259">
                    <a:extLst>
                      <a:ext uri="{FF2B5EF4-FFF2-40B4-BE49-F238E27FC236}">
                        <a16:creationId xmlns:a16="http://schemas.microsoft.com/office/drawing/2014/main" id="{8B1F802F-9605-4A1D-ACF1-A166CA0D76D0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1" name="楕円 260">
                    <a:extLst>
                      <a:ext uri="{FF2B5EF4-FFF2-40B4-BE49-F238E27FC236}">
                        <a16:creationId xmlns:a16="http://schemas.microsoft.com/office/drawing/2014/main" id="{A5C27FA7-B018-4204-A405-5626C644DDED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2" name="楕円 261">
                    <a:extLst>
                      <a:ext uri="{FF2B5EF4-FFF2-40B4-BE49-F238E27FC236}">
                        <a16:creationId xmlns:a16="http://schemas.microsoft.com/office/drawing/2014/main" id="{867DE1CE-E5D6-457E-8053-AA2A11E27BB9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3" name="楕円 262">
                    <a:extLst>
                      <a:ext uri="{FF2B5EF4-FFF2-40B4-BE49-F238E27FC236}">
                        <a16:creationId xmlns:a16="http://schemas.microsoft.com/office/drawing/2014/main" id="{249E5A2E-878D-4D6F-A430-61A83850DBFF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4" name="楕円 263">
                    <a:extLst>
                      <a:ext uri="{FF2B5EF4-FFF2-40B4-BE49-F238E27FC236}">
                        <a16:creationId xmlns:a16="http://schemas.microsoft.com/office/drawing/2014/main" id="{756EF68D-ABAD-4170-B32D-870435105DBD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5" name="楕円 264">
                    <a:extLst>
                      <a:ext uri="{FF2B5EF4-FFF2-40B4-BE49-F238E27FC236}">
                        <a16:creationId xmlns:a16="http://schemas.microsoft.com/office/drawing/2014/main" id="{0541FEC0-BE9B-4969-BA80-BBAAAA7C072B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6" name="楕円 265">
                    <a:extLst>
                      <a:ext uri="{FF2B5EF4-FFF2-40B4-BE49-F238E27FC236}">
                        <a16:creationId xmlns:a16="http://schemas.microsoft.com/office/drawing/2014/main" id="{E6FB191C-CEBA-47A5-B0BB-E5998DA4FC3C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7" name="楕円 266">
                    <a:extLst>
                      <a:ext uri="{FF2B5EF4-FFF2-40B4-BE49-F238E27FC236}">
                        <a16:creationId xmlns:a16="http://schemas.microsoft.com/office/drawing/2014/main" id="{E5F25DD9-8663-485A-B7AE-616DB71194A7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8" name="楕円 267">
                    <a:extLst>
                      <a:ext uri="{FF2B5EF4-FFF2-40B4-BE49-F238E27FC236}">
                        <a16:creationId xmlns:a16="http://schemas.microsoft.com/office/drawing/2014/main" id="{0D76C7AC-DA68-4FAC-B79B-000B3C868DA6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27" name="グループ化 226">
                  <a:extLst>
                    <a:ext uri="{FF2B5EF4-FFF2-40B4-BE49-F238E27FC236}">
                      <a16:creationId xmlns:a16="http://schemas.microsoft.com/office/drawing/2014/main" id="{DC0EB436-D75C-4860-9729-8A32A8292346}"/>
                    </a:ext>
                  </a:extLst>
                </p:cNvPr>
                <p:cNvGrpSpPr/>
                <p:nvPr/>
              </p:nvGrpSpPr>
              <p:grpSpPr>
                <a:xfrm rot="1447425">
                  <a:off x="2321820" y="3966904"/>
                  <a:ext cx="490144" cy="490142"/>
                  <a:chOff x="2291384" y="3936467"/>
                  <a:chExt cx="551015" cy="551015"/>
                </a:xfrm>
              </p:grpSpPr>
              <p:sp>
                <p:nvSpPr>
                  <p:cNvPr id="237" name="楕円 236">
                    <a:extLst>
                      <a:ext uri="{FF2B5EF4-FFF2-40B4-BE49-F238E27FC236}">
                        <a16:creationId xmlns:a16="http://schemas.microsoft.com/office/drawing/2014/main" id="{2611CCA8-D20D-406D-891A-F6BFA02FE260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8" name="楕円 237">
                    <a:extLst>
                      <a:ext uri="{FF2B5EF4-FFF2-40B4-BE49-F238E27FC236}">
                        <a16:creationId xmlns:a16="http://schemas.microsoft.com/office/drawing/2014/main" id="{AFA49DA5-364C-4A45-9F9A-48E823864C2F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9" name="楕円 238">
                    <a:extLst>
                      <a:ext uri="{FF2B5EF4-FFF2-40B4-BE49-F238E27FC236}">
                        <a16:creationId xmlns:a16="http://schemas.microsoft.com/office/drawing/2014/main" id="{AA1AAF56-6C61-4BDB-A2B5-225F66829C4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0" name="楕円 239">
                    <a:extLst>
                      <a:ext uri="{FF2B5EF4-FFF2-40B4-BE49-F238E27FC236}">
                        <a16:creationId xmlns:a16="http://schemas.microsoft.com/office/drawing/2014/main" id="{8271F0C0-704C-4A66-BBAD-36787D7303A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1" name="楕円 240">
                    <a:extLst>
                      <a:ext uri="{FF2B5EF4-FFF2-40B4-BE49-F238E27FC236}">
                        <a16:creationId xmlns:a16="http://schemas.microsoft.com/office/drawing/2014/main" id="{EA31CFD5-7DEF-4ECB-A11F-5A866C88533B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2" name="楕円 241">
                    <a:extLst>
                      <a:ext uri="{FF2B5EF4-FFF2-40B4-BE49-F238E27FC236}">
                        <a16:creationId xmlns:a16="http://schemas.microsoft.com/office/drawing/2014/main" id="{EE771353-FC5D-4F48-9B65-DEDFC4AA7135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3" name="楕円 242">
                    <a:extLst>
                      <a:ext uri="{FF2B5EF4-FFF2-40B4-BE49-F238E27FC236}">
                        <a16:creationId xmlns:a16="http://schemas.microsoft.com/office/drawing/2014/main" id="{541C523F-12FB-44E7-92A7-1E7F78E46CE5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4" name="楕円 243">
                    <a:extLst>
                      <a:ext uri="{FF2B5EF4-FFF2-40B4-BE49-F238E27FC236}">
                        <a16:creationId xmlns:a16="http://schemas.microsoft.com/office/drawing/2014/main" id="{FCB9C3D1-0006-4688-9398-FA832CB7E7A5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5" name="楕円 244">
                    <a:extLst>
                      <a:ext uri="{FF2B5EF4-FFF2-40B4-BE49-F238E27FC236}">
                        <a16:creationId xmlns:a16="http://schemas.microsoft.com/office/drawing/2014/main" id="{F3B6A52C-E015-4DF8-B5E6-0871308E3CC7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6" name="楕円 245">
                    <a:extLst>
                      <a:ext uri="{FF2B5EF4-FFF2-40B4-BE49-F238E27FC236}">
                        <a16:creationId xmlns:a16="http://schemas.microsoft.com/office/drawing/2014/main" id="{942DAC4D-0BC5-4722-B9E7-7C821BF26BA6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7" name="楕円 246">
                    <a:extLst>
                      <a:ext uri="{FF2B5EF4-FFF2-40B4-BE49-F238E27FC236}">
                        <a16:creationId xmlns:a16="http://schemas.microsoft.com/office/drawing/2014/main" id="{1E4F96C9-DA3F-4ED9-8360-8CB550241E93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8" name="楕円 247">
                    <a:extLst>
                      <a:ext uri="{FF2B5EF4-FFF2-40B4-BE49-F238E27FC236}">
                        <a16:creationId xmlns:a16="http://schemas.microsoft.com/office/drawing/2014/main" id="{D707A2D5-A6E1-448A-9DFB-F138F6FFA925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9" name="楕円 248">
                    <a:extLst>
                      <a:ext uri="{FF2B5EF4-FFF2-40B4-BE49-F238E27FC236}">
                        <a16:creationId xmlns:a16="http://schemas.microsoft.com/office/drawing/2014/main" id="{310DF09D-D1B7-4582-B7F2-B769D59EFDD8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0" name="楕円 249">
                    <a:extLst>
                      <a:ext uri="{FF2B5EF4-FFF2-40B4-BE49-F238E27FC236}">
                        <a16:creationId xmlns:a16="http://schemas.microsoft.com/office/drawing/2014/main" id="{2153CA27-D55C-4CE8-BD53-6A20DD11D712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1" name="楕円 250">
                    <a:extLst>
                      <a:ext uri="{FF2B5EF4-FFF2-40B4-BE49-F238E27FC236}">
                        <a16:creationId xmlns:a16="http://schemas.microsoft.com/office/drawing/2014/main" id="{73679C65-8D6B-4F7F-974C-BE6A34D1748B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2" name="楕円 251">
                    <a:extLst>
                      <a:ext uri="{FF2B5EF4-FFF2-40B4-BE49-F238E27FC236}">
                        <a16:creationId xmlns:a16="http://schemas.microsoft.com/office/drawing/2014/main" id="{11FDC83A-780B-441A-A6AF-DB35431273B6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28" name="楕円 227">
                  <a:extLst>
                    <a:ext uri="{FF2B5EF4-FFF2-40B4-BE49-F238E27FC236}">
                      <a16:creationId xmlns:a16="http://schemas.microsoft.com/office/drawing/2014/main" id="{B78C2BDE-0783-430B-A7BB-229A92494F6D}"/>
                    </a:ext>
                  </a:extLst>
                </p:cNvPr>
                <p:cNvSpPr/>
                <p:nvPr/>
              </p:nvSpPr>
              <p:spPr>
                <a:xfrm>
                  <a:off x="2553046" y="410591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" name="楕円 228">
                  <a:extLst>
                    <a:ext uri="{FF2B5EF4-FFF2-40B4-BE49-F238E27FC236}">
                      <a16:creationId xmlns:a16="http://schemas.microsoft.com/office/drawing/2014/main" id="{ACAE9A63-69CD-4470-8E76-3C7D47C5569D}"/>
                    </a:ext>
                  </a:extLst>
                </p:cNvPr>
                <p:cNvSpPr/>
                <p:nvPr/>
              </p:nvSpPr>
              <p:spPr>
                <a:xfrm>
                  <a:off x="2541415" y="427122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" name="楕円 229">
                  <a:extLst>
                    <a:ext uri="{FF2B5EF4-FFF2-40B4-BE49-F238E27FC236}">
                      <a16:creationId xmlns:a16="http://schemas.microsoft.com/office/drawing/2014/main" id="{44FCF42C-3427-43F7-A76E-8126918ADBDF}"/>
                    </a:ext>
                  </a:extLst>
                </p:cNvPr>
                <p:cNvSpPr/>
                <p:nvPr/>
              </p:nvSpPr>
              <p:spPr>
                <a:xfrm>
                  <a:off x="2624020" y="418856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" name="楕円 230">
                  <a:extLst>
                    <a:ext uri="{FF2B5EF4-FFF2-40B4-BE49-F238E27FC236}">
                      <a16:creationId xmlns:a16="http://schemas.microsoft.com/office/drawing/2014/main" id="{36F31D1C-7FDD-432B-BC8B-A1B287F13414}"/>
                    </a:ext>
                  </a:extLst>
                </p:cNvPr>
                <p:cNvSpPr/>
                <p:nvPr/>
              </p:nvSpPr>
              <p:spPr>
                <a:xfrm>
                  <a:off x="2465102" y="4186106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2" name="楕円 231">
                  <a:extLst>
                    <a:ext uri="{FF2B5EF4-FFF2-40B4-BE49-F238E27FC236}">
                      <a16:creationId xmlns:a16="http://schemas.microsoft.com/office/drawing/2014/main" id="{83158BB5-6FB8-4288-A968-1AF3AB3BAC5D}"/>
                    </a:ext>
                  </a:extLst>
                </p:cNvPr>
                <p:cNvSpPr/>
                <p:nvPr/>
              </p:nvSpPr>
              <p:spPr>
                <a:xfrm>
                  <a:off x="2491160" y="4235392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3" name="楕円 232">
                  <a:extLst>
                    <a:ext uri="{FF2B5EF4-FFF2-40B4-BE49-F238E27FC236}">
                      <a16:creationId xmlns:a16="http://schemas.microsoft.com/office/drawing/2014/main" id="{200ECBC5-60F2-49BD-8205-CA0BBDA945D8}"/>
                    </a:ext>
                  </a:extLst>
                </p:cNvPr>
                <p:cNvSpPr/>
                <p:nvPr/>
              </p:nvSpPr>
              <p:spPr>
                <a:xfrm>
                  <a:off x="2505156" y="4135705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4" name="楕円 233">
                  <a:extLst>
                    <a:ext uri="{FF2B5EF4-FFF2-40B4-BE49-F238E27FC236}">
                      <a16:creationId xmlns:a16="http://schemas.microsoft.com/office/drawing/2014/main" id="{B1F74285-18F6-4602-8D05-26567C08B5A4}"/>
                    </a:ext>
                  </a:extLst>
                </p:cNvPr>
                <p:cNvSpPr/>
                <p:nvPr/>
              </p:nvSpPr>
              <p:spPr>
                <a:xfrm>
                  <a:off x="2598831" y="414539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5" name="楕円 234">
                  <a:extLst>
                    <a:ext uri="{FF2B5EF4-FFF2-40B4-BE49-F238E27FC236}">
                      <a16:creationId xmlns:a16="http://schemas.microsoft.com/office/drawing/2014/main" id="{44EEB45F-5C8E-4F07-892E-203E8A906FD8}"/>
                    </a:ext>
                  </a:extLst>
                </p:cNvPr>
                <p:cNvSpPr/>
                <p:nvPr/>
              </p:nvSpPr>
              <p:spPr>
                <a:xfrm>
                  <a:off x="2550941" y="4195019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6" name="楕円 235">
                  <a:extLst>
                    <a:ext uri="{FF2B5EF4-FFF2-40B4-BE49-F238E27FC236}">
                      <a16:creationId xmlns:a16="http://schemas.microsoft.com/office/drawing/2014/main" id="{87D8F980-52AF-492B-AD98-7024314ADBBB}"/>
                    </a:ext>
                  </a:extLst>
                </p:cNvPr>
                <p:cNvSpPr/>
                <p:nvPr/>
              </p:nvSpPr>
              <p:spPr>
                <a:xfrm>
                  <a:off x="2603534" y="4248424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01" name="グループ化 100">
              <a:extLst>
                <a:ext uri="{FF2B5EF4-FFF2-40B4-BE49-F238E27FC236}">
                  <a16:creationId xmlns:a16="http://schemas.microsoft.com/office/drawing/2014/main" id="{FB36B17B-9541-4C4B-9145-BACB54E78E53}"/>
                </a:ext>
              </a:extLst>
            </p:cNvPr>
            <p:cNvGrpSpPr/>
            <p:nvPr/>
          </p:nvGrpSpPr>
          <p:grpSpPr>
            <a:xfrm>
              <a:off x="2192845" y="3509936"/>
              <a:ext cx="1088447" cy="1032967"/>
              <a:chOff x="1853161" y="1044984"/>
              <a:chExt cx="1426626" cy="1519427"/>
            </a:xfrm>
          </p:grpSpPr>
          <p:sp>
            <p:nvSpPr>
              <p:cNvPr id="102" name="楕円 1285">
                <a:extLst>
                  <a:ext uri="{FF2B5EF4-FFF2-40B4-BE49-F238E27FC236}">
                    <a16:creationId xmlns:a16="http://schemas.microsoft.com/office/drawing/2014/main" id="{D553C214-0612-4EAE-86A1-C3C48EE980B5}"/>
                  </a:ext>
                </a:extLst>
              </p:cNvPr>
              <p:cNvSpPr/>
              <p:nvPr/>
            </p:nvSpPr>
            <p:spPr>
              <a:xfrm rot="7200000">
                <a:off x="2679713" y="165443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楕円 1285">
                <a:extLst>
                  <a:ext uri="{FF2B5EF4-FFF2-40B4-BE49-F238E27FC236}">
                    <a16:creationId xmlns:a16="http://schemas.microsoft.com/office/drawing/2014/main" id="{E93442A1-1119-422F-BDA1-83059AC0E90C}"/>
                  </a:ext>
                </a:extLst>
              </p:cNvPr>
              <p:cNvSpPr/>
              <p:nvPr/>
            </p:nvSpPr>
            <p:spPr>
              <a:xfrm rot="18000000">
                <a:off x="2003647" y="1258096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楕円 1285">
                <a:extLst>
                  <a:ext uri="{FF2B5EF4-FFF2-40B4-BE49-F238E27FC236}">
                    <a16:creationId xmlns:a16="http://schemas.microsoft.com/office/drawing/2014/main" id="{7E4450D6-0815-4C84-BD03-2BE4EB7B5B0D}"/>
                  </a:ext>
                </a:extLst>
              </p:cNvPr>
              <p:cNvSpPr/>
              <p:nvPr/>
            </p:nvSpPr>
            <p:spPr>
              <a:xfrm rot="3600000">
                <a:off x="2666135" y="1259183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楕円 1285">
                <a:extLst>
                  <a:ext uri="{FF2B5EF4-FFF2-40B4-BE49-F238E27FC236}">
                    <a16:creationId xmlns:a16="http://schemas.microsoft.com/office/drawing/2014/main" id="{9D3529A9-2EC7-4218-AA98-9F904DDF57DF}"/>
                  </a:ext>
                </a:extLst>
              </p:cNvPr>
              <p:cNvSpPr/>
              <p:nvPr/>
            </p:nvSpPr>
            <p:spPr>
              <a:xfrm rot="14400000">
                <a:off x="1992918" y="164624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楕円 1285">
                <a:extLst>
                  <a:ext uri="{FF2B5EF4-FFF2-40B4-BE49-F238E27FC236}">
                    <a16:creationId xmlns:a16="http://schemas.microsoft.com/office/drawing/2014/main" id="{1F01AF60-35AA-46BA-9259-21400D5608B6}"/>
                  </a:ext>
                </a:extLst>
              </p:cNvPr>
              <p:cNvSpPr/>
              <p:nvPr/>
            </p:nvSpPr>
            <p:spPr>
              <a:xfrm>
                <a:off x="2337417" y="1044984"/>
                <a:ext cx="471221" cy="728926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71" h="728926">
                    <a:moveTo>
                      <a:pt x="1102" y="383550"/>
                    </a:moveTo>
                    <a:cubicBezTo>
                      <a:pt x="14639" y="219213"/>
                      <a:pt x="73507" y="-4688"/>
                      <a:pt x="248383" y="74"/>
                    </a:cubicBezTo>
                    <a:cubicBezTo>
                      <a:pt x="423259" y="4836"/>
                      <a:pt x="484832" y="192804"/>
                      <a:pt x="528152" y="383550"/>
                    </a:cubicBezTo>
                    <a:cubicBezTo>
                      <a:pt x="571472" y="574296"/>
                      <a:pt x="422868" y="652726"/>
                      <a:pt x="264627" y="728926"/>
                    </a:cubicBezTo>
                    <a:cubicBezTo>
                      <a:pt x="100036" y="620976"/>
                      <a:pt x="-12435" y="547887"/>
                      <a:pt x="1102" y="383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楕円 1285">
                <a:extLst>
                  <a:ext uri="{FF2B5EF4-FFF2-40B4-BE49-F238E27FC236}">
                    <a16:creationId xmlns:a16="http://schemas.microsoft.com/office/drawing/2014/main" id="{EAEFE0B5-8C72-4D7F-AA79-0F94C279EBDE}"/>
                  </a:ext>
                </a:extLst>
              </p:cNvPr>
              <p:cNvSpPr/>
              <p:nvPr/>
            </p:nvSpPr>
            <p:spPr>
              <a:xfrm rot="10800000">
                <a:off x="2344064" y="1821271"/>
                <a:ext cx="463626" cy="743140"/>
              </a:xfrm>
              <a:custGeom>
                <a:avLst/>
                <a:gdLst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376 h 690752"/>
                  <a:gd name="connsiteX1" fmla="*/ 263525 w 527050"/>
                  <a:gd name="connsiteY1" fmla="*/ 0 h 690752"/>
                  <a:gd name="connsiteX2" fmla="*/ 527050 w 527050"/>
                  <a:gd name="connsiteY2" fmla="*/ 345376 h 690752"/>
                  <a:gd name="connsiteX3" fmla="*/ 263525 w 527050"/>
                  <a:gd name="connsiteY3" fmla="*/ 690752 h 690752"/>
                  <a:gd name="connsiteX4" fmla="*/ 0 w 527050"/>
                  <a:gd name="connsiteY4" fmla="*/ 345376 h 690752"/>
                  <a:gd name="connsiteX0" fmla="*/ 0 w 527050"/>
                  <a:gd name="connsiteY0" fmla="*/ 345480 h 690856"/>
                  <a:gd name="connsiteX1" fmla="*/ 263525 w 527050"/>
                  <a:gd name="connsiteY1" fmla="*/ 104 h 690856"/>
                  <a:gd name="connsiteX2" fmla="*/ 527050 w 527050"/>
                  <a:gd name="connsiteY2" fmla="*/ 345480 h 690856"/>
                  <a:gd name="connsiteX3" fmla="*/ 263525 w 527050"/>
                  <a:gd name="connsiteY3" fmla="*/ 690856 h 690856"/>
                  <a:gd name="connsiteX4" fmla="*/ 0 w 527050"/>
                  <a:gd name="connsiteY4" fmla="*/ 345480 h 690856"/>
                  <a:gd name="connsiteX0" fmla="*/ 0 w 527050"/>
                  <a:gd name="connsiteY0" fmla="*/ 345473 h 690849"/>
                  <a:gd name="connsiteX1" fmla="*/ 263525 w 527050"/>
                  <a:gd name="connsiteY1" fmla="*/ 97 h 690849"/>
                  <a:gd name="connsiteX2" fmla="*/ 527050 w 527050"/>
                  <a:gd name="connsiteY2" fmla="*/ 345473 h 690849"/>
                  <a:gd name="connsiteX3" fmla="*/ 263525 w 527050"/>
                  <a:gd name="connsiteY3" fmla="*/ 690849 h 690849"/>
                  <a:gd name="connsiteX4" fmla="*/ 0 w 527050"/>
                  <a:gd name="connsiteY4" fmla="*/ 345473 h 690849"/>
                  <a:gd name="connsiteX0" fmla="*/ 70 w 527120"/>
                  <a:gd name="connsiteY0" fmla="*/ 383538 h 728914"/>
                  <a:gd name="connsiteX1" fmla="*/ 247351 w 527120"/>
                  <a:gd name="connsiteY1" fmla="*/ 62 h 728914"/>
                  <a:gd name="connsiteX2" fmla="*/ 527120 w 527120"/>
                  <a:gd name="connsiteY2" fmla="*/ 383538 h 728914"/>
                  <a:gd name="connsiteX3" fmla="*/ 263595 w 527120"/>
                  <a:gd name="connsiteY3" fmla="*/ 728914 h 728914"/>
                  <a:gd name="connsiteX4" fmla="*/ 70 w 527120"/>
                  <a:gd name="connsiteY4" fmla="*/ 383538 h 728914"/>
                  <a:gd name="connsiteX0" fmla="*/ 1102 w 528152"/>
                  <a:gd name="connsiteY0" fmla="*/ 383550 h 728926"/>
                  <a:gd name="connsiteX1" fmla="*/ 248383 w 528152"/>
                  <a:gd name="connsiteY1" fmla="*/ 74 h 728926"/>
                  <a:gd name="connsiteX2" fmla="*/ 528152 w 528152"/>
                  <a:gd name="connsiteY2" fmla="*/ 383550 h 728926"/>
                  <a:gd name="connsiteX3" fmla="*/ 264627 w 528152"/>
                  <a:gd name="connsiteY3" fmla="*/ 728926 h 728926"/>
                  <a:gd name="connsiteX4" fmla="*/ 1102 w 528152"/>
                  <a:gd name="connsiteY4" fmla="*/ 383550 h 728926"/>
                  <a:gd name="connsiteX0" fmla="*/ 1102 w 542348"/>
                  <a:gd name="connsiteY0" fmla="*/ 383550 h 728926"/>
                  <a:gd name="connsiteX1" fmla="*/ 248383 w 542348"/>
                  <a:gd name="connsiteY1" fmla="*/ 74 h 728926"/>
                  <a:gd name="connsiteX2" fmla="*/ 528152 w 542348"/>
                  <a:gd name="connsiteY2" fmla="*/ 383550 h 728926"/>
                  <a:gd name="connsiteX3" fmla="*/ 264627 w 542348"/>
                  <a:gd name="connsiteY3" fmla="*/ 728926 h 728926"/>
                  <a:gd name="connsiteX4" fmla="*/ 1102 w 542348"/>
                  <a:gd name="connsiteY4" fmla="*/ 383550 h 728926"/>
                  <a:gd name="connsiteX0" fmla="*/ 1102 w 535771"/>
                  <a:gd name="connsiteY0" fmla="*/ 383550 h 728926"/>
                  <a:gd name="connsiteX1" fmla="*/ 248383 w 535771"/>
                  <a:gd name="connsiteY1" fmla="*/ 74 h 728926"/>
                  <a:gd name="connsiteX2" fmla="*/ 528152 w 535771"/>
                  <a:gd name="connsiteY2" fmla="*/ 383550 h 728926"/>
                  <a:gd name="connsiteX3" fmla="*/ 264627 w 535771"/>
                  <a:gd name="connsiteY3" fmla="*/ 728926 h 728926"/>
                  <a:gd name="connsiteX4" fmla="*/ 1102 w 535771"/>
                  <a:gd name="connsiteY4" fmla="*/ 383550 h 728926"/>
                  <a:gd name="connsiteX0" fmla="*/ 1102 w 535771"/>
                  <a:gd name="connsiteY0" fmla="*/ 385279 h 730655"/>
                  <a:gd name="connsiteX1" fmla="*/ 248383 w 535771"/>
                  <a:gd name="connsiteY1" fmla="*/ 1803 h 730655"/>
                  <a:gd name="connsiteX2" fmla="*/ 528152 w 535771"/>
                  <a:gd name="connsiteY2" fmla="*/ 385279 h 730655"/>
                  <a:gd name="connsiteX3" fmla="*/ 264627 w 535771"/>
                  <a:gd name="connsiteY3" fmla="*/ 730655 h 730655"/>
                  <a:gd name="connsiteX4" fmla="*/ 1102 w 535771"/>
                  <a:gd name="connsiteY4" fmla="*/ 385279 h 730655"/>
                  <a:gd name="connsiteX0" fmla="*/ 24 w 527114"/>
                  <a:gd name="connsiteY0" fmla="*/ 399113 h 744489"/>
                  <a:gd name="connsiteX1" fmla="*/ 274379 w 527114"/>
                  <a:gd name="connsiteY1" fmla="*/ 1349 h 744489"/>
                  <a:gd name="connsiteX2" fmla="*/ 527074 w 527114"/>
                  <a:gd name="connsiteY2" fmla="*/ 399113 h 744489"/>
                  <a:gd name="connsiteX3" fmla="*/ 263549 w 527114"/>
                  <a:gd name="connsiteY3" fmla="*/ 744489 h 744489"/>
                  <a:gd name="connsiteX4" fmla="*/ 24 w 527114"/>
                  <a:gd name="connsiteY4" fmla="*/ 399113 h 744489"/>
                  <a:gd name="connsiteX0" fmla="*/ 24 w 527136"/>
                  <a:gd name="connsiteY0" fmla="*/ 397764 h 743140"/>
                  <a:gd name="connsiteX1" fmla="*/ 274379 w 527136"/>
                  <a:gd name="connsiteY1" fmla="*/ 0 h 743140"/>
                  <a:gd name="connsiteX2" fmla="*/ 527074 w 527136"/>
                  <a:gd name="connsiteY2" fmla="*/ 397764 h 743140"/>
                  <a:gd name="connsiteX3" fmla="*/ 263549 w 527136"/>
                  <a:gd name="connsiteY3" fmla="*/ 743140 h 743140"/>
                  <a:gd name="connsiteX4" fmla="*/ 24 w 527136"/>
                  <a:gd name="connsiteY4" fmla="*/ 397764 h 74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136" h="743140">
                    <a:moveTo>
                      <a:pt x="24" y="397764"/>
                    </a:moveTo>
                    <a:cubicBezTo>
                      <a:pt x="1829" y="273907"/>
                      <a:pt x="56183" y="0"/>
                      <a:pt x="274379" y="0"/>
                    </a:cubicBezTo>
                    <a:cubicBezTo>
                      <a:pt x="492575" y="0"/>
                      <a:pt x="528879" y="273907"/>
                      <a:pt x="527074" y="397764"/>
                    </a:cubicBezTo>
                    <a:cubicBezTo>
                      <a:pt x="525269" y="521621"/>
                      <a:pt x="421790" y="666940"/>
                      <a:pt x="263549" y="743140"/>
                    </a:cubicBezTo>
                    <a:cubicBezTo>
                      <a:pt x="98958" y="635190"/>
                      <a:pt x="-1781" y="521621"/>
                      <a:pt x="24" y="397764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08" name="グループ化 107">
                <a:extLst>
                  <a:ext uri="{FF2B5EF4-FFF2-40B4-BE49-F238E27FC236}">
                    <a16:creationId xmlns:a16="http://schemas.microsoft.com/office/drawing/2014/main" id="{80C9D493-436F-47BE-9F7B-E9A20801F7E9}"/>
                  </a:ext>
                </a:extLst>
              </p:cNvPr>
              <p:cNvGrpSpPr/>
              <p:nvPr/>
            </p:nvGrpSpPr>
            <p:grpSpPr>
              <a:xfrm>
                <a:off x="2291384" y="1557156"/>
                <a:ext cx="551015" cy="551015"/>
                <a:chOff x="2291384" y="3936467"/>
                <a:chExt cx="551015" cy="551015"/>
              </a:xfrm>
            </p:grpSpPr>
            <p:sp>
              <p:nvSpPr>
                <p:cNvPr id="109" name="楕円 108">
                  <a:extLst>
                    <a:ext uri="{FF2B5EF4-FFF2-40B4-BE49-F238E27FC236}">
                      <a16:creationId xmlns:a16="http://schemas.microsoft.com/office/drawing/2014/main" id="{AEC8F474-039C-4E9F-949D-C227A3E8DABA}"/>
                    </a:ext>
                  </a:extLst>
                </p:cNvPr>
                <p:cNvSpPr/>
                <p:nvPr/>
              </p:nvSpPr>
              <p:spPr>
                <a:xfrm>
                  <a:off x="2506939" y="4156425"/>
                  <a:ext cx="126078" cy="126078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10" name="グループ化 109">
                  <a:extLst>
                    <a:ext uri="{FF2B5EF4-FFF2-40B4-BE49-F238E27FC236}">
                      <a16:creationId xmlns:a16="http://schemas.microsoft.com/office/drawing/2014/main" id="{518BA308-23CA-44EC-B507-3BFFCD487257}"/>
                    </a:ext>
                  </a:extLst>
                </p:cNvPr>
                <p:cNvGrpSpPr/>
                <p:nvPr/>
              </p:nvGrpSpPr>
              <p:grpSpPr>
                <a:xfrm>
                  <a:off x="2291384" y="3936467"/>
                  <a:ext cx="551015" cy="551015"/>
                  <a:chOff x="2291384" y="3936467"/>
                  <a:chExt cx="551015" cy="551015"/>
                </a:xfrm>
              </p:grpSpPr>
              <p:sp>
                <p:nvSpPr>
                  <p:cNvPr id="201" name="楕円 200">
                    <a:extLst>
                      <a:ext uri="{FF2B5EF4-FFF2-40B4-BE49-F238E27FC236}">
                        <a16:creationId xmlns:a16="http://schemas.microsoft.com/office/drawing/2014/main" id="{112A01C9-2101-4619-B0F3-2B2CEB621859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2" name="楕円 201">
                    <a:extLst>
                      <a:ext uri="{FF2B5EF4-FFF2-40B4-BE49-F238E27FC236}">
                        <a16:creationId xmlns:a16="http://schemas.microsoft.com/office/drawing/2014/main" id="{4AE1115C-DEDF-445F-BC52-6002813D7502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3" name="楕円 202">
                    <a:extLst>
                      <a:ext uri="{FF2B5EF4-FFF2-40B4-BE49-F238E27FC236}">
                        <a16:creationId xmlns:a16="http://schemas.microsoft.com/office/drawing/2014/main" id="{2CC0D2D9-5A16-4B8D-B52D-4FD95E4E4241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4" name="楕円 203">
                    <a:extLst>
                      <a:ext uri="{FF2B5EF4-FFF2-40B4-BE49-F238E27FC236}">
                        <a16:creationId xmlns:a16="http://schemas.microsoft.com/office/drawing/2014/main" id="{4E43E988-8610-4C4F-9297-2680947D6B0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5" name="楕円 204">
                    <a:extLst>
                      <a:ext uri="{FF2B5EF4-FFF2-40B4-BE49-F238E27FC236}">
                        <a16:creationId xmlns:a16="http://schemas.microsoft.com/office/drawing/2014/main" id="{4DE169CC-D7C3-4622-AD4F-D4C9A9D7B9B3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6" name="楕円 205">
                    <a:extLst>
                      <a:ext uri="{FF2B5EF4-FFF2-40B4-BE49-F238E27FC236}">
                        <a16:creationId xmlns:a16="http://schemas.microsoft.com/office/drawing/2014/main" id="{F4DBB0F1-704B-447D-8305-6C41989261FF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7" name="楕円 206">
                    <a:extLst>
                      <a:ext uri="{FF2B5EF4-FFF2-40B4-BE49-F238E27FC236}">
                        <a16:creationId xmlns:a16="http://schemas.microsoft.com/office/drawing/2014/main" id="{87E40EA2-8CDE-43C9-9DF4-C22FF62E508D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8" name="楕円 207">
                    <a:extLst>
                      <a:ext uri="{FF2B5EF4-FFF2-40B4-BE49-F238E27FC236}">
                        <a16:creationId xmlns:a16="http://schemas.microsoft.com/office/drawing/2014/main" id="{65D78E24-6ED9-4049-B7F4-F31D803858B7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9" name="楕円 208">
                    <a:extLst>
                      <a:ext uri="{FF2B5EF4-FFF2-40B4-BE49-F238E27FC236}">
                        <a16:creationId xmlns:a16="http://schemas.microsoft.com/office/drawing/2014/main" id="{771A7FEA-7038-4ABF-8427-3B3560065AAF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0" name="楕円 209">
                    <a:extLst>
                      <a:ext uri="{FF2B5EF4-FFF2-40B4-BE49-F238E27FC236}">
                        <a16:creationId xmlns:a16="http://schemas.microsoft.com/office/drawing/2014/main" id="{16A17012-F0A5-49DC-8A24-1F86AA0395AF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1" name="楕円 210">
                    <a:extLst>
                      <a:ext uri="{FF2B5EF4-FFF2-40B4-BE49-F238E27FC236}">
                        <a16:creationId xmlns:a16="http://schemas.microsoft.com/office/drawing/2014/main" id="{788FDA0C-37D2-44B6-9BAB-581937CFC75B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2" name="楕円 211">
                    <a:extLst>
                      <a:ext uri="{FF2B5EF4-FFF2-40B4-BE49-F238E27FC236}">
                        <a16:creationId xmlns:a16="http://schemas.microsoft.com/office/drawing/2014/main" id="{34A95C70-466D-4D97-A893-B2E09B4630F6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3" name="楕円 212">
                    <a:extLst>
                      <a:ext uri="{FF2B5EF4-FFF2-40B4-BE49-F238E27FC236}">
                        <a16:creationId xmlns:a16="http://schemas.microsoft.com/office/drawing/2014/main" id="{D3C9D944-00D5-4CB1-AB5D-446A4BFDD472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4" name="楕円 213">
                    <a:extLst>
                      <a:ext uri="{FF2B5EF4-FFF2-40B4-BE49-F238E27FC236}">
                        <a16:creationId xmlns:a16="http://schemas.microsoft.com/office/drawing/2014/main" id="{D8951709-37B7-4AFA-BE97-F1B2178BFFBC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5" name="楕円 214">
                    <a:extLst>
                      <a:ext uri="{FF2B5EF4-FFF2-40B4-BE49-F238E27FC236}">
                        <a16:creationId xmlns:a16="http://schemas.microsoft.com/office/drawing/2014/main" id="{55ACF271-F7D0-420A-B1D0-7C884A409AE2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6" name="楕円 215">
                    <a:extLst>
                      <a:ext uri="{FF2B5EF4-FFF2-40B4-BE49-F238E27FC236}">
                        <a16:creationId xmlns:a16="http://schemas.microsoft.com/office/drawing/2014/main" id="{4513ECA8-3760-44E2-9690-1DE0765F171B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11" name="グループ化 110">
                  <a:extLst>
                    <a:ext uri="{FF2B5EF4-FFF2-40B4-BE49-F238E27FC236}">
                      <a16:creationId xmlns:a16="http://schemas.microsoft.com/office/drawing/2014/main" id="{5E9EA704-90E9-4C13-96D8-93D378185002}"/>
                    </a:ext>
                  </a:extLst>
                </p:cNvPr>
                <p:cNvGrpSpPr/>
                <p:nvPr/>
              </p:nvGrpSpPr>
              <p:grpSpPr>
                <a:xfrm rot="1447425">
                  <a:off x="2321820" y="3966904"/>
                  <a:ext cx="490144" cy="490142"/>
                  <a:chOff x="2291384" y="3936467"/>
                  <a:chExt cx="551015" cy="551015"/>
                </a:xfrm>
              </p:grpSpPr>
              <p:sp>
                <p:nvSpPr>
                  <p:cNvPr id="185" name="楕円 184">
                    <a:extLst>
                      <a:ext uri="{FF2B5EF4-FFF2-40B4-BE49-F238E27FC236}">
                        <a16:creationId xmlns:a16="http://schemas.microsoft.com/office/drawing/2014/main" id="{9CEDB17A-571C-449C-9C3B-BC4ABA4E802C}"/>
                      </a:ext>
                    </a:extLst>
                  </p:cNvPr>
                  <p:cNvSpPr/>
                  <p:nvPr/>
                </p:nvSpPr>
                <p:spPr>
                  <a:xfrm>
                    <a:off x="2541415" y="393646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" name="楕円 185">
                    <a:extLst>
                      <a:ext uri="{FF2B5EF4-FFF2-40B4-BE49-F238E27FC236}">
                        <a16:creationId xmlns:a16="http://schemas.microsoft.com/office/drawing/2014/main" id="{3553180E-9AE7-4BDB-BBE6-6E9A50F3FA22}"/>
                      </a:ext>
                    </a:extLst>
                  </p:cNvPr>
                  <p:cNvSpPr/>
                  <p:nvPr/>
                </p:nvSpPr>
                <p:spPr>
                  <a:xfrm>
                    <a:off x="2541415" y="443653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" name="楕円 186">
                    <a:extLst>
                      <a:ext uri="{FF2B5EF4-FFF2-40B4-BE49-F238E27FC236}">
                        <a16:creationId xmlns:a16="http://schemas.microsoft.com/office/drawing/2014/main" id="{330D3D3D-DAB7-4EC8-96BB-ECBEFFC9AD4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791447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" name="楕円 187">
                    <a:extLst>
                      <a:ext uri="{FF2B5EF4-FFF2-40B4-BE49-F238E27FC236}">
                        <a16:creationId xmlns:a16="http://schemas.microsoft.com/office/drawing/2014/main" id="{C8336FC2-17AB-4EBC-961D-93080F23EA1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91384" y="4186499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" name="楕円 188">
                    <a:extLst>
                      <a:ext uri="{FF2B5EF4-FFF2-40B4-BE49-F238E27FC236}">
                        <a16:creationId xmlns:a16="http://schemas.microsoft.com/office/drawing/2014/main" id="{8029E069-7428-47BC-9203-DCF5E57C5738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715343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" name="楕円 189">
                    <a:extLst>
                      <a:ext uri="{FF2B5EF4-FFF2-40B4-BE49-F238E27FC236}">
                        <a16:creationId xmlns:a16="http://schemas.microsoft.com/office/drawing/2014/main" id="{D4D4DA78-FA90-4A85-BFA2-4A20E3F30462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361745" y="4363298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" name="楕円 190">
                    <a:extLst>
                      <a:ext uri="{FF2B5EF4-FFF2-40B4-BE49-F238E27FC236}">
                        <a16:creationId xmlns:a16="http://schemas.microsoft.com/office/drawing/2014/main" id="{83F4225C-A304-4B4D-80B1-A724BA4DEF02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715343" y="4363297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" name="楕円 191">
                    <a:extLst>
                      <a:ext uri="{FF2B5EF4-FFF2-40B4-BE49-F238E27FC236}">
                        <a16:creationId xmlns:a16="http://schemas.microsoft.com/office/drawing/2014/main" id="{B64DDC5D-868A-4C2C-9D33-9CD60F5DC391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361745" y="4009700"/>
                    <a:ext cx="50952" cy="50952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" name="楕円 192">
                    <a:extLst>
                      <a:ext uri="{FF2B5EF4-FFF2-40B4-BE49-F238E27FC236}">
                        <a16:creationId xmlns:a16="http://schemas.microsoft.com/office/drawing/2014/main" id="{90969210-3E4B-45DF-A380-C5015A8D5D66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594819" y="4016229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" name="楕円 193">
                    <a:extLst>
                      <a:ext uri="{FF2B5EF4-FFF2-40B4-BE49-F238E27FC236}">
                        <a16:creationId xmlns:a16="http://schemas.microsoft.com/office/drawing/2014/main" id="{EE0DC1C3-6503-497C-AFFA-9E6E335C7259}"/>
                      </a:ext>
                    </a:extLst>
                  </p:cNvPr>
                  <p:cNvSpPr/>
                  <p:nvPr/>
                </p:nvSpPr>
                <p:spPr>
                  <a:xfrm rot="1048737">
                    <a:off x="2486528" y="4360125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" name="楕円 194">
                    <a:extLst>
                      <a:ext uri="{FF2B5EF4-FFF2-40B4-BE49-F238E27FC236}">
                        <a16:creationId xmlns:a16="http://schemas.microsoft.com/office/drawing/2014/main" id="{609AF7BD-421E-4148-B3EA-653670F774CF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712623" y="424232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" name="楕円 195">
                    <a:extLst>
                      <a:ext uri="{FF2B5EF4-FFF2-40B4-BE49-F238E27FC236}">
                        <a16:creationId xmlns:a16="http://schemas.microsoft.com/office/drawing/2014/main" id="{5EC958D7-ECD6-45B3-A1B0-EBAFDED82E1F}"/>
                      </a:ext>
                    </a:extLst>
                  </p:cNvPr>
                  <p:cNvSpPr/>
                  <p:nvPr/>
                </p:nvSpPr>
                <p:spPr>
                  <a:xfrm rot="6448737">
                    <a:off x="2368725" y="4134031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" name="楕円 196">
                    <a:extLst>
                      <a:ext uri="{FF2B5EF4-FFF2-40B4-BE49-F238E27FC236}">
                        <a16:creationId xmlns:a16="http://schemas.microsoft.com/office/drawing/2014/main" id="{C2B1E2E1-604C-4367-8BCF-2F64229678E1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698572" y="4104256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" name="楕円 197">
                    <a:extLst>
                      <a:ext uri="{FF2B5EF4-FFF2-40B4-BE49-F238E27FC236}">
                        <a16:creationId xmlns:a16="http://schemas.microsoft.com/office/drawing/2014/main" id="{469D42DD-3BF5-4F3D-84DC-C75093186514}"/>
                      </a:ext>
                    </a:extLst>
                  </p:cNvPr>
                  <p:cNvSpPr/>
                  <p:nvPr/>
                </p:nvSpPr>
                <p:spPr>
                  <a:xfrm rot="3748737">
                    <a:off x="2378826" y="4270854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9" name="楕円 198">
                    <a:extLst>
                      <a:ext uri="{FF2B5EF4-FFF2-40B4-BE49-F238E27FC236}">
                        <a16:creationId xmlns:a16="http://schemas.microsoft.com/office/drawing/2014/main" id="{0158D40B-1D46-40C2-BFC4-C17037221CFF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621999" y="4347428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0" name="楕円 199">
                    <a:extLst>
                      <a:ext uri="{FF2B5EF4-FFF2-40B4-BE49-F238E27FC236}">
                        <a16:creationId xmlns:a16="http://schemas.microsoft.com/office/drawing/2014/main" id="{10E7C2BC-D4A4-4084-A61E-F15B833833C4}"/>
                      </a:ext>
                    </a:extLst>
                  </p:cNvPr>
                  <p:cNvSpPr/>
                  <p:nvPr/>
                </p:nvSpPr>
                <p:spPr>
                  <a:xfrm rot="9148737">
                    <a:off x="2455399" y="4027683"/>
                    <a:ext cx="47596" cy="47596"/>
                  </a:xfrm>
                  <a:prstGeom prst="ellipse">
                    <a:avLst/>
                  </a:prstGeom>
                  <a:solidFill>
                    <a:srgbClr val="FF66CC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12" name="楕円 111">
                  <a:extLst>
                    <a:ext uri="{FF2B5EF4-FFF2-40B4-BE49-F238E27FC236}">
                      <a16:creationId xmlns:a16="http://schemas.microsoft.com/office/drawing/2014/main" id="{ED539109-18F6-4709-97A1-03E7A0A8A4EA}"/>
                    </a:ext>
                  </a:extLst>
                </p:cNvPr>
                <p:cNvSpPr/>
                <p:nvPr/>
              </p:nvSpPr>
              <p:spPr>
                <a:xfrm>
                  <a:off x="2553046" y="410591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" name="楕円 112">
                  <a:extLst>
                    <a:ext uri="{FF2B5EF4-FFF2-40B4-BE49-F238E27FC236}">
                      <a16:creationId xmlns:a16="http://schemas.microsoft.com/office/drawing/2014/main" id="{2A7643DF-5892-40EE-BBED-719CC05BB622}"/>
                    </a:ext>
                  </a:extLst>
                </p:cNvPr>
                <p:cNvSpPr/>
                <p:nvPr/>
              </p:nvSpPr>
              <p:spPr>
                <a:xfrm>
                  <a:off x="2541415" y="4271220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" name="楕円 113">
                  <a:extLst>
                    <a:ext uri="{FF2B5EF4-FFF2-40B4-BE49-F238E27FC236}">
                      <a16:creationId xmlns:a16="http://schemas.microsoft.com/office/drawing/2014/main" id="{770768CB-EC5A-4B1A-BD2F-AD76B9258529}"/>
                    </a:ext>
                  </a:extLst>
                </p:cNvPr>
                <p:cNvSpPr/>
                <p:nvPr/>
              </p:nvSpPr>
              <p:spPr>
                <a:xfrm>
                  <a:off x="2624020" y="418856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" name="楕円 114">
                  <a:extLst>
                    <a:ext uri="{FF2B5EF4-FFF2-40B4-BE49-F238E27FC236}">
                      <a16:creationId xmlns:a16="http://schemas.microsoft.com/office/drawing/2014/main" id="{41C968E0-CA5A-4710-84D1-EEA43F50D5B7}"/>
                    </a:ext>
                  </a:extLst>
                </p:cNvPr>
                <p:cNvSpPr/>
                <p:nvPr/>
              </p:nvSpPr>
              <p:spPr>
                <a:xfrm>
                  <a:off x="2465102" y="4186106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" name="楕円 115">
                  <a:extLst>
                    <a:ext uri="{FF2B5EF4-FFF2-40B4-BE49-F238E27FC236}">
                      <a16:creationId xmlns:a16="http://schemas.microsoft.com/office/drawing/2014/main" id="{CA9C1BF8-BEC9-4803-8F39-C6005DC1C530}"/>
                    </a:ext>
                  </a:extLst>
                </p:cNvPr>
                <p:cNvSpPr/>
                <p:nvPr/>
              </p:nvSpPr>
              <p:spPr>
                <a:xfrm>
                  <a:off x="2491160" y="4235392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" name="楕円 116">
                  <a:extLst>
                    <a:ext uri="{FF2B5EF4-FFF2-40B4-BE49-F238E27FC236}">
                      <a16:creationId xmlns:a16="http://schemas.microsoft.com/office/drawing/2014/main" id="{F6E5FFCB-A021-402A-B7AF-3AE702CC1DF7}"/>
                    </a:ext>
                  </a:extLst>
                </p:cNvPr>
                <p:cNvSpPr/>
                <p:nvPr/>
              </p:nvSpPr>
              <p:spPr>
                <a:xfrm>
                  <a:off x="2505156" y="4135705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" name="楕円 181">
                  <a:extLst>
                    <a:ext uri="{FF2B5EF4-FFF2-40B4-BE49-F238E27FC236}">
                      <a16:creationId xmlns:a16="http://schemas.microsoft.com/office/drawing/2014/main" id="{C1DF7D8E-A113-414F-B269-01DA898C8CC3}"/>
                    </a:ext>
                  </a:extLst>
                </p:cNvPr>
                <p:cNvSpPr/>
                <p:nvPr/>
              </p:nvSpPr>
              <p:spPr>
                <a:xfrm>
                  <a:off x="2598831" y="4145391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" name="楕円 182">
                  <a:extLst>
                    <a:ext uri="{FF2B5EF4-FFF2-40B4-BE49-F238E27FC236}">
                      <a16:creationId xmlns:a16="http://schemas.microsoft.com/office/drawing/2014/main" id="{3FBCDEC9-57C2-44AD-8B12-3E7C6B8CBD1E}"/>
                    </a:ext>
                  </a:extLst>
                </p:cNvPr>
                <p:cNvSpPr/>
                <p:nvPr/>
              </p:nvSpPr>
              <p:spPr>
                <a:xfrm>
                  <a:off x="2550941" y="4195019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" name="楕円 183">
                  <a:extLst>
                    <a:ext uri="{FF2B5EF4-FFF2-40B4-BE49-F238E27FC236}">
                      <a16:creationId xmlns:a16="http://schemas.microsoft.com/office/drawing/2014/main" id="{B7B79722-5C9C-42DA-B2E4-A24C8FC3DBB2}"/>
                    </a:ext>
                  </a:extLst>
                </p:cNvPr>
                <p:cNvSpPr/>
                <p:nvPr/>
              </p:nvSpPr>
              <p:spPr>
                <a:xfrm>
                  <a:off x="2603534" y="4248424"/>
                  <a:ext cx="48890" cy="48890"/>
                </a:xfrm>
                <a:prstGeom prst="ellipse">
                  <a:avLst/>
                </a:prstGeom>
                <a:solidFill>
                  <a:srgbClr val="FFFF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320" name="グループ化 319">
            <a:extLst>
              <a:ext uri="{FF2B5EF4-FFF2-40B4-BE49-F238E27FC236}">
                <a16:creationId xmlns:a16="http://schemas.microsoft.com/office/drawing/2014/main" id="{0C516388-77BB-4536-A688-02BCB262057D}"/>
              </a:ext>
            </a:extLst>
          </p:cNvPr>
          <p:cNvGrpSpPr/>
          <p:nvPr/>
        </p:nvGrpSpPr>
        <p:grpSpPr>
          <a:xfrm>
            <a:off x="6629480" y="1303902"/>
            <a:ext cx="2575540" cy="2029119"/>
            <a:chOff x="708683" y="4158321"/>
            <a:chExt cx="2575540" cy="2029119"/>
          </a:xfrm>
        </p:grpSpPr>
        <p:sp>
          <p:nvSpPr>
            <p:cNvPr id="321" name="楕円 320">
              <a:extLst>
                <a:ext uri="{FF2B5EF4-FFF2-40B4-BE49-F238E27FC236}">
                  <a16:creationId xmlns:a16="http://schemas.microsoft.com/office/drawing/2014/main" id="{8229AFD2-C2E7-4940-AB23-FF344F4C764B}"/>
                </a:ext>
              </a:extLst>
            </p:cNvPr>
            <p:cNvSpPr/>
            <p:nvPr/>
          </p:nvSpPr>
          <p:spPr>
            <a:xfrm>
              <a:off x="1143000" y="5860559"/>
              <a:ext cx="1760220" cy="326881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: 図形 321">
              <a:extLst>
                <a:ext uri="{FF2B5EF4-FFF2-40B4-BE49-F238E27FC236}">
                  <a16:creationId xmlns:a16="http://schemas.microsoft.com/office/drawing/2014/main" id="{D8752353-6A3F-4FA2-AB5F-7513187421FE}"/>
                </a:ext>
              </a:extLst>
            </p:cNvPr>
            <p:cNvSpPr/>
            <p:nvPr/>
          </p:nvSpPr>
          <p:spPr>
            <a:xfrm flipH="1">
              <a:off x="708683" y="4356918"/>
              <a:ext cx="2221874" cy="1635876"/>
            </a:xfrm>
            <a:custGeom>
              <a:avLst/>
              <a:gdLst>
                <a:gd name="connsiteX0" fmla="*/ 1622560 w 3381773"/>
                <a:gd name="connsiteY0" fmla="*/ 0 h 2489864"/>
                <a:gd name="connsiteX1" fmla="*/ 1622561 w 3381773"/>
                <a:gd name="connsiteY1" fmla="*/ 0 h 2489864"/>
                <a:gd name="connsiteX2" fmla="*/ 1618922 w 3381773"/>
                <a:gd name="connsiteY2" fmla="*/ 16190 h 2489864"/>
                <a:gd name="connsiteX3" fmla="*/ 1611132 w 3381773"/>
                <a:gd name="connsiteY3" fmla="*/ 31837 h 2489864"/>
                <a:gd name="connsiteX4" fmla="*/ 1607831 w 3381773"/>
                <a:gd name="connsiteY4" fmla="*/ 513091 h 2489864"/>
                <a:gd name="connsiteX5" fmla="*/ 1640974 w 3381773"/>
                <a:gd name="connsiteY5" fmla="*/ 570674 h 2489864"/>
                <a:gd name="connsiteX6" fmla="*/ 1683478 w 3381773"/>
                <a:gd name="connsiteY6" fmla="*/ 504026 h 2489864"/>
                <a:gd name="connsiteX7" fmla="*/ 2204803 w 3381773"/>
                <a:gd name="connsiteY7" fmla="*/ 235761 h 2489864"/>
                <a:gd name="connsiteX8" fmla="*/ 2330673 w 3381773"/>
                <a:gd name="connsiteY8" fmla="*/ 237057 h 2489864"/>
                <a:gd name="connsiteX9" fmla="*/ 2330673 w 3381773"/>
                <a:gd name="connsiteY9" fmla="*/ 237058 h 2489864"/>
                <a:gd name="connsiteX10" fmla="*/ 2310834 w 3381773"/>
                <a:gd name="connsiteY10" fmla="*/ 242544 h 2489864"/>
                <a:gd name="connsiteX11" fmla="*/ 2289160 w 3381773"/>
                <a:gd name="connsiteY11" fmla="*/ 243173 h 2489864"/>
                <a:gd name="connsiteX12" fmla="*/ 1679608 w 3381773"/>
                <a:gd name="connsiteY12" fmla="*/ 678986 h 2489864"/>
                <a:gd name="connsiteX13" fmla="*/ 1658517 w 3381773"/>
                <a:gd name="connsiteY13" fmla="*/ 782021 h 2489864"/>
                <a:gd name="connsiteX14" fmla="*/ 1655876 w 3381773"/>
                <a:gd name="connsiteY14" fmla="*/ 781789 h 2489864"/>
                <a:gd name="connsiteX15" fmla="*/ 1655909 w 3381773"/>
                <a:gd name="connsiteY15" fmla="*/ 798945 h 2489864"/>
                <a:gd name="connsiteX16" fmla="*/ 1501760 w 3381773"/>
                <a:gd name="connsiteY16" fmla="*/ 1148306 h 2489864"/>
                <a:gd name="connsiteX17" fmla="*/ 1413703 w 3381773"/>
                <a:gd name="connsiteY17" fmla="*/ 1229229 h 2489864"/>
                <a:gd name="connsiteX18" fmla="*/ 1438836 w 3381773"/>
                <a:gd name="connsiteY18" fmla="*/ 1349054 h 2489864"/>
                <a:gd name="connsiteX19" fmla="*/ 1449319 w 3381773"/>
                <a:gd name="connsiteY19" fmla="*/ 1488976 h 2489864"/>
                <a:gd name="connsiteX20" fmla="*/ 1451678 w 3381773"/>
                <a:gd name="connsiteY20" fmla="*/ 1488976 h 2489864"/>
                <a:gd name="connsiteX21" fmla="*/ 1449640 w 3381773"/>
                <a:gd name="connsiteY21" fmla="*/ 1510252 h 2489864"/>
                <a:gd name="connsiteX22" fmla="*/ 1613072 w 3381773"/>
                <a:gd name="connsiteY22" fmla="*/ 2073174 h 2489864"/>
                <a:gd name="connsiteX23" fmla="*/ 1701617 w 3381773"/>
                <a:gd name="connsiteY23" fmla="*/ 2186084 h 2489864"/>
                <a:gd name="connsiteX24" fmla="*/ 1719820 w 3381773"/>
                <a:gd name="connsiteY24" fmla="*/ 2145173 h 2489864"/>
                <a:gd name="connsiteX25" fmla="*/ 1795720 w 3381773"/>
                <a:gd name="connsiteY25" fmla="*/ 1740348 h 2489864"/>
                <a:gd name="connsiteX26" fmla="*/ 1793649 w 3381773"/>
                <a:gd name="connsiteY26" fmla="*/ 1712721 h 2489864"/>
                <a:gd name="connsiteX27" fmla="*/ 1797227 w 3381773"/>
                <a:gd name="connsiteY27" fmla="*/ 1712721 h 2489864"/>
                <a:gd name="connsiteX28" fmla="*/ 1813413 w 3381773"/>
                <a:gd name="connsiteY28" fmla="*/ 1543788 h 2489864"/>
                <a:gd name="connsiteX29" fmla="*/ 2750916 w 3381773"/>
                <a:gd name="connsiteY29" fmla="*/ 739879 h 2489864"/>
                <a:gd name="connsiteX30" fmla="*/ 2750916 w 3381773"/>
                <a:gd name="connsiteY30" fmla="*/ 739881 h 2489864"/>
                <a:gd name="connsiteX31" fmla="*/ 2724889 w 3381773"/>
                <a:gd name="connsiteY31" fmla="*/ 751525 h 2489864"/>
                <a:gd name="connsiteX32" fmla="*/ 2695821 w 3381773"/>
                <a:gd name="connsiteY32" fmla="*/ 755604 h 2489864"/>
                <a:gd name="connsiteX33" fmla="*/ 1927713 w 3381773"/>
                <a:gd name="connsiteY33" fmla="*/ 1543788 h 2489864"/>
                <a:gd name="connsiteX34" fmla="*/ 1911527 w 3381773"/>
                <a:gd name="connsiteY34" fmla="*/ 1712721 h 2489864"/>
                <a:gd name="connsiteX35" fmla="*/ 1907949 w 3381773"/>
                <a:gd name="connsiteY35" fmla="*/ 1712721 h 2489864"/>
                <a:gd name="connsiteX36" fmla="*/ 1910020 w 3381773"/>
                <a:gd name="connsiteY36" fmla="*/ 1740348 h 2489864"/>
                <a:gd name="connsiteX37" fmla="*/ 1898710 w 3381773"/>
                <a:gd name="connsiteY37" fmla="*/ 1861191 h 2489864"/>
                <a:gd name="connsiteX38" fmla="*/ 1954933 w 3381773"/>
                <a:gd name="connsiteY38" fmla="*/ 1842820 h 2489864"/>
                <a:gd name="connsiteX39" fmla="*/ 2295113 w 3381773"/>
                <a:gd name="connsiteY39" fmla="*/ 1541736 h 2489864"/>
                <a:gd name="connsiteX40" fmla="*/ 2303739 w 3381773"/>
                <a:gd name="connsiteY40" fmla="*/ 1523201 h 2489864"/>
                <a:gd name="connsiteX41" fmla="*/ 2306428 w 3381773"/>
                <a:gd name="connsiteY41" fmla="*/ 1524754 h 2489864"/>
                <a:gd name="connsiteX42" fmla="*/ 2380855 w 3381773"/>
                <a:gd name="connsiteY42" fmla="*/ 1423939 h 2489864"/>
                <a:gd name="connsiteX43" fmla="*/ 3381773 w 3381773"/>
                <a:gd name="connsiteY43" fmla="*/ 1317580 h 2489864"/>
                <a:gd name="connsiteX44" fmla="*/ 3381772 w 3381773"/>
                <a:gd name="connsiteY44" fmla="*/ 1317582 h 2489864"/>
                <a:gd name="connsiteX45" fmla="*/ 3357919 w 3381773"/>
                <a:gd name="connsiteY45" fmla="*/ 1313720 h 2489864"/>
                <a:gd name="connsiteX46" fmla="*/ 3334568 w 3381773"/>
                <a:gd name="connsiteY46" fmla="*/ 1303711 h 2489864"/>
                <a:gd name="connsiteX47" fmla="*/ 2466763 w 3381773"/>
                <a:gd name="connsiteY47" fmla="*/ 1473538 h 2489864"/>
                <a:gd name="connsiteX48" fmla="*/ 2392337 w 3381773"/>
                <a:gd name="connsiteY48" fmla="*/ 1574354 h 2489864"/>
                <a:gd name="connsiteX49" fmla="*/ 2389648 w 3381773"/>
                <a:gd name="connsiteY49" fmla="*/ 1572801 h 2489864"/>
                <a:gd name="connsiteX50" fmla="*/ 2381022 w 3381773"/>
                <a:gd name="connsiteY50" fmla="*/ 1591335 h 2489864"/>
                <a:gd name="connsiteX51" fmla="*/ 2350348 w 3381773"/>
                <a:gd name="connsiteY51" fmla="*/ 1633110 h 2489864"/>
                <a:gd name="connsiteX52" fmla="*/ 2382502 w 3381773"/>
                <a:gd name="connsiteY52" fmla="*/ 1662596 h 2489864"/>
                <a:gd name="connsiteX53" fmla="*/ 2893574 w 3381773"/>
                <a:gd name="connsiteY53" fmla="*/ 1711547 h 2489864"/>
                <a:gd name="connsiteX54" fmla="*/ 2909872 w 3381773"/>
                <a:gd name="connsiteY54" fmla="*/ 1705324 h 2489864"/>
                <a:gd name="connsiteX55" fmla="*/ 2925985 w 3381773"/>
                <a:gd name="connsiteY55" fmla="*/ 1702785 h 2489864"/>
                <a:gd name="connsiteX56" fmla="*/ 2832534 w 3381773"/>
                <a:gd name="connsiteY56" fmla="*/ 1742111 h 2489864"/>
                <a:gd name="connsiteX57" fmla="*/ 2329183 w 3381773"/>
                <a:gd name="connsiteY57" fmla="*/ 1698842 h 2489864"/>
                <a:gd name="connsiteX58" fmla="*/ 2312812 w 3381773"/>
                <a:gd name="connsiteY58" fmla="*/ 1684232 h 2489864"/>
                <a:gd name="connsiteX59" fmla="*/ 2289546 w 3381773"/>
                <a:gd name="connsiteY59" fmla="*/ 1715919 h 2489864"/>
                <a:gd name="connsiteX60" fmla="*/ 1891879 w 3381773"/>
                <a:gd name="connsiteY60" fmla="*/ 1941092 h 2489864"/>
                <a:gd name="connsiteX61" fmla="*/ 1891224 w 3381773"/>
                <a:gd name="connsiteY61" fmla="*/ 1941187 h 2489864"/>
                <a:gd name="connsiteX62" fmla="*/ 1890514 w 3381773"/>
                <a:gd name="connsiteY62" fmla="*/ 1948771 h 2489864"/>
                <a:gd name="connsiteX63" fmla="*/ 1623423 w 3381773"/>
                <a:gd name="connsiteY63" fmla="*/ 2483074 h 2489864"/>
                <a:gd name="connsiteX64" fmla="*/ 1616109 w 3381773"/>
                <a:gd name="connsiteY64" fmla="*/ 2489864 h 2489864"/>
                <a:gd name="connsiteX65" fmla="*/ 1501809 w 3381773"/>
                <a:gd name="connsiteY65" fmla="*/ 2489864 h 2489864"/>
                <a:gd name="connsiteX66" fmla="*/ 1509123 w 3381773"/>
                <a:gd name="connsiteY66" fmla="*/ 2483074 h 2489864"/>
                <a:gd name="connsiteX67" fmla="*/ 1629727 w 3381773"/>
                <a:gd name="connsiteY67" fmla="*/ 2324844 h 2489864"/>
                <a:gd name="connsiteX68" fmla="*/ 1666234 w 3381773"/>
                <a:gd name="connsiteY68" fmla="*/ 2259769 h 2489864"/>
                <a:gd name="connsiteX69" fmla="*/ 1658925 w 3381773"/>
                <a:gd name="connsiteY69" fmla="*/ 2259769 h 2489864"/>
                <a:gd name="connsiteX70" fmla="*/ 1615623 w 3381773"/>
                <a:gd name="connsiteY70" fmla="*/ 2222180 h 2489864"/>
                <a:gd name="connsiteX71" fmla="*/ 1410542 w 3381773"/>
                <a:gd name="connsiteY71" fmla="*/ 1902151 h 2489864"/>
                <a:gd name="connsiteX72" fmla="*/ 1393156 w 3381773"/>
                <a:gd name="connsiteY72" fmla="*/ 1852174 h 2489864"/>
                <a:gd name="connsiteX73" fmla="*/ 1366699 w 3381773"/>
                <a:gd name="connsiteY73" fmla="*/ 1853608 h 2489864"/>
                <a:gd name="connsiteX74" fmla="*/ 975963 w 3381773"/>
                <a:gd name="connsiteY74" fmla="*/ 1716068 h 2489864"/>
                <a:gd name="connsiteX75" fmla="*/ 926920 w 3381773"/>
                <a:gd name="connsiteY75" fmla="*/ 1668608 h 2489864"/>
                <a:gd name="connsiteX76" fmla="*/ 906941 w 3381773"/>
                <a:gd name="connsiteY76" fmla="*/ 1693034 h 2489864"/>
                <a:gd name="connsiteX77" fmla="*/ 426102 w 3381773"/>
                <a:gd name="connsiteY77" fmla="*/ 1813386 h 2489864"/>
                <a:gd name="connsiteX78" fmla="*/ 330387 w 3381773"/>
                <a:gd name="connsiteY78" fmla="*/ 1789059 h 2489864"/>
                <a:gd name="connsiteX79" fmla="*/ 330388 w 3381773"/>
                <a:gd name="connsiteY79" fmla="*/ 1789058 h 2489864"/>
                <a:gd name="connsiteX80" fmla="*/ 346314 w 3381773"/>
                <a:gd name="connsiteY80" fmla="*/ 1789072 h 2489864"/>
                <a:gd name="connsiteX81" fmla="*/ 362921 w 3381773"/>
                <a:gd name="connsiteY81" fmla="*/ 1792690 h 2489864"/>
                <a:gd name="connsiteX82" fmla="*/ 850452 w 3381773"/>
                <a:gd name="connsiteY82" fmla="*/ 1665546 h 2489864"/>
                <a:gd name="connsiteX83" fmla="*/ 882347 w 3381773"/>
                <a:gd name="connsiteY83" fmla="*/ 1625474 h 2489864"/>
                <a:gd name="connsiteX84" fmla="*/ 873718 w 3381773"/>
                <a:gd name="connsiteY84" fmla="*/ 1617123 h 2489864"/>
                <a:gd name="connsiteX85" fmla="*/ 865578 w 3381773"/>
                <a:gd name="connsiteY85" fmla="*/ 1604621 h 2489864"/>
                <a:gd name="connsiteX86" fmla="*/ 864085 w 3381773"/>
                <a:gd name="connsiteY86" fmla="*/ 1605852 h 2489864"/>
                <a:gd name="connsiteX87" fmla="*/ 795430 w 3381773"/>
                <a:gd name="connsiteY87" fmla="*/ 1536096 h 2489864"/>
                <a:gd name="connsiteX88" fmla="*/ 1 w 3381773"/>
                <a:gd name="connsiteY88" fmla="*/ 1433962 h 2489864"/>
                <a:gd name="connsiteX89" fmla="*/ 0 w 3381773"/>
                <a:gd name="connsiteY89" fmla="*/ 1433961 h 2489864"/>
                <a:gd name="connsiteX90" fmla="*/ 56053 w 3381773"/>
                <a:gd name="connsiteY90" fmla="*/ 1391351 h 2489864"/>
                <a:gd name="connsiteX91" fmla="*/ 93992 w 3381773"/>
                <a:gd name="connsiteY91" fmla="*/ 1366989 h 2489864"/>
                <a:gd name="connsiteX92" fmla="*/ 179456 w 3381773"/>
                <a:gd name="connsiteY92" fmla="*/ 1338064 h 2489864"/>
                <a:gd name="connsiteX93" fmla="*/ 867784 w 3381773"/>
                <a:gd name="connsiteY93" fmla="*/ 1476445 h 2489864"/>
                <a:gd name="connsiteX94" fmla="*/ 936439 w 3381773"/>
                <a:gd name="connsiteY94" fmla="*/ 1546201 h 2489864"/>
                <a:gd name="connsiteX95" fmla="*/ 937932 w 3381773"/>
                <a:gd name="connsiteY95" fmla="*/ 1544970 h 2489864"/>
                <a:gd name="connsiteX96" fmla="*/ 946073 w 3381773"/>
                <a:gd name="connsiteY96" fmla="*/ 1557473 h 2489864"/>
                <a:gd name="connsiteX97" fmla="*/ 1299038 w 3381773"/>
                <a:gd name="connsiteY97" fmla="*/ 1774828 h 2489864"/>
                <a:gd name="connsiteX98" fmla="*/ 1372299 w 3381773"/>
                <a:gd name="connsiteY98" fmla="*/ 1784837 h 2489864"/>
                <a:gd name="connsiteX99" fmla="*/ 1354782 w 3381773"/>
                <a:gd name="connsiteY99" fmla="*/ 1713161 h 2489864"/>
                <a:gd name="connsiteX100" fmla="*/ 1335340 w 3381773"/>
                <a:gd name="connsiteY100" fmla="*/ 1510252 h 2489864"/>
                <a:gd name="connsiteX101" fmla="*/ 1337378 w 3381773"/>
                <a:gd name="connsiteY101" fmla="*/ 1488976 h 2489864"/>
                <a:gd name="connsiteX102" fmla="*/ 1335019 w 3381773"/>
                <a:gd name="connsiteY102" fmla="*/ 1488976 h 2489864"/>
                <a:gd name="connsiteX103" fmla="*/ 1324536 w 3381773"/>
                <a:gd name="connsiteY103" fmla="*/ 1349054 h 2489864"/>
                <a:gd name="connsiteX104" fmla="*/ 1245765 w 3381773"/>
                <a:gd name="connsiteY104" fmla="*/ 1074355 h 2489864"/>
                <a:gd name="connsiteX105" fmla="*/ 1208370 w 3381773"/>
                <a:gd name="connsiteY105" fmla="*/ 1001486 h 2489864"/>
                <a:gd name="connsiteX106" fmla="*/ 1189297 w 3381773"/>
                <a:gd name="connsiteY106" fmla="*/ 1012535 h 2489864"/>
                <a:gd name="connsiteX107" fmla="*/ 696892 w 3381773"/>
                <a:gd name="connsiteY107" fmla="*/ 955713 h 2489864"/>
                <a:gd name="connsiteX108" fmla="*/ 615891 w 3381773"/>
                <a:gd name="connsiteY108" fmla="*/ 899216 h 2489864"/>
                <a:gd name="connsiteX109" fmla="*/ 615892 w 3381773"/>
                <a:gd name="connsiteY109" fmla="*/ 899215 h 2489864"/>
                <a:gd name="connsiteX110" fmla="*/ 630791 w 3381773"/>
                <a:gd name="connsiteY110" fmla="*/ 904841 h 2489864"/>
                <a:gd name="connsiteX111" fmla="*/ 645057 w 3381773"/>
                <a:gd name="connsiteY111" fmla="*/ 914079 h 2489864"/>
                <a:gd name="connsiteX112" fmla="*/ 1146118 w 3381773"/>
                <a:gd name="connsiteY112" fmla="*/ 966904 h 2489864"/>
                <a:gd name="connsiteX113" fmla="*/ 1179853 w 3381773"/>
                <a:gd name="connsiteY113" fmla="*/ 946756 h 2489864"/>
                <a:gd name="connsiteX114" fmla="*/ 1102191 w 3381773"/>
                <a:gd name="connsiteY114" fmla="*/ 834295 h 2489864"/>
                <a:gd name="connsiteX115" fmla="*/ 655630 w 3381773"/>
                <a:gd name="connsiteY115" fmla="*/ 509786 h 2489864"/>
                <a:gd name="connsiteX116" fmla="*/ 655630 w 3381773"/>
                <a:gd name="connsiteY116" fmla="*/ 509784 h 2489864"/>
                <a:gd name="connsiteX117" fmla="*/ 741387 w 3381773"/>
                <a:gd name="connsiteY117" fmla="*/ 513772 h 2489864"/>
                <a:gd name="connsiteX118" fmla="*/ 795957 w 3381773"/>
                <a:gd name="connsiteY118" fmla="*/ 521430 h 2489864"/>
                <a:gd name="connsiteX119" fmla="*/ 898764 w 3381773"/>
                <a:gd name="connsiteY119" fmla="*/ 567423 h 2489864"/>
                <a:gd name="connsiteX120" fmla="*/ 1373634 w 3381773"/>
                <a:gd name="connsiteY120" fmla="*/ 1107064 h 2489864"/>
                <a:gd name="connsiteX121" fmla="*/ 1392462 w 3381773"/>
                <a:gd name="connsiteY121" fmla="*/ 1163814 h 2489864"/>
                <a:gd name="connsiteX122" fmla="*/ 1417404 w 3381773"/>
                <a:gd name="connsiteY122" fmla="*/ 1140894 h 2489864"/>
                <a:gd name="connsiteX123" fmla="*/ 1571553 w 3381773"/>
                <a:gd name="connsiteY123" fmla="*/ 791533 h 2489864"/>
                <a:gd name="connsiteX124" fmla="*/ 1571520 w 3381773"/>
                <a:gd name="connsiteY124" fmla="*/ 774377 h 2489864"/>
                <a:gd name="connsiteX125" fmla="*/ 1574161 w 3381773"/>
                <a:gd name="connsiteY125" fmla="*/ 774609 h 2489864"/>
                <a:gd name="connsiteX126" fmla="*/ 1595252 w 3381773"/>
                <a:gd name="connsiteY126" fmla="*/ 671574 h 2489864"/>
                <a:gd name="connsiteX127" fmla="*/ 1610637 w 3381773"/>
                <a:gd name="connsiteY127" fmla="*/ 635360 h 2489864"/>
                <a:gd name="connsiteX128" fmla="*/ 1597904 w 3381773"/>
                <a:gd name="connsiteY128" fmla="*/ 619162 h 2489864"/>
                <a:gd name="connsiteX129" fmla="*/ 1573804 w 3381773"/>
                <a:gd name="connsiteY129" fmla="*/ 88991 h 2489864"/>
                <a:gd name="connsiteX130" fmla="*/ 1622560 w 3381773"/>
                <a:gd name="connsiteY130" fmla="*/ 0 h 248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3381773" h="2489864">
                  <a:moveTo>
                    <a:pt x="1622560" y="0"/>
                  </a:moveTo>
                  <a:lnTo>
                    <a:pt x="1622561" y="0"/>
                  </a:lnTo>
                  <a:lnTo>
                    <a:pt x="1618922" y="16190"/>
                  </a:lnTo>
                  <a:lnTo>
                    <a:pt x="1611132" y="31837"/>
                  </a:lnTo>
                  <a:cubicBezTo>
                    <a:pt x="1538018" y="194279"/>
                    <a:pt x="1539401" y="372046"/>
                    <a:pt x="1607831" y="513091"/>
                  </a:cubicBezTo>
                  <a:lnTo>
                    <a:pt x="1640974" y="570674"/>
                  </a:lnTo>
                  <a:lnTo>
                    <a:pt x="1683478" y="504026"/>
                  </a:lnTo>
                  <a:cubicBezTo>
                    <a:pt x="1798583" y="351978"/>
                    <a:pt x="1988833" y="250467"/>
                    <a:pt x="2204803" y="235761"/>
                  </a:cubicBezTo>
                  <a:cubicBezTo>
                    <a:pt x="2245940" y="232960"/>
                    <a:pt x="2288011" y="233308"/>
                    <a:pt x="2330673" y="237057"/>
                  </a:cubicBezTo>
                  <a:lnTo>
                    <a:pt x="2330673" y="237058"/>
                  </a:lnTo>
                  <a:lnTo>
                    <a:pt x="2310834" y="242544"/>
                  </a:lnTo>
                  <a:lnTo>
                    <a:pt x="2289160" y="243173"/>
                  </a:lnTo>
                  <a:cubicBezTo>
                    <a:pt x="2001199" y="262780"/>
                    <a:pt x="1758963" y="436710"/>
                    <a:pt x="1679608" y="678986"/>
                  </a:cubicBezTo>
                  <a:lnTo>
                    <a:pt x="1658517" y="782021"/>
                  </a:lnTo>
                  <a:lnTo>
                    <a:pt x="1655876" y="781789"/>
                  </a:lnTo>
                  <a:lnTo>
                    <a:pt x="1655909" y="798945"/>
                  </a:lnTo>
                  <a:cubicBezTo>
                    <a:pt x="1644386" y="930097"/>
                    <a:pt x="1589091" y="1050593"/>
                    <a:pt x="1501760" y="1148306"/>
                  </a:cubicBezTo>
                  <a:lnTo>
                    <a:pt x="1413703" y="1229229"/>
                  </a:lnTo>
                  <a:lnTo>
                    <a:pt x="1438836" y="1349054"/>
                  </a:lnTo>
                  <a:lnTo>
                    <a:pt x="1449319" y="1488976"/>
                  </a:lnTo>
                  <a:lnTo>
                    <a:pt x="1451678" y="1488976"/>
                  </a:lnTo>
                  <a:lnTo>
                    <a:pt x="1449640" y="1510252"/>
                  </a:lnTo>
                  <a:cubicBezTo>
                    <a:pt x="1449640" y="1718771"/>
                    <a:pt x="1509890" y="1912485"/>
                    <a:pt x="1613072" y="2073174"/>
                  </a:cubicBezTo>
                  <a:lnTo>
                    <a:pt x="1701617" y="2186084"/>
                  </a:lnTo>
                  <a:lnTo>
                    <a:pt x="1719820" y="2145173"/>
                  </a:lnTo>
                  <a:cubicBezTo>
                    <a:pt x="1769003" y="2019292"/>
                    <a:pt x="1795720" y="1882257"/>
                    <a:pt x="1795720" y="1740348"/>
                  </a:cubicBezTo>
                  <a:lnTo>
                    <a:pt x="1793649" y="1712721"/>
                  </a:lnTo>
                  <a:lnTo>
                    <a:pt x="1797227" y="1712721"/>
                  </a:lnTo>
                  <a:lnTo>
                    <a:pt x="1813413" y="1543788"/>
                  </a:lnTo>
                  <a:cubicBezTo>
                    <a:pt x="1902644" y="1084998"/>
                    <a:pt x="2288472" y="739879"/>
                    <a:pt x="2750916" y="739879"/>
                  </a:cubicBezTo>
                  <a:lnTo>
                    <a:pt x="2750916" y="739881"/>
                  </a:lnTo>
                  <a:lnTo>
                    <a:pt x="2724889" y="751525"/>
                  </a:lnTo>
                  <a:lnTo>
                    <a:pt x="2695821" y="755604"/>
                  </a:lnTo>
                  <a:cubicBezTo>
                    <a:pt x="2310949" y="827935"/>
                    <a:pt x="2005790" y="1142347"/>
                    <a:pt x="1927713" y="1543788"/>
                  </a:cubicBezTo>
                  <a:lnTo>
                    <a:pt x="1911527" y="1712721"/>
                  </a:lnTo>
                  <a:lnTo>
                    <a:pt x="1907949" y="1712721"/>
                  </a:lnTo>
                  <a:lnTo>
                    <a:pt x="1910020" y="1740348"/>
                  </a:lnTo>
                  <a:lnTo>
                    <a:pt x="1898710" y="1861191"/>
                  </a:lnTo>
                  <a:lnTo>
                    <a:pt x="1954933" y="1842820"/>
                  </a:lnTo>
                  <a:cubicBezTo>
                    <a:pt x="2097070" y="1780414"/>
                    <a:pt x="2216661" y="1677619"/>
                    <a:pt x="2295113" y="1541736"/>
                  </a:cubicBezTo>
                  <a:lnTo>
                    <a:pt x="2303739" y="1523201"/>
                  </a:lnTo>
                  <a:lnTo>
                    <a:pt x="2306428" y="1524754"/>
                  </a:lnTo>
                  <a:lnTo>
                    <a:pt x="2380855" y="1423939"/>
                  </a:lnTo>
                  <a:cubicBezTo>
                    <a:pt x="2617010" y="1169789"/>
                    <a:pt x="3034197" y="1116907"/>
                    <a:pt x="3381773" y="1317580"/>
                  </a:cubicBezTo>
                  <a:lnTo>
                    <a:pt x="3381772" y="1317582"/>
                  </a:lnTo>
                  <a:lnTo>
                    <a:pt x="3357919" y="1313720"/>
                  </a:lnTo>
                  <a:lnTo>
                    <a:pt x="3334568" y="1303711"/>
                  </a:lnTo>
                  <a:cubicBezTo>
                    <a:pt x="3018637" y="1182872"/>
                    <a:pt x="2673399" y="1251157"/>
                    <a:pt x="2466763" y="1473538"/>
                  </a:cubicBezTo>
                  <a:lnTo>
                    <a:pt x="2392337" y="1574354"/>
                  </a:lnTo>
                  <a:lnTo>
                    <a:pt x="2389648" y="1572801"/>
                  </a:lnTo>
                  <a:lnTo>
                    <a:pt x="2381022" y="1591335"/>
                  </a:lnTo>
                  <a:lnTo>
                    <a:pt x="2350348" y="1633110"/>
                  </a:lnTo>
                  <a:lnTo>
                    <a:pt x="2382502" y="1662596"/>
                  </a:lnTo>
                  <a:cubicBezTo>
                    <a:pt x="2507188" y="1756907"/>
                    <a:pt x="2701702" y="1777569"/>
                    <a:pt x="2893574" y="1711547"/>
                  </a:cubicBezTo>
                  <a:lnTo>
                    <a:pt x="2909872" y="1705324"/>
                  </a:lnTo>
                  <a:lnTo>
                    <a:pt x="2925985" y="1702785"/>
                  </a:lnTo>
                  <a:cubicBezTo>
                    <a:pt x="2895116" y="1718242"/>
                    <a:pt x="2863860" y="1731332"/>
                    <a:pt x="2832534" y="1742111"/>
                  </a:cubicBezTo>
                  <a:cubicBezTo>
                    <a:pt x="2644578" y="1806786"/>
                    <a:pt x="2454087" y="1788278"/>
                    <a:pt x="2329183" y="1698842"/>
                  </a:cubicBezTo>
                  <a:lnTo>
                    <a:pt x="2312812" y="1684232"/>
                  </a:lnTo>
                  <a:lnTo>
                    <a:pt x="2289546" y="1715919"/>
                  </a:lnTo>
                  <a:cubicBezTo>
                    <a:pt x="2185734" y="1828932"/>
                    <a:pt x="2046980" y="1906424"/>
                    <a:pt x="1891879" y="1941092"/>
                  </a:cubicBezTo>
                  <a:lnTo>
                    <a:pt x="1891224" y="1941187"/>
                  </a:lnTo>
                  <a:lnTo>
                    <a:pt x="1890514" y="1948771"/>
                  </a:lnTo>
                  <a:cubicBezTo>
                    <a:pt x="1852032" y="2151968"/>
                    <a:pt x="1758220" y="2337134"/>
                    <a:pt x="1623423" y="2483074"/>
                  </a:cubicBezTo>
                  <a:lnTo>
                    <a:pt x="1616109" y="2489864"/>
                  </a:lnTo>
                  <a:lnTo>
                    <a:pt x="1501809" y="2489864"/>
                  </a:lnTo>
                  <a:lnTo>
                    <a:pt x="1509123" y="2483074"/>
                  </a:lnTo>
                  <a:cubicBezTo>
                    <a:pt x="1554055" y="2434427"/>
                    <a:pt x="1594434" y="2381422"/>
                    <a:pt x="1629727" y="2324844"/>
                  </a:cubicBezTo>
                  <a:lnTo>
                    <a:pt x="1666234" y="2259769"/>
                  </a:lnTo>
                  <a:lnTo>
                    <a:pt x="1658925" y="2259769"/>
                  </a:lnTo>
                  <a:lnTo>
                    <a:pt x="1615623" y="2222180"/>
                  </a:lnTo>
                  <a:cubicBezTo>
                    <a:pt x="1529037" y="2131081"/>
                    <a:pt x="1458966" y="2022605"/>
                    <a:pt x="1410542" y="1902151"/>
                  </a:cubicBezTo>
                  <a:lnTo>
                    <a:pt x="1393156" y="1852174"/>
                  </a:lnTo>
                  <a:lnTo>
                    <a:pt x="1366699" y="1853608"/>
                  </a:lnTo>
                  <a:cubicBezTo>
                    <a:pt x="1223914" y="1847923"/>
                    <a:pt x="1087323" y="1801823"/>
                    <a:pt x="975963" y="1716068"/>
                  </a:cubicBezTo>
                  <a:lnTo>
                    <a:pt x="926920" y="1668608"/>
                  </a:lnTo>
                  <a:lnTo>
                    <a:pt x="906941" y="1693034"/>
                  </a:lnTo>
                  <a:cubicBezTo>
                    <a:pt x="798329" y="1800455"/>
                    <a:pt x="616649" y="1848104"/>
                    <a:pt x="426102" y="1813386"/>
                  </a:cubicBezTo>
                  <a:cubicBezTo>
                    <a:pt x="394345" y="1807600"/>
                    <a:pt x="362340" y="1799525"/>
                    <a:pt x="330387" y="1789059"/>
                  </a:cubicBezTo>
                  <a:lnTo>
                    <a:pt x="330388" y="1789058"/>
                  </a:lnTo>
                  <a:lnTo>
                    <a:pt x="346314" y="1789072"/>
                  </a:lnTo>
                  <a:lnTo>
                    <a:pt x="362921" y="1792690"/>
                  </a:lnTo>
                  <a:cubicBezTo>
                    <a:pt x="557437" y="1828131"/>
                    <a:pt x="742715" y="1777738"/>
                    <a:pt x="850452" y="1665546"/>
                  </a:cubicBezTo>
                  <a:lnTo>
                    <a:pt x="882347" y="1625474"/>
                  </a:lnTo>
                  <a:lnTo>
                    <a:pt x="873718" y="1617123"/>
                  </a:lnTo>
                  <a:lnTo>
                    <a:pt x="865578" y="1604621"/>
                  </a:lnTo>
                  <a:lnTo>
                    <a:pt x="864085" y="1605852"/>
                  </a:lnTo>
                  <a:lnTo>
                    <a:pt x="795430" y="1536096"/>
                  </a:lnTo>
                  <a:cubicBezTo>
                    <a:pt x="588720" y="1360088"/>
                    <a:pt x="283520" y="1317571"/>
                    <a:pt x="1" y="1433962"/>
                  </a:cubicBezTo>
                  <a:lnTo>
                    <a:pt x="0" y="1433961"/>
                  </a:lnTo>
                  <a:cubicBezTo>
                    <a:pt x="18296" y="1418877"/>
                    <a:pt x="37000" y="1404675"/>
                    <a:pt x="56053" y="1391351"/>
                  </a:cubicBezTo>
                  <a:lnTo>
                    <a:pt x="93992" y="1366989"/>
                  </a:lnTo>
                  <a:lnTo>
                    <a:pt x="179456" y="1338064"/>
                  </a:lnTo>
                  <a:cubicBezTo>
                    <a:pt x="430635" y="1270636"/>
                    <a:pt x="686912" y="1322439"/>
                    <a:pt x="867784" y="1476445"/>
                  </a:cubicBezTo>
                  <a:lnTo>
                    <a:pt x="936439" y="1546201"/>
                  </a:lnTo>
                  <a:lnTo>
                    <a:pt x="937932" y="1544970"/>
                  </a:lnTo>
                  <a:lnTo>
                    <a:pt x="946073" y="1557473"/>
                  </a:lnTo>
                  <a:cubicBezTo>
                    <a:pt x="1038497" y="1669580"/>
                    <a:pt x="1162498" y="1742285"/>
                    <a:pt x="1299038" y="1774828"/>
                  </a:cubicBezTo>
                  <a:lnTo>
                    <a:pt x="1372299" y="1784837"/>
                  </a:lnTo>
                  <a:lnTo>
                    <a:pt x="1354782" y="1713161"/>
                  </a:lnTo>
                  <a:cubicBezTo>
                    <a:pt x="1342034" y="1647620"/>
                    <a:pt x="1335340" y="1579758"/>
                    <a:pt x="1335340" y="1510252"/>
                  </a:cubicBezTo>
                  <a:lnTo>
                    <a:pt x="1337378" y="1488976"/>
                  </a:lnTo>
                  <a:lnTo>
                    <a:pt x="1335019" y="1488976"/>
                  </a:lnTo>
                  <a:lnTo>
                    <a:pt x="1324536" y="1349054"/>
                  </a:lnTo>
                  <a:cubicBezTo>
                    <a:pt x="1310051" y="1253151"/>
                    <a:pt x="1283308" y="1160866"/>
                    <a:pt x="1245765" y="1074355"/>
                  </a:cubicBezTo>
                  <a:lnTo>
                    <a:pt x="1208370" y="1001486"/>
                  </a:lnTo>
                  <a:lnTo>
                    <a:pt x="1189297" y="1012535"/>
                  </a:lnTo>
                  <a:cubicBezTo>
                    <a:pt x="1049796" y="1074789"/>
                    <a:pt x="862979" y="1055354"/>
                    <a:pt x="696892" y="955713"/>
                  </a:cubicBezTo>
                  <a:cubicBezTo>
                    <a:pt x="669211" y="939107"/>
                    <a:pt x="642106" y="920271"/>
                    <a:pt x="615891" y="899216"/>
                  </a:cubicBezTo>
                  <a:lnTo>
                    <a:pt x="615892" y="899215"/>
                  </a:lnTo>
                  <a:lnTo>
                    <a:pt x="630791" y="904841"/>
                  </a:lnTo>
                  <a:lnTo>
                    <a:pt x="645057" y="914079"/>
                  </a:lnTo>
                  <a:cubicBezTo>
                    <a:pt x="814605" y="1015796"/>
                    <a:pt x="1005755" y="1033930"/>
                    <a:pt x="1146118" y="966904"/>
                  </a:cubicBezTo>
                  <a:lnTo>
                    <a:pt x="1179853" y="946756"/>
                  </a:lnTo>
                  <a:lnTo>
                    <a:pt x="1102191" y="834295"/>
                  </a:lnTo>
                  <a:cubicBezTo>
                    <a:pt x="986819" y="688673"/>
                    <a:pt x="834077" y="574759"/>
                    <a:pt x="655630" y="509786"/>
                  </a:cubicBezTo>
                  <a:lnTo>
                    <a:pt x="655630" y="509784"/>
                  </a:lnTo>
                  <a:cubicBezTo>
                    <a:pt x="684533" y="509784"/>
                    <a:pt x="713136" y="511132"/>
                    <a:pt x="741387" y="513772"/>
                  </a:cubicBezTo>
                  <a:lnTo>
                    <a:pt x="795957" y="521430"/>
                  </a:lnTo>
                  <a:lnTo>
                    <a:pt x="898764" y="567423"/>
                  </a:lnTo>
                  <a:cubicBezTo>
                    <a:pt x="1115149" y="683404"/>
                    <a:pt x="1282230" y="876272"/>
                    <a:pt x="1373634" y="1107064"/>
                  </a:cubicBezTo>
                  <a:lnTo>
                    <a:pt x="1392462" y="1163814"/>
                  </a:lnTo>
                  <a:lnTo>
                    <a:pt x="1417404" y="1140894"/>
                  </a:lnTo>
                  <a:cubicBezTo>
                    <a:pt x="1504734" y="1043181"/>
                    <a:pt x="1560029" y="922685"/>
                    <a:pt x="1571553" y="791533"/>
                  </a:cubicBezTo>
                  <a:lnTo>
                    <a:pt x="1571520" y="774377"/>
                  </a:lnTo>
                  <a:lnTo>
                    <a:pt x="1574161" y="774609"/>
                  </a:lnTo>
                  <a:lnTo>
                    <a:pt x="1595252" y="671574"/>
                  </a:lnTo>
                  <a:lnTo>
                    <a:pt x="1610637" y="635360"/>
                  </a:lnTo>
                  <a:lnTo>
                    <a:pt x="1597904" y="619162"/>
                  </a:lnTo>
                  <a:cubicBezTo>
                    <a:pt x="1503468" y="471916"/>
                    <a:pt x="1491950" y="270851"/>
                    <a:pt x="1573804" y="88991"/>
                  </a:cubicBezTo>
                  <a:cubicBezTo>
                    <a:pt x="1587446" y="58681"/>
                    <a:pt x="1603682" y="28905"/>
                    <a:pt x="1622560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: 図形 322">
              <a:extLst>
                <a:ext uri="{FF2B5EF4-FFF2-40B4-BE49-F238E27FC236}">
                  <a16:creationId xmlns:a16="http://schemas.microsoft.com/office/drawing/2014/main" id="{FDAE7C8B-7313-462E-BBDF-089DA8E2A130}"/>
                </a:ext>
              </a:extLst>
            </p:cNvPr>
            <p:cNvSpPr/>
            <p:nvPr/>
          </p:nvSpPr>
          <p:spPr>
            <a:xfrm>
              <a:off x="779411" y="4171604"/>
              <a:ext cx="2504812" cy="1844192"/>
            </a:xfrm>
            <a:custGeom>
              <a:avLst/>
              <a:gdLst>
                <a:gd name="connsiteX0" fmla="*/ 1622560 w 3381773"/>
                <a:gd name="connsiteY0" fmla="*/ 0 h 2489864"/>
                <a:gd name="connsiteX1" fmla="*/ 1622561 w 3381773"/>
                <a:gd name="connsiteY1" fmla="*/ 0 h 2489864"/>
                <a:gd name="connsiteX2" fmla="*/ 1618922 w 3381773"/>
                <a:gd name="connsiteY2" fmla="*/ 16190 h 2489864"/>
                <a:gd name="connsiteX3" fmla="*/ 1611132 w 3381773"/>
                <a:gd name="connsiteY3" fmla="*/ 31837 h 2489864"/>
                <a:gd name="connsiteX4" fmla="*/ 1607831 w 3381773"/>
                <a:gd name="connsiteY4" fmla="*/ 513091 h 2489864"/>
                <a:gd name="connsiteX5" fmla="*/ 1640974 w 3381773"/>
                <a:gd name="connsiteY5" fmla="*/ 570674 h 2489864"/>
                <a:gd name="connsiteX6" fmla="*/ 1683478 w 3381773"/>
                <a:gd name="connsiteY6" fmla="*/ 504026 h 2489864"/>
                <a:gd name="connsiteX7" fmla="*/ 2204803 w 3381773"/>
                <a:gd name="connsiteY7" fmla="*/ 235761 h 2489864"/>
                <a:gd name="connsiteX8" fmla="*/ 2330673 w 3381773"/>
                <a:gd name="connsiteY8" fmla="*/ 237057 h 2489864"/>
                <a:gd name="connsiteX9" fmla="*/ 2330673 w 3381773"/>
                <a:gd name="connsiteY9" fmla="*/ 237058 h 2489864"/>
                <a:gd name="connsiteX10" fmla="*/ 2310834 w 3381773"/>
                <a:gd name="connsiteY10" fmla="*/ 242544 h 2489864"/>
                <a:gd name="connsiteX11" fmla="*/ 2289160 w 3381773"/>
                <a:gd name="connsiteY11" fmla="*/ 243173 h 2489864"/>
                <a:gd name="connsiteX12" fmla="*/ 1679608 w 3381773"/>
                <a:gd name="connsiteY12" fmla="*/ 678986 h 2489864"/>
                <a:gd name="connsiteX13" fmla="*/ 1658517 w 3381773"/>
                <a:gd name="connsiteY13" fmla="*/ 782021 h 2489864"/>
                <a:gd name="connsiteX14" fmla="*/ 1655876 w 3381773"/>
                <a:gd name="connsiteY14" fmla="*/ 781789 h 2489864"/>
                <a:gd name="connsiteX15" fmla="*/ 1655909 w 3381773"/>
                <a:gd name="connsiteY15" fmla="*/ 798945 h 2489864"/>
                <a:gd name="connsiteX16" fmla="*/ 1501760 w 3381773"/>
                <a:gd name="connsiteY16" fmla="*/ 1148306 h 2489864"/>
                <a:gd name="connsiteX17" fmla="*/ 1413703 w 3381773"/>
                <a:gd name="connsiteY17" fmla="*/ 1229229 h 2489864"/>
                <a:gd name="connsiteX18" fmla="*/ 1438836 w 3381773"/>
                <a:gd name="connsiteY18" fmla="*/ 1349054 h 2489864"/>
                <a:gd name="connsiteX19" fmla="*/ 1449319 w 3381773"/>
                <a:gd name="connsiteY19" fmla="*/ 1488976 h 2489864"/>
                <a:gd name="connsiteX20" fmla="*/ 1451678 w 3381773"/>
                <a:gd name="connsiteY20" fmla="*/ 1488976 h 2489864"/>
                <a:gd name="connsiteX21" fmla="*/ 1449640 w 3381773"/>
                <a:gd name="connsiteY21" fmla="*/ 1510252 h 2489864"/>
                <a:gd name="connsiteX22" fmla="*/ 1613072 w 3381773"/>
                <a:gd name="connsiteY22" fmla="*/ 2073174 h 2489864"/>
                <a:gd name="connsiteX23" fmla="*/ 1701617 w 3381773"/>
                <a:gd name="connsiteY23" fmla="*/ 2186084 h 2489864"/>
                <a:gd name="connsiteX24" fmla="*/ 1719820 w 3381773"/>
                <a:gd name="connsiteY24" fmla="*/ 2145173 h 2489864"/>
                <a:gd name="connsiteX25" fmla="*/ 1795720 w 3381773"/>
                <a:gd name="connsiteY25" fmla="*/ 1740348 h 2489864"/>
                <a:gd name="connsiteX26" fmla="*/ 1793649 w 3381773"/>
                <a:gd name="connsiteY26" fmla="*/ 1712721 h 2489864"/>
                <a:gd name="connsiteX27" fmla="*/ 1797227 w 3381773"/>
                <a:gd name="connsiteY27" fmla="*/ 1712721 h 2489864"/>
                <a:gd name="connsiteX28" fmla="*/ 1813413 w 3381773"/>
                <a:gd name="connsiteY28" fmla="*/ 1543788 h 2489864"/>
                <a:gd name="connsiteX29" fmla="*/ 2750916 w 3381773"/>
                <a:gd name="connsiteY29" fmla="*/ 739879 h 2489864"/>
                <a:gd name="connsiteX30" fmla="*/ 2750916 w 3381773"/>
                <a:gd name="connsiteY30" fmla="*/ 739881 h 2489864"/>
                <a:gd name="connsiteX31" fmla="*/ 2724889 w 3381773"/>
                <a:gd name="connsiteY31" fmla="*/ 751525 h 2489864"/>
                <a:gd name="connsiteX32" fmla="*/ 2695821 w 3381773"/>
                <a:gd name="connsiteY32" fmla="*/ 755604 h 2489864"/>
                <a:gd name="connsiteX33" fmla="*/ 1927713 w 3381773"/>
                <a:gd name="connsiteY33" fmla="*/ 1543788 h 2489864"/>
                <a:gd name="connsiteX34" fmla="*/ 1911527 w 3381773"/>
                <a:gd name="connsiteY34" fmla="*/ 1712721 h 2489864"/>
                <a:gd name="connsiteX35" fmla="*/ 1907949 w 3381773"/>
                <a:gd name="connsiteY35" fmla="*/ 1712721 h 2489864"/>
                <a:gd name="connsiteX36" fmla="*/ 1910020 w 3381773"/>
                <a:gd name="connsiteY36" fmla="*/ 1740348 h 2489864"/>
                <a:gd name="connsiteX37" fmla="*/ 1898710 w 3381773"/>
                <a:gd name="connsiteY37" fmla="*/ 1861191 h 2489864"/>
                <a:gd name="connsiteX38" fmla="*/ 1954933 w 3381773"/>
                <a:gd name="connsiteY38" fmla="*/ 1842820 h 2489864"/>
                <a:gd name="connsiteX39" fmla="*/ 2295113 w 3381773"/>
                <a:gd name="connsiteY39" fmla="*/ 1541736 h 2489864"/>
                <a:gd name="connsiteX40" fmla="*/ 2303739 w 3381773"/>
                <a:gd name="connsiteY40" fmla="*/ 1523201 h 2489864"/>
                <a:gd name="connsiteX41" fmla="*/ 2306428 w 3381773"/>
                <a:gd name="connsiteY41" fmla="*/ 1524754 h 2489864"/>
                <a:gd name="connsiteX42" fmla="*/ 2380855 w 3381773"/>
                <a:gd name="connsiteY42" fmla="*/ 1423939 h 2489864"/>
                <a:gd name="connsiteX43" fmla="*/ 3381773 w 3381773"/>
                <a:gd name="connsiteY43" fmla="*/ 1317580 h 2489864"/>
                <a:gd name="connsiteX44" fmla="*/ 3381772 w 3381773"/>
                <a:gd name="connsiteY44" fmla="*/ 1317582 h 2489864"/>
                <a:gd name="connsiteX45" fmla="*/ 3357919 w 3381773"/>
                <a:gd name="connsiteY45" fmla="*/ 1313720 h 2489864"/>
                <a:gd name="connsiteX46" fmla="*/ 3334568 w 3381773"/>
                <a:gd name="connsiteY46" fmla="*/ 1303711 h 2489864"/>
                <a:gd name="connsiteX47" fmla="*/ 2466763 w 3381773"/>
                <a:gd name="connsiteY47" fmla="*/ 1473538 h 2489864"/>
                <a:gd name="connsiteX48" fmla="*/ 2392337 w 3381773"/>
                <a:gd name="connsiteY48" fmla="*/ 1574354 h 2489864"/>
                <a:gd name="connsiteX49" fmla="*/ 2389648 w 3381773"/>
                <a:gd name="connsiteY49" fmla="*/ 1572801 h 2489864"/>
                <a:gd name="connsiteX50" fmla="*/ 2381022 w 3381773"/>
                <a:gd name="connsiteY50" fmla="*/ 1591335 h 2489864"/>
                <a:gd name="connsiteX51" fmla="*/ 2350348 w 3381773"/>
                <a:gd name="connsiteY51" fmla="*/ 1633110 h 2489864"/>
                <a:gd name="connsiteX52" fmla="*/ 2382502 w 3381773"/>
                <a:gd name="connsiteY52" fmla="*/ 1662596 h 2489864"/>
                <a:gd name="connsiteX53" fmla="*/ 2893574 w 3381773"/>
                <a:gd name="connsiteY53" fmla="*/ 1711547 h 2489864"/>
                <a:gd name="connsiteX54" fmla="*/ 2909872 w 3381773"/>
                <a:gd name="connsiteY54" fmla="*/ 1705324 h 2489864"/>
                <a:gd name="connsiteX55" fmla="*/ 2925985 w 3381773"/>
                <a:gd name="connsiteY55" fmla="*/ 1702785 h 2489864"/>
                <a:gd name="connsiteX56" fmla="*/ 2832534 w 3381773"/>
                <a:gd name="connsiteY56" fmla="*/ 1742111 h 2489864"/>
                <a:gd name="connsiteX57" fmla="*/ 2329183 w 3381773"/>
                <a:gd name="connsiteY57" fmla="*/ 1698842 h 2489864"/>
                <a:gd name="connsiteX58" fmla="*/ 2312812 w 3381773"/>
                <a:gd name="connsiteY58" fmla="*/ 1684232 h 2489864"/>
                <a:gd name="connsiteX59" fmla="*/ 2289546 w 3381773"/>
                <a:gd name="connsiteY59" fmla="*/ 1715919 h 2489864"/>
                <a:gd name="connsiteX60" fmla="*/ 1891879 w 3381773"/>
                <a:gd name="connsiteY60" fmla="*/ 1941092 h 2489864"/>
                <a:gd name="connsiteX61" fmla="*/ 1891224 w 3381773"/>
                <a:gd name="connsiteY61" fmla="*/ 1941187 h 2489864"/>
                <a:gd name="connsiteX62" fmla="*/ 1890514 w 3381773"/>
                <a:gd name="connsiteY62" fmla="*/ 1948771 h 2489864"/>
                <a:gd name="connsiteX63" fmla="*/ 1623423 w 3381773"/>
                <a:gd name="connsiteY63" fmla="*/ 2483074 h 2489864"/>
                <a:gd name="connsiteX64" fmla="*/ 1616109 w 3381773"/>
                <a:gd name="connsiteY64" fmla="*/ 2489864 h 2489864"/>
                <a:gd name="connsiteX65" fmla="*/ 1501809 w 3381773"/>
                <a:gd name="connsiteY65" fmla="*/ 2489864 h 2489864"/>
                <a:gd name="connsiteX66" fmla="*/ 1509123 w 3381773"/>
                <a:gd name="connsiteY66" fmla="*/ 2483074 h 2489864"/>
                <a:gd name="connsiteX67" fmla="*/ 1629727 w 3381773"/>
                <a:gd name="connsiteY67" fmla="*/ 2324844 h 2489864"/>
                <a:gd name="connsiteX68" fmla="*/ 1666234 w 3381773"/>
                <a:gd name="connsiteY68" fmla="*/ 2259769 h 2489864"/>
                <a:gd name="connsiteX69" fmla="*/ 1658925 w 3381773"/>
                <a:gd name="connsiteY69" fmla="*/ 2259769 h 2489864"/>
                <a:gd name="connsiteX70" fmla="*/ 1615623 w 3381773"/>
                <a:gd name="connsiteY70" fmla="*/ 2222180 h 2489864"/>
                <a:gd name="connsiteX71" fmla="*/ 1410542 w 3381773"/>
                <a:gd name="connsiteY71" fmla="*/ 1902151 h 2489864"/>
                <a:gd name="connsiteX72" fmla="*/ 1393156 w 3381773"/>
                <a:gd name="connsiteY72" fmla="*/ 1852174 h 2489864"/>
                <a:gd name="connsiteX73" fmla="*/ 1366699 w 3381773"/>
                <a:gd name="connsiteY73" fmla="*/ 1853608 h 2489864"/>
                <a:gd name="connsiteX74" fmla="*/ 975963 w 3381773"/>
                <a:gd name="connsiteY74" fmla="*/ 1716068 h 2489864"/>
                <a:gd name="connsiteX75" fmla="*/ 926920 w 3381773"/>
                <a:gd name="connsiteY75" fmla="*/ 1668608 h 2489864"/>
                <a:gd name="connsiteX76" fmla="*/ 906941 w 3381773"/>
                <a:gd name="connsiteY76" fmla="*/ 1693034 h 2489864"/>
                <a:gd name="connsiteX77" fmla="*/ 426102 w 3381773"/>
                <a:gd name="connsiteY77" fmla="*/ 1813386 h 2489864"/>
                <a:gd name="connsiteX78" fmla="*/ 330387 w 3381773"/>
                <a:gd name="connsiteY78" fmla="*/ 1789059 h 2489864"/>
                <a:gd name="connsiteX79" fmla="*/ 330388 w 3381773"/>
                <a:gd name="connsiteY79" fmla="*/ 1789058 h 2489864"/>
                <a:gd name="connsiteX80" fmla="*/ 346314 w 3381773"/>
                <a:gd name="connsiteY80" fmla="*/ 1789072 h 2489864"/>
                <a:gd name="connsiteX81" fmla="*/ 362921 w 3381773"/>
                <a:gd name="connsiteY81" fmla="*/ 1792690 h 2489864"/>
                <a:gd name="connsiteX82" fmla="*/ 850452 w 3381773"/>
                <a:gd name="connsiteY82" fmla="*/ 1665546 h 2489864"/>
                <a:gd name="connsiteX83" fmla="*/ 882347 w 3381773"/>
                <a:gd name="connsiteY83" fmla="*/ 1625474 h 2489864"/>
                <a:gd name="connsiteX84" fmla="*/ 873718 w 3381773"/>
                <a:gd name="connsiteY84" fmla="*/ 1617123 h 2489864"/>
                <a:gd name="connsiteX85" fmla="*/ 865578 w 3381773"/>
                <a:gd name="connsiteY85" fmla="*/ 1604621 h 2489864"/>
                <a:gd name="connsiteX86" fmla="*/ 864085 w 3381773"/>
                <a:gd name="connsiteY86" fmla="*/ 1605852 h 2489864"/>
                <a:gd name="connsiteX87" fmla="*/ 795430 w 3381773"/>
                <a:gd name="connsiteY87" fmla="*/ 1536096 h 2489864"/>
                <a:gd name="connsiteX88" fmla="*/ 1 w 3381773"/>
                <a:gd name="connsiteY88" fmla="*/ 1433962 h 2489864"/>
                <a:gd name="connsiteX89" fmla="*/ 0 w 3381773"/>
                <a:gd name="connsiteY89" fmla="*/ 1433961 h 2489864"/>
                <a:gd name="connsiteX90" fmla="*/ 56053 w 3381773"/>
                <a:gd name="connsiteY90" fmla="*/ 1391351 h 2489864"/>
                <a:gd name="connsiteX91" fmla="*/ 93992 w 3381773"/>
                <a:gd name="connsiteY91" fmla="*/ 1366989 h 2489864"/>
                <a:gd name="connsiteX92" fmla="*/ 179456 w 3381773"/>
                <a:gd name="connsiteY92" fmla="*/ 1338064 h 2489864"/>
                <a:gd name="connsiteX93" fmla="*/ 867784 w 3381773"/>
                <a:gd name="connsiteY93" fmla="*/ 1476445 h 2489864"/>
                <a:gd name="connsiteX94" fmla="*/ 936439 w 3381773"/>
                <a:gd name="connsiteY94" fmla="*/ 1546201 h 2489864"/>
                <a:gd name="connsiteX95" fmla="*/ 937932 w 3381773"/>
                <a:gd name="connsiteY95" fmla="*/ 1544970 h 2489864"/>
                <a:gd name="connsiteX96" fmla="*/ 946073 w 3381773"/>
                <a:gd name="connsiteY96" fmla="*/ 1557473 h 2489864"/>
                <a:gd name="connsiteX97" fmla="*/ 1299038 w 3381773"/>
                <a:gd name="connsiteY97" fmla="*/ 1774828 h 2489864"/>
                <a:gd name="connsiteX98" fmla="*/ 1372299 w 3381773"/>
                <a:gd name="connsiteY98" fmla="*/ 1784837 h 2489864"/>
                <a:gd name="connsiteX99" fmla="*/ 1354782 w 3381773"/>
                <a:gd name="connsiteY99" fmla="*/ 1713161 h 2489864"/>
                <a:gd name="connsiteX100" fmla="*/ 1335340 w 3381773"/>
                <a:gd name="connsiteY100" fmla="*/ 1510252 h 2489864"/>
                <a:gd name="connsiteX101" fmla="*/ 1337378 w 3381773"/>
                <a:gd name="connsiteY101" fmla="*/ 1488976 h 2489864"/>
                <a:gd name="connsiteX102" fmla="*/ 1335019 w 3381773"/>
                <a:gd name="connsiteY102" fmla="*/ 1488976 h 2489864"/>
                <a:gd name="connsiteX103" fmla="*/ 1324536 w 3381773"/>
                <a:gd name="connsiteY103" fmla="*/ 1349054 h 2489864"/>
                <a:gd name="connsiteX104" fmla="*/ 1245765 w 3381773"/>
                <a:gd name="connsiteY104" fmla="*/ 1074355 h 2489864"/>
                <a:gd name="connsiteX105" fmla="*/ 1208370 w 3381773"/>
                <a:gd name="connsiteY105" fmla="*/ 1001486 h 2489864"/>
                <a:gd name="connsiteX106" fmla="*/ 1189297 w 3381773"/>
                <a:gd name="connsiteY106" fmla="*/ 1012535 h 2489864"/>
                <a:gd name="connsiteX107" fmla="*/ 696892 w 3381773"/>
                <a:gd name="connsiteY107" fmla="*/ 955713 h 2489864"/>
                <a:gd name="connsiteX108" fmla="*/ 615891 w 3381773"/>
                <a:gd name="connsiteY108" fmla="*/ 899216 h 2489864"/>
                <a:gd name="connsiteX109" fmla="*/ 615892 w 3381773"/>
                <a:gd name="connsiteY109" fmla="*/ 899215 h 2489864"/>
                <a:gd name="connsiteX110" fmla="*/ 630791 w 3381773"/>
                <a:gd name="connsiteY110" fmla="*/ 904841 h 2489864"/>
                <a:gd name="connsiteX111" fmla="*/ 645057 w 3381773"/>
                <a:gd name="connsiteY111" fmla="*/ 914079 h 2489864"/>
                <a:gd name="connsiteX112" fmla="*/ 1146118 w 3381773"/>
                <a:gd name="connsiteY112" fmla="*/ 966904 h 2489864"/>
                <a:gd name="connsiteX113" fmla="*/ 1179853 w 3381773"/>
                <a:gd name="connsiteY113" fmla="*/ 946756 h 2489864"/>
                <a:gd name="connsiteX114" fmla="*/ 1102191 w 3381773"/>
                <a:gd name="connsiteY114" fmla="*/ 834295 h 2489864"/>
                <a:gd name="connsiteX115" fmla="*/ 655630 w 3381773"/>
                <a:gd name="connsiteY115" fmla="*/ 509786 h 2489864"/>
                <a:gd name="connsiteX116" fmla="*/ 655630 w 3381773"/>
                <a:gd name="connsiteY116" fmla="*/ 509784 h 2489864"/>
                <a:gd name="connsiteX117" fmla="*/ 741387 w 3381773"/>
                <a:gd name="connsiteY117" fmla="*/ 513772 h 2489864"/>
                <a:gd name="connsiteX118" fmla="*/ 795957 w 3381773"/>
                <a:gd name="connsiteY118" fmla="*/ 521430 h 2489864"/>
                <a:gd name="connsiteX119" fmla="*/ 898764 w 3381773"/>
                <a:gd name="connsiteY119" fmla="*/ 567423 h 2489864"/>
                <a:gd name="connsiteX120" fmla="*/ 1373634 w 3381773"/>
                <a:gd name="connsiteY120" fmla="*/ 1107064 h 2489864"/>
                <a:gd name="connsiteX121" fmla="*/ 1392462 w 3381773"/>
                <a:gd name="connsiteY121" fmla="*/ 1163814 h 2489864"/>
                <a:gd name="connsiteX122" fmla="*/ 1417404 w 3381773"/>
                <a:gd name="connsiteY122" fmla="*/ 1140894 h 2489864"/>
                <a:gd name="connsiteX123" fmla="*/ 1571553 w 3381773"/>
                <a:gd name="connsiteY123" fmla="*/ 791533 h 2489864"/>
                <a:gd name="connsiteX124" fmla="*/ 1571520 w 3381773"/>
                <a:gd name="connsiteY124" fmla="*/ 774377 h 2489864"/>
                <a:gd name="connsiteX125" fmla="*/ 1574161 w 3381773"/>
                <a:gd name="connsiteY125" fmla="*/ 774609 h 2489864"/>
                <a:gd name="connsiteX126" fmla="*/ 1595252 w 3381773"/>
                <a:gd name="connsiteY126" fmla="*/ 671574 h 2489864"/>
                <a:gd name="connsiteX127" fmla="*/ 1610637 w 3381773"/>
                <a:gd name="connsiteY127" fmla="*/ 635360 h 2489864"/>
                <a:gd name="connsiteX128" fmla="*/ 1597904 w 3381773"/>
                <a:gd name="connsiteY128" fmla="*/ 619162 h 2489864"/>
                <a:gd name="connsiteX129" fmla="*/ 1573804 w 3381773"/>
                <a:gd name="connsiteY129" fmla="*/ 88991 h 2489864"/>
                <a:gd name="connsiteX130" fmla="*/ 1622560 w 3381773"/>
                <a:gd name="connsiteY130" fmla="*/ 0 h 248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3381773" h="2489864">
                  <a:moveTo>
                    <a:pt x="1622560" y="0"/>
                  </a:moveTo>
                  <a:lnTo>
                    <a:pt x="1622561" y="0"/>
                  </a:lnTo>
                  <a:lnTo>
                    <a:pt x="1618922" y="16190"/>
                  </a:lnTo>
                  <a:lnTo>
                    <a:pt x="1611132" y="31837"/>
                  </a:lnTo>
                  <a:cubicBezTo>
                    <a:pt x="1538018" y="194279"/>
                    <a:pt x="1539401" y="372046"/>
                    <a:pt x="1607831" y="513091"/>
                  </a:cubicBezTo>
                  <a:lnTo>
                    <a:pt x="1640974" y="570674"/>
                  </a:lnTo>
                  <a:lnTo>
                    <a:pt x="1683478" y="504026"/>
                  </a:lnTo>
                  <a:cubicBezTo>
                    <a:pt x="1798583" y="351978"/>
                    <a:pt x="1988833" y="250467"/>
                    <a:pt x="2204803" y="235761"/>
                  </a:cubicBezTo>
                  <a:cubicBezTo>
                    <a:pt x="2245940" y="232960"/>
                    <a:pt x="2288011" y="233308"/>
                    <a:pt x="2330673" y="237057"/>
                  </a:cubicBezTo>
                  <a:lnTo>
                    <a:pt x="2330673" y="237058"/>
                  </a:lnTo>
                  <a:lnTo>
                    <a:pt x="2310834" y="242544"/>
                  </a:lnTo>
                  <a:lnTo>
                    <a:pt x="2289160" y="243173"/>
                  </a:lnTo>
                  <a:cubicBezTo>
                    <a:pt x="2001199" y="262780"/>
                    <a:pt x="1758963" y="436710"/>
                    <a:pt x="1679608" y="678986"/>
                  </a:cubicBezTo>
                  <a:lnTo>
                    <a:pt x="1658517" y="782021"/>
                  </a:lnTo>
                  <a:lnTo>
                    <a:pt x="1655876" y="781789"/>
                  </a:lnTo>
                  <a:lnTo>
                    <a:pt x="1655909" y="798945"/>
                  </a:lnTo>
                  <a:cubicBezTo>
                    <a:pt x="1644386" y="930097"/>
                    <a:pt x="1589091" y="1050593"/>
                    <a:pt x="1501760" y="1148306"/>
                  </a:cubicBezTo>
                  <a:lnTo>
                    <a:pt x="1413703" y="1229229"/>
                  </a:lnTo>
                  <a:lnTo>
                    <a:pt x="1438836" y="1349054"/>
                  </a:lnTo>
                  <a:lnTo>
                    <a:pt x="1449319" y="1488976"/>
                  </a:lnTo>
                  <a:lnTo>
                    <a:pt x="1451678" y="1488976"/>
                  </a:lnTo>
                  <a:lnTo>
                    <a:pt x="1449640" y="1510252"/>
                  </a:lnTo>
                  <a:cubicBezTo>
                    <a:pt x="1449640" y="1718771"/>
                    <a:pt x="1509890" y="1912485"/>
                    <a:pt x="1613072" y="2073174"/>
                  </a:cubicBezTo>
                  <a:lnTo>
                    <a:pt x="1701617" y="2186084"/>
                  </a:lnTo>
                  <a:lnTo>
                    <a:pt x="1719820" y="2145173"/>
                  </a:lnTo>
                  <a:cubicBezTo>
                    <a:pt x="1769003" y="2019292"/>
                    <a:pt x="1795720" y="1882257"/>
                    <a:pt x="1795720" y="1740348"/>
                  </a:cubicBezTo>
                  <a:lnTo>
                    <a:pt x="1793649" y="1712721"/>
                  </a:lnTo>
                  <a:lnTo>
                    <a:pt x="1797227" y="1712721"/>
                  </a:lnTo>
                  <a:lnTo>
                    <a:pt x="1813413" y="1543788"/>
                  </a:lnTo>
                  <a:cubicBezTo>
                    <a:pt x="1902644" y="1084998"/>
                    <a:pt x="2288472" y="739879"/>
                    <a:pt x="2750916" y="739879"/>
                  </a:cubicBezTo>
                  <a:lnTo>
                    <a:pt x="2750916" y="739881"/>
                  </a:lnTo>
                  <a:lnTo>
                    <a:pt x="2724889" y="751525"/>
                  </a:lnTo>
                  <a:lnTo>
                    <a:pt x="2695821" y="755604"/>
                  </a:lnTo>
                  <a:cubicBezTo>
                    <a:pt x="2310949" y="827935"/>
                    <a:pt x="2005790" y="1142347"/>
                    <a:pt x="1927713" y="1543788"/>
                  </a:cubicBezTo>
                  <a:lnTo>
                    <a:pt x="1911527" y="1712721"/>
                  </a:lnTo>
                  <a:lnTo>
                    <a:pt x="1907949" y="1712721"/>
                  </a:lnTo>
                  <a:lnTo>
                    <a:pt x="1910020" y="1740348"/>
                  </a:lnTo>
                  <a:lnTo>
                    <a:pt x="1898710" y="1861191"/>
                  </a:lnTo>
                  <a:lnTo>
                    <a:pt x="1954933" y="1842820"/>
                  </a:lnTo>
                  <a:cubicBezTo>
                    <a:pt x="2097070" y="1780414"/>
                    <a:pt x="2216661" y="1677619"/>
                    <a:pt x="2295113" y="1541736"/>
                  </a:cubicBezTo>
                  <a:lnTo>
                    <a:pt x="2303739" y="1523201"/>
                  </a:lnTo>
                  <a:lnTo>
                    <a:pt x="2306428" y="1524754"/>
                  </a:lnTo>
                  <a:lnTo>
                    <a:pt x="2380855" y="1423939"/>
                  </a:lnTo>
                  <a:cubicBezTo>
                    <a:pt x="2617010" y="1169789"/>
                    <a:pt x="3034197" y="1116907"/>
                    <a:pt x="3381773" y="1317580"/>
                  </a:cubicBezTo>
                  <a:lnTo>
                    <a:pt x="3381772" y="1317582"/>
                  </a:lnTo>
                  <a:lnTo>
                    <a:pt x="3357919" y="1313720"/>
                  </a:lnTo>
                  <a:lnTo>
                    <a:pt x="3334568" y="1303711"/>
                  </a:lnTo>
                  <a:cubicBezTo>
                    <a:pt x="3018637" y="1182872"/>
                    <a:pt x="2673399" y="1251157"/>
                    <a:pt x="2466763" y="1473538"/>
                  </a:cubicBezTo>
                  <a:lnTo>
                    <a:pt x="2392337" y="1574354"/>
                  </a:lnTo>
                  <a:lnTo>
                    <a:pt x="2389648" y="1572801"/>
                  </a:lnTo>
                  <a:lnTo>
                    <a:pt x="2381022" y="1591335"/>
                  </a:lnTo>
                  <a:lnTo>
                    <a:pt x="2350348" y="1633110"/>
                  </a:lnTo>
                  <a:lnTo>
                    <a:pt x="2382502" y="1662596"/>
                  </a:lnTo>
                  <a:cubicBezTo>
                    <a:pt x="2507188" y="1756907"/>
                    <a:pt x="2701702" y="1777569"/>
                    <a:pt x="2893574" y="1711547"/>
                  </a:cubicBezTo>
                  <a:lnTo>
                    <a:pt x="2909872" y="1705324"/>
                  </a:lnTo>
                  <a:lnTo>
                    <a:pt x="2925985" y="1702785"/>
                  </a:lnTo>
                  <a:cubicBezTo>
                    <a:pt x="2895116" y="1718242"/>
                    <a:pt x="2863860" y="1731332"/>
                    <a:pt x="2832534" y="1742111"/>
                  </a:cubicBezTo>
                  <a:cubicBezTo>
                    <a:pt x="2644578" y="1806786"/>
                    <a:pt x="2454087" y="1788278"/>
                    <a:pt x="2329183" y="1698842"/>
                  </a:cubicBezTo>
                  <a:lnTo>
                    <a:pt x="2312812" y="1684232"/>
                  </a:lnTo>
                  <a:lnTo>
                    <a:pt x="2289546" y="1715919"/>
                  </a:lnTo>
                  <a:cubicBezTo>
                    <a:pt x="2185734" y="1828932"/>
                    <a:pt x="2046980" y="1906424"/>
                    <a:pt x="1891879" y="1941092"/>
                  </a:cubicBezTo>
                  <a:lnTo>
                    <a:pt x="1891224" y="1941187"/>
                  </a:lnTo>
                  <a:lnTo>
                    <a:pt x="1890514" y="1948771"/>
                  </a:lnTo>
                  <a:cubicBezTo>
                    <a:pt x="1852032" y="2151968"/>
                    <a:pt x="1758220" y="2337134"/>
                    <a:pt x="1623423" y="2483074"/>
                  </a:cubicBezTo>
                  <a:lnTo>
                    <a:pt x="1616109" y="2489864"/>
                  </a:lnTo>
                  <a:lnTo>
                    <a:pt x="1501809" y="2489864"/>
                  </a:lnTo>
                  <a:lnTo>
                    <a:pt x="1509123" y="2483074"/>
                  </a:lnTo>
                  <a:cubicBezTo>
                    <a:pt x="1554055" y="2434427"/>
                    <a:pt x="1594434" y="2381422"/>
                    <a:pt x="1629727" y="2324844"/>
                  </a:cubicBezTo>
                  <a:lnTo>
                    <a:pt x="1666234" y="2259769"/>
                  </a:lnTo>
                  <a:lnTo>
                    <a:pt x="1658925" y="2259769"/>
                  </a:lnTo>
                  <a:lnTo>
                    <a:pt x="1615623" y="2222180"/>
                  </a:lnTo>
                  <a:cubicBezTo>
                    <a:pt x="1529037" y="2131081"/>
                    <a:pt x="1458966" y="2022605"/>
                    <a:pt x="1410542" y="1902151"/>
                  </a:cubicBezTo>
                  <a:lnTo>
                    <a:pt x="1393156" y="1852174"/>
                  </a:lnTo>
                  <a:lnTo>
                    <a:pt x="1366699" y="1853608"/>
                  </a:lnTo>
                  <a:cubicBezTo>
                    <a:pt x="1223914" y="1847923"/>
                    <a:pt x="1087323" y="1801823"/>
                    <a:pt x="975963" y="1716068"/>
                  </a:cubicBezTo>
                  <a:lnTo>
                    <a:pt x="926920" y="1668608"/>
                  </a:lnTo>
                  <a:lnTo>
                    <a:pt x="906941" y="1693034"/>
                  </a:lnTo>
                  <a:cubicBezTo>
                    <a:pt x="798329" y="1800455"/>
                    <a:pt x="616649" y="1848104"/>
                    <a:pt x="426102" y="1813386"/>
                  </a:cubicBezTo>
                  <a:cubicBezTo>
                    <a:pt x="394345" y="1807600"/>
                    <a:pt x="362340" y="1799525"/>
                    <a:pt x="330387" y="1789059"/>
                  </a:cubicBezTo>
                  <a:lnTo>
                    <a:pt x="330388" y="1789058"/>
                  </a:lnTo>
                  <a:lnTo>
                    <a:pt x="346314" y="1789072"/>
                  </a:lnTo>
                  <a:lnTo>
                    <a:pt x="362921" y="1792690"/>
                  </a:lnTo>
                  <a:cubicBezTo>
                    <a:pt x="557437" y="1828131"/>
                    <a:pt x="742715" y="1777738"/>
                    <a:pt x="850452" y="1665546"/>
                  </a:cubicBezTo>
                  <a:lnTo>
                    <a:pt x="882347" y="1625474"/>
                  </a:lnTo>
                  <a:lnTo>
                    <a:pt x="873718" y="1617123"/>
                  </a:lnTo>
                  <a:lnTo>
                    <a:pt x="865578" y="1604621"/>
                  </a:lnTo>
                  <a:lnTo>
                    <a:pt x="864085" y="1605852"/>
                  </a:lnTo>
                  <a:lnTo>
                    <a:pt x="795430" y="1536096"/>
                  </a:lnTo>
                  <a:cubicBezTo>
                    <a:pt x="588720" y="1360088"/>
                    <a:pt x="283520" y="1317571"/>
                    <a:pt x="1" y="1433962"/>
                  </a:cubicBezTo>
                  <a:lnTo>
                    <a:pt x="0" y="1433961"/>
                  </a:lnTo>
                  <a:cubicBezTo>
                    <a:pt x="18296" y="1418877"/>
                    <a:pt x="37000" y="1404675"/>
                    <a:pt x="56053" y="1391351"/>
                  </a:cubicBezTo>
                  <a:lnTo>
                    <a:pt x="93992" y="1366989"/>
                  </a:lnTo>
                  <a:lnTo>
                    <a:pt x="179456" y="1338064"/>
                  </a:lnTo>
                  <a:cubicBezTo>
                    <a:pt x="430635" y="1270636"/>
                    <a:pt x="686912" y="1322439"/>
                    <a:pt x="867784" y="1476445"/>
                  </a:cubicBezTo>
                  <a:lnTo>
                    <a:pt x="936439" y="1546201"/>
                  </a:lnTo>
                  <a:lnTo>
                    <a:pt x="937932" y="1544970"/>
                  </a:lnTo>
                  <a:lnTo>
                    <a:pt x="946073" y="1557473"/>
                  </a:lnTo>
                  <a:cubicBezTo>
                    <a:pt x="1038497" y="1669580"/>
                    <a:pt x="1162498" y="1742285"/>
                    <a:pt x="1299038" y="1774828"/>
                  </a:cubicBezTo>
                  <a:lnTo>
                    <a:pt x="1372299" y="1784837"/>
                  </a:lnTo>
                  <a:lnTo>
                    <a:pt x="1354782" y="1713161"/>
                  </a:lnTo>
                  <a:cubicBezTo>
                    <a:pt x="1342034" y="1647620"/>
                    <a:pt x="1335340" y="1579758"/>
                    <a:pt x="1335340" y="1510252"/>
                  </a:cubicBezTo>
                  <a:lnTo>
                    <a:pt x="1337378" y="1488976"/>
                  </a:lnTo>
                  <a:lnTo>
                    <a:pt x="1335019" y="1488976"/>
                  </a:lnTo>
                  <a:lnTo>
                    <a:pt x="1324536" y="1349054"/>
                  </a:lnTo>
                  <a:cubicBezTo>
                    <a:pt x="1310051" y="1253151"/>
                    <a:pt x="1283308" y="1160866"/>
                    <a:pt x="1245765" y="1074355"/>
                  </a:cubicBezTo>
                  <a:lnTo>
                    <a:pt x="1208370" y="1001486"/>
                  </a:lnTo>
                  <a:lnTo>
                    <a:pt x="1189297" y="1012535"/>
                  </a:lnTo>
                  <a:cubicBezTo>
                    <a:pt x="1049796" y="1074789"/>
                    <a:pt x="862979" y="1055354"/>
                    <a:pt x="696892" y="955713"/>
                  </a:cubicBezTo>
                  <a:cubicBezTo>
                    <a:pt x="669211" y="939107"/>
                    <a:pt x="642106" y="920271"/>
                    <a:pt x="615891" y="899216"/>
                  </a:cubicBezTo>
                  <a:lnTo>
                    <a:pt x="615892" y="899215"/>
                  </a:lnTo>
                  <a:lnTo>
                    <a:pt x="630791" y="904841"/>
                  </a:lnTo>
                  <a:lnTo>
                    <a:pt x="645057" y="914079"/>
                  </a:lnTo>
                  <a:cubicBezTo>
                    <a:pt x="814605" y="1015796"/>
                    <a:pt x="1005755" y="1033930"/>
                    <a:pt x="1146118" y="966904"/>
                  </a:cubicBezTo>
                  <a:lnTo>
                    <a:pt x="1179853" y="946756"/>
                  </a:lnTo>
                  <a:lnTo>
                    <a:pt x="1102191" y="834295"/>
                  </a:lnTo>
                  <a:cubicBezTo>
                    <a:pt x="986819" y="688673"/>
                    <a:pt x="834077" y="574759"/>
                    <a:pt x="655630" y="509786"/>
                  </a:cubicBezTo>
                  <a:lnTo>
                    <a:pt x="655630" y="509784"/>
                  </a:lnTo>
                  <a:cubicBezTo>
                    <a:pt x="684533" y="509784"/>
                    <a:pt x="713136" y="511132"/>
                    <a:pt x="741387" y="513772"/>
                  </a:cubicBezTo>
                  <a:lnTo>
                    <a:pt x="795957" y="521430"/>
                  </a:lnTo>
                  <a:lnTo>
                    <a:pt x="898764" y="567423"/>
                  </a:lnTo>
                  <a:cubicBezTo>
                    <a:pt x="1115149" y="683404"/>
                    <a:pt x="1282230" y="876272"/>
                    <a:pt x="1373634" y="1107064"/>
                  </a:cubicBezTo>
                  <a:lnTo>
                    <a:pt x="1392462" y="1163814"/>
                  </a:lnTo>
                  <a:lnTo>
                    <a:pt x="1417404" y="1140894"/>
                  </a:lnTo>
                  <a:cubicBezTo>
                    <a:pt x="1504734" y="1043181"/>
                    <a:pt x="1560029" y="922685"/>
                    <a:pt x="1571553" y="791533"/>
                  </a:cubicBezTo>
                  <a:lnTo>
                    <a:pt x="1571520" y="774377"/>
                  </a:lnTo>
                  <a:lnTo>
                    <a:pt x="1574161" y="774609"/>
                  </a:lnTo>
                  <a:lnTo>
                    <a:pt x="1595252" y="671574"/>
                  </a:lnTo>
                  <a:lnTo>
                    <a:pt x="1610637" y="635360"/>
                  </a:lnTo>
                  <a:lnTo>
                    <a:pt x="1597904" y="619162"/>
                  </a:lnTo>
                  <a:cubicBezTo>
                    <a:pt x="1503468" y="471916"/>
                    <a:pt x="1491950" y="270851"/>
                    <a:pt x="1573804" y="88991"/>
                  </a:cubicBezTo>
                  <a:cubicBezTo>
                    <a:pt x="1587446" y="58681"/>
                    <a:pt x="1603682" y="28905"/>
                    <a:pt x="1622560" y="0"/>
                  </a:cubicBezTo>
                  <a:close/>
                </a:path>
              </a:pathLst>
            </a:custGeom>
            <a:solidFill>
              <a:srgbClr val="CC66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324" name="グループ化 323">
              <a:extLst>
                <a:ext uri="{FF2B5EF4-FFF2-40B4-BE49-F238E27FC236}">
                  <a16:creationId xmlns:a16="http://schemas.microsoft.com/office/drawing/2014/main" id="{87CBE6FE-B671-45A7-A9B3-25888EB9AED7}"/>
                </a:ext>
              </a:extLst>
            </p:cNvPr>
            <p:cNvGrpSpPr/>
            <p:nvPr/>
          </p:nvGrpSpPr>
          <p:grpSpPr>
            <a:xfrm>
              <a:off x="837527" y="5358323"/>
              <a:ext cx="347030" cy="370008"/>
              <a:chOff x="3324937" y="2090361"/>
              <a:chExt cx="545619" cy="581745"/>
            </a:xfrm>
          </p:grpSpPr>
          <p:sp>
            <p:nvSpPr>
              <p:cNvPr id="449" name="フリーフォーム: 図形 448">
                <a:extLst>
                  <a:ext uri="{FF2B5EF4-FFF2-40B4-BE49-F238E27FC236}">
                    <a16:creationId xmlns:a16="http://schemas.microsoft.com/office/drawing/2014/main" id="{DA795F64-44A3-4ADB-9084-55E6ABA18B6E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: 図形 449">
                <a:extLst>
                  <a:ext uri="{FF2B5EF4-FFF2-40B4-BE49-F238E27FC236}">
                    <a16:creationId xmlns:a16="http://schemas.microsoft.com/office/drawing/2014/main" id="{58EAEAAF-728E-4040-813D-0235AA898331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: 図形 450">
                <a:extLst>
                  <a:ext uri="{FF2B5EF4-FFF2-40B4-BE49-F238E27FC236}">
                    <a16:creationId xmlns:a16="http://schemas.microsoft.com/office/drawing/2014/main" id="{63887993-3A49-4BC2-ADD3-195EDD429181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5" name="グループ化 324">
              <a:extLst>
                <a:ext uri="{FF2B5EF4-FFF2-40B4-BE49-F238E27FC236}">
                  <a16:creationId xmlns:a16="http://schemas.microsoft.com/office/drawing/2014/main" id="{9156B31B-B19C-4EFD-B8B0-AF6884BAAF3F}"/>
                </a:ext>
              </a:extLst>
            </p:cNvPr>
            <p:cNvGrpSpPr/>
            <p:nvPr/>
          </p:nvGrpSpPr>
          <p:grpSpPr>
            <a:xfrm>
              <a:off x="1194473" y="4823070"/>
              <a:ext cx="335250" cy="357448"/>
              <a:chOff x="3324937" y="2090361"/>
              <a:chExt cx="545619" cy="581745"/>
            </a:xfrm>
          </p:grpSpPr>
          <p:sp>
            <p:nvSpPr>
              <p:cNvPr id="446" name="フリーフォーム: 図形 445">
                <a:extLst>
                  <a:ext uri="{FF2B5EF4-FFF2-40B4-BE49-F238E27FC236}">
                    <a16:creationId xmlns:a16="http://schemas.microsoft.com/office/drawing/2014/main" id="{86876076-AACB-48B3-ACBC-1D7586FC6200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98A4AF67-3DCD-4BEB-B749-29C6B28290C4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B08924E2-FFA3-4842-BD34-35E70AC6DDF3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6" name="グループ化 325">
              <a:extLst>
                <a:ext uri="{FF2B5EF4-FFF2-40B4-BE49-F238E27FC236}">
                  <a16:creationId xmlns:a16="http://schemas.microsoft.com/office/drawing/2014/main" id="{4669E0B2-D478-4BBA-84C2-F79AA5AD888B}"/>
                </a:ext>
              </a:extLst>
            </p:cNvPr>
            <p:cNvGrpSpPr/>
            <p:nvPr/>
          </p:nvGrpSpPr>
          <p:grpSpPr>
            <a:xfrm rot="16868636">
              <a:off x="2157349" y="5480631"/>
              <a:ext cx="347030" cy="370008"/>
              <a:chOff x="3324937" y="2090361"/>
              <a:chExt cx="545619" cy="581745"/>
            </a:xfrm>
          </p:grpSpPr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130679EE-6F91-45D3-8EF0-7B7D54BBDBD9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D284C596-75F7-4269-B8E5-1D50AD51F994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: 図形 444">
                <a:extLst>
                  <a:ext uri="{FF2B5EF4-FFF2-40B4-BE49-F238E27FC236}">
                    <a16:creationId xmlns:a16="http://schemas.microsoft.com/office/drawing/2014/main" id="{70B18461-9894-4DFC-8673-EFAD9A411E9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7" name="グループ化 326">
              <a:extLst>
                <a:ext uri="{FF2B5EF4-FFF2-40B4-BE49-F238E27FC236}">
                  <a16:creationId xmlns:a16="http://schemas.microsoft.com/office/drawing/2014/main" id="{68DA9830-53DC-4F18-9F7E-6C8522ED51F3}"/>
                </a:ext>
              </a:extLst>
            </p:cNvPr>
            <p:cNvGrpSpPr/>
            <p:nvPr/>
          </p:nvGrpSpPr>
          <p:grpSpPr>
            <a:xfrm rot="16868636">
              <a:off x="2932168" y="5043928"/>
              <a:ext cx="335248" cy="357448"/>
              <a:chOff x="3324937" y="2090361"/>
              <a:chExt cx="545619" cy="581745"/>
            </a:xfrm>
          </p:grpSpPr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359799C1-4EE2-4ABA-BDDC-1D8BE13E23B3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F328C278-3A82-4E66-B81C-74F719B8CDAA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467AF624-F19B-4CB3-84E1-5AF6EB6F1B96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E907816F-A608-4AB7-AFD7-CA2AA08EC06A}"/>
                </a:ext>
              </a:extLst>
            </p:cNvPr>
            <p:cNvGrpSpPr/>
            <p:nvPr/>
          </p:nvGrpSpPr>
          <p:grpSpPr>
            <a:xfrm>
              <a:off x="1599527" y="5396423"/>
              <a:ext cx="347030" cy="370008"/>
              <a:chOff x="3324937" y="2090361"/>
              <a:chExt cx="545619" cy="581745"/>
            </a:xfrm>
          </p:grpSpPr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0ED1D516-3B8C-42C7-A8C4-E761AA9156D0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5BBFFFFD-92AF-47B3-AEF9-20136945FEE5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2A5209D0-7BB6-406E-94BD-627182C34A32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9" name="グループ化 328">
              <a:extLst>
                <a:ext uri="{FF2B5EF4-FFF2-40B4-BE49-F238E27FC236}">
                  <a16:creationId xmlns:a16="http://schemas.microsoft.com/office/drawing/2014/main" id="{6F333012-B720-41F3-9802-EBC09F5B2AD3}"/>
                </a:ext>
              </a:extLst>
            </p:cNvPr>
            <p:cNvGrpSpPr/>
            <p:nvPr/>
          </p:nvGrpSpPr>
          <p:grpSpPr>
            <a:xfrm rot="1582887">
              <a:off x="1652867" y="4161983"/>
              <a:ext cx="347030" cy="370008"/>
              <a:chOff x="3324937" y="2090361"/>
              <a:chExt cx="545619" cy="581745"/>
            </a:xfrm>
          </p:grpSpPr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4F33E50A-63AA-4E62-8091-7B91BF30B12E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20A85043-5707-44D5-AB24-661686996728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5A76E2DC-A2B9-4AAE-A8DC-7B795C16097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0" name="グループ化 329">
              <a:extLst>
                <a:ext uri="{FF2B5EF4-FFF2-40B4-BE49-F238E27FC236}">
                  <a16:creationId xmlns:a16="http://schemas.microsoft.com/office/drawing/2014/main" id="{196E6B3A-EB72-4798-934B-79C2363F085B}"/>
                </a:ext>
              </a:extLst>
            </p:cNvPr>
            <p:cNvGrpSpPr/>
            <p:nvPr/>
          </p:nvGrpSpPr>
          <p:grpSpPr>
            <a:xfrm rot="15890940">
              <a:off x="2283729" y="4261727"/>
              <a:ext cx="347030" cy="370008"/>
              <a:chOff x="3324937" y="2090361"/>
              <a:chExt cx="545619" cy="581745"/>
            </a:xfrm>
          </p:grpSpPr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3A39A965-A310-43B6-AB99-052088219006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" name="フリーフォーム: 図形 431">
                <a:extLst>
                  <a:ext uri="{FF2B5EF4-FFF2-40B4-BE49-F238E27FC236}">
                    <a16:creationId xmlns:a16="http://schemas.microsoft.com/office/drawing/2014/main" id="{780EE656-25F6-4896-9776-A86013BC00CA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: 図形 432">
                <a:extLst>
                  <a:ext uri="{FF2B5EF4-FFF2-40B4-BE49-F238E27FC236}">
                    <a16:creationId xmlns:a16="http://schemas.microsoft.com/office/drawing/2014/main" id="{47705CBA-1389-45DC-A0B8-EB599A7FEC3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1" name="グループ化 330">
              <a:extLst>
                <a:ext uri="{FF2B5EF4-FFF2-40B4-BE49-F238E27FC236}">
                  <a16:creationId xmlns:a16="http://schemas.microsoft.com/office/drawing/2014/main" id="{F4DABC94-8C78-463D-B610-B0B340200EC2}"/>
                </a:ext>
              </a:extLst>
            </p:cNvPr>
            <p:cNvGrpSpPr/>
            <p:nvPr/>
          </p:nvGrpSpPr>
          <p:grpSpPr>
            <a:xfrm rot="16868636">
              <a:off x="2711188" y="5356348"/>
              <a:ext cx="335248" cy="357448"/>
              <a:chOff x="3324937" y="2090361"/>
              <a:chExt cx="545619" cy="581745"/>
            </a:xfrm>
          </p:grpSpPr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11F5FB79-0E10-47B9-AC32-44CB9F4DA076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9742008B-0D13-4F29-9822-0F61C377E0CA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: 図形 429">
                <a:extLst>
                  <a:ext uri="{FF2B5EF4-FFF2-40B4-BE49-F238E27FC236}">
                    <a16:creationId xmlns:a16="http://schemas.microsoft.com/office/drawing/2014/main" id="{060564D2-DDD2-45F2-B3F5-1276DDF5C56D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2" name="グループ化 331">
              <a:extLst>
                <a:ext uri="{FF2B5EF4-FFF2-40B4-BE49-F238E27FC236}">
                  <a16:creationId xmlns:a16="http://schemas.microsoft.com/office/drawing/2014/main" id="{3EDE7A5B-CA00-4E62-82F0-7D72C4092DCA}"/>
                </a:ext>
              </a:extLst>
            </p:cNvPr>
            <p:cNvGrpSpPr/>
            <p:nvPr/>
          </p:nvGrpSpPr>
          <p:grpSpPr>
            <a:xfrm rot="15210223">
              <a:off x="2551169" y="5074408"/>
              <a:ext cx="335248" cy="357448"/>
              <a:chOff x="3324937" y="2090361"/>
              <a:chExt cx="545619" cy="581745"/>
            </a:xfrm>
          </p:grpSpPr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401B16AD-F42E-4D64-9E25-C9373D909668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: 図形 425">
                <a:extLst>
                  <a:ext uri="{FF2B5EF4-FFF2-40B4-BE49-F238E27FC236}">
                    <a16:creationId xmlns:a16="http://schemas.microsoft.com/office/drawing/2014/main" id="{3245E494-B700-4059-95B8-DC2C2D6BA8C6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: 図形 426">
                <a:extLst>
                  <a:ext uri="{FF2B5EF4-FFF2-40B4-BE49-F238E27FC236}">
                    <a16:creationId xmlns:a16="http://schemas.microsoft.com/office/drawing/2014/main" id="{3B376A74-1BC6-449F-964A-1FCA98D3EFA0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3" name="グループ化 332">
              <a:extLst>
                <a:ext uri="{FF2B5EF4-FFF2-40B4-BE49-F238E27FC236}">
                  <a16:creationId xmlns:a16="http://schemas.microsoft.com/office/drawing/2014/main" id="{40074D13-AC78-46CB-8A25-0DF6EE9B675A}"/>
                </a:ext>
              </a:extLst>
            </p:cNvPr>
            <p:cNvGrpSpPr/>
            <p:nvPr/>
          </p:nvGrpSpPr>
          <p:grpSpPr>
            <a:xfrm rot="15890940">
              <a:off x="1971310" y="4513187"/>
              <a:ext cx="347030" cy="370008"/>
              <a:chOff x="3324937" y="2090361"/>
              <a:chExt cx="545619" cy="581745"/>
            </a:xfrm>
          </p:grpSpPr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87F482CF-58B2-4E7F-8D30-30246B24A136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40A77BB9-1FC1-4378-A935-F84E57B13952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E31189A6-6924-4370-A5EC-41138CB6ECA4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4" name="グループ化 333">
              <a:extLst>
                <a:ext uri="{FF2B5EF4-FFF2-40B4-BE49-F238E27FC236}">
                  <a16:creationId xmlns:a16="http://schemas.microsoft.com/office/drawing/2014/main" id="{07B0AA34-268E-4CAC-93F6-C32EB187D8D8}"/>
                </a:ext>
              </a:extLst>
            </p:cNvPr>
            <p:cNvGrpSpPr/>
            <p:nvPr/>
          </p:nvGrpSpPr>
          <p:grpSpPr>
            <a:xfrm rot="4110567">
              <a:off x="1119615" y="4358043"/>
              <a:ext cx="335250" cy="357448"/>
              <a:chOff x="3324937" y="2090361"/>
              <a:chExt cx="545619" cy="581745"/>
            </a:xfrm>
          </p:grpSpPr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F788C1BC-F868-4D9A-9C20-877A0BD2E140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CC9975CC-597B-4374-B653-9BB76AE09BDC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986B9F14-EC08-4D7C-86D3-E1E828BDEDD8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5" name="グループ化 334">
              <a:extLst>
                <a:ext uri="{FF2B5EF4-FFF2-40B4-BE49-F238E27FC236}">
                  <a16:creationId xmlns:a16="http://schemas.microsoft.com/office/drawing/2014/main" id="{78525032-6564-473F-90AB-07AD08E13081}"/>
                </a:ext>
              </a:extLst>
            </p:cNvPr>
            <p:cNvGrpSpPr/>
            <p:nvPr/>
          </p:nvGrpSpPr>
          <p:grpSpPr>
            <a:xfrm rot="2291272">
              <a:off x="737466" y="4981623"/>
              <a:ext cx="335250" cy="357448"/>
              <a:chOff x="3324937" y="2090361"/>
              <a:chExt cx="545619" cy="581745"/>
            </a:xfrm>
          </p:grpSpPr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3EBF0C46-6D9E-4538-84DC-E75D323943AB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7E5236FE-3461-4375-B82E-8D36BBC0F05F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CE6A6125-B7BD-4737-A9C0-64B577C05C5D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6" name="グループ化 335">
              <a:extLst>
                <a:ext uri="{FF2B5EF4-FFF2-40B4-BE49-F238E27FC236}">
                  <a16:creationId xmlns:a16="http://schemas.microsoft.com/office/drawing/2014/main" id="{E1E79C25-12D5-488A-BE26-0AE0376BB574}"/>
                </a:ext>
              </a:extLst>
            </p:cNvPr>
            <p:cNvGrpSpPr/>
            <p:nvPr/>
          </p:nvGrpSpPr>
          <p:grpSpPr>
            <a:xfrm rot="815791">
              <a:off x="1225240" y="5377542"/>
              <a:ext cx="335250" cy="357448"/>
              <a:chOff x="3324937" y="2090361"/>
              <a:chExt cx="545619" cy="581745"/>
            </a:xfrm>
          </p:grpSpPr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44FCF032-5222-4A18-9732-FFF7D8A73AFA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: 図形 413">
                <a:extLst>
                  <a:ext uri="{FF2B5EF4-FFF2-40B4-BE49-F238E27FC236}">
                    <a16:creationId xmlns:a16="http://schemas.microsoft.com/office/drawing/2014/main" id="{AFC8111B-39DB-490A-84AE-380ED2EEA9A5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7C0EDEFD-9F66-4B1F-8DD7-10DC5FF46B68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7" name="グループ化 336">
              <a:extLst>
                <a:ext uri="{FF2B5EF4-FFF2-40B4-BE49-F238E27FC236}">
                  <a16:creationId xmlns:a16="http://schemas.microsoft.com/office/drawing/2014/main" id="{38E5CC7C-0DF5-47D6-BE4E-6C36597DC4C2}"/>
                </a:ext>
              </a:extLst>
            </p:cNvPr>
            <p:cNvGrpSpPr/>
            <p:nvPr/>
          </p:nvGrpSpPr>
          <p:grpSpPr>
            <a:xfrm rot="16591816">
              <a:off x="2017720" y="5019402"/>
              <a:ext cx="335250" cy="357448"/>
              <a:chOff x="3324937" y="2090361"/>
              <a:chExt cx="545619" cy="581745"/>
            </a:xfrm>
          </p:grpSpPr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A22671DD-D6C1-4007-9DC8-7D15CA548B77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: 図形 410">
                <a:extLst>
                  <a:ext uri="{FF2B5EF4-FFF2-40B4-BE49-F238E27FC236}">
                    <a16:creationId xmlns:a16="http://schemas.microsoft.com/office/drawing/2014/main" id="{A00A459D-CF80-4DD5-ACA5-AE3456694623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: 図形 411">
                <a:extLst>
                  <a:ext uri="{FF2B5EF4-FFF2-40B4-BE49-F238E27FC236}">
                    <a16:creationId xmlns:a16="http://schemas.microsoft.com/office/drawing/2014/main" id="{945343DE-5202-4F01-B598-92EFD8C8ACF2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8" name="グループ化 337">
              <a:extLst>
                <a:ext uri="{FF2B5EF4-FFF2-40B4-BE49-F238E27FC236}">
                  <a16:creationId xmlns:a16="http://schemas.microsoft.com/office/drawing/2014/main" id="{F39B0FD4-6FB7-49DC-98BD-0FAB1DC10554}"/>
                </a:ext>
              </a:extLst>
            </p:cNvPr>
            <p:cNvGrpSpPr/>
            <p:nvPr/>
          </p:nvGrpSpPr>
          <p:grpSpPr>
            <a:xfrm rot="15890940">
              <a:off x="2276111" y="4840847"/>
              <a:ext cx="347030" cy="370008"/>
              <a:chOff x="3324937" y="2090361"/>
              <a:chExt cx="545619" cy="581745"/>
            </a:xfrm>
          </p:grpSpPr>
          <p:sp>
            <p:nvSpPr>
              <p:cNvPr id="407" name="フリーフォーム: 図形 406">
                <a:extLst>
                  <a:ext uri="{FF2B5EF4-FFF2-40B4-BE49-F238E27FC236}">
                    <a16:creationId xmlns:a16="http://schemas.microsoft.com/office/drawing/2014/main" id="{3B7575E8-F2FE-4FA4-B11B-917B5F78CBAF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: 図形 407">
                <a:extLst>
                  <a:ext uri="{FF2B5EF4-FFF2-40B4-BE49-F238E27FC236}">
                    <a16:creationId xmlns:a16="http://schemas.microsoft.com/office/drawing/2014/main" id="{4393A63C-2E9B-4528-81D8-304BC14A0052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E684369C-84CB-4E39-949D-93AE0698969C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9" name="グループ化 338">
              <a:extLst>
                <a:ext uri="{FF2B5EF4-FFF2-40B4-BE49-F238E27FC236}">
                  <a16:creationId xmlns:a16="http://schemas.microsoft.com/office/drawing/2014/main" id="{C798839E-60E9-435E-A965-B2434E99F825}"/>
                </a:ext>
              </a:extLst>
            </p:cNvPr>
            <p:cNvGrpSpPr/>
            <p:nvPr/>
          </p:nvGrpSpPr>
          <p:grpSpPr>
            <a:xfrm rot="15890940">
              <a:off x="2641871" y="4680827"/>
              <a:ext cx="347030" cy="370008"/>
              <a:chOff x="3324937" y="2090361"/>
              <a:chExt cx="545619" cy="581745"/>
            </a:xfrm>
          </p:grpSpPr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DD9DBE75-798A-43C3-8544-A262C4068814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95A434D4-89BD-4EC4-9E36-E4FC68F70421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43844752-937D-4DED-B969-AC633F786D88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0" name="グループ化 339">
              <a:extLst>
                <a:ext uri="{FF2B5EF4-FFF2-40B4-BE49-F238E27FC236}">
                  <a16:creationId xmlns:a16="http://schemas.microsoft.com/office/drawing/2014/main" id="{93F2E048-ACC6-4DCB-929C-EE2D2468E9CC}"/>
                </a:ext>
              </a:extLst>
            </p:cNvPr>
            <p:cNvGrpSpPr/>
            <p:nvPr/>
          </p:nvGrpSpPr>
          <p:grpSpPr>
            <a:xfrm rot="15890940">
              <a:off x="1689738" y="4863399"/>
              <a:ext cx="347030" cy="370008"/>
              <a:chOff x="3324937" y="2090361"/>
              <a:chExt cx="545619" cy="581745"/>
            </a:xfrm>
          </p:grpSpPr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F3ED4CEC-D58D-4681-9320-85861A32D542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EF19832D-81A3-4032-9E78-9279029DA6C4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54AD875D-E594-4C76-A1EA-7D993F13CE96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1" name="グループ化 340">
              <a:extLst>
                <a:ext uri="{FF2B5EF4-FFF2-40B4-BE49-F238E27FC236}">
                  <a16:creationId xmlns:a16="http://schemas.microsoft.com/office/drawing/2014/main" id="{BA0EF1DF-F2D9-480A-9224-8775852B6746}"/>
                </a:ext>
              </a:extLst>
            </p:cNvPr>
            <p:cNvGrpSpPr/>
            <p:nvPr/>
          </p:nvGrpSpPr>
          <p:grpSpPr>
            <a:xfrm rot="9555652">
              <a:off x="1507638" y="4444585"/>
              <a:ext cx="347030" cy="370008"/>
              <a:chOff x="3324937" y="2090361"/>
              <a:chExt cx="545619" cy="581745"/>
            </a:xfrm>
          </p:grpSpPr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DF5D5010-5F48-4DF2-9B47-662F95541151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699E4A1E-0D59-4E8E-AB27-4F48E0E7FC2B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93036419-D3D8-4DD2-9B9B-A3864AF9B800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2" name="グループ化 341">
              <a:extLst>
                <a:ext uri="{FF2B5EF4-FFF2-40B4-BE49-F238E27FC236}">
                  <a16:creationId xmlns:a16="http://schemas.microsoft.com/office/drawing/2014/main" id="{23819055-F5A4-4A04-BA1D-FAEF96395E3B}"/>
                </a:ext>
              </a:extLst>
            </p:cNvPr>
            <p:cNvGrpSpPr/>
            <p:nvPr/>
          </p:nvGrpSpPr>
          <p:grpSpPr>
            <a:xfrm rot="5095333">
              <a:off x="1080980" y="4943065"/>
              <a:ext cx="335250" cy="357448"/>
              <a:chOff x="3324937" y="2090361"/>
              <a:chExt cx="545619" cy="581745"/>
            </a:xfrm>
          </p:grpSpPr>
          <p:sp>
            <p:nvSpPr>
              <p:cNvPr id="395" name="フリーフォーム: 図形 394">
                <a:extLst>
                  <a:ext uri="{FF2B5EF4-FFF2-40B4-BE49-F238E27FC236}">
                    <a16:creationId xmlns:a16="http://schemas.microsoft.com/office/drawing/2014/main" id="{40BDA3D3-1081-4DAB-80AB-8D4E52A9FE14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191F4D8E-5F78-4FD6-A9B0-BE96DF0027D7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848C9BB2-BA3E-42D4-838C-A9AFB71CD514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3" name="グループ化 342">
              <a:extLst>
                <a:ext uri="{FF2B5EF4-FFF2-40B4-BE49-F238E27FC236}">
                  <a16:creationId xmlns:a16="http://schemas.microsoft.com/office/drawing/2014/main" id="{4DA21A10-4BE2-4482-88C3-220AA1E5F5FC}"/>
                </a:ext>
              </a:extLst>
            </p:cNvPr>
            <p:cNvGrpSpPr/>
            <p:nvPr/>
          </p:nvGrpSpPr>
          <p:grpSpPr>
            <a:xfrm rot="6157241">
              <a:off x="2344505" y="4490607"/>
              <a:ext cx="347030" cy="370008"/>
              <a:chOff x="3324937" y="2090361"/>
              <a:chExt cx="545619" cy="581745"/>
            </a:xfrm>
          </p:grpSpPr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99F5227A-7464-4CF7-9907-EE0CFB108302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: 図形 392">
                <a:extLst>
                  <a:ext uri="{FF2B5EF4-FFF2-40B4-BE49-F238E27FC236}">
                    <a16:creationId xmlns:a16="http://schemas.microsoft.com/office/drawing/2014/main" id="{4D858225-8AED-4486-A9E8-A791EB11F4A8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97B9B0E0-730C-40D4-912A-0FA663D02EBF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69432993-D389-41E4-84AD-EDB7BC568C73}"/>
                </a:ext>
              </a:extLst>
            </p:cNvPr>
            <p:cNvGrpSpPr/>
            <p:nvPr/>
          </p:nvGrpSpPr>
          <p:grpSpPr>
            <a:xfrm rot="6157241">
              <a:off x="1985623" y="4146832"/>
              <a:ext cx="347030" cy="370008"/>
              <a:chOff x="3324937" y="2090361"/>
              <a:chExt cx="545619" cy="581745"/>
            </a:xfrm>
          </p:grpSpPr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428D30A6-A8BE-4CFF-BD48-E93843D61DCC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E49E8D54-4CBF-4028-8B4B-9FC0C0BA93E2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2F6406BB-C3CB-4D3A-A4EA-71E69D5FC0B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999FDF0C-01EB-40CB-A82A-5676D5594AF7}"/>
                </a:ext>
              </a:extLst>
            </p:cNvPr>
            <p:cNvGrpSpPr/>
            <p:nvPr/>
          </p:nvGrpSpPr>
          <p:grpSpPr>
            <a:xfrm rot="6157241">
              <a:off x="2275183" y="5152673"/>
              <a:ext cx="347030" cy="370008"/>
              <a:chOff x="3324937" y="2090361"/>
              <a:chExt cx="545619" cy="581745"/>
            </a:xfrm>
          </p:grpSpPr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52C20796-2265-4FB1-AF97-29811097B819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7794EEE4-F715-4B69-8226-272AD6811EB7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037F77E2-358B-48A0-8C66-A716BC97D2C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506DDBBB-EAF7-4CC7-85FE-59681A6376FA}"/>
                </a:ext>
              </a:extLst>
            </p:cNvPr>
            <p:cNvGrpSpPr/>
            <p:nvPr/>
          </p:nvGrpSpPr>
          <p:grpSpPr>
            <a:xfrm rot="20106762">
              <a:off x="1462398" y="5153070"/>
              <a:ext cx="347030" cy="370008"/>
              <a:chOff x="3324937" y="2090361"/>
              <a:chExt cx="545619" cy="581745"/>
            </a:xfrm>
          </p:grpSpPr>
          <p:sp>
            <p:nvSpPr>
              <p:cNvPr id="383" name="フリーフォーム: 図形 382">
                <a:extLst>
                  <a:ext uri="{FF2B5EF4-FFF2-40B4-BE49-F238E27FC236}">
                    <a16:creationId xmlns:a16="http://schemas.microsoft.com/office/drawing/2014/main" id="{91030F05-7329-4F7D-B694-D2A05A429C83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05A1CD63-F0FB-4A85-A431-7D7640AF2467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3A49D7BE-403B-4B55-973A-DCDED0235F39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7" name="グループ化 346">
              <a:extLst>
                <a:ext uri="{FF2B5EF4-FFF2-40B4-BE49-F238E27FC236}">
                  <a16:creationId xmlns:a16="http://schemas.microsoft.com/office/drawing/2014/main" id="{289D7CFB-AD88-4498-8463-B4282FF24706}"/>
                </a:ext>
              </a:extLst>
            </p:cNvPr>
            <p:cNvGrpSpPr/>
            <p:nvPr/>
          </p:nvGrpSpPr>
          <p:grpSpPr>
            <a:xfrm rot="20106762">
              <a:off x="1431918" y="4787311"/>
              <a:ext cx="347030" cy="370008"/>
              <a:chOff x="3324937" y="2090361"/>
              <a:chExt cx="545619" cy="581745"/>
            </a:xfrm>
          </p:grpSpPr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1FC89FF7-E00B-4535-B98B-A5031837789E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D139CD12-BBAD-4720-A614-C3BC3A8A58FD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: 図形 381">
                <a:extLst>
                  <a:ext uri="{FF2B5EF4-FFF2-40B4-BE49-F238E27FC236}">
                    <a16:creationId xmlns:a16="http://schemas.microsoft.com/office/drawing/2014/main" id="{7984238B-6B47-47B8-812E-091B73A687D4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8" name="グループ化 347">
              <a:extLst>
                <a:ext uri="{FF2B5EF4-FFF2-40B4-BE49-F238E27FC236}">
                  <a16:creationId xmlns:a16="http://schemas.microsoft.com/office/drawing/2014/main" id="{246FF808-3689-4791-9EE7-FA59FC30324C}"/>
                </a:ext>
              </a:extLst>
            </p:cNvPr>
            <p:cNvGrpSpPr/>
            <p:nvPr/>
          </p:nvGrpSpPr>
          <p:grpSpPr>
            <a:xfrm rot="15890940">
              <a:off x="1963690" y="4840847"/>
              <a:ext cx="347030" cy="370008"/>
              <a:chOff x="3324937" y="2090361"/>
              <a:chExt cx="545619" cy="581745"/>
            </a:xfrm>
          </p:grpSpPr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2744FA9A-09C9-401E-8A21-E72753CA5A75}"/>
                  </a:ext>
                </a:extLst>
              </p:cNvPr>
              <p:cNvSpPr/>
              <p:nvPr/>
            </p:nvSpPr>
            <p:spPr>
              <a:xfrm rot="14400000">
                <a:off x="3446798" y="2159680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CC4CD692-B74F-4CA4-BE39-CBE6B6002544}"/>
                  </a:ext>
                </a:extLst>
              </p:cNvPr>
              <p:cNvSpPr/>
              <p:nvPr/>
            </p:nvSpPr>
            <p:spPr>
              <a:xfrm rot="16200000">
                <a:off x="3413247" y="2002051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0066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: 図形 378">
                <a:extLst>
                  <a:ext uri="{FF2B5EF4-FFF2-40B4-BE49-F238E27FC236}">
                    <a16:creationId xmlns:a16="http://schemas.microsoft.com/office/drawing/2014/main" id="{A6BE1566-D783-4F94-8C1B-06508D33492D}"/>
                  </a:ext>
                </a:extLst>
              </p:cNvPr>
              <p:cNvSpPr/>
              <p:nvPr/>
            </p:nvSpPr>
            <p:spPr>
              <a:xfrm rot="12573150">
                <a:off x="3596669" y="2221598"/>
                <a:ext cx="273887" cy="450508"/>
              </a:xfrm>
              <a:custGeom>
                <a:avLst/>
                <a:gdLst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993998 w 2199398"/>
                  <a:gd name="connsiteY41" fmla="*/ 2803752 h 2805855"/>
                  <a:gd name="connsiteX42" fmla="*/ 266341 w 2199398"/>
                  <a:gd name="connsiteY42" fmla="*/ 2364035 h 2805855"/>
                  <a:gd name="connsiteX43" fmla="*/ 255226 w 2199398"/>
                  <a:gd name="connsiteY43" fmla="*/ 2341419 h 2805855"/>
                  <a:gd name="connsiteX44" fmla="*/ 238845 w 2199398"/>
                  <a:gd name="connsiteY44" fmla="*/ 2324152 h 2805855"/>
                  <a:gd name="connsiteX45" fmla="*/ 234164 w 2199398"/>
                  <a:gd name="connsiteY45" fmla="*/ 2317492 h 2805855"/>
                  <a:gd name="connsiteX46" fmla="*/ 230416 w 2199398"/>
                  <a:gd name="connsiteY46" fmla="*/ 2313433 h 2805855"/>
                  <a:gd name="connsiteX47" fmla="*/ 224803 w 2199398"/>
                  <a:gd name="connsiteY47" fmla="*/ 2304174 h 2805855"/>
                  <a:gd name="connsiteX48" fmla="*/ 186655 w 2199398"/>
                  <a:gd name="connsiteY48" fmla="*/ 2249901 h 2805855"/>
                  <a:gd name="connsiteX49" fmla="*/ 74973 w 2199398"/>
                  <a:gd name="connsiteY49" fmla="*/ 1994238 h 2805855"/>
                  <a:gd name="connsiteX50" fmla="*/ 55051 w 2199398"/>
                  <a:gd name="connsiteY50" fmla="*/ 1901383 h 2805855"/>
                  <a:gd name="connsiteX51" fmla="*/ 47016 w 2199398"/>
                  <a:gd name="connsiteY51" fmla="*/ 1828868 h 2805855"/>
                  <a:gd name="connsiteX52" fmla="*/ 557 w 2199398"/>
                  <a:gd name="connsiteY52" fmla="*/ 1761288 h 2805855"/>
                  <a:gd name="connsiteX53" fmla="*/ 40106 w 2199398"/>
                  <a:gd name="connsiteY53" fmla="*/ 1748354 h 2805855"/>
                  <a:gd name="connsiteX54" fmla="*/ 0 w 2199398"/>
                  <a:gd name="connsiteY54" fmla="*/ 1690017 h 2805855"/>
                  <a:gd name="connsiteX55" fmla="*/ 47661 w 2199398"/>
                  <a:gd name="connsiteY55" fmla="*/ 1674431 h 2805855"/>
                  <a:gd name="connsiteX56" fmla="*/ 51784 w 2199398"/>
                  <a:gd name="connsiteY56" fmla="*/ 1628256 h 2805855"/>
                  <a:gd name="connsiteX57" fmla="*/ 20101 w 2199398"/>
                  <a:gd name="connsiteY57" fmla="*/ 1566852 h 2805855"/>
                  <a:gd name="connsiteX58" fmla="*/ 60975 w 2199398"/>
                  <a:gd name="connsiteY58" fmla="*/ 1559901 h 2805855"/>
                  <a:gd name="connsiteX59" fmla="*/ 62076 w 2199398"/>
                  <a:gd name="connsiteY59" fmla="*/ 1549824 h 2805855"/>
                  <a:gd name="connsiteX60" fmla="*/ 22118 w 2199398"/>
                  <a:gd name="connsiteY60" fmla="*/ 1472385 h 2805855"/>
                  <a:gd name="connsiteX61" fmla="*/ 73625 w 2199398"/>
                  <a:gd name="connsiteY61" fmla="*/ 1463627 h 2805855"/>
                  <a:gd name="connsiteX62" fmla="*/ 83031 w 2199398"/>
                  <a:gd name="connsiteY62" fmla="*/ 1420861 h 2805855"/>
                  <a:gd name="connsiteX63" fmla="*/ 59350 w 2199398"/>
                  <a:gd name="connsiteY63" fmla="*/ 1353835 h 2805855"/>
                  <a:gd name="connsiteX64" fmla="*/ 99788 w 2199398"/>
                  <a:gd name="connsiteY64" fmla="*/ 1352553 h 2805855"/>
                  <a:gd name="connsiteX65" fmla="*/ 106832 w 2199398"/>
                  <a:gd name="connsiteY65" fmla="*/ 1331679 h 2805855"/>
                  <a:gd name="connsiteX66" fmla="*/ 86511 w 2199398"/>
                  <a:gd name="connsiteY66" fmla="*/ 1238428 h 2805855"/>
                  <a:gd name="connsiteX67" fmla="*/ 124884 w 2199398"/>
                  <a:gd name="connsiteY67" fmla="*/ 1241183 h 2805855"/>
                  <a:gd name="connsiteX68" fmla="*/ 113818 w 2199398"/>
                  <a:gd name="connsiteY68" fmla="*/ 1123755 h 2805855"/>
                  <a:gd name="connsiteX69" fmla="*/ 150300 w 2199398"/>
                  <a:gd name="connsiteY69" fmla="*/ 1130857 h 2805855"/>
                  <a:gd name="connsiteX70" fmla="*/ 156251 w 2199398"/>
                  <a:gd name="connsiteY70" fmla="*/ 1002040 h 2805855"/>
                  <a:gd name="connsiteX71" fmla="*/ 227391 w 2199398"/>
                  <a:gd name="connsiteY71" fmla="*/ 1029388 h 2805855"/>
                  <a:gd name="connsiteX72" fmla="*/ 224557 w 2199398"/>
                  <a:gd name="connsiteY72" fmla="*/ 872601 h 2805855"/>
                  <a:gd name="connsiteX73" fmla="*/ 288509 w 2199398"/>
                  <a:gd name="connsiteY73" fmla="*/ 890171 h 2805855"/>
                  <a:gd name="connsiteX74" fmla="*/ 286470 w 2199398"/>
                  <a:gd name="connsiteY74" fmla="*/ 777352 h 2805855"/>
                  <a:gd name="connsiteX75" fmla="*/ 402208 w 2199398"/>
                  <a:gd name="connsiteY75" fmla="*/ 809152 h 2805855"/>
                  <a:gd name="connsiteX76" fmla="*/ 421466 w 2199398"/>
                  <a:gd name="connsiteY76" fmla="*/ 631266 h 2805855"/>
                  <a:gd name="connsiteX77" fmla="*/ 490488 w 2199398"/>
                  <a:gd name="connsiteY77" fmla="*/ 661739 h 2805855"/>
                  <a:gd name="connsiteX78" fmla="*/ 507192 w 2199398"/>
                  <a:gd name="connsiteY78" fmla="*/ 507440 h 2805855"/>
                  <a:gd name="connsiteX79" fmla="*/ 617578 w 2199398"/>
                  <a:gd name="connsiteY79" fmla="*/ 556176 h 2805855"/>
                  <a:gd name="connsiteX80" fmla="*/ 660909 w 2199398"/>
                  <a:gd name="connsiteY80" fmla="*/ 382550 h 2805855"/>
                  <a:gd name="connsiteX81" fmla="*/ 731429 w 2199398"/>
                  <a:gd name="connsiteY81" fmla="*/ 426028 h 2805855"/>
                  <a:gd name="connsiteX82" fmla="*/ 798473 w 2199398"/>
                  <a:gd name="connsiteY82" fmla="*/ 252986 h 2805855"/>
                  <a:gd name="connsiteX83" fmla="*/ 847071 w 2199398"/>
                  <a:gd name="connsiteY83" fmla="*/ 290381 h 2805855"/>
                  <a:gd name="connsiteX84" fmla="*/ 935585 w 2199398"/>
                  <a:gd name="connsiteY84" fmla="*/ 124526 h 2805855"/>
                  <a:gd name="connsiteX85" fmla="*/ 977848 w 2199398"/>
                  <a:gd name="connsiteY85" fmla="*/ 166038 h 2805855"/>
                  <a:gd name="connsiteX0" fmla="*/ 1099000 w 2199398"/>
                  <a:gd name="connsiteY0" fmla="*/ 0 h 2805855"/>
                  <a:gd name="connsiteX1" fmla="*/ 1214231 w 2199398"/>
                  <a:gd name="connsiteY1" fmla="*/ 161544 h 2805855"/>
                  <a:gd name="connsiteX2" fmla="*/ 1252632 w 2199398"/>
                  <a:gd name="connsiteY2" fmla="*/ 123178 h 2805855"/>
                  <a:gd name="connsiteX3" fmla="*/ 1345836 w 2199398"/>
                  <a:gd name="connsiteY3" fmla="*/ 294299 h 2805855"/>
                  <a:gd name="connsiteX4" fmla="*/ 1399526 w 2199398"/>
                  <a:gd name="connsiteY4" fmla="*/ 252986 h 2805855"/>
                  <a:gd name="connsiteX5" fmla="*/ 1469290 w 2199398"/>
                  <a:gd name="connsiteY5" fmla="*/ 433046 h 2805855"/>
                  <a:gd name="connsiteX6" fmla="*/ 1546434 w 2199398"/>
                  <a:gd name="connsiteY6" fmla="*/ 386405 h 2805855"/>
                  <a:gd name="connsiteX7" fmla="*/ 1586582 w 2199398"/>
                  <a:gd name="connsiteY7" fmla="*/ 553455 h 2805855"/>
                  <a:gd name="connsiteX8" fmla="*/ 1690805 w 2199398"/>
                  <a:gd name="connsiteY8" fmla="*/ 507441 h 2805855"/>
                  <a:gd name="connsiteX9" fmla="*/ 1707508 w 2199398"/>
                  <a:gd name="connsiteY9" fmla="*/ 661736 h 2805855"/>
                  <a:gd name="connsiteX10" fmla="*/ 1776527 w 2199398"/>
                  <a:gd name="connsiteY10" fmla="*/ 631264 h 2805855"/>
                  <a:gd name="connsiteX11" fmla="*/ 1796118 w 2199398"/>
                  <a:gd name="connsiteY11" fmla="*/ 812225 h 2805855"/>
                  <a:gd name="connsiteX12" fmla="*/ 1913040 w 2199398"/>
                  <a:gd name="connsiteY12" fmla="*/ 777353 h 2805855"/>
                  <a:gd name="connsiteX13" fmla="*/ 1910454 w 2199398"/>
                  <a:gd name="connsiteY13" fmla="*/ 920414 h 2805855"/>
                  <a:gd name="connsiteX14" fmla="*/ 1974953 w 2199398"/>
                  <a:gd name="connsiteY14" fmla="*/ 901177 h 2805855"/>
                  <a:gd name="connsiteX15" fmla="*/ 1972211 w 2199398"/>
                  <a:gd name="connsiteY15" fmla="*/ 1052877 h 2805855"/>
                  <a:gd name="connsiteX16" fmla="*/ 2083614 w 2199398"/>
                  <a:gd name="connsiteY16" fmla="*/ 1017372 h 2805855"/>
                  <a:gd name="connsiteX17" fmla="*/ 2082028 w 2199398"/>
                  <a:gd name="connsiteY17" fmla="*/ 1146316 h 2805855"/>
                  <a:gd name="connsiteX18" fmla="*/ 2118863 w 2199398"/>
                  <a:gd name="connsiteY18" fmla="*/ 1141359 h 2805855"/>
                  <a:gd name="connsiteX19" fmla="*/ 2100954 w 2199398"/>
                  <a:gd name="connsiteY19" fmla="*/ 1257938 h 2805855"/>
                  <a:gd name="connsiteX20" fmla="*/ 2139422 w 2199398"/>
                  <a:gd name="connsiteY20" fmla="*/ 1257431 h 2805855"/>
                  <a:gd name="connsiteX21" fmla="*/ 2108028 w 2199398"/>
                  <a:gd name="connsiteY21" fmla="*/ 1369547 h 2805855"/>
                  <a:gd name="connsiteX22" fmla="*/ 2159793 w 2199398"/>
                  <a:gd name="connsiteY22" fmla="*/ 1374228 h 2805855"/>
                  <a:gd name="connsiteX23" fmla="*/ 2124331 w 2199398"/>
                  <a:gd name="connsiteY23" fmla="*/ 1458553 h 2805855"/>
                  <a:gd name="connsiteX24" fmla="*/ 2127374 w 2199398"/>
                  <a:gd name="connsiteY24" fmla="*/ 1480285 h 2805855"/>
                  <a:gd name="connsiteX25" fmla="*/ 2190035 w 2199398"/>
                  <a:gd name="connsiteY25" fmla="*/ 1494751 h 2805855"/>
                  <a:gd name="connsiteX26" fmla="*/ 2140406 w 2199398"/>
                  <a:gd name="connsiteY26" fmla="*/ 1578525 h 2805855"/>
                  <a:gd name="connsiteX27" fmla="*/ 2186529 w 2199398"/>
                  <a:gd name="connsiteY27" fmla="*/ 1589174 h 2805855"/>
                  <a:gd name="connsiteX28" fmla="*/ 2148462 w 2199398"/>
                  <a:gd name="connsiteY28" fmla="*/ 1653433 h 2805855"/>
                  <a:gd name="connsiteX29" fmla="*/ 2152149 w 2199398"/>
                  <a:gd name="connsiteY29" fmla="*/ 1694731 h 2805855"/>
                  <a:gd name="connsiteX30" fmla="*/ 2199398 w 2199398"/>
                  <a:gd name="connsiteY30" fmla="*/ 1713303 h 2805855"/>
                  <a:gd name="connsiteX31" fmla="*/ 2155953 w 2199398"/>
                  <a:gd name="connsiteY31" fmla="*/ 1769197 h 2805855"/>
                  <a:gd name="connsiteX32" fmla="*/ 2194678 w 2199398"/>
                  <a:gd name="connsiteY32" fmla="*/ 1784420 h 2805855"/>
                  <a:gd name="connsiteX33" fmla="*/ 2149460 w 2199398"/>
                  <a:gd name="connsiteY33" fmla="*/ 1842594 h 2805855"/>
                  <a:gd name="connsiteX34" fmla="*/ 2142946 w 2199398"/>
                  <a:gd name="connsiteY34" fmla="*/ 1901382 h 2805855"/>
                  <a:gd name="connsiteX35" fmla="*/ 2123024 w 2199398"/>
                  <a:gd name="connsiteY35" fmla="*/ 1994237 h 2805855"/>
                  <a:gd name="connsiteX36" fmla="*/ 1959152 w 2199398"/>
                  <a:gd name="connsiteY36" fmla="*/ 2324152 h 2805855"/>
                  <a:gd name="connsiteX37" fmla="*/ 1945397 w 2199398"/>
                  <a:gd name="connsiteY37" fmla="*/ 2338650 h 2805855"/>
                  <a:gd name="connsiteX38" fmla="*/ 1925616 w 2199398"/>
                  <a:gd name="connsiteY38" fmla="*/ 2373726 h 2805855"/>
                  <a:gd name="connsiteX39" fmla="*/ 1086617 w 2199398"/>
                  <a:gd name="connsiteY39" fmla="*/ 2804199 h 2805855"/>
                  <a:gd name="connsiteX40" fmla="*/ 1072465 w 2199398"/>
                  <a:gd name="connsiteY40" fmla="*/ 2802631 h 2805855"/>
                  <a:gd name="connsiteX41" fmla="*/ 266341 w 2199398"/>
                  <a:gd name="connsiteY41" fmla="*/ 2364035 h 2805855"/>
                  <a:gd name="connsiteX42" fmla="*/ 255226 w 2199398"/>
                  <a:gd name="connsiteY42" fmla="*/ 2341419 h 2805855"/>
                  <a:gd name="connsiteX43" fmla="*/ 238845 w 2199398"/>
                  <a:gd name="connsiteY43" fmla="*/ 2324152 h 2805855"/>
                  <a:gd name="connsiteX44" fmla="*/ 234164 w 2199398"/>
                  <a:gd name="connsiteY44" fmla="*/ 2317492 h 2805855"/>
                  <a:gd name="connsiteX45" fmla="*/ 230416 w 2199398"/>
                  <a:gd name="connsiteY45" fmla="*/ 2313433 h 2805855"/>
                  <a:gd name="connsiteX46" fmla="*/ 224803 w 2199398"/>
                  <a:gd name="connsiteY46" fmla="*/ 2304174 h 2805855"/>
                  <a:gd name="connsiteX47" fmla="*/ 186655 w 2199398"/>
                  <a:gd name="connsiteY47" fmla="*/ 2249901 h 2805855"/>
                  <a:gd name="connsiteX48" fmla="*/ 74973 w 2199398"/>
                  <a:gd name="connsiteY48" fmla="*/ 1994238 h 2805855"/>
                  <a:gd name="connsiteX49" fmla="*/ 55051 w 2199398"/>
                  <a:gd name="connsiteY49" fmla="*/ 1901383 h 2805855"/>
                  <a:gd name="connsiteX50" fmla="*/ 47016 w 2199398"/>
                  <a:gd name="connsiteY50" fmla="*/ 1828868 h 2805855"/>
                  <a:gd name="connsiteX51" fmla="*/ 557 w 2199398"/>
                  <a:gd name="connsiteY51" fmla="*/ 1761288 h 2805855"/>
                  <a:gd name="connsiteX52" fmla="*/ 40106 w 2199398"/>
                  <a:gd name="connsiteY52" fmla="*/ 1748354 h 2805855"/>
                  <a:gd name="connsiteX53" fmla="*/ 0 w 2199398"/>
                  <a:gd name="connsiteY53" fmla="*/ 1690017 h 2805855"/>
                  <a:gd name="connsiteX54" fmla="*/ 47661 w 2199398"/>
                  <a:gd name="connsiteY54" fmla="*/ 1674431 h 2805855"/>
                  <a:gd name="connsiteX55" fmla="*/ 51784 w 2199398"/>
                  <a:gd name="connsiteY55" fmla="*/ 1628256 h 2805855"/>
                  <a:gd name="connsiteX56" fmla="*/ 20101 w 2199398"/>
                  <a:gd name="connsiteY56" fmla="*/ 1566852 h 2805855"/>
                  <a:gd name="connsiteX57" fmla="*/ 60975 w 2199398"/>
                  <a:gd name="connsiteY57" fmla="*/ 1559901 h 2805855"/>
                  <a:gd name="connsiteX58" fmla="*/ 62076 w 2199398"/>
                  <a:gd name="connsiteY58" fmla="*/ 1549824 h 2805855"/>
                  <a:gd name="connsiteX59" fmla="*/ 22118 w 2199398"/>
                  <a:gd name="connsiteY59" fmla="*/ 1472385 h 2805855"/>
                  <a:gd name="connsiteX60" fmla="*/ 73625 w 2199398"/>
                  <a:gd name="connsiteY60" fmla="*/ 1463627 h 2805855"/>
                  <a:gd name="connsiteX61" fmla="*/ 83031 w 2199398"/>
                  <a:gd name="connsiteY61" fmla="*/ 1420861 h 2805855"/>
                  <a:gd name="connsiteX62" fmla="*/ 59350 w 2199398"/>
                  <a:gd name="connsiteY62" fmla="*/ 1353835 h 2805855"/>
                  <a:gd name="connsiteX63" fmla="*/ 99788 w 2199398"/>
                  <a:gd name="connsiteY63" fmla="*/ 1352553 h 2805855"/>
                  <a:gd name="connsiteX64" fmla="*/ 106832 w 2199398"/>
                  <a:gd name="connsiteY64" fmla="*/ 1331679 h 2805855"/>
                  <a:gd name="connsiteX65" fmla="*/ 86511 w 2199398"/>
                  <a:gd name="connsiteY65" fmla="*/ 1238428 h 2805855"/>
                  <a:gd name="connsiteX66" fmla="*/ 124884 w 2199398"/>
                  <a:gd name="connsiteY66" fmla="*/ 1241183 h 2805855"/>
                  <a:gd name="connsiteX67" fmla="*/ 113818 w 2199398"/>
                  <a:gd name="connsiteY67" fmla="*/ 1123755 h 2805855"/>
                  <a:gd name="connsiteX68" fmla="*/ 150300 w 2199398"/>
                  <a:gd name="connsiteY68" fmla="*/ 1130857 h 2805855"/>
                  <a:gd name="connsiteX69" fmla="*/ 156251 w 2199398"/>
                  <a:gd name="connsiteY69" fmla="*/ 1002040 h 2805855"/>
                  <a:gd name="connsiteX70" fmla="*/ 227391 w 2199398"/>
                  <a:gd name="connsiteY70" fmla="*/ 1029388 h 2805855"/>
                  <a:gd name="connsiteX71" fmla="*/ 224557 w 2199398"/>
                  <a:gd name="connsiteY71" fmla="*/ 872601 h 2805855"/>
                  <a:gd name="connsiteX72" fmla="*/ 288509 w 2199398"/>
                  <a:gd name="connsiteY72" fmla="*/ 890171 h 2805855"/>
                  <a:gd name="connsiteX73" fmla="*/ 286470 w 2199398"/>
                  <a:gd name="connsiteY73" fmla="*/ 777352 h 2805855"/>
                  <a:gd name="connsiteX74" fmla="*/ 402208 w 2199398"/>
                  <a:gd name="connsiteY74" fmla="*/ 809152 h 2805855"/>
                  <a:gd name="connsiteX75" fmla="*/ 421466 w 2199398"/>
                  <a:gd name="connsiteY75" fmla="*/ 631266 h 2805855"/>
                  <a:gd name="connsiteX76" fmla="*/ 490488 w 2199398"/>
                  <a:gd name="connsiteY76" fmla="*/ 661739 h 2805855"/>
                  <a:gd name="connsiteX77" fmla="*/ 507192 w 2199398"/>
                  <a:gd name="connsiteY77" fmla="*/ 507440 h 2805855"/>
                  <a:gd name="connsiteX78" fmla="*/ 617578 w 2199398"/>
                  <a:gd name="connsiteY78" fmla="*/ 556176 h 2805855"/>
                  <a:gd name="connsiteX79" fmla="*/ 660909 w 2199398"/>
                  <a:gd name="connsiteY79" fmla="*/ 382550 h 2805855"/>
                  <a:gd name="connsiteX80" fmla="*/ 731429 w 2199398"/>
                  <a:gd name="connsiteY80" fmla="*/ 426028 h 2805855"/>
                  <a:gd name="connsiteX81" fmla="*/ 798473 w 2199398"/>
                  <a:gd name="connsiteY81" fmla="*/ 252986 h 2805855"/>
                  <a:gd name="connsiteX82" fmla="*/ 847071 w 2199398"/>
                  <a:gd name="connsiteY82" fmla="*/ 290381 h 2805855"/>
                  <a:gd name="connsiteX83" fmla="*/ 935585 w 2199398"/>
                  <a:gd name="connsiteY83" fmla="*/ 124526 h 2805855"/>
                  <a:gd name="connsiteX84" fmla="*/ 977848 w 2199398"/>
                  <a:gd name="connsiteY84" fmla="*/ 166038 h 2805855"/>
                  <a:gd name="connsiteX85" fmla="*/ 1099000 w 2199398"/>
                  <a:gd name="connsiteY85" fmla="*/ 0 h 2805855"/>
                  <a:gd name="connsiteX0" fmla="*/ 1099000 w 2199398"/>
                  <a:gd name="connsiteY0" fmla="*/ 0 h 2802636"/>
                  <a:gd name="connsiteX1" fmla="*/ 1214231 w 2199398"/>
                  <a:gd name="connsiteY1" fmla="*/ 161544 h 2802636"/>
                  <a:gd name="connsiteX2" fmla="*/ 1252632 w 2199398"/>
                  <a:gd name="connsiteY2" fmla="*/ 123178 h 2802636"/>
                  <a:gd name="connsiteX3" fmla="*/ 1345836 w 2199398"/>
                  <a:gd name="connsiteY3" fmla="*/ 294299 h 2802636"/>
                  <a:gd name="connsiteX4" fmla="*/ 1399526 w 2199398"/>
                  <a:gd name="connsiteY4" fmla="*/ 252986 h 2802636"/>
                  <a:gd name="connsiteX5" fmla="*/ 1469290 w 2199398"/>
                  <a:gd name="connsiteY5" fmla="*/ 433046 h 2802636"/>
                  <a:gd name="connsiteX6" fmla="*/ 1546434 w 2199398"/>
                  <a:gd name="connsiteY6" fmla="*/ 386405 h 2802636"/>
                  <a:gd name="connsiteX7" fmla="*/ 1586582 w 2199398"/>
                  <a:gd name="connsiteY7" fmla="*/ 553455 h 2802636"/>
                  <a:gd name="connsiteX8" fmla="*/ 1690805 w 2199398"/>
                  <a:gd name="connsiteY8" fmla="*/ 507441 h 2802636"/>
                  <a:gd name="connsiteX9" fmla="*/ 1707508 w 2199398"/>
                  <a:gd name="connsiteY9" fmla="*/ 661736 h 2802636"/>
                  <a:gd name="connsiteX10" fmla="*/ 1776527 w 2199398"/>
                  <a:gd name="connsiteY10" fmla="*/ 631264 h 2802636"/>
                  <a:gd name="connsiteX11" fmla="*/ 1796118 w 2199398"/>
                  <a:gd name="connsiteY11" fmla="*/ 812225 h 2802636"/>
                  <a:gd name="connsiteX12" fmla="*/ 1913040 w 2199398"/>
                  <a:gd name="connsiteY12" fmla="*/ 777353 h 2802636"/>
                  <a:gd name="connsiteX13" fmla="*/ 1910454 w 2199398"/>
                  <a:gd name="connsiteY13" fmla="*/ 920414 h 2802636"/>
                  <a:gd name="connsiteX14" fmla="*/ 1974953 w 2199398"/>
                  <a:gd name="connsiteY14" fmla="*/ 901177 h 2802636"/>
                  <a:gd name="connsiteX15" fmla="*/ 1972211 w 2199398"/>
                  <a:gd name="connsiteY15" fmla="*/ 1052877 h 2802636"/>
                  <a:gd name="connsiteX16" fmla="*/ 2083614 w 2199398"/>
                  <a:gd name="connsiteY16" fmla="*/ 1017372 h 2802636"/>
                  <a:gd name="connsiteX17" fmla="*/ 2082028 w 2199398"/>
                  <a:gd name="connsiteY17" fmla="*/ 1146316 h 2802636"/>
                  <a:gd name="connsiteX18" fmla="*/ 2118863 w 2199398"/>
                  <a:gd name="connsiteY18" fmla="*/ 1141359 h 2802636"/>
                  <a:gd name="connsiteX19" fmla="*/ 2100954 w 2199398"/>
                  <a:gd name="connsiteY19" fmla="*/ 1257938 h 2802636"/>
                  <a:gd name="connsiteX20" fmla="*/ 2139422 w 2199398"/>
                  <a:gd name="connsiteY20" fmla="*/ 1257431 h 2802636"/>
                  <a:gd name="connsiteX21" fmla="*/ 2108028 w 2199398"/>
                  <a:gd name="connsiteY21" fmla="*/ 1369547 h 2802636"/>
                  <a:gd name="connsiteX22" fmla="*/ 2159793 w 2199398"/>
                  <a:gd name="connsiteY22" fmla="*/ 1374228 h 2802636"/>
                  <a:gd name="connsiteX23" fmla="*/ 2124331 w 2199398"/>
                  <a:gd name="connsiteY23" fmla="*/ 1458553 h 2802636"/>
                  <a:gd name="connsiteX24" fmla="*/ 2127374 w 2199398"/>
                  <a:gd name="connsiteY24" fmla="*/ 1480285 h 2802636"/>
                  <a:gd name="connsiteX25" fmla="*/ 2190035 w 2199398"/>
                  <a:gd name="connsiteY25" fmla="*/ 1494751 h 2802636"/>
                  <a:gd name="connsiteX26" fmla="*/ 2140406 w 2199398"/>
                  <a:gd name="connsiteY26" fmla="*/ 1578525 h 2802636"/>
                  <a:gd name="connsiteX27" fmla="*/ 2186529 w 2199398"/>
                  <a:gd name="connsiteY27" fmla="*/ 1589174 h 2802636"/>
                  <a:gd name="connsiteX28" fmla="*/ 2148462 w 2199398"/>
                  <a:gd name="connsiteY28" fmla="*/ 1653433 h 2802636"/>
                  <a:gd name="connsiteX29" fmla="*/ 2152149 w 2199398"/>
                  <a:gd name="connsiteY29" fmla="*/ 1694731 h 2802636"/>
                  <a:gd name="connsiteX30" fmla="*/ 2199398 w 2199398"/>
                  <a:gd name="connsiteY30" fmla="*/ 1713303 h 2802636"/>
                  <a:gd name="connsiteX31" fmla="*/ 2155953 w 2199398"/>
                  <a:gd name="connsiteY31" fmla="*/ 1769197 h 2802636"/>
                  <a:gd name="connsiteX32" fmla="*/ 2194678 w 2199398"/>
                  <a:gd name="connsiteY32" fmla="*/ 1784420 h 2802636"/>
                  <a:gd name="connsiteX33" fmla="*/ 2149460 w 2199398"/>
                  <a:gd name="connsiteY33" fmla="*/ 1842594 h 2802636"/>
                  <a:gd name="connsiteX34" fmla="*/ 2142946 w 2199398"/>
                  <a:gd name="connsiteY34" fmla="*/ 1901382 h 2802636"/>
                  <a:gd name="connsiteX35" fmla="*/ 2123024 w 2199398"/>
                  <a:gd name="connsiteY35" fmla="*/ 1994237 h 2802636"/>
                  <a:gd name="connsiteX36" fmla="*/ 1959152 w 2199398"/>
                  <a:gd name="connsiteY36" fmla="*/ 2324152 h 2802636"/>
                  <a:gd name="connsiteX37" fmla="*/ 1945397 w 2199398"/>
                  <a:gd name="connsiteY37" fmla="*/ 2338650 h 2802636"/>
                  <a:gd name="connsiteX38" fmla="*/ 1925616 w 2199398"/>
                  <a:gd name="connsiteY38" fmla="*/ 2373726 h 2802636"/>
                  <a:gd name="connsiteX39" fmla="*/ 1072465 w 2199398"/>
                  <a:gd name="connsiteY39" fmla="*/ 2802631 h 2802636"/>
                  <a:gd name="connsiteX40" fmla="*/ 266341 w 2199398"/>
                  <a:gd name="connsiteY40" fmla="*/ 2364035 h 2802636"/>
                  <a:gd name="connsiteX41" fmla="*/ 255226 w 2199398"/>
                  <a:gd name="connsiteY41" fmla="*/ 2341419 h 2802636"/>
                  <a:gd name="connsiteX42" fmla="*/ 238845 w 2199398"/>
                  <a:gd name="connsiteY42" fmla="*/ 2324152 h 2802636"/>
                  <a:gd name="connsiteX43" fmla="*/ 234164 w 2199398"/>
                  <a:gd name="connsiteY43" fmla="*/ 2317492 h 2802636"/>
                  <a:gd name="connsiteX44" fmla="*/ 230416 w 2199398"/>
                  <a:gd name="connsiteY44" fmla="*/ 2313433 h 2802636"/>
                  <a:gd name="connsiteX45" fmla="*/ 224803 w 2199398"/>
                  <a:gd name="connsiteY45" fmla="*/ 2304174 h 2802636"/>
                  <a:gd name="connsiteX46" fmla="*/ 186655 w 2199398"/>
                  <a:gd name="connsiteY46" fmla="*/ 2249901 h 2802636"/>
                  <a:gd name="connsiteX47" fmla="*/ 74973 w 2199398"/>
                  <a:gd name="connsiteY47" fmla="*/ 1994238 h 2802636"/>
                  <a:gd name="connsiteX48" fmla="*/ 55051 w 2199398"/>
                  <a:gd name="connsiteY48" fmla="*/ 1901383 h 2802636"/>
                  <a:gd name="connsiteX49" fmla="*/ 47016 w 2199398"/>
                  <a:gd name="connsiteY49" fmla="*/ 1828868 h 2802636"/>
                  <a:gd name="connsiteX50" fmla="*/ 557 w 2199398"/>
                  <a:gd name="connsiteY50" fmla="*/ 1761288 h 2802636"/>
                  <a:gd name="connsiteX51" fmla="*/ 40106 w 2199398"/>
                  <a:gd name="connsiteY51" fmla="*/ 1748354 h 2802636"/>
                  <a:gd name="connsiteX52" fmla="*/ 0 w 2199398"/>
                  <a:gd name="connsiteY52" fmla="*/ 1690017 h 2802636"/>
                  <a:gd name="connsiteX53" fmla="*/ 47661 w 2199398"/>
                  <a:gd name="connsiteY53" fmla="*/ 1674431 h 2802636"/>
                  <a:gd name="connsiteX54" fmla="*/ 51784 w 2199398"/>
                  <a:gd name="connsiteY54" fmla="*/ 1628256 h 2802636"/>
                  <a:gd name="connsiteX55" fmla="*/ 20101 w 2199398"/>
                  <a:gd name="connsiteY55" fmla="*/ 1566852 h 2802636"/>
                  <a:gd name="connsiteX56" fmla="*/ 60975 w 2199398"/>
                  <a:gd name="connsiteY56" fmla="*/ 1559901 h 2802636"/>
                  <a:gd name="connsiteX57" fmla="*/ 62076 w 2199398"/>
                  <a:gd name="connsiteY57" fmla="*/ 1549824 h 2802636"/>
                  <a:gd name="connsiteX58" fmla="*/ 22118 w 2199398"/>
                  <a:gd name="connsiteY58" fmla="*/ 1472385 h 2802636"/>
                  <a:gd name="connsiteX59" fmla="*/ 73625 w 2199398"/>
                  <a:gd name="connsiteY59" fmla="*/ 1463627 h 2802636"/>
                  <a:gd name="connsiteX60" fmla="*/ 83031 w 2199398"/>
                  <a:gd name="connsiteY60" fmla="*/ 1420861 h 2802636"/>
                  <a:gd name="connsiteX61" fmla="*/ 59350 w 2199398"/>
                  <a:gd name="connsiteY61" fmla="*/ 1353835 h 2802636"/>
                  <a:gd name="connsiteX62" fmla="*/ 99788 w 2199398"/>
                  <a:gd name="connsiteY62" fmla="*/ 1352553 h 2802636"/>
                  <a:gd name="connsiteX63" fmla="*/ 106832 w 2199398"/>
                  <a:gd name="connsiteY63" fmla="*/ 1331679 h 2802636"/>
                  <a:gd name="connsiteX64" fmla="*/ 86511 w 2199398"/>
                  <a:gd name="connsiteY64" fmla="*/ 1238428 h 2802636"/>
                  <a:gd name="connsiteX65" fmla="*/ 124884 w 2199398"/>
                  <a:gd name="connsiteY65" fmla="*/ 1241183 h 2802636"/>
                  <a:gd name="connsiteX66" fmla="*/ 113818 w 2199398"/>
                  <a:gd name="connsiteY66" fmla="*/ 1123755 h 2802636"/>
                  <a:gd name="connsiteX67" fmla="*/ 150300 w 2199398"/>
                  <a:gd name="connsiteY67" fmla="*/ 1130857 h 2802636"/>
                  <a:gd name="connsiteX68" fmla="*/ 156251 w 2199398"/>
                  <a:gd name="connsiteY68" fmla="*/ 1002040 h 2802636"/>
                  <a:gd name="connsiteX69" fmla="*/ 227391 w 2199398"/>
                  <a:gd name="connsiteY69" fmla="*/ 1029388 h 2802636"/>
                  <a:gd name="connsiteX70" fmla="*/ 224557 w 2199398"/>
                  <a:gd name="connsiteY70" fmla="*/ 872601 h 2802636"/>
                  <a:gd name="connsiteX71" fmla="*/ 288509 w 2199398"/>
                  <a:gd name="connsiteY71" fmla="*/ 890171 h 2802636"/>
                  <a:gd name="connsiteX72" fmla="*/ 286470 w 2199398"/>
                  <a:gd name="connsiteY72" fmla="*/ 777352 h 2802636"/>
                  <a:gd name="connsiteX73" fmla="*/ 402208 w 2199398"/>
                  <a:gd name="connsiteY73" fmla="*/ 809152 h 2802636"/>
                  <a:gd name="connsiteX74" fmla="*/ 421466 w 2199398"/>
                  <a:gd name="connsiteY74" fmla="*/ 631266 h 2802636"/>
                  <a:gd name="connsiteX75" fmla="*/ 490488 w 2199398"/>
                  <a:gd name="connsiteY75" fmla="*/ 661739 h 2802636"/>
                  <a:gd name="connsiteX76" fmla="*/ 507192 w 2199398"/>
                  <a:gd name="connsiteY76" fmla="*/ 507440 h 2802636"/>
                  <a:gd name="connsiteX77" fmla="*/ 617578 w 2199398"/>
                  <a:gd name="connsiteY77" fmla="*/ 556176 h 2802636"/>
                  <a:gd name="connsiteX78" fmla="*/ 660909 w 2199398"/>
                  <a:gd name="connsiteY78" fmla="*/ 382550 h 2802636"/>
                  <a:gd name="connsiteX79" fmla="*/ 731429 w 2199398"/>
                  <a:gd name="connsiteY79" fmla="*/ 426028 h 2802636"/>
                  <a:gd name="connsiteX80" fmla="*/ 798473 w 2199398"/>
                  <a:gd name="connsiteY80" fmla="*/ 252986 h 2802636"/>
                  <a:gd name="connsiteX81" fmla="*/ 847071 w 2199398"/>
                  <a:gd name="connsiteY81" fmla="*/ 290381 h 2802636"/>
                  <a:gd name="connsiteX82" fmla="*/ 935585 w 2199398"/>
                  <a:gd name="connsiteY82" fmla="*/ 124526 h 2802636"/>
                  <a:gd name="connsiteX83" fmla="*/ 977848 w 2199398"/>
                  <a:gd name="connsiteY83" fmla="*/ 166038 h 2802636"/>
                  <a:gd name="connsiteX84" fmla="*/ 1099000 w 2199398"/>
                  <a:gd name="connsiteY84" fmla="*/ 0 h 2802636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55226 w 2199398"/>
                  <a:gd name="connsiteY41" fmla="*/ 2341419 h 2945509"/>
                  <a:gd name="connsiteX42" fmla="*/ 238845 w 2199398"/>
                  <a:gd name="connsiteY42" fmla="*/ 2324152 h 2945509"/>
                  <a:gd name="connsiteX43" fmla="*/ 234164 w 2199398"/>
                  <a:gd name="connsiteY43" fmla="*/ 2317492 h 2945509"/>
                  <a:gd name="connsiteX44" fmla="*/ 230416 w 2199398"/>
                  <a:gd name="connsiteY44" fmla="*/ 2313433 h 2945509"/>
                  <a:gd name="connsiteX45" fmla="*/ 224803 w 2199398"/>
                  <a:gd name="connsiteY45" fmla="*/ 2304174 h 2945509"/>
                  <a:gd name="connsiteX46" fmla="*/ 186655 w 2199398"/>
                  <a:gd name="connsiteY46" fmla="*/ 2249901 h 2945509"/>
                  <a:gd name="connsiteX47" fmla="*/ 74973 w 2199398"/>
                  <a:gd name="connsiteY47" fmla="*/ 1994238 h 2945509"/>
                  <a:gd name="connsiteX48" fmla="*/ 55051 w 2199398"/>
                  <a:gd name="connsiteY48" fmla="*/ 1901383 h 2945509"/>
                  <a:gd name="connsiteX49" fmla="*/ 47016 w 2199398"/>
                  <a:gd name="connsiteY49" fmla="*/ 1828868 h 2945509"/>
                  <a:gd name="connsiteX50" fmla="*/ 557 w 2199398"/>
                  <a:gd name="connsiteY50" fmla="*/ 1761288 h 2945509"/>
                  <a:gd name="connsiteX51" fmla="*/ 40106 w 2199398"/>
                  <a:gd name="connsiteY51" fmla="*/ 1748354 h 2945509"/>
                  <a:gd name="connsiteX52" fmla="*/ 0 w 2199398"/>
                  <a:gd name="connsiteY52" fmla="*/ 1690017 h 2945509"/>
                  <a:gd name="connsiteX53" fmla="*/ 47661 w 2199398"/>
                  <a:gd name="connsiteY53" fmla="*/ 1674431 h 2945509"/>
                  <a:gd name="connsiteX54" fmla="*/ 51784 w 2199398"/>
                  <a:gd name="connsiteY54" fmla="*/ 1628256 h 2945509"/>
                  <a:gd name="connsiteX55" fmla="*/ 20101 w 2199398"/>
                  <a:gd name="connsiteY55" fmla="*/ 1566852 h 2945509"/>
                  <a:gd name="connsiteX56" fmla="*/ 60975 w 2199398"/>
                  <a:gd name="connsiteY56" fmla="*/ 1559901 h 2945509"/>
                  <a:gd name="connsiteX57" fmla="*/ 62076 w 2199398"/>
                  <a:gd name="connsiteY57" fmla="*/ 1549824 h 2945509"/>
                  <a:gd name="connsiteX58" fmla="*/ 22118 w 2199398"/>
                  <a:gd name="connsiteY58" fmla="*/ 1472385 h 2945509"/>
                  <a:gd name="connsiteX59" fmla="*/ 73625 w 2199398"/>
                  <a:gd name="connsiteY59" fmla="*/ 1463627 h 2945509"/>
                  <a:gd name="connsiteX60" fmla="*/ 83031 w 2199398"/>
                  <a:gd name="connsiteY60" fmla="*/ 1420861 h 2945509"/>
                  <a:gd name="connsiteX61" fmla="*/ 59350 w 2199398"/>
                  <a:gd name="connsiteY61" fmla="*/ 1353835 h 2945509"/>
                  <a:gd name="connsiteX62" fmla="*/ 99788 w 2199398"/>
                  <a:gd name="connsiteY62" fmla="*/ 1352553 h 2945509"/>
                  <a:gd name="connsiteX63" fmla="*/ 106832 w 2199398"/>
                  <a:gd name="connsiteY63" fmla="*/ 1331679 h 2945509"/>
                  <a:gd name="connsiteX64" fmla="*/ 86511 w 2199398"/>
                  <a:gd name="connsiteY64" fmla="*/ 1238428 h 2945509"/>
                  <a:gd name="connsiteX65" fmla="*/ 124884 w 2199398"/>
                  <a:gd name="connsiteY65" fmla="*/ 1241183 h 2945509"/>
                  <a:gd name="connsiteX66" fmla="*/ 113818 w 2199398"/>
                  <a:gd name="connsiteY66" fmla="*/ 1123755 h 2945509"/>
                  <a:gd name="connsiteX67" fmla="*/ 150300 w 2199398"/>
                  <a:gd name="connsiteY67" fmla="*/ 1130857 h 2945509"/>
                  <a:gd name="connsiteX68" fmla="*/ 156251 w 2199398"/>
                  <a:gd name="connsiteY68" fmla="*/ 1002040 h 2945509"/>
                  <a:gd name="connsiteX69" fmla="*/ 227391 w 2199398"/>
                  <a:gd name="connsiteY69" fmla="*/ 1029388 h 2945509"/>
                  <a:gd name="connsiteX70" fmla="*/ 224557 w 2199398"/>
                  <a:gd name="connsiteY70" fmla="*/ 872601 h 2945509"/>
                  <a:gd name="connsiteX71" fmla="*/ 288509 w 2199398"/>
                  <a:gd name="connsiteY71" fmla="*/ 890171 h 2945509"/>
                  <a:gd name="connsiteX72" fmla="*/ 286470 w 2199398"/>
                  <a:gd name="connsiteY72" fmla="*/ 777352 h 2945509"/>
                  <a:gd name="connsiteX73" fmla="*/ 402208 w 2199398"/>
                  <a:gd name="connsiteY73" fmla="*/ 809152 h 2945509"/>
                  <a:gd name="connsiteX74" fmla="*/ 421466 w 2199398"/>
                  <a:gd name="connsiteY74" fmla="*/ 631266 h 2945509"/>
                  <a:gd name="connsiteX75" fmla="*/ 490488 w 2199398"/>
                  <a:gd name="connsiteY75" fmla="*/ 661739 h 2945509"/>
                  <a:gd name="connsiteX76" fmla="*/ 507192 w 2199398"/>
                  <a:gd name="connsiteY76" fmla="*/ 507440 h 2945509"/>
                  <a:gd name="connsiteX77" fmla="*/ 617578 w 2199398"/>
                  <a:gd name="connsiteY77" fmla="*/ 556176 h 2945509"/>
                  <a:gd name="connsiteX78" fmla="*/ 660909 w 2199398"/>
                  <a:gd name="connsiteY78" fmla="*/ 382550 h 2945509"/>
                  <a:gd name="connsiteX79" fmla="*/ 731429 w 2199398"/>
                  <a:gd name="connsiteY79" fmla="*/ 426028 h 2945509"/>
                  <a:gd name="connsiteX80" fmla="*/ 798473 w 2199398"/>
                  <a:gd name="connsiteY80" fmla="*/ 252986 h 2945509"/>
                  <a:gd name="connsiteX81" fmla="*/ 847071 w 2199398"/>
                  <a:gd name="connsiteY81" fmla="*/ 290381 h 2945509"/>
                  <a:gd name="connsiteX82" fmla="*/ 935585 w 2199398"/>
                  <a:gd name="connsiteY82" fmla="*/ 124526 h 2945509"/>
                  <a:gd name="connsiteX83" fmla="*/ 977848 w 2199398"/>
                  <a:gd name="connsiteY83" fmla="*/ 166038 h 2945509"/>
                  <a:gd name="connsiteX84" fmla="*/ 1099000 w 2199398"/>
                  <a:gd name="connsiteY84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224803 w 2199398"/>
                  <a:gd name="connsiteY44" fmla="*/ 2304174 h 2945509"/>
                  <a:gd name="connsiteX45" fmla="*/ 186655 w 2199398"/>
                  <a:gd name="connsiteY45" fmla="*/ 2249901 h 2945509"/>
                  <a:gd name="connsiteX46" fmla="*/ 74973 w 2199398"/>
                  <a:gd name="connsiteY46" fmla="*/ 1994238 h 2945509"/>
                  <a:gd name="connsiteX47" fmla="*/ 55051 w 2199398"/>
                  <a:gd name="connsiteY47" fmla="*/ 1901383 h 2945509"/>
                  <a:gd name="connsiteX48" fmla="*/ 47016 w 2199398"/>
                  <a:gd name="connsiteY48" fmla="*/ 1828868 h 2945509"/>
                  <a:gd name="connsiteX49" fmla="*/ 557 w 2199398"/>
                  <a:gd name="connsiteY49" fmla="*/ 1761288 h 2945509"/>
                  <a:gd name="connsiteX50" fmla="*/ 40106 w 2199398"/>
                  <a:gd name="connsiteY50" fmla="*/ 1748354 h 2945509"/>
                  <a:gd name="connsiteX51" fmla="*/ 0 w 2199398"/>
                  <a:gd name="connsiteY51" fmla="*/ 1690017 h 2945509"/>
                  <a:gd name="connsiteX52" fmla="*/ 47661 w 2199398"/>
                  <a:gd name="connsiteY52" fmla="*/ 1674431 h 2945509"/>
                  <a:gd name="connsiteX53" fmla="*/ 51784 w 2199398"/>
                  <a:gd name="connsiteY53" fmla="*/ 1628256 h 2945509"/>
                  <a:gd name="connsiteX54" fmla="*/ 20101 w 2199398"/>
                  <a:gd name="connsiteY54" fmla="*/ 1566852 h 2945509"/>
                  <a:gd name="connsiteX55" fmla="*/ 60975 w 2199398"/>
                  <a:gd name="connsiteY55" fmla="*/ 1559901 h 2945509"/>
                  <a:gd name="connsiteX56" fmla="*/ 62076 w 2199398"/>
                  <a:gd name="connsiteY56" fmla="*/ 1549824 h 2945509"/>
                  <a:gd name="connsiteX57" fmla="*/ 22118 w 2199398"/>
                  <a:gd name="connsiteY57" fmla="*/ 1472385 h 2945509"/>
                  <a:gd name="connsiteX58" fmla="*/ 73625 w 2199398"/>
                  <a:gd name="connsiteY58" fmla="*/ 1463627 h 2945509"/>
                  <a:gd name="connsiteX59" fmla="*/ 83031 w 2199398"/>
                  <a:gd name="connsiteY59" fmla="*/ 1420861 h 2945509"/>
                  <a:gd name="connsiteX60" fmla="*/ 59350 w 2199398"/>
                  <a:gd name="connsiteY60" fmla="*/ 1353835 h 2945509"/>
                  <a:gd name="connsiteX61" fmla="*/ 99788 w 2199398"/>
                  <a:gd name="connsiteY61" fmla="*/ 1352553 h 2945509"/>
                  <a:gd name="connsiteX62" fmla="*/ 106832 w 2199398"/>
                  <a:gd name="connsiteY62" fmla="*/ 1331679 h 2945509"/>
                  <a:gd name="connsiteX63" fmla="*/ 86511 w 2199398"/>
                  <a:gd name="connsiteY63" fmla="*/ 1238428 h 2945509"/>
                  <a:gd name="connsiteX64" fmla="*/ 124884 w 2199398"/>
                  <a:gd name="connsiteY64" fmla="*/ 1241183 h 2945509"/>
                  <a:gd name="connsiteX65" fmla="*/ 113818 w 2199398"/>
                  <a:gd name="connsiteY65" fmla="*/ 1123755 h 2945509"/>
                  <a:gd name="connsiteX66" fmla="*/ 150300 w 2199398"/>
                  <a:gd name="connsiteY66" fmla="*/ 1130857 h 2945509"/>
                  <a:gd name="connsiteX67" fmla="*/ 156251 w 2199398"/>
                  <a:gd name="connsiteY67" fmla="*/ 1002040 h 2945509"/>
                  <a:gd name="connsiteX68" fmla="*/ 227391 w 2199398"/>
                  <a:gd name="connsiteY68" fmla="*/ 1029388 h 2945509"/>
                  <a:gd name="connsiteX69" fmla="*/ 224557 w 2199398"/>
                  <a:gd name="connsiteY69" fmla="*/ 872601 h 2945509"/>
                  <a:gd name="connsiteX70" fmla="*/ 288509 w 2199398"/>
                  <a:gd name="connsiteY70" fmla="*/ 890171 h 2945509"/>
                  <a:gd name="connsiteX71" fmla="*/ 286470 w 2199398"/>
                  <a:gd name="connsiteY71" fmla="*/ 777352 h 2945509"/>
                  <a:gd name="connsiteX72" fmla="*/ 402208 w 2199398"/>
                  <a:gd name="connsiteY72" fmla="*/ 809152 h 2945509"/>
                  <a:gd name="connsiteX73" fmla="*/ 421466 w 2199398"/>
                  <a:gd name="connsiteY73" fmla="*/ 631266 h 2945509"/>
                  <a:gd name="connsiteX74" fmla="*/ 490488 w 2199398"/>
                  <a:gd name="connsiteY74" fmla="*/ 661739 h 2945509"/>
                  <a:gd name="connsiteX75" fmla="*/ 507192 w 2199398"/>
                  <a:gd name="connsiteY75" fmla="*/ 507440 h 2945509"/>
                  <a:gd name="connsiteX76" fmla="*/ 617578 w 2199398"/>
                  <a:gd name="connsiteY76" fmla="*/ 556176 h 2945509"/>
                  <a:gd name="connsiteX77" fmla="*/ 660909 w 2199398"/>
                  <a:gd name="connsiteY77" fmla="*/ 382550 h 2945509"/>
                  <a:gd name="connsiteX78" fmla="*/ 731429 w 2199398"/>
                  <a:gd name="connsiteY78" fmla="*/ 426028 h 2945509"/>
                  <a:gd name="connsiteX79" fmla="*/ 798473 w 2199398"/>
                  <a:gd name="connsiteY79" fmla="*/ 252986 h 2945509"/>
                  <a:gd name="connsiteX80" fmla="*/ 847071 w 2199398"/>
                  <a:gd name="connsiteY80" fmla="*/ 290381 h 2945509"/>
                  <a:gd name="connsiteX81" fmla="*/ 935585 w 2199398"/>
                  <a:gd name="connsiteY81" fmla="*/ 124526 h 2945509"/>
                  <a:gd name="connsiteX82" fmla="*/ 977848 w 2199398"/>
                  <a:gd name="connsiteY82" fmla="*/ 166038 h 2945509"/>
                  <a:gd name="connsiteX83" fmla="*/ 1099000 w 2199398"/>
                  <a:gd name="connsiteY83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230416 w 2199398"/>
                  <a:gd name="connsiteY43" fmla="*/ 2313433 h 2945509"/>
                  <a:gd name="connsiteX44" fmla="*/ 186655 w 2199398"/>
                  <a:gd name="connsiteY44" fmla="*/ 2249901 h 2945509"/>
                  <a:gd name="connsiteX45" fmla="*/ 74973 w 2199398"/>
                  <a:gd name="connsiteY45" fmla="*/ 1994238 h 2945509"/>
                  <a:gd name="connsiteX46" fmla="*/ 55051 w 2199398"/>
                  <a:gd name="connsiteY46" fmla="*/ 1901383 h 2945509"/>
                  <a:gd name="connsiteX47" fmla="*/ 47016 w 2199398"/>
                  <a:gd name="connsiteY47" fmla="*/ 1828868 h 2945509"/>
                  <a:gd name="connsiteX48" fmla="*/ 557 w 2199398"/>
                  <a:gd name="connsiteY48" fmla="*/ 1761288 h 2945509"/>
                  <a:gd name="connsiteX49" fmla="*/ 40106 w 2199398"/>
                  <a:gd name="connsiteY49" fmla="*/ 1748354 h 2945509"/>
                  <a:gd name="connsiteX50" fmla="*/ 0 w 2199398"/>
                  <a:gd name="connsiteY50" fmla="*/ 1690017 h 2945509"/>
                  <a:gd name="connsiteX51" fmla="*/ 47661 w 2199398"/>
                  <a:gd name="connsiteY51" fmla="*/ 1674431 h 2945509"/>
                  <a:gd name="connsiteX52" fmla="*/ 51784 w 2199398"/>
                  <a:gd name="connsiteY52" fmla="*/ 1628256 h 2945509"/>
                  <a:gd name="connsiteX53" fmla="*/ 20101 w 2199398"/>
                  <a:gd name="connsiteY53" fmla="*/ 1566852 h 2945509"/>
                  <a:gd name="connsiteX54" fmla="*/ 60975 w 2199398"/>
                  <a:gd name="connsiteY54" fmla="*/ 1559901 h 2945509"/>
                  <a:gd name="connsiteX55" fmla="*/ 62076 w 2199398"/>
                  <a:gd name="connsiteY55" fmla="*/ 1549824 h 2945509"/>
                  <a:gd name="connsiteX56" fmla="*/ 22118 w 2199398"/>
                  <a:gd name="connsiteY56" fmla="*/ 1472385 h 2945509"/>
                  <a:gd name="connsiteX57" fmla="*/ 73625 w 2199398"/>
                  <a:gd name="connsiteY57" fmla="*/ 1463627 h 2945509"/>
                  <a:gd name="connsiteX58" fmla="*/ 83031 w 2199398"/>
                  <a:gd name="connsiteY58" fmla="*/ 1420861 h 2945509"/>
                  <a:gd name="connsiteX59" fmla="*/ 59350 w 2199398"/>
                  <a:gd name="connsiteY59" fmla="*/ 1353835 h 2945509"/>
                  <a:gd name="connsiteX60" fmla="*/ 99788 w 2199398"/>
                  <a:gd name="connsiteY60" fmla="*/ 1352553 h 2945509"/>
                  <a:gd name="connsiteX61" fmla="*/ 106832 w 2199398"/>
                  <a:gd name="connsiteY61" fmla="*/ 1331679 h 2945509"/>
                  <a:gd name="connsiteX62" fmla="*/ 86511 w 2199398"/>
                  <a:gd name="connsiteY62" fmla="*/ 1238428 h 2945509"/>
                  <a:gd name="connsiteX63" fmla="*/ 124884 w 2199398"/>
                  <a:gd name="connsiteY63" fmla="*/ 1241183 h 2945509"/>
                  <a:gd name="connsiteX64" fmla="*/ 113818 w 2199398"/>
                  <a:gd name="connsiteY64" fmla="*/ 1123755 h 2945509"/>
                  <a:gd name="connsiteX65" fmla="*/ 150300 w 2199398"/>
                  <a:gd name="connsiteY65" fmla="*/ 1130857 h 2945509"/>
                  <a:gd name="connsiteX66" fmla="*/ 156251 w 2199398"/>
                  <a:gd name="connsiteY66" fmla="*/ 1002040 h 2945509"/>
                  <a:gd name="connsiteX67" fmla="*/ 227391 w 2199398"/>
                  <a:gd name="connsiteY67" fmla="*/ 1029388 h 2945509"/>
                  <a:gd name="connsiteX68" fmla="*/ 224557 w 2199398"/>
                  <a:gd name="connsiteY68" fmla="*/ 872601 h 2945509"/>
                  <a:gd name="connsiteX69" fmla="*/ 288509 w 2199398"/>
                  <a:gd name="connsiteY69" fmla="*/ 890171 h 2945509"/>
                  <a:gd name="connsiteX70" fmla="*/ 286470 w 2199398"/>
                  <a:gd name="connsiteY70" fmla="*/ 777352 h 2945509"/>
                  <a:gd name="connsiteX71" fmla="*/ 402208 w 2199398"/>
                  <a:gd name="connsiteY71" fmla="*/ 809152 h 2945509"/>
                  <a:gd name="connsiteX72" fmla="*/ 421466 w 2199398"/>
                  <a:gd name="connsiteY72" fmla="*/ 631266 h 2945509"/>
                  <a:gd name="connsiteX73" fmla="*/ 490488 w 2199398"/>
                  <a:gd name="connsiteY73" fmla="*/ 661739 h 2945509"/>
                  <a:gd name="connsiteX74" fmla="*/ 507192 w 2199398"/>
                  <a:gd name="connsiteY74" fmla="*/ 507440 h 2945509"/>
                  <a:gd name="connsiteX75" fmla="*/ 617578 w 2199398"/>
                  <a:gd name="connsiteY75" fmla="*/ 556176 h 2945509"/>
                  <a:gd name="connsiteX76" fmla="*/ 660909 w 2199398"/>
                  <a:gd name="connsiteY76" fmla="*/ 382550 h 2945509"/>
                  <a:gd name="connsiteX77" fmla="*/ 731429 w 2199398"/>
                  <a:gd name="connsiteY77" fmla="*/ 426028 h 2945509"/>
                  <a:gd name="connsiteX78" fmla="*/ 798473 w 2199398"/>
                  <a:gd name="connsiteY78" fmla="*/ 252986 h 2945509"/>
                  <a:gd name="connsiteX79" fmla="*/ 847071 w 2199398"/>
                  <a:gd name="connsiteY79" fmla="*/ 290381 h 2945509"/>
                  <a:gd name="connsiteX80" fmla="*/ 935585 w 2199398"/>
                  <a:gd name="connsiteY80" fmla="*/ 124526 h 2945509"/>
                  <a:gd name="connsiteX81" fmla="*/ 977848 w 2199398"/>
                  <a:gd name="connsiteY81" fmla="*/ 166038 h 2945509"/>
                  <a:gd name="connsiteX82" fmla="*/ 1099000 w 2199398"/>
                  <a:gd name="connsiteY82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186655 w 2199398"/>
                  <a:gd name="connsiteY43" fmla="*/ 2249901 h 2945509"/>
                  <a:gd name="connsiteX44" fmla="*/ 74973 w 2199398"/>
                  <a:gd name="connsiteY44" fmla="*/ 1994238 h 2945509"/>
                  <a:gd name="connsiteX45" fmla="*/ 55051 w 2199398"/>
                  <a:gd name="connsiteY45" fmla="*/ 1901383 h 2945509"/>
                  <a:gd name="connsiteX46" fmla="*/ 47016 w 2199398"/>
                  <a:gd name="connsiteY46" fmla="*/ 1828868 h 2945509"/>
                  <a:gd name="connsiteX47" fmla="*/ 557 w 2199398"/>
                  <a:gd name="connsiteY47" fmla="*/ 1761288 h 2945509"/>
                  <a:gd name="connsiteX48" fmla="*/ 40106 w 2199398"/>
                  <a:gd name="connsiteY48" fmla="*/ 1748354 h 2945509"/>
                  <a:gd name="connsiteX49" fmla="*/ 0 w 2199398"/>
                  <a:gd name="connsiteY49" fmla="*/ 1690017 h 2945509"/>
                  <a:gd name="connsiteX50" fmla="*/ 47661 w 2199398"/>
                  <a:gd name="connsiteY50" fmla="*/ 1674431 h 2945509"/>
                  <a:gd name="connsiteX51" fmla="*/ 51784 w 2199398"/>
                  <a:gd name="connsiteY51" fmla="*/ 1628256 h 2945509"/>
                  <a:gd name="connsiteX52" fmla="*/ 20101 w 2199398"/>
                  <a:gd name="connsiteY52" fmla="*/ 1566852 h 2945509"/>
                  <a:gd name="connsiteX53" fmla="*/ 60975 w 2199398"/>
                  <a:gd name="connsiteY53" fmla="*/ 1559901 h 2945509"/>
                  <a:gd name="connsiteX54" fmla="*/ 62076 w 2199398"/>
                  <a:gd name="connsiteY54" fmla="*/ 1549824 h 2945509"/>
                  <a:gd name="connsiteX55" fmla="*/ 22118 w 2199398"/>
                  <a:gd name="connsiteY55" fmla="*/ 1472385 h 2945509"/>
                  <a:gd name="connsiteX56" fmla="*/ 73625 w 2199398"/>
                  <a:gd name="connsiteY56" fmla="*/ 1463627 h 2945509"/>
                  <a:gd name="connsiteX57" fmla="*/ 83031 w 2199398"/>
                  <a:gd name="connsiteY57" fmla="*/ 1420861 h 2945509"/>
                  <a:gd name="connsiteX58" fmla="*/ 59350 w 2199398"/>
                  <a:gd name="connsiteY58" fmla="*/ 1353835 h 2945509"/>
                  <a:gd name="connsiteX59" fmla="*/ 99788 w 2199398"/>
                  <a:gd name="connsiteY59" fmla="*/ 1352553 h 2945509"/>
                  <a:gd name="connsiteX60" fmla="*/ 106832 w 2199398"/>
                  <a:gd name="connsiteY60" fmla="*/ 1331679 h 2945509"/>
                  <a:gd name="connsiteX61" fmla="*/ 86511 w 2199398"/>
                  <a:gd name="connsiteY61" fmla="*/ 1238428 h 2945509"/>
                  <a:gd name="connsiteX62" fmla="*/ 124884 w 2199398"/>
                  <a:gd name="connsiteY62" fmla="*/ 1241183 h 2945509"/>
                  <a:gd name="connsiteX63" fmla="*/ 113818 w 2199398"/>
                  <a:gd name="connsiteY63" fmla="*/ 1123755 h 2945509"/>
                  <a:gd name="connsiteX64" fmla="*/ 150300 w 2199398"/>
                  <a:gd name="connsiteY64" fmla="*/ 1130857 h 2945509"/>
                  <a:gd name="connsiteX65" fmla="*/ 156251 w 2199398"/>
                  <a:gd name="connsiteY65" fmla="*/ 1002040 h 2945509"/>
                  <a:gd name="connsiteX66" fmla="*/ 227391 w 2199398"/>
                  <a:gd name="connsiteY66" fmla="*/ 1029388 h 2945509"/>
                  <a:gd name="connsiteX67" fmla="*/ 224557 w 2199398"/>
                  <a:gd name="connsiteY67" fmla="*/ 872601 h 2945509"/>
                  <a:gd name="connsiteX68" fmla="*/ 288509 w 2199398"/>
                  <a:gd name="connsiteY68" fmla="*/ 890171 h 2945509"/>
                  <a:gd name="connsiteX69" fmla="*/ 286470 w 2199398"/>
                  <a:gd name="connsiteY69" fmla="*/ 777352 h 2945509"/>
                  <a:gd name="connsiteX70" fmla="*/ 402208 w 2199398"/>
                  <a:gd name="connsiteY70" fmla="*/ 809152 h 2945509"/>
                  <a:gd name="connsiteX71" fmla="*/ 421466 w 2199398"/>
                  <a:gd name="connsiteY71" fmla="*/ 631266 h 2945509"/>
                  <a:gd name="connsiteX72" fmla="*/ 490488 w 2199398"/>
                  <a:gd name="connsiteY72" fmla="*/ 661739 h 2945509"/>
                  <a:gd name="connsiteX73" fmla="*/ 507192 w 2199398"/>
                  <a:gd name="connsiteY73" fmla="*/ 507440 h 2945509"/>
                  <a:gd name="connsiteX74" fmla="*/ 617578 w 2199398"/>
                  <a:gd name="connsiteY74" fmla="*/ 556176 h 2945509"/>
                  <a:gd name="connsiteX75" fmla="*/ 660909 w 2199398"/>
                  <a:gd name="connsiteY75" fmla="*/ 382550 h 2945509"/>
                  <a:gd name="connsiteX76" fmla="*/ 731429 w 2199398"/>
                  <a:gd name="connsiteY76" fmla="*/ 426028 h 2945509"/>
                  <a:gd name="connsiteX77" fmla="*/ 798473 w 2199398"/>
                  <a:gd name="connsiteY77" fmla="*/ 252986 h 2945509"/>
                  <a:gd name="connsiteX78" fmla="*/ 847071 w 2199398"/>
                  <a:gd name="connsiteY78" fmla="*/ 290381 h 2945509"/>
                  <a:gd name="connsiteX79" fmla="*/ 935585 w 2199398"/>
                  <a:gd name="connsiteY79" fmla="*/ 124526 h 2945509"/>
                  <a:gd name="connsiteX80" fmla="*/ 977848 w 2199398"/>
                  <a:gd name="connsiteY80" fmla="*/ 166038 h 2945509"/>
                  <a:gd name="connsiteX81" fmla="*/ 1099000 w 2199398"/>
                  <a:gd name="connsiteY81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234164 w 2199398"/>
                  <a:gd name="connsiteY42" fmla="*/ 2317492 h 2945509"/>
                  <a:gd name="connsiteX43" fmla="*/ 74973 w 2199398"/>
                  <a:gd name="connsiteY43" fmla="*/ 1994238 h 2945509"/>
                  <a:gd name="connsiteX44" fmla="*/ 55051 w 2199398"/>
                  <a:gd name="connsiteY44" fmla="*/ 1901383 h 2945509"/>
                  <a:gd name="connsiteX45" fmla="*/ 47016 w 2199398"/>
                  <a:gd name="connsiteY45" fmla="*/ 1828868 h 2945509"/>
                  <a:gd name="connsiteX46" fmla="*/ 557 w 2199398"/>
                  <a:gd name="connsiteY46" fmla="*/ 1761288 h 2945509"/>
                  <a:gd name="connsiteX47" fmla="*/ 40106 w 2199398"/>
                  <a:gd name="connsiteY47" fmla="*/ 1748354 h 2945509"/>
                  <a:gd name="connsiteX48" fmla="*/ 0 w 2199398"/>
                  <a:gd name="connsiteY48" fmla="*/ 1690017 h 2945509"/>
                  <a:gd name="connsiteX49" fmla="*/ 47661 w 2199398"/>
                  <a:gd name="connsiteY49" fmla="*/ 1674431 h 2945509"/>
                  <a:gd name="connsiteX50" fmla="*/ 51784 w 2199398"/>
                  <a:gd name="connsiteY50" fmla="*/ 1628256 h 2945509"/>
                  <a:gd name="connsiteX51" fmla="*/ 20101 w 2199398"/>
                  <a:gd name="connsiteY51" fmla="*/ 1566852 h 2945509"/>
                  <a:gd name="connsiteX52" fmla="*/ 60975 w 2199398"/>
                  <a:gd name="connsiteY52" fmla="*/ 1559901 h 2945509"/>
                  <a:gd name="connsiteX53" fmla="*/ 62076 w 2199398"/>
                  <a:gd name="connsiteY53" fmla="*/ 1549824 h 2945509"/>
                  <a:gd name="connsiteX54" fmla="*/ 22118 w 2199398"/>
                  <a:gd name="connsiteY54" fmla="*/ 1472385 h 2945509"/>
                  <a:gd name="connsiteX55" fmla="*/ 73625 w 2199398"/>
                  <a:gd name="connsiteY55" fmla="*/ 1463627 h 2945509"/>
                  <a:gd name="connsiteX56" fmla="*/ 83031 w 2199398"/>
                  <a:gd name="connsiteY56" fmla="*/ 1420861 h 2945509"/>
                  <a:gd name="connsiteX57" fmla="*/ 59350 w 2199398"/>
                  <a:gd name="connsiteY57" fmla="*/ 1353835 h 2945509"/>
                  <a:gd name="connsiteX58" fmla="*/ 99788 w 2199398"/>
                  <a:gd name="connsiteY58" fmla="*/ 1352553 h 2945509"/>
                  <a:gd name="connsiteX59" fmla="*/ 106832 w 2199398"/>
                  <a:gd name="connsiteY59" fmla="*/ 1331679 h 2945509"/>
                  <a:gd name="connsiteX60" fmla="*/ 86511 w 2199398"/>
                  <a:gd name="connsiteY60" fmla="*/ 1238428 h 2945509"/>
                  <a:gd name="connsiteX61" fmla="*/ 124884 w 2199398"/>
                  <a:gd name="connsiteY61" fmla="*/ 1241183 h 2945509"/>
                  <a:gd name="connsiteX62" fmla="*/ 113818 w 2199398"/>
                  <a:gd name="connsiteY62" fmla="*/ 1123755 h 2945509"/>
                  <a:gd name="connsiteX63" fmla="*/ 150300 w 2199398"/>
                  <a:gd name="connsiteY63" fmla="*/ 1130857 h 2945509"/>
                  <a:gd name="connsiteX64" fmla="*/ 156251 w 2199398"/>
                  <a:gd name="connsiteY64" fmla="*/ 1002040 h 2945509"/>
                  <a:gd name="connsiteX65" fmla="*/ 227391 w 2199398"/>
                  <a:gd name="connsiteY65" fmla="*/ 1029388 h 2945509"/>
                  <a:gd name="connsiteX66" fmla="*/ 224557 w 2199398"/>
                  <a:gd name="connsiteY66" fmla="*/ 872601 h 2945509"/>
                  <a:gd name="connsiteX67" fmla="*/ 288509 w 2199398"/>
                  <a:gd name="connsiteY67" fmla="*/ 890171 h 2945509"/>
                  <a:gd name="connsiteX68" fmla="*/ 286470 w 2199398"/>
                  <a:gd name="connsiteY68" fmla="*/ 777352 h 2945509"/>
                  <a:gd name="connsiteX69" fmla="*/ 402208 w 2199398"/>
                  <a:gd name="connsiteY69" fmla="*/ 809152 h 2945509"/>
                  <a:gd name="connsiteX70" fmla="*/ 421466 w 2199398"/>
                  <a:gd name="connsiteY70" fmla="*/ 631266 h 2945509"/>
                  <a:gd name="connsiteX71" fmla="*/ 490488 w 2199398"/>
                  <a:gd name="connsiteY71" fmla="*/ 661739 h 2945509"/>
                  <a:gd name="connsiteX72" fmla="*/ 507192 w 2199398"/>
                  <a:gd name="connsiteY72" fmla="*/ 507440 h 2945509"/>
                  <a:gd name="connsiteX73" fmla="*/ 617578 w 2199398"/>
                  <a:gd name="connsiteY73" fmla="*/ 556176 h 2945509"/>
                  <a:gd name="connsiteX74" fmla="*/ 660909 w 2199398"/>
                  <a:gd name="connsiteY74" fmla="*/ 382550 h 2945509"/>
                  <a:gd name="connsiteX75" fmla="*/ 731429 w 2199398"/>
                  <a:gd name="connsiteY75" fmla="*/ 426028 h 2945509"/>
                  <a:gd name="connsiteX76" fmla="*/ 798473 w 2199398"/>
                  <a:gd name="connsiteY76" fmla="*/ 252986 h 2945509"/>
                  <a:gd name="connsiteX77" fmla="*/ 847071 w 2199398"/>
                  <a:gd name="connsiteY77" fmla="*/ 290381 h 2945509"/>
                  <a:gd name="connsiteX78" fmla="*/ 935585 w 2199398"/>
                  <a:gd name="connsiteY78" fmla="*/ 124526 h 2945509"/>
                  <a:gd name="connsiteX79" fmla="*/ 977848 w 2199398"/>
                  <a:gd name="connsiteY79" fmla="*/ 166038 h 2945509"/>
                  <a:gd name="connsiteX80" fmla="*/ 1099000 w 2199398"/>
                  <a:gd name="connsiteY80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238845 w 2199398"/>
                  <a:gd name="connsiteY41" fmla="*/ 2324152 h 2945509"/>
                  <a:gd name="connsiteX42" fmla="*/ 74973 w 2199398"/>
                  <a:gd name="connsiteY42" fmla="*/ 1994238 h 2945509"/>
                  <a:gd name="connsiteX43" fmla="*/ 55051 w 2199398"/>
                  <a:gd name="connsiteY43" fmla="*/ 1901383 h 2945509"/>
                  <a:gd name="connsiteX44" fmla="*/ 47016 w 2199398"/>
                  <a:gd name="connsiteY44" fmla="*/ 1828868 h 2945509"/>
                  <a:gd name="connsiteX45" fmla="*/ 557 w 2199398"/>
                  <a:gd name="connsiteY45" fmla="*/ 1761288 h 2945509"/>
                  <a:gd name="connsiteX46" fmla="*/ 40106 w 2199398"/>
                  <a:gd name="connsiteY46" fmla="*/ 1748354 h 2945509"/>
                  <a:gd name="connsiteX47" fmla="*/ 0 w 2199398"/>
                  <a:gd name="connsiteY47" fmla="*/ 1690017 h 2945509"/>
                  <a:gd name="connsiteX48" fmla="*/ 47661 w 2199398"/>
                  <a:gd name="connsiteY48" fmla="*/ 1674431 h 2945509"/>
                  <a:gd name="connsiteX49" fmla="*/ 51784 w 2199398"/>
                  <a:gd name="connsiteY49" fmla="*/ 1628256 h 2945509"/>
                  <a:gd name="connsiteX50" fmla="*/ 20101 w 2199398"/>
                  <a:gd name="connsiteY50" fmla="*/ 1566852 h 2945509"/>
                  <a:gd name="connsiteX51" fmla="*/ 60975 w 2199398"/>
                  <a:gd name="connsiteY51" fmla="*/ 1559901 h 2945509"/>
                  <a:gd name="connsiteX52" fmla="*/ 62076 w 2199398"/>
                  <a:gd name="connsiteY52" fmla="*/ 1549824 h 2945509"/>
                  <a:gd name="connsiteX53" fmla="*/ 22118 w 2199398"/>
                  <a:gd name="connsiteY53" fmla="*/ 1472385 h 2945509"/>
                  <a:gd name="connsiteX54" fmla="*/ 73625 w 2199398"/>
                  <a:gd name="connsiteY54" fmla="*/ 1463627 h 2945509"/>
                  <a:gd name="connsiteX55" fmla="*/ 83031 w 2199398"/>
                  <a:gd name="connsiteY55" fmla="*/ 1420861 h 2945509"/>
                  <a:gd name="connsiteX56" fmla="*/ 59350 w 2199398"/>
                  <a:gd name="connsiteY56" fmla="*/ 1353835 h 2945509"/>
                  <a:gd name="connsiteX57" fmla="*/ 99788 w 2199398"/>
                  <a:gd name="connsiteY57" fmla="*/ 1352553 h 2945509"/>
                  <a:gd name="connsiteX58" fmla="*/ 106832 w 2199398"/>
                  <a:gd name="connsiteY58" fmla="*/ 1331679 h 2945509"/>
                  <a:gd name="connsiteX59" fmla="*/ 86511 w 2199398"/>
                  <a:gd name="connsiteY59" fmla="*/ 1238428 h 2945509"/>
                  <a:gd name="connsiteX60" fmla="*/ 124884 w 2199398"/>
                  <a:gd name="connsiteY60" fmla="*/ 1241183 h 2945509"/>
                  <a:gd name="connsiteX61" fmla="*/ 113818 w 2199398"/>
                  <a:gd name="connsiteY61" fmla="*/ 1123755 h 2945509"/>
                  <a:gd name="connsiteX62" fmla="*/ 150300 w 2199398"/>
                  <a:gd name="connsiteY62" fmla="*/ 1130857 h 2945509"/>
                  <a:gd name="connsiteX63" fmla="*/ 156251 w 2199398"/>
                  <a:gd name="connsiteY63" fmla="*/ 1002040 h 2945509"/>
                  <a:gd name="connsiteX64" fmla="*/ 227391 w 2199398"/>
                  <a:gd name="connsiteY64" fmla="*/ 1029388 h 2945509"/>
                  <a:gd name="connsiteX65" fmla="*/ 224557 w 2199398"/>
                  <a:gd name="connsiteY65" fmla="*/ 872601 h 2945509"/>
                  <a:gd name="connsiteX66" fmla="*/ 288509 w 2199398"/>
                  <a:gd name="connsiteY66" fmla="*/ 890171 h 2945509"/>
                  <a:gd name="connsiteX67" fmla="*/ 286470 w 2199398"/>
                  <a:gd name="connsiteY67" fmla="*/ 777352 h 2945509"/>
                  <a:gd name="connsiteX68" fmla="*/ 402208 w 2199398"/>
                  <a:gd name="connsiteY68" fmla="*/ 809152 h 2945509"/>
                  <a:gd name="connsiteX69" fmla="*/ 421466 w 2199398"/>
                  <a:gd name="connsiteY69" fmla="*/ 631266 h 2945509"/>
                  <a:gd name="connsiteX70" fmla="*/ 490488 w 2199398"/>
                  <a:gd name="connsiteY70" fmla="*/ 661739 h 2945509"/>
                  <a:gd name="connsiteX71" fmla="*/ 507192 w 2199398"/>
                  <a:gd name="connsiteY71" fmla="*/ 507440 h 2945509"/>
                  <a:gd name="connsiteX72" fmla="*/ 617578 w 2199398"/>
                  <a:gd name="connsiteY72" fmla="*/ 556176 h 2945509"/>
                  <a:gd name="connsiteX73" fmla="*/ 660909 w 2199398"/>
                  <a:gd name="connsiteY73" fmla="*/ 382550 h 2945509"/>
                  <a:gd name="connsiteX74" fmla="*/ 731429 w 2199398"/>
                  <a:gd name="connsiteY74" fmla="*/ 426028 h 2945509"/>
                  <a:gd name="connsiteX75" fmla="*/ 798473 w 2199398"/>
                  <a:gd name="connsiteY75" fmla="*/ 252986 h 2945509"/>
                  <a:gd name="connsiteX76" fmla="*/ 847071 w 2199398"/>
                  <a:gd name="connsiteY76" fmla="*/ 290381 h 2945509"/>
                  <a:gd name="connsiteX77" fmla="*/ 935585 w 2199398"/>
                  <a:gd name="connsiteY77" fmla="*/ 124526 h 2945509"/>
                  <a:gd name="connsiteX78" fmla="*/ 977848 w 2199398"/>
                  <a:gd name="connsiteY78" fmla="*/ 166038 h 2945509"/>
                  <a:gd name="connsiteX79" fmla="*/ 1099000 w 2199398"/>
                  <a:gd name="connsiteY79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266341 w 2199398"/>
                  <a:gd name="connsiteY40" fmla="*/ 2364035 h 2945509"/>
                  <a:gd name="connsiteX41" fmla="*/ 74973 w 2199398"/>
                  <a:gd name="connsiteY41" fmla="*/ 1994238 h 2945509"/>
                  <a:gd name="connsiteX42" fmla="*/ 55051 w 2199398"/>
                  <a:gd name="connsiteY42" fmla="*/ 1901383 h 2945509"/>
                  <a:gd name="connsiteX43" fmla="*/ 47016 w 2199398"/>
                  <a:gd name="connsiteY43" fmla="*/ 1828868 h 2945509"/>
                  <a:gd name="connsiteX44" fmla="*/ 557 w 2199398"/>
                  <a:gd name="connsiteY44" fmla="*/ 1761288 h 2945509"/>
                  <a:gd name="connsiteX45" fmla="*/ 40106 w 2199398"/>
                  <a:gd name="connsiteY45" fmla="*/ 1748354 h 2945509"/>
                  <a:gd name="connsiteX46" fmla="*/ 0 w 2199398"/>
                  <a:gd name="connsiteY46" fmla="*/ 1690017 h 2945509"/>
                  <a:gd name="connsiteX47" fmla="*/ 47661 w 2199398"/>
                  <a:gd name="connsiteY47" fmla="*/ 1674431 h 2945509"/>
                  <a:gd name="connsiteX48" fmla="*/ 51784 w 2199398"/>
                  <a:gd name="connsiteY48" fmla="*/ 1628256 h 2945509"/>
                  <a:gd name="connsiteX49" fmla="*/ 20101 w 2199398"/>
                  <a:gd name="connsiteY49" fmla="*/ 1566852 h 2945509"/>
                  <a:gd name="connsiteX50" fmla="*/ 60975 w 2199398"/>
                  <a:gd name="connsiteY50" fmla="*/ 1559901 h 2945509"/>
                  <a:gd name="connsiteX51" fmla="*/ 62076 w 2199398"/>
                  <a:gd name="connsiteY51" fmla="*/ 1549824 h 2945509"/>
                  <a:gd name="connsiteX52" fmla="*/ 22118 w 2199398"/>
                  <a:gd name="connsiteY52" fmla="*/ 1472385 h 2945509"/>
                  <a:gd name="connsiteX53" fmla="*/ 73625 w 2199398"/>
                  <a:gd name="connsiteY53" fmla="*/ 1463627 h 2945509"/>
                  <a:gd name="connsiteX54" fmla="*/ 83031 w 2199398"/>
                  <a:gd name="connsiteY54" fmla="*/ 1420861 h 2945509"/>
                  <a:gd name="connsiteX55" fmla="*/ 59350 w 2199398"/>
                  <a:gd name="connsiteY55" fmla="*/ 1353835 h 2945509"/>
                  <a:gd name="connsiteX56" fmla="*/ 99788 w 2199398"/>
                  <a:gd name="connsiteY56" fmla="*/ 1352553 h 2945509"/>
                  <a:gd name="connsiteX57" fmla="*/ 106832 w 2199398"/>
                  <a:gd name="connsiteY57" fmla="*/ 1331679 h 2945509"/>
                  <a:gd name="connsiteX58" fmla="*/ 86511 w 2199398"/>
                  <a:gd name="connsiteY58" fmla="*/ 1238428 h 2945509"/>
                  <a:gd name="connsiteX59" fmla="*/ 124884 w 2199398"/>
                  <a:gd name="connsiteY59" fmla="*/ 1241183 h 2945509"/>
                  <a:gd name="connsiteX60" fmla="*/ 113818 w 2199398"/>
                  <a:gd name="connsiteY60" fmla="*/ 1123755 h 2945509"/>
                  <a:gd name="connsiteX61" fmla="*/ 150300 w 2199398"/>
                  <a:gd name="connsiteY61" fmla="*/ 1130857 h 2945509"/>
                  <a:gd name="connsiteX62" fmla="*/ 156251 w 2199398"/>
                  <a:gd name="connsiteY62" fmla="*/ 1002040 h 2945509"/>
                  <a:gd name="connsiteX63" fmla="*/ 227391 w 2199398"/>
                  <a:gd name="connsiteY63" fmla="*/ 1029388 h 2945509"/>
                  <a:gd name="connsiteX64" fmla="*/ 224557 w 2199398"/>
                  <a:gd name="connsiteY64" fmla="*/ 872601 h 2945509"/>
                  <a:gd name="connsiteX65" fmla="*/ 288509 w 2199398"/>
                  <a:gd name="connsiteY65" fmla="*/ 890171 h 2945509"/>
                  <a:gd name="connsiteX66" fmla="*/ 286470 w 2199398"/>
                  <a:gd name="connsiteY66" fmla="*/ 777352 h 2945509"/>
                  <a:gd name="connsiteX67" fmla="*/ 402208 w 2199398"/>
                  <a:gd name="connsiteY67" fmla="*/ 809152 h 2945509"/>
                  <a:gd name="connsiteX68" fmla="*/ 421466 w 2199398"/>
                  <a:gd name="connsiteY68" fmla="*/ 631266 h 2945509"/>
                  <a:gd name="connsiteX69" fmla="*/ 490488 w 2199398"/>
                  <a:gd name="connsiteY69" fmla="*/ 661739 h 2945509"/>
                  <a:gd name="connsiteX70" fmla="*/ 507192 w 2199398"/>
                  <a:gd name="connsiteY70" fmla="*/ 507440 h 2945509"/>
                  <a:gd name="connsiteX71" fmla="*/ 617578 w 2199398"/>
                  <a:gd name="connsiteY71" fmla="*/ 556176 h 2945509"/>
                  <a:gd name="connsiteX72" fmla="*/ 660909 w 2199398"/>
                  <a:gd name="connsiteY72" fmla="*/ 382550 h 2945509"/>
                  <a:gd name="connsiteX73" fmla="*/ 731429 w 2199398"/>
                  <a:gd name="connsiteY73" fmla="*/ 426028 h 2945509"/>
                  <a:gd name="connsiteX74" fmla="*/ 798473 w 2199398"/>
                  <a:gd name="connsiteY74" fmla="*/ 252986 h 2945509"/>
                  <a:gd name="connsiteX75" fmla="*/ 847071 w 2199398"/>
                  <a:gd name="connsiteY75" fmla="*/ 290381 h 2945509"/>
                  <a:gd name="connsiteX76" fmla="*/ 935585 w 2199398"/>
                  <a:gd name="connsiteY76" fmla="*/ 124526 h 2945509"/>
                  <a:gd name="connsiteX77" fmla="*/ 977848 w 2199398"/>
                  <a:gd name="connsiteY77" fmla="*/ 166038 h 2945509"/>
                  <a:gd name="connsiteX78" fmla="*/ 1099000 w 2199398"/>
                  <a:gd name="connsiteY78" fmla="*/ 0 h 2945509"/>
                  <a:gd name="connsiteX0" fmla="*/ 1099000 w 2199398"/>
                  <a:gd name="connsiteY0" fmla="*/ 0 h 2945509"/>
                  <a:gd name="connsiteX1" fmla="*/ 1214231 w 2199398"/>
                  <a:gd name="connsiteY1" fmla="*/ 161544 h 2945509"/>
                  <a:gd name="connsiteX2" fmla="*/ 1252632 w 2199398"/>
                  <a:gd name="connsiteY2" fmla="*/ 123178 h 2945509"/>
                  <a:gd name="connsiteX3" fmla="*/ 1345836 w 2199398"/>
                  <a:gd name="connsiteY3" fmla="*/ 294299 h 2945509"/>
                  <a:gd name="connsiteX4" fmla="*/ 1399526 w 2199398"/>
                  <a:gd name="connsiteY4" fmla="*/ 252986 h 2945509"/>
                  <a:gd name="connsiteX5" fmla="*/ 1469290 w 2199398"/>
                  <a:gd name="connsiteY5" fmla="*/ 433046 h 2945509"/>
                  <a:gd name="connsiteX6" fmla="*/ 1546434 w 2199398"/>
                  <a:gd name="connsiteY6" fmla="*/ 386405 h 2945509"/>
                  <a:gd name="connsiteX7" fmla="*/ 1586582 w 2199398"/>
                  <a:gd name="connsiteY7" fmla="*/ 553455 h 2945509"/>
                  <a:gd name="connsiteX8" fmla="*/ 1690805 w 2199398"/>
                  <a:gd name="connsiteY8" fmla="*/ 507441 h 2945509"/>
                  <a:gd name="connsiteX9" fmla="*/ 1707508 w 2199398"/>
                  <a:gd name="connsiteY9" fmla="*/ 661736 h 2945509"/>
                  <a:gd name="connsiteX10" fmla="*/ 1776527 w 2199398"/>
                  <a:gd name="connsiteY10" fmla="*/ 631264 h 2945509"/>
                  <a:gd name="connsiteX11" fmla="*/ 1796118 w 2199398"/>
                  <a:gd name="connsiteY11" fmla="*/ 812225 h 2945509"/>
                  <a:gd name="connsiteX12" fmla="*/ 1913040 w 2199398"/>
                  <a:gd name="connsiteY12" fmla="*/ 777353 h 2945509"/>
                  <a:gd name="connsiteX13" fmla="*/ 1910454 w 2199398"/>
                  <a:gd name="connsiteY13" fmla="*/ 920414 h 2945509"/>
                  <a:gd name="connsiteX14" fmla="*/ 1974953 w 2199398"/>
                  <a:gd name="connsiteY14" fmla="*/ 901177 h 2945509"/>
                  <a:gd name="connsiteX15" fmla="*/ 1972211 w 2199398"/>
                  <a:gd name="connsiteY15" fmla="*/ 1052877 h 2945509"/>
                  <a:gd name="connsiteX16" fmla="*/ 2083614 w 2199398"/>
                  <a:gd name="connsiteY16" fmla="*/ 1017372 h 2945509"/>
                  <a:gd name="connsiteX17" fmla="*/ 2082028 w 2199398"/>
                  <a:gd name="connsiteY17" fmla="*/ 1146316 h 2945509"/>
                  <a:gd name="connsiteX18" fmla="*/ 2118863 w 2199398"/>
                  <a:gd name="connsiteY18" fmla="*/ 1141359 h 2945509"/>
                  <a:gd name="connsiteX19" fmla="*/ 2100954 w 2199398"/>
                  <a:gd name="connsiteY19" fmla="*/ 1257938 h 2945509"/>
                  <a:gd name="connsiteX20" fmla="*/ 2139422 w 2199398"/>
                  <a:gd name="connsiteY20" fmla="*/ 1257431 h 2945509"/>
                  <a:gd name="connsiteX21" fmla="*/ 2108028 w 2199398"/>
                  <a:gd name="connsiteY21" fmla="*/ 1369547 h 2945509"/>
                  <a:gd name="connsiteX22" fmla="*/ 2159793 w 2199398"/>
                  <a:gd name="connsiteY22" fmla="*/ 1374228 h 2945509"/>
                  <a:gd name="connsiteX23" fmla="*/ 2124331 w 2199398"/>
                  <a:gd name="connsiteY23" fmla="*/ 1458553 h 2945509"/>
                  <a:gd name="connsiteX24" fmla="*/ 2127374 w 2199398"/>
                  <a:gd name="connsiteY24" fmla="*/ 1480285 h 2945509"/>
                  <a:gd name="connsiteX25" fmla="*/ 2190035 w 2199398"/>
                  <a:gd name="connsiteY25" fmla="*/ 1494751 h 2945509"/>
                  <a:gd name="connsiteX26" fmla="*/ 2140406 w 2199398"/>
                  <a:gd name="connsiteY26" fmla="*/ 1578525 h 2945509"/>
                  <a:gd name="connsiteX27" fmla="*/ 2186529 w 2199398"/>
                  <a:gd name="connsiteY27" fmla="*/ 1589174 h 2945509"/>
                  <a:gd name="connsiteX28" fmla="*/ 2148462 w 2199398"/>
                  <a:gd name="connsiteY28" fmla="*/ 1653433 h 2945509"/>
                  <a:gd name="connsiteX29" fmla="*/ 2152149 w 2199398"/>
                  <a:gd name="connsiteY29" fmla="*/ 1694731 h 2945509"/>
                  <a:gd name="connsiteX30" fmla="*/ 2199398 w 2199398"/>
                  <a:gd name="connsiteY30" fmla="*/ 1713303 h 2945509"/>
                  <a:gd name="connsiteX31" fmla="*/ 2155953 w 2199398"/>
                  <a:gd name="connsiteY31" fmla="*/ 1769197 h 2945509"/>
                  <a:gd name="connsiteX32" fmla="*/ 2194678 w 2199398"/>
                  <a:gd name="connsiteY32" fmla="*/ 1784420 h 2945509"/>
                  <a:gd name="connsiteX33" fmla="*/ 2149460 w 2199398"/>
                  <a:gd name="connsiteY33" fmla="*/ 1842594 h 2945509"/>
                  <a:gd name="connsiteX34" fmla="*/ 2142946 w 2199398"/>
                  <a:gd name="connsiteY34" fmla="*/ 1901382 h 2945509"/>
                  <a:gd name="connsiteX35" fmla="*/ 2123024 w 2199398"/>
                  <a:gd name="connsiteY35" fmla="*/ 1994237 h 2945509"/>
                  <a:gd name="connsiteX36" fmla="*/ 1959152 w 2199398"/>
                  <a:gd name="connsiteY36" fmla="*/ 2324152 h 2945509"/>
                  <a:gd name="connsiteX37" fmla="*/ 1945397 w 2199398"/>
                  <a:gd name="connsiteY37" fmla="*/ 2338650 h 2945509"/>
                  <a:gd name="connsiteX38" fmla="*/ 1925616 w 2199398"/>
                  <a:gd name="connsiteY38" fmla="*/ 2373726 h 2945509"/>
                  <a:gd name="connsiteX39" fmla="*/ 1081990 w 2199398"/>
                  <a:gd name="connsiteY39" fmla="*/ 2945506 h 2945509"/>
                  <a:gd name="connsiteX40" fmla="*/ 74973 w 2199398"/>
                  <a:gd name="connsiteY40" fmla="*/ 1994238 h 2945509"/>
                  <a:gd name="connsiteX41" fmla="*/ 55051 w 2199398"/>
                  <a:gd name="connsiteY41" fmla="*/ 1901383 h 2945509"/>
                  <a:gd name="connsiteX42" fmla="*/ 47016 w 2199398"/>
                  <a:gd name="connsiteY42" fmla="*/ 1828868 h 2945509"/>
                  <a:gd name="connsiteX43" fmla="*/ 557 w 2199398"/>
                  <a:gd name="connsiteY43" fmla="*/ 1761288 h 2945509"/>
                  <a:gd name="connsiteX44" fmla="*/ 40106 w 2199398"/>
                  <a:gd name="connsiteY44" fmla="*/ 1748354 h 2945509"/>
                  <a:gd name="connsiteX45" fmla="*/ 0 w 2199398"/>
                  <a:gd name="connsiteY45" fmla="*/ 1690017 h 2945509"/>
                  <a:gd name="connsiteX46" fmla="*/ 47661 w 2199398"/>
                  <a:gd name="connsiteY46" fmla="*/ 1674431 h 2945509"/>
                  <a:gd name="connsiteX47" fmla="*/ 51784 w 2199398"/>
                  <a:gd name="connsiteY47" fmla="*/ 1628256 h 2945509"/>
                  <a:gd name="connsiteX48" fmla="*/ 20101 w 2199398"/>
                  <a:gd name="connsiteY48" fmla="*/ 1566852 h 2945509"/>
                  <a:gd name="connsiteX49" fmla="*/ 60975 w 2199398"/>
                  <a:gd name="connsiteY49" fmla="*/ 1559901 h 2945509"/>
                  <a:gd name="connsiteX50" fmla="*/ 62076 w 2199398"/>
                  <a:gd name="connsiteY50" fmla="*/ 1549824 h 2945509"/>
                  <a:gd name="connsiteX51" fmla="*/ 22118 w 2199398"/>
                  <a:gd name="connsiteY51" fmla="*/ 1472385 h 2945509"/>
                  <a:gd name="connsiteX52" fmla="*/ 73625 w 2199398"/>
                  <a:gd name="connsiteY52" fmla="*/ 1463627 h 2945509"/>
                  <a:gd name="connsiteX53" fmla="*/ 83031 w 2199398"/>
                  <a:gd name="connsiteY53" fmla="*/ 1420861 h 2945509"/>
                  <a:gd name="connsiteX54" fmla="*/ 59350 w 2199398"/>
                  <a:gd name="connsiteY54" fmla="*/ 1353835 h 2945509"/>
                  <a:gd name="connsiteX55" fmla="*/ 99788 w 2199398"/>
                  <a:gd name="connsiteY55" fmla="*/ 1352553 h 2945509"/>
                  <a:gd name="connsiteX56" fmla="*/ 106832 w 2199398"/>
                  <a:gd name="connsiteY56" fmla="*/ 1331679 h 2945509"/>
                  <a:gd name="connsiteX57" fmla="*/ 86511 w 2199398"/>
                  <a:gd name="connsiteY57" fmla="*/ 1238428 h 2945509"/>
                  <a:gd name="connsiteX58" fmla="*/ 124884 w 2199398"/>
                  <a:gd name="connsiteY58" fmla="*/ 1241183 h 2945509"/>
                  <a:gd name="connsiteX59" fmla="*/ 113818 w 2199398"/>
                  <a:gd name="connsiteY59" fmla="*/ 1123755 h 2945509"/>
                  <a:gd name="connsiteX60" fmla="*/ 150300 w 2199398"/>
                  <a:gd name="connsiteY60" fmla="*/ 1130857 h 2945509"/>
                  <a:gd name="connsiteX61" fmla="*/ 156251 w 2199398"/>
                  <a:gd name="connsiteY61" fmla="*/ 1002040 h 2945509"/>
                  <a:gd name="connsiteX62" fmla="*/ 227391 w 2199398"/>
                  <a:gd name="connsiteY62" fmla="*/ 1029388 h 2945509"/>
                  <a:gd name="connsiteX63" fmla="*/ 224557 w 2199398"/>
                  <a:gd name="connsiteY63" fmla="*/ 872601 h 2945509"/>
                  <a:gd name="connsiteX64" fmla="*/ 288509 w 2199398"/>
                  <a:gd name="connsiteY64" fmla="*/ 890171 h 2945509"/>
                  <a:gd name="connsiteX65" fmla="*/ 286470 w 2199398"/>
                  <a:gd name="connsiteY65" fmla="*/ 777352 h 2945509"/>
                  <a:gd name="connsiteX66" fmla="*/ 402208 w 2199398"/>
                  <a:gd name="connsiteY66" fmla="*/ 809152 h 2945509"/>
                  <a:gd name="connsiteX67" fmla="*/ 421466 w 2199398"/>
                  <a:gd name="connsiteY67" fmla="*/ 631266 h 2945509"/>
                  <a:gd name="connsiteX68" fmla="*/ 490488 w 2199398"/>
                  <a:gd name="connsiteY68" fmla="*/ 661739 h 2945509"/>
                  <a:gd name="connsiteX69" fmla="*/ 507192 w 2199398"/>
                  <a:gd name="connsiteY69" fmla="*/ 507440 h 2945509"/>
                  <a:gd name="connsiteX70" fmla="*/ 617578 w 2199398"/>
                  <a:gd name="connsiteY70" fmla="*/ 556176 h 2945509"/>
                  <a:gd name="connsiteX71" fmla="*/ 660909 w 2199398"/>
                  <a:gd name="connsiteY71" fmla="*/ 382550 h 2945509"/>
                  <a:gd name="connsiteX72" fmla="*/ 731429 w 2199398"/>
                  <a:gd name="connsiteY72" fmla="*/ 426028 h 2945509"/>
                  <a:gd name="connsiteX73" fmla="*/ 798473 w 2199398"/>
                  <a:gd name="connsiteY73" fmla="*/ 252986 h 2945509"/>
                  <a:gd name="connsiteX74" fmla="*/ 847071 w 2199398"/>
                  <a:gd name="connsiteY74" fmla="*/ 290381 h 2945509"/>
                  <a:gd name="connsiteX75" fmla="*/ 935585 w 2199398"/>
                  <a:gd name="connsiteY75" fmla="*/ 124526 h 2945509"/>
                  <a:gd name="connsiteX76" fmla="*/ 977848 w 2199398"/>
                  <a:gd name="connsiteY76" fmla="*/ 166038 h 2945509"/>
                  <a:gd name="connsiteX77" fmla="*/ 1099000 w 2199398"/>
                  <a:gd name="connsiteY77" fmla="*/ 0 h 2945509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59152 w 2199398"/>
                  <a:gd name="connsiteY36" fmla="*/ 2324152 h 2945506"/>
                  <a:gd name="connsiteX37" fmla="*/ 1945397 w 2199398"/>
                  <a:gd name="connsiteY37" fmla="*/ 2338650 h 2945506"/>
                  <a:gd name="connsiteX38" fmla="*/ 1081990 w 2199398"/>
                  <a:gd name="connsiteY38" fmla="*/ 2945506 h 2945506"/>
                  <a:gd name="connsiteX39" fmla="*/ 74973 w 2199398"/>
                  <a:gd name="connsiteY39" fmla="*/ 1994238 h 2945506"/>
                  <a:gd name="connsiteX40" fmla="*/ 55051 w 2199398"/>
                  <a:gd name="connsiteY40" fmla="*/ 1901383 h 2945506"/>
                  <a:gd name="connsiteX41" fmla="*/ 47016 w 2199398"/>
                  <a:gd name="connsiteY41" fmla="*/ 1828868 h 2945506"/>
                  <a:gd name="connsiteX42" fmla="*/ 557 w 2199398"/>
                  <a:gd name="connsiteY42" fmla="*/ 1761288 h 2945506"/>
                  <a:gd name="connsiteX43" fmla="*/ 40106 w 2199398"/>
                  <a:gd name="connsiteY43" fmla="*/ 1748354 h 2945506"/>
                  <a:gd name="connsiteX44" fmla="*/ 0 w 2199398"/>
                  <a:gd name="connsiteY44" fmla="*/ 1690017 h 2945506"/>
                  <a:gd name="connsiteX45" fmla="*/ 47661 w 2199398"/>
                  <a:gd name="connsiteY45" fmla="*/ 1674431 h 2945506"/>
                  <a:gd name="connsiteX46" fmla="*/ 51784 w 2199398"/>
                  <a:gd name="connsiteY46" fmla="*/ 1628256 h 2945506"/>
                  <a:gd name="connsiteX47" fmla="*/ 20101 w 2199398"/>
                  <a:gd name="connsiteY47" fmla="*/ 1566852 h 2945506"/>
                  <a:gd name="connsiteX48" fmla="*/ 60975 w 2199398"/>
                  <a:gd name="connsiteY48" fmla="*/ 1559901 h 2945506"/>
                  <a:gd name="connsiteX49" fmla="*/ 62076 w 2199398"/>
                  <a:gd name="connsiteY49" fmla="*/ 1549824 h 2945506"/>
                  <a:gd name="connsiteX50" fmla="*/ 22118 w 2199398"/>
                  <a:gd name="connsiteY50" fmla="*/ 1472385 h 2945506"/>
                  <a:gd name="connsiteX51" fmla="*/ 73625 w 2199398"/>
                  <a:gd name="connsiteY51" fmla="*/ 1463627 h 2945506"/>
                  <a:gd name="connsiteX52" fmla="*/ 83031 w 2199398"/>
                  <a:gd name="connsiteY52" fmla="*/ 1420861 h 2945506"/>
                  <a:gd name="connsiteX53" fmla="*/ 59350 w 2199398"/>
                  <a:gd name="connsiteY53" fmla="*/ 1353835 h 2945506"/>
                  <a:gd name="connsiteX54" fmla="*/ 99788 w 2199398"/>
                  <a:gd name="connsiteY54" fmla="*/ 1352553 h 2945506"/>
                  <a:gd name="connsiteX55" fmla="*/ 106832 w 2199398"/>
                  <a:gd name="connsiteY55" fmla="*/ 1331679 h 2945506"/>
                  <a:gd name="connsiteX56" fmla="*/ 86511 w 2199398"/>
                  <a:gd name="connsiteY56" fmla="*/ 1238428 h 2945506"/>
                  <a:gd name="connsiteX57" fmla="*/ 124884 w 2199398"/>
                  <a:gd name="connsiteY57" fmla="*/ 1241183 h 2945506"/>
                  <a:gd name="connsiteX58" fmla="*/ 113818 w 2199398"/>
                  <a:gd name="connsiteY58" fmla="*/ 1123755 h 2945506"/>
                  <a:gd name="connsiteX59" fmla="*/ 150300 w 2199398"/>
                  <a:gd name="connsiteY59" fmla="*/ 1130857 h 2945506"/>
                  <a:gd name="connsiteX60" fmla="*/ 156251 w 2199398"/>
                  <a:gd name="connsiteY60" fmla="*/ 1002040 h 2945506"/>
                  <a:gd name="connsiteX61" fmla="*/ 227391 w 2199398"/>
                  <a:gd name="connsiteY61" fmla="*/ 1029388 h 2945506"/>
                  <a:gd name="connsiteX62" fmla="*/ 224557 w 2199398"/>
                  <a:gd name="connsiteY62" fmla="*/ 872601 h 2945506"/>
                  <a:gd name="connsiteX63" fmla="*/ 288509 w 2199398"/>
                  <a:gd name="connsiteY63" fmla="*/ 890171 h 2945506"/>
                  <a:gd name="connsiteX64" fmla="*/ 286470 w 2199398"/>
                  <a:gd name="connsiteY64" fmla="*/ 777352 h 2945506"/>
                  <a:gd name="connsiteX65" fmla="*/ 402208 w 2199398"/>
                  <a:gd name="connsiteY65" fmla="*/ 809152 h 2945506"/>
                  <a:gd name="connsiteX66" fmla="*/ 421466 w 2199398"/>
                  <a:gd name="connsiteY66" fmla="*/ 631266 h 2945506"/>
                  <a:gd name="connsiteX67" fmla="*/ 490488 w 2199398"/>
                  <a:gd name="connsiteY67" fmla="*/ 661739 h 2945506"/>
                  <a:gd name="connsiteX68" fmla="*/ 507192 w 2199398"/>
                  <a:gd name="connsiteY68" fmla="*/ 507440 h 2945506"/>
                  <a:gd name="connsiteX69" fmla="*/ 617578 w 2199398"/>
                  <a:gd name="connsiteY69" fmla="*/ 556176 h 2945506"/>
                  <a:gd name="connsiteX70" fmla="*/ 660909 w 2199398"/>
                  <a:gd name="connsiteY70" fmla="*/ 382550 h 2945506"/>
                  <a:gd name="connsiteX71" fmla="*/ 731429 w 2199398"/>
                  <a:gd name="connsiteY71" fmla="*/ 426028 h 2945506"/>
                  <a:gd name="connsiteX72" fmla="*/ 798473 w 2199398"/>
                  <a:gd name="connsiteY72" fmla="*/ 252986 h 2945506"/>
                  <a:gd name="connsiteX73" fmla="*/ 847071 w 2199398"/>
                  <a:gd name="connsiteY73" fmla="*/ 290381 h 2945506"/>
                  <a:gd name="connsiteX74" fmla="*/ 935585 w 2199398"/>
                  <a:gd name="connsiteY74" fmla="*/ 124526 h 2945506"/>
                  <a:gd name="connsiteX75" fmla="*/ 977848 w 2199398"/>
                  <a:gd name="connsiteY75" fmla="*/ 166038 h 2945506"/>
                  <a:gd name="connsiteX76" fmla="*/ 1099000 w 2199398"/>
                  <a:gd name="connsiteY76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2123024 w 2199398"/>
                  <a:gd name="connsiteY35" fmla="*/ 1994237 h 2945506"/>
                  <a:gd name="connsiteX36" fmla="*/ 1945397 w 2199398"/>
                  <a:gd name="connsiteY36" fmla="*/ 2338650 h 2945506"/>
                  <a:gd name="connsiteX37" fmla="*/ 1081990 w 2199398"/>
                  <a:gd name="connsiteY37" fmla="*/ 2945506 h 2945506"/>
                  <a:gd name="connsiteX38" fmla="*/ 74973 w 2199398"/>
                  <a:gd name="connsiteY38" fmla="*/ 1994238 h 2945506"/>
                  <a:gd name="connsiteX39" fmla="*/ 55051 w 2199398"/>
                  <a:gd name="connsiteY39" fmla="*/ 1901383 h 2945506"/>
                  <a:gd name="connsiteX40" fmla="*/ 47016 w 2199398"/>
                  <a:gd name="connsiteY40" fmla="*/ 1828868 h 2945506"/>
                  <a:gd name="connsiteX41" fmla="*/ 557 w 2199398"/>
                  <a:gd name="connsiteY41" fmla="*/ 1761288 h 2945506"/>
                  <a:gd name="connsiteX42" fmla="*/ 40106 w 2199398"/>
                  <a:gd name="connsiteY42" fmla="*/ 1748354 h 2945506"/>
                  <a:gd name="connsiteX43" fmla="*/ 0 w 2199398"/>
                  <a:gd name="connsiteY43" fmla="*/ 1690017 h 2945506"/>
                  <a:gd name="connsiteX44" fmla="*/ 47661 w 2199398"/>
                  <a:gd name="connsiteY44" fmla="*/ 1674431 h 2945506"/>
                  <a:gd name="connsiteX45" fmla="*/ 51784 w 2199398"/>
                  <a:gd name="connsiteY45" fmla="*/ 1628256 h 2945506"/>
                  <a:gd name="connsiteX46" fmla="*/ 20101 w 2199398"/>
                  <a:gd name="connsiteY46" fmla="*/ 1566852 h 2945506"/>
                  <a:gd name="connsiteX47" fmla="*/ 60975 w 2199398"/>
                  <a:gd name="connsiteY47" fmla="*/ 1559901 h 2945506"/>
                  <a:gd name="connsiteX48" fmla="*/ 62076 w 2199398"/>
                  <a:gd name="connsiteY48" fmla="*/ 1549824 h 2945506"/>
                  <a:gd name="connsiteX49" fmla="*/ 22118 w 2199398"/>
                  <a:gd name="connsiteY49" fmla="*/ 1472385 h 2945506"/>
                  <a:gd name="connsiteX50" fmla="*/ 73625 w 2199398"/>
                  <a:gd name="connsiteY50" fmla="*/ 1463627 h 2945506"/>
                  <a:gd name="connsiteX51" fmla="*/ 83031 w 2199398"/>
                  <a:gd name="connsiteY51" fmla="*/ 1420861 h 2945506"/>
                  <a:gd name="connsiteX52" fmla="*/ 59350 w 2199398"/>
                  <a:gd name="connsiteY52" fmla="*/ 1353835 h 2945506"/>
                  <a:gd name="connsiteX53" fmla="*/ 99788 w 2199398"/>
                  <a:gd name="connsiteY53" fmla="*/ 1352553 h 2945506"/>
                  <a:gd name="connsiteX54" fmla="*/ 106832 w 2199398"/>
                  <a:gd name="connsiteY54" fmla="*/ 1331679 h 2945506"/>
                  <a:gd name="connsiteX55" fmla="*/ 86511 w 2199398"/>
                  <a:gd name="connsiteY55" fmla="*/ 1238428 h 2945506"/>
                  <a:gd name="connsiteX56" fmla="*/ 124884 w 2199398"/>
                  <a:gd name="connsiteY56" fmla="*/ 1241183 h 2945506"/>
                  <a:gd name="connsiteX57" fmla="*/ 113818 w 2199398"/>
                  <a:gd name="connsiteY57" fmla="*/ 1123755 h 2945506"/>
                  <a:gd name="connsiteX58" fmla="*/ 150300 w 2199398"/>
                  <a:gd name="connsiteY58" fmla="*/ 1130857 h 2945506"/>
                  <a:gd name="connsiteX59" fmla="*/ 156251 w 2199398"/>
                  <a:gd name="connsiteY59" fmla="*/ 1002040 h 2945506"/>
                  <a:gd name="connsiteX60" fmla="*/ 227391 w 2199398"/>
                  <a:gd name="connsiteY60" fmla="*/ 1029388 h 2945506"/>
                  <a:gd name="connsiteX61" fmla="*/ 224557 w 2199398"/>
                  <a:gd name="connsiteY61" fmla="*/ 872601 h 2945506"/>
                  <a:gd name="connsiteX62" fmla="*/ 288509 w 2199398"/>
                  <a:gd name="connsiteY62" fmla="*/ 890171 h 2945506"/>
                  <a:gd name="connsiteX63" fmla="*/ 286470 w 2199398"/>
                  <a:gd name="connsiteY63" fmla="*/ 777352 h 2945506"/>
                  <a:gd name="connsiteX64" fmla="*/ 402208 w 2199398"/>
                  <a:gd name="connsiteY64" fmla="*/ 809152 h 2945506"/>
                  <a:gd name="connsiteX65" fmla="*/ 421466 w 2199398"/>
                  <a:gd name="connsiteY65" fmla="*/ 631266 h 2945506"/>
                  <a:gd name="connsiteX66" fmla="*/ 490488 w 2199398"/>
                  <a:gd name="connsiteY66" fmla="*/ 661739 h 2945506"/>
                  <a:gd name="connsiteX67" fmla="*/ 507192 w 2199398"/>
                  <a:gd name="connsiteY67" fmla="*/ 507440 h 2945506"/>
                  <a:gd name="connsiteX68" fmla="*/ 617578 w 2199398"/>
                  <a:gd name="connsiteY68" fmla="*/ 556176 h 2945506"/>
                  <a:gd name="connsiteX69" fmla="*/ 660909 w 2199398"/>
                  <a:gd name="connsiteY69" fmla="*/ 382550 h 2945506"/>
                  <a:gd name="connsiteX70" fmla="*/ 731429 w 2199398"/>
                  <a:gd name="connsiteY70" fmla="*/ 426028 h 2945506"/>
                  <a:gd name="connsiteX71" fmla="*/ 798473 w 2199398"/>
                  <a:gd name="connsiteY71" fmla="*/ 252986 h 2945506"/>
                  <a:gd name="connsiteX72" fmla="*/ 847071 w 2199398"/>
                  <a:gd name="connsiteY72" fmla="*/ 290381 h 2945506"/>
                  <a:gd name="connsiteX73" fmla="*/ 935585 w 2199398"/>
                  <a:gd name="connsiteY73" fmla="*/ 124526 h 2945506"/>
                  <a:gd name="connsiteX74" fmla="*/ 977848 w 2199398"/>
                  <a:gd name="connsiteY74" fmla="*/ 166038 h 2945506"/>
                  <a:gd name="connsiteX75" fmla="*/ 1099000 w 2199398"/>
                  <a:gd name="connsiteY75" fmla="*/ 0 h 2945506"/>
                  <a:gd name="connsiteX0" fmla="*/ 1099000 w 2205896"/>
                  <a:gd name="connsiteY0" fmla="*/ 0 h 2945506"/>
                  <a:gd name="connsiteX1" fmla="*/ 1214231 w 2205896"/>
                  <a:gd name="connsiteY1" fmla="*/ 161544 h 2945506"/>
                  <a:gd name="connsiteX2" fmla="*/ 1252632 w 2205896"/>
                  <a:gd name="connsiteY2" fmla="*/ 123178 h 2945506"/>
                  <a:gd name="connsiteX3" fmla="*/ 1345836 w 2205896"/>
                  <a:gd name="connsiteY3" fmla="*/ 294299 h 2945506"/>
                  <a:gd name="connsiteX4" fmla="*/ 1399526 w 2205896"/>
                  <a:gd name="connsiteY4" fmla="*/ 252986 h 2945506"/>
                  <a:gd name="connsiteX5" fmla="*/ 1469290 w 2205896"/>
                  <a:gd name="connsiteY5" fmla="*/ 433046 h 2945506"/>
                  <a:gd name="connsiteX6" fmla="*/ 1546434 w 2205896"/>
                  <a:gd name="connsiteY6" fmla="*/ 386405 h 2945506"/>
                  <a:gd name="connsiteX7" fmla="*/ 1586582 w 2205896"/>
                  <a:gd name="connsiteY7" fmla="*/ 553455 h 2945506"/>
                  <a:gd name="connsiteX8" fmla="*/ 1690805 w 2205896"/>
                  <a:gd name="connsiteY8" fmla="*/ 507441 h 2945506"/>
                  <a:gd name="connsiteX9" fmla="*/ 1707508 w 2205896"/>
                  <a:gd name="connsiteY9" fmla="*/ 661736 h 2945506"/>
                  <a:gd name="connsiteX10" fmla="*/ 1776527 w 2205896"/>
                  <a:gd name="connsiteY10" fmla="*/ 631264 h 2945506"/>
                  <a:gd name="connsiteX11" fmla="*/ 1796118 w 2205896"/>
                  <a:gd name="connsiteY11" fmla="*/ 812225 h 2945506"/>
                  <a:gd name="connsiteX12" fmla="*/ 1913040 w 2205896"/>
                  <a:gd name="connsiteY12" fmla="*/ 777353 h 2945506"/>
                  <a:gd name="connsiteX13" fmla="*/ 1910454 w 2205896"/>
                  <a:gd name="connsiteY13" fmla="*/ 920414 h 2945506"/>
                  <a:gd name="connsiteX14" fmla="*/ 1974953 w 2205896"/>
                  <a:gd name="connsiteY14" fmla="*/ 901177 h 2945506"/>
                  <a:gd name="connsiteX15" fmla="*/ 1972211 w 2205896"/>
                  <a:gd name="connsiteY15" fmla="*/ 1052877 h 2945506"/>
                  <a:gd name="connsiteX16" fmla="*/ 2083614 w 2205896"/>
                  <a:gd name="connsiteY16" fmla="*/ 1017372 h 2945506"/>
                  <a:gd name="connsiteX17" fmla="*/ 2082028 w 2205896"/>
                  <a:gd name="connsiteY17" fmla="*/ 1146316 h 2945506"/>
                  <a:gd name="connsiteX18" fmla="*/ 2118863 w 2205896"/>
                  <a:gd name="connsiteY18" fmla="*/ 1141359 h 2945506"/>
                  <a:gd name="connsiteX19" fmla="*/ 2100954 w 2205896"/>
                  <a:gd name="connsiteY19" fmla="*/ 1257938 h 2945506"/>
                  <a:gd name="connsiteX20" fmla="*/ 2139422 w 2205896"/>
                  <a:gd name="connsiteY20" fmla="*/ 1257431 h 2945506"/>
                  <a:gd name="connsiteX21" fmla="*/ 2108028 w 2205896"/>
                  <a:gd name="connsiteY21" fmla="*/ 1369547 h 2945506"/>
                  <a:gd name="connsiteX22" fmla="*/ 2159793 w 2205896"/>
                  <a:gd name="connsiteY22" fmla="*/ 1374228 h 2945506"/>
                  <a:gd name="connsiteX23" fmla="*/ 2124331 w 2205896"/>
                  <a:gd name="connsiteY23" fmla="*/ 1458553 h 2945506"/>
                  <a:gd name="connsiteX24" fmla="*/ 2127374 w 2205896"/>
                  <a:gd name="connsiteY24" fmla="*/ 1480285 h 2945506"/>
                  <a:gd name="connsiteX25" fmla="*/ 2190035 w 2205896"/>
                  <a:gd name="connsiteY25" fmla="*/ 1494751 h 2945506"/>
                  <a:gd name="connsiteX26" fmla="*/ 2140406 w 2205896"/>
                  <a:gd name="connsiteY26" fmla="*/ 1578525 h 2945506"/>
                  <a:gd name="connsiteX27" fmla="*/ 2186529 w 2205896"/>
                  <a:gd name="connsiteY27" fmla="*/ 1589174 h 2945506"/>
                  <a:gd name="connsiteX28" fmla="*/ 2148462 w 2205896"/>
                  <a:gd name="connsiteY28" fmla="*/ 1653433 h 2945506"/>
                  <a:gd name="connsiteX29" fmla="*/ 2152149 w 2205896"/>
                  <a:gd name="connsiteY29" fmla="*/ 1694731 h 2945506"/>
                  <a:gd name="connsiteX30" fmla="*/ 2199398 w 2205896"/>
                  <a:gd name="connsiteY30" fmla="*/ 1713303 h 2945506"/>
                  <a:gd name="connsiteX31" fmla="*/ 2155953 w 2205896"/>
                  <a:gd name="connsiteY31" fmla="*/ 1769197 h 2945506"/>
                  <a:gd name="connsiteX32" fmla="*/ 2194678 w 2205896"/>
                  <a:gd name="connsiteY32" fmla="*/ 1784420 h 2945506"/>
                  <a:gd name="connsiteX33" fmla="*/ 2149460 w 2205896"/>
                  <a:gd name="connsiteY33" fmla="*/ 1842594 h 2945506"/>
                  <a:gd name="connsiteX34" fmla="*/ 2142946 w 2205896"/>
                  <a:gd name="connsiteY34" fmla="*/ 1901382 h 2945506"/>
                  <a:gd name="connsiteX35" fmla="*/ 2123024 w 2205896"/>
                  <a:gd name="connsiteY35" fmla="*/ 1994237 h 2945506"/>
                  <a:gd name="connsiteX36" fmla="*/ 1081990 w 2205896"/>
                  <a:gd name="connsiteY36" fmla="*/ 2945506 h 2945506"/>
                  <a:gd name="connsiteX37" fmla="*/ 74973 w 2205896"/>
                  <a:gd name="connsiteY37" fmla="*/ 1994238 h 2945506"/>
                  <a:gd name="connsiteX38" fmla="*/ 55051 w 2205896"/>
                  <a:gd name="connsiteY38" fmla="*/ 1901383 h 2945506"/>
                  <a:gd name="connsiteX39" fmla="*/ 47016 w 2205896"/>
                  <a:gd name="connsiteY39" fmla="*/ 1828868 h 2945506"/>
                  <a:gd name="connsiteX40" fmla="*/ 557 w 2205896"/>
                  <a:gd name="connsiteY40" fmla="*/ 1761288 h 2945506"/>
                  <a:gd name="connsiteX41" fmla="*/ 40106 w 2205896"/>
                  <a:gd name="connsiteY41" fmla="*/ 1748354 h 2945506"/>
                  <a:gd name="connsiteX42" fmla="*/ 0 w 2205896"/>
                  <a:gd name="connsiteY42" fmla="*/ 1690017 h 2945506"/>
                  <a:gd name="connsiteX43" fmla="*/ 47661 w 2205896"/>
                  <a:gd name="connsiteY43" fmla="*/ 1674431 h 2945506"/>
                  <a:gd name="connsiteX44" fmla="*/ 51784 w 2205896"/>
                  <a:gd name="connsiteY44" fmla="*/ 1628256 h 2945506"/>
                  <a:gd name="connsiteX45" fmla="*/ 20101 w 2205896"/>
                  <a:gd name="connsiteY45" fmla="*/ 1566852 h 2945506"/>
                  <a:gd name="connsiteX46" fmla="*/ 60975 w 2205896"/>
                  <a:gd name="connsiteY46" fmla="*/ 1559901 h 2945506"/>
                  <a:gd name="connsiteX47" fmla="*/ 62076 w 2205896"/>
                  <a:gd name="connsiteY47" fmla="*/ 1549824 h 2945506"/>
                  <a:gd name="connsiteX48" fmla="*/ 22118 w 2205896"/>
                  <a:gd name="connsiteY48" fmla="*/ 1472385 h 2945506"/>
                  <a:gd name="connsiteX49" fmla="*/ 73625 w 2205896"/>
                  <a:gd name="connsiteY49" fmla="*/ 1463627 h 2945506"/>
                  <a:gd name="connsiteX50" fmla="*/ 83031 w 2205896"/>
                  <a:gd name="connsiteY50" fmla="*/ 1420861 h 2945506"/>
                  <a:gd name="connsiteX51" fmla="*/ 59350 w 2205896"/>
                  <a:gd name="connsiteY51" fmla="*/ 1353835 h 2945506"/>
                  <a:gd name="connsiteX52" fmla="*/ 99788 w 2205896"/>
                  <a:gd name="connsiteY52" fmla="*/ 1352553 h 2945506"/>
                  <a:gd name="connsiteX53" fmla="*/ 106832 w 2205896"/>
                  <a:gd name="connsiteY53" fmla="*/ 1331679 h 2945506"/>
                  <a:gd name="connsiteX54" fmla="*/ 86511 w 2205896"/>
                  <a:gd name="connsiteY54" fmla="*/ 1238428 h 2945506"/>
                  <a:gd name="connsiteX55" fmla="*/ 124884 w 2205896"/>
                  <a:gd name="connsiteY55" fmla="*/ 1241183 h 2945506"/>
                  <a:gd name="connsiteX56" fmla="*/ 113818 w 2205896"/>
                  <a:gd name="connsiteY56" fmla="*/ 1123755 h 2945506"/>
                  <a:gd name="connsiteX57" fmla="*/ 150300 w 2205896"/>
                  <a:gd name="connsiteY57" fmla="*/ 1130857 h 2945506"/>
                  <a:gd name="connsiteX58" fmla="*/ 156251 w 2205896"/>
                  <a:gd name="connsiteY58" fmla="*/ 1002040 h 2945506"/>
                  <a:gd name="connsiteX59" fmla="*/ 227391 w 2205896"/>
                  <a:gd name="connsiteY59" fmla="*/ 1029388 h 2945506"/>
                  <a:gd name="connsiteX60" fmla="*/ 224557 w 2205896"/>
                  <a:gd name="connsiteY60" fmla="*/ 872601 h 2945506"/>
                  <a:gd name="connsiteX61" fmla="*/ 288509 w 2205896"/>
                  <a:gd name="connsiteY61" fmla="*/ 890171 h 2945506"/>
                  <a:gd name="connsiteX62" fmla="*/ 286470 w 2205896"/>
                  <a:gd name="connsiteY62" fmla="*/ 777352 h 2945506"/>
                  <a:gd name="connsiteX63" fmla="*/ 402208 w 2205896"/>
                  <a:gd name="connsiteY63" fmla="*/ 809152 h 2945506"/>
                  <a:gd name="connsiteX64" fmla="*/ 421466 w 2205896"/>
                  <a:gd name="connsiteY64" fmla="*/ 631266 h 2945506"/>
                  <a:gd name="connsiteX65" fmla="*/ 490488 w 2205896"/>
                  <a:gd name="connsiteY65" fmla="*/ 661739 h 2945506"/>
                  <a:gd name="connsiteX66" fmla="*/ 507192 w 2205896"/>
                  <a:gd name="connsiteY66" fmla="*/ 507440 h 2945506"/>
                  <a:gd name="connsiteX67" fmla="*/ 617578 w 2205896"/>
                  <a:gd name="connsiteY67" fmla="*/ 556176 h 2945506"/>
                  <a:gd name="connsiteX68" fmla="*/ 660909 w 2205896"/>
                  <a:gd name="connsiteY68" fmla="*/ 382550 h 2945506"/>
                  <a:gd name="connsiteX69" fmla="*/ 731429 w 2205896"/>
                  <a:gd name="connsiteY69" fmla="*/ 426028 h 2945506"/>
                  <a:gd name="connsiteX70" fmla="*/ 798473 w 2205896"/>
                  <a:gd name="connsiteY70" fmla="*/ 252986 h 2945506"/>
                  <a:gd name="connsiteX71" fmla="*/ 847071 w 2205896"/>
                  <a:gd name="connsiteY71" fmla="*/ 290381 h 2945506"/>
                  <a:gd name="connsiteX72" fmla="*/ 935585 w 2205896"/>
                  <a:gd name="connsiteY72" fmla="*/ 124526 h 2945506"/>
                  <a:gd name="connsiteX73" fmla="*/ 977848 w 2205896"/>
                  <a:gd name="connsiteY73" fmla="*/ 166038 h 2945506"/>
                  <a:gd name="connsiteX74" fmla="*/ 1099000 w 2205896"/>
                  <a:gd name="connsiteY74" fmla="*/ 0 h 2945506"/>
                  <a:gd name="connsiteX0" fmla="*/ 1099000 w 2206044"/>
                  <a:gd name="connsiteY0" fmla="*/ 0 h 2945506"/>
                  <a:gd name="connsiteX1" fmla="*/ 1214231 w 2206044"/>
                  <a:gd name="connsiteY1" fmla="*/ 161544 h 2945506"/>
                  <a:gd name="connsiteX2" fmla="*/ 1252632 w 2206044"/>
                  <a:gd name="connsiteY2" fmla="*/ 123178 h 2945506"/>
                  <a:gd name="connsiteX3" fmla="*/ 1345836 w 2206044"/>
                  <a:gd name="connsiteY3" fmla="*/ 294299 h 2945506"/>
                  <a:gd name="connsiteX4" fmla="*/ 1399526 w 2206044"/>
                  <a:gd name="connsiteY4" fmla="*/ 252986 h 2945506"/>
                  <a:gd name="connsiteX5" fmla="*/ 1469290 w 2206044"/>
                  <a:gd name="connsiteY5" fmla="*/ 433046 h 2945506"/>
                  <a:gd name="connsiteX6" fmla="*/ 1546434 w 2206044"/>
                  <a:gd name="connsiteY6" fmla="*/ 386405 h 2945506"/>
                  <a:gd name="connsiteX7" fmla="*/ 1586582 w 2206044"/>
                  <a:gd name="connsiteY7" fmla="*/ 553455 h 2945506"/>
                  <a:gd name="connsiteX8" fmla="*/ 1690805 w 2206044"/>
                  <a:gd name="connsiteY8" fmla="*/ 507441 h 2945506"/>
                  <a:gd name="connsiteX9" fmla="*/ 1707508 w 2206044"/>
                  <a:gd name="connsiteY9" fmla="*/ 661736 h 2945506"/>
                  <a:gd name="connsiteX10" fmla="*/ 1776527 w 2206044"/>
                  <a:gd name="connsiteY10" fmla="*/ 631264 h 2945506"/>
                  <a:gd name="connsiteX11" fmla="*/ 1796118 w 2206044"/>
                  <a:gd name="connsiteY11" fmla="*/ 812225 h 2945506"/>
                  <a:gd name="connsiteX12" fmla="*/ 1913040 w 2206044"/>
                  <a:gd name="connsiteY12" fmla="*/ 777353 h 2945506"/>
                  <a:gd name="connsiteX13" fmla="*/ 1910454 w 2206044"/>
                  <a:gd name="connsiteY13" fmla="*/ 920414 h 2945506"/>
                  <a:gd name="connsiteX14" fmla="*/ 1974953 w 2206044"/>
                  <a:gd name="connsiteY14" fmla="*/ 901177 h 2945506"/>
                  <a:gd name="connsiteX15" fmla="*/ 1972211 w 2206044"/>
                  <a:gd name="connsiteY15" fmla="*/ 1052877 h 2945506"/>
                  <a:gd name="connsiteX16" fmla="*/ 2083614 w 2206044"/>
                  <a:gd name="connsiteY16" fmla="*/ 1017372 h 2945506"/>
                  <a:gd name="connsiteX17" fmla="*/ 2082028 w 2206044"/>
                  <a:gd name="connsiteY17" fmla="*/ 1146316 h 2945506"/>
                  <a:gd name="connsiteX18" fmla="*/ 2118863 w 2206044"/>
                  <a:gd name="connsiteY18" fmla="*/ 1141359 h 2945506"/>
                  <a:gd name="connsiteX19" fmla="*/ 2100954 w 2206044"/>
                  <a:gd name="connsiteY19" fmla="*/ 1257938 h 2945506"/>
                  <a:gd name="connsiteX20" fmla="*/ 2139422 w 2206044"/>
                  <a:gd name="connsiteY20" fmla="*/ 1257431 h 2945506"/>
                  <a:gd name="connsiteX21" fmla="*/ 2108028 w 2206044"/>
                  <a:gd name="connsiteY21" fmla="*/ 1369547 h 2945506"/>
                  <a:gd name="connsiteX22" fmla="*/ 2159793 w 2206044"/>
                  <a:gd name="connsiteY22" fmla="*/ 1374228 h 2945506"/>
                  <a:gd name="connsiteX23" fmla="*/ 2124331 w 2206044"/>
                  <a:gd name="connsiteY23" fmla="*/ 1458553 h 2945506"/>
                  <a:gd name="connsiteX24" fmla="*/ 2127374 w 2206044"/>
                  <a:gd name="connsiteY24" fmla="*/ 1480285 h 2945506"/>
                  <a:gd name="connsiteX25" fmla="*/ 2190035 w 2206044"/>
                  <a:gd name="connsiteY25" fmla="*/ 1494751 h 2945506"/>
                  <a:gd name="connsiteX26" fmla="*/ 2140406 w 2206044"/>
                  <a:gd name="connsiteY26" fmla="*/ 1578525 h 2945506"/>
                  <a:gd name="connsiteX27" fmla="*/ 2186529 w 2206044"/>
                  <a:gd name="connsiteY27" fmla="*/ 1589174 h 2945506"/>
                  <a:gd name="connsiteX28" fmla="*/ 2148462 w 2206044"/>
                  <a:gd name="connsiteY28" fmla="*/ 1653433 h 2945506"/>
                  <a:gd name="connsiteX29" fmla="*/ 2152149 w 2206044"/>
                  <a:gd name="connsiteY29" fmla="*/ 1694731 h 2945506"/>
                  <a:gd name="connsiteX30" fmla="*/ 2199398 w 2206044"/>
                  <a:gd name="connsiteY30" fmla="*/ 1713303 h 2945506"/>
                  <a:gd name="connsiteX31" fmla="*/ 2155953 w 2206044"/>
                  <a:gd name="connsiteY31" fmla="*/ 1769197 h 2945506"/>
                  <a:gd name="connsiteX32" fmla="*/ 2194678 w 2206044"/>
                  <a:gd name="connsiteY32" fmla="*/ 1784420 h 2945506"/>
                  <a:gd name="connsiteX33" fmla="*/ 2149460 w 2206044"/>
                  <a:gd name="connsiteY33" fmla="*/ 1842594 h 2945506"/>
                  <a:gd name="connsiteX34" fmla="*/ 2142946 w 2206044"/>
                  <a:gd name="connsiteY34" fmla="*/ 1901382 h 2945506"/>
                  <a:gd name="connsiteX35" fmla="*/ 2123024 w 2206044"/>
                  <a:gd name="connsiteY35" fmla="*/ 1994237 h 2945506"/>
                  <a:gd name="connsiteX36" fmla="*/ 1081990 w 2206044"/>
                  <a:gd name="connsiteY36" fmla="*/ 2945506 h 2945506"/>
                  <a:gd name="connsiteX37" fmla="*/ 74973 w 2206044"/>
                  <a:gd name="connsiteY37" fmla="*/ 1994238 h 2945506"/>
                  <a:gd name="connsiteX38" fmla="*/ 55051 w 2206044"/>
                  <a:gd name="connsiteY38" fmla="*/ 1901383 h 2945506"/>
                  <a:gd name="connsiteX39" fmla="*/ 47016 w 2206044"/>
                  <a:gd name="connsiteY39" fmla="*/ 1828868 h 2945506"/>
                  <a:gd name="connsiteX40" fmla="*/ 557 w 2206044"/>
                  <a:gd name="connsiteY40" fmla="*/ 1761288 h 2945506"/>
                  <a:gd name="connsiteX41" fmla="*/ 40106 w 2206044"/>
                  <a:gd name="connsiteY41" fmla="*/ 1748354 h 2945506"/>
                  <a:gd name="connsiteX42" fmla="*/ 0 w 2206044"/>
                  <a:gd name="connsiteY42" fmla="*/ 1690017 h 2945506"/>
                  <a:gd name="connsiteX43" fmla="*/ 47661 w 2206044"/>
                  <a:gd name="connsiteY43" fmla="*/ 1674431 h 2945506"/>
                  <a:gd name="connsiteX44" fmla="*/ 51784 w 2206044"/>
                  <a:gd name="connsiteY44" fmla="*/ 1628256 h 2945506"/>
                  <a:gd name="connsiteX45" fmla="*/ 20101 w 2206044"/>
                  <a:gd name="connsiteY45" fmla="*/ 1566852 h 2945506"/>
                  <a:gd name="connsiteX46" fmla="*/ 60975 w 2206044"/>
                  <a:gd name="connsiteY46" fmla="*/ 1559901 h 2945506"/>
                  <a:gd name="connsiteX47" fmla="*/ 62076 w 2206044"/>
                  <a:gd name="connsiteY47" fmla="*/ 1549824 h 2945506"/>
                  <a:gd name="connsiteX48" fmla="*/ 22118 w 2206044"/>
                  <a:gd name="connsiteY48" fmla="*/ 1472385 h 2945506"/>
                  <a:gd name="connsiteX49" fmla="*/ 73625 w 2206044"/>
                  <a:gd name="connsiteY49" fmla="*/ 1463627 h 2945506"/>
                  <a:gd name="connsiteX50" fmla="*/ 83031 w 2206044"/>
                  <a:gd name="connsiteY50" fmla="*/ 1420861 h 2945506"/>
                  <a:gd name="connsiteX51" fmla="*/ 59350 w 2206044"/>
                  <a:gd name="connsiteY51" fmla="*/ 1353835 h 2945506"/>
                  <a:gd name="connsiteX52" fmla="*/ 99788 w 2206044"/>
                  <a:gd name="connsiteY52" fmla="*/ 1352553 h 2945506"/>
                  <a:gd name="connsiteX53" fmla="*/ 106832 w 2206044"/>
                  <a:gd name="connsiteY53" fmla="*/ 1331679 h 2945506"/>
                  <a:gd name="connsiteX54" fmla="*/ 86511 w 2206044"/>
                  <a:gd name="connsiteY54" fmla="*/ 1238428 h 2945506"/>
                  <a:gd name="connsiteX55" fmla="*/ 124884 w 2206044"/>
                  <a:gd name="connsiteY55" fmla="*/ 1241183 h 2945506"/>
                  <a:gd name="connsiteX56" fmla="*/ 113818 w 2206044"/>
                  <a:gd name="connsiteY56" fmla="*/ 1123755 h 2945506"/>
                  <a:gd name="connsiteX57" fmla="*/ 150300 w 2206044"/>
                  <a:gd name="connsiteY57" fmla="*/ 1130857 h 2945506"/>
                  <a:gd name="connsiteX58" fmla="*/ 156251 w 2206044"/>
                  <a:gd name="connsiteY58" fmla="*/ 1002040 h 2945506"/>
                  <a:gd name="connsiteX59" fmla="*/ 227391 w 2206044"/>
                  <a:gd name="connsiteY59" fmla="*/ 1029388 h 2945506"/>
                  <a:gd name="connsiteX60" fmla="*/ 224557 w 2206044"/>
                  <a:gd name="connsiteY60" fmla="*/ 872601 h 2945506"/>
                  <a:gd name="connsiteX61" fmla="*/ 288509 w 2206044"/>
                  <a:gd name="connsiteY61" fmla="*/ 890171 h 2945506"/>
                  <a:gd name="connsiteX62" fmla="*/ 286470 w 2206044"/>
                  <a:gd name="connsiteY62" fmla="*/ 777352 h 2945506"/>
                  <a:gd name="connsiteX63" fmla="*/ 402208 w 2206044"/>
                  <a:gd name="connsiteY63" fmla="*/ 809152 h 2945506"/>
                  <a:gd name="connsiteX64" fmla="*/ 421466 w 2206044"/>
                  <a:gd name="connsiteY64" fmla="*/ 631266 h 2945506"/>
                  <a:gd name="connsiteX65" fmla="*/ 490488 w 2206044"/>
                  <a:gd name="connsiteY65" fmla="*/ 661739 h 2945506"/>
                  <a:gd name="connsiteX66" fmla="*/ 507192 w 2206044"/>
                  <a:gd name="connsiteY66" fmla="*/ 507440 h 2945506"/>
                  <a:gd name="connsiteX67" fmla="*/ 617578 w 2206044"/>
                  <a:gd name="connsiteY67" fmla="*/ 556176 h 2945506"/>
                  <a:gd name="connsiteX68" fmla="*/ 660909 w 2206044"/>
                  <a:gd name="connsiteY68" fmla="*/ 382550 h 2945506"/>
                  <a:gd name="connsiteX69" fmla="*/ 731429 w 2206044"/>
                  <a:gd name="connsiteY69" fmla="*/ 426028 h 2945506"/>
                  <a:gd name="connsiteX70" fmla="*/ 798473 w 2206044"/>
                  <a:gd name="connsiteY70" fmla="*/ 252986 h 2945506"/>
                  <a:gd name="connsiteX71" fmla="*/ 847071 w 2206044"/>
                  <a:gd name="connsiteY71" fmla="*/ 290381 h 2945506"/>
                  <a:gd name="connsiteX72" fmla="*/ 935585 w 2206044"/>
                  <a:gd name="connsiteY72" fmla="*/ 124526 h 2945506"/>
                  <a:gd name="connsiteX73" fmla="*/ 977848 w 2206044"/>
                  <a:gd name="connsiteY73" fmla="*/ 166038 h 2945506"/>
                  <a:gd name="connsiteX74" fmla="*/ 1099000 w 2206044"/>
                  <a:gd name="connsiteY74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099000 w 2199398"/>
                  <a:gd name="connsiteY0" fmla="*/ 0 h 2945506"/>
                  <a:gd name="connsiteX1" fmla="*/ 1214231 w 2199398"/>
                  <a:gd name="connsiteY1" fmla="*/ 161544 h 2945506"/>
                  <a:gd name="connsiteX2" fmla="*/ 1252632 w 2199398"/>
                  <a:gd name="connsiteY2" fmla="*/ 123178 h 2945506"/>
                  <a:gd name="connsiteX3" fmla="*/ 1345836 w 2199398"/>
                  <a:gd name="connsiteY3" fmla="*/ 294299 h 2945506"/>
                  <a:gd name="connsiteX4" fmla="*/ 1399526 w 2199398"/>
                  <a:gd name="connsiteY4" fmla="*/ 252986 h 2945506"/>
                  <a:gd name="connsiteX5" fmla="*/ 1469290 w 2199398"/>
                  <a:gd name="connsiteY5" fmla="*/ 433046 h 2945506"/>
                  <a:gd name="connsiteX6" fmla="*/ 1546434 w 2199398"/>
                  <a:gd name="connsiteY6" fmla="*/ 386405 h 2945506"/>
                  <a:gd name="connsiteX7" fmla="*/ 1586582 w 2199398"/>
                  <a:gd name="connsiteY7" fmla="*/ 553455 h 2945506"/>
                  <a:gd name="connsiteX8" fmla="*/ 1690805 w 2199398"/>
                  <a:gd name="connsiteY8" fmla="*/ 507441 h 2945506"/>
                  <a:gd name="connsiteX9" fmla="*/ 1707508 w 2199398"/>
                  <a:gd name="connsiteY9" fmla="*/ 661736 h 2945506"/>
                  <a:gd name="connsiteX10" fmla="*/ 1776527 w 2199398"/>
                  <a:gd name="connsiteY10" fmla="*/ 631264 h 2945506"/>
                  <a:gd name="connsiteX11" fmla="*/ 1796118 w 2199398"/>
                  <a:gd name="connsiteY11" fmla="*/ 812225 h 2945506"/>
                  <a:gd name="connsiteX12" fmla="*/ 1913040 w 2199398"/>
                  <a:gd name="connsiteY12" fmla="*/ 777353 h 2945506"/>
                  <a:gd name="connsiteX13" fmla="*/ 1910454 w 2199398"/>
                  <a:gd name="connsiteY13" fmla="*/ 920414 h 2945506"/>
                  <a:gd name="connsiteX14" fmla="*/ 1974953 w 2199398"/>
                  <a:gd name="connsiteY14" fmla="*/ 901177 h 2945506"/>
                  <a:gd name="connsiteX15" fmla="*/ 1972211 w 2199398"/>
                  <a:gd name="connsiteY15" fmla="*/ 1052877 h 2945506"/>
                  <a:gd name="connsiteX16" fmla="*/ 2083614 w 2199398"/>
                  <a:gd name="connsiteY16" fmla="*/ 1017372 h 2945506"/>
                  <a:gd name="connsiteX17" fmla="*/ 2082028 w 2199398"/>
                  <a:gd name="connsiteY17" fmla="*/ 1146316 h 2945506"/>
                  <a:gd name="connsiteX18" fmla="*/ 2118863 w 2199398"/>
                  <a:gd name="connsiteY18" fmla="*/ 1141359 h 2945506"/>
                  <a:gd name="connsiteX19" fmla="*/ 2100954 w 2199398"/>
                  <a:gd name="connsiteY19" fmla="*/ 1257938 h 2945506"/>
                  <a:gd name="connsiteX20" fmla="*/ 2139422 w 2199398"/>
                  <a:gd name="connsiteY20" fmla="*/ 1257431 h 2945506"/>
                  <a:gd name="connsiteX21" fmla="*/ 2108028 w 2199398"/>
                  <a:gd name="connsiteY21" fmla="*/ 1369547 h 2945506"/>
                  <a:gd name="connsiteX22" fmla="*/ 2159793 w 2199398"/>
                  <a:gd name="connsiteY22" fmla="*/ 1374228 h 2945506"/>
                  <a:gd name="connsiteX23" fmla="*/ 2124331 w 2199398"/>
                  <a:gd name="connsiteY23" fmla="*/ 1458553 h 2945506"/>
                  <a:gd name="connsiteX24" fmla="*/ 2127374 w 2199398"/>
                  <a:gd name="connsiteY24" fmla="*/ 1480285 h 2945506"/>
                  <a:gd name="connsiteX25" fmla="*/ 2190035 w 2199398"/>
                  <a:gd name="connsiteY25" fmla="*/ 1494751 h 2945506"/>
                  <a:gd name="connsiteX26" fmla="*/ 2140406 w 2199398"/>
                  <a:gd name="connsiteY26" fmla="*/ 1578525 h 2945506"/>
                  <a:gd name="connsiteX27" fmla="*/ 2186529 w 2199398"/>
                  <a:gd name="connsiteY27" fmla="*/ 1589174 h 2945506"/>
                  <a:gd name="connsiteX28" fmla="*/ 2148462 w 2199398"/>
                  <a:gd name="connsiteY28" fmla="*/ 1653433 h 2945506"/>
                  <a:gd name="connsiteX29" fmla="*/ 2152149 w 2199398"/>
                  <a:gd name="connsiteY29" fmla="*/ 1694731 h 2945506"/>
                  <a:gd name="connsiteX30" fmla="*/ 2199398 w 2199398"/>
                  <a:gd name="connsiteY30" fmla="*/ 1713303 h 2945506"/>
                  <a:gd name="connsiteX31" fmla="*/ 2155953 w 2199398"/>
                  <a:gd name="connsiteY31" fmla="*/ 1769197 h 2945506"/>
                  <a:gd name="connsiteX32" fmla="*/ 2194678 w 2199398"/>
                  <a:gd name="connsiteY32" fmla="*/ 1784420 h 2945506"/>
                  <a:gd name="connsiteX33" fmla="*/ 2149460 w 2199398"/>
                  <a:gd name="connsiteY33" fmla="*/ 1842594 h 2945506"/>
                  <a:gd name="connsiteX34" fmla="*/ 2142946 w 2199398"/>
                  <a:gd name="connsiteY34" fmla="*/ 1901382 h 2945506"/>
                  <a:gd name="connsiteX35" fmla="*/ 1081990 w 2199398"/>
                  <a:gd name="connsiteY35" fmla="*/ 2945506 h 2945506"/>
                  <a:gd name="connsiteX36" fmla="*/ 74973 w 2199398"/>
                  <a:gd name="connsiteY36" fmla="*/ 1994238 h 2945506"/>
                  <a:gd name="connsiteX37" fmla="*/ 55051 w 2199398"/>
                  <a:gd name="connsiteY37" fmla="*/ 1901383 h 2945506"/>
                  <a:gd name="connsiteX38" fmla="*/ 47016 w 2199398"/>
                  <a:gd name="connsiteY38" fmla="*/ 1828868 h 2945506"/>
                  <a:gd name="connsiteX39" fmla="*/ 557 w 2199398"/>
                  <a:gd name="connsiteY39" fmla="*/ 1761288 h 2945506"/>
                  <a:gd name="connsiteX40" fmla="*/ 40106 w 2199398"/>
                  <a:gd name="connsiteY40" fmla="*/ 1748354 h 2945506"/>
                  <a:gd name="connsiteX41" fmla="*/ 0 w 2199398"/>
                  <a:gd name="connsiteY41" fmla="*/ 1690017 h 2945506"/>
                  <a:gd name="connsiteX42" fmla="*/ 47661 w 2199398"/>
                  <a:gd name="connsiteY42" fmla="*/ 1674431 h 2945506"/>
                  <a:gd name="connsiteX43" fmla="*/ 51784 w 2199398"/>
                  <a:gd name="connsiteY43" fmla="*/ 1628256 h 2945506"/>
                  <a:gd name="connsiteX44" fmla="*/ 20101 w 2199398"/>
                  <a:gd name="connsiteY44" fmla="*/ 1566852 h 2945506"/>
                  <a:gd name="connsiteX45" fmla="*/ 60975 w 2199398"/>
                  <a:gd name="connsiteY45" fmla="*/ 1559901 h 2945506"/>
                  <a:gd name="connsiteX46" fmla="*/ 62076 w 2199398"/>
                  <a:gd name="connsiteY46" fmla="*/ 1549824 h 2945506"/>
                  <a:gd name="connsiteX47" fmla="*/ 22118 w 2199398"/>
                  <a:gd name="connsiteY47" fmla="*/ 1472385 h 2945506"/>
                  <a:gd name="connsiteX48" fmla="*/ 73625 w 2199398"/>
                  <a:gd name="connsiteY48" fmla="*/ 1463627 h 2945506"/>
                  <a:gd name="connsiteX49" fmla="*/ 83031 w 2199398"/>
                  <a:gd name="connsiteY49" fmla="*/ 1420861 h 2945506"/>
                  <a:gd name="connsiteX50" fmla="*/ 59350 w 2199398"/>
                  <a:gd name="connsiteY50" fmla="*/ 1353835 h 2945506"/>
                  <a:gd name="connsiteX51" fmla="*/ 99788 w 2199398"/>
                  <a:gd name="connsiteY51" fmla="*/ 1352553 h 2945506"/>
                  <a:gd name="connsiteX52" fmla="*/ 106832 w 2199398"/>
                  <a:gd name="connsiteY52" fmla="*/ 1331679 h 2945506"/>
                  <a:gd name="connsiteX53" fmla="*/ 86511 w 2199398"/>
                  <a:gd name="connsiteY53" fmla="*/ 1238428 h 2945506"/>
                  <a:gd name="connsiteX54" fmla="*/ 124884 w 2199398"/>
                  <a:gd name="connsiteY54" fmla="*/ 1241183 h 2945506"/>
                  <a:gd name="connsiteX55" fmla="*/ 113818 w 2199398"/>
                  <a:gd name="connsiteY55" fmla="*/ 1123755 h 2945506"/>
                  <a:gd name="connsiteX56" fmla="*/ 150300 w 2199398"/>
                  <a:gd name="connsiteY56" fmla="*/ 1130857 h 2945506"/>
                  <a:gd name="connsiteX57" fmla="*/ 156251 w 2199398"/>
                  <a:gd name="connsiteY57" fmla="*/ 1002040 h 2945506"/>
                  <a:gd name="connsiteX58" fmla="*/ 227391 w 2199398"/>
                  <a:gd name="connsiteY58" fmla="*/ 1029388 h 2945506"/>
                  <a:gd name="connsiteX59" fmla="*/ 224557 w 2199398"/>
                  <a:gd name="connsiteY59" fmla="*/ 872601 h 2945506"/>
                  <a:gd name="connsiteX60" fmla="*/ 288509 w 2199398"/>
                  <a:gd name="connsiteY60" fmla="*/ 890171 h 2945506"/>
                  <a:gd name="connsiteX61" fmla="*/ 286470 w 2199398"/>
                  <a:gd name="connsiteY61" fmla="*/ 777352 h 2945506"/>
                  <a:gd name="connsiteX62" fmla="*/ 402208 w 2199398"/>
                  <a:gd name="connsiteY62" fmla="*/ 809152 h 2945506"/>
                  <a:gd name="connsiteX63" fmla="*/ 421466 w 2199398"/>
                  <a:gd name="connsiteY63" fmla="*/ 631266 h 2945506"/>
                  <a:gd name="connsiteX64" fmla="*/ 490488 w 2199398"/>
                  <a:gd name="connsiteY64" fmla="*/ 661739 h 2945506"/>
                  <a:gd name="connsiteX65" fmla="*/ 507192 w 2199398"/>
                  <a:gd name="connsiteY65" fmla="*/ 507440 h 2945506"/>
                  <a:gd name="connsiteX66" fmla="*/ 617578 w 2199398"/>
                  <a:gd name="connsiteY66" fmla="*/ 556176 h 2945506"/>
                  <a:gd name="connsiteX67" fmla="*/ 660909 w 2199398"/>
                  <a:gd name="connsiteY67" fmla="*/ 382550 h 2945506"/>
                  <a:gd name="connsiteX68" fmla="*/ 731429 w 2199398"/>
                  <a:gd name="connsiteY68" fmla="*/ 426028 h 2945506"/>
                  <a:gd name="connsiteX69" fmla="*/ 798473 w 2199398"/>
                  <a:gd name="connsiteY69" fmla="*/ 252986 h 2945506"/>
                  <a:gd name="connsiteX70" fmla="*/ 847071 w 2199398"/>
                  <a:gd name="connsiteY70" fmla="*/ 290381 h 2945506"/>
                  <a:gd name="connsiteX71" fmla="*/ 935585 w 2199398"/>
                  <a:gd name="connsiteY71" fmla="*/ 124526 h 2945506"/>
                  <a:gd name="connsiteX72" fmla="*/ 977848 w 2199398"/>
                  <a:gd name="connsiteY72" fmla="*/ 166038 h 2945506"/>
                  <a:gd name="connsiteX73" fmla="*/ 1099000 w 2199398"/>
                  <a:gd name="connsiteY73" fmla="*/ 0 h 2945506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106849 w 2207247"/>
                  <a:gd name="connsiteY0" fmla="*/ 0 h 2974081"/>
                  <a:gd name="connsiteX1" fmla="*/ 1222080 w 2207247"/>
                  <a:gd name="connsiteY1" fmla="*/ 161544 h 2974081"/>
                  <a:gd name="connsiteX2" fmla="*/ 1260481 w 2207247"/>
                  <a:gd name="connsiteY2" fmla="*/ 123178 h 2974081"/>
                  <a:gd name="connsiteX3" fmla="*/ 1353685 w 2207247"/>
                  <a:gd name="connsiteY3" fmla="*/ 294299 h 2974081"/>
                  <a:gd name="connsiteX4" fmla="*/ 1407375 w 2207247"/>
                  <a:gd name="connsiteY4" fmla="*/ 252986 h 2974081"/>
                  <a:gd name="connsiteX5" fmla="*/ 1477139 w 2207247"/>
                  <a:gd name="connsiteY5" fmla="*/ 433046 h 2974081"/>
                  <a:gd name="connsiteX6" fmla="*/ 1554283 w 2207247"/>
                  <a:gd name="connsiteY6" fmla="*/ 386405 h 2974081"/>
                  <a:gd name="connsiteX7" fmla="*/ 1594431 w 2207247"/>
                  <a:gd name="connsiteY7" fmla="*/ 553455 h 2974081"/>
                  <a:gd name="connsiteX8" fmla="*/ 1698654 w 2207247"/>
                  <a:gd name="connsiteY8" fmla="*/ 507441 h 2974081"/>
                  <a:gd name="connsiteX9" fmla="*/ 1715357 w 2207247"/>
                  <a:gd name="connsiteY9" fmla="*/ 661736 h 2974081"/>
                  <a:gd name="connsiteX10" fmla="*/ 1784376 w 2207247"/>
                  <a:gd name="connsiteY10" fmla="*/ 631264 h 2974081"/>
                  <a:gd name="connsiteX11" fmla="*/ 1803967 w 2207247"/>
                  <a:gd name="connsiteY11" fmla="*/ 812225 h 2974081"/>
                  <a:gd name="connsiteX12" fmla="*/ 1920889 w 2207247"/>
                  <a:gd name="connsiteY12" fmla="*/ 777353 h 2974081"/>
                  <a:gd name="connsiteX13" fmla="*/ 1918303 w 2207247"/>
                  <a:gd name="connsiteY13" fmla="*/ 920414 h 2974081"/>
                  <a:gd name="connsiteX14" fmla="*/ 1982802 w 2207247"/>
                  <a:gd name="connsiteY14" fmla="*/ 901177 h 2974081"/>
                  <a:gd name="connsiteX15" fmla="*/ 1980060 w 2207247"/>
                  <a:gd name="connsiteY15" fmla="*/ 1052877 h 2974081"/>
                  <a:gd name="connsiteX16" fmla="*/ 2091463 w 2207247"/>
                  <a:gd name="connsiteY16" fmla="*/ 1017372 h 2974081"/>
                  <a:gd name="connsiteX17" fmla="*/ 2089877 w 2207247"/>
                  <a:gd name="connsiteY17" fmla="*/ 1146316 h 2974081"/>
                  <a:gd name="connsiteX18" fmla="*/ 2126712 w 2207247"/>
                  <a:gd name="connsiteY18" fmla="*/ 1141359 h 2974081"/>
                  <a:gd name="connsiteX19" fmla="*/ 2108803 w 2207247"/>
                  <a:gd name="connsiteY19" fmla="*/ 1257938 h 2974081"/>
                  <a:gd name="connsiteX20" fmla="*/ 2147271 w 2207247"/>
                  <a:gd name="connsiteY20" fmla="*/ 1257431 h 2974081"/>
                  <a:gd name="connsiteX21" fmla="*/ 2115877 w 2207247"/>
                  <a:gd name="connsiteY21" fmla="*/ 1369547 h 2974081"/>
                  <a:gd name="connsiteX22" fmla="*/ 2167642 w 2207247"/>
                  <a:gd name="connsiteY22" fmla="*/ 1374228 h 2974081"/>
                  <a:gd name="connsiteX23" fmla="*/ 2132180 w 2207247"/>
                  <a:gd name="connsiteY23" fmla="*/ 1458553 h 2974081"/>
                  <a:gd name="connsiteX24" fmla="*/ 2135223 w 2207247"/>
                  <a:gd name="connsiteY24" fmla="*/ 1480285 h 2974081"/>
                  <a:gd name="connsiteX25" fmla="*/ 2197884 w 2207247"/>
                  <a:gd name="connsiteY25" fmla="*/ 1494751 h 2974081"/>
                  <a:gd name="connsiteX26" fmla="*/ 2148255 w 2207247"/>
                  <a:gd name="connsiteY26" fmla="*/ 1578525 h 2974081"/>
                  <a:gd name="connsiteX27" fmla="*/ 2194378 w 2207247"/>
                  <a:gd name="connsiteY27" fmla="*/ 1589174 h 2974081"/>
                  <a:gd name="connsiteX28" fmla="*/ 2156311 w 2207247"/>
                  <a:gd name="connsiteY28" fmla="*/ 1653433 h 2974081"/>
                  <a:gd name="connsiteX29" fmla="*/ 2159998 w 2207247"/>
                  <a:gd name="connsiteY29" fmla="*/ 1694731 h 2974081"/>
                  <a:gd name="connsiteX30" fmla="*/ 2207247 w 2207247"/>
                  <a:gd name="connsiteY30" fmla="*/ 1713303 h 2974081"/>
                  <a:gd name="connsiteX31" fmla="*/ 2163802 w 2207247"/>
                  <a:gd name="connsiteY31" fmla="*/ 1769197 h 2974081"/>
                  <a:gd name="connsiteX32" fmla="*/ 2202527 w 2207247"/>
                  <a:gd name="connsiteY32" fmla="*/ 1784420 h 2974081"/>
                  <a:gd name="connsiteX33" fmla="*/ 2157309 w 2207247"/>
                  <a:gd name="connsiteY33" fmla="*/ 1842594 h 2974081"/>
                  <a:gd name="connsiteX34" fmla="*/ 2150795 w 2207247"/>
                  <a:gd name="connsiteY34" fmla="*/ 1901382 h 2974081"/>
                  <a:gd name="connsiteX35" fmla="*/ 1123176 w 2207247"/>
                  <a:gd name="connsiteY35" fmla="*/ 2974081 h 2974081"/>
                  <a:gd name="connsiteX36" fmla="*/ 82822 w 2207247"/>
                  <a:gd name="connsiteY36" fmla="*/ 1994238 h 2974081"/>
                  <a:gd name="connsiteX37" fmla="*/ 62900 w 2207247"/>
                  <a:gd name="connsiteY37" fmla="*/ 1901383 h 2974081"/>
                  <a:gd name="connsiteX38" fmla="*/ 54865 w 2207247"/>
                  <a:gd name="connsiteY38" fmla="*/ 1828868 h 2974081"/>
                  <a:gd name="connsiteX39" fmla="*/ 8406 w 2207247"/>
                  <a:gd name="connsiteY39" fmla="*/ 1761288 h 2974081"/>
                  <a:gd name="connsiteX40" fmla="*/ 47955 w 2207247"/>
                  <a:gd name="connsiteY40" fmla="*/ 1748354 h 2974081"/>
                  <a:gd name="connsiteX41" fmla="*/ 7849 w 2207247"/>
                  <a:gd name="connsiteY41" fmla="*/ 1690017 h 2974081"/>
                  <a:gd name="connsiteX42" fmla="*/ 55510 w 2207247"/>
                  <a:gd name="connsiteY42" fmla="*/ 1674431 h 2974081"/>
                  <a:gd name="connsiteX43" fmla="*/ 59633 w 2207247"/>
                  <a:gd name="connsiteY43" fmla="*/ 1628256 h 2974081"/>
                  <a:gd name="connsiteX44" fmla="*/ 27950 w 2207247"/>
                  <a:gd name="connsiteY44" fmla="*/ 1566852 h 2974081"/>
                  <a:gd name="connsiteX45" fmla="*/ 68824 w 2207247"/>
                  <a:gd name="connsiteY45" fmla="*/ 1559901 h 2974081"/>
                  <a:gd name="connsiteX46" fmla="*/ 69925 w 2207247"/>
                  <a:gd name="connsiteY46" fmla="*/ 1549824 h 2974081"/>
                  <a:gd name="connsiteX47" fmla="*/ 29967 w 2207247"/>
                  <a:gd name="connsiteY47" fmla="*/ 1472385 h 2974081"/>
                  <a:gd name="connsiteX48" fmla="*/ 81474 w 2207247"/>
                  <a:gd name="connsiteY48" fmla="*/ 1463627 h 2974081"/>
                  <a:gd name="connsiteX49" fmla="*/ 90880 w 2207247"/>
                  <a:gd name="connsiteY49" fmla="*/ 1420861 h 2974081"/>
                  <a:gd name="connsiteX50" fmla="*/ 67199 w 2207247"/>
                  <a:gd name="connsiteY50" fmla="*/ 1353835 h 2974081"/>
                  <a:gd name="connsiteX51" fmla="*/ 107637 w 2207247"/>
                  <a:gd name="connsiteY51" fmla="*/ 1352553 h 2974081"/>
                  <a:gd name="connsiteX52" fmla="*/ 114681 w 2207247"/>
                  <a:gd name="connsiteY52" fmla="*/ 1331679 h 2974081"/>
                  <a:gd name="connsiteX53" fmla="*/ 94360 w 2207247"/>
                  <a:gd name="connsiteY53" fmla="*/ 1238428 h 2974081"/>
                  <a:gd name="connsiteX54" fmla="*/ 132733 w 2207247"/>
                  <a:gd name="connsiteY54" fmla="*/ 1241183 h 2974081"/>
                  <a:gd name="connsiteX55" fmla="*/ 121667 w 2207247"/>
                  <a:gd name="connsiteY55" fmla="*/ 1123755 h 2974081"/>
                  <a:gd name="connsiteX56" fmla="*/ 158149 w 2207247"/>
                  <a:gd name="connsiteY56" fmla="*/ 1130857 h 2974081"/>
                  <a:gd name="connsiteX57" fmla="*/ 164100 w 2207247"/>
                  <a:gd name="connsiteY57" fmla="*/ 1002040 h 2974081"/>
                  <a:gd name="connsiteX58" fmla="*/ 235240 w 2207247"/>
                  <a:gd name="connsiteY58" fmla="*/ 1029388 h 2974081"/>
                  <a:gd name="connsiteX59" fmla="*/ 232406 w 2207247"/>
                  <a:gd name="connsiteY59" fmla="*/ 872601 h 2974081"/>
                  <a:gd name="connsiteX60" fmla="*/ 296358 w 2207247"/>
                  <a:gd name="connsiteY60" fmla="*/ 890171 h 2974081"/>
                  <a:gd name="connsiteX61" fmla="*/ 294319 w 2207247"/>
                  <a:gd name="connsiteY61" fmla="*/ 777352 h 2974081"/>
                  <a:gd name="connsiteX62" fmla="*/ 410057 w 2207247"/>
                  <a:gd name="connsiteY62" fmla="*/ 809152 h 2974081"/>
                  <a:gd name="connsiteX63" fmla="*/ 429315 w 2207247"/>
                  <a:gd name="connsiteY63" fmla="*/ 631266 h 2974081"/>
                  <a:gd name="connsiteX64" fmla="*/ 498337 w 2207247"/>
                  <a:gd name="connsiteY64" fmla="*/ 661739 h 2974081"/>
                  <a:gd name="connsiteX65" fmla="*/ 515041 w 2207247"/>
                  <a:gd name="connsiteY65" fmla="*/ 507440 h 2974081"/>
                  <a:gd name="connsiteX66" fmla="*/ 625427 w 2207247"/>
                  <a:gd name="connsiteY66" fmla="*/ 556176 h 2974081"/>
                  <a:gd name="connsiteX67" fmla="*/ 668758 w 2207247"/>
                  <a:gd name="connsiteY67" fmla="*/ 382550 h 2974081"/>
                  <a:gd name="connsiteX68" fmla="*/ 739278 w 2207247"/>
                  <a:gd name="connsiteY68" fmla="*/ 426028 h 2974081"/>
                  <a:gd name="connsiteX69" fmla="*/ 806322 w 2207247"/>
                  <a:gd name="connsiteY69" fmla="*/ 252986 h 2974081"/>
                  <a:gd name="connsiteX70" fmla="*/ 854920 w 2207247"/>
                  <a:gd name="connsiteY70" fmla="*/ 290381 h 2974081"/>
                  <a:gd name="connsiteX71" fmla="*/ 943434 w 2207247"/>
                  <a:gd name="connsiteY71" fmla="*/ 124526 h 2974081"/>
                  <a:gd name="connsiteX72" fmla="*/ 985697 w 2207247"/>
                  <a:gd name="connsiteY72" fmla="*/ 166038 h 2974081"/>
                  <a:gd name="connsiteX73" fmla="*/ 1106849 w 2207247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74081"/>
                  <a:gd name="connsiteX1" fmla="*/ 1214231 w 2199398"/>
                  <a:gd name="connsiteY1" fmla="*/ 161544 h 2974081"/>
                  <a:gd name="connsiteX2" fmla="*/ 1252632 w 2199398"/>
                  <a:gd name="connsiteY2" fmla="*/ 123178 h 2974081"/>
                  <a:gd name="connsiteX3" fmla="*/ 1345836 w 2199398"/>
                  <a:gd name="connsiteY3" fmla="*/ 294299 h 2974081"/>
                  <a:gd name="connsiteX4" fmla="*/ 1399526 w 2199398"/>
                  <a:gd name="connsiteY4" fmla="*/ 252986 h 2974081"/>
                  <a:gd name="connsiteX5" fmla="*/ 1469290 w 2199398"/>
                  <a:gd name="connsiteY5" fmla="*/ 433046 h 2974081"/>
                  <a:gd name="connsiteX6" fmla="*/ 1546434 w 2199398"/>
                  <a:gd name="connsiteY6" fmla="*/ 386405 h 2974081"/>
                  <a:gd name="connsiteX7" fmla="*/ 1586582 w 2199398"/>
                  <a:gd name="connsiteY7" fmla="*/ 553455 h 2974081"/>
                  <a:gd name="connsiteX8" fmla="*/ 1690805 w 2199398"/>
                  <a:gd name="connsiteY8" fmla="*/ 507441 h 2974081"/>
                  <a:gd name="connsiteX9" fmla="*/ 1707508 w 2199398"/>
                  <a:gd name="connsiteY9" fmla="*/ 661736 h 2974081"/>
                  <a:gd name="connsiteX10" fmla="*/ 1776527 w 2199398"/>
                  <a:gd name="connsiteY10" fmla="*/ 631264 h 2974081"/>
                  <a:gd name="connsiteX11" fmla="*/ 1796118 w 2199398"/>
                  <a:gd name="connsiteY11" fmla="*/ 812225 h 2974081"/>
                  <a:gd name="connsiteX12" fmla="*/ 1913040 w 2199398"/>
                  <a:gd name="connsiteY12" fmla="*/ 777353 h 2974081"/>
                  <a:gd name="connsiteX13" fmla="*/ 1910454 w 2199398"/>
                  <a:gd name="connsiteY13" fmla="*/ 920414 h 2974081"/>
                  <a:gd name="connsiteX14" fmla="*/ 1974953 w 2199398"/>
                  <a:gd name="connsiteY14" fmla="*/ 901177 h 2974081"/>
                  <a:gd name="connsiteX15" fmla="*/ 1972211 w 2199398"/>
                  <a:gd name="connsiteY15" fmla="*/ 1052877 h 2974081"/>
                  <a:gd name="connsiteX16" fmla="*/ 2083614 w 2199398"/>
                  <a:gd name="connsiteY16" fmla="*/ 1017372 h 2974081"/>
                  <a:gd name="connsiteX17" fmla="*/ 2082028 w 2199398"/>
                  <a:gd name="connsiteY17" fmla="*/ 1146316 h 2974081"/>
                  <a:gd name="connsiteX18" fmla="*/ 2118863 w 2199398"/>
                  <a:gd name="connsiteY18" fmla="*/ 1141359 h 2974081"/>
                  <a:gd name="connsiteX19" fmla="*/ 2100954 w 2199398"/>
                  <a:gd name="connsiteY19" fmla="*/ 1257938 h 2974081"/>
                  <a:gd name="connsiteX20" fmla="*/ 2139422 w 2199398"/>
                  <a:gd name="connsiteY20" fmla="*/ 1257431 h 2974081"/>
                  <a:gd name="connsiteX21" fmla="*/ 2108028 w 2199398"/>
                  <a:gd name="connsiteY21" fmla="*/ 1369547 h 2974081"/>
                  <a:gd name="connsiteX22" fmla="*/ 2159793 w 2199398"/>
                  <a:gd name="connsiteY22" fmla="*/ 1374228 h 2974081"/>
                  <a:gd name="connsiteX23" fmla="*/ 2124331 w 2199398"/>
                  <a:gd name="connsiteY23" fmla="*/ 1458553 h 2974081"/>
                  <a:gd name="connsiteX24" fmla="*/ 2127374 w 2199398"/>
                  <a:gd name="connsiteY24" fmla="*/ 1480285 h 2974081"/>
                  <a:gd name="connsiteX25" fmla="*/ 2190035 w 2199398"/>
                  <a:gd name="connsiteY25" fmla="*/ 1494751 h 2974081"/>
                  <a:gd name="connsiteX26" fmla="*/ 2140406 w 2199398"/>
                  <a:gd name="connsiteY26" fmla="*/ 1578525 h 2974081"/>
                  <a:gd name="connsiteX27" fmla="*/ 2186529 w 2199398"/>
                  <a:gd name="connsiteY27" fmla="*/ 1589174 h 2974081"/>
                  <a:gd name="connsiteX28" fmla="*/ 2148462 w 2199398"/>
                  <a:gd name="connsiteY28" fmla="*/ 1653433 h 2974081"/>
                  <a:gd name="connsiteX29" fmla="*/ 2152149 w 2199398"/>
                  <a:gd name="connsiteY29" fmla="*/ 1694731 h 2974081"/>
                  <a:gd name="connsiteX30" fmla="*/ 2199398 w 2199398"/>
                  <a:gd name="connsiteY30" fmla="*/ 1713303 h 2974081"/>
                  <a:gd name="connsiteX31" fmla="*/ 2155953 w 2199398"/>
                  <a:gd name="connsiteY31" fmla="*/ 1769197 h 2974081"/>
                  <a:gd name="connsiteX32" fmla="*/ 2194678 w 2199398"/>
                  <a:gd name="connsiteY32" fmla="*/ 1784420 h 2974081"/>
                  <a:gd name="connsiteX33" fmla="*/ 2149460 w 2199398"/>
                  <a:gd name="connsiteY33" fmla="*/ 1842594 h 2974081"/>
                  <a:gd name="connsiteX34" fmla="*/ 2142946 w 2199398"/>
                  <a:gd name="connsiteY34" fmla="*/ 1901382 h 2974081"/>
                  <a:gd name="connsiteX35" fmla="*/ 1115327 w 2199398"/>
                  <a:gd name="connsiteY35" fmla="*/ 2974081 h 2974081"/>
                  <a:gd name="connsiteX36" fmla="*/ 74973 w 2199398"/>
                  <a:gd name="connsiteY36" fmla="*/ 1994238 h 2974081"/>
                  <a:gd name="connsiteX37" fmla="*/ 55051 w 2199398"/>
                  <a:gd name="connsiteY37" fmla="*/ 1901383 h 2974081"/>
                  <a:gd name="connsiteX38" fmla="*/ 47016 w 2199398"/>
                  <a:gd name="connsiteY38" fmla="*/ 1828868 h 2974081"/>
                  <a:gd name="connsiteX39" fmla="*/ 557 w 2199398"/>
                  <a:gd name="connsiteY39" fmla="*/ 1761288 h 2974081"/>
                  <a:gd name="connsiteX40" fmla="*/ 40106 w 2199398"/>
                  <a:gd name="connsiteY40" fmla="*/ 1748354 h 2974081"/>
                  <a:gd name="connsiteX41" fmla="*/ 0 w 2199398"/>
                  <a:gd name="connsiteY41" fmla="*/ 1690017 h 2974081"/>
                  <a:gd name="connsiteX42" fmla="*/ 47661 w 2199398"/>
                  <a:gd name="connsiteY42" fmla="*/ 1674431 h 2974081"/>
                  <a:gd name="connsiteX43" fmla="*/ 51784 w 2199398"/>
                  <a:gd name="connsiteY43" fmla="*/ 1628256 h 2974081"/>
                  <a:gd name="connsiteX44" fmla="*/ 20101 w 2199398"/>
                  <a:gd name="connsiteY44" fmla="*/ 1566852 h 2974081"/>
                  <a:gd name="connsiteX45" fmla="*/ 60975 w 2199398"/>
                  <a:gd name="connsiteY45" fmla="*/ 1559901 h 2974081"/>
                  <a:gd name="connsiteX46" fmla="*/ 62076 w 2199398"/>
                  <a:gd name="connsiteY46" fmla="*/ 1549824 h 2974081"/>
                  <a:gd name="connsiteX47" fmla="*/ 22118 w 2199398"/>
                  <a:gd name="connsiteY47" fmla="*/ 1472385 h 2974081"/>
                  <a:gd name="connsiteX48" fmla="*/ 73625 w 2199398"/>
                  <a:gd name="connsiteY48" fmla="*/ 1463627 h 2974081"/>
                  <a:gd name="connsiteX49" fmla="*/ 83031 w 2199398"/>
                  <a:gd name="connsiteY49" fmla="*/ 1420861 h 2974081"/>
                  <a:gd name="connsiteX50" fmla="*/ 59350 w 2199398"/>
                  <a:gd name="connsiteY50" fmla="*/ 1353835 h 2974081"/>
                  <a:gd name="connsiteX51" fmla="*/ 99788 w 2199398"/>
                  <a:gd name="connsiteY51" fmla="*/ 1352553 h 2974081"/>
                  <a:gd name="connsiteX52" fmla="*/ 106832 w 2199398"/>
                  <a:gd name="connsiteY52" fmla="*/ 1331679 h 2974081"/>
                  <a:gd name="connsiteX53" fmla="*/ 86511 w 2199398"/>
                  <a:gd name="connsiteY53" fmla="*/ 1238428 h 2974081"/>
                  <a:gd name="connsiteX54" fmla="*/ 124884 w 2199398"/>
                  <a:gd name="connsiteY54" fmla="*/ 1241183 h 2974081"/>
                  <a:gd name="connsiteX55" fmla="*/ 113818 w 2199398"/>
                  <a:gd name="connsiteY55" fmla="*/ 1123755 h 2974081"/>
                  <a:gd name="connsiteX56" fmla="*/ 150300 w 2199398"/>
                  <a:gd name="connsiteY56" fmla="*/ 1130857 h 2974081"/>
                  <a:gd name="connsiteX57" fmla="*/ 156251 w 2199398"/>
                  <a:gd name="connsiteY57" fmla="*/ 1002040 h 2974081"/>
                  <a:gd name="connsiteX58" fmla="*/ 227391 w 2199398"/>
                  <a:gd name="connsiteY58" fmla="*/ 1029388 h 2974081"/>
                  <a:gd name="connsiteX59" fmla="*/ 224557 w 2199398"/>
                  <a:gd name="connsiteY59" fmla="*/ 872601 h 2974081"/>
                  <a:gd name="connsiteX60" fmla="*/ 288509 w 2199398"/>
                  <a:gd name="connsiteY60" fmla="*/ 890171 h 2974081"/>
                  <a:gd name="connsiteX61" fmla="*/ 286470 w 2199398"/>
                  <a:gd name="connsiteY61" fmla="*/ 777352 h 2974081"/>
                  <a:gd name="connsiteX62" fmla="*/ 402208 w 2199398"/>
                  <a:gd name="connsiteY62" fmla="*/ 809152 h 2974081"/>
                  <a:gd name="connsiteX63" fmla="*/ 421466 w 2199398"/>
                  <a:gd name="connsiteY63" fmla="*/ 631266 h 2974081"/>
                  <a:gd name="connsiteX64" fmla="*/ 490488 w 2199398"/>
                  <a:gd name="connsiteY64" fmla="*/ 661739 h 2974081"/>
                  <a:gd name="connsiteX65" fmla="*/ 507192 w 2199398"/>
                  <a:gd name="connsiteY65" fmla="*/ 507440 h 2974081"/>
                  <a:gd name="connsiteX66" fmla="*/ 617578 w 2199398"/>
                  <a:gd name="connsiteY66" fmla="*/ 556176 h 2974081"/>
                  <a:gd name="connsiteX67" fmla="*/ 660909 w 2199398"/>
                  <a:gd name="connsiteY67" fmla="*/ 382550 h 2974081"/>
                  <a:gd name="connsiteX68" fmla="*/ 731429 w 2199398"/>
                  <a:gd name="connsiteY68" fmla="*/ 426028 h 2974081"/>
                  <a:gd name="connsiteX69" fmla="*/ 798473 w 2199398"/>
                  <a:gd name="connsiteY69" fmla="*/ 252986 h 2974081"/>
                  <a:gd name="connsiteX70" fmla="*/ 847071 w 2199398"/>
                  <a:gd name="connsiteY70" fmla="*/ 290381 h 2974081"/>
                  <a:gd name="connsiteX71" fmla="*/ 935585 w 2199398"/>
                  <a:gd name="connsiteY71" fmla="*/ 124526 h 2974081"/>
                  <a:gd name="connsiteX72" fmla="*/ 977848 w 2199398"/>
                  <a:gd name="connsiteY72" fmla="*/ 166038 h 2974081"/>
                  <a:gd name="connsiteX73" fmla="*/ 1099000 w 2199398"/>
                  <a:gd name="connsiteY73" fmla="*/ 0 h 2974081"/>
                  <a:gd name="connsiteX0" fmla="*/ 1099000 w 2199398"/>
                  <a:gd name="connsiteY0" fmla="*/ 0 h 2940743"/>
                  <a:gd name="connsiteX1" fmla="*/ 1214231 w 2199398"/>
                  <a:gd name="connsiteY1" fmla="*/ 161544 h 2940743"/>
                  <a:gd name="connsiteX2" fmla="*/ 1252632 w 2199398"/>
                  <a:gd name="connsiteY2" fmla="*/ 123178 h 2940743"/>
                  <a:gd name="connsiteX3" fmla="*/ 1345836 w 2199398"/>
                  <a:gd name="connsiteY3" fmla="*/ 294299 h 2940743"/>
                  <a:gd name="connsiteX4" fmla="*/ 1399526 w 2199398"/>
                  <a:gd name="connsiteY4" fmla="*/ 252986 h 2940743"/>
                  <a:gd name="connsiteX5" fmla="*/ 1469290 w 2199398"/>
                  <a:gd name="connsiteY5" fmla="*/ 433046 h 2940743"/>
                  <a:gd name="connsiteX6" fmla="*/ 1546434 w 2199398"/>
                  <a:gd name="connsiteY6" fmla="*/ 386405 h 2940743"/>
                  <a:gd name="connsiteX7" fmla="*/ 1586582 w 2199398"/>
                  <a:gd name="connsiteY7" fmla="*/ 553455 h 2940743"/>
                  <a:gd name="connsiteX8" fmla="*/ 1690805 w 2199398"/>
                  <a:gd name="connsiteY8" fmla="*/ 507441 h 2940743"/>
                  <a:gd name="connsiteX9" fmla="*/ 1707508 w 2199398"/>
                  <a:gd name="connsiteY9" fmla="*/ 661736 h 2940743"/>
                  <a:gd name="connsiteX10" fmla="*/ 1776527 w 2199398"/>
                  <a:gd name="connsiteY10" fmla="*/ 631264 h 2940743"/>
                  <a:gd name="connsiteX11" fmla="*/ 1796118 w 2199398"/>
                  <a:gd name="connsiteY11" fmla="*/ 812225 h 2940743"/>
                  <a:gd name="connsiteX12" fmla="*/ 1913040 w 2199398"/>
                  <a:gd name="connsiteY12" fmla="*/ 777353 h 2940743"/>
                  <a:gd name="connsiteX13" fmla="*/ 1910454 w 2199398"/>
                  <a:gd name="connsiteY13" fmla="*/ 920414 h 2940743"/>
                  <a:gd name="connsiteX14" fmla="*/ 1974953 w 2199398"/>
                  <a:gd name="connsiteY14" fmla="*/ 901177 h 2940743"/>
                  <a:gd name="connsiteX15" fmla="*/ 1972211 w 2199398"/>
                  <a:gd name="connsiteY15" fmla="*/ 1052877 h 2940743"/>
                  <a:gd name="connsiteX16" fmla="*/ 2083614 w 2199398"/>
                  <a:gd name="connsiteY16" fmla="*/ 1017372 h 2940743"/>
                  <a:gd name="connsiteX17" fmla="*/ 2082028 w 2199398"/>
                  <a:gd name="connsiteY17" fmla="*/ 1146316 h 2940743"/>
                  <a:gd name="connsiteX18" fmla="*/ 2118863 w 2199398"/>
                  <a:gd name="connsiteY18" fmla="*/ 1141359 h 2940743"/>
                  <a:gd name="connsiteX19" fmla="*/ 2100954 w 2199398"/>
                  <a:gd name="connsiteY19" fmla="*/ 1257938 h 2940743"/>
                  <a:gd name="connsiteX20" fmla="*/ 2139422 w 2199398"/>
                  <a:gd name="connsiteY20" fmla="*/ 1257431 h 2940743"/>
                  <a:gd name="connsiteX21" fmla="*/ 2108028 w 2199398"/>
                  <a:gd name="connsiteY21" fmla="*/ 1369547 h 2940743"/>
                  <a:gd name="connsiteX22" fmla="*/ 2159793 w 2199398"/>
                  <a:gd name="connsiteY22" fmla="*/ 1374228 h 2940743"/>
                  <a:gd name="connsiteX23" fmla="*/ 2124331 w 2199398"/>
                  <a:gd name="connsiteY23" fmla="*/ 1458553 h 2940743"/>
                  <a:gd name="connsiteX24" fmla="*/ 2127374 w 2199398"/>
                  <a:gd name="connsiteY24" fmla="*/ 1480285 h 2940743"/>
                  <a:gd name="connsiteX25" fmla="*/ 2190035 w 2199398"/>
                  <a:gd name="connsiteY25" fmla="*/ 1494751 h 2940743"/>
                  <a:gd name="connsiteX26" fmla="*/ 2140406 w 2199398"/>
                  <a:gd name="connsiteY26" fmla="*/ 1578525 h 2940743"/>
                  <a:gd name="connsiteX27" fmla="*/ 2186529 w 2199398"/>
                  <a:gd name="connsiteY27" fmla="*/ 1589174 h 2940743"/>
                  <a:gd name="connsiteX28" fmla="*/ 2148462 w 2199398"/>
                  <a:gd name="connsiteY28" fmla="*/ 1653433 h 2940743"/>
                  <a:gd name="connsiteX29" fmla="*/ 2152149 w 2199398"/>
                  <a:gd name="connsiteY29" fmla="*/ 1694731 h 2940743"/>
                  <a:gd name="connsiteX30" fmla="*/ 2199398 w 2199398"/>
                  <a:gd name="connsiteY30" fmla="*/ 1713303 h 2940743"/>
                  <a:gd name="connsiteX31" fmla="*/ 2155953 w 2199398"/>
                  <a:gd name="connsiteY31" fmla="*/ 1769197 h 2940743"/>
                  <a:gd name="connsiteX32" fmla="*/ 2194678 w 2199398"/>
                  <a:gd name="connsiteY32" fmla="*/ 1784420 h 2940743"/>
                  <a:gd name="connsiteX33" fmla="*/ 2149460 w 2199398"/>
                  <a:gd name="connsiteY33" fmla="*/ 1842594 h 2940743"/>
                  <a:gd name="connsiteX34" fmla="*/ 2142946 w 2199398"/>
                  <a:gd name="connsiteY34" fmla="*/ 1901382 h 2940743"/>
                  <a:gd name="connsiteX35" fmla="*/ 1110564 w 2199398"/>
                  <a:gd name="connsiteY35" fmla="*/ 2940743 h 2940743"/>
                  <a:gd name="connsiteX36" fmla="*/ 74973 w 2199398"/>
                  <a:gd name="connsiteY36" fmla="*/ 1994238 h 2940743"/>
                  <a:gd name="connsiteX37" fmla="*/ 55051 w 2199398"/>
                  <a:gd name="connsiteY37" fmla="*/ 1901383 h 2940743"/>
                  <a:gd name="connsiteX38" fmla="*/ 47016 w 2199398"/>
                  <a:gd name="connsiteY38" fmla="*/ 1828868 h 2940743"/>
                  <a:gd name="connsiteX39" fmla="*/ 557 w 2199398"/>
                  <a:gd name="connsiteY39" fmla="*/ 1761288 h 2940743"/>
                  <a:gd name="connsiteX40" fmla="*/ 40106 w 2199398"/>
                  <a:gd name="connsiteY40" fmla="*/ 1748354 h 2940743"/>
                  <a:gd name="connsiteX41" fmla="*/ 0 w 2199398"/>
                  <a:gd name="connsiteY41" fmla="*/ 1690017 h 2940743"/>
                  <a:gd name="connsiteX42" fmla="*/ 47661 w 2199398"/>
                  <a:gd name="connsiteY42" fmla="*/ 1674431 h 2940743"/>
                  <a:gd name="connsiteX43" fmla="*/ 51784 w 2199398"/>
                  <a:gd name="connsiteY43" fmla="*/ 1628256 h 2940743"/>
                  <a:gd name="connsiteX44" fmla="*/ 20101 w 2199398"/>
                  <a:gd name="connsiteY44" fmla="*/ 1566852 h 2940743"/>
                  <a:gd name="connsiteX45" fmla="*/ 60975 w 2199398"/>
                  <a:gd name="connsiteY45" fmla="*/ 1559901 h 2940743"/>
                  <a:gd name="connsiteX46" fmla="*/ 62076 w 2199398"/>
                  <a:gd name="connsiteY46" fmla="*/ 1549824 h 2940743"/>
                  <a:gd name="connsiteX47" fmla="*/ 22118 w 2199398"/>
                  <a:gd name="connsiteY47" fmla="*/ 1472385 h 2940743"/>
                  <a:gd name="connsiteX48" fmla="*/ 73625 w 2199398"/>
                  <a:gd name="connsiteY48" fmla="*/ 1463627 h 2940743"/>
                  <a:gd name="connsiteX49" fmla="*/ 83031 w 2199398"/>
                  <a:gd name="connsiteY49" fmla="*/ 1420861 h 2940743"/>
                  <a:gd name="connsiteX50" fmla="*/ 59350 w 2199398"/>
                  <a:gd name="connsiteY50" fmla="*/ 1353835 h 2940743"/>
                  <a:gd name="connsiteX51" fmla="*/ 99788 w 2199398"/>
                  <a:gd name="connsiteY51" fmla="*/ 1352553 h 2940743"/>
                  <a:gd name="connsiteX52" fmla="*/ 106832 w 2199398"/>
                  <a:gd name="connsiteY52" fmla="*/ 1331679 h 2940743"/>
                  <a:gd name="connsiteX53" fmla="*/ 86511 w 2199398"/>
                  <a:gd name="connsiteY53" fmla="*/ 1238428 h 2940743"/>
                  <a:gd name="connsiteX54" fmla="*/ 124884 w 2199398"/>
                  <a:gd name="connsiteY54" fmla="*/ 1241183 h 2940743"/>
                  <a:gd name="connsiteX55" fmla="*/ 113818 w 2199398"/>
                  <a:gd name="connsiteY55" fmla="*/ 1123755 h 2940743"/>
                  <a:gd name="connsiteX56" fmla="*/ 150300 w 2199398"/>
                  <a:gd name="connsiteY56" fmla="*/ 1130857 h 2940743"/>
                  <a:gd name="connsiteX57" fmla="*/ 156251 w 2199398"/>
                  <a:gd name="connsiteY57" fmla="*/ 1002040 h 2940743"/>
                  <a:gd name="connsiteX58" fmla="*/ 227391 w 2199398"/>
                  <a:gd name="connsiteY58" fmla="*/ 1029388 h 2940743"/>
                  <a:gd name="connsiteX59" fmla="*/ 224557 w 2199398"/>
                  <a:gd name="connsiteY59" fmla="*/ 872601 h 2940743"/>
                  <a:gd name="connsiteX60" fmla="*/ 288509 w 2199398"/>
                  <a:gd name="connsiteY60" fmla="*/ 890171 h 2940743"/>
                  <a:gd name="connsiteX61" fmla="*/ 286470 w 2199398"/>
                  <a:gd name="connsiteY61" fmla="*/ 777352 h 2940743"/>
                  <a:gd name="connsiteX62" fmla="*/ 402208 w 2199398"/>
                  <a:gd name="connsiteY62" fmla="*/ 809152 h 2940743"/>
                  <a:gd name="connsiteX63" fmla="*/ 421466 w 2199398"/>
                  <a:gd name="connsiteY63" fmla="*/ 631266 h 2940743"/>
                  <a:gd name="connsiteX64" fmla="*/ 490488 w 2199398"/>
                  <a:gd name="connsiteY64" fmla="*/ 661739 h 2940743"/>
                  <a:gd name="connsiteX65" fmla="*/ 507192 w 2199398"/>
                  <a:gd name="connsiteY65" fmla="*/ 507440 h 2940743"/>
                  <a:gd name="connsiteX66" fmla="*/ 617578 w 2199398"/>
                  <a:gd name="connsiteY66" fmla="*/ 556176 h 2940743"/>
                  <a:gd name="connsiteX67" fmla="*/ 660909 w 2199398"/>
                  <a:gd name="connsiteY67" fmla="*/ 382550 h 2940743"/>
                  <a:gd name="connsiteX68" fmla="*/ 731429 w 2199398"/>
                  <a:gd name="connsiteY68" fmla="*/ 426028 h 2940743"/>
                  <a:gd name="connsiteX69" fmla="*/ 798473 w 2199398"/>
                  <a:gd name="connsiteY69" fmla="*/ 252986 h 2940743"/>
                  <a:gd name="connsiteX70" fmla="*/ 847071 w 2199398"/>
                  <a:gd name="connsiteY70" fmla="*/ 290381 h 2940743"/>
                  <a:gd name="connsiteX71" fmla="*/ 935585 w 2199398"/>
                  <a:gd name="connsiteY71" fmla="*/ 124526 h 2940743"/>
                  <a:gd name="connsiteX72" fmla="*/ 977848 w 2199398"/>
                  <a:gd name="connsiteY72" fmla="*/ 166038 h 2940743"/>
                  <a:gd name="connsiteX73" fmla="*/ 1099000 w 2199398"/>
                  <a:gd name="connsiteY73" fmla="*/ 0 h 294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199398" h="2940743">
                    <a:moveTo>
                      <a:pt x="1099000" y="0"/>
                    </a:moveTo>
                    <a:lnTo>
                      <a:pt x="1214231" y="161544"/>
                    </a:lnTo>
                    <a:lnTo>
                      <a:pt x="1252632" y="123178"/>
                    </a:lnTo>
                    <a:lnTo>
                      <a:pt x="1345836" y="294299"/>
                    </a:lnTo>
                    <a:lnTo>
                      <a:pt x="1399526" y="252986"/>
                    </a:lnTo>
                    <a:lnTo>
                      <a:pt x="1469290" y="433046"/>
                    </a:lnTo>
                    <a:lnTo>
                      <a:pt x="1546434" y="386405"/>
                    </a:lnTo>
                    <a:lnTo>
                      <a:pt x="1586582" y="553455"/>
                    </a:lnTo>
                    <a:lnTo>
                      <a:pt x="1690805" y="507441"/>
                    </a:lnTo>
                    <a:lnTo>
                      <a:pt x="1707508" y="661736"/>
                    </a:lnTo>
                    <a:lnTo>
                      <a:pt x="1776527" y="631264"/>
                    </a:lnTo>
                    <a:lnTo>
                      <a:pt x="1796118" y="812225"/>
                    </a:lnTo>
                    <a:lnTo>
                      <a:pt x="1913040" y="777353"/>
                    </a:lnTo>
                    <a:lnTo>
                      <a:pt x="1910454" y="920414"/>
                    </a:lnTo>
                    <a:lnTo>
                      <a:pt x="1974953" y="901177"/>
                    </a:lnTo>
                    <a:lnTo>
                      <a:pt x="1972211" y="1052877"/>
                    </a:lnTo>
                    <a:lnTo>
                      <a:pt x="2083614" y="1017372"/>
                    </a:lnTo>
                    <a:cubicBezTo>
                      <a:pt x="2083085" y="1060353"/>
                      <a:pt x="2082557" y="1103335"/>
                      <a:pt x="2082028" y="1146316"/>
                    </a:cubicBezTo>
                    <a:lnTo>
                      <a:pt x="2118863" y="1141359"/>
                    </a:lnTo>
                    <a:lnTo>
                      <a:pt x="2100954" y="1257938"/>
                    </a:lnTo>
                    <a:lnTo>
                      <a:pt x="2139422" y="1257431"/>
                    </a:lnTo>
                    <a:lnTo>
                      <a:pt x="2108028" y="1369547"/>
                    </a:lnTo>
                    <a:lnTo>
                      <a:pt x="2159793" y="1374228"/>
                    </a:lnTo>
                    <a:lnTo>
                      <a:pt x="2124331" y="1458553"/>
                    </a:lnTo>
                    <a:lnTo>
                      <a:pt x="2127374" y="1480285"/>
                    </a:lnTo>
                    <a:lnTo>
                      <a:pt x="2190035" y="1494751"/>
                    </a:lnTo>
                    <a:lnTo>
                      <a:pt x="2140406" y="1578525"/>
                    </a:lnTo>
                    <a:lnTo>
                      <a:pt x="2186529" y="1589174"/>
                    </a:lnTo>
                    <a:lnTo>
                      <a:pt x="2148462" y="1653433"/>
                    </a:lnTo>
                    <a:lnTo>
                      <a:pt x="2152149" y="1694731"/>
                    </a:lnTo>
                    <a:lnTo>
                      <a:pt x="2199398" y="1713303"/>
                    </a:lnTo>
                    <a:lnTo>
                      <a:pt x="2155953" y="1769197"/>
                    </a:lnTo>
                    <a:lnTo>
                      <a:pt x="2194678" y="1784420"/>
                    </a:lnTo>
                    <a:lnTo>
                      <a:pt x="2149460" y="1842594"/>
                    </a:lnTo>
                    <a:lnTo>
                      <a:pt x="2142946" y="1901382"/>
                    </a:lnTo>
                    <a:cubicBezTo>
                      <a:pt x="2112672" y="2194739"/>
                      <a:pt x="1674301" y="2763342"/>
                      <a:pt x="1110564" y="2940743"/>
                    </a:cubicBezTo>
                    <a:cubicBezTo>
                      <a:pt x="622492" y="2776054"/>
                      <a:pt x="118335" y="2287321"/>
                      <a:pt x="74973" y="1994238"/>
                    </a:cubicBezTo>
                    <a:lnTo>
                      <a:pt x="55051" y="1901383"/>
                    </a:lnTo>
                    <a:lnTo>
                      <a:pt x="47016" y="1828868"/>
                    </a:lnTo>
                    <a:lnTo>
                      <a:pt x="557" y="1761288"/>
                    </a:lnTo>
                    <a:lnTo>
                      <a:pt x="40106" y="1748354"/>
                    </a:lnTo>
                    <a:lnTo>
                      <a:pt x="0" y="1690017"/>
                    </a:lnTo>
                    <a:lnTo>
                      <a:pt x="47661" y="1674431"/>
                    </a:lnTo>
                    <a:lnTo>
                      <a:pt x="51784" y="1628256"/>
                    </a:lnTo>
                    <a:lnTo>
                      <a:pt x="20101" y="1566852"/>
                    </a:lnTo>
                    <a:lnTo>
                      <a:pt x="60975" y="1559901"/>
                    </a:lnTo>
                    <a:lnTo>
                      <a:pt x="62076" y="1549824"/>
                    </a:lnTo>
                    <a:lnTo>
                      <a:pt x="22118" y="1472385"/>
                    </a:lnTo>
                    <a:lnTo>
                      <a:pt x="73625" y="1463627"/>
                    </a:lnTo>
                    <a:lnTo>
                      <a:pt x="83031" y="1420861"/>
                    </a:lnTo>
                    <a:lnTo>
                      <a:pt x="59350" y="1353835"/>
                    </a:lnTo>
                    <a:lnTo>
                      <a:pt x="99788" y="1352553"/>
                    </a:lnTo>
                    <a:lnTo>
                      <a:pt x="106832" y="1331679"/>
                    </a:lnTo>
                    <a:lnTo>
                      <a:pt x="86511" y="1238428"/>
                    </a:lnTo>
                    <a:lnTo>
                      <a:pt x="124884" y="1241183"/>
                    </a:lnTo>
                    <a:lnTo>
                      <a:pt x="113818" y="1123755"/>
                    </a:lnTo>
                    <a:lnTo>
                      <a:pt x="150300" y="1130857"/>
                    </a:lnTo>
                    <a:lnTo>
                      <a:pt x="156251" y="1002040"/>
                    </a:lnTo>
                    <a:lnTo>
                      <a:pt x="227391" y="1029388"/>
                    </a:lnTo>
                    <a:cubicBezTo>
                      <a:pt x="226446" y="977126"/>
                      <a:pt x="225502" y="924863"/>
                      <a:pt x="224557" y="872601"/>
                    </a:cubicBezTo>
                    <a:lnTo>
                      <a:pt x="288509" y="890171"/>
                    </a:lnTo>
                    <a:cubicBezTo>
                      <a:pt x="287829" y="852565"/>
                      <a:pt x="287150" y="814958"/>
                      <a:pt x="286470" y="777352"/>
                    </a:cubicBezTo>
                    <a:lnTo>
                      <a:pt x="402208" y="809152"/>
                    </a:lnTo>
                    <a:lnTo>
                      <a:pt x="421466" y="631266"/>
                    </a:lnTo>
                    <a:lnTo>
                      <a:pt x="490488" y="661739"/>
                    </a:lnTo>
                    <a:lnTo>
                      <a:pt x="507192" y="507440"/>
                    </a:lnTo>
                    <a:lnTo>
                      <a:pt x="617578" y="556176"/>
                    </a:lnTo>
                    <a:lnTo>
                      <a:pt x="660909" y="382550"/>
                    </a:lnTo>
                    <a:lnTo>
                      <a:pt x="731429" y="426028"/>
                    </a:lnTo>
                    <a:lnTo>
                      <a:pt x="798473" y="252986"/>
                    </a:lnTo>
                    <a:lnTo>
                      <a:pt x="847071" y="290381"/>
                    </a:lnTo>
                    <a:lnTo>
                      <a:pt x="935585" y="124526"/>
                    </a:lnTo>
                    <a:lnTo>
                      <a:pt x="977848" y="166038"/>
                    </a:lnTo>
                    <a:lnTo>
                      <a:pt x="1099000" y="0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9" name="グループ化 348">
              <a:extLst>
                <a:ext uri="{FF2B5EF4-FFF2-40B4-BE49-F238E27FC236}">
                  <a16:creationId xmlns:a16="http://schemas.microsoft.com/office/drawing/2014/main" id="{D5D27726-5EC8-4641-B282-DE4B4A29BEF8}"/>
                </a:ext>
              </a:extLst>
            </p:cNvPr>
            <p:cNvGrpSpPr/>
            <p:nvPr/>
          </p:nvGrpSpPr>
          <p:grpSpPr>
            <a:xfrm>
              <a:off x="2746962" y="4947167"/>
              <a:ext cx="368281" cy="340077"/>
              <a:chOff x="2297932" y="1453931"/>
              <a:chExt cx="1512738" cy="1396887"/>
            </a:xfrm>
          </p:grpSpPr>
          <p:sp>
            <p:nvSpPr>
              <p:cNvPr id="374" name="フリーフォーム: 図形 373">
                <a:extLst>
                  <a:ext uri="{FF2B5EF4-FFF2-40B4-BE49-F238E27FC236}">
                    <a16:creationId xmlns:a16="http://schemas.microsoft.com/office/drawing/2014/main" id="{BB898C2E-B3A6-4DD4-8C0E-54D15248BB74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星: 32 pt 374">
                <a:extLst>
                  <a:ext uri="{FF2B5EF4-FFF2-40B4-BE49-F238E27FC236}">
                    <a16:creationId xmlns:a16="http://schemas.microsoft.com/office/drawing/2014/main" id="{9DD630A8-C711-4167-9A49-0DB2CB15429F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星: 32 pt 375">
                <a:extLst>
                  <a:ext uri="{FF2B5EF4-FFF2-40B4-BE49-F238E27FC236}">
                    <a16:creationId xmlns:a16="http://schemas.microsoft.com/office/drawing/2014/main" id="{991118EA-9DEE-4C71-9491-CDA8E7585AA5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50" name="グループ化 349">
              <a:extLst>
                <a:ext uri="{FF2B5EF4-FFF2-40B4-BE49-F238E27FC236}">
                  <a16:creationId xmlns:a16="http://schemas.microsoft.com/office/drawing/2014/main" id="{6EBC11C7-B9C8-41B4-A0ED-842783F68B68}"/>
                </a:ext>
              </a:extLst>
            </p:cNvPr>
            <p:cNvGrpSpPr/>
            <p:nvPr/>
          </p:nvGrpSpPr>
          <p:grpSpPr>
            <a:xfrm>
              <a:off x="994362" y="5000507"/>
              <a:ext cx="368281" cy="340077"/>
              <a:chOff x="2297932" y="1453931"/>
              <a:chExt cx="1512738" cy="1396887"/>
            </a:xfrm>
          </p:grpSpPr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08C3B06B-A7F6-4427-A97D-C292777B4715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星: 32 pt 371">
                <a:extLst>
                  <a:ext uri="{FF2B5EF4-FFF2-40B4-BE49-F238E27FC236}">
                    <a16:creationId xmlns:a16="http://schemas.microsoft.com/office/drawing/2014/main" id="{C599DF2D-57F9-4A0F-98DD-A25B5E9C67D9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星: 32 pt 372">
                <a:extLst>
                  <a:ext uri="{FF2B5EF4-FFF2-40B4-BE49-F238E27FC236}">
                    <a16:creationId xmlns:a16="http://schemas.microsoft.com/office/drawing/2014/main" id="{93B1DE0E-AF10-4883-954F-8F5D4ABCEEBB}"/>
                  </a:ext>
                </a:extLst>
              </p:cNvPr>
              <p:cNvSpPr/>
              <p:nvPr/>
            </p:nvSpPr>
            <p:spPr>
              <a:xfrm>
                <a:off x="2940126" y="2019051"/>
                <a:ext cx="256436" cy="2564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  <p:grpSp>
          <p:nvGrpSpPr>
            <p:cNvPr id="351" name="グループ化 350">
              <a:extLst>
                <a:ext uri="{FF2B5EF4-FFF2-40B4-BE49-F238E27FC236}">
                  <a16:creationId xmlns:a16="http://schemas.microsoft.com/office/drawing/2014/main" id="{9746A28E-DC77-4A3E-AFF6-6FCC14610A4F}"/>
                </a:ext>
              </a:extLst>
            </p:cNvPr>
            <p:cNvGrpSpPr/>
            <p:nvPr/>
          </p:nvGrpSpPr>
          <p:grpSpPr>
            <a:xfrm>
              <a:off x="2152884" y="5396367"/>
              <a:ext cx="368281" cy="340077"/>
              <a:chOff x="2297932" y="1453931"/>
              <a:chExt cx="1512738" cy="1396887"/>
            </a:xfrm>
          </p:grpSpPr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AD1804B3-7835-4A0C-BE06-A83ADCFDD192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星: 32 pt 368">
                <a:extLst>
                  <a:ext uri="{FF2B5EF4-FFF2-40B4-BE49-F238E27FC236}">
                    <a16:creationId xmlns:a16="http://schemas.microsoft.com/office/drawing/2014/main" id="{FFC57F64-42B0-4C11-A43C-43078ABF85D2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星: 32 pt 369">
                <a:extLst>
                  <a:ext uri="{FF2B5EF4-FFF2-40B4-BE49-F238E27FC236}">
                    <a16:creationId xmlns:a16="http://schemas.microsoft.com/office/drawing/2014/main" id="{ED32A7DE-990E-4767-816F-0E50FBD90685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52" name="グループ化 351">
              <a:extLst>
                <a:ext uri="{FF2B5EF4-FFF2-40B4-BE49-F238E27FC236}">
                  <a16:creationId xmlns:a16="http://schemas.microsoft.com/office/drawing/2014/main" id="{48F28201-4D23-4F11-8D1F-1BE9D1A09AB2}"/>
                </a:ext>
              </a:extLst>
            </p:cNvPr>
            <p:cNvGrpSpPr/>
            <p:nvPr/>
          </p:nvGrpSpPr>
          <p:grpSpPr>
            <a:xfrm>
              <a:off x="2151569" y="4414178"/>
              <a:ext cx="368281" cy="340077"/>
              <a:chOff x="2297932" y="1453931"/>
              <a:chExt cx="1512738" cy="1396887"/>
            </a:xfrm>
          </p:grpSpPr>
          <p:sp>
            <p:nvSpPr>
              <p:cNvPr id="365" name="フリーフォーム: 図形 364">
                <a:extLst>
                  <a:ext uri="{FF2B5EF4-FFF2-40B4-BE49-F238E27FC236}">
                    <a16:creationId xmlns:a16="http://schemas.microsoft.com/office/drawing/2014/main" id="{39426513-15B3-49A2-8F02-B1582698B77E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星: 32 pt 365">
                <a:extLst>
                  <a:ext uri="{FF2B5EF4-FFF2-40B4-BE49-F238E27FC236}">
                    <a16:creationId xmlns:a16="http://schemas.microsoft.com/office/drawing/2014/main" id="{0F3D877E-8FBC-451B-925C-1BF0BAA8C838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星: 32 pt 366">
                <a:extLst>
                  <a:ext uri="{FF2B5EF4-FFF2-40B4-BE49-F238E27FC236}">
                    <a16:creationId xmlns:a16="http://schemas.microsoft.com/office/drawing/2014/main" id="{F53445FE-8EFE-4DCD-956B-E45563F70563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53" name="グループ化 352">
              <a:extLst>
                <a:ext uri="{FF2B5EF4-FFF2-40B4-BE49-F238E27FC236}">
                  <a16:creationId xmlns:a16="http://schemas.microsoft.com/office/drawing/2014/main" id="{3ABC8733-0D8F-4E34-BE37-2F57F2B73106}"/>
                </a:ext>
              </a:extLst>
            </p:cNvPr>
            <p:cNvGrpSpPr/>
            <p:nvPr/>
          </p:nvGrpSpPr>
          <p:grpSpPr>
            <a:xfrm>
              <a:off x="1360122" y="4512827"/>
              <a:ext cx="368281" cy="340077"/>
              <a:chOff x="2297932" y="1453931"/>
              <a:chExt cx="1512738" cy="1396887"/>
            </a:xfrm>
          </p:grpSpPr>
          <p:sp>
            <p:nvSpPr>
              <p:cNvPr id="362" name="フリーフォーム: 図形 361">
                <a:extLst>
                  <a:ext uri="{FF2B5EF4-FFF2-40B4-BE49-F238E27FC236}">
                    <a16:creationId xmlns:a16="http://schemas.microsoft.com/office/drawing/2014/main" id="{5A76D8A0-D359-407B-8189-3D6E5286B41A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星: 32 pt 362">
                <a:extLst>
                  <a:ext uri="{FF2B5EF4-FFF2-40B4-BE49-F238E27FC236}">
                    <a16:creationId xmlns:a16="http://schemas.microsoft.com/office/drawing/2014/main" id="{FFFB972E-1ECE-48F6-8440-15318151433F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星: 32 pt 363">
                <a:extLst>
                  <a:ext uri="{FF2B5EF4-FFF2-40B4-BE49-F238E27FC236}">
                    <a16:creationId xmlns:a16="http://schemas.microsoft.com/office/drawing/2014/main" id="{41BD8D36-B659-457A-B646-3076C79FE53F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54" name="グループ化 353">
              <a:extLst>
                <a:ext uri="{FF2B5EF4-FFF2-40B4-BE49-F238E27FC236}">
                  <a16:creationId xmlns:a16="http://schemas.microsoft.com/office/drawing/2014/main" id="{C33DF2C5-6897-46A9-82FF-318AA14858E3}"/>
                </a:ext>
              </a:extLst>
            </p:cNvPr>
            <p:cNvGrpSpPr/>
            <p:nvPr/>
          </p:nvGrpSpPr>
          <p:grpSpPr>
            <a:xfrm>
              <a:off x="1322022" y="5442467"/>
              <a:ext cx="368281" cy="340077"/>
              <a:chOff x="2297932" y="1453931"/>
              <a:chExt cx="1512738" cy="1396887"/>
            </a:xfrm>
          </p:grpSpPr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C5AE5674-E432-4EC3-AB19-B852C614BE93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星: 32 pt 359">
                <a:extLst>
                  <a:ext uri="{FF2B5EF4-FFF2-40B4-BE49-F238E27FC236}">
                    <a16:creationId xmlns:a16="http://schemas.microsoft.com/office/drawing/2014/main" id="{091A860C-614B-41F0-9B32-DBAB3CB6D4B2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星: 32 pt 360">
                <a:extLst>
                  <a:ext uri="{FF2B5EF4-FFF2-40B4-BE49-F238E27FC236}">
                    <a16:creationId xmlns:a16="http://schemas.microsoft.com/office/drawing/2014/main" id="{479F77CA-DCB5-4D8D-B849-92E864B5A61B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55" name="グループ化 354">
              <a:extLst>
                <a:ext uri="{FF2B5EF4-FFF2-40B4-BE49-F238E27FC236}">
                  <a16:creationId xmlns:a16="http://schemas.microsoft.com/office/drawing/2014/main" id="{2700C89B-5D8C-455B-8440-A9B45591A949}"/>
                </a:ext>
              </a:extLst>
            </p:cNvPr>
            <p:cNvGrpSpPr/>
            <p:nvPr/>
          </p:nvGrpSpPr>
          <p:grpSpPr>
            <a:xfrm>
              <a:off x="1779222" y="4924307"/>
              <a:ext cx="368281" cy="340077"/>
              <a:chOff x="2297932" y="1453931"/>
              <a:chExt cx="1512738" cy="1396887"/>
            </a:xfrm>
          </p:grpSpPr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72955929-911D-4034-80AE-4F2B43B42ED9}"/>
                  </a:ext>
                </a:extLst>
              </p:cNvPr>
              <p:cNvSpPr/>
              <p:nvPr/>
            </p:nvSpPr>
            <p:spPr>
              <a:xfrm flipH="1">
                <a:off x="2297932" y="1453931"/>
                <a:ext cx="1512738" cy="1396887"/>
              </a:xfrm>
              <a:custGeom>
                <a:avLst/>
                <a:gdLst>
                  <a:gd name="connsiteX0" fmla="*/ 877833 w 1512738"/>
                  <a:gd name="connsiteY0" fmla="*/ 0 h 1471619"/>
                  <a:gd name="connsiteX1" fmla="*/ 808618 w 1512738"/>
                  <a:gd name="connsiteY1" fmla="*/ 13174 h 1471619"/>
                  <a:gd name="connsiteX2" fmla="*/ 756369 w 1512738"/>
                  <a:gd name="connsiteY2" fmla="*/ 46385 h 1471619"/>
                  <a:gd name="connsiteX3" fmla="*/ 704119 w 1512738"/>
                  <a:gd name="connsiteY3" fmla="*/ 13174 h 1471619"/>
                  <a:gd name="connsiteX4" fmla="*/ 634904 w 1512738"/>
                  <a:gd name="connsiteY4" fmla="*/ 0 h 1471619"/>
                  <a:gd name="connsiteX5" fmla="*/ 457086 w 1512738"/>
                  <a:gd name="connsiteY5" fmla="*/ 167640 h 1471619"/>
                  <a:gd name="connsiteX6" fmla="*/ 523084 w 1512738"/>
                  <a:gd name="connsiteY6" fmla="*/ 414479 h 1471619"/>
                  <a:gd name="connsiteX7" fmla="*/ 539755 w 1512738"/>
                  <a:gd name="connsiteY7" fmla="*/ 459913 h 1471619"/>
                  <a:gd name="connsiteX8" fmla="*/ 502782 w 1512738"/>
                  <a:gd name="connsiteY8" fmla="*/ 433880 h 1471619"/>
                  <a:gd name="connsiteX9" fmla="*/ 281435 w 1512738"/>
                  <a:gd name="connsiteY9" fmla="*/ 306245 h 1471619"/>
                  <a:gd name="connsiteX10" fmla="*/ 73485 w 1512738"/>
                  <a:gd name="connsiteY10" fmla="*/ 434615 h 1471619"/>
                  <a:gd name="connsiteX11" fmla="*/ 68296 w 1512738"/>
                  <a:gd name="connsiteY11" fmla="*/ 504881 h 1471619"/>
                  <a:gd name="connsiteX12" fmla="*/ 86852 w 1512738"/>
                  <a:gd name="connsiteY12" fmla="*/ 563946 h 1471619"/>
                  <a:gd name="connsiteX13" fmla="*/ 41249 w 1512738"/>
                  <a:gd name="connsiteY13" fmla="*/ 605820 h 1471619"/>
                  <a:gd name="connsiteX14" fmla="*/ 10610 w 1512738"/>
                  <a:gd name="connsiteY14" fmla="*/ 669267 h 1471619"/>
                  <a:gd name="connsiteX15" fmla="*/ 126515 w 1512738"/>
                  <a:gd name="connsiteY15" fmla="*/ 884414 h 1471619"/>
                  <a:gd name="connsiteX16" fmla="*/ 342123 w 1512738"/>
                  <a:gd name="connsiteY16" fmla="*/ 886897 h 1471619"/>
                  <a:gd name="connsiteX17" fmla="*/ 346755 w 1512738"/>
                  <a:gd name="connsiteY17" fmla="*/ 886573 h 1471619"/>
                  <a:gd name="connsiteX18" fmla="*/ 331331 w 1512738"/>
                  <a:gd name="connsiteY18" fmla="*/ 899447 h 1471619"/>
                  <a:gd name="connsiteX19" fmla="*/ 150755 w 1512738"/>
                  <a:gd name="connsiteY19" fmla="*/ 1080217 h 1471619"/>
                  <a:gd name="connsiteX20" fmla="*/ 220930 w 1512738"/>
                  <a:gd name="connsiteY20" fmla="*/ 1314306 h 1471619"/>
                  <a:gd name="connsiteX21" fmla="*/ 287459 w 1512738"/>
                  <a:gd name="connsiteY21" fmla="*/ 1337505 h 1471619"/>
                  <a:gd name="connsiteX22" fmla="*/ 349314 w 1512738"/>
                  <a:gd name="connsiteY22" fmla="*/ 1334868 h 1471619"/>
                  <a:gd name="connsiteX23" fmla="*/ 377958 w 1512738"/>
                  <a:gd name="connsiteY23" fmla="*/ 1389754 h 1471619"/>
                  <a:gd name="connsiteX24" fmla="*/ 431313 w 1512738"/>
                  <a:gd name="connsiteY24" fmla="*/ 1435771 h 1471619"/>
                  <a:gd name="connsiteX25" fmla="*/ 669128 w 1512738"/>
                  <a:gd name="connsiteY25" fmla="*/ 1379499 h 1471619"/>
                  <a:gd name="connsiteX26" fmla="*/ 735391 w 1512738"/>
                  <a:gd name="connsiteY26" fmla="*/ 1132731 h 1471619"/>
                  <a:gd name="connsiteX27" fmla="*/ 737093 w 1512738"/>
                  <a:gd name="connsiteY27" fmla="*/ 1122128 h 1471619"/>
                  <a:gd name="connsiteX28" fmla="*/ 758060 w 1512738"/>
                  <a:gd name="connsiteY28" fmla="*/ 1217526 h 1471619"/>
                  <a:gd name="connsiteX29" fmla="*/ 802103 w 1512738"/>
                  <a:gd name="connsiteY29" fmla="*/ 1363193 h 1471619"/>
                  <a:gd name="connsiteX30" fmla="*/ 1039918 w 1512738"/>
                  <a:gd name="connsiteY30" fmla="*/ 1419465 h 1471619"/>
                  <a:gd name="connsiteX31" fmla="*/ 1093273 w 1512738"/>
                  <a:gd name="connsiteY31" fmla="*/ 1373448 h 1471619"/>
                  <a:gd name="connsiteX32" fmla="*/ 1121917 w 1512738"/>
                  <a:gd name="connsiteY32" fmla="*/ 1318562 h 1471619"/>
                  <a:gd name="connsiteX33" fmla="*/ 1183772 w 1512738"/>
                  <a:gd name="connsiteY33" fmla="*/ 1321199 h 1471619"/>
                  <a:gd name="connsiteX34" fmla="*/ 1250301 w 1512738"/>
                  <a:gd name="connsiteY34" fmla="*/ 1298000 h 1471619"/>
                  <a:gd name="connsiteX35" fmla="*/ 1320476 w 1512738"/>
                  <a:gd name="connsiteY35" fmla="*/ 1063911 h 1471619"/>
                  <a:gd name="connsiteX36" fmla="*/ 1216346 w 1512738"/>
                  <a:gd name="connsiteY36" fmla="*/ 952934 h 1471619"/>
                  <a:gd name="connsiteX37" fmla="*/ 1141990 w 1512738"/>
                  <a:gd name="connsiteY37" fmla="*/ 885049 h 1471619"/>
                  <a:gd name="connsiteX38" fmla="*/ 1204535 w 1512738"/>
                  <a:gd name="connsiteY38" fmla="*/ 888374 h 1471619"/>
                  <a:gd name="connsiteX39" fmla="*/ 1386223 w 1512738"/>
                  <a:gd name="connsiteY39" fmla="*/ 884414 h 1471619"/>
                  <a:gd name="connsiteX40" fmla="*/ 1502128 w 1512738"/>
                  <a:gd name="connsiteY40" fmla="*/ 669267 h 1471619"/>
                  <a:gd name="connsiteX41" fmla="*/ 1471489 w 1512738"/>
                  <a:gd name="connsiteY41" fmla="*/ 605820 h 1471619"/>
                  <a:gd name="connsiteX42" fmla="*/ 1425886 w 1512738"/>
                  <a:gd name="connsiteY42" fmla="*/ 563947 h 1471619"/>
                  <a:gd name="connsiteX43" fmla="*/ 1444442 w 1512738"/>
                  <a:gd name="connsiteY43" fmla="*/ 504881 h 1471619"/>
                  <a:gd name="connsiteX44" fmla="*/ 1439253 w 1512738"/>
                  <a:gd name="connsiteY44" fmla="*/ 434615 h 1471619"/>
                  <a:gd name="connsiteX45" fmla="*/ 1231303 w 1512738"/>
                  <a:gd name="connsiteY45" fmla="*/ 306245 h 1471619"/>
                  <a:gd name="connsiteX46" fmla="*/ 1009956 w 1512738"/>
                  <a:gd name="connsiteY46" fmla="*/ 433880 h 1471619"/>
                  <a:gd name="connsiteX47" fmla="*/ 972982 w 1512738"/>
                  <a:gd name="connsiteY47" fmla="*/ 459914 h 1471619"/>
                  <a:gd name="connsiteX48" fmla="*/ 989653 w 1512738"/>
                  <a:gd name="connsiteY48" fmla="*/ 414479 h 1471619"/>
                  <a:gd name="connsiteX49" fmla="*/ 1055651 w 1512738"/>
                  <a:gd name="connsiteY49" fmla="*/ 167640 h 1471619"/>
                  <a:gd name="connsiteX50" fmla="*/ 877833 w 1512738"/>
                  <a:gd name="connsiteY50" fmla="*/ 0 h 147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12738" h="1471619">
                    <a:moveTo>
                      <a:pt x="877833" y="0"/>
                    </a:moveTo>
                    <a:cubicBezTo>
                      <a:pt x="853282" y="0"/>
                      <a:pt x="829892" y="4691"/>
                      <a:pt x="808618" y="13174"/>
                    </a:cubicBezTo>
                    <a:lnTo>
                      <a:pt x="756369" y="46385"/>
                    </a:lnTo>
                    <a:lnTo>
                      <a:pt x="704119" y="13174"/>
                    </a:lnTo>
                    <a:cubicBezTo>
                      <a:pt x="682845" y="4691"/>
                      <a:pt x="659456" y="0"/>
                      <a:pt x="634904" y="0"/>
                    </a:cubicBezTo>
                    <a:cubicBezTo>
                      <a:pt x="536698" y="0"/>
                      <a:pt x="441846" y="39370"/>
                      <a:pt x="457086" y="167640"/>
                    </a:cubicBezTo>
                    <a:cubicBezTo>
                      <a:pt x="462801" y="215741"/>
                      <a:pt x="488284" y="312420"/>
                      <a:pt x="523084" y="414479"/>
                    </a:cubicBezTo>
                    <a:lnTo>
                      <a:pt x="539755" y="459913"/>
                    </a:lnTo>
                    <a:lnTo>
                      <a:pt x="502782" y="433880"/>
                    </a:lnTo>
                    <a:cubicBezTo>
                      <a:pt x="413207" y="373851"/>
                      <a:pt x="326418" y="324214"/>
                      <a:pt x="281435" y="306245"/>
                    </a:cubicBezTo>
                    <a:cubicBezTo>
                      <a:pt x="161480" y="258325"/>
                      <a:pt x="98902" y="339755"/>
                      <a:pt x="73485" y="434615"/>
                    </a:cubicBezTo>
                    <a:cubicBezTo>
                      <a:pt x="67131" y="458330"/>
                      <a:pt x="65608" y="482137"/>
                      <a:pt x="68296" y="504881"/>
                    </a:cubicBezTo>
                    <a:lnTo>
                      <a:pt x="86852" y="563946"/>
                    </a:lnTo>
                    <a:lnTo>
                      <a:pt x="41249" y="605820"/>
                    </a:lnTo>
                    <a:cubicBezTo>
                      <a:pt x="27549" y="624173"/>
                      <a:pt x="16965" y="645551"/>
                      <a:pt x="10610" y="669267"/>
                    </a:cubicBezTo>
                    <a:cubicBezTo>
                      <a:pt x="-14807" y="764126"/>
                      <a:pt x="-1328" y="865936"/>
                      <a:pt x="126515" y="884414"/>
                    </a:cubicBezTo>
                    <a:cubicBezTo>
                      <a:pt x="168464" y="890477"/>
                      <a:pt x="250255" y="891547"/>
                      <a:pt x="342123" y="886897"/>
                    </a:cubicBezTo>
                    <a:lnTo>
                      <a:pt x="346755" y="886573"/>
                    </a:lnTo>
                    <a:lnTo>
                      <a:pt x="331331" y="899447"/>
                    </a:lnTo>
                    <a:cubicBezTo>
                      <a:pt x="250163" y="970432"/>
                      <a:pt x="179755" y="1041417"/>
                      <a:pt x="150755" y="1080217"/>
                    </a:cubicBezTo>
                    <a:cubicBezTo>
                      <a:pt x="73422" y="1183682"/>
                      <a:pt x="135881" y="1265203"/>
                      <a:pt x="220930" y="1314306"/>
                    </a:cubicBezTo>
                    <a:cubicBezTo>
                      <a:pt x="242193" y="1326582"/>
                      <a:pt x="264794" y="1334214"/>
                      <a:pt x="287459" y="1337505"/>
                    </a:cubicBezTo>
                    <a:lnTo>
                      <a:pt x="349314" y="1334868"/>
                    </a:lnTo>
                    <a:lnTo>
                      <a:pt x="377958" y="1389754"/>
                    </a:lnTo>
                    <a:cubicBezTo>
                      <a:pt x="392140" y="1407738"/>
                      <a:pt x="410051" y="1423495"/>
                      <a:pt x="431313" y="1435771"/>
                    </a:cubicBezTo>
                    <a:cubicBezTo>
                      <a:pt x="516362" y="1484874"/>
                      <a:pt x="618191" y="1498204"/>
                      <a:pt x="669128" y="1379499"/>
                    </a:cubicBezTo>
                    <a:cubicBezTo>
                      <a:pt x="688229" y="1334985"/>
                      <a:pt x="714500" y="1238517"/>
                      <a:pt x="735391" y="1132731"/>
                    </a:cubicBezTo>
                    <a:lnTo>
                      <a:pt x="737093" y="1122128"/>
                    </a:lnTo>
                    <a:lnTo>
                      <a:pt x="758060" y="1217526"/>
                    </a:lnTo>
                    <a:cubicBezTo>
                      <a:pt x="773449" y="1280750"/>
                      <a:pt x="789369" y="1333517"/>
                      <a:pt x="802103" y="1363193"/>
                    </a:cubicBezTo>
                    <a:cubicBezTo>
                      <a:pt x="853040" y="1481898"/>
                      <a:pt x="954869" y="1468568"/>
                      <a:pt x="1039918" y="1419465"/>
                    </a:cubicBezTo>
                    <a:cubicBezTo>
                      <a:pt x="1061180" y="1407189"/>
                      <a:pt x="1079091" y="1391432"/>
                      <a:pt x="1093273" y="1373448"/>
                    </a:cubicBezTo>
                    <a:lnTo>
                      <a:pt x="1121917" y="1318562"/>
                    </a:lnTo>
                    <a:lnTo>
                      <a:pt x="1183772" y="1321199"/>
                    </a:lnTo>
                    <a:cubicBezTo>
                      <a:pt x="1206437" y="1317908"/>
                      <a:pt x="1229038" y="1310276"/>
                      <a:pt x="1250301" y="1298000"/>
                    </a:cubicBezTo>
                    <a:cubicBezTo>
                      <a:pt x="1335350" y="1248897"/>
                      <a:pt x="1397809" y="1167376"/>
                      <a:pt x="1320476" y="1063911"/>
                    </a:cubicBezTo>
                    <a:cubicBezTo>
                      <a:pt x="1301143" y="1038044"/>
                      <a:pt x="1263406" y="997873"/>
                      <a:pt x="1216346" y="952934"/>
                    </a:cubicBezTo>
                    <a:lnTo>
                      <a:pt x="1141990" y="885049"/>
                    </a:lnTo>
                    <a:lnTo>
                      <a:pt x="1204535" y="888374"/>
                    </a:lnTo>
                    <a:cubicBezTo>
                      <a:pt x="1282308" y="891202"/>
                      <a:pt x="1349518" y="889719"/>
                      <a:pt x="1386223" y="884414"/>
                    </a:cubicBezTo>
                    <a:cubicBezTo>
                      <a:pt x="1514066" y="865936"/>
                      <a:pt x="1527545" y="764126"/>
                      <a:pt x="1502128" y="669267"/>
                    </a:cubicBezTo>
                    <a:cubicBezTo>
                      <a:pt x="1495774" y="645552"/>
                      <a:pt x="1485189" y="624173"/>
                      <a:pt x="1471489" y="605820"/>
                    </a:cubicBezTo>
                    <a:lnTo>
                      <a:pt x="1425886" y="563947"/>
                    </a:lnTo>
                    <a:lnTo>
                      <a:pt x="1444442" y="504881"/>
                    </a:lnTo>
                    <a:cubicBezTo>
                      <a:pt x="1447130" y="482137"/>
                      <a:pt x="1445608" y="458331"/>
                      <a:pt x="1439253" y="434615"/>
                    </a:cubicBezTo>
                    <a:cubicBezTo>
                      <a:pt x="1413836" y="339755"/>
                      <a:pt x="1351258" y="258325"/>
                      <a:pt x="1231303" y="306245"/>
                    </a:cubicBezTo>
                    <a:cubicBezTo>
                      <a:pt x="1186320" y="324214"/>
                      <a:pt x="1099531" y="373851"/>
                      <a:pt x="1009956" y="433880"/>
                    </a:cubicBezTo>
                    <a:lnTo>
                      <a:pt x="972982" y="459914"/>
                    </a:lnTo>
                    <a:lnTo>
                      <a:pt x="989653" y="414479"/>
                    </a:lnTo>
                    <a:cubicBezTo>
                      <a:pt x="1024453" y="312420"/>
                      <a:pt x="1049936" y="215741"/>
                      <a:pt x="1055651" y="167640"/>
                    </a:cubicBezTo>
                    <a:cubicBezTo>
                      <a:pt x="1070891" y="39370"/>
                      <a:pt x="976039" y="0"/>
                      <a:pt x="877833" y="0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0066"/>
                  </a:gs>
                  <a:gs pos="20000">
                    <a:srgbClr val="CC0000"/>
                  </a:gs>
                  <a:gs pos="4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星: 32 pt 356">
                <a:extLst>
                  <a:ext uri="{FF2B5EF4-FFF2-40B4-BE49-F238E27FC236}">
                    <a16:creationId xmlns:a16="http://schemas.microsoft.com/office/drawing/2014/main" id="{8693AF63-6D0E-4BF9-92AD-9D7A30580B3E}"/>
                  </a:ext>
                </a:extLst>
              </p:cNvPr>
              <p:cNvSpPr/>
              <p:nvPr/>
            </p:nvSpPr>
            <p:spPr>
              <a:xfrm>
                <a:off x="2821988" y="1891859"/>
                <a:ext cx="492712" cy="492712"/>
              </a:xfrm>
              <a:prstGeom prst="star32">
                <a:avLst>
                  <a:gd name="adj" fmla="val 43948"/>
                </a:avLst>
              </a:prstGeom>
              <a:solidFill>
                <a:srgbClr val="FFFF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星: 32 pt 357">
                <a:extLst>
                  <a:ext uri="{FF2B5EF4-FFF2-40B4-BE49-F238E27FC236}">
                    <a16:creationId xmlns:a16="http://schemas.microsoft.com/office/drawing/2014/main" id="{BF39DDC5-1BD9-497C-8E04-94986ECEFB2C}"/>
                  </a:ext>
                </a:extLst>
              </p:cNvPr>
              <p:cNvSpPr/>
              <p:nvPr/>
            </p:nvSpPr>
            <p:spPr>
              <a:xfrm>
                <a:off x="2952826" y="2031751"/>
                <a:ext cx="231036" cy="231036"/>
              </a:xfrm>
              <a:prstGeom prst="star32">
                <a:avLst>
                  <a:gd name="adj" fmla="val 43948"/>
                </a:avLst>
              </a:prstGeom>
              <a:solidFill>
                <a:srgbClr val="FFFF99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686708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</TotalTime>
  <Words>86</Words>
  <Application>Microsoft Office PowerPoint</Application>
  <PresentationFormat>A4 210 x 297 mm</PresentationFormat>
  <Paragraphs>12</Paragraphs>
  <Slides>2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</vt:i4>
      </vt:variant>
    </vt:vector>
  </HeadingPairs>
  <TitlesOfParts>
    <vt:vector size="6" baseType="lpstr">
      <vt:lpstr>メイリオ</vt:lpstr>
      <vt:lpstr>Arial</vt:lpstr>
      <vt:lpstr>Calibri</vt:lpstr>
      <vt:lpstr>Office テーマ</vt:lpstr>
      <vt:lpstr>PowerPoint プレゼンテーション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pptxg93_新潟県の花、鳥、木、草花、観賞魚のイラスト</dc:title>
  <dc:subject>pptxg93_新潟県の花、鳥、木、草花、観賞魚のイラスト</dc:subject>
  <dc:creator>でじけろお</dc:creator>
  <cp:revision>1</cp:revision>
  <dcterms:created xsi:type="dcterms:W3CDTF">2018-05-20T00:31:01Z</dcterms:created>
  <dcterms:modified xsi:type="dcterms:W3CDTF">2021-04-09T02:25:36Z</dcterms:modified>
  <cp:version>1</cp:version>
</cp:coreProperties>
</file>