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3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岩手県の花、鳥、木、魚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キリ（県の花）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キジ（県の鳥）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ナンブアカマツ（県の木）</a:t>
            </a: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6A0021B-BBAE-4947-942E-ED8FA2A40247}"/>
              </a:ext>
            </a:extLst>
          </p:cNvPr>
          <p:cNvGrpSpPr/>
          <p:nvPr/>
        </p:nvGrpSpPr>
        <p:grpSpPr>
          <a:xfrm>
            <a:off x="906931" y="1414732"/>
            <a:ext cx="2269058" cy="1688232"/>
            <a:chOff x="963724" y="1519773"/>
            <a:chExt cx="2447572" cy="1821050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7344B233-6368-42BE-8299-985EC13C5F7C}"/>
                </a:ext>
              </a:extLst>
            </p:cNvPr>
            <p:cNvGrpSpPr/>
            <p:nvPr/>
          </p:nvGrpSpPr>
          <p:grpSpPr>
            <a:xfrm>
              <a:off x="1593510" y="2351038"/>
              <a:ext cx="1282991" cy="989785"/>
              <a:chOff x="2046429" y="1917205"/>
              <a:chExt cx="1601029" cy="1235140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0BA1B60C-22CE-4959-8F1D-2118C585B1B3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A300E9FE-3C97-4D63-85AA-D316936B3346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B7503A4F-F619-4C9E-BA76-226527637436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90331054-94D2-4F98-AF93-B704291A2CB2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5C5B5A8-81A4-491A-B382-E196CBC6DBEC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2380D3E-DD78-4240-8C0C-1714CE4BCD1F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075A3C83-5D06-4FD4-85A8-78BCBA2CE3A6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0216E9F5-A847-4CBA-ADE1-32407C8B2092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D6D66B17-439B-4A58-985B-237BC92A239F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43983C1-CAC8-410D-9480-EFA29F5D87D1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9E2FEE68-764A-4B13-B142-F819698611B6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E2EB8B14-EAD3-4EF1-AE48-455B4EB55A56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0FD4C18-C742-421B-993D-7C4D25F17A0E}"/>
                </a:ext>
              </a:extLst>
            </p:cNvPr>
            <p:cNvGrpSpPr/>
            <p:nvPr/>
          </p:nvGrpSpPr>
          <p:grpSpPr>
            <a:xfrm rot="900000">
              <a:off x="1967170" y="1519773"/>
              <a:ext cx="1444126" cy="1114096"/>
              <a:chOff x="2046429" y="1917205"/>
              <a:chExt cx="1601029" cy="1235140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077763C-9207-41E2-A92B-69394643E37E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DD92CB9A-8B60-4F26-8D80-3F6B2FEB44AA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3A5165A0-C7B1-4FD5-876B-B7B7B88E6A04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CBE88F0F-52FE-4986-9B52-CBCEC6E4278A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32A0E88-72E0-4E55-848F-B0C90B7B4479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7A3E197-ECD3-4BE5-8B5A-C024454B7EB9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AAE4D3A6-2463-4BA9-890F-6799F63787F1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5A529038-40D9-4595-BE46-7BA6A2D89E81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4A5CA012-B2A8-49D0-AA97-F1782312924A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5F204338-FBE5-4D45-B3D6-1F3A8E7D09B9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9001FD0-0A48-4874-9552-0A188632C4A8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E0C1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7701EA6-6150-4D4F-A2A9-20ED43089641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06B0E08A-2C1D-406D-B67A-23CC6BF4E643}"/>
                </a:ext>
              </a:extLst>
            </p:cNvPr>
            <p:cNvSpPr/>
            <p:nvPr/>
          </p:nvSpPr>
          <p:spPr>
            <a:xfrm rot="2852156">
              <a:off x="1569211" y="1166184"/>
              <a:ext cx="1156828" cy="2367801"/>
            </a:xfrm>
            <a:custGeom>
              <a:avLst/>
              <a:gdLst>
                <a:gd name="connsiteX0" fmla="*/ 5773 w 1156828"/>
                <a:gd name="connsiteY0" fmla="*/ 28826 h 2367801"/>
                <a:gd name="connsiteX1" fmla="*/ 47884 w 1156828"/>
                <a:gd name="connsiteY1" fmla="*/ 1961 h 2367801"/>
                <a:gd name="connsiteX2" fmla="*/ 65128 w 1156828"/>
                <a:gd name="connsiteY2" fmla="*/ 5773 h 2367801"/>
                <a:gd name="connsiteX3" fmla="*/ 595784 w 1156828"/>
                <a:gd name="connsiteY3" fmla="*/ 837584 h 2367801"/>
                <a:gd name="connsiteX4" fmla="*/ 500788 w 1156828"/>
                <a:gd name="connsiteY4" fmla="*/ 234249 h 2367801"/>
                <a:gd name="connsiteX5" fmla="*/ 507130 w 1156828"/>
                <a:gd name="connsiteY5" fmla="*/ 225536 h 2367801"/>
                <a:gd name="connsiteX6" fmla="*/ 537238 w 1156828"/>
                <a:gd name="connsiteY6" fmla="*/ 220796 h 2367801"/>
                <a:gd name="connsiteX7" fmla="*/ 545951 w 1156828"/>
                <a:gd name="connsiteY7" fmla="*/ 227138 h 2367801"/>
                <a:gd name="connsiteX8" fmla="*/ 657160 w 1156828"/>
                <a:gd name="connsiteY8" fmla="*/ 933446 h 2367801"/>
                <a:gd name="connsiteX9" fmla="*/ 657042 w 1156828"/>
                <a:gd name="connsiteY9" fmla="*/ 933608 h 2367801"/>
                <a:gd name="connsiteX10" fmla="*/ 1153435 w 1156828"/>
                <a:gd name="connsiteY10" fmla="*/ 1711711 h 2367801"/>
                <a:gd name="connsiteX11" fmla="*/ 1154518 w 1156828"/>
                <a:gd name="connsiteY11" fmla="*/ 1717828 h 2367801"/>
                <a:gd name="connsiteX12" fmla="*/ 1156828 w 1156828"/>
                <a:gd name="connsiteY12" fmla="*/ 1723405 h 2367801"/>
                <a:gd name="connsiteX13" fmla="*/ 1156828 w 1156828"/>
                <a:gd name="connsiteY13" fmla="*/ 2353206 h 2367801"/>
                <a:gd name="connsiteX14" fmla="*/ 1142233 w 1156828"/>
                <a:gd name="connsiteY14" fmla="*/ 2367801 h 2367801"/>
                <a:gd name="connsiteX15" fmla="*/ 1083855 w 1156828"/>
                <a:gd name="connsiteY15" fmla="*/ 2367801 h 2367801"/>
                <a:gd name="connsiteX16" fmla="*/ 1069260 w 1156828"/>
                <a:gd name="connsiteY16" fmla="*/ 2353206 h 2367801"/>
                <a:gd name="connsiteX17" fmla="*/ 1069260 w 1156828"/>
                <a:gd name="connsiteY17" fmla="*/ 1723405 h 2367801"/>
                <a:gd name="connsiteX18" fmla="*/ 1070945 w 1156828"/>
                <a:gd name="connsiteY18" fmla="*/ 1721720 h 2367801"/>
                <a:gd name="connsiteX19" fmla="*/ 766299 w 1156828"/>
                <a:gd name="connsiteY19" fmla="*/ 1244183 h 2367801"/>
                <a:gd name="connsiteX20" fmla="*/ 763367 w 1156828"/>
                <a:gd name="connsiteY20" fmla="*/ 1247387 h 2367801"/>
                <a:gd name="connsiteX21" fmla="*/ 49057 w 1156828"/>
                <a:gd name="connsiteY21" fmla="*/ 1279024 h 2367801"/>
                <a:gd name="connsiteX22" fmla="*/ 41108 w 1156828"/>
                <a:gd name="connsiteY22" fmla="*/ 1271748 h 2367801"/>
                <a:gd name="connsiteX23" fmla="*/ 39759 w 1156828"/>
                <a:gd name="connsiteY23" fmla="*/ 1241299 h 2367801"/>
                <a:gd name="connsiteX24" fmla="*/ 47034 w 1156828"/>
                <a:gd name="connsiteY24" fmla="*/ 1233349 h 2367801"/>
                <a:gd name="connsiteX25" fmla="*/ 739814 w 1156828"/>
                <a:gd name="connsiteY25" fmla="*/ 1202667 h 2367801"/>
                <a:gd name="connsiteX26" fmla="*/ 1961 w 1156828"/>
                <a:gd name="connsiteY26" fmla="*/ 46071 h 2367801"/>
                <a:gd name="connsiteX27" fmla="*/ 5773 w 1156828"/>
                <a:gd name="connsiteY27" fmla="*/ 28826 h 2367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6828" h="2367801">
                  <a:moveTo>
                    <a:pt x="5773" y="28826"/>
                  </a:moveTo>
                  <a:lnTo>
                    <a:pt x="47884" y="1961"/>
                  </a:lnTo>
                  <a:cubicBezTo>
                    <a:pt x="53699" y="-1748"/>
                    <a:pt x="61419" y="-42"/>
                    <a:pt x="65128" y="5773"/>
                  </a:cubicBezTo>
                  <a:lnTo>
                    <a:pt x="595784" y="837584"/>
                  </a:lnTo>
                  <a:lnTo>
                    <a:pt x="500788" y="234249"/>
                  </a:lnTo>
                  <a:cubicBezTo>
                    <a:pt x="500133" y="230092"/>
                    <a:pt x="502973" y="226191"/>
                    <a:pt x="507130" y="225536"/>
                  </a:cubicBezTo>
                  <a:lnTo>
                    <a:pt x="537238" y="220796"/>
                  </a:lnTo>
                  <a:cubicBezTo>
                    <a:pt x="541395" y="220141"/>
                    <a:pt x="545296" y="222981"/>
                    <a:pt x="545951" y="227138"/>
                  </a:cubicBezTo>
                  <a:lnTo>
                    <a:pt x="657160" y="933446"/>
                  </a:lnTo>
                  <a:lnTo>
                    <a:pt x="657042" y="933608"/>
                  </a:lnTo>
                  <a:lnTo>
                    <a:pt x="1153435" y="1711711"/>
                  </a:lnTo>
                  <a:lnTo>
                    <a:pt x="1154518" y="1717828"/>
                  </a:lnTo>
                  <a:lnTo>
                    <a:pt x="1156828" y="1723405"/>
                  </a:lnTo>
                  <a:lnTo>
                    <a:pt x="1156828" y="2353206"/>
                  </a:lnTo>
                  <a:cubicBezTo>
                    <a:pt x="1156828" y="2361267"/>
                    <a:pt x="1150294" y="2367801"/>
                    <a:pt x="1142233" y="2367801"/>
                  </a:cubicBezTo>
                  <a:lnTo>
                    <a:pt x="1083855" y="2367801"/>
                  </a:lnTo>
                  <a:cubicBezTo>
                    <a:pt x="1075794" y="2367801"/>
                    <a:pt x="1069260" y="2361267"/>
                    <a:pt x="1069260" y="2353206"/>
                  </a:cubicBezTo>
                  <a:lnTo>
                    <a:pt x="1069260" y="1723405"/>
                  </a:lnTo>
                  <a:lnTo>
                    <a:pt x="1070945" y="1721720"/>
                  </a:lnTo>
                  <a:lnTo>
                    <a:pt x="766299" y="1244183"/>
                  </a:lnTo>
                  <a:lnTo>
                    <a:pt x="763367" y="1247387"/>
                  </a:lnTo>
                  <a:lnTo>
                    <a:pt x="49057" y="1279024"/>
                  </a:lnTo>
                  <a:cubicBezTo>
                    <a:pt x="44853" y="1279210"/>
                    <a:pt x="41294" y="1275952"/>
                    <a:pt x="41108" y="1271748"/>
                  </a:cubicBezTo>
                  <a:lnTo>
                    <a:pt x="39759" y="1241299"/>
                  </a:lnTo>
                  <a:cubicBezTo>
                    <a:pt x="39573" y="1237095"/>
                    <a:pt x="42831" y="1233536"/>
                    <a:pt x="47034" y="1233349"/>
                  </a:cubicBezTo>
                  <a:lnTo>
                    <a:pt x="739814" y="1202667"/>
                  </a:lnTo>
                  <a:lnTo>
                    <a:pt x="1961" y="46071"/>
                  </a:lnTo>
                  <a:cubicBezTo>
                    <a:pt x="-1749" y="40256"/>
                    <a:pt x="-42" y="32536"/>
                    <a:pt x="5773" y="2882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E4C71D6-D1E0-4A73-B3E3-E98FFB41E93A}"/>
                </a:ext>
              </a:extLst>
            </p:cNvPr>
            <p:cNvGrpSpPr/>
            <p:nvPr/>
          </p:nvGrpSpPr>
          <p:grpSpPr>
            <a:xfrm rot="1800000">
              <a:off x="985980" y="1917205"/>
              <a:ext cx="710526" cy="1235140"/>
              <a:chOff x="1295400" y="352572"/>
              <a:chExt cx="2338528" cy="4065168"/>
            </a:xfrm>
          </p:grpSpPr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95EDA285-F743-454B-81C7-9F0A43EE7F8B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43EE0F07-71D7-453D-A28F-5E4905ECAD4D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8C3D72E-3DC0-4BDC-B0FE-9951F3BCE21F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CDAB02B-5526-4E5C-9E2C-5C9AE3353845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C10E52E-65E7-44C8-9AA5-7E7F57D4BA68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3E21C86-7C58-4C12-AEBB-111AF761D0AD}"/>
                </a:ext>
              </a:extLst>
            </p:cNvPr>
            <p:cNvGrpSpPr/>
            <p:nvPr/>
          </p:nvGrpSpPr>
          <p:grpSpPr>
            <a:xfrm rot="19800000" flipH="1">
              <a:off x="1876710" y="1890752"/>
              <a:ext cx="710526" cy="1235140"/>
              <a:chOff x="1295400" y="352572"/>
              <a:chExt cx="2338528" cy="4065168"/>
            </a:xfrm>
          </p:grpSpPr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CFBF99DD-CD11-447A-ACA8-42C7F5995177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0AAF4D64-035F-401B-9857-340A543B5B7A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47580EA-9EC5-4865-885C-939435D4B47B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0D20F32-0FC1-4B7D-93D9-A4BAB370463D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CCBDA75-D30F-4AF0-A92B-ED74CFAECE86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A6738948-8D0A-4B1A-A6AD-BA15F38101B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南部さけ（県の魚）</a:t>
            </a:r>
          </a:p>
        </p:txBody>
      </p: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F9360309-4EAA-4355-9C38-CE9BC5E2D6AB}"/>
              </a:ext>
            </a:extLst>
          </p:cNvPr>
          <p:cNvGrpSpPr/>
          <p:nvPr/>
        </p:nvGrpSpPr>
        <p:grpSpPr>
          <a:xfrm>
            <a:off x="768998" y="4657934"/>
            <a:ext cx="2507602" cy="835372"/>
            <a:chOff x="1042500" y="4692737"/>
            <a:chExt cx="4091087" cy="1243770"/>
          </a:xfrm>
          <a:solidFill>
            <a:schemeClr val="accent1">
              <a:lumMod val="75000"/>
            </a:schemeClr>
          </a:solidFill>
        </p:grpSpPr>
        <p:sp>
          <p:nvSpPr>
            <p:cNvPr id="214" name="二等辺三角形 365">
              <a:extLst>
                <a:ext uri="{FF2B5EF4-FFF2-40B4-BE49-F238E27FC236}">
                  <a16:creationId xmlns:a16="http://schemas.microsoft.com/office/drawing/2014/main" id="{69BA6727-212B-4BD5-A9DD-63DC7BEAE8A1}"/>
                </a:ext>
              </a:extLst>
            </p:cNvPr>
            <p:cNvSpPr/>
            <p:nvPr/>
          </p:nvSpPr>
          <p:spPr>
            <a:xfrm rot="20706003" flipV="1">
              <a:off x="3575394" y="5665126"/>
              <a:ext cx="761522" cy="271381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二等辺三角形 133">
              <a:extLst>
                <a:ext uri="{FF2B5EF4-FFF2-40B4-BE49-F238E27FC236}">
                  <a16:creationId xmlns:a16="http://schemas.microsoft.com/office/drawing/2014/main" id="{6A566759-5843-4949-B2A3-256C34F3F0FD}"/>
                </a:ext>
              </a:extLst>
            </p:cNvPr>
            <p:cNvSpPr/>
            <p:nvPr/>
          </p:nvSpPr>
          <p:spPr>
            <a:xfrm>
              <a:off x="2906169" y="4692737"/>
              <a:ext cx="715241" cy="320189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241" h="320189">
                  <a:moveTo>
                    <a:pt x="0" y="320189"/>
                  </a:moveTo>
                  <a:cubicBezTo>
                    <a:pt x="227156" y="214296"/>
                    <a:pt x="638462" y="-27184"/>
                    <a:pt x="681469" y="2509"/>
                  </a:cubicBezTo>
                  <a:cubicBezTo>
                    <a:pt x="724476" y="32202"/>
                    <a:pt x="703984" y="214296"/>
                    <a:pt x="715241" y="320189"/>
                  </a:cubicBezTo>
                  <a:lnTo>
                    <a:pt x="0" y="320189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4A44A420-B2D7-4EC4-9F91-01B64F8E6580}"/>
                </a:ext>
              </a:extLst>
            </p:cNvPr>
            <p:cNvSpPr/>
            <p:nvPr/>
          </p:nvSpPr>
          <p:spPr>
            <a:xfrm rot="16200000">
              <a:off x="4292457" y="5055576"/>
              <a:ext cx="952755" cy="729504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lnTo>
                    <a:pt x="476378" y="624255"/>
                  </a:lnTo>
                  <a:lnTo>
                    <a:pt x="0" y="729504"/>
                  </a:lnTo>
                  <a:lnTo>
                    <a:pt x="476378" y="0"/>
                  </a:lnTo>
                  <a:lnTo>
                    <a:pt x="952755" y="729504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B2BFD1D1-AF75-428E-A3E2-86E7EC8458E7}"/>
                </a:ext>
              </a:extLst>
            </p:cNvPr>
            <p:cNvSpPr/>
            <p:nvPr/>
          </p:nvSpPr>
          <p:spPr>
            <a:xfrm>
              <a:off x="1071540" y="4892217"/>
              <a:ext cx="3835459" cy="928723"/>
            </a:xfrm>
            <a:custGeom>
              <a:avLst/>
              <a:gdLst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35934 w 3838032"/>
                <a:gd name="connsiteY4" fmla="*/ 368404 h 928006"/>
                <a:gd name="connsiteX5" fmla="*/ 101723 w 3838032"/>
                <a:gd name="connsiteY5" fmla="*/ 389590 h 928006"/>
                <a:gd name="connsiteX6" fmla="*/ 428341 w 3838032"/>
                <a:gd name="connsiteY6" fmla="*/ 370433 h 928006"/>
                <a:gd name="connsiteX7" fmla="*/ 113823 w 3838032"/>
                <a:gd name="connsiteY7" fmla="*/ 341760 h 928006"/>
                <a:gd name="connsiteX8" fmla="*/ 0 w 3838032"/>
                <a:gd name="connsiteY8" fmla="*/ 303748 h 928006"/>
                <a:gd name="connsiteX9" fmla="*/ 45920 w 3838032"/>
                <a:gd name="connsiteY9" fmla="*/ 247852 h 928006"/>
                <a:gd name="connsiteX10" fmla="*/ 1781812 w 3838032"/>
                <a:gd name="connsiteY10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361"/>
                <a:gd name="connsiteX1" fmla="*/ 3838013 w 3838032"/>
                <a:gd name="connsiteY1" fmla="*/ 516989 h 928361"/>
                <a:gd name="connsiteX2" fmla="*/ 1746642 w 3838032"/>
                <a:gd name="connsiteY2" fmla="*/ 927198 h 928361"/>
                <a:gd name="connsiteX3" fmla="*/ 2582 w 3838032"/>
                <a:gd name="connsiteY3" fmla="*/ 388952 h 928361"/>
                <a:gd name="connsiteX4" fmla="*/ 101723 w 3838032"/>
                <a:gd name="connsiteY4" fmla="*/ 389590 h 928361"/>
                <a:gd name="connsiteX5" fmla="*/ 428341 w 3838032"/>
                <a:gd name="connsiteY5" fmla="*/ 370433 h 928361"/>
                <a:gd name="connsiteX6" fmla="*/ 113823 w 3838032"/>
                <a:gd name="connsiteY6" fmla="*/ 341760 h 928361"/>
                <a:gd name="connsiteX7" fmla="*/ 0 w 3838032"/>
                <a:gd name="connsiteY7" fmla="*/ 303748 h 928361"/>
                <a:gd name="connsiteX8" fmla="*/ 45920 w 3838032"/>
                <a:gd name="connsiteY8" fmla="*/ 247852 h 928361"/>
                <a:gd name="connsiteX9" fmla="*/ 1781812 w 3838032"/>
                <a:gd name="connsiteY9" fmla="*/ 1272 h 928361"/>
                <a:gd name="connsiteX0" fmla="*/ 1781812 w 3838032"/>
                <a:gd name="connsiteY0" fmla="*/ 1634 h 928723"/>
                <a:gd name="connsiteX1" fmla="*/ 3838013 w 3838032"/>
                <a:gd name="connsiteY1" fmla="*/ 517351 h 928723"/>
                <a:gd name="connsiteX2" fmla="*/ 1746642 w 3838032"/>
                <a:gd name="connsiteY2" fmla="*/ 927560 h 928723"/>
                <a:gd name="connsiteX3" fmla="*/ 2582 w 3838032"/>
                <a:gd name="connsiteY3" fmla="*/ 389314 h 928723"/>
                <a:gd name="connsiteX4" fmla="*/ 101723 w 3838032"/>
                <a:gd name="connsiteY4" fmla="*/ 389952 h 928723"/>
                <a:gd name="connsiteX5" fmla="*/ 428341 w 3838032"/>
                <a:gd name="connsiteY5" fmla="*/ 370795 h 928723"/>
                <a:gd name="connsiteX6" fmla="*/ 113823 w 3838032"/>
                <a:gd name="connsiteY6" fmla="*/ 342122 h 928723"/>
                <a:gd name="connsiteX7" fmla="*/ 0 w 3838032"/>
                <a:gd name="connsiteY7" fmla="*/ 304110 h 928723"/>
                <a:gd name="connsiteX8" fmla="*/ 71320 w 3838032"/>
                <a:gd name="connsiteY8" fmla="*/ 216464 h 928723"/>
                <a:gd name="connsiteX9" fmla="*/ 1781812 w 3838032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111250 w 3835459"/>
                <a:gd name="connsiteY6" fmla="*/ 3421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16025 w 3835459"/>
                <a:gd name="connsiteY6" fmla="*/ 3040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5459" h="928723">
                  <a:moveTo>
                    <a:pt x="1779239" y="1634"/>
                  </a:moveTo>
                  <a:cubicBezTo>
                    <a:pt x="2524720" y="19218"/>
                    <a:pt x="3841302" y="363030"/>
                    <a:pt x="3835440" y="517351"/>
                  </a:cubicBezTo>
                  <a:cubicBezTo>
                    <a:pt x="3829578" y="671672"/>
                    <a:pt x="2383307" y="948899"/>
                    <a:pt x="1744069" y="927560"/>
                  </a:cubicBezTo>
                  <a:cubicBezTo>
                    <a:pt x="1104831" y="906221"/>
                    <a:pt x="961" y="439240"/>
                    <a:pt x="9" y="389314"/>
                  </a:cubicBezTo>
                  <a:cubicBezTo>
                    <a:pt x="-943" y="339388"/>
                    <a:pt x="78803" y="385506"/>
                    <a:pt x="99150" y="389952"/>
                  </a:cubicBezTo>
                  <a:cubicBezTo>
                    <a:pt x="266171" y="432204"/>
                    <a:pt x="412403" y="423627"/>
                    <a:pt x="425768" y="370795"/>
                  </a:cubicBezTo>
                  <a:cubicBezTo>
                    <a:pt x="346760" y="341570"/>
                    <a:pt x="322311" y="334122"/>
                    <a:pt x="216025" y="304022"/>
                  </a:cubicBezTo>
                  <a:cubicBezTo>
                    <a:pt x="109739" y="273922"/>
                    <a:pt x="92518" y="262806"/>
                    <a:pt x="19652" y="246960"/>
                  </a:cubicBezTo>
                  <a:lnTo>
                    <a:pt x="68747" y="216464"/>
                  </a:lnTo>
                  <a:cubicBezTo>
                    <a:pt x="280454" y="81172"/>
                    <a:pt x="1126943" y="-13752"/>
                    <a:pt x="1779239" y="1634"/>
                  </a:cubicBezTo>
                  <a:close/>
                </a:path>
              </a:pathLst>
            </a:custGeom>
            <a:gradFill>
              <a:gsLst>
                <a:gs pos="6400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ひし形 135">
              <a:extLst>
                <a:ext uri="{FF2B5EF4-FFF2-40B4-BE49-F238E27FC236}">
                  <a16:creationId xmlns:a16="http://schemas.microsoft.com/office/drawing/2014/main" id="{7CC931B6-AA18-4D31-9027-475FBE8A8797}"/>
                </a:ext>
              </a:extLst>
            </p:cNvPr>
            <p:cNvSpPr/>
            <p:nvPr/>
          </p:nvSpPr>
          <p:spPr>
            <a:xfrm>
              <a:off x="2857498" y="5755481"/>
              <a:ext cx="529231" cy="10124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C81147AB-6A0C-45C8-B422-9EC1C445D7E7}"/>
                </a:ext>
              </a:extLst>
            </p:cNvPr>
            <p:cNvSpPr/>
            <p:nvPr/>
          </p:nvSpPr>
          <p:spPr>
            <a:xfrm>
              <a:off x="1063854" y="4942279"/>
              <a:ext cx="860490" cy="653835"/>
            </a:xfrm>
            <a:custGeom>
              <a:avLst/>
              <a:gdLst>
                <a:gd name="connsiteX0" fmla="*/ 753501 w 860490"/>
                <a:gd name="connsiteY0" fmla="*/ 0 h 653835"/>
                <a:gd name="connsiteX1" fmla="*/ 776189 w 860490"/>
                <a:gd name="connsiteY1" fmla="*/ 29286 h 653835"/>
                <a:gd name="connsiteX2" fmla="*/ 860490 w 860490"/>
                <a:gd name="connsiteY2" fmla="*/ 323214 h 653835"/>
                <a:gd name="connsiteX3" fmla="*/ 776189 w 860490"/>
                <a:gd name="connsiteY3" fmla="*/ 617142 h 653835"/>
                <a:gd name="connsiteX4" fmla="*/ 747763 w 860490"/>
                <a:gd name="connsiteY4" fmla="*/ 653835 h 653835"/>
                <a:gd name="connsiteX5" fmla="*/ 632682 w 860490"/>
                <a:gd name="connsiteY5" fmla="*/ 615919 h 653835"/>
                <a:gd name="connsiteX6" fmla="*/ 9 w 860490"/>
                <a:gd name="connsiteY6" fmla="*/ 336076 h 653835"/>
                <a:gd name="connsiteX7" fmla="*/ 99150 w 860490"/>
                <a:gd name="connsiteY7" fmla="*/ 336714 h 653835"/>
                <a:gd name="connsiteX8" fmla="*/ 425768 w 860490"/>
                <a:gd name="connsiteY8" fmla="*/ 317557 h 653835"/>
                <a:gd name="connsiteX9" fmla="*/ 216025 w 860490"/>
                <a:gd name="connsiteY9" fmla="*/ 250784 h 653835"/>
                <a:gd name="connsiteX10" fmla="*/ 19652 w 860490"/>
                <a:gd name="connsiteY10" fmla="*/ 193722 h 653835"/>
                <a:gd name="connsiteX11" fmla="*/ 68747 w 860490"/>
                <a:gd name="connsiteY11" fmla="*/ 163226 h 653835"/>
                <a:gd name="connsiteX12" fmla="*/ 641698 w 860490"/>
                <a:gd name="connsiteY12" fmla="*/ 14692 h 653835"/>
                <a:gd name="connsiteX13" fmla="*/ 753501 w 860490"/>
                <a:gd name="connsiteY13" fmla="*/ 0 h 65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0490" h="653835">
                  <a:moveTo>
                    <a:pt x="753501" y="0"/>
                  </a:moveTo>
                  <a:lnTo>
                    <a:pt x="776189" y="29286"/>
                  </a:lnTo>
                  <a:cubicBezTo>
                    <a:pt x="829412" y="113190"/>
                    <a:pt x="860490" y="214337"/>
                    <a:pt x="860490" y="323214"/>
                  </a:cubicBezTo>
                  <a:cubicBezTo>
                    <a:pt x="860490" y="432092"/>
                    <a:pt x="829412" y="533239"/>
                    <a:pt x="776189" y="617142"/>
                  </a:cubicBezTo>
                  <a:lnTo>
                    <a:pt x="747763" y="653835"/>
                  </a:lnTo>
                  <a:lnTo>
                    <a:pt x="632682" y="615919"/>
                  </a:lnTo>
                  <a:cubicBezTo>
                    <a:pt x="276691" y="490266"/>
                    <a:pt x="485" y="361039"/>
                    <a:pt x="9" y="336076"/>
                  </a:cubicBezTo>
                  <a:cubicBezTo>
                    <a:pt x="-943" y="286150"/>
                    <a:pt x="78803" y="332268"/>
                    <a:pt x="99150" y="336714"/>
                  </a:cubicBezTo>
                  <a:cubicBezTo>
                    <a:pt x="266171" y="378966"/>
                    <a:pt x="412403" y="370389"/>
                    <a:pt x="425768" y="317557"/>
                  </a:cubicBezTo>
                  <a:cubicBezTo>
                    <a:pt x="346760" y="288332"/>
                    <a:pt x="322311" y="280884"/>
                    <a:pt x="216025" y="250784"/>
                  </a:cubicBezTo>
                  <a:cubicBezTo>
                    <a:pt x="109739" y="220684"/>
                    <a:pt x="92518" y="209568"/>
                    <a:pt x="19652" y="193722"/>
                  </a:cubicBezTo>
                  <a:lnTo>
                    <a:pt x="68747" y="163226"/>
                  </a:lnTo>
                  <a:cubicBezTo>
                    <a:pt x="161369" y="104036"/>
                    <a:pt x="375492" y="52572"/>
                    <a:pt x="641698" y="14692"/>
                  </a:cubicBezTo>
                  <a:lnTo>
                    <a:pt x="753501" y="0"/>
                  </a:lnTo>
                  <a:close/>
                </a:path>
              </a:pathLst>
            </a:custGeom>
            <a:gradFill>
              <a:gsLst>
                <a:gs pos="50000">
                  <a:srgbClr val="0070C0"/>
                </a:gs>
                <a:gs pos="100000">
                  <a:srgbClr val="00206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C5019FA-857B-4035-A353-5897947116CF}"/>
                </a:ext>
              </a:extLst>
            </p:cNvPr>
            <p:cNvSpPr/>
            <p:nvPr/>
          </p:nvSpPr>
          <p:spPr>
            <a:xfrm>
              <a:off x="1817356" y="4899294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pattFill prst="openDmnd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ひし形 135">
              <a:extLst>
                <a:ext uri="{FF2B5EF4-FFF2-40B4-BE49-F238E27FC236}">
                  <a16:creationId xmlns:a16="http://schemas.microsoft.com/office/drawing/2014/main" id="{572A52C3-134A-465A-827A-A7ADECEF705F}"/>
                </a:ext>
              </a:extLst>
            </p:cNvPr>
            <p:cNvSpPr/>
            <p:nvPr/>
          </p:nvSpPr>
          <p:spPr>
            <a:xfrm>
              <a:off x="1910175" y="5362688"/>
              <a:ext cx="556800" cy="263412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8096" h="343183">
                  <a:moveTo>
                    <a:pt x="0" y="106209"/>
                  </a:moveTo>
                  <a:lnTo>
                    <a:pt x="10208" y="0"/>
                  </a:lnTo>
                  <a:cubicBezTo>
                    <a:pt x="130841" y="64238"/>
                    <a:pt x="673975" y="145777"/>
                    <a:pt x="715006" y="202925"/>
                  </a:cubicBezTo>
                  <a:cubicBezTo>
                    <a:pt x="756037" y="260073"/>
                    <a:pt x="377025" y="348986"/>
                    <a:pt x="256392" y="342886"/>
                  </a:cubicBezTo>
                  <a:cubicBezTo>
                    <a:pt x="135759" y="336786"/>
                    <a:pt x="85464" y="199755"/>
                    <a:pt x="0" y="106209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月 222">
              <a:extLst>
                <a:ext uri="{FF2B5EF4-FFF2-40B4-BE49-F238E27FC236}">
                  <a16:creationId xmlns:a16="http://schemas.microsoft.com/office/drawing/2014/main" id="{B175D4BB-E0D5-4AF8-89CF-0B14986819F0}"/>
                </a:ext>
              </a:extLst>
            </p:cNvPr>
            <p:cNvSpPr/>
            <p:nvPr/>
          </p:nvSpPr>
          <p:spPr>
            <a:xfrm rot="10800000">
              <a:off x="1828799" y="4987925"/>
              <a:ext cx="131867" cy="557656"/>
            </a:xfrm>
            <a:prstGeom prst="moon">
              <a:avLst>
                <a:gd name="adj" fmla="val 371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141">
              <a:extLst>
                <a:ext uri="{FF2B5EF4-FFF2-40B4-BE49-F238E27FC236}">
                  <a16:creationId xmlns:a16="http://schemas.microsoft.com/office/drawing/2014/main" id="{0EBC704B-6B4C-4494-AA1F-9373200B96A6}"/>
                </a:ext>
              </a:extLst>
            </p:cNvPr>
            <p:cNvSpPr/>
            <p:nvPr/>
          </p:nvSpPr>
          <p:spPr>
            <a:xfrm rot="11128420">
              <a:off x="1042500" y="5265654"/>
              <a:ext cx="493717" cy="65616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7E0F6026-C87A-47C3-9628-26AA1D47BBE1}"/>
                </a:ext>
              </a:extLst>
            </p:cNvPr>
            <p:cNvSpPr/>
            <p:nvPr/>
          </p:nvSpPr>
          <p:spPr>
            <a:xfrm>
              <a:off x="1440836" y="5066264"/>
              <a:ext cx="121544" cy="121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2CCD8344-D49C-431F-A356-8D02C01D0EED}"/>
                </a:ext>
              </a:extLst>
            </p:cNvPr>
            <p:cNvSpPr/>
            <p:nvPr/>
          </p:nvSpPr>
          <p:spPr>
            <a:xfrm>
              <a:off x="1473198" y="5098460"/>
              <a:ext cx="57152" cy="5715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61D6BDE-95B4-40B1-959A-E4631E2D3403}"/>
                </a:ext>
              </a:extLst>
            </p:cNvPr>
            <p:cNvSpPr/>
            <p:nvPr/>
          </p:nvSpPr>
          <p:spPr>
            <a:xfrm>
              <a:off x="1812421" y="4885162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角を丸くする 141">
              <a:extLst>
                <a:ext uri="{FF2B5EF4-FFF2-40B4-BE49-F238E27FC236}">
                  <a16:creationId xmlns:a16="http://schemas.microsoft.com/office/drawing/2014/main" id="{87AE4410-C918-4A56-A3D9-F33DB7074253}"/>
                </a:ext>
              </a:extLst>
            </p:cNvPr>
            <p:cNvSpPr/>
            <p:nvPr/>
          </p:nvSpPr>
          <p:spPr>
            <a:xfrm rot="1151027">
              <a:off x="1046958" y="5157830"/>
              <a:ext cx="502919" cy="79520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17C855E-AB3D-465C-AE8C-8B7DDB0B7CD9}"/>
              </a:ext>
            </a:extLst>
          </p:cNvPr>
          <p:cNvGrpSpPr/>
          <p:nvPr/>
        </p:nvGrpSpPr>
        <p:grpSpPr>
          <a:xfrm>
            <a:off x="3751354" y="1342245"/>
            <a:ext cx="2403291" cy="1862031"/>
            <a:chOff x="853249" y="2188132"/>
            <a:chExt cx="1473288" cy="1141480"/>
          </a:xfrm>
          <a:solidFill>
            <a:srgbClr val="339933"/>
          </a:solidFill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4A47F1C-EE98-4757-88B4-5F61B8D9C273}"/>
                </a:ext>
              </a:extLst>
            </p:cNvPr>
            <p:cNvGrpSpPr/>
            <p:nvPr/>
          </p:nvGrpSpPr>
          <p:grpSpPr>
            <a:xfrm>
              <a:off x="1472695" y="3073429"/>
              <a:ext cx="227518" cy="256183"/>
              <a:chOff x="1472695" y="3073429"/>
              <a:chExt cx="227518" cy="256183"/>
            </a:xfrm>
            <a:grpFill/>
          </p:grpSpPr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F14A5B20-60BE-4AB5-B468-1C2E25EF5CA4}"/>
                  </a:ext>
                </a:extLst>
              </p:cNvPr>
              <p:cNvSpPr/>
              <p:nvPr/>
            </p:nvSpPr>
            <p:spPr>
              <a:xfrm>
                <a:off x="1472695" y="3073430"/>
                <a:ext cx="227518" cy="225972"/>
              </a:xfrm>
              <a:prstGeom prst="trapezoid">
                <a:avLst>
                  <a:gd name="adj" fmla="val 3659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407F9686-1007-4CA9-AB9B-849DBCF024B8}"/>
                  </a:ext>
                </a:extLst>
              </p:cNvPr>
              <p:cNvSpPr/>
              <p:nvPr/>
            </p:nvSpPr>
            <p:spPr>
              <a:xfrm>
                <a:off x="1503762" y="3073429"/>
                <a:ext cx="165604" cy="237133"/>
              </a:xfrm>
              <a:prstGeom prst="trapezoid">
                <a:avLst>
                  <a:gd name="adj" fmla="val 3659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B82D7343-20C9-4C5C-BCF9-F8DEF4BE302F}"/>
                  </a:ext>
                </a:extLst>
              </p:cNvPr>
              <p:cNvSpPr/>
              <p:nvPr/>
            </p:nvSpPr>
            <p:spPr>
              <a:xfrm>
                <a:off x="1551497" y="3092479"/>
                <a:ext cx="70134" cy="237133"/>
              </a:xfrm>
              <a:prstGeom prst="trapezoid">
                <a:avLst>
                  <a:gd name="adj" fmla="val 36592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A8C83CB9-082F-40B2-A243-9785CA857FDE}"/>
                </a:ext>
              </a:extLst>
            </p:cNvPr>
            <p:cNvGrpSpPr/>
            <p:nvPr/>
          </p:nvGrpSpPr>
          <p:grpSpPr>
            <a:xfrm rot="20700000">
              <a:off x="1674673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E87EE384-9E5D-48C6-8C70-EB19A86F091D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7D7ACDCB-C366-4455-821E-FD32DA0475C0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298DB1F5-98A8-48F4-AAC9-94C2811F51E7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24EE7C4-F103-4AA1-BB2F-5AEAF212AD6C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07A9640-C00F-49F1-94F9-B094C3672B40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DF805C64-7804-44E6-8985-643C8DF1A5D4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419650BD-EE3B-421C-AF7A-9B4B8D764A67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91A5534A-4891-41AB-AEA8-4C2C7CEB14DA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3E58387-3D82-47E5-8F56-A203D85BF759}"/>
                </a:ext>
              </a:extLst>
            </p:cNvPr>
            <p:cNvGrpSpPr/>
            <p:nvPr/>
          </p:nvGrpSpPr>
          <p:grpSpPr>
            <a:xfrm rot="900000" flipH="1">
              <a:off x="853249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EB7AE3E-56F5-45DA-891A-3EC59DC34C66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CC76B3F2-0D57-4C37-83E5-06D6265EC0EA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3D1AF37-FBE7-44B3-BD90-1AC95FE87990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1F237672-9DBD-482B-AAFA-6058DB74FE1E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F345B420-BBFB-46EF-9245-32F6CBDFD304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22B1838E-3206-4359-9FC8-EA8DF2A6814D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3A69C4E-02A7-4241-B021-C795218FBC5D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057A8627-E943-419A-9CA0-9F80741AEF31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09EF240-9D73-4E9D-B250-97011F7A10A4}"/>
                </a:ext>
              </a:extLst>
            </p:cNvPr>
            <p:cNvSpPr/>
            <p:nvPr/>
          </p:nvSpPr>
          <p:spPr>
            <a:xfrm>
              <a:off x="1377248" y="2563383"/>
              <a:ext cx="423532" cy="548056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270DF46-C9C2-4B62-A751-5A732DDF783A}"/>
                </a:ext>
              </a:extLst>
            </p:cNvPr>
            <p:cNvSpPr/>
            <p:nvPr/>
          </p:nvSpPr>
          <p:spPr>
            <a:xfrm>
              <a:off x="1440869" y="2409873"/>
              <a:ext cx="290358" cy="329994"/>
            </a:xfrm>
            <a:custGeom>
              <a:avLst/>
              <a:gdLst>
                <a:gd name="connsiteX0" fmla="*/ 45884 w 190346"/>
                <a:gd name="connsiteY0" fmla="*/ 0 h 329994"/>
                <a:gd name="connsiteX1" fmla="*/ 144461 w 190346"/>
                <a:gd name="connsiteY1" fmla="*/ 0 h 329994"/>
                <a:gd name="connsiteX2" fmla="*/ 190346 w 190346"/>
                <a:gd name="connsiteY2" fmla="*/ 178281 h 329994"/>
                <a:gd name="connsiteX3" fmla="*/ 189460 w 190346"/>
                <a:gd name="connsiteY3" fmla="*/ 178457 h 329994"/>
                <a:gd name="connsiteX4" fmla="*/ 183211 w 190346"/>
                <a:gd name="connsiteY4" fmla="*/ 286287 h 329994"/>
                <a:gd name="connsiteX5" fmla="*/ 129684 w 190346"/>
                <a:gd name="connsiteY5" fmla="*/ 242399 h 329994"/>
                <a:gd name="connsiteX6" fmla="*/ 95172 w 190346"/>
                <a:gd name="connsiteY6" fmla="*/ 329994 h 329994"/>
                <a:gd name="connsiteX7" fmla="*/ 60660 w 190346"/>
                <a:gd name="connsiteY7" fmla="*/ 242399 h 329994"/>
                <a:gd name="connsiteX8" fmla="*/ 7133 w 190346"/>
                <a:gd name="connsiteY8" fmla="*/ 286287 h 329994"/>
                <a:gd name="connsiteX9" fmla="*/ 884 w 190346"/>
                <a:gd name="connsiteY9" fmla="*/ 178457 h 329994"/>
                <a:gd name="connsiteX10" fmla="*/ 0 w 190346"/>
                <a:gd name="connsiteY10" fmla="*/ 178281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41847 w 242733"/>
                <a:gd name="connsiteY3" fmla="*/ 178457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1853"/>
                <a:gd name="connsiteY0" fmla="*/ 0 h 329994"/>
                <a:gd name="connsiteX1" fmla="*/ 196848 w 291853"/>
                <a:gd name="connsiteY1" fmla="*/ 0 h 329994"/>
                <a:gd name="connsiteX2" fmla="*/ 242733 w 291853"/>
                <a:gd name="connsiteY2" fmla="*/ 178281 h 329994"/>
                <a:gd name="connsiteX3" fmla="*/ 291853 w 291853"/>
                <a:gd name="connsiteY3" fmla="*/ 226082 h 329994"/>
                <a:gd name="connsiteX4" fmla="*/ 235598 w 291853"/>
                <a:gd name="connsiteY4" fmla="*/ 286287 h 329994"/>
                <a:gd name="connsiteX5" fmla="*/ 182071 w 291853"/>
                <a:gd name="connsiteY5" fmla="*/ 242399 h 329994"/>
                <a:gd name="connsiteX6" fmla="*/ 147559 w 291853"/>
                <a:gd name="connsiteY6" fmla="*/ 329994 h 329994"/>
                <a:gd name="connsiteX7" fmla="*/ 113047 w 291853"/>
                <a:gd name="connsiteY7" fmla="*/ 242399 h 329994"/>
                <a:gd name="connsiteX8" fmla="*/ 59520 w 291853"/>
                <a:gd name="connsiteY8" fmla="*/ 286287 h 329994"/>
                <a:gd name="connsiteX9" fmla="*/ 53271 w 291853"/>
                <a:gd name="connsiteY9" fmla="*/ 178457 h 329994"/>
                <a:gd name="connsiteX10" fmla="*/ 0 w 291853"/>
                <a:gd name="connsiteY10" fmla="*/ 237812 h 329994"/>
                <a:gd name="connsiteX11" fmla="*/ 98271 w 291853"/>
                <a:gd name="connsiteY11" fmla="*/ 0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37085 w 242733"/>
                <a:gd name="connsiteY3" fmla="*/ 214176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53271 w 290358"/>
                <a:gd name="connsiteY9" fmla="*/ 1784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43746 w 290358"/>
                <a:gd name="connsiteY9" fmla="*/ 2165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358" h="329994">
                  <a:moveTo>
                    <a:pt x="98271" y="0"/>
                  </a:moveTo>
                  <a:lnTo>
                    <a:pt x="196848" y="0"/>
                  </a:lnTo>
                  <a:lnTo>
                    <a:pt x="290358" y="214000"/>
                  </a:lnTo>
                  <a:lnTo>
                    <a:pt x="237085" y="214176"/>
                  </a:lnTo>
                  <a:cubicBezTo>
                    <a:pt x="236589" y="238213"/>
                    <a:pt x="236094" y="262250"/>
                    <a:pt x="235598" y="286287"/>
                  </a:cubicBezTo>
                  <a:lnTo>
                    <a:pt x="182071" y="242399"/>
                  </a:lnTo>
                  <a:lnTo>
                    <a:pt x="147559" y="329994"/>
                  </a:lnTo>
                  <a:lnTo>
                    <a:pt x="113047" y="242399"/>
                  </a:lnTo>
                  <a:lnTo>
                    <a:pt x="59520" y="286287"/>
                  </a:lnTo>
                  <a:lnTo>
                    <a:pt x="43746" y="216557"/>
                  </a:lnTo>
                  <a:lnTo>
                    <a:pt x="0" y="237812"/>
                  </a:lnTo>
                  <a:cubicBezTo>
                    <a:pt x="15295" y="178385"/>
                    <a:pt x="82976" y="59427"/>
                    <a:pt x="9827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6A8AF9A-7BBA-4036-A2EE-B224EA0FC004}"/>
                </a:ext>
              </a:extLst>
            </p:cNvPr>
            <p:cNvSpPr/>
            <p:nvPr/>
          </p:nvSpPr>
          <p:spPr>
            <a:xfrm>
              <a:off x="1454591" y="2188132"/>
              <a:ext cx="313142" cy="300274"/>
            </a:xfrm>
            <a:custGeom>
              <a:avLst/>
              <a:gdLst>
                <a:gd name="connsiteX0" fmla="*/ 208400 w 313142"/>
                <a:gd name="connsiteY0" fmla="*/ 135 h 300274"/>
                <a:gd name="connsiteX1" fmla="*/ 313142 w 313142"/>
                <a:gd name="connsiteY1" fmla="*/ 68228 h 300274"/>
                <a:gd name="connsiteX2" fmla="*/ 244356 w 313142"/>
                <a:gd name="connsiteY2" fmla="*/ 56867 h 300274"/>
                <a:gd name="connsiteX3" fmla="*/ 231841 w 313142"/>
                <a:gd name="connsiteY3" fmla="*/ 58448 h 300274"/>
                <a:gd name="connsiteX4" fmla="*/ 237805 w 313142"/>
                <a:gd name="connsiteY4" fmla="*/ 62469 h 300274"/>
                <a:gd name="connsiteX5" fmla="*/ 278606 w 313142"/>
                <a:gd name="connsiteY5" fmla="*/ 160971 h 300274"/>
                <a:gd name="connsiteX6" fmla="*/ 139303 w 313142"/>
                <a:gd name="connsiteY6" fmla="*/ 300274 h 300274"/>
                <a:gd name="connsiteX7" fmla="*/ 0 w 313142"/>
                <a:gd name="connsiteY7" fmla="*/ 160971 h 300274"/>
                <a:gd name="connsiteX8" fmla="*/ 85080 w 313142"/>
                <a:gd name="connsiteY8" fmla="*/ 32615 h 300274"/>
                <a:gd name="connsiteX9" fmla="*/ 104378 w 313142"/>
                <a:gd name="connsiteY9" fmla="*/ 28719 h 300274"/>
                <a:gd name="connsiteX10" fmla="*/ 105535 w 313142"/>
                <a:gd name="connsiteY10" fmla="*/ 27698 h 300274"/>
                <a:gd name="connsiteX11" fmla="*/ 154917 w 313142"/>
                <a:gd name="connsiteY11" fmla="*/ 6265 h 300274"/>
                <a:gd name="connsiteX12" fmla="*/ 208400 w 313142"/>
                <a:gd name="connsiteY12" fmla="*/ 135 h 3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142" h="300274">
                  <a:moveTo>
                    <a:pt x="208400" y="135"/>
                  </a:moveTo>
                  <a:cubicBezTo>
                    <a:pt x="259786" y="2209"/>
                    <a:pt x="302335" y="27897"/>
                    <a:pt x="313142" y="68228"/>
                  </a:cubicBezTo>
                  <a:cubicBezTo>
                    <a:pt x="291800" y="61014"/>
                    <a:pt x="268462" y="57221"/>
                    <a:pt x="244356" y="56867"/>
                  </a:cubicBezTo>
                  <a:lnTo>
                    <a:pt x="231841" y="58448"/>
                  </a:lnTo>
                  <a:lnTo>
                    <a:pt x="237805" y="62469"/>
                  </a:lnTo>
                  <a:cubicBezTo>
                    <a:pt x="263014" y="87678"/>
                    <a:pt x="278606" y="122504"/>
                    <a:pt x="278606" y="160971"/>
                  </a:cubicBezTo>
                  <a:cubicBezTo>
                    <a:pt x="278606" y="237906"/>
                    <a:pt x="216238" y="300274"/>
                    <a:pt x="139303" y="300274"/>
                  </a:cubicBezTo>
                  <a:cubicBezTo>
                    <a:pt x="62368" y="300274"/>
                    <a:pt x="0" y="237906"/>
                    <a:pt x="0" y="160971"/>
                  </a:cubicBezTo>
                  <a:cubicBezTo>
                    <a:pt x="0" y="103270"/>
                    <a:pt x="35082" y="53763"/>
                    <a:pt x="85080" y="32615"/>
                  </a:cubicBezTo>
                  <a:lnTo>
                    <a:pt x="104378" y="28719"/>
                  </a:lnTo>
                  <a:lnTo>
                    <a:pt x="105535" y="27698"/>
                  </a:lnTo>
                  <a:cubicBezTo>
                    <a:pt x="120023" y="18535"/>
                    <a:pt x="136673" y="11154"/>
                    <a:pt x="154917" y="6265"/>
                  </a:cubicBezTo>
                  <a:cubicBezTo>
                    <a:pt x="173161" y="1377"/>
                    <a:pt x="191272" y="-556"/>
                    <a:pt x="208400" y="135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C4B0BC61-5575-4791-9FE2-5E6B0371DD9D}"/>
                </a:ext>
              </a:extLst>
            </p:cNvPr>
            <p:cNvSpPr/>
            <p:nvPr/>
          </p:nvSpPr>
          <p:spPr>
            <a:xfrm rot="4500000">
              <a:off x="1409185" y="2319062"/>
              <a:ext cx="90810" cy="181620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DD9218F-4303-4B6D-B4BE-EC3D3BD314D5}"/>
                </a:ext>
              </a:extLst>
            </p:cNvPr>
            <p:cNvGrpSpPr/>
            <p:nvPr/>
          </p:nvGrpSpPr>
          <p:grpSpPr>
            <a:xfrm rot="3547136">
              <a:off x="1236342" y="2920538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CA30A5B-5488-4E2B-B2B8-DDE24C05DB57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278">
                <a:extLst>
                  <a:ext uri="{FF2B5EF4-FFF2-40B4-BE49-F238E27FC236}">
                    <a16:creationId xmlns:a16="http://schemas.microsoft.com/office/drawing/2014/main" id="{5FA85BA0-07C0-4166-9895-F25C79191452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4AAB7E8-0A56-41A3-B3EE-CF228C290C8B}"/>
                </a:ext>
              </a:extLst>
            </p:cNvPr>
            <p:cNvGrpSpPr/>
            <p:nvPr/>
          </p:nvGrpSpPr>
          <p:grpSpPr>
            <a:xfrm rot="18052864" flipH="1">
              <a:off x="1753511" y="2920536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2B5DECF-A851-4BE3-885F-EF67A72E2C3C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278">
                <a:extLst>
                  <a:ext uri="{FF2B5EF4-FFF2-40B4-BE49-F238E27FC236}">
                    <a16:creationId xmlns:a16="http://schemas.microsoft.com/office/drawing/2014/main" id="{E499DC6C-E5AA-442E-8370-5F547BB9E496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3F96ACB9-A284-4631-856A-1E80CF8DE7DC}"/>
                </a:ext>
              </a:extLst>
            </p:cNvPr>
            <p:cNvSpPr/>
            <p:nvPr/>
          </p:nvSpPr>
          <p:spPr>
            <a:xfrm>
              <a:off x="1573799" y="2288691"/>
              <a:ext cx="91465" cy="914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8F3D87F0-4CB4-4C6A-9A58-7ADFB1E851CE}"/>
                </a:ext>
              </a:extLst>
            </p:cNvPr>
            <p:cNvSpPr/>
            <p:nvPr/>
          </p:nvSpPr>
          <p:spPr>
            <a:xfrm>
              <a:off x="1593330" y="2309459"/>
              <a:ext cx="47351" cy="473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0017D604-5844-4D84-95AB-FD65EEC763BC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5D688789-B3B4-45CB-9FE5-3547A5858067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67F69FF-5700-4ED8-93CF-9B040C8952AE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96D9D9F-3DC6-486D-A467-07B962FFEE81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C5C92DB-6C9E-44A5-BD17-787A8B2100BF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22AD94D-8451-4FB5-AD90-E86568544224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3BCCB7-EED4-4888-B4FA-3943A5E8F1C4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3168EFD9-405D-4DB2-A640-0101ED9AA288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D6EC58F-05A1-41AB-8A1A-F68F276BD675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CAA67C4-CD2E-4D1F-8369-969D764BE728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8F5BCD80-846E-4047-802F-A0F8D43F80C2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48439F2-4100-4660-997D-DB3CE8A87F6C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DA933D0-136E-473F-A671-8D99E4BBCCCB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8495F7F-967E-41D7-92C8-1CB226628E84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F2EC260-775D-40B1-8EA0-DA3FD45357A5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4CAE66B-202B-40F9-9818-36175CDF4398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005D005-1955-4D18-AB16-C34D964FD8F3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8580BDB-51E5-4738-AD93-FFF09F4A4396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7C21317-65EB-44D8-AA69-88B945E104B0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83D5A97-18FE-4E53-BD88-F6F42BF0F347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40787A9-A587-4084-9112-8AE222BB903F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46B87E0-D4BB-4EDD-B921-5FC001AC401E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8A2D832-A14B-4C98-9878-8A93A87BDDF6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10EB231-0987-498A-ACD6-A6F8754A7C88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340455C-A05B-4E80-9BB6-C1B3E6215926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C72FCE8-EC64-4269-B66C-EAD807163FF8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065CADD-1BEC-4FF2-B37F-EB71CD7028CE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E548A7B-7DDF-498B-A5A0-2DCF04019499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835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岩手県の花、鳥、木、魚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キリ（県の花）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キジ（県の鳥）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ナンブアカマツ（県の木）</a:t>
            </a: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6A0021B-BBAE-4947-942E-ED8FA2A40247}"/>
              </a:ext>
            </a:extLst>
          </p:cNvPr>
          <p:cNvGrpSpPr/>
          <p:nvPr/>
        </p:nvGrpSpPr>
        <p:grpSpPr>
          <a:xfrm>
            <a:off x="906931" y="1414732"/>
            <a:ext cx="2269058" cy="1688232"/>
            <a:chOff x="963724" y="1519773"/>
            <a:chExt cx="2447572" cy="1821050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7344B233-6368-42BE-8299-985EC13C5F7C}"/>
                </a:ext>
              </a:extLst>
            </p:cNvPr>
            <p:cNvGrpSpPr/>
            <p:nvPr/>
          </p:nvGrpSpPr>
          <p:grpSpPr>
            <a:xfrm>
              <a:off x="1593510" y="2351038"/>
              <a:ext cx="1282991" cy="989785"/>
              <a:chOff x="2046429" y="1917205"/>
              <a:chExt cx="1601029" cy="1235140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0BA1B60C-22CE-4959-8F1D-2118C585B1B3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A300E9FE-3C97-4D63-85AA-D316936B3346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B7503A4F-F619-4C9E-BA76-226527637436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90331054-94D2-4F98-AF93-B704291A2CB2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5C5B5A8-81A4-491A-B382-E196CBC6DBEC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D2380D3E-DD78-4240-8C0C-1714CE4BCD1F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075A3C83-5D06-4FD4-85A8-78BCBA2CE3A6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202" name="月 201">
                  <a:extLst>
                    <a:ext uri="{FF2B5EF4-FFF2-40B4-BE49-F238E27FC236}">
                      <a16:creationId xmlns:a16="http://schemas.microsoft.com/office/drawing/2014/main" id="{0216E9F5-A847-4CBA-ADE1-32407C8B2092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D6D66B17-439B-4A58-985B-237BC92A239F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43983C1-CAC8-410D-9480-EFA29F5D87D1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9E2FEE68-764A-4B13-B142-F819698611B6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E2EB8B14-EAD3-4EF1-AE48-455B4EB55A56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0FD4C18-C742-421B-993D-7C4D25F17A0E}"/>
                </a:ext>
              </a:extLst>
            </p:cNvPr>
            <p:cNvGrpSpPr/>
            <p:nvPr/>
          </p:nvGrpSpPr>
          <p:grpSpPr>
            <a:xfrm rot="900000">
              <a:off x="1967170" y="1519773"/>
              <a:ext cx="1444126" cy="1114096"/>
              <a:chOff x="2046429" y="1917205"/>
              <a:chExt cx="1601029" cy="1235140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077763C-9207-41E2-A92B-69394643E37E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DD92CB9A-8B60-4F26-8D80-3F6B2FEB44AA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3A5165A0-C7B1-4FD5-876B-B7B7B88E6A04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CBE88F0F-52FE-4986-9B52-CBCEC6E4278A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D32A0E88-72E0-4E55-848F-B0C90B7B4479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7A3E197-ECD3-4BE5-8B5A-C024454B7EB9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AAE4D3A6-2463-4BA9-890F-6799F63787F1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5A529038-40D9-4595-BE46-7BA6A2D89E81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4A5CA012-B2A8-49D0-AA97-F1782312924A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5F204338-FBE5-4D45-B3D6-1F3A8E7D09B9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9001FD0-0A48-4874-9552-0A188632C4A8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E0C1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7701EA6-6150-4D4F-A2A9-20ED43089641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06B0E08A-2C1D-406D-B67A-23CC6BF4E643}"/>
                </a:ext>
              </a:extLst>
            </p:cNvPr>
            <p:cNvSpPr/>
            <p:nvPr/>
          </p:nvSpPr>
          <p:spPr>
            <a:xfrm rot="2852156">
              <a:off x="1569211" y="1166184"/>
              <a:ext cx="1156828" cy="2367801"/>
            </a:xfrm>
            <a:custGeom>
              <a:avLst/>
              <a:gdLst>
                <a:gd name="connsiteX0" fmla="*/ 5773 w 1156828"/>
                <a:gd name="connsiteY0" fmla="*/ 28826 h 2367801"/>
                <a:gd name="connsiteX1" fmla="*/ 47884 w 1156828"/>
                <a:gd name="connsiteY1" fmla="*/ 1961 h 2367801"/>
                <a:gd name="connsiteX2" fmla="*/ 65128 w 1156828"/>
                <a:gd name="connsiteY2" fmla="*/ 5773 h 2367801"/>
                <a:gd name="connsiteX3" fmla="*/ 595784 w 1156828"/>
                <a:gd name="connsiteY3" fmla="*/ 837584 h 2367801"/>
                <a:gd name="connsiteX4" fmla="*/ 500788 w 1156828"/>
                <a:gd name="connsiteY4" fmla="*/ 234249 h 2367801"/>
                <a:gd name="connsiteX5" fmla="*/ 507130 w 1156828"/>
                <a:gd name="connsiteY5" fmla="*/ 225536 h 2367801"/>
                <a:gd name="connsiteX6" fmla="*/ 537238 w 1156828"/>
                <a:gd name="connsiteY6" fmla="*/ 220796 h 2367801"/>
                <a:gd name="connsiteX7" fmla="*/ 545951 w 1156828"/>
                <a:gd name="connsiteY7" fmla="*/ 227138 h 2367801"/>
                <a:gd name="connsiteX8" fmla="*/ 657160 w 1156828"/>
                <a:gd name="connsiteY8" fmla="*/ 933446 h 2367801"/>
                <a:gd name="connsiteX9" fmla="*/ 657042 w 1156828"/>
                <a:gd name="connsiteY9" fmla="*/ 933608 h 2367801"/>
                <a:gd name="connsiteX10" fmla="*/ 1153435 w 1156828"/>
                <a:gd name="connsiteY10" fmla="*/ 1711711 h 2367801"/>
                <a:gd name="connsiteX11" fmla="*/ 1154518 w 1156828"/>
                <a:gd name="connsiteY11" fmla="*/ 1717828 h 2367801"/>
                <a:gd name="connsiteX12" fmla="*/ 1156828 w 1156828"/>
                <a:gd name="connsiteY12" fmla="*/ 1723405 h 2367801"/>
                <a:gd name="connsiteX13" fmla="*/ 1156828 w 1156828"/>
                <a:gd name="connsiteY13" fmla="*/ 2353206 h 2367801"/>
                <a:gd name="connsiteX14" fmla="*/ 1142233 w 1156828"/>
                <a:gd name="connsiteY14" fmla="*/ 2367801 h 2367801"/>
                <a:gd name="connsiteX15" fmla="*/ 1083855 w 1156828"/>
                <a:gd name="connsiteY15" fmla="*/ 2367801 h 2367801"/>
                <a:gd name="connsiteX16" fmla="*/ 1069260 w 1156828"/>
                <a:gd name="connsiteY16" fmla="*/ 2353206 h 2367801"/>
                <a:gd name="connsiteX17" fmla="*/ 1069260 w 1156828"/>
                <a:gd name="connsiteY17" fmla="*/ 1723405 h 2367801"/>
                <a:gd name="connsiteX18" fmla="*/ 1070945 w 1156828"/>
                <a:gd name="connsiteY18" fmla="*/ 1721720 h 2367801"/>
                <a:gd name="connsiteX19" fmla="*/ 766299 w 1156828"/>
                <a:gd name="connsiteY19" fmla="*/ 1244183 h 2367801"/>
                <a:gd name="connsiteX20" fmla="*/ 763367 w 1156828"/>
                <a:gd name="connsiteY20" fmla="*/ 1247387 h 2367801"/>
                <a:gd name="connsiteX21" fmla="*/ 49057 w 1156828"/>
                <a:gd name="connsiteY21" fmla="*/ 1279024 h 2367801"/>
                <a:gd name="connsiteX22" fmla="*/ 41108 w 1156828"/>
                <a:gd name="connsiteY22" fmla="*/ 1271748 h 2367801"/>
                <a:gd name="connsiteX23" fmla="*/ 39759 w 1156828"/>
                <a:gd name="connsiteY23" fmla="*/ 1241299 h 2367801"/>
                <a:gd name="connsiteX24" fmla="*/ 47034 w 1156828"/>
                <a:gd name="connsiteY24" fmla="*/ 1233349 h 2367801"/>
                <a:gd name="connsiteX25" fmla="*/ 739814 w 1156828"/>
                <a:gd name="connsiteY25" fmla="*/ 1202667 h 2367801"/>
                <a:gd name="connsiteX26" fmla="*/ 1961 w 1156828"/>
                <a:gd name="connsiteY26" fmla="*/ 46071 h 2367801"/>
                <a:gd name="connsiteX27" fmla="*/ 5773 w 1156828"/>
                <a:gd name="connsiteY27" fmla="*/ 28826 h 2367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6828" h="2367801">
                  <a:moveTo>
                    <a:pt x="5773" y="28826"/>
                  </a:moveTo>
                  <a:lnTo>
                    <a:pt x="47884" y="1961"/>
                  </a:lnTo>
                  <a:cubicBezTo>
                    <a:pt x="53699" y="-1748"/>
                    <a:pt x="61419" y="-42"/>
                    <a:pt x="65128" y="5773"/>
                  </a:cubicBezTo>
                  <a:lnTo>
                    <a:pt x="595784" y="837584"/>
                  </a:lnTo>
                  <a:lnTo>
                    <a:pt x="500788" y="234249"/>
                  </a:lnTo>
                  <a:cubicBezTo>
                    <a:pt x="500133" y="230092"/>
                    <a:pt x="502973" y="226191"/>
                    <a:pt x="507130" y="225536"/>
                  </a:cubicBezTo>
                  <a:lnTo>
                    <a:pt x="537238" y="220796"/>
                  </a:lnTo>
                  <a:cubicBezTo>
                    <a:pt x="541395" y="220141"/>
                    <a:pt x="545296" y="222981"/>
                    <a:pt x="545951" y="227138"/>
                  </a:cubicBezTo>
                  <a:lnTo>
                    <a:pt x="657160" y="933446"/>
                  </a:lnTo>
                  <a:lnTo>
                    <a:pt x="657042" y="933608"/>
                  </a:lnTo>
                  <a:lnTo>
                    <a:pt x="1153435" y="1711711"/>
                  </a:lnTo>
                  <a:lnTo>
                    <a:pt x="1154518" y="1717828"/>
                  </a:lnTo>
                  <a:lnTo>
                    <a:pt x="1156828" y="1723405"/>
                  </a:lnTo>
                  <a:lnTo>
                    <a:pt x="1156828" y="2353206"/>
                  </a:lnTo>
                  <a:cubicBezTo>
                    <a:pt x="1156828" y="2361267"/>
                    <a:pt x="1150294" y="2367801"/>
                    <a:pt x="1142233" y="2367801"/>
                  </a:cubicBezTo>
                  <a:lnTo>
                    <a:pt x="1083855" y="2367801"/>
                  </a:lnTo>
                  <a:cubicBezTo>
                    <a:pt x="1075794" y="2367801"/>
                    <a:pt x="1069260" y="2361267"/>
                    <a:pt x="1069260" y="2353206"/>
                  </a:cubicBezTo>
                  <a:lnTo>
                    <a:pt x="1069260" y="1723405"/>
                  </a:lnTo>
                  <a:lnTo>
                    <a:pt x="1070945" y="1721720"/>
                  </a:lnTo>
                  <a:lnTo>
                    <a:pt x="766299" y="1244183"/>
                  </a:lnTo>
                  <a:lnTo>
                    <a:pt x="763367" y="1247387"/>
                  </a:lnTo>
                  <a:lnTo>
                    <a:pt x="49057" y="1279024"/>
                  </a:lnTo>
                  <a:cubicBezTo>
                    <a:pt x="44853" y="1279210"/>
                    <a:pt x="41294" y="1275952"/>
                    <a:pt x="41108" y="1271748"/>
                  </a:cubicBezTo>
                  <a:lnTo>
                    <a:pt x="39759" y="1241299"/>
                  </a:lnTo>
                  <a:cubicBezTo>
                    <a:pt x="39573" y="1237095"/>
                    <a:pt x="42831" y="1233536"/>
                    <a:pt x="47034" y="1233349"/>
                  </a:cubicBezTo>
                  <a:lnTo>
                    <a:pt x="739814" y="1202667"/>
                  </a:lnTo>
                  <a:lnTo>
                    <a:pt x="1961" y="46071"/>
                  </a:lnTo>
                  <a:cubicBezTo>
                    <a:pt x="-1749" y="40256"/>
                    <a:pt x="-42" y="32536"/>
                    <a:pt x="5773" y="2882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E4C71D6-D1E0-4A73-B3E3-E98FFB41E93A}"/>
                </a:ext>
              </a:extLst>
            </p:cNvPr>
            <p:cNvGrpSpPr/>
            <p:nvPr/>
          </p:nvGrpSpPr>
          <p:grpSpPr>
            <a:xfrm rot="1800000">
              <a:off x="985980" y="1917205"/>
              <a:ext cx="710526" cy="1235140"/>
              <a:chOff x="1295400" y="352572"/>
              <a:chExt cx="2338528" cy="4065168"/>
            </a:xfrm>
          </p:grpSpPr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95EDA285-F743-454B-81C7-9F0A43EE7F8B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43EE0F07-71D7-453D-A28F-5E4905ECAD4D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8C3D72E-3DC0-4BDC-B0FE-9951F3BCE21F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CDAB02B-5526-4E5C-9E2C-5C9AE3353845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C10E52E-65E7-44C8-9AA5-7E7F57D4BA68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3E21C86-7C58-4C12-AEBB-111AF761D0AD}"/>
                </a:ext>
              </a:extLst>
            </p:cNvPr>
            <p:cNvGrpSpPr/>
            <p:nvPr/>
          </p:nvGrpSpPr>
          <p:grpSpPr>
            <a:xfrm rot="19800000" flipH="1">
              <a:off x="1876710" y="1890752"/>
              <a:ext cx="710526" cy="1235140"/>
              <a:chOff x="1295400" y="352572"/>
              <a:chExt cx="2338528" cy="4065168"/>
            </a:xfrm>
          </p:grpSpPr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CFBF99DD-CD11-447A-ACA8-42C7F5995177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0AAF4D64-035F-401B-9857-340A543B5B7A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47580EA-9EC5-4865-885C-939435D4B47B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0D20F32-0FC1-4B7D-93D9-A4BAB370463D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CCBDA75-D30F-4AF0-A92B-ED74CFAECE86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A6738948-8D0A-4B1A-A6AD-BA15F38101B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南部さけ（県の魚）</a:t>
            </a:r>
          </a:p>
        </p:txBody>
      </p: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F9360309-4EAA-4355-9C38-CE9BC5E2D6AB}"/>
              </a:ext>
            </a:extLst>
          </p:cNvPr>
          <p:cNvGrpSpPr/>
          <p:nvPr/>
        </p:nvGrpSpPr>
        <p:grpSpPr>
          <a:xfrm>
            <a:off x="768998" y="4657934"/>
            <a:ext cx="2507602" cy="835372"/>
            <a:chOff x="1042500" y="4692737"/>
            <a:chExt cx="4091087" cy="1243770"/>
          </a:xfrm>
          <a:solidFill>
            <a:schemeClr val="accent1">
              <a:lumMod val="75000"/>
            </a:schemeClr>
          </a:solidFill>
        </p:grpSpPr>
        <p:sp>
          <p:nvSpPr>
            <p:cNvPr id="214" name="二等辺三角形 365">
              <a:extLst>
                <a:ext uri="{FF2B5EF4-FFF2-40B4-BE49-F238E27FC236}">
                  <a16:creationId xmlns:a16="http://schemas.microsoft.com/office/drawing/2014/main" id="{69BA6727-212B-4BD5-A9DD-63DC7BEAE8A1}"/>
                </a:ext>
              </a:extLst>
            </p:cNvPr>
            <p:cNvSpPr/>
            <p:nvPr/>
          </p:nvSpPr>
          <p:spPr>
            <a:xfrm rot="20706003" flipV="1">
              <a:off x="3575394" y="5665126"/>
              <a:ext cx="761522" cy="271381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二等辺三角形 133">
              <a:extLst>
                <a:ext uri="{FF2B5EF4-FFF2-40B4-BE49-F238E27FC236}">
                  <a16:creationId xmlns:a16="http://schemas.microsoft.com/office/drawing/2014/main" id="{6A566759-5843-4949-B2A3-256C34F3F0FD}"/>
                </a:ext>
              </a:extLst>
            </p:cNvPr>
            <p:cNvSpPr/>
            <p:nvPr/>
          </p:nvSpPr>
          <p:spPr>
            <a:xfrm>
              <a:off x="2906169" y="4692737"/>
              <a:ext cx="715241" cy="320189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241" h="320189">
                  <a:moveTo>
                    <a:pt x="0" y="320189"/>
                  </a:moveTo>
                  <a:cubicBezTo>
                    <a:pt x="227156" y="214296"/>
                    <a:pt x="638462" y="-27184"/>
                    <a:pt x="681469" y="2509"/>
                  </a:cubicBezTo>
                  <a:cubicBezTo>
                    <a:pt x="724476" y="32202"/>
                    <a:pt x="703984" y="214296"/>
                    <a:pt x="715241" y="320189"/>
                  </a:cubicBezTo>
                  <a:lnTo>
                    <a:pt x="0" y="320189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4A44A420-B2D7-4EC4-9F91-01B64F8E6580}"/>
                </a:ext>
              </a:extLst>
            </p:cNvPr>
            <p:cNvSpPr/>
            <p:nvPr/>
          </p:nvSpPr>
          <p:spPr>
            <a:xfrm rot="16200000">
              <a:off x="4292457" y="5055576"/>
              <a:ext cx="952755" cy="729504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lnTo>
                    <a:pt x="476378" y="624255"/>
                  </a:lnTo>
                  <a:lnTo>
                    <a:pt x="0" y="729504"/>
                  </a:lnTo>
                  <a:lnTo>
                    <a:pt x="476378" y="0"/>
                  </a:lnTo>
                  <a:lnTo>
                    <a:pt x="952755" y="729504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B2BFD1D1-AF75-428E-A3E2-86E7EC8458E7}"/>
                </a:ext>
              </a:extLst>
            </p:cNvPr>
            <p:cNvSpPr/>
            <p:nvPr/>
          </p:nvSpPr>
          <p:spPr>
            <a:xfrm>
              <a:off x="1071540" y="4892217"/>
              <a:ext cx="3835459" cy="928723"/>
            </a:xfrm>
            <a:custGeom>
              <a:avLst/>
              <a:gdLst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35934 w 3838032"/>
                <a:gd name="connsiteY4" fmla="*/ 368404 h 928006"/>
                <a:gd name="connsiteX5" fmla="*/ 101723 w 3838032"/>
                <a:gd name="connsiteY5" fmla="*/ 389590 h 928006"/>
                <a:gd name="connsiteX6" fmla="*/ 428341 w 3838032"/>
                <a:gd name="connsiteY6" fmla="*/ 370433 h 928006"/>
                <a:gd name="connsiteX7" fmla="*/ 113823 w 3838032"/>
                <a:gd name="connsiteY7" fmla="*/ 341760 h 928006"/>
                <a:gd name="connsiteX8" fmla="*/ 0 w 3838032"/>
                <a:gd name="connsiteY8" fmla="*/ 303748 h 928006"/>
                <a:gd name="connsiteX9" fmla="*/ 45920 w 3838032"/>
                <a:gd name="connsiteY9" fmla="*/ 247852 h 928006"/>
                <a:gd name="connsiteX10" fmla="*/ 1781812 w 3838032"/>
                <a:gd name="connsiteY10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006"/>
                <a:gd name="connsiteX1" fmla="*/ 3838013 w 3838032"/>
                <a:gd name="connsiteY1" fmla="*/ 516989 h 928006"/>
                <a:gd name="connsiteX2" fmla="*/ 1746642 w 3838032"/>
                <a:gd name="connsiteY2" fmla="*/ 927198 h 928006"/>
                <a:gd name="connsiteX3" fmla="*/ 40682 w 3838032"/>
                <a:gd name="connsiteY3" fmla="*/ 376252 h 928006"/>
                <a:gd name="connsiteX4" fmla="*/ 101723 w 3838032"/>
                <a:gd name="connsiteY4" fmla="*/ 389590 h 928006"/>
                <a:gd name="connsiteX5" fmla="*/ 428341 w 3838032"/>
                <a:gd name="connsiteY5" fmla="*/ 370433 h 928006"/>
                <a:gd name="connsiteX6" fmla="*/ 113823 w 3838032"/>
                <a:gd name="connsiteY6" fmla="*/ 341760 h 928006"/>
                <a:gd name="connsiteX7" fmla="*/ 0 w 3838032"/>
                <a:gd name="connsiteY7" fmla="*/ 303748 h 928006"/>
                <a:gd name="connsiteX8" fmla="*/ 45920 w 3838032"/>
                <a:gd name="connsiteY8" fmla="*/ 247852 h 928006"/>
                <a:gd name="connsiteX9" fmla="*/ 1781812 w 3838032"/>
                <a:gd name="connsiteY9" fmla="*/ 1272 h 928006"/>
                <a:gd name="connsiteX0" fmla="*/ 1781812 w 3838032"/>
                <a:gd name="connsiteY0" fmla="*/ 1272 h 928361"/>
                <a:gd name="connsiteX1" fmla="*/ 3838013 w 3838032"/>
                <a:gd name="connsiteY1" fmla="*/ 516989 h 928361"/>
                <a:gd name="connsiteX2" fmla="*/ 1746642 w 3838032"/>
                <a:gd name="connsiteY2" fmla="*/ 927198 h 928361"/>
                <a:gd name="connsiteX3" fmla="*/ 2582 w 3838032"/>
                <a:gd name="connsiteY3" fmla="*/ 388952 h 928361"/>
                <a:gd name="connsiteX4" fmla="*/ 101723 w 3838032"/>
                <a:gd name="connsiteY4" fmla="*/ 389590 h 928361"/>
                <a:gd name="connsiteX5" fmla="*/ 428341 w 3838032"/>
                <a:gd name="connsiteY5" fmla="*/ 370433 h 928361"/>
                <a:gd name="connsiteX6" fmla="*/ 113823 w 3838032"/>
                <a:gd name="connsiteY6" fmla="*/ 341760 h 928361"/>
                <a:gd name="connsiteX7" fmla="*/ 0 w 3838032"/>
                <a:gd name="connsiteY7" fmla="*/ 303748 h 928361"/>
                <a:gd name="connsiteX8" fmla="*/ 45920 w 3838032"/>
                <a:gd name="connsiteY8" fmla="*/ 247852 h 928361"/>
                <a:gd name="connsiteX9" fmla="*/ 1781812 w 3838032"/>
                <a:gd name="connsiteY9" fmla="*/ 1272 h 928361"/>
                <a:gd name="connsiteX0" fmla="*/ 1781812 w 3838032"/>
                <a:gd name="connsiteY0" fmla="*/ 1634 h 928723"/>
                <a:gd name="connsiteX1" fmla="*/ 3838013 w 3838032"/>
                <a:gd name="connsiteY1" fmla="*/ 517351 h 928723"/>
                <a:gd name="connsiteX2" fmla="*/ 1746642 w 3838032"/>
                <a:gd name="connsiteY2" fmla="*/ 927560 h 928723"/>
                <a:gd name="connsiteX3" fmla="*/ 2582 w 3838032"/>
                <a:gd name="connsiteY3" fmla="*/ 389314 h 928723"/>
                <a:gd name="connsiteX4" fmla="*/ 101723 w 3838032"/>
                <a:gd name="connsiteY4" fmla="*/ 389952 h 928723"/>
                <a:gd name="connsiteX5" fmla="*/ 428341 w 3838032"/>
                <a:gd name="connsiteY5" fmla="*/ 370795 h 928723"/>
                <a:gd name="connsiteX6" fmla="*/ 113823 w 3838032"/>
                <a:gd name="connsiteY6" fmla="*/ 342122 h 928723"/>
                <a:gd name="connsiteX7" fmla="*/ 0 w 3838032"/>
                <a:gd name="connsiteY7" fmla="*/ 304110 h 928723"/>
                <a:gd name="connsiteX8" fmla="*/ 71320 w 3838032"/>
                <a:gd name="connsiteY8" fmla="*/ 216464 h 928723"/>
                <a:gd name="connsiteX9" fmla="*/ 1781812 w 3838032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111250 w 3835459"/>
                <a:gd name="connsiteY6" fmla="*/ 3421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25550 w 3835459"/>
                <a:gd name="connsiteY6" fmla="*/ 31037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38250 w 3835459"/>
                <a:gd name="connsiteY6" fmla="*/ 294497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  <a:gd name="connsiteX0" fmla="*/ 1779239 w 3835459"/>
                <a:gd name="connsiteY0" fmla="*/ 1634 h 928723"/>
                <a:gd name="connsiteX1" fmla="*/ 3835440 w 3835459"/>
                <a:gd name="connsiteY1" fmla="*/ 517351 h 928723"/>
                <a:gd name="connsiteX2" fmla="*/ 1744069 w 3835459"/>
                <a:gd name="connsiteY2" fmla="*/ 927560 h 928723"/>
                <a:gd name="connsiteX3" fmla="*/ 9 w 3835459"/>
                <a:gd name="connsiteY3" fmla="*/ 389314 h 928723"/>
                <a:gd name="connsiteX4" fmla="*/ 99150 w 3835459"/>
                <a:gd name="connsiteY4" fmla="*/ 389952 h 928723"/>
                <a:gd name="connsiteX5" fmla="*/ 425768 w 3835459"/>
                <a:gd name="connsiteY5" fmla="*/ 370795 h 928723"/>
                <a:gd name="connsiteX6" fmla="*/ 216025 w 3835459"/>
                <a:gd name="connsiteY6" fmla="*/ 304022 h 928723"/>
                <a:gd name="connsiteX7" fmla="*/ 19652 w 3835459"/>
                <a:gd name="connsiteY7" fmla="*/ 246960 h 928723"/>
                <a:gd name="connsiteX8" fmla="*/ 68747 w 3835459"/>
                <a:gd name="connsiteY8" fmla="*/ 216464 h 928723"/>
                <a:gd name="connsiteX9" fmla="*/ 1779239 w 3835459"/>
                <a:gd name="connsiteY9" fmla="*/ 1634 h 92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5459" h="928723">
                  <a:moveTo>
                    <a:pt x="1779239" y="1634"/>
                  </a:moveTo>
                  <a:cubicBezTo>
                    <a:pt x="2524720" y="19218"/>
                    <a:pt x="3841302" y="363030"/>
                    <a:pt x="3835440" y="517351"/>
                  </a:cubicBezTo>
                  <a:cubicBezTo>
                    <a:pt x="3829578" y="671672"/>
                    <a:pt x="2383307" y="948899"/>
                    <a:pt x="1744069" y="927560"/>
                  </a:cubicBezTo>
                  <a:cubicBezTo>
                    <a:pt x="1104831" y="906221"/>
                    <a:pt x="961" y="439240"/>
                    <a:pt x="9" y="389314"/>
                  </a:cubicBezTo>
                  <a:cubicBezTo>
                    <a:pt x="-943" y="339388"/>
                    <a:pt x="78803" y="385506"/>
                    <a:pt x="99150" y="389952"/>
                  </a:cubicBezTo>
                  <a:cubicBezTo>
                    <a:pt x="266171" y="432204"/>
                    <a:pt x="412403" y="423627"/>
                    <a:pt x="425768" y="370795"/>
                  </a:cubicBezTo>
                  <a:cubicBezTo>
                    <a:pt x="346760" y="341570"/>
                    <a:pt x="322311" y="334122"/>
                    <a:pt x="216025" y="304022"/>
                  </a:cubicBezTo>
                  <a:cubicBezTo>
                    <a:pt x="109739" y="273922"/>
                    <a:pt x="92518" y="262806"/>
                    <a:pt x="19652" y="246960"/>
                  </a:cubicBezTo>
                  <a:lnTo>
                    <a:pt x="68747" y="216464"/>
                  </a:lnTo>
                  <a:cubicBezTo>
                    <a:pt x="280454" y="81172"/>
                    <a:pt x="1126943" y="-13752"/>
                    <a:pt x="1779239" y="1634"/>
                  </a:cubicBezTo>
                  <a:close/>
                </a:path>
              </a:pathLst>
            </a:custGeom>
            <a:gradFill>
              <a:gsLst>
                <a:gs pos="6400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ひし形 135">
              <a:extLst>
                <a:ext uri="{FF2B5EF4-FFF2-40B4-BE49-F238E27FC236}">
                  <a16:creationId xmlns:a16="http://schemas.microsoft.com/office/drawing/2014/main" id="{7CC931B6-AA18-4D31-9027-475FBE8A8797}"/>
                </a:ext>
              </a:extLst>
            </p:cNvPr>
            <p:cNvSpPr/>
            <p:nvPr/>
          </p:nvSpPr>
          <p:spPr>
            <a:xfrm>
              <a:off x="2857498" y="5755481"/>
              <a:ext cx="529231" cy="10124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C81147AB-6A0C-45C8-B422-9EC1C445D7E7}"/>
                </a:ext>
              </a:extLst>
            </p:cNvPr>
            <p:cNvSpPr/>
            <p:nvPr/>
          </p:nvSpPr>
          <p:spPr>
            <a:xfrm>
              <a:off x="1063854" y="4942279"/>
              <a:ext cx="860490" cy="653835"/>
            </a:xfrm>
            <a:custGeom>
              <a:avLst/>
              <a:gdLst>
                <a:gd name="connsiteX0" fmla="*/ 753501 w 860490"/>
                <a:gd name="connsiteY0" fmla="*/ 0 h 653835"/>
                <a:gd name="connsiteX1" fmla="*/ 776189 w 860490"/>
                <a:gd name="connsiteY1" fmla="*/ 29286 h 653835"/>
                <a:gd name="connsiteX2" fmla="*/ 860490 w 860490"/>
                <a:gd name="connsiteY2" fmla="*/ 323214 h 653835"/>
                <a:gd name="connsiteX3" fmla="*/ 776189 w 860490"/>
                <a:gd name="connsiteY3" fmla="*/ 617142 h 653835"/>
                <a:gd name="connsiteX4" fmla="*/ 747763 w 860490"/>
                <a:gd name="connsiteY4" fmla="*/ 653835 h 653835"/>
                <a:gd name="connsiteX5" fmla="*/ 632682 w 860490"/>
                <a:gd name="connsiteY5" fmla="*/ 615919 h 653835"/>
                <a:gd name="connsiteX6" fmla="*/ 9 w 860490"/>
                <a:gd name="connsiteY6" fmla="*/ 336076 h 653835"/>
                <a:gd name="connsiteX7" fmla="*/ 99150 w 860490"/>
                <a:gd name="connsiteY7" fmla="*/ 336714 h 653835"/>
                <a:gd name="connsiteX8" fmla="*/ 425768 w 860490"/>
                <a:gd name="connsiteY8" fmla="*/ 317557 h 653835"/>
                <a:gd name="connsiteX9" fmla="*/ 216025 w 860490"/>
                <a:gd name="connsiteY9" fmla="*/ 250784 h 653835"/>
                <a:gd name="connsiteX10" fmla="*/ 19652 w 860490"/>
                <a:gd name="connsiteY10" fmla="*/ 193722 h 653835"/>
                <a:gd name="connsiteX11" fmla="*/ 68747 w 860490"/>
                <a:gd name="connsiteY11" fmla="*/ 163226 h 653835"/>
                <a:gd name="connsiteX12" fmla="*/ 641698 w 860490"/>
                <a:gd name="connsiteY12" fmla="*/ 14692 h 653835"/>
                <a:gd name="connsiteX13" fmla="*/ 753501 w 860490"/>
                <a:gd name="connsiteY13" fmla="*/ 0 h 65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0490" h="653835">
                  <a:moveTo>
                    <a:pt x="753501" y="0"/>
                  </a:moveTo>
                  <a:lnTo>
                    <a:pt x="776189" y="29286"/>
                  </a:lnTo>
                  <a:cubicBezTo>
                    <a:pt x="829412" y="113190"/>
                    <a:pt x="860490" y="214337"/>
                    <a:pt x="860490" y="323214"/>
                  </a:cubicBezTo>
                  <a:cubicBezTo>
                    <a:pt x="860490" y="432092"/>
                    <a:pt x="829412" y="533239"/>
                    <a:pt x="776189" y="617142"/>
                  </a:cubicBezTo>
                  <a:lnTo>
                    <a:pt x="747763" y="653835"/>
                  </a:lnTo>
                  <a:lnTo>
                    <a:pt x="632682" y="615919"/>
                  </a:lnTo>
                  <a:cubicBezTo>
                    <a:pt x="276691" y="490266"/>
                    <a:pt x="485" y="361039"/>
                    <a:pt x="9" y="336076"/>
                  </a:cubicBezTo>
                  <a:cubicBezTo>
                    <a:pt x="-943" y="286150"/>
                    <a:pt x="78803" y="332268"/>
                    <a:pt x="99150" y="336714"/>
                  </a:cubicBezTo>
                  <a:cubicBezTo>
                    <a:pt x="266171" y="378966"/>
                    <a:pt x="412403" y="370389"/>
                    <a:pt x="425768" y="317557"/>
                  </a:cubicBezTo>
                  <a:cubicBezTo>
                    <a:pt x="346760" y="288332"/>
                    <a:pt x="322311" y="280884"/>
                    <a:pt x="216025" y="250784"/>
                  </a:cubicBezTo>
                  <a:cubicBezTo>
                    <a:pt x="109739" y="220684"/>
                    <a:pt x="92518" y="209568"/>
                    <a:pt x="19652" y="193722"/>
                  </a:cubicBezTo>
                  <a:lnTo>
                    <a:pt x="68747" y="163226"/>
                  </a:lnTo>
                  <a:cubicBezTo>
                    <a:pt x="161369" y="104036"/>
                    <a:pt x="375492" y="52572"/>
                    <a:pt x="641698" y="14692"/>
                  </a:cubicBezTo>
                  <a:lnTo>
                    <a:pt x="753501" y="0"/>
                  </a:lnTo>
                  <a:close/>
                </a:path>
              </a:pathLst>
            </a:custGeom>
            <a:gradFill>
              <a:gsLst>
                <a:gs pos="50000">
                  <a:srgbClr val="0070C0"/>
                </a:gs>
                <a:gs pos="100000">
                  <a:srgbClr val="002060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C5019FA-857B-4035-A353-5897947116CF}"/>
                </a:ext>
              </a:extLst>
            </p:cNvPr>
            <p:cNvSpPr/>
            <p:nvPr/>
          </p:nvSpPr>
          <p:spPr>
            <a:xfrm>
              <a:off x="1817356" y="4899294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pattFill prst="openDmnd">
              <a:fgClr>
                <a:schemeClr val="accent1">
                  <a:lumMod val="75000"/>
                </a:schemeClr>
              </a:fgClr>
              <a:bgClr>
                <a:schemeClr val="accent1">
                  <a:lumMod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ひし形 135">
              <a:extLst>
                <a:ext uri="{FF2B5EF4-FFF2-40B4-BE49-F238E27FC236}">
                  <a16:creationId xmlns:a16="http://schemas.microsoft.com/office/drawing/2014/main" id="{572A52C3-134A-465A-827A-A7ADECEF705F}"/>
                </a:ext>
              </a:extLst>
            </p:cNvPr>
            <p:cNvSpPr/>
            <p:nvPr/>
          </p:nvSpPr>
          <p:spPr>
            <a:xfrm>
              <a:off x="1910175" y="5362688"/>
              <a:ext cx="556800" cy="263412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8096" h="343183">
                  <a:moveTo>
                    <a:pt x="0" y="106209"/>
                  </a:moveTo>
                  <a:lnTo>
                    <a:pt x="10208" y="0"/>
                  </a:lnTo>
                  <a:cubicBezTo>
                    <a:pt x="130841" y="64238"/>
                    <a:pt x="673975" y="145777"/>
                    <a:pt x="715006" y="202925"/>
                  </a:cubicBezTo>
                  <a:cubicBezTo>
                    <a:pt x="756037" y="260073"/>
                    <a:pt x="377025" y="348986"/>
                    <a:pt x="256392" y="342886"/>
                  </a:cubicBezTo>
                  <a:cubicBezTo>
                    <a:pt x="135759" y="336786"/>
                    <a:pt x="85464" y="199755"/>
                    <a:pt x="0" y="106209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月 222">
              <a:extLst>
                <a:ext uri="{FF2B5EF4-FFF2-40B4-BE49-F238E27FC236}">
                  <a16:creationId xmlns:a16="http://schemas.microsoft.com/office/drawing/2014/main" id="{B175D4BB-E0D5-4AF8-89CF-0B14986819F0}"/>
                </a:ext>
              </a:extLst>
            </p:cNvPr>
            <p:cNvSpPr/>
            <p:nvPr/>
          </p:nvSpPr>
          <p:spPr>
            <a:xfrm rot="10800000">
              <a:off x="1828799" y="4987925"/>
              <a:ext cx="131867" cy="557656"/>
            </a:xfrm>
            <a:prstGeom prst="moon">
              <a:avLst>
                <a:gd name="adj" fmla="val 37133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四角形: 角を丸くする 141">
              <a:extLst>
                <a:ext uri="{FF2B5EF4-FFF2-40B4-BE49-F238E27FC236}">
                  <a16:creationId xmlns:a16="http://schemas.microsoft.com/office/drawing/2014/main" id="{0EBC704B-6B4C-4494-AA1F-9373200B96A6}"/>
                </a:ext>
              </a:extLst>
            </p:cNvPr>
            <p:cNvSpPr/>
            <p:nvPr/>
          </p:nvSpPr>
          <p:spPr>
            <a:xfrm rot="11128420">
              <a:off x="1042500" y="5265654"/>
              <a:ext cx="493717" cy="65616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7E0F6026-C87A-47C3-9628-26AA1D47BBE1}"/>
                </a:ext>
              </a:extLst>
            </p:cNvPr>
            <p:cNvSpPr/>
            <p:nvPr/>
          </p:nvSpPr>
          <p:spPr>
            <a:xfrm>
              <a:off x="1440836" y="5066264"/>
              <a:ext cx="121544" cy="12154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2CCD8344-D49C-431F-A356-8D02C01D0EED}"/>
                </a:ext>
              </a:extLst>
            </p:cNvPr>
            <p:cNvSpPr/>
            <p:nvPr/>
          </p:nvSpPr>
          <p:spPr>
            <a:xfrm>
              <a:off x="1473198" y="5098460"/>
              <a:ext cx="57152" cy="5715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61D6BDE-95B4-40B1-959A-E4631E2D3403}"/>
                </a:ext>
              </a:extLst>
            </p:cNvPr>
            <p:cNvSpPr/>
            <p:nvPr/>
          </p:nvSpPr>
          <p:spPr>
            <a:xfrm>
              <a:off x="1812421" y="4885162"/>
              <a:ext cx="3058924" cy="490374"/>
            </a:xfrm>
            <a:custGeom>
              <a:avLst/>
              <a:gdLst>
                <a:gd name="connsiteX0" fmla="*/ 773643 w 3058923"/>
                <a:gd name="connsiteY0" fmla="*/ 898 h 490374"/>
                <a:gd name="connsiteX1" fmla="*/ 1025738 w 3058923"/>
                <a:gd name="connsiteY1" fmla="*/ 1634 h 490374"/>
                <a:gd name="connsiteX2" fmla="*/ 3025846 w 3058923"/>
                <a:gd name="connsiteY2" fmla="*/ 451606 h 490374"/>
                <a:gd name="connsiteX3" fmla="*/ 3058923 w 3058923"/>
                <a:gd name="connsiteY3" fmla="*/ 490374 h 490374"/>
                <a:gd name="connsiteX4" fmla="*/ 2972100 w 3058923"/>
                <a:gd name="connsiteY4" fmla="*/ 474138 h 490374"/>
                <a:gd name="connsiteX5" fmla="*/ 1344566 w 3058923"/>
                <a:gd name="connsiteY5" fmla="*/ 303137 h 490374"/>
                <a:gd name="connsiteX6" fmla="*/ 707545 w 3058923"/>
                <a:gd name="connsiteY6" fmla="*/ 309801 h 490374"/>
                <a:gd name="connsiteX7" fmla="*/ 102358 w 3058923"/>
                <a:gd name="connsiteY7" fmla="*/ 343831 h 490374"/>
                <a:gd name="connsiteX8" fmla="*/ 84797 w 3058923"/>
                <a:gd name="connsiteY8" fmla="*/ 220123 h 490374"/>
                <a:gd name="connsiteX9" fmla="*/ 22688 w 3058923"/>
                <a:gd name="connsiteY9" fmla="*/ 82524 h 490374"/>
                <a:gd name="connsiteX10" fmla="*/ 0 w 3058923"/>
                <a:gd name="connsiteY10" fmla="*/ 53238 h 490374"/>
                <a:gd name="connsiteX11" fmla="*/ 5271 w 3058923"/>
                <a:gd name="connsiteY11" fmla="*/ 52545 h 490374"/>
                <a:gd name="connsiteX12" fmla="*/ 773643 w 3058923"/>
                <a:gd name="connsiteY12" fmla="*/ 898 h 49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58923" h="490374">
                  <a:moveTo>
                    <a:pt x="773643" y="898"/>
                  </a:moveTo>
                  <a:cubicBezTo>
                    <a:pt x="859630" y="-489"/>
                    <a:pt x="944201" y="-289"/>
                    <a:pt x="1025738" y="1634"/>
                  </a:cubicBezTo>
                  <a:cubicBezTo>
                    <a:pt x="1678034" y="17020"/>
                    <a:pt x="2767579" y="282175"/>
                    <a:pt x="3025846" y="451606"/>
                  </a:cubicBezTo>
                  <a:lnTo>
                    <a:pt x="3058923" y="490374"/>
                  </a:lnTo>
                  <a:lnTo>
                    <a:pt x="2972100" y="474138"/>
                  </a:lnTo>
                  <a:cubicBezTo>
                    <a:pt x="2448252" y="385202"/>
                    <a:pt x="1807708" y="310415"/>
                    <a:pt x="1344566" y="303137"/>
                  </a:cubicBezTo>
                  <a:cubicBezTo>
                    <a:pt x="1141941" y="299953"/>
                    <a:pt x="924236" y="302476"/>
                    <a:pt x="707545" y="309801"/>
                  </a:cubicBezTo>
                  <a:lnTo>
                    <a:pt x="102358" y="343831"/>
                  </a:lnTo>
                  <a:lnTo>
                    <a:pt x="84797" y="220123"/>
                  </a:lnTo>
                  <a:cubicBezTo>
                    <a:pt x="70375" y="170739"/>
                    <a:pt x="49300" y="124476"/>
                    <a:pt x="22688" y="82524"/>
                  </a:cubicBezTo>
                  <a:lnTo>
                    <a:pt x="0" y="53238"/>
                  </a:lnTo>
                  <a:lnTo>
                    <a:pt x="5271" y="52545"/>
                  </a:lnTo>
                  <a:cubicBezTo>
                    <a:pt x="244988" y="23506"/>
                    <a:pt x="515684" y="5061"/>
                    <a:pt x="773643" y="898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tx1">
                    <a:alpha val="0"/>
                  </a:schemeClr>
                </a:gs>
                <a:gs pos="100000">
                  <a:schemeClr val="tx1"/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角を丸くする 141">
              <a:extLst>
                <a:ext uri="{FF2B5EF4-FFF2-40B4-BE49-F238E27FC236}">
                  <a16:creationId xmlns:a16="http://schemas.microsoft.com/office/drawing/2014/main" id="{87AE4410-C918-4A56-A3D9-F33DB7074253}"/>
                </a:ext>
              </a:extLst>
            </p:cNvPr>
            <p:cNvSpPr/>
            <p:nvPr/>
          </p:nvSpPr>
          <p:spPr>
            <a:xfrm rot="1151027">
              <a:off x="1046958" y="5157830"/>
              <a:ext cx="502919" cy="79520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17C855E-AB3D-465C-AE8C-8B7DDB0B7CD9}"/>
              </a:ext>
            </a:extLst>
          </p:cNvPr>
          <p:cNvGrpSpPr/>
          <p:nvPr/>
        </p:nvGrpSpPr>
        <p:grpSpPr>
          <a:xfrm>
            <a:off x="3751354" y="1342245"/>
            <a:ext cx="2403291" cy="1862031"/>
            <a:chOff x="853249" y="2188132"/>
            <a:chExt cx="1473288" cy="1141480"/>
          </a:xfrm>
          <a:solidFill>
            <a:srgbClr val="339933"/>
          </a:solidFill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4A47F1C-EE98-4757-88B4-5F61B8D9C273}"/>
                </a:ext>
              </a:extLst>
            </p:cNvPr>
            <p:cNvGrpSpPr/>
            <p:nvPr/>
          </p:nvGrpSpPr>
          <p:grpSpPr>
            <a:xfrm>
              <a:off x="1472695" y="3073429"/>
              <a:ext cx="227518" cy="256183"/>
              <a:chOff x="1472695" y="3073429"/>
              <a:chExt cx="227518" cy="256183"/>
            </a:xfrm>
            <a:grpFill/>
          </p:grpSpPr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F14A5B20-60BE-4AB5-B468-1C2E25EF5CA4}"/>
                  </a:ext>
                </a:extLst>
              </p:cNvPr>
              <p:cNvSpPr/>
              <p:nvPr/>
            </p:nvSpPr>
            <p:spPr>
              <a:xfrm>
                <a:off x="1472695" y="3073430"/>
                <a:ext cx="227518" cy="225972"/>
              </a:xfrm>
              <a:prstGeom prst="trapezoid">
                <a:avLst>
                  <a:gd name="adj" fmla="val 3659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407F9686-1007-4CA9-AB9B-849DBCF024B8}"/>
                  </a:ext>
                </a:extLst>
              </p:cNvPr>
              <p:cNvSpPr/>
              <p:nvPr/>
            </p:nvSpPr>
            <p:spPr>
              <a:xfrm>
                <a:off x="1503762" y="3073429"/>
                <a:ext cx="165604" cy="237133"/>
              </a:xfrm>
              <a:prstGeom prst="trapezoid">
                <a:avLst>
                  <a:gd name="adj" fmla="val 3659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B82D7343-20C9-4C5C-BCF9-F8DEF4BE302F}"/>
                  </a:ext>
                </a:extLst>
              </p:cNvPr>
              <p:cNvSpPr/>
              <p:nvPr/>
            </p:nvSpPr>
            <p:spPr>
              <a:xfrm>
                <a:off x="1551497" y="3092479"/>
                <a:ext cx="70134" cy="237133"/>
              </a:xfrm>
              <a:prstGeom prst="trapezoid">
                <a:avLst>
                  <a:gd name="adj" fmla="val 3659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A8C83CB9-082F-40B2-A243-9785CA857FDE}"/>
                </a:ext>
              </a:extLst>
            </p:cNvPr>
            <p:cNvGrpSpPr/>
            <p:nvPr/>
          </p:nvGrpSpPr>
          <p:grpSpPr>
            <a:xfrm rot="20700000">
              <a:off x="1674673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E87EE384-9E5D-48C6-8C70-EB19A86F091D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7D7ACDCB-C366-4455-821E-FD32DA0475C0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298DB1F5-98A8-48F4-AAC9-94C2811F51E7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24EE7C4-F103-4AA1-BB2F-5AEAF212AD6C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D07A9640-C00F-49F1-94F9-B094C3672B40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DF805C64-7804-44E6-8985-643C8DF1A5D4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419650BD-EE3B-421C-AF7A-9B4B8D764A67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91A5534A-4891-41AB-AEA8-4C2C7CEB14DA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3E58387-3D82-47E5-8F56-A203D85BF759}"/>
                </a:ext>
              </a:extLst>
            </p:cNvPr>
            <p:cNvGrpSpPr/>
            <p:nvPr/>
          </p:nvGrpSpPr>
          <p:grpSpPr>
            <a:xfrm rot="900000" flipH="1">
              <a:off x="853249" y="2381662"/>
              <a:ext cx="651864" cy="451985"/>
              <a:chOff x="2364864" y="2209936"/>
              <a:chExt cx="582109" cy="403619"/>
            </a:xfrm>
            <a:grpFill/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EB7AE3E-56F5-45DA-891A-3EC59DC34C66}"/>
                  </a:ext>
                </a:extLst>
              </p:cNvPr>
              <p:cNvSpPr/>
              <p:nvPr/>
            </p:nvSpPr>
            <p:spPr>
              <a:xfrm rot="20700000">
                <a:off x="2682589" y="2229619"/>
                <a:ext cx="97142" cy="38393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CC76B3F2-0D57-4C37-83E5-06D6265EC0EA}"/>
                  </a:ext>
                </a:extLst>
              </p:cNvPr>
              <p:cNvSpPr/>
              <p:nvPr/>
            </p:nvSpPr>
            <p:spPr>
              <a:xfrm rot="900000">
                <a:off x="2518306" y="2229619"/>
                <a:ext cx="97142" cy="3839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3D1AF37-FBE7-44B3-BD90-1AC95FE87990}"/>
                  </a:ext>
                </a:extLst>
              </p:cNvPr>
              <p:cNvSpPr/>
              <p:nvPr/>
            </p:nvSpPr>
            <p:spPr>
              <a:xfrm>
                <a:off x="2594587" y="2228851"/>
                <a:ext cx="97142" cy="3839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1F237672-9DBD-482B-AAFA-6058DB74FE1E}"/>
                  </a:ext>
                </a:extLst>
              </p:cNvPr>
              <p:cNvSpPr/>
              <p:nvPr/>
            </p:nvSpPr>
            <p:spPr>
              <a:xfrm rot="19800000">
                <a:off x="2738686" y="2231766"/>
                <a:ext cx="97142" cy="34979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F345B420-BBFB-46EF-9245-32F6CBDFD304}"/>
                  </a:ext>
                </a:extLst>
              </p:cNvPr>
              <p:cNvSpPr/>
              <p:nvPr/>
            </p:nvSpPr>
            <p:spPr>
              <a:xfrm rot="18900000">
                <a:off x="2805426" y="2216777"/>
                <a:ext cx="97142" cy="2638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22B1838E-3206-4359-9FC8-EA8DF2A6814D}"/>
                  </a:ext>
                </a:extLst>
              </p:cNvPr>
              <p:cNvSpPr/>
              <p:nvPr/>
            </p:nvSpPr>
            <p:spPr>
              <a:xfrm rot="1503696">
                <a:off x="2436096" y="2240630"/>
                <a:ext cx="97142" cy="32984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03A69C4E-02A7-4241-B021-C795218FBC5D}"/>
                  </a:ext>
                </a:extLst>
              </p:cNvPr>
              <p:cNvSpPr/>
              <p:nvPr/>
            </p:nvSpPr>
            <p:spPr>
              <a:xfrm rot="2238715">
                <a:off x="2377487" y="2252709"/>
                <a:ext cx="97142" cy="2546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057A8627-E943-419A-9CA0-9F80741AEF31}"/>
                  </a:ext>
                </a:extLst>
              </p:cNvPr>
              <p:cNvSpPr/>
              <p:nvPr/>
            </p:nvSpPr>
            <p:spPr>
              <a:xfrm rot="5400000">
                <a:off x="2571452" y="2003348"/>
                <a:ext cx="168933" cy="582109"/>
              </a:xfrm>
              <a:prstGeom prst="moon">
                <a:avLst>
                  <a:gd name="adj" fmla="val 35249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09EF240-9D73-4E9D-B250-97011F7A10A4}"/>
                </a:ext>
              </a:extLst>
            </p:cNvPr>
            <p:cNvSpPr/>
            <p:nvPr/>
          </p:nvSpPr>
          <p:spPr>
            <a:xfrm>
              <a:off x="1377248" y="2563383"/>
              <a:ext cx="423532" cy="548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270DF46-C9C2-4B62-A751-5A732DDF783A}"/>
                </a:ext>
              </a:extLst>
            </p:cNvPr>
            <p:cNvSpPr/>
            <p:nvPr/>
          </p:nvSpPr>
          <p:spPr>
            <a:xfrm>
              <a:off x="1440869" y="2409873"/>
              <a:ext cx="290358" cy="329994"/>
            </a:xfrm>
            <a:custGeom>
              <a:avLst/>
              <a:gdLst>
                <a:gd name="connsiteX0" fmla="*/ 45884 w 190346"/>
                <a:gd name="connsiteY0" fmla="*/ 0 h 329994"/>
                <a:gd name="connsiteX1" fmla="*/ 144461 w 190346"/>
                <a:gd name="connsiteY1" fmla="*/ 0 h 329994"/>
                <a:gd name="connsiteX2" fmla="*/ 190346 w 190346"/>
                <a:gd name="connsiteY2" fmla="*/ 178281 h 329994"/>
                <a:gd name="connsiteX3" fmla="*/ 189460 w 190346"/>
                <a:gd name="connsiteY3" fmla="*/ 178457 h 329994"/>
                <a:gd name="connsiteX4" fmla="*/ 183211 w 190346"/>
                <a:gd name="connsiteY4" fmla="*/ 286287 h 329994"/>
                <a:gd name="connsiteX5" fmla="*/ 129684 w 190346"/>
                <a:gd name="connsiteY5" fmla="*/ 242399 h 329994"/>
                <a:gd name="connsiteX6" fmla="*/ 95172 w 190346"/>
                <a:gd name="connsiteY6" fmla="*/ 329994 h 329994"/>
                <a:gd name="connsiteX7" fmla="*/ 60660 w 190346"/>
                <a:gd name="connsiteY7" fmla="*/ 242399 h 329994"/>
                <a:gd name="connsiteX8" fmla="*/ 7133 w 190346"/>
                <a:gd name="connsiteY8" fmla="*/ 286287 h 329994"/>
                <a:gd name="connsiteX9" fmla="*/ 884 w 190346"/>
                <a:gd name="connsiteY9" fmla="*/ 178457 h 329994"/>
                <a:gd name="connsiteX10" fmla="*/ 0 w 190346"/>
                <a:gd name="connsiteY10" fmla="*/ 178281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41847 w 242733"/>
                <a:gd name="connsiteY3" fmla="*/ 178457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1853"/>
                <a:gd name="connsiteY0" fmla="*/ 0 h 329994"/>
                <a:gd name="connsiteX1" fmla="*/ 196848 w 291853"/>
                <a:gd name="connsiteY1" fmla="*/ 0 h 329994"/>
                <a:gd name="connsiteX2" fmla="*/ 242733 w 291853"/>
                <a:gd name="connsiteY2" fmla="*/ 178281 h 329994"/>
                <a:gd name="connsiteX3" fmla="*/ 291853 w 291853"/>
                <a:gd name="connsiteY3" fmla="*/ 226082 h 329994"/>
                <a:gd name="connsiteX4" fmla="*/ 235598 w 291853"/>
                <a:gd name="connsiteY4" fmla="*/ 286287 h 329994"/>
                <a:gd name="connsiteX5" fmla="*/ 182071 w 291853"/>
                <a:gd name="connsiteY5" fmla="*/ 242399 h 329994"/>
                <a:gd name="connsiteX6" fmla="*/ 147559 w 291853"/>
                <a:gd name="connsiteY6" fmla="*/ 329994 h 329994"/>
                <a:gd name="connsiteX7" fmla="*/ 113047 w 291853"/>
                <a:gd name="connsiteY7" fmla="*/ 242399 h 329994"/>
                <a:gd name="connsiteX8" fmla="*/ 59520 w 291853"/>
                <a:gd name="connsiteY8" fmla="*/ 286287 h 329994"/>
                <a:gd name="connsiteX9" fmla="*/ 53271 w 291853"/>
                <a:gd name="connsiteY9" fmla="*/ 178457 h 329994"/>
                <a:gd name="connsiteX10" fmla="*/ 0 w 291853"/>
                <a:gd name="connsiteY10" fmla="*/ 237812 h 329994"/>
                <a:gd name="connsiteX11" fmla="*/ 98271 w 291853"/>
                <a:gd name="connsiteY11" fmla="*/ 0 h 329994"/>
                <a:gd name="connsiteX0" fmla="*/ 98271 w 242733"/>
                <a:gd name="connsiteY0" fmla="*/ 0 h 329994"/>
                <a:gd name="connsiteX1" fmla="*/ 196848 w 242733"/>
                <a:gd name="connsiteY1" fmla="*/ 0 h 329994"/>
                <a:gd name="connsiteX2" fmla="*/ 242733 w 242733"/>
                <a:gd name="connsiteY2" fmla="*/ 178281 h 329994"/>
                <a:gd name="connsiteX3" fmla="*/ 237085 w 242733"/>
                <a:gd name="connsiteY3" fmla="*/ 214176 h 329994"/>
                <a:gd name="connsiteX4" fmla="*/ 235598 w 242733"/>
                <a:gd name="connsiteY4" fmla="*/ 286287 h 329994"/>
                <a:gd name="connsiteX5" fmla="*/ 182071 w 242733"/>
                <a:gd name="connsiteY5" fmla="*/ 242399 h 329994"/>
                <a:gd name="connsiteX6" fmla="*/ 147559 w 242733"/>
                <a:gd name="connsiteY6" fmla="*/ 329994 h 329994"/>
                <a:gd name="connsiteX7" fmla="*/ 113047 w 242733"/>
                <a:gd name="connsiteY7" fmla="*/ 242399 h 329994"/>
                <a:gd name="connsiteX8" fmla="*/ 59520 w 242733"/>
                <a:gd name="connsiteY8" fmla="*/ 286287 h 329994"/>
                <a:gd name="connsiteX9" fmla="*/ 53271 w 242733"/>
                <a:gd name="connsiteY9" fmla="*/ 178457 h 329994"/>
                <a:gd name="connsiteX10" fmla="*/ 0 w 242733"/>
                <a:gd name="connsiteY10" fmla="*/ 237812 h 329994"/>
                <a:gd name="connsiteX11" fmla="*/ 98271 w 242733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53271 w 290358"/>
                <a:gd name="connsiteY9" fmla="*/ 1784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  <a:gd name="connsiteX0" fmla="*/ 98271 w 290358"/>
                <a:gd name="connsiteY0" fmla="*/ 0 h 329994"/>
                <a:gd name="connsiteX1" fmla="*/ 196848 w 290358"/>
                <a:gd name="connsiteY1" fmla="*/ 0 h 329994"/>
                <a:gd name="connsiteX2" fmla="*/ 290358 w 290358"/>
                <a:gd name="connsiteY2" fmla="*/ 214000 h 329994"/>
                <a:gd name="connsiteX3" fmla="*/ 237085 w 290358"/>
                <a:gd name="connsiteY3" fmla="*/ 214176 h 329994"/>
                <a:gd name="connsiteX4" fmla="*/ 235598 w 290358"/>
                <a:gd name="connsiteY4" fmla="*/ 286287 h 329994"/>
                <a:gd name="connsiteX5" fmla="*/ 182071 w 290358"/>
                <a:gd name="connsiteY5" fmla="*/ 242399 h 329994"/>
                <a:gd name="connsiteX6" fmla="*/ 147559 w 290358"/>
                <a:gd name="connsiteY6" fmla="*/ 329994 h 329994"/>
                <a:gd name="connsiteX7" fmla="*/ 113047 w 290358"/>
                <a:gd name="connsiteY7" fmla="*/ 242399 h 329994"/>
                <a:gd name="connsiteX8" fmla="*/ 59520 w 290358"/>
                <a:gd name="connsiteY8" fmla="*/ 286287 h 329994"/>
                <a:gd name="connsiteX9" fmla="*/ 43746 w 290358"/>
                <a:gd name="connsiteY9" fmla="*/ 216557 h 329994"/>
                <a:gd name="connsiteX10" fmla="*/ 0 w 290358"/>
                <a:gd name="connsiteY10" fmla="*/ 237812 h 329994"/>
                <a:gd name="connsiteX11" fmla="*/ 98271 w 290358"/>
                <a:gd name="connsiteY11" fmla="*/ 0 h 32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358" h="329994">
                  <a:moveTo>
                    <a:pt x="98271" y="0"/>
                  </a:moveTo>
                  <a:lnTo>
                    <a:pt x="196848" y="0"/>
                  </a:lnTo>
                  <a:lnTo>
                    <a:pt x="290358" y="214000"/>
                  </a:lnTo>
                  <a:lnTo>
                    <a:pt x="237085" y="214176"/>
                  </a:lnTo>
                  <a:cubicBezTo>
                    <a:pt x="236589" y="238213"/>
                    <a:pt x="236094" y="262250"/>
                    <a:pt x="235598" y="286287"/>
                  </a:cubicBezTo>
                  <a:lnTo>
                    <a:pt x="182071" y="242399"/>
                  </a:lnTo>
                  <a:lnTo>
                    <a:pt x="147559" y="329994"/>
                  </a:lnTo>
                  <a:lnTo>
                    <a:pt x="113047" y="242399"/>
                  </a:lnTo>
                  <a:lnTo>
                    <a:pt x="59520" y="286287"/>
                  </a:lnTo>
                  <a:lnTo>
                    <a:pt x="43746" y="216557"/>
                  </a:lnTo>
                  <a:lnTo>
                    <a:pt x="0" y="237812"/>
                  </a:lnTo>
                  <a:cubicBezTo>
                    <a:pt x="15295" y="178385"/>
                    <a:pt x="82976" y="59427"/>
                    <a:pt x="9827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6A8AF9A-7BBA-4036-A2EE-B224EA0FC004}"/>
                </a:ext>
              </a:extLst>
            </p:cNvPr>
            <p:cNvSpPr/>
            <p:nvPr/>
          </p:nvSpPr>
          <p:spPr>
            <a:xfrm>
              <a:off x="1454591" y="2188132"/>
              <a:ext cx="313142" cy="300274"/>
            </a:xfrm>
            <a:custGeom>
              <a:avLst/>
              <a:gdLst>
                <a:gd name="connsiteX0" fmla="*/ 208400 w 313142"/>
                <a:gd name="connsiteY0" fmla="*/ 135 h 300274"/>
                <a:gd name="connsiteX1" fmla="*/ 313142 w 313142"/>
                <a:gd name="connsiteY1" fmla="*/ 68228 h 300274"/>
                <a:gd name="connsiteX2" fmla="*/ 244356 w 313142"/>
                <a:gd name="connsiteY2" fmla="*/ 56867 h 300274"/>
                <a:gd name="connsiteX3" fmla="*/ 231841 w 313142"/>
                <a:gd name="connsiteY3" fmla="*/ 58448 h 300274"/>
                <a:gd name="connsiteX4" fmla="*/ 237805 w 313142"/>
                <a:gd name="connsiteY4" fmla="*/ 62469 h 300274"/>
                <a:gd name="connsiteX5" fmla="*/ 278606 w 313142"/>
                <a:gd name="connsiteY5" fmla="*/ 160971 h 300274"/>
                <a:gd name="connsiteX6" fmla="*/ 139303 w 313142"/>
                <a:gd name="connsiteY6" fmla="*/ 300274 h 300274"/>
                <a:gd name="connsiteX7" fmla="*/ 0 w 313142"/>
                <a:gd name="connsiteY7" fmla="*/ 160971 h 300274"/>
                <a:gd name="connsiteX8" fmla="*/ 85080 w 313142"/>
                <a:gd name="connsiteY8" fmla="*/ 32615 h 300274"/>
                <a:gd name="connsiteX9" fmla="*/ 104378 w 313142"/>
                <a:gd name="connsiteY9" fmla="*/ 28719 h 300274"/>
                <a:gd name="connsiteX10" fmla="*/ 105535 w 313142"/>
                <a:gd name="connsiteY10" fmla="*/ 27698 h 300274"/>
                <a:gd name="connsiteX11" fmla="*/ 154917 w 313142"/>
                <a:gd name="connsiteY11" fmla="*/ 6265 h 300274"/>
                <a:gd name="connsiteX12" fmla="*/ 208400 w 313142"/>
                <a:gd name="connsiteY12" fmla="*/ 135 h 3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142" h="300274">
                  <a:moveTo>
                    <a:pt x="208400" y="135"/>
                  </a:moveTo>
                  <a:cubicBezTo>
                    <a:pt x="259786" y="2209"/>
                    <a:pt x="302335" y="27897"/>
                    <a:pt x="313142" y="68228"/>
                  </a:cubicBezTo>
                  <a:cubicBezTo>
                    <a:pt x="291800" y="61014"/>
                    <a:pt x="268462" y="57221"/>
                    <a:pt x="244356" y="56867"/>
                  </a:cubicBezTo>
                  <a:lnTo>
                    <a:pt x="231841" y="58448"/>
                  </a:lnTo>
                  <a:lnTo>
                    <a:pt x="237805" y="62469"/>
                  </a:lnTo>
                  <a:cubicBezTo>
                    <a:pt x="263014" y="87678"/>
                    <a:pt x="278606" y="122504"/>
                    <a:pt x="278606" y="160971"/>
                  </a:cubicBezTo>
                  <a:cubicBezTo>
                    <a:pt x="278606" y="237906"/>
                    <a:pt x="216238" y="300274"/>
                    <a:pt x="139303" y="300274"/>
                  </a:cubicBezTo>
                  <a:cubicBezTo>
                    <a:pt x="62368" y="300274"/>
                    <a:pt x="0" y="237906"/>
                    <a:pt x="0" y="160971"/>
                  </a:cubicBezTo>
                  <a:cubicBezTo>
                    <a:pt x="0" y="103270"/>
                    <a:pt x="35082" y="53763"/>
                    <a:pt x="85080" y="32615"/>
                  </a:cubicBezTo>
                  <a:lnTo>
                    <a:pt x="104378" y="28719"/>
                  </a:lnTo>
                  <a:lnTo>
                    <a:pt x="105535" y="27698"/>
                  </a:lnTo>
                  <a:cubicBezTo>
                    <a:pt x="120023" y="18535"/>
                    <a:pt x="136673" y="11154"/>
                    <a:pt x="154917" y="6265"/>
                  </a:cubicBezTo>
                  <a:cubicBezTo>
                    <a:pt x="173161" y="1377"/>
                    <a:pt x="191272" y="-556"/>
                    <a:pt x="208400" y="135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C4B0BC61-5575-4791-9FE2-5E6B0371DD9D}"/>
                </a:ext>
              </a:extLst>
            </p:cNvPr>
            <p:cNvSpPr/>
            <p:nvPr/>
          </p:nvSpPr>
          <p:spPr>
            <a:xfrm rot="4500000">
              <a:off x="1409185" y="2319062"/>
              <a:ext cx="90810" cy="181620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DD9218F-4303-4B6D-B4BE-EC3D3BD314D5}"/>
                </a:ext>
              </a:extLst>
            </p:cNvPr>
            <p:cNvGrpSpPr/>
            <p:nvPr/>
          </p:nvGrpSpPr>
          <p:grpSpPr>
            <a:xfrm rot="3547136">
              <a:off x="1236342" y="2920538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CA30A5B-5488-4E2B-B2B8-DDE24C05DB57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278">
                <a:extLst>
                  <a:ext uri="{FF2B5EF4-FFF2-40B4-BE49-F238E27FC236}">
                    <a16:creationId xmlns:a16="http://schemas.microsoft.com/office/drawing/2014/main" id="{5FA85BA0-07C0-4166-9895-F25C79191452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4AAB7E8-0A56-41A3-B3EE-CF228C290C8B}"/>
                </a:ext>
              </a:extLst>
            </p:cNvPr>
            <p:cNvGrpSpPr/>
            <p:nvPr/>
          </p:nvGrpSpPr>
          <p:grpSpPr>
            <a:xfrm rot="18052864" flipH="1">
              <a:off x="1753511" y="2920536"/>
              <a:ext cx="194417" cy="255902"/>
              <a:chOff x="2192346" y="2556800"/>
              <a:chExt cx="223439" cy="364866"/>
            </a:xfrm>
            <a:grpFill/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2B5DECF-A851-4BE3-885F-EF67A72E2C3C}"/>
                  </a:ext>
                </a:extLst>
              </p:cNvPr>
              <p:cNvSpPr/>
              <p:nvPr/>
            </p:nvSpPr>
            <p:spPr>
              <a:xfrm rot="10800000">
                <a:off x="2192346" y="2652048"/>
                <a:ext cx="223439" cy="269618"/>
              </a:xfrm>
              <a:custGeom>
                <a:avLst/>
                <a:gdLst>
                  <a:gd name="connsiteX0" fmla="*/ 114821 w 223439"/>
                  <a:gd name="connsiteY0" fmla="*/ 269618 h 269618"/>
                  <a:gd name="connsiteX1" fmla="*/ 69102 w 223439"/>
                  <a:gd name="connsiteY1" fmla="*/ 269618 h 269618"/>
                  <a:gd name="connsiteX2" fmla="*/ 77579 w 223439"/>
                  <a:gd name="connsiteY2" fmla="*/ 106948 h 269618"/>
                  <a:gd name="connsiteX3" fmla="*/ 49929 w 223439"/>
                  <a:gd name="connsiteY3" fmla="*/ 103059 h 269618"/>
                  <a:gd name="connsiteX4" fmla="*/ 4045 w 223439"/>
                  <a:gd name="connsiteY4" fmla="*/ 61987 h 269618"/>
                  <a:gd name="connsiteX5" fmla="*/ 5164 w 223439"/>
                  <a:gd name="connsiteY5" fmla="*/ 62320 h 269618"/>
                  <a:gd name="connsiteX6" fmla="*/ 0 w 223439"/>
                  <a:gd name="connsiteY6" fmla="*/ 54002 h 269618"/>
                  <a:gd name="connsiteX7" fmla="*/ 92048 w 223439"/>
                  <a:gd name="connsiteY7" fmla="*/ 66232 h 269618"/>
                  <a:gd name="connsiteX8" fmla="*/ 157130 w 223439"/>
                  <a:gd name="connsiteY8" fmla="*/ 0 h 269618"/>
                  <a:gd name="connsiteX9" fmla="*/ 150998 w 223439"/>
                  <a:gd name="connsiteY9" fmla="*/ 57022 h 269618"/>
                  <a:gd name="connsiteX10" fmla="*/ 148695 w 223439"/>
                  <a:gd name="connsiteY10" fmla="*/ 59743 h 269618"/>
                  <a:gd name="connsiteX11" fmla="*/ 183515 w 223439"/>
                  <a:gd name="connsiteY11" fmla="*/ 43241 h 269618"/>
                  <a:gd name="connsiteX12" fmla="*/ 221628 w 223439"/>
                  <a:gd name="connsiteY12" fmla="*/ 987 h 269618"/>
                  <a:gd name="connsiteX13" fmla="*/ 132663 w 223439"/>
                  <a:gd name="connsiteY13" fmla="*/ 102205 h 269618"/>
                  <a:gd name="connsiteX14" fmla="*/ 106295 w 223439"/>
                  <a:gd name="connsiteY14" fmla="*/ 105998 h 269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439" h="269618">
                    <a:moveTo>
                      <a:pt x="114821" y="269618"/>
                    </a:moveTo>
                    <a:lnTo>
                      <a:pt x="69102" y="269618"/>
                    </a:lnTo>
                    <a:lnTo>
                      <a:pt x="77579" y="106948"/>
                    </a:lnTo>
                    <a:lnTo>
                      <a:pt x="49929" y="103059"/>
                    </a:lnTo>
                    <a:cubicBezTo>
                      <a:pt x="26653" y="95781"/>
                      <a:pt x="9520" y="81515"/>
                      <a:pt x="4045" y="61987"/>
                    </a:cubicBezTo>
                    <a:lnTo>
                      <a:pt x="5164" y="62320"/>
                    </a:lnTo>
                    <a:lnTo>
                      <a:pt x="0" y="54002"/>
                    </a:lnTo>
                    <a:cubicBezTo>
                      <a:pt x="24969" y="72644"/>
                      <a:pt x="59892" y="77284"/>
                      <a:pt x="92048" y="66232"/>
                    </a:cubicBezTo>
                    <a:cubicBezTo>
                      <a:pt x="124204" y="55181"/>
                      <a:pt x="148896" y="30052"/>
                      <a:pt x="157130" y="0"/>
                    </a:cubicBezTo>
                    <a:cubicBezTo>
                      <a:pt x="163722" y="19181"/>
                      <a:pt x="160896" y="39567"/>
                      <a:pt x="150998" y="57022"/>
                    </a:cubicBezTo>
                    <a:lnTo>
                      <a:pt x="148695" y="59743"/>
                    </a:lnTo>
                    <a:lnTo>
                      <a:pt x="183515" y="43241"/>
                    </a:lnTo>
                    <a:cubicBezTo>
                      <a:pt x="200343" y="31095"/>
                      <a:pt x="213610" y="16604"/>
                      <a:pt x="221628" y="987"/>
                    </a:cubicBezTo>
                    <a:cubicBezTo>
                      <a:pt x="232578" y="40045"/>
                      <a:pt x="192746" y="85361"/>
                      <a:pt x="132663" y="102205"/>
                    </a:cubicBezTo>
                    <a:lnTo>
                      <a:pt x="106295" y="10599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278">
                <a:extLst>
                  <a:ext uri="{FF2B5EF4-FFF2-40B4-BE49-F238E27FC236}">
                    <a16:creationId xmlns:a16="http://schemas.microsoft.com/office/drawing/2014/main" id="{E499DC6C-E5AA-442E-8370-5F547BB9E496}"/>
                  </a:ext>
                </a:extLst>
              </p:cNvPr>
              <p:cNvSpPr/>
              <p:nvPr/>
            </p:nvSpPr>
            <p:spPr>
              <a:xfrm rot="10800000">
                <a:off x="2241936" y="2556800"/>
                <a:ext cx="163777" cy="180709"/>
              </a:xfrm>
              <a:custGeom>
                <a:avLst/>
                <a:gdLst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  <a:gd name="connsiteX4" fmla="*/ 0 w 163777"/>
                  <a:gd name="connsiteY4" fmla="*/ 180709 h 180709"/>
                  <a:gd name="connsiteX0" fmla="*/ 0 w 163777"/>
                  <a:gd name="connsiteY0" fmla="*/ 180709 h 327876"/>
                  <a:gd name="connsiteX1" fmla="*/ 59929 w 163777"/>
                  <a:gd name="connsiteY1" fmla="*/ 0 h 327876"/>
                  <a:gd name="connsiteX2" fmla="*/ 103848 w 163777"/>
                  <a:gd name="connsiteY2" fmla="*/ 0 h 327876"/>
                  <a:gd name="connsiteX3" fmla="*/ 163777 w 163777"/>
                  <a:gd name="connsiteY3" fmla="*/ 180709 h 327876"/>
                  <a:gd name="connsiteX4" fmla="*/ 32478 w 163777"/>
                  <a:gd name="connsiteY4" fmla="*/ 327876 h 327876"/>
                  <a:gd name="connsiteX5" fmla="*/ 0 w 163777"/>
                  <a:gd name="connsiteY5" fmla="*/ 180709 h 327876"/>
                  <a:gd name="connsiteX0" fmla="*/ 32478 w 163777"/>
                  <a:gd name="connsiteY0" fmla="*/ 327876 h 419316"/>
                  <a:gd name="connsiteX1" fmla="*/ 0 w 163777"/>
                  <a:gd name="connsiteY1" fmla="*/ 180709 h 419316"/>
                  <a:gd name="connsiteX2" fmla="*/ 59929 w 163777"/>
                  <a:gd name="connsiteY2" fmla="*/ 0 h 419316"/>
                  <a:gd name="connsiteX3" fmla="*/ 103848 w 163777"/>
                  <a:gd name="connsiteY3" fmla="*/ 0 h 419316"/>
                  <a:gd name="connsiteX4" fmla="*/ 163777 w 163777"/>
                  <a:gd name="connsiteY4" fmla="*/ 180709 h 419316"/>
                  <a:gd name="connsiteX5" fmla="*/ 123918 w 163777"/>
                  <a:gd name="connsiteY5" fmla="*/ 419316 h 419316"/>
                  <a:gd name="connsiteX0" fmla="*/ 32478 w 163777"/>
                  <a:gd name="connsiteY0" fmla="*/ 327876 h 327876"/>
                  <a:gd name="connsiteX1" fmla="*/ 0 w 163777"/>
                  <a:gd name="connsiteY1" fmla="*/ 180709 h 327876"/>
                  <a:gd name="connsiteX2" fmla="*/ 59929 w 163777"/>
                  <a:gd name="connsiteY2" fmla="*/ 0 h 327876"/>
                  <a:gd name="connsiteX3" fmla="*/ 103848 w 163777"/>
                  <a:gd name="connsiteY3" fmla="*/ 0 h 327876"/>
                  <a:gd name="connsiteX4" fmla="*/ 163777 w 163777"/>
                  <a:gd name="connsiteY4" fmla="*/ 180709 h 327876"/>
                  <a:gd name="connsiteX0" fmla="*/ 0 w 163777"/>
                  <a:gd name="connsiteY0" fmla="*/ 180709 h 180709"/>
                  <a:gd name="connsiteX1" fmla="*/ 59929 w 163777"/>
                  <a:gd name="connsiteY1" fmla="*/ 0 h 180709"/>
                  <a:gd name="connsiteX2" fmla="*/ 103848 w 163777"/>
                  <a:gd name="connsiteY2" fmla="*/ 0 h 180709"/>
                  <a:gd name="connsiteX3" fmla="*/ 163777 w 163777"/>
                  <a:gd name="connsiteY3" fmla="*/ 180709 h 180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777" h="180709">
                    <a:moveTo>
                      <a:pt x="0" y="180709"/>
                    </a:moveTo>
                    <a:lnTo>
                      <a:pt x="59929" y="0"/>
                    </a:lnTo>
                    <a:lnTo>
                      <a:pt x="103848" y="0"/>
                    </a:lnTo>
                    <a:lnTo>
                      <a:pt x="163777" y="180709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3F96ACB9-A284-4631-856A-1E80CF8DE7DC}"/>
                </a:ext>
              </a:extLst>
            </p:cNvPr>
            <p:cNvSpPr/>
            <p:nvPr/>
          </p:nvSpPr>
          <p:spPr>
            <a:xfrm>
              <a:off x="1573799" y="2288691"/>
              <a:ext cx="91465" cy="914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8F3D87F0-4CB4-4C6A-9A58-7ADFB1E851CE}"/>
                </a:ext>
              </a:extLst>
            </p:cNvPr>
            <p:cNvSpPr/>
            <p:nvPr/>
          </p:nvSpPr>
          <p:spPr>
            <a:xfrm>
              <a:off x="1593330" y="2309459"/>
              <a:ext cx="47351" cy="473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0017D604-5844-4D84-95AB-FD65EEC763BC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5D688789-B3B4-45CB-9FE5-3547A5858067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367F69FF-5700-4ED8-93CF-9B040C8952AE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96D9D9F-3DC6-486D-A467-07B962FFEE81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C5C92DB-6C9E-44A5-BD17-787A8B2100BF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22AD94D-8451-4FB5-AD90-E86568544224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73BCCB7-EED4-4888-B4FA-3943A5E8F1C4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3168EFD9-405D-4DB2-A640-0101ED9AA288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D6EC58F-05A1-41AB-8A1A-F68F276BD675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CAA67C4-CD2E-4D1F-8369-969D764BE728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8F5BCD80-846E-4047-802F-A0F8D43F80C2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48439F2-4100-4660-997D-DB3CE8A87F6C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DA933D0-136E-473F-A671-8D99E4BBCCCB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8495F7F-967E-41D7-92C8-1CB226628E84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F2EC260-775D-40B1-8EA0-DA3FD45357A5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B4CAE66B-202B-40F9-9818-36175CDF4398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005D005-1955-4D18-AB16-C34D964FD8F3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8580BDB-51E5-4738-AD93-FFF09F4A4396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7C21317-65EB-44D8-AA69-88B945E104B0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83D5A97-18FE-4E53-BD88-F6F42BF0F347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40787A9-A587-4084-9112-8AE222BB903F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46B87E0-D4BB-4EDD-B921-5FC001AC401E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8A2D832-A14B-4C98-9878-8A93A87BDDF6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C10EB231-0987-498A-ACD6-A6F8754A7C88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340455C-A05B-4E80-9BB6-C1B3E6215926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C72FCE8-EC64-4269-B66C-EAD807163FF8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065CADD-1BEC-4FF2-B37F-EB71CD7028CE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E548A7B-7DDF-498B-A5A0-2DCF04019499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8466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68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pptxg90_岩手県の花、鳥、木、魚のイラスト</dc:title>
  <dc:subject>pptxg90_岩手県の花、鳥、木、魚のイラスト</dc:subject>
  <dc:creator>でじけろお</dc:creator>
  <cp:revision>1</cp:revision>
  <dcterms:created xsi:type="dcterms:W3CDTF">2018-05-20T00:31:01Z</dcterms:created>
  <dcterms:modified xsi:type="dcterms:W3CDTF">2021-04-09T02:28:14Z</dcterms:modified>
  <cp:version>1</cp:version>
</cp:coreProperties>
</file>