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322" r:id="rId2"/>
    <p:sldId id="368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62" d="100"/>
          <a:sy n="62" d="100"/>
        </p:scale>
        <p:origin x="336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Copyright©2021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テキスト ボックス 220">
            <a:extLst>
              <a:ext uri="{FF2B5EF4-FFF2-40B4-BE49-F238E27FC236}">
                <a16:creationId xmlns:a16="http://schemas.microsoft.com/office/drawing/2014/main" id="{CC2A93D3-E28A-4A3A-A6F7-EBB39EC6127E}"/>
              </a:ext>
            </a:extLst>
          </p:cNvPr>
          <p:cNvSpPr txBox="1"/>
          <p:nvPr/>
        </p:nvSpPr>
        <p:spPr>
          <a:xfrm>
            <a:off x="276046" y="232912"/>
            <a:ext cx="35702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秋田県の花、鳥、木、魚</a:t>
            </a:r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CEFB1085-3A16-44B6-B83C-9E1F9BB74B21}"/>
              </a:ext>
            </a:extLst>
          </p:cNvPr>
          <p:cNvSpPr txBox="1"/>
          <p:nvPr/>
        </p:nvSpPr>
        <p:spPr>
          <a:xfrm>
            <a:off x="638175" y="3518070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1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フキのとう（県の花）</a:t>
            </a:r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C55C1142-9A9B-4BF1-A106-44A5B95BBDA3}"/>
              </a:ext>
            </a:extLst>
          </p:cNvPr>
          <p:cNvSpPr txBox="1"/>
          <p:nvPr/>
        </p:nvSpPr>
        <p:spPr>
          <a:xfrm>
            <a:off x="3581400" y="3518070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1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ヤマドリ（県の鳥）</a:t>
            </a:r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044EF060-5968-4091-82F4-EBF32831A995}"/>
              </a:ext>
            </a:extLst>
          </p:cNvPr>
          <p:cNvSpPr txBox="1"/>
          <p:nvPr/>
        </p:nvSpPr>
        <p:spPr>
          <a:xfrm>
            <a:off x="6534150" y="3518070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1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秋田スギ（県の木）</a:t>
            </a:r>
          </a:p>
        </p:txBody>
      </p: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293B08A5-90C8-4519-9478-AAB9ADEC1DC3}"/>
              </a:ext>
            </a:extLst>
          </p:cNvPr>
          <p:cNvSpPr txBox="1"/>
          <p:nvPr/>
        </p:nvSpPr>
        <p:spPr>
          <a:xfrm>
            <a:off x="638175" y="6438691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1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ハタハタ（県の魚）</a:t>
            </a:r>
          </a:p>
        </p:txBody>
      </p:sp>
      <p:grpSp>
        <p:nvGrpSpPr>
          <p:cNvPr id="24" name="グループ化 23">
            <a:extLst>
              <a:ext uri="{FF2B5EF4-FFF2-40B4-BE49-F238E27FC236}">
                <a16:creationId xmlns:a16="http://schemas.microsoft.com/office/drawing/2014/main" id="{40C76A6C-E3A1-43D0-8103-28E27B83549D}"/>
              </a:ext>
            </a:extLst>
          </p:cNvPr>
          <p:cNvGrpSpPr/>
          <p:nvPr/>
        </p:nvGrpSpPr>
        <p:grpSpPr>
          <a:xfrm>
            <a:off x="757351" y="4736328"/>
            <a:ext cx="2494807" cy="745714"/>
            <a:chOff x="1199383" y="4127302"/>
            <a:chExt cx="4877445" cy="1457904"/>
          </a:xfrm>
        </p:grpSpPr>
        <p:grpSp>
          <p:nvGrpSpPr>
            <p:cNvPr id="25" name="グループ化 24">
              <a:extLst>
                <a:ext uri="{FF2B5EF4-FFF2-40B4-BE49-F238E27FC236}">
                  <a16:creationId xmlns:a16="http://schemas.microsoft.com/office/drawing/2014/main" id="{3880E7DE-DEAC-4435-9DCD-EDB1CC508665}"/>
                </a:ext>
              </a:extLst>
            </p:cNvPr>
            <p:cNvGrpSpPr/>
            <p:nvPr/>
          </p:nvGrpSpPr>
          <p:grpSpPr>
            <a:xfrm>
              <a:off x="1199383" y="4127302"/>
              <a:ext cx="4877445" cy="1457904"/>
              <a:chOff x="1199383" y="4127302"/>
              <a:chExt cx="4877445" cy="1457904"/>
            </a:xfrm>
            <a:solidFill>
              <a:schemeClr val="bg1">
                <a:lumMod val="95000"/>
              </a:schemeClr>
            </a:solidFill>
          </p:grpSpPr>
          <p:sp>
            <p:nvSpPr>
              <p:cNvPr id="27" name="四角形: 角を丸くする 5">
                <a:extLst>
                  <a:ext uri="{FF2B5EF4-FFF2-40B4-BE49-F238E27FC236}">
                    <a16:creationId xmlns:a16="http://schemas.microsoft.com/office/drawing/2014/main" id="{31EAD98F-31D1-40D1-8EB9-C019353F6AD4}"/>
                  </a:ext>
                </a:extLst>
              </p:cNvPr>
              <p:cNvSpPr/>
              <p:nvPr/>
            </p:nvSpPr>
            <p:spPr>
              <a:xfrm rot="9900000">
                <a:off x="3411477" y="5154383"/>
                <a:ext cx="1784817" cy="287263"/>
              </a:xfrm>
              <a:custGeom>
                <a:avLst/>
                <a:gdLst>
                  <a:gd name="connsiteX0" fmla="*/ 0 w 704850"/>
                  <a:gd name="connsiteY0" fmla="*/ 65883 h 395288"/>
                  <a:gd name="connsiteX1" fmla="*/ 65883 w 704850"/>
                  <a:gd name="connsiteY1" fmla="*/ 0 h 395288"/>
                  <a:gd name="connsiteX2" fmla="*/ 638967 w 704850"/>
                  <a:gd name="connsiteY2" fmla="*/ 0 h 395288"/>
                  <a:gd name="connsiteX3" fmla="*/ 704850 w 704850"/>
                  <a:gd name="connsiteY3" fmla="*/ 65883 h 395288"/>
                  <a:gd name="connsiteX4" fmla="*/ 704850 w 704850"/>
                  <a:gd name="connsiteY4" fmla="*/ 329405 h 395288"/>
                  <a:gd name="connsiteX5" fmla="*/ 638967 w 704850"/>
                  <a:gd name="connsiteY5" fmla="*/ 395288 h 395288"/>
                  <a:gd name="connsiteX6" fmla="*/ 65883 w 704850"/>
                  <a:gd name="connsiteY6" fmla="*/ 395288 h 395288"/>
                  <a:gd name="connsiteX7" fmla="*/ 0 w 704850"/>
                  <a:gd name="connsiteY7" fmla="*/ 329405 h 395288"/>
                  <a:gd name="connsiteX8" fmla="*/ 0 w 704850"/>
                  <a:gd name="connsiteY8" fmla="*/ 65883 h 395288"/>
                  <a:gd name="connsiteX0" fmla="*/ 147637 w 852487"/>
                  <a:gd name="connsiteY0" fmla="*/ 65883 h 395404"/>
                  <a:gd name="connsiteX1" fmla="*/ 213520 w 852487"/>
                  <a:gd name="connsiteY1" fmla="*/ 0 h 395404"/>
                  <a:gd name="connsiteX2" fmla="*/ 786604 w 852487"/>
                  <a:gd name="connsiteY2" fmla="*/ 0 h 395404"/>
                  <a:gd name="connsiteX3" fmla="*/ 852487 w 852487"/>
                  <a:gd name="connsiteY3" fmla="*/ 65883 h 395404"/>
                  <a:gd name="connsiteX4" fmla="*/ 852487 w 852487"/>
                  <a:gd name="connsiteY4" fmla="*/ 329405 h 395404"/>
                  <a:gd name="connsiteX5" fmla="*/ 786604 w 852487"/>
                  <a:gd name="connsiteY5" fmla="*/ 395288 h 395404"/>
                  <a:gd name="connsiteX6" fmla="*/ 213520 w 852487"/>
                  <a:gd name="connsiteY6" fmla="*/ 395288 h 395404"/>
                  <a:gd name="connsiteX7" fmla="*/ 0 w 852487"/>
                  <a:gd name="connsiteY7" fmla="*/ 362742 h 395404"/>
                  <a:gd name="connsiteX8" fmla="*/ 147637 w 852487"/>
                  <a:gd name="connsiteY8" fmla="*/ 65883 h 395404"/>
                  <a:gd name="connsiteX0" fmla="*/ 147637 w 852487"/>
                  <a:gd name="connsiteY0" fmla="*/ 65883 h 395404"/>
                  <a:gd name="connsiteX1" fmla="*/ 213520 w 852487"/>
                  <a:gd name="connsiteY1" fmla="*/ 0 h 395404"/>
                  <a:gd name="connsiteX2" fmla="*/ 786604 w 852487"/>
                  <a:gd name="connsiteY2" fmla="*/ 0 h 395404"/>
                  <a:gd name="connsiteX3" fmla="*/ 852487 w 852487"/>
                  <a:gd name="connsiteY3" fmla="*/ 65883 h 395404"/>
                  <a:gd name="connsiteX4" fmla="*/ 852487 w 852487"/>
                  <a:gd name="connsiteY4" fmla="*/ 329405 h 395404"/>
                  <a:gd name="connsiteX5" fmla="*/ 786604 w 852487"/>
                  <a:gd name="connsiteY5" fmla="*/ 395288 h 395404"/>
                  <a:gd name="connsiteX6" fmla="*/ 213520 w 852487"/>
                  <a:gd name="connsiteY6" fmla="*/ 395288 h 395404"/>
                  <a:gd name="connsiteX7" fmla="*/ 0 w 852487"/>
                  <a:gd name="connsiteY7" fmla="*/ 362742 h 395404"/>
                  <a:gd name="connsiteX8" fmla="*/ 147637 w 852487"/>
                  <a:gd name="connsiteY8" fmla="*/ 65883 h 395404"/>
                  <a:gd name="connsiteX0" fmla="*/ 147637 w 852487"/>
                  <a:gd name="connsiteY0" fmla="*/ 65883 h 395404"/>
                  <a:gd name="connsiteX1" fmla="*/ 318295 w 852487"/>
                  <a:gd name="connsiteY1" fmla="*/ 0 h 395404"/>
                  <a:gd name="connsiteX2" fmla="*/ 786604 w 852487"/>
                  <a:gd name="connsiteY2" fmla="*/ 0 h 395404"/>
                  <a:gd name="connsiteX3" fmla="*/ 852487 w 852487"/>
                  <a:gd name="connsiteY3" fmla="*/ 65883 h 395404"/>
                  <a:gd name="connsiteX4" fmla="*/ 852487 w 852487"/>
                  <a:gd name="connsiteY4" fmla="*/ 329405 h 395404"/>
                  <a:gd name="connsiteX5" fmla="*/ 786604 w 852487"/>
                  <a:gd name="connsiteY5" fmla="*/ 395288 h 395404"/>
                  <a:gd name="connsiteX6" fmla="*/ 213520 w 852487"/>
                  <a:gd name="connsiteY6" fmla="*/ 395288 h 395404"/>
                  <a:gd name="connsiteX7" fmla="*/ 0 w 852487"/>
                  <a:gd name="connsiteY7" fmla="*/ 362742 h 395404"/>
                  <a:gd name="connsiteX8" fmla="*/ 147637 w 852487"/>
                  <a:gd name="connsiteY8" fmla="*/ 65883 h 395404"/>
                  <a:gd name="connsiteX0" fmla="*/ 147637 w 852487"/>
                  <a:gd name="connsiteY0" fmla="*/ 66185 h 395706"/>
                  <a:gd name="connsiteX1" fmla="*/ 318295 w 852487"/>
                  <a:gd name="connsiteY1" fmla="*/ 302 h 395706"/>
                  <a:gd name="connsiteX2" fmla="*/ 786604 w 852487"/>
                  <a:gd name="connsiteY2" fmla="*/ 302 h 395706"/>
                  <a:gd name="connsiteX3" fmla="*/ 852487 w 852487"/>
                  <a:gd name="connsiteY3" fmla="*/ 66185 h 395706"/>
                  <a:gd name="connsiteX4" fmla="*/ 852487 w 852487"/>
                  <a:gd name="connsiteY4" fmla="*/ 329707 h 395706"/>
                  <a:gd name="connsiteX5" fmla="*/ 786604 w 852487"/>
                  <a:gd name="connsiteY5" fmla="*/ 395590 h 395706"/>
                  <a:gd name="connsiteX6" fmla="*/ 213520 w 852487"/>
                  <a:gd name="connsiteY6" fmla="*/ 395590 h 395706"/>
                  <a:gd name="connsiteX7" fmla="*/ 0 w 852487"/>
                  <a:gd name="connsiteY7" fmla="*/ 363044 h 395706"/>
                  <a:gd name="connsiteX8" fmla="*/ 147637 w 852487"/>
                  <a:gd name="connsiteY8" fmla="*/ 66185 h 395706"/>
                  <a:gd name="connsiteX0" fmla="*/ 147637 w 852487"/>
                  <a:gd name="connsiteY0" fmla="*/ 65921 h 395442"/>
                  <a:gd name="connsiteX1" fmla="*/ 318295 w 852487"/>
                  <a:gd name="connsiteY1" fmla="*/ 38 h 395442"/>
                  <a:gd name="connsiteX2" fmla="*/ 786604 w 852487"/>
                  <a:gd name="connsiteY2" fmla="*/ 38 h 395442"/>
                  <a:gd name="connsiteX3" fmla="*/ 852487 w 852487"/>
                  <a:gd name="connsiteY3" fmla="*/ 65921 h 395442"/>
                  <a:gd name="connsiteX4" fmla="*/ 852487 w 852487"/>
                  <a:gd name="connsiteY4" fmla="*/ 329443 h 395442"/>
                  <a:gd name="connsiteX5" fmla="*/ 786604 w 852487"/>
                  <a:gd name="connsiteY5" fmla="*/ 395326 h 395442"/>
                  <a:gd name="connsiteX6" fmla="*/ 213520 w 852487"/>
                  <a:gd name="connsiteY6" fmla="*/ 395326 h 395442"/>
                  <a:gd name="connsiteX7" fmla="*/ 0 w 852487"/>
                  <a:gd name="connsiteY7" fmla="*/ 362780 h 395442"/>
                  <a:gd name="connsiteX8" fmla="*/ 147637 w 852487"/>
                  <a:gd name="connsiteY8" fmla="*/ 65921 h 395442"/>
                  <a:gd name="connsiteX0" fmla="*/ 147637 w 859631"/>
                  <a:gd name="connsiteY0" fmla="*/ 65921 h 395442"/>
                  <a:gd name="connsiteX1" fmla="*/ 318295 w 859631"/>
                  <a:gd name="connsiteY1" fmla="*/ 38 h 395442"/>
                  <a:gd name="connsiteX2" fmla="*/ 786604 w 859631"/>
                  <a:gd name="connsiteY2" fmla="*/ 38 h 395442"/>
                  <a:gd name="connsiteX3" fmla="*/ 859631 w 859631"/>
                  <a:gd name="connsiteY3" fmla="*/ 208796 h 395442"/>
                  <a:gd name="connsiteX4" fmla="*/ 852487 w 859631"/>
                  <a:gd name="connsiteY4" fmla="*/ 329443 h 395442"/>
                  <a:gd name="connsiteX5" fmla="*/ 786604 w 859631"/>
                  <a:gd name="connsiteY5" fmla="*/ 395326 h 395442"/>
                  <a:gd name="connsiteX6" fmla="*/ 213520 w 859631"/>
                  <a:gd name="connsiteY6" fmla="*/ 395326 h 395442"/>
                  <a:gd name="connsiteX7" fmla="*/ 0 w 859631"/>
                  <a:gd name="connsiteY7" fmla="*/ 362780 h 395442"/>
                  <a:gd name="connsiteX8" fmla="*/ 147637 w 859631"/>
                  <a:gd name="connsiteY8" fmla="*/ 65921 h 395442"/>
                  <a:gd name="connsiteX0" fmla="*/ 147637 w 859631"/>
                  <a:gd name="connsiteY0" fmla="*/ 65921 h 395442"/>
                  <a:gd name="connsiteX1" fmla="*/ 318295 w 859631"/>
                  <a:gd name="connsiteY1" fmla="*/ 38 h 395442"/>
                  <a:gd name="connsiteX2" fmla="*/ 791367 w 859631"/>
                  <a:gd name="connsiteY2" fmla="*/ 97670 h 395442"/>
                  <a:gd name="connsiteX3" fmla="*/ 859631 w 859631"/>
                  <a:gd name="connsiteY3" fmla="*/ 208796 h 395442"/>
                  <a:gd name="connsiteX4" fmla="*/ 852487 w 859631"/>
                  <a:gd name="connsiteY4" fmla="*/ 329443 h 395442"/>
                  <a:gd name="connsiteX5" fmla="*/ 786604 w 859631"/>
                  <a:gd name="connsiteY5" fmla="*/ 395326 h 395442"/>
                  <a:gd name="connsiteX6" fmla="*/ 213520 w 859631"/>
                  <a:gd name="connsiteY6" fmla="*/ 395326 h 395442"/>
                  <a:gd name="connsiteX7" fmla="*/ 0 w 859631"/>
                  <a:gd name="connsiteY7" fmla="*/ 362780 h 395442"/>
                  <a:gd name="connsiteX8" fmla="*/ 147637 w 859631"/>
                  <a:gd name="connsiteY8" fmla="*/ 65921 h 395442"/>
                  <a:gd name="connsiteX0" fmla="*/ 147637 w 859631"/>
                  <a:gd name="connsiteY0" fmla="*/ 65921 h 395442"/>
                  <a:gd name="connsiteX1" fmla="*/ 318295 w 859631"/>
                  <a:gd name="connsiteY1" fmla="*/ 38 h 395442"/>
                  <a:gd name="connsiteX2" fmla="*/ 791367 w 859631"/>
                  <a:gd name="connsiteY2" fmla="*/ 97670 h 395442"/>
                  <a:gd name="connsiteX3" fmla="*/ 859631 w 859631"/>
                  <a:gd name="connsiteY3" fmla="*/ 208796 h 395442"/>
                  <a:gd name="connsiteX4" fmla="*/ 852487 w 859631"/>
                  <a:gd name="connsiteY4" fmla="*/ 329443 h 395442"/>
                  <a:gd name="connsiteX5" fmla="*/ 786604 w 859631"/>
                  <a:gd name="connsiteY5" fmla="*/ 395326 h 395442"/>
                  <a:gd name="connsiteX6" fmla="*/ 213520 w 859631"/>
                  <a:gd name="connsiteY6" fmla="*/ 395326 h 395442"/>
                  <a:gd name="connsiteX7" fmla="*/ 0 w 859631"/>
                  <a:gd name="connsiteY7" fmla="*/ 362780 h 395442"/>
                  <a:gd name="connsiteX8" fmla="*/ 147637 w 859631"/>
                  <a:gd name="connsiteY8" fmla="*/ 65921 h 395442"/>
                  <a:gd name="connsiteX0" fmla="*/ 147637 w 863340"/>
                  <a:gd name="connsiteY0" fmla="*/ 65921 h 395442"/>
                  <a:gd name="connsiteX1" fmla="*/ 318295 w 863340"/>
                  <a:gd name="connsiteY1" fmla="*/ 38 h 395442"/>
                  <a:gd name="connsiteX2" fmla="*/ 824705 w 863340"/>
                  <a:gd name="connsiteY2" fmla="*/ 111958 h 395442"/>
                  <a:gd name="connsiteX3" fmla="*/ 859631 w 863340"/>
                  <a:gd name="connsiteY3" fmla="*/ 208796 h 395442"/>
                  <a:gd name="connsiteX4" fmla="*/ 852487 w 863340"/>
                  <a:gd name="connsiteY4" fmla="*/ 329443 h 395442"/>
                  <a:gd name="connsiteX5" fmla="*/ 786604 w 863340"/>
                  <a:gd name="connsiteY5" fmla="*/ 395326 h 395442"/>
                  <a:gd name="connsiteX6" fmla="*/ 213520 w 863340"/>
                  <a:gd name="connsiteY6" fmla="*/ 395326 h 395442"/>
                  <a:gd name="connsiteX7" fmla="*/ 0 w 863340"/>
                  <a:gd name="connsiteY7" fmla="*/ 362780 h 395442"/>
                  <a:gd name="connsiteX8" fmla="*/ 147637 w 863340"/>
                  <a:gd name="connsiteY8" fmla="*/ 65921 h 395442"/>
                  <a:gd name="connsiteX0" fmla="*/ 130786 w 846489"/>
                  <a:gd name="connsiteY0" fmla="*/ 66150 h 453650"/>
                  <a:gd name="connsiteX1" fmla="*/ 301444 w 846489"/>
                  <a:gd name="connsiteY1" fmla="*/ 267 h 453650"/>
                  <a:gd name="connsiteX2" fmla="*/ 807854 w 846489"/>
                  <a:gd name="connsiteY2" fmla="*/ 112187 h 453650"/>
                  <a:gd name="connsiteX3" fmla="*/ 842780 w 846489"/>
                  <a:gd name="connsiteY3" fmla="*/ 209025 h 453650"/>
                  <a:gd name="connsiteX4" fmla="*/ 835636 w 846489"/>
                  <a:gd name="connsiteY4" fmla="*/ 329672 h 453650"/>
                  <a:gd name="connsiteX5" fmla="*/ 769753 w 846489"/>
                  <a:gd name="connsiteY5" fmla="*/ 395555 h 453650"/>
                  <a:gd name="connsiteX6" fmla="*/ 196669 w 846489"/>
                  <a:gd name="connsiteY6" fmla="*/ 395555 h 453650"/>
                  <a:gd name="connsiteX7" fmla="*/ 0 w 846489"/>
                  <a:gd name="connsiteY7" fmla="*/ 444632 h 453650"/>
                  <a:gd name="connsiteX8" fmla="*/ 130786 w 846489"/>
                  <a:gd name="connsiteY8" fmla="*/ 66150 h 453650"/>
                  <a:gd name="connsiteX0" fmla="*/ 130786 w 846489"/>
                  <a:gd name="connsiteY0" fmla="*/ 66150 h 444632"/>
                  <a:gd name="connsiteX1" fmla="*/ 301444 w 846489"/>
                  <a:gd name="connsiteY1" fmla="*/ 267 h 444632"/>
                  <a:gd name="connsiteX2" fmla="*/ 807854 w 846489"/>
                  <a:gd name="connsiteY2" fmla="*/ 112187 h 444632"/>
                  <a:gd name="connsiteX3" fmla="*/ 842780 w 846489"/>
                  <a:gd name="connsiteY3" fmla="*/ 209025 h 444632"/>
                  <a:gd name="connsiteX4" fmla="*/ 835636 w 846489"/>
                  <a:gd name="connsiteY4" fmla="*/ 329672 h 444632"/>
                  <a:gd name="connsiteX5" fmla="*/ 769753 w 846489"/>
                  <a:gd name="connsiteY5" fmla="*/ 395555 h 444632"/>
                  <a:gd name="connsiteX6" fmla="*/ 0 w 846489"/>
                  <a:gd name="connsiteY6" fmla="*/ 444632 h 444632"/>
                  <a:gd name="connsiteX7" fmla="*/ 130786 w 846489"/>
                  <a:gd name="connsiteY7" fmla="*/ 66150 h 444632"/>
                  <a:gd name="connsiteX0" fmla="*/ 130786 w 842780"/>
                  <a:gd name="connsiteY0" fmla="*/ 66150 h 444632"/>
                  <a:gd name="connsiteX1" fmla="*/ 301444 w 842780"/>
                  <a:gd name="connsiteY1" fmla="*/ 267 h 444632"/>
                  <a:gd name="connsiteX2" fmla="*/ 687207 w 842780"/>
                  <a:gd name="connsiteY2" fmla="*/ 53111 h 444632"/>
                  <a:gd name="connsiteX3" fmla="*/ 842780 w 842780"/>
                  <a:gd name="connsiteY3" fmla="*/ 209025 h 444632"/>
                  <a:gd name="connsiteX4" fmla="*/ 835636 w 842780"/>
                  <a:gd name="connsiteY4" fmla="*/ 329672 h 444632"/>
                  <a:gd name="connsiteX5" fmla="*/ 769753 w 842780"/>
                  <a:gd name="connsiteY5" fmla="*/ 395555 h 444632"/>
                  <a:gd name="connsiteX6" fmla="*/ 0 w 842780"/>
                  <a:gd name="connsiteY6" fmla="*/ 444632 h 444632"/>
                  <a:gd name="connsiteX7" fmla="*/ 130786 w 842780"/>
                  <a:gd name="connsiteY7" fmla="*/ 66150 h 444632"/>
                  <a:gd name="connsiteX0" fmla="*/ 130786 w 835636"/>
                  <a:gd name="connsiteY0" fmla="*/ 66150 h 444632"/>
                  <a:gd name="connsiteX1" fmla="*/ 301444 w 835636"/>
                  <a:gd name="connsiteY1" fmla="*/ 267 h 444632"/>
                  <a:gd name="connsiteX2" fmla="*/ 687207 w 835636"/>
                  <a:gd name="connsiteY2" fmla="*/ 53111 h 444632"/>
                  <a:gd name="connsiteX3" fmla="*/ 775429 w 835636"/>
                  <a:gd name="connsiteY3" fmla="*/ 117302 h 444632"/>
                  <a:gd name="connsiteX4" fmla="*/ 835636 w 835636"/>
                  <a:gd name="connsiteY4" fmla="*/ 329672 h 444632"/>
                  <a:gd name="connsiteX5" fmla="*/ 769753 w 835636"/>
                  <a:gd name="connsiteY5" fmla="*/ 395555 h 444632"/>
                  <a:gd name="connsiteX6" fmla="*/ 0 w 835636"/>
                  <a:gd name="connsiteY6" fmla="*/ 444632 h 444632"/>
                  <a:gd name="connsiteX7" fmla="*/ 130786 w 835636"/>
                  <a:gd name="connsiteY7" fmla="*/ 66150 h 444632"/>
                  <a:gd name="connsiteX0" fmla="*/ 130786 w 835636"/>
                  <a:gd name="connsiteY0" fmla="*/ 66150 h 444632"/>
                  <a:gd name="connsiteX1" fmla="*/ 301444 w 835636"/>
                  <a:gd name="connsiteY1" fmla="*/ 267 h 444632"/>
                  <a:gd name="connsiteX2" fmla="*/ 687207 w 835636"/>
                  <a:gd name="connsiteY2" fmla="*/ 53111 h 444632"/>
                  <a:gd name="connsiteX3" fmla="*/ 775429 w 835636"/>
                  <a:gd name="connsiteY3" fmla="*/ 117302 h 444632"/>
                  <a:gd name="connsiteX4" fmla="*/ 835636 w 835636"/>
                  <a:gd name="connsiteY4" fmla="*/ 329672 h 444632"/>
                  <a:gd name="connsiteX5" fmla="*/ 769753 w 835636"/>
                  <a:gd name="connsiteY5" fmla="*/ 395555 h 444632"/>
                  <a:gd name="connsiteX6" fmla="*/ 0 w 835636"/>
                  <a:gd name="connsiteY6" fmla="*/ 444632 h 444632"/>
                  <a:gd name="connsiteX7" fmla="*/ 130786 w 835636"/>
                  <a:gd name="connsiteY7" fmla="*/ 66150 h 444632"/>
                  <a:gd name="connsiteX0" fmla="*/ 130786 w 835636"/>
                  <a:gd name="connsiteY0" fmla="*/ 66150 h 444632"/>
                  <a:gd name="connsiteX1" fmla="*/ 301444 w 835636"/>
                  <a:gd name="connsiteY1" fmla="*/ 267 h 444632"/>
                  <a:gd name="connsiteX2" fmla="*/ 775429 w 835636"/>
                  <a:gd name="connsiteY2" fmla="*/ 117302 h 444632"/>
                  <a:gd name="connsiteX3" fmla="*/ 835636 w 835636"/>
                  <a:gd name="connsiteY3" fmla="*/ 329672 h 444632"/>
                  <a:gd name="connsiteX4" fmla="*/ 769753 w 835636"/>
                  <a:gd name="connsiteY4" fmla="*/ 395555 h 444632"/>
                  <a:gd name="connsiteX5" fmla="*/ 0 w 835636"/>
                  <a:gd name="connsiteY5" fmla="*/ 444632 h 444632"/>
                  <a:gd name="connsiteX6" fmla="*/ 130786 w 835636"/>
                  <a:gd name="connsiteY6" fmla="*/ 66150 h 444632"/>
                  <a:gd name="connsiteX0" fmla="*/ 130786 w 835636"/>
                  <a:gd name="connsiteY0" fmla="*/ 66150 h 444632"/>
                  <a:gd name="connsiteX1" fmla="*/ 301444 w 835636"/>
                  <a:gd name="connsiteY1" fmla="*/ 267 h 444632"/>
                  <a:gd name="connsiteX2" fmla="*/ 775429 w 835636"/>
                  <a:gd name="connsiteY2" fmla="*/ 117302 h 444632"/>
                  <a:gd name="connsiteX3" fmla="*/ 835636 w 835636"/>
                  <a:gd name="connsiteY3" fmla="*/ 329672 h 444632"/>
                  <a:gd name="connsiteX4" fmla="*/ 769753 w 835636"/>
                  <a:gd name="connsiteY4" fmla="*/ 395555 h 444632"/>
                  <a:gd name="connsiteX5" fmla="*/ 0 w 835636"/>
                  <a:gd name="connsiteY5" fmla="*/ 444632 h 444632"/>
                  <a:gd name="connsiteX6" fmla="*/ 130786 w 835636"/>
                  <a:gd name="connsiteY6" fmla="*/ 66150 h 444632"/>
                  <a:gd name="connsiteX0" fmla="*/ 130786 w 835636"/>
                  <a:gd name="connsiteY0" fmla="*/ 71960 h 450442"/>
                  <a:gd name="connsiteX1" fmla="*/ 301444 w 835636"/>
                  <a:gd name="connsiteY1" fmla="*/ 6077 h 450442"/>
                  <a:gd name="connsiteX2" fmla="*/ 759778 w 835636"/>
                  <a:gd name="connsiteY2" fmla="*/ 72857 h 450442"/>
                  <a:gd name="connsiteX3" fmla="*/ 835636 w 835636"/>
                  <a:gd name="connsiteY3" fmla="*/ 335482 h 450442"/>
                  <a:gd name="connsiteX4" fmla="*/ 769753 w 835636"/>
                  <a:gd name="connsiteY4" fmla="*/ 401365 h 450442"/>
                  <a:gd name="connsiteX5" fmla="*/ 0 w 835636"/>
                  <a:gd name="connsiteY5" fmla="*/ 450442 h 450442"/>
                  <a:gd name="connsiteX6" fmla="*/ 130786 w 835636"/>
                  <a:gd name="connsiteY6" fmla="*/ 71960 h 450442"/>
                  <a:gd name="connsiteX0" fmla="*/ 206908 w 911758"/>
                  <a:gd name="connsiteY0" fmla="*/ 71960 h 401365"/>
                  <a:gd name="connsiteX1" fmla="*/ 377566 w 911758"/>
                  <a:gd name="connsiteY1" fmla="*/ 6077 h 401365"/>
                  <a:gd name="connsiteX2" fmla="*/ 835900 w 911758"/>
                  <a:gd name="connsiteY2" fmla="*/ 72857 h 401365"/>
                  <a:gd name="connsiteX3" fmla="*/ 911758 w 911758"/>
                  <a:gd name="connsiteY3" fmla="*/ 335482 h 401365"/>
                  <a:gd name="connsiteX4" fmla="*/ 845875 w 911758"/>
                  <a:gd name="connsiteY4" fmla="*/ 401365 h 401365"/>
                  <a:gd name="connsiteX5" fmla="*/ 0 w 911758"/>
                  <a:gd name="connsiteY5" fmla="*/ 344144 h 401365"/>
                  <a:gd name="connsiteX6" fmla="*/ 206908 w 911758"/>
                  <a:gd name="connsiteY6" fmla="*/ 71960 h 401365"/>
                  <a:gd name="connsiteX0" fmla="*/ 84079 w 911758"/>
                  <a:gd name="connsiteY0" fmla="*/ 19861 h 440249"/>
                  <a:gd name="connsiteX1" fmla="*/ 377566 w 911758"/>
                  <a:gd name="connsiteY1" fmla="*/ 44961 h 440249"/>
                  <a:gd name="connsiteX2" fmla="*/ 835900 w 911758"/>
                  <a:gd name="connsiteY2" fmla="*/ 111741 h 440249"/>
                  <a:gd name="connsiteX3" fmla="*/ 911758 w 911758"/>
                  <a:gd name="connsiteY3" fmla="*/ 374366 h 440249"/>
                  <a:gd name="connsiteX4" fmla="*/ 845875 w 911758"/>
                  <a:gd name="connsiteY4" fmla="*/ 440249 h 440249"/>
                  <a:gd name="connsiteX5" fmla="*/ 0 w 911758"/>
                  <a:gd name="connsiteY5" fmla="*/ 383028 h 440249"/>
                  <a:gd name="connsiteX6" fmla="*/ 84079 w 911758"/>
                  <a:gd name="connsiteY6" fmla="*/ 19861 h 440249"/>
                  <a:gd name="connsiteX0" fmla="*/ 84079 w 911758"/>
                  <a:gd name="connsiteY0" fmla="*/ 13499 h 433887"/>
                  <a:gd name="connsiteX1" fmla="*/ 835900 w 911758"/>
                  <a:gd name="connsiteY1" fmla="*/ 105379 h 433887"/>
                  <a:gd name="connsiteX2" fmla="*/ 911758 w 911758"/>
                  <a:gd name="connsiteY2" fmla="*/ 368004 h 433887"/>
                  <a:gd name="connsiteX3" fmla="*/ 845875 w 911758"/>
                  <a:gd name="connsiteY3" fmla="*/ 433887 h 433887"/>
                  <a:gd name="connsiteX4" fmla="*/ 0 w 911758"/>
                  <a:gd name="connsiteY4" fmla="*/ 376666 h 433887"/>
                  <a:gd name="connsiteX5" fmla="*/ 84079 w 911758"/>
                  <a:gd name="connsiteY5" fmla="*/ 13499 h 433887"/>
                  <a:gd name="connsiteX0" fmla="*/ 84079 w 911758"/>
                  <a:gd name="connsiteY0" fmla="*/ 18902 h 439290"/>
                  <a:gd name="connsiteX1" fmla="*/ 835900 w 911758"/>
                  <a:gd name="connsiteY1" fmla="*/ 110782 h 439290"/>
                  <a:gd name="connsiteX2" fmla="*/ 911758 w 911758"/>
                  <a:gd name="connsiteY2" fmla="*/ 373407 h 439290"/>
                  <a:gd name="connsiteX3" fmla="*/ 845875 w 911758"/>
                  <a:gd name="connsiteY3" fmla="*/ 439290 h 439290"/>
                  <a:gd name="connsiteX4" fmla="*/ 0 w 911758"/>
                  <a:gd name="connsiteY4" fmla="*/ 382069 h 439290"/>
                  <a:gd name="connsiteX5" fmla="*/ 84079 w 911758"/>
                  <a:gd name="connsiteY5" fmla="*/ 18902 h 439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911758" h="439290">
                    <a:moveTo>
                      <a:pt x="84079" y="18902"/>
                    </a:moveTo>
                    <a:cubicBezTo>
                      <a:pt x="223396" y="-26313"/>
                      <a:pt x="779619" y="11645"/>
                      <a:pt x="835900" y="110782"/>
                    </a:cubicBezTo>
                    <a:cubicBezTo>
                      <a:pt x="892181" y="209919"/>
                      <a:pt x="891689" y="302617"/>
                      <a:pt x="911758" y="373407"/>
                    </a:cubicBezTo>
                    <a:cubicBezTo>
                      <a:pt x="911758" y="409793"/>
                      <a:pt x="882261" y="439290"/>
                      <a:pt x="845875" y="439290"/>
                    </a:cubicBezTo>
                    <a:lnTo>
                      <a:pt x="0" y="382069"/>
                    </a:lnTo>
                    <a:cubicBezTo>
                      <a:pt x="0" y="294228"/>
                      <a:pt x="21151" y="75246"/>
                      <a:pt x="84079" y="18902"/>
                    </a:cubicBezTo>
                    <a:close/>
                  </a:path>
                </a:pathLst>
              </a:custGeom>
              <a:pattFill prst="dkDnDiag">
                <a:fgClr>
                  <a:schemeClr val="accent4">
                    <a:lumMod val="60000"/>
                    <a:lumOff val="40000"/>
                  </a:schemeClr>
                </a:fgClr>
                <a:bgClr>
                  <a:schemeClr val="bg1"/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" name="四角形: 角を丸くする 5">
                <a:extLst>
                  <a:ext uri="{FF2B5EF4-FFF2-40B4-BE49-F238E27FC236}">
                    <a16:creationId xmlns:a16="http://schemas.microsoft.com/office/drawing/2014/main" id="{4F126E45-3372-4072-8212-2A9DB5BE9594}"/>
                  </a:ext>
                </a:extLst>
              </p:cNvPr>
              <p:cNvSpPr/>
              <p:nvPr/>
            </p:nvSpPr>
            <p:spPr>
              <a:xfrm rot="6268955">
                <a:off x="2698944" y="5161471"/>
                <a:ext cx="154461" cy="693010"/>
              </a:xfrm>
              <a:custGeom>
                <a:avLst/>
                <a:gdLst>
                  <a:gd name="connsiteX0" fmla="*/ 0 w 704850"/>
                  <a:gd name="connsiteY0" fmla="*/ 65883 h 395288"/>
                  <a:gd name="connsiteX1" fmla="*/ 65883 w 704850"/>
                  <a:gd name="connsiteY1" fmla="*/ 0 h 395288"/>
                  <a:gd name="connsiteX2" fmla="*/ 638967 w 704850"/>
                  <a:gd name="connsiteY2" fmla="*/ 0 h 395288"/>
                  <a:gd name="connsiteX3" fmla="*/ 704850 w 704850"/>
                  <a:gd name="connsiteY3" fmla="*/ 65883 h 395288"/>
                  <a:gd name="connsiteX4" fmla="*/ 704850 w 704850"/>
                  <a:gd name="connsiteY4" fmla="*/ 329405 h 395288"/>
                  <a:gd name="connsiteX5" fmla="*/ 638967 w 704850"/>
                  <a:gd name="connsiteY5" fmla="*/ 395288 h 395288"/>
                  <a:gd name="connsiteX6" fmla="*/ 65883 w 704850"/>
                  <a:gd name="connsiteY6" fmla="*/ 395288 h 395288"/>
                  <a:gd name="connsiteX7" fmla="*/ 0 w 704850"/>
                  <a:gd name="connsiteY7" fmla="*/ 329405 h 395288"/>
                  <a:gd name="connsiteX8" fmla="*/ 0 w 704850"/>
                  <a:gd name="connsiteY8" fmla="*/ 65883 h 395288"/>
                  <a:gd name="connsiteX0" fmla="*/ 147637 w 852487"/>
                  <a:gd name="connsiteY0" fmla="*/ 65883 h 395404"/>
                  <a:gd name="connsiteX1" fmla="*/ 213520 w 852487"/>
                  <a:gd name="connsiteY1" fmla="*/ 0 h 395404"/>
                  <a:gd name="connsiteX2" fmla="*/ 786604 w 852487"/>
                  <a:gd name="connsiteY2" fmla="*/ 0 h 395404"/>
                  <a:gd name="connsiteX3" fmla="*/ 852487 w 852487"/>
                  <a:gd name="connsiteY3" fmla="*/ 65883 h 395404"/>
                  <a:gd name="connsiteX4" fmla="*/ 852487 w 852487"/>
                  <a:gd name="connsiteY4" fmla="*/ 329405 h 395404"/>
                  <a:gd name="connsiteX5" fmla="*/ 786604 w 852487"/>
                  <a:gd name="connsiteY5" fmla="*/ 395288 h 395404"/>
                  <a:gd name="connsiteX6" fmla="*/ 213520 w 852487"/>
                  <a:gd name="connsiteY6" fmla="*/ 395288 h 395404"/>
                  <a:gd name="connsiteX7" fmla="*/ 0 w 852487"/>
                  <a:gd name="connsiteY7" fmla="*/ 362742 h 395404"/>
                  <a:gd name="connsiteX8" fmla="*/ 147637 w 852487"/>
                  <a:gd name="connsiteY8" fmla="*/ 65883 h 395404"/>
                  <a:gd name="connsiteX0" fmla="*/ 147637 w 852487"/>
                  <a:gd name="connsiteY0" fmla="*/ 65883 h 395404"/>
                  <a:gd name="connsiteX1" fmla="*/ 213520 w 852487"/>
                  <a:gd name="connsiteY1" fmla="*/ 0 h 395404"/>
                  <a:gd name="connsiteX2" fmla="*/ 786604 w 852487"/>
                  <a:gd name="connsiteY2" fmla="*/ 0 h 395404"/>
                  <a:gd name="connsiteX3" fmla="*/ 852487 w 852487"/>
                  <a:gd name="connsiteY3" fmla="*/ 65883 h 395404"/>
                  <a:gd name="connsiteX4" fmla="*/ 852487 w 852487"/>
                  <a:gd name="connsiteY4" fmla="*/ 329405 h 395404"/>
                  <a:gd name="connsiteX5" fmla="*/ 786604 w 852487"/>
                  <a:gd name="connsiteY5" fmla="*/ 395288 h 395404"/>
                  <a:gd name="connsiteX6" fmla="*/ 213520 w 852487"/>
                  <a:gd name="connsiteY6" fmla="*/ 395288 h 395404"/>
                  <a:gd name="connsiteX7" fmla="*/ 0 w 852487"/>
                  <a:gd name="connsiteY7" fmla="*/ 362742 h 395404"/>
                  <a:gd name="connsiteX8" fmla="*/ 147637 w 852487"/>
                  <a:gd name="connsiteY8" fmla="*/ 65883 h 395404"/>
                  <a:gd name="connsiteX0" fmla="*/ 147637 w 852487"/>
                  <a:gd name="connsiteY0" fmla="*/ 65883 h 395404"/>
                  <a:gd name="connsiteX1" fmla="*/ 318295 w 852487"/>
                  <a:gd name="connsiteY1" fmla="*/ 0 h 395404"/>
                  <a:gd name="connsiteX2" fmla="*/ 786604 w 852487"/>
                  <a:gd name="connsiteY2" fmla="*/ 0 h 395404"/>
                  <a:gd name="connsiteX3" fmla="*/ 852487 w 852487"/>
                  <a:gd name="connsiteY3" fmla="*/ 65883 h 395404"/>
                  <a:gd name="connsiteX4" fmla="*/ 852487 w 852487"/>
                  <a:gd name="connsiteY4" fmla="*/ 329405 h 395404"/>
                  <a:gd name="connsiteX5" fmla="*/ 786604 w 852487"/>
                  <a:gd name="connsiteY5" fmla="*/ 395288 h 395404"/>
                  <a:gd name="connsiteX6" fmla="*/ 213520 w 852487"/>
                  <a:gd name="connsiteY6" fmla="*/ 395288 h 395404"/>
                  <a:gd name="connsiteX7" fmla="*/ 0 w 852487"/>
                  <a:gd name="connsiteY7" fmla="*/ 362742 h 395404"/>
                  <a:gd name="connsiteX8" fmla="*/ 147637 w 852487"/>
                  <a:gd name="connsiteY8" fmla="*/ 65883 h 395404"/>
                  <a:gd name="connsiteX0" fmla="*/ 147637 w 852487"/>
                  <a:gd name="connsiteY0" fmla="*/ 66185 h 395706"/>
                  <a:gd name="connsiteX1" fmla="*/ 318295 w 852487"/>
                  <a:gd name="connsiteY1" fmla="*/ 302 h 395706"/>
                  <a:gd name="connsiteX2" fmla="*/ 786604 w 852487"/>
                  <a:gd name="connsiteY2" fmla="*/ 302 h 395706"/>
                  <a:gd name="connsiteX3" fmla="*/ 852487 w 852487"/>
                  <a:gd name="connsiteY3" fmla="*/ 66185 h 395706"/>
                  <a:gd name="connsiteX4" fmla="*/ 852487 w 852487"/>
                  <a:gd name="connsiteY4" fmla="*/ 329707 h 395706"/>
                  <a:gd name="connsiteX5" fmla="*/ 786604 w 852487"/>
                  <a:gd name="connsiteY5" fmla="*/ 395590 h 395706"/>
                  <a:gd name="connsiteX6" fmla="*/ 213520 w 852487"/>
                  <a:gd name="connsiteY6" fmla="*/ 395590 h 395706"/>
                  <a:gd name="connsiteX7" fmla="*/ 0 w 852487"/>
                  <a:gd name="connsiteY7" fmla="*/ 363044 h 395706"/>
                  <a:gd name="connsiteX8" fmla="*/ 147637 w 852487"/>
                  <a:gd name="connsiteY8" fmla="*/ 66185 h 395706"/>
                  <a:gd name="connsiteX0" fmla="*/ 147637 w 852487"/>
                  <a:gd name="connsiteY0" fmla="*/ 65921 h 395442"/>
                  <a:gd name="connsiteX1" fmla="*/ 318295 w 852487"/>
                  <a:gd name="connsiteY1" fmla="*/ 38 h 395442"/>
                  <a:gd name="connsiteX2" fmla="*/ 786604 w 852487"/>
                  <a:gd name="connsiteY2" fmla="*/ 38 h 395442"/>
                  <a:gd name="connsiteX3" fmla="*/ 852487 w 852487"/>
                  <a:gd name="connsiteY3" fmla="*/ 65921 h 395442"/>
                  <a:gd name="connsiteX4" fmla="*/ 852487 w 852487"/>
                  <a:gd name="connsiteY4" fmla="*/ 329443 h 395442"/>
                  <a:gd name="connsiteX5" fmla="*/ 786604 w 852487"/>
                  <a:gd name="connsiteY5" fmla="*/ 395326 h 395442"/>
                  <a:gd name="connsiteX6" fmla="*/ 213520 w 852487"/>
                  <a:gd name="connsiteY6" fmla="*/ 395326 h 395442"/>
                  <a:gd name="connsiteX7" fmla="*/ 0 w 852487"/>
                  <a:gd name="connsiteY7" fmla="*/ 362780 h 395442"/>
                  <a:gd name="connsiteX8" fmla="*/ 147637 w 852487"/>
                  <a:gd name="connsiteY8" fmla="*/ 65921 h 395442"/>
                  <a:gd name="connsiteX0" fmla="*/ 147637 w 859631"/>
                  <a:gd name="connsiteY0" fmla="*/ 65921 h 395442"/>
                  <a:gd name="connsiteX1" fmla="*/ 318295 w 859631"/>
                  <a:gd name="connsiteY1" fmla="*/ 38 h 395442"/>
                  <a:gd name="connsiteX2" fmla="*/ 786604 w 859631"/>
                  <a:gd name="connsiteY2" fmla="*/ 38 h 395442"/>
                  <a:gd name="connsiteX3" fmla="*/ 859631 w 859631"/>
                  <a:gd name="connsiteY3" fmla="*/ 208796 h 395442"/>
                  <a:gd name="connsiteX4" fmla="*/ 852487 w 859631"/>
                  <a:gd name="connsiteY4" fmla="*/ 329443 h 395442"/>
                  <a:gd name="connsiteX5" fmla="*/ 786604 w 859631"/>
                  <a:gd name="connsiteY5" fmla="*/ 395326 h 395442"/>
                  <a:gd name="connsiteX6" fmla="*/ 213520 w 859631"/>
                  <a:gd name="connsiteY6" fmla="*/ 395326 h 395442"/>
                  <a:gd name="connsiteX7" fmla="*/ 0 w 859631"/>
                  <a:gd name="connsiteY7" fmla="*/ 362780 h 395442"/>
                  <a:gd name="connsiteX8" fmla="*/ 147637 w 859631"/>
                  <a:gd name="connsiteY8" fmla="*/ 65921 h 395442"/>
                  <a:gd name="connsiteX0" fmla="*/ 147637 w 859631"/>
                  <a:gd name="connsiteY0" fmla="*/ 65921 h 395442"/>
                  <a:gd name="connsiteX1" fmla="*/ 318295 w 859631"/>
                  <a:gd name="connsiteY1" fmla="*/ 38 h 395442"/>
                  <a:gd name="connsiteX2" fmla="*/ 791367 w 859631"/>
                  <a:gd name="connsiteY2" fmla="*/ 97670 h 395442"/>
                  <a:gd name="connsiteX3" fmla="*/ 859631 w 859631"/>
                  <a:gd name="connsiteY3" fmla="*/ 208796 h 395442"/>
                  <a:gd name="connsiteX4" fmla="*/ 852487 w 859631"/>
                  <a:gd name="connsiteY4" fmla="*/ 329443 h 395442"/>
                  <a:gd name="connsiteX5" fmla="*/ 786604 w 859631"/>
                  <a:gd name="connsiteY5" fmla="*/ 395326 h 395442"/>
                  <a:gd name="connsiteX6" fmla="*/ 213520 w 859631"/>
                  <a:gd name="connsiteY6" fmla="*/ 395326 h 395442"/>
                  <a:gd name="connsiteX7" fmla="*/ 0 w 859631"/>
                  <a:gd name="connsiteY7" fmla="*/ 362780 h 395442"/>
                  <a:gd name="connsiteX8" fmla="*/ 147637 w 859631"/>
                  <a:gd name="connsiteY8" fmla="*/ 65921 h 395442"/>
                  <a:gd name="connsiteX0" fmla="*/ 147637 w 859631"/>
                  <a:gd name="connsiteY0" fmla="*/ 65921 h 395442"/>
                  <a:gd name="connsiteX1" fmla="*/ 318295 w 859631"/>
                  <a:gd name="connsiteY1" fmla="*/ 38 h 395442"/>
                  <a:gd name="connsiteX2" fmla="*/ 791367 w 859631"/>
                  <a:gd name="connsiteY2" fmla="*/ 97670 h 395442"/>
                  <a:gd name="connsiteX3" fmla="*/ 859631 w 859631"/>
                  <a:gd name="connsiteY3" fmla="*/ 208796 h 395442"/>
                  <a:gd name="connsiteX4" fmla="*/ 852487 w 859631"/>
                  <a:gd name="connsiteY4" fmla="*/ 329443 h 395442"/>
                  <a:gd name="connsiteX5" fmla="*/ 786604 w 859631"/>
                  <a:gd name="connsiteY5" fmla="*/ 395326 h 395442"/>
                  <a:gd name="connsiteX6" fmla="*/ 213520 w 859631"/>
                  <a:gd name="connsiteY6" fmla="*/ 395326 h 395442"/>
                  <a:gd name="connsiteX7" fmla="*/ 0 w 859631"/>
                  <a:gd name="connsiteY7" fmla="*/ 362780 h 395442"/>
                  <a:gd name="connsiteX8" fmla="*/ 147637 w 859631"/>
                  <a:gd name="connsiteY8" fmla="*/ 65921 h 395442"/>
                  <a:gd name="connsiteX0" fmla="*/ 147637 w 863340"/>
                  <a:gd name="connsiteY0" fmla="*/ 65921 h 395442"/>
                  <a:gd name="connsiteX1" fmla="*/ 318295 w 863340"/>
                  <a:gd name="connsiteY1" fmla="*/ 38 h 395442"/>
                  <a:gd name="connsiteX2" fmla="*/ 824705 w 863340"/>
                  <a:gd name="connsiteY2" fmla="*/ 111958 h 395442"/>
                  <a:gd name="connsiteX3" fmla="*/ 859631 w 863340"/>
                  <a:gd name="connsiteY3" fmla="*/ 208796 h 395442"/>
                  <a:gd name="connsiteX4" fmla="*/ 852487 w 863340"/>
                  <a:gd name="connsiteY4" fmla="*/ 329443 h 395442"/>
                  <a:gd name="connsiteX5" fmla="*/ 786604 w 863340"/>
                  <a:gd name="connsiteY5" fmla="*/ 395326 h 395442"/>
                  <a:gd name="connsiteX6" fmla="*/ 213520 w 863340"/>
                  <a:gd name="connsiteY6" fmla="*/ 395326 h 395442"/>
                  <a:gd name="connsiteX7" fmla="*/ 0 w 863340"/>
                  <a:gd name="connsiteY7" fmla="*/ 362780 h 395442"/>
                  <a:gd name="connsiteX8" fmla="*/ 147637 w 863340"/>
                  <a:gd name="connsiteY8" fmla="*/ 65921 h 395442"/>
                  <a:gd name="connsiteX0" fmla="*/ 130786 w 846489"/>
                  <a:gd name="connsiteY0" fmla="*/ 66150 h 453650"/>
                  <a:gd name="connsiteX1" fmla="*/ 301444 w 846489"/>
                  <a:gd name="connsiteY1" fmla="*/ 267 h 453650"/>
                  <a:gd name="connsiteX2" fmla="*/ 807854 w 846489"/>
                  <a:gd name="connsiteY2" fmla="*/ 112187 h 453650"/>
                  <a:gd name="connsiteX3" fmla="*/ 842780 w 846489"/>
                  <a:gd name="connsiteY3" fmla="*/ 209025 h 453650"/>
                  <a:gd name="connsiteX4" fmla="*/ 835636 w 846489"/>
                  <a:gd name="connsiteY4" fmla="*/ 329672 h 453650"/>
                  <a:gd name="connsiteX5" fmla="*/ 769753 w 846489"/>
                  <a:gd name="connsiteY5" fmla="*/ 395555 h 453650"/>
                  <a:gd name="connsiteX6" fmla="*/ 196669 w 846489"/>
                  <a:gd name="connsiteY6" fmla="*/ 395555 h 453650"/>
                  <a:gd name="connsiteX7" fmla="*/ 0 w 846489"/>
                  <a:gd name="connsiteY7" fmla="*/ 444632 h 453650"/>
                  <a:gd name="connsiteX8" fmla="*/ 130786 w 846489"/>
                  <a:gd name="connsiteY8" fmla="*/ 66150 h 453650"/>
                  <a:gd name="connsiteX0" fmla="*/ 130786 w 846489"/>
                  <a:gd name="connsiteY0" fmla="*/ 66150 h 444632"/>
                  <a:gd name="connsiteX1" fmla="*/ 301444 w 846489"/>
                  <a:gd name="connsiteY1" fmla="*/ 267 h 444632"/>
                  <a:gd name="connsiteX2" fmla="*/ 807854 w 846489"/>
                  <a:gd name="connsiteY2" fmla="*/ 112187 h 444632"/>
                  <a:gd name="connsiteX3" fmla="*/ 842780 w 846489"/>
                  <a:gd name="connsiteY3" fmla="*/ 209025 h 444632"/>
                  <a:gd name="connsiteX4" fmla="*/ 835636 w 846489"/>
                  <a:gd name="connsiteY4" fmla="*/ 329672 h 444632"/>
                  <a:gd name="connsiteX5" fmla="*/ 769753 w 846489"/>
                  <a:gd name="connsiteY5" fmla="*/ 395555 h 444632"/>
                  <a:gd name="connsiteX6" fmla="*/ 0 w 846489"/>
                  <a:gd name="connsiteY6" fmla="*/ 444632 h 444632"/>
                  <a:gd name="connsiteX7" fmla="*/ 130786 w 846489"/>
                  <a:gd name="connsiteY7" fmla="*/ 66150 h 444632"/>
                  <a:gd name="connsiteX0" fmla="*/ 164939 w 880642"/>
                  <a:gd name="connsiteY0" fmla="*/ 110451 h 1252487"/>
                  <a:gd name="connsiteX1" fmla="*/ 335597 w 880642"/>
                  <a:gd name="connsiteY1" fmla="*/ 44568 h 1252487"/>
                  <a:gd name="connsiteX2" fmla="*/ 842007 w 880642"/>
                  <a:gd name="connsiteY2" fmla="*/ 156488 h 1252487"/>
                  <a:gd name="connsiteX3" fmla="*/ 876933 w 880642"/>
                  <a:gd name="connsiteY3" fmla="*/ 253326 h 1252487"/>
                  <a:gd name="connsiteX4" fmla="*/ 869789 w 880642"/>
                  <a:gd name="connsiteY4" fmla="*/ 373973 h 1252487"/>
                  <a:gd name="connsiteX5" fmla="*/ 803906 w 880642"/>
                  <a:gd name="connsiteY5" fmla="*/ 439856 h 1252487"/>
                  <a:gd name="connsiteX6" fmla="*/ 0 w 880642"/>
                  <a:gd name="connsiteY6" fmla="*/ 1252486 h 1252487"/>
                  <a:gd name="connsiteX7" fmla="*/ 164939 w 880642"/>
                  <a:gd name="connsiteY7" fmla="*/ 110451 h 1252487"/>
                  <a:gd name="connsiteX0" fmla="*/ 164939 w 880642"/>
                  <a:gd name="connsiteY0" fmla="*/ 110451 h 1511300"/>
                  <a:gd name="connsiteX1" fmla="*/ 335597 w 880642"/>
                  <a:gd name="connsiteY1" fmla="*/ 44568 h 1511300"/>
                  <a:gd name="connsiteX2" fmla="*/ 842007 w 880642"/>
                  <a:gd name="connsiteY2" fmla="*/ 156488 h 1511300"/>
                  <a:gd name="connsiteX3" fmla="*/ 876933 w 880642"/>
                  <a:gd name="connsiteY3" fmla="*/ 253326 h 1511300"/>
                  <a:gd name="connsiteX4" fmla="*/ 869789 w 880642"/>
                  <a:gd name="connsiteY4" fmla="*/ 373973 h 1511300"/>
                  <a:gd name="connsiteX5" fmla="*/ 203248 w 880642"/>
                  <a:gd name="connsiteY5" fmla="*/ 1511300 h 1511300"/>
                  <a:gd name="connsiteX6" fmla="*/ 0 w 880642"/>
                  <a:gd name="connsiteY6" fmla="*/ 1252486 h 1511300"/>
                  <a:gd name="connsiteX7" fmla="*/ 164939 w 880642"/>
                  <a:gd name="connsiteY7" fmla="*/ 110451 h 1511300"/>
                  <a:gd name="connsiteX0" fmla="*/ 164939 w 876933"/>
                  <a:gd name="connsiteY0" fmla="*/ 110451 h 1511300"/>
                  <a:gd name="connsiteX1" fmla="*/ 335597 w 876933"/>
                  <a:gd name="connsiteY1" fmla="*/ 44568 h 1511300"/>
                  <a:gd name="connsiteX2" fmla="*/ 666611 w 876933"/>
                  <a:gd name="connsiteY2" fmla="*/ 165391 h 1511300"/>
                  <a:gd name="connsiteX3" fmla="*/ 876933 w 876933"/>
                  <a:gd name="connsiteY3" fmla="*/ 253326 h 1511300"/>
                  <a:gd name="connsiteX4" fmla="*/ 869789 w 876933"/>
                  <a:gd name="connsiteY4" fmla="*/ 373973 h 1511300"/>
                  <a:gd name="connsiteX5" fmla="*/ 203248 w 876933"/>
                  <a:gd name="connsiteY5" fmla="*/ 1511300 h 1511300"/>
                  <a:gd name="connsiteX6" fmla="*/ 0 w 876933"/>
                  <a:gd name="connsiteY6" fmla="*/ 1252486 h 1511300"/>
                  <a:gd name="connsiteX7" fmla="*/ 164939 w 876933"/>
                  <a:gd name="connsiteY7" fmla="*/ 110451 h 1511300"/>
                  <a:gd name="connsiteX0" fmla="*/ 164939 w 876933"/>
                  <a:gd name="connsiteY0" fmla="*/ 110451 h 1511300"/>
                  <a:gd name="connsiteX1" fmla="*/ 335597 w 876933"/>
                  <a:gd name="connsiteY1" fmla="*/ 44568 h 1511300"/>
                  <a:gd name="connsiteX2" fmla="*/ 666611 w 876933"/>
                  <a:gd name="connsiteY2" fmla="*/ 165391 h 1511300"/>
                  <a:gd name="connsiteX3" fmla="*/ 876933 w 876933"/>
                  <a:gd name="connsiteY3" fmla="*/ 253326 h 1511300"/>
                  <a:gd name="connsiteX4" fmla="*/ 869789 w 876933"/>
                  <a:gd name="connsiteY4" fmla="*/ 373973 h 1511300"/>
                  <a:gd name="connsiteX5" fmla="*/ 203248 w 876933"/>
                  <a:gd name="connsiteY5" fmla="*/ 1511300 h 1511300"/>
                  <a:gd name="connsiteX6" fmla="*/ 0 w 876933"/>
                  <a:gd name="connsiteY6" fmla="*/ 1252486 h 1511300"/>
                  <a:gd name="connsiteX7" fmla="*/ 164939 w 876933"/>
                  <a:gd name="connsiteY7" fmla="*/ 110451 h 1511300"/>
                  <a:gd name="connsiteX0" fmla="*/ 164939 w 876933"/>
                  <a:gd name="connsiteY0" fmla="*/ 110451 h 1511300"/>
                  <a:gd name="connsiteX1" fmla="*/ 335597 w 876933"/>
                  <a:gd name="connsiteY1" fmla="*/ 44568 h 1511300"/>
                  <a:gd name="connsiteX2" fmla="*/ 666611 w 876933"/>
                  <a:gd name="connsiteY2" fmla="*/ 165391 h 1511300"/>
                  <a:gd name="connsiteX3" fmla="*/ 876933 w 876933"/>
                  <a:gd name="connsiteY3" fmla="*/ 253326 h 1511300"/>
                  <a:gd name="connsiteX4" fmla="*/ 869789 w 876933"/>
                  <a:gd name="connsiteY4" fmla="*/ 373973 h 1511300"/>
                  <a:gd name="connsiteX5" fmla="*/ 203248 w 876933"/>
                  <a:gd name="connsiteY5" fmla="*/ 1511300 h 1511300"/>
                  <a:gd name="connsiteX6" fmla="*/ 0 w 876933"/>
                  <a:gd name="connsiteY6" fmla="*/ 1252486 h 1511300"/>
                  <a:gd name="connsiteX7" fmla="*/ 164939 w 876933"/>
                  <a:gd name="connsiteY7" fmla="*/ 110451 h 1511300"/>
                  <a:gd name="connsiteX0" fmla="*/ 164939 w 876933"/>
                  <a:gd name="connsiteY0" fmla="*/ 90255 h 1491104"/>
                  <a:gd name="connsiteX1" fmla="*/ 390587 w 876933"/>
                  <a:gd name="connsiteY1" fmla="*/ 73921 h 1491104"/>
                  <a:gd name="connsiteX2" fmla="*/ 666611 w 876933"/>
                  <a:gd name="connsiteY2" fmla="*/ 145195 h 1491104"/>
                  <a:gd name="connsiteX3" fmla="*/ 876933 w 876933"/>
                  <a:gd name="connsiteY3" fmla="*/ 233130 h 1491104"/>
                  <a:gd name="connsiteX4" fmla="*/ 869789 w 876933"/>
                  <a:gd name="connsiteY4" fmla="*/ 353777 h 1491104"/>
                  <a:gd name="connsiteX5" fmla="*/ 203248 w 876933"/>
                  <a:gd name="connsiteY5" fmla="*/ 1491104 h 1491104"/>
                  <a:gd name="connsiteX6" fmla="*/ 0 w 876933"/>
                  <a:gd name="connsiteY6" fmla="*/ 1232290 h 1491104"/>
                  <a:gd name="connsiteX7" fmla="*/ 164939 w 876933"/>
                  <a:gd name="connsiteY7" fmla="*/ 90255 h 1491104"/>
                  <a:gd name="connsiteX0" fmla="*/ 164939 w 876933"/>
                  <a:gd name="connsiteY0" fmla="*/ 90255 h 1491104"/>
                  <a:gd name="connsiteX1" fmla="*/ 390587 w 876933"/>
                  <a:gd name="connsiteY1" fmla="*/ 73921 h 1491104"/>
                  <a:gd name="connsiteX2" fmla="*/ 666611 w 876933"/>
                  <a:gd name="connsiteY2" fmla="*/ 145195 h 1491104"/>
                  <a:gd name="connsiteX3" fmla="*/ 876933 w 876933"/>
                  <a:gd name="connsiteY3" fmla="*/ 233130 h 1491104"/>
                  <a:gd name="connsiteX4" fmla="*/ 795172 w 876933"/>
                  <a:gd name="connsiteY4" fmla="*/ 505856 h 1491104"/>
                  <a:gd name="connsiteX5" fmla="*/ 203248 w 876933"/>
                  <a:gd name="connsiteY5" fmla="*/ 1491104 h 1491104"/>
                  <a:gd name="connsiteX6" fmla="*/ 0 w 876933"/>
                  <a:gd name="connsiteY6" fmla="*/ 1232290 h 1491104"/>
                  <a:gd name="connsiteX7" fmla="*/ 164939 w 876933"/>
                  <a:gd name="connsiteY7" fmla="*/ 90255 h 1491104"/>
                  <a:gd name="connsiteX0" fmla="*/ 164939 w 876933"/>
                  <a:gd name="connsiteY0" fmla="*/ 90255 h 1491104"/>
                  <a:gd name="connsiteX1" fmla="*/ 390587 w 876933"/>
                  <a:gd name="connsiteY1" fmla="*/ 73921 h 1491104"/>
                  <a:gd name="connsiteX2" fmla="*/ 666611 w 876933"/>
                  <a:gd name="connsiteY2" fmla="*/ 145195 h 1491104"/>
                  <a:gd name="connsiteX3" fmla="*/ 876933 w 876933"/>
                  <a:gd name="connsiteY3" fmla="*/ 233130 h 1491104"/>
                  <a:gd name="connsiteX4" fmla="*/ 795172 w 876933"/>
                  <a:gd name="connsiteY4" fmla="*/ 505856 h 1491104"/>
                  <a:gd name="connsiteX5" fmla="*/ 203248 w 876933"/>
                  <a:gd name="connsiteY5" fmla="*/ 1491104 h 1491104"/>
                  <a:gd name="connsiteX6" fmla="*/ 0 w 876933"/>
                  <a:gd name="connsiteY6" fmla="*/ 1232290 h 1491104"/>
                  <a:gd name="connsiteX7" fmla="*/ 164939 w 876933"/>
                  <a:gd name="connsiteY7" fmla="*/ 90255 h 1491104"/>
                  <a:gd name="connsiteX0" fmla="*/ 164939 w 876933"/>
                  <a:gd name="connsiteY0" fmla="*/ 90255 h 1491104"/>
                  <a:gd name="connsiteX1" fmla="*/ 390587 w 876933"/>
                  <a:gd name="connsiteY1" fmla="*/ 73921 h 1491104"/>
                  <a:gd name="connsiteX2" fmla="*/ 666611 w 876933"/>
                  <a:gd name="connsiteY2" fmla="*/ 145195 h 1491104"/>
                  <a:gd name="connsiteX3" fmla="*/ 876933 w 876933"/>
                  <a:gd name="connsiteY3" fmla="*/ 233130 h 1491104"/>
                  <a:gd name="connsiteX4" fmla="*/ 770226 w 876933"/>
                  <a:gd name="connsiteY4" fmla="*/ 661234 h 1491104"/>
                  <a:gd name="connsiteX5" fmla="*/ 203248 w 876933"/>
                  <a:gd name="connsiteY5" fmla="*/ 1491104 h 1491104"/>
                  <a:gd name="connsiteX6" fmla="*/ 0 w 876933"/>
                  <a:gd name="connsiteY6" fmla="*/ 1232290 h 1491104"/>
                  <a:gd name="connsiteX7" fmla="*/ 164939 w 876933"/>
                  <a:gd name="connsiteY7" fmla="*/ 90255 h 1491104"/>
                  <a:gd name="connsiteX0" fmla="*/ 164939 w 888545"/>
                  <a:gd name="connsiteY0" fmla="*/ 90255 h 1491104"/>
                  <a:gd name="connsiteX1" fmla="*/ 390587 w 888545"/>
                  <a:gd name="connsiteY1" fmla="*/ 73921 h 1491104"/>
                  <a:gd name="connsiteX2" fmla="*/ 666611 w 888545"/>
                  <a:gd name="connsiteY2" fmla="*/ 145195 h 1491104"/>
                  <a:gd name="connsiteX3" fmla="*/ 876933 w 888545"/>
                  <a:gd name="connsiteY3" fmla="*/ 233130 h 1491104"/>
                  <a:gd name="connsiteX4" fmla="*/ 770226 w 888545"/>
                  <a:gd name="connsiteY4" fmla="*/ 661234 h 1491104"/>
                  <a:gd name="connsiteX5" fmla="*/ 203248 w 888545"/>
                  <a:gd name="connsiteY5" fmla="*/ 1491104 h 1491104"/>
                  <a:gd name="connsiteX6" fmla="*/ 0 w 888545"/>
                  <a:gd name="connsiteY6" fmla="*/ 1232290 h 1491104"/>
                  <a:gd name="connsiteX7" fmla="*/ 164939 w 888545"/>
                  <a:gd name="connsiteY7" fmla="*/ 90255 h 1491104"/>
                  <a:gd name="connsiteX0" fmla="*/ 164939 w 795632"/>
                  <a:gd name="connsiteY0" fmla="*/ 90255 h 1491104"/>
                  <a:gd name="connsiteX1" fmla="*/ 390587 w 795632"/>
                  <a:gd name="connsiteY1" fmla="*/ 73921 h 1491104"/>
                  <a:gd name="connsiteX2" fmla="*/ 666611 w 795632"/>
                  <a:gd name="connsiteY2" fmla="*/ 145195 h 1491104"/>
                  <a:gd name="connsiteX3" fmla="*/ 770226 w 795632"/>
                  <a:gd name="connsiteY3" fmla="*/ 661234 h 1491104"/>
                  <a:gd name="connsiteX4" fmla="*/ 203248 w 795632"/>
                  <a:gd name="connsiteY4" fmla="*/ 1491104 h 1491104"/>
                  <a:gd name="connsiteX5" fmla="*/ 0 w 795632"/>
                  <a:gd name="connsiteY5" fmla="*/ 1232290 h 1491104"/>
                  <a:gd name="connsiteX6" fmla="*/ 164939 w 795632"/>
                  <a:gd name="connsiteY6" fmla="*/ 90255 h 1491104"/>
                  <a:gd name="connsiteX0" fmla="*/ 164939 w 695386"/>
                  <a:gd name="connsiteY0" fmla="*/ 90255 h 1491104"/>
                  <a:gd name="connsiteX1" fmla="*/ 390587 w 695386"/>
                  <a:gd name="connsiteY1" fmla="*/ 73921 h 1491104"/>
                  <a:gd name="connsiteX2" fmla="*/ 666611 w 695386"/>
                  <a:gd name="connsiteY2" fmla="*/ 145195 h 1491104"/>
                  <a:gd name="connsiteX3" fmla="*/ 602697 w 695386"/>
                  <a:gd name="connsiteY3" fmla="*/ 896538 h 1491104"/>
                  <a:gd name="connsiteX4" fmla="*/ 203248 w 695386"/>
                  <a:gd name="connsiteY4" fmla="*/ 1491104 h 1491104"/>
                  <a:gd name="connsiteX5" fmla="*/ 0 w 695386"/>
                  <a:gd name="connsiteY5" fmla="*/ 1232290 h 1491104"/>
                  <a:gd name="connsiteX6" fmla="*/ 164939 w 695386"/>
                  <a:gd name="connsiteY6" fmla="*/ 90255 h 1491104"/>
                  <a:gd name="connsiteX0" fmla="*/ 164939 w 695386"/>
                  <a:gd name="connsiteY0" fmla="*/ 90255 h 1491104"/>
                  <a:gd name="connsiteX1" fmla="*/ 390587 w 695386"/>
                  <a:gd name="connsiteY1" fmla="*/ 73921 h 1491104"/>
                  <a:gd name="connsiteX2" fmla="*/ 666611 w 695386"/>
                  <a:gd name="connsiteY2" fmla="*/ 145195 h 1491104"/>
                  <a:gd name="connsiteX3" fmla="*/ 602697 w 695386"/>
                  <a:gd name="connsiteY3" fmla="*/ 896538 h 1491104"/>
                  <a:gd name="connsiteX4" fmla="*/ 203248 w 695386"/>
                  <a:gd name="connsiteY4" fmla="*/ 1491104 h 1491104"/>
                  <a:gd name="connsiteX5" fmla="*/ 0 w 695386"/>
                  <a:gd name="connsiteY5" fmla="*/ 1232290 h 1491104"/>
                  <a:gd name="connsiteX6" fmla="*/ 164939 w 695386"/>
                  <a:gd name="connsiteY6" fmla="*/ 90255 h 1491104"/>
                  <a:gd name="connsiteX0" fmla="*/ 164939 w 687744"/>
                  <a:gd name="connsiteY0" fmla="*/ 90255 h 1491104"/>
                  <a:gd name="connsiteX1" fmla="*/ 390587 w 687744"/>
                  <a:gd name="connsiteY1" fmla="*/ 73921 h 1491104"/>
                  <a:gd name="connsiteX2" fmla="*/ 666611 w 687744"/>
                  <a:gd name="connsiteY2" fmla="*/ 145195 h 1491104"/>
                  <a:gd name="connsiteX3" fmla="*/ 602697 w 687744"/>
                  <a:gd name="connsiteY3" fmla="*/ 896538 h 1491104"/>
                  <a:gd name="connsiteX4" fmla="*/ 203248 w 687744"/>
                  <a:gd name="connsiteY4" fmla="*/ 1491104 h 1491104"/>
                  <a:gd name="connsiteX5" fmla="*/ 0 w 687744"/>
                  <a:gd name="connsiteY5" fmla="*/ 1232290 h 1491104"/>
                  <a:gd name="connsiteX6" fmla="*/ 164939 w 687744"/>
                  <a:gd name="connsiteY6" fmla="*/ 90255 h 1491104"/>
                  <a:gd name="connsiteX0" fmla="*/ 164939 w 673165"/>
                  <a:gd name="connsiteY0" fmla="*/ 90255 h 1491104"/>
                  <a:gd name="connsiteX1" fmla="*/ 390587 w 673165"/>
                  <a:gd name="connsiteY1" fmla="*/ 73921 h 1491104"/>
                  <a:gd name="connsiteX2" fmla="*/ 666611 w 673165"/>
                  <a:gd name="connsiteY2" fmla="*/ 145195 h 1491104"/>
                  <a:gd name="connsiteX3" fmla="*/ 554567 w 673165"/>
                  <a:gd name="connsiteY3" fmla="*/ 872812 h 1491104"/>
                  <a:gd name="connsiteX4" fmla="*/ 203248 w 673165"/>
                  <a:gd name="connsiteY4" fmla="*/ 1491104 h 1491104"/>
                  <a:gd name="connsiteX5" fmla="*/ 0 w 673165"/>
                  <a:gd name="connsiteY5" fmla="*/ 1232290 h 1491104"/>
                  <a:gd name="connsiteX6" fmla="*/ 164939 w 673165"/>
                  <a:gd name="connsiteY6" fmla="*/ 90255 h 1491104"/>
                  <a:gd name="connsiteX0" fmla="*/ 164939 w 681080"/>
                  <a:gd name="connsiteY0" fmla="*/ 90255 h 1491104"/>
                  <a:gd name="connsiteX1" fmla="*/ 390587 w 681080"/>
                  <a:gd name="connsiteY1" fmla="*/ 73921 h 1491104"/>
                  <a:gd name="connsiteX2" fmla="*/ 666611 w 681080"/>
                  <a:gd name="connsiteY2" fmla="*/ 145195 h 1491104"/>
                  <a:gd name="connsiteX3" fmla="*/ 554567 w 681080"/>
                  <a:gd name="connsiteY3" fmla="*/ 872812 h 1491104"/>
                  <a:gd name="connsiteX4" fmla="*/ 203248 w 681080"/>
                  <a:gd name="connsiteY4" fmla="*/ 1491104 h 1491104"/>
                  <a:gd name="connsiteX5" fmla="*/ 0 w 681080"/>
                  <a:gd name="connsiteY5" fmla="*/ 1232290 h 1491104"/>
                  <a:gd name="connsiteX6" fmla="*/ 164939 w 681080"/>
                  <a:gd name="connsiteY6" fmla="*/ 90255 h 1491104"/>
                  <a:gd name="connsiteX0" fmla="*/ 164939 w 669919"/>
                  <a:gd name="connsiteY0" fmla="*/ 90255 h 1491104"/>
                  <a:gd name="connsiteX1" fmla="*/ 390587 w 669919"/>
                  <a:gd name="connsiteY1" fmla="*/ 73921 h 1491104"/>
                  <a:gd name="connsiteX2" fmla="*/ 666611 w 669919"/>
                  <a:gd name="connsiteY2" fmla="*/ 145195 h 1491104"/>
                  <a:gd name="connsiteX3" fmla="*/ 494043 w 669919"/>
                  <a:gd name="connsiteY3" fmla="*/ 1091054 h 1491104"/>
                  <a:gd name="connsiteX4" fmla="*/ 203248 w 669919"/>
                  <a:gd name="connsiteY4" fmla="*/ 1491104 h 1491104"/>
                  <a:gd name="connsiteX5" fmla="*/ 0 w 669919"/>
                  <a:gd name="connsiteY5" fmla="*/ 1232290 h 1491104"/>
                  <a:gd name="connsiteX6" fmla="*/ 164939 w 669919"/>
                  <a:gd name="connsiteY6" fmla="*/ 90255 h 1491104"/>
                  <a:gd name="connsiteX0" fmla="*/ 164939 w 668466"/>
                  <a:gd name="connsiteY0" fmla="*/ 90255 h 1431902"/>
                  <a:gd name="connsiteX1" fmla="*/ 390587 w 668466"/>
                  <a:gd name="connsiteY1" fmla="*/ 73921 h 1431902"/>
                  <a:gd name="connsiteX2" fmla="*/ 666611 w 668466"/>
                  <a:gd name="connsiteY2" fmla="*/ 145195 h 1431902"/>
                  <a:gd name="connsiteX3" fmla="*/ 494043 w 668466"/>
                  <a:gd name="connsiteY3" fmla="*/ 1091054 h 1431902"/>
                  <a:gd name="connsiteX4" fmla="*/ 166605 w 668466"/>
                  <a:gd name="connsiteY4" fmla="*/ 1431902 h 1431902"/>
                  <a:gd name="connsiteX5" fmla="*/ 0 w 668466"/>
                  <a:gd name="connsiteY5" fmla="*/ 1232290 h 1431902"/>
                  <a:gd name="connsiteX6" fmla="*/ 164939 w 668466"/>
                  <a:gd name="connsiteY6" fmla="*/ 90255 h 1431902"/>
                  <a:gd name="connsiteX0" fmla="*/ 164939 w 668466"/>
                  <a:gd name="connsiteY0" fmla="*/ 90255 h 1431902"/>
                  <a:gd name="connsiteX1" fmla="*/ 390587 w 668466"/>
                  <a:gd name="connsiteY1" fmla="*/ 73921 h 1431902"/>
                  <a:gd name="connsiteX2" fmla="*/ 666611 w 668466"/>
                  <a:gd name="connsiteY2" fmla="*/ 145195 h 1431902"/>
                  <a:gd name="connsiteX3" fmla="*/ 494043 w 668466"/>
                  <a:gd name="connsiteY3" fmla="*/ 1091054 h 1431902"/>
                  <a:gd name="connsiteX4" fmla="*/ 166605 w 668466"/>
                  <a:gd name="connsiteY4" fmla="*/ 1431902 h 1431902"/>
                  <a:gd name="connsiteX5" fmla="*/ 0 w 668466"/>
                  <a:gd name="connsiteY5" fmla="*/ 1232290 h 1431902"/>
                  <a:gd name="connsiteX6" fmla="*/ 164939 w 668466"/>
                  <a:gd name="connsiteY6" fmla="*/ 90255 h 1431902"/>
                  <a:gd name="connsiteX0" fmla="*/ 164939 w 668317"/>
                  <a:gd name="connsiteY0" fmla="*/ 90255 h 1573957"/>
                  <a:gd name="connsiteX1" fmla="*/ 390587 w 668317"/>
                  <a:gd name="connsiteY1" fmla="*/ 73921 h 1573957"/>
                  <a:gd name="connsiteX2" fmla="*/ 666611 w 668317"/>
                  <a:gd name="connsiteY2" fmla="*/ 145195 h 1573957"/>
                  <a:gd name="connsiteX3" fmla="*/ 494043 w 668317"/>
                  <a:gd name="connsiteY3" fmla="*/ 1091054 h 1573957"/>
                  <a:gd name="connsiteX4" fmla="*/ 232231 w 668317"/>
                  <a:gd name="connsiteY4" fmla="*/ 1573958 h 1573957"/>
                  <a:gd name="connsiteX5" fmla="*/ 0 w 668317"/>
                  <a:gd name="connsiteY5" fmla="*/ 1232290 h 1573957"/>
                  <a:gd name="connsiteX6" fmla="*/ 164939 w 668317"/>
                  <a:gd name="connsiteY6" fmla="*/ 90255 h 1573957"/>
                  <a:gd name="connsiteX0" fmla="*/ 164939 w 669153"/>
                  <a:gd name="connsiteY0" fmla="*/ 90255 h 1573958"/>
                  <a:gd name="connsiteX1" fmla="*/ 390587 w 669153"/>
                  <a:gd name="connsiteY1" fmla="*/ 73921 h 1573958"/>
                  <a:gd name="connsiteX2" fmla="*/ 666611 w 669153"/>
                  <a:gd name="connsiteY2" fmla="*/ 145195 h 1573958"/>
                  <a:gd name="connsiteX3" fmla="*/ 494043 w 669153"/>
                  <a:gd name="connsiteY3" fmla="*/ 1091054 h 1573958"/>
                  <a:gd name="connsiteX4" fmla="*/ 232231 w 669153"/>
                  <a:gd name="connsiteY4" fmla="*/ 1573958 h 1573958"/>
                  <a:gd name="connsiteX5" fmla="*/ 0 w 669153"/>
                  <a:gd name="connsiteY5" fmla="*/ 1232290 h 1573958"/>
                  <a:gd name="connsiteX6" fmla="*/ 164939 w 669153"/>
                  <a:gd name="connsiteY6" fmla="*/ 90255 h 1573958"/>
                  <a:gd name="connsiteX0" fmla="*/ 164939 w 669153"/>
                  <a:gd name="connsiteY0" fmla="*/ 90255 h 1573958"/>
                  <a:gd name="connsiteX1" fmla="*/ 390587 w 669153"/>
                  <a:gd name="connsiteY1" fmla="*/ 73921 h 1573958"/>
                  <a:gd name="connsiteX2" fmla="*/ 666611 w 669153"/>
                  <a:gd name="connsiteY2" fmla="*/ 145195 h 1573958"/>
                  <a:gd name="connsiteX3" fmla="*/ 494043 w 669153"/>
                  <a:gd name="connsiteY3" fmla="*/ 1091054 h 1573958"/>
                  <a:gd name="connsiteX4" fmla="*/ 232231 w 669153"/>
                  <a:gd name="connsiteY4" fmla="*/ 1573958 h 1573958"/>
                  <a:gd name="connsiteX5" fmla="*/ 0 w 669153"/>
                  <a:gd name="connsiteY5" fmla="*/ 1232290 h 1573958"/>
                  <a:gd name="connsiteX6" fmla="*/ 164939 w 669153"/>
                  <a:gd name="connsiteY6" fmla="*/ 90255 h 1573958"/>
                  <a:gd name="connsiteX0" fmla="*/ 164939 w 679237"/>
                  <a:gd name="connsiteY0" fmla="*/ 90255 h 1573958"/>
                  <a:gd name="connsiteX1" fmla="*/ 390587 w 679237"/>
                  <a:gd name="connsiteY1" fmla="*/ 73921 h 1573958"/>
                  <a:gd name="connsiteX2" fmla="*/ 666611 w 679237"/>
                  <a:gd name="connsiteY2" fmla="*/ 145195 h 1573958"/>
                  <a:gd name="connsiteX3" fmla="*/ 562861 w 679237"/>
                  <a:gd name="connsiteY3" fmla="*/ 1035221 h 1573958"/>
                  <a:gd name="connsiteX4" fmla="*/ 232231 w 679237"/>
                  <a:gd name="connsiteY4" fmla="*/ 1573958 h 1573958"/>
                  <a:gd name="connsiteX5" fmla="*/ 0 w 679237"/>
                  <a:gd name="connsiteY5" fmla="*/ 1232290 h 1573958"/>
                  <a:gd name="connsiteX6" fmla="*/ 164939 w 679237"/>
                  <a:gd name="connsiteY6" fmla="*/ 90255 h 1573958"/>
                  <a:gd name="connsiteX0" fmla="*/ 164939 w 676919"/>
                  <a:gd name="connsiteY0" fmla="*/ 90255 h 1573958"/>
                  <a:gd name="connsiteX1" fmla="*/ 390587 w 676919"/>
                  <a:gd name="connsiteY1" fmla="*/ 73921 h 1573958"/>
                  <a:gd name="connsiteX2" fmla="*/ 666611 w 676919"/>
                  <a:gd name="connsiteY2" fmla="*/ 145195 h 1573958"/>
                  <a:gd name="connsiteX3" fmla="*/ 562861 w 676919"/>
                  <a:gd name="connsiteY3" fmla="*/ 1035221 h 1573958"/>
                  <a:gd name="connsiteX4" fmla="*/ 232231 w 676919"/>
                  <a:gd name="connsiteY4" fmla="*/ 1573958 h 1573958"/>
                  <a:gd name="connsiteX5" fmla="*/ 0 w 676919"/>
                  <a:gd name="connsiteY5" fmla="*/ 1232290 h 1573958"/>
                  <a:gd name="connsiteX6" fmla="*/ 164939 w 676919"/>
                  <a:gd name="connsiteY6" fmla="*/ 90255 h 1573958"/>
                  <a:gd name="connsiteX0" fmla="*/ 89740 w 676919"/>
                  <a:gd name="connsiteY0" fmla="*/ 66423 h 1662618"/>
                  <a:gd name="connsiteX1" fmla="*/ 390587 w 676919"/>
                  <a:gd name="connsiteY1" fmla="*/ 162581 h 1662618"/>
                  <a:gd name="connsiteX2" fmla="*/ 666611 w 676919"/>
                  <a:gd name="connsiteY2" fmla="*/ 233855 h 1662618"/>
                  <a:gd name="connsiteX3" fmla="*/ 562861 w 676919"/>
                  <a:gd name="connsiteY3" fmla="*/ 1123881 h 1662618"/>
                  <a:gd name="connsiteX4" fmla="*/ 232231 w 676919"/>
                  <a:gd name="connsiteY4" fmla="*/ 1662618 h 1662618"/>
                  <a:gd name="connsiteX5" fmla="*/ 0 w 676919"/>
                  <a:gd name="connsiteY5" fmla="*/ 1320950 h 1662618"/>
                  <a:gd name="connsiteX6" fmla="*/ 89740 w 676919"/>
                  <a:gd name="connsiteY6" fmla="*/ 66423 h 1662618"/>
                  <a:gd name="connsiteX0" fmla="*/ 89740 w 623804"/>
                  <a:gd name="connsiteY0" fmla="*/ 66423 h 1662618"/>
                  <a:gd name="connsiteX1" fmla="*/ 390587 w 623804"/>
                  <a:gd name="connsiteY1" fmla="*/ 162581 h 1662618"/>
                  <a:gd name="connsiteX2" fmla="*/ 609063 w 623804"/>
                  <a:gd name="connsiteY2" fmla="*/ 568255 h 1662618"/>
                  <a:gd name="connsiteX3" fmla="*/ 562861 w 623804"/>
                  <a:gd name="connsiteY3" fmla="*/ 1123881 h 1662618"/>
                  <a:gd name="connsiteX4" fmla="*/ 232231 w 623804"/>
                  <a:gd name="connsiteY4" fmla="*/ 1662618 h 1662618"/>
                  <a:gd name="connsiteX5" fmla="*/ 0 w 623804"/>
                  <a:gd name="connsiteY5" fmla="*/ 1320950 h 1662618"/>
                  <a:gd name="connsiteX6" fmla="*/ 89740 w 623804"/>
                  <a:gd name="connsiteY6" fmla="*/ 66423 h 1662618"/>
                  <a:gd name="connsiteX0" fmla="*/ 89740 w 646088"/>
                  <a:gd name="connsiteY0" fmla="*/ 21730 h 1617925"/>
                  <a:gd name="connsiteX1" fmla="*/ 609063 w 646088"/>
                  <a:gd name="connsiteY1" fmla="*/ 523562 h 1617925"/>
                  <a:gd name="connsiteX2" fmla="*/ 562861 w 646088"/>
                  <a:gd name="connsiteY2" fmla="*/ 1079188 h 1617925"/>
                  <a:gd name="connsiteX3" fmla="*/ 232231 w 646088"/>
                  <a:gd name="connsiteY3" fmla="*/ 1617925 h 1617925"/>
                  <a:gd name="connsiteX4" fmla="*/ 0 w 646088"/>
                  <a:gd name="connsiteY4" fmla="*/ 1276257 h 1617925"/>
                  <a:gd name="connsiteX5" fmla="*/ 89740 w 646088"/>
                  <a:gd name="connsiteY5" fmla="*/ 21730 h 1617925"/>
                  <a:gd name="connsiteX0" fmla="*/ 89740 w 610400"/>
                  <a:gd name="connsiteY0" fmla="*/ 25667 h 1621862"/>
                  <a:gd name="connsiteX1" fmla="*/ 609063 w 610400"/>
                  <a:gd name="connsiteY1" fmla="*/ 527499 h 1621862"/>
                  <a:gd name="connsiteX2" fmla="*/ 232231 w 610400"/>
                  <a:gd name="connsiteY2" fmla="*/ 1621862 h 1621862"/>
                  <a:gd name="connsiteX3" fmla="*/ 0 w 610400"/>
                  <a:gd name="connsiteY3" fmla="*/ 1280194 h 1621862"/>
                  <a:gd name="connsiteX4" fmla="*/ 89740 w 610400"/>
                  <a:gd name="connsiteY4" fmla="*/ 25667 h 16218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10400" h="1621862">
                    <a:moveTo>
                      <a:pt x="89740" y="25667"/>
                    </a:moveTo>
                    <a:cubicBezTo>
                      <a:pt x="191250" y="-99782"/>
                      <a:pt x="585315" y="261467"/>
                      <a:pt x="609063" y="527499"/>
                    </a:cubicBezTo>
                    <a:cubicBezTo>
                      <a:pt x="632812" y="793532"/>
                      <a:pt x="333741" y="1496413"/>
                      <a:pt x="232231" y="1621862"/>
                    </a:cubicBezTo>
                    <a:lnTo>
                      <a:pt x="0" y="1280194"/>
                    </a:lnTo>
                    <a:cubicBezTo>
                      <a:pt x="0" y="1192353"/>
                      <a:pt x="24642" y="218729"/>
                      <a:pt x="89740" y="25667"/>
                    </a:cubicBezTo>
                    <a:close/>
                  </a:path>
                </a:pathLst>
              </a:custGeom>
              <a:pattFill prst="dkDnDiag">
                <a:fgClr>
                  <a:schemeClr val="accent4">
                    <a:lumMod val="60000"/>
                    <a:lumOff val="40000"/>
                  </a:schemeClr>
                </a:fgClr>
                <a:bgClr>
                  <a:schemeClr val="bg1"/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" name="フリーフォーム: 図形 28">
                <a:extLst>
                  <a:ext uri="{FF2B5EF4-FFF2-40B4-BE49-F238E27FC236}">
                    <a16:creationId xmlns:a16="http://schemas.microsoft.com/office/drawing/2014/main" id="{C9874E04-FA21-417E-8C3D-F316935587B8}"/>
                  </a:ext>
                </a:extLst>
              </p:cNvPr>
              <p:cNvSpPr/>
              <p:nvPr/>
            </p:nvSpPr>
            <p:spPr>
              <a:xfrm>
                <a:off x="5174301" y="4204778"/>
                <a:ext cx="902527" cy="1219156"/>
              </a:xfrm>
              <a:custGeom>
                <a:avLst/>
                <a:gdLst>
                  <a:gd name="connsiteX0" fmla="*/ 587668 w 935331"/>
                  <a:gd name="connsiteY0" fmla="*/ 0 h 1175336"/>
                  <a:gd name="connsiteX1" fmla="*/ 696212 w 935331"/>
                  <a:gd name="connsiteY1" fmla="*/ 44961 h 1175336"/>
                  <a:gd name="connsiteX2" fmla="*/ 935331 w 935331"/>
                  <a:gd name="connsiteY2" fmla="*/ 284080 h 1175336"/>
                  <a:gd name="connsiteX3" fmla="*/ 740286 w 935331"/>
                  <a:gd name="connsiteY3" fmla="*/ 479124 h 1175336"/>
                  <a:gd name="connsiteX4" fmla="*/ 740286 w 935331"/>
                  <a:gd name="connsiteY4" fmla="*/ 696212 h 1175336"/>
                  <a:gd name="connsiteX5" fmla="*/ 935331 w 935331"/>
                  <a:gd name="connsiteY5" fmla="*/ 891257 h 1175336"/>
                  <a:gd name="connsiteX6" fmla="*/ 696212 w 935331"/>
                  <a:gd name="connsiteY6" fmla="*/ 1130375 h 1175336"/>
                  <a:gd name="connsiteX7" fmla="*/ 479124 w 935331"/>
                  <a:gd name="connsiteY7" fmla="*/ 1130375 h 1175336"/>
                  <a:gd name="connsiteX8" fmla="*/ 44961 w 935331"/>
                  <a:gd name="connsiteY8" fmla="*/ 696212 h 1175336"/>
                  <a:gd name="connsiteX9" fmla="*/ 44961 w 935331"/>
                  <a:gd name="connsiteY9" fmla="*/ 479124 h 1175336"/>
                  <a:gd name="connsiteX10" fmla="*/ 479124 w 935331"/>
                  <a:gd name="connsiteY10" fmla="*/ 44961 h 1175336"/>
                  <a:gd name="connsiteX11" fmla="*/ 587668 w 935331"/>
                  <a:gd name="connsiteY11" fmla="*/ 0 h 1175336"/>
                  <a:gd name="connsiteX0" fmla="*/ 587668 w 935331"/>
                  <a:gd name="connsiteY0" fmla="*/ 0 h 1175336"/>
                  <a:gd name="connsiteX1" fmla="*/ 696212 w 935331"/>
                  <a:gd name="connsiteY1" fmla="*/ 44961 h 1175336"/>
                  <a:gd name="connsiteX2" fmla="*/ 740286 w 935331"/>
                  <a:gd name="connsiteY2" fmla="*/ 479124 h 1175336"/>
                  <a:gd name="connsiteX3" fmla="*/ 740286 w 935331"/>
                  <a:gd name="connsiteY3" fmla="*/ 696212 h 1175336"/>
                  <a:gd name="connsiteX4" fmla="*/ 935331 w 935331"/>
                  <a:gd name="connsiteY4" fmla="*/ 891257 h 1175336"/>
                  <a:gd name="connsiteX5" fmla="*/ 696212 w 935331"/>
                  <a:gd name="connsiteY5" fmla="*/ 1130375 h 1175336"/>
                  <a:gd name="connsiteX6" fmla="*/ 479124 w 935331"/>
                  <a:gd name="connsiteY6" fmla="*/ 1130375 h 1175336"/>
                  <a:gd name="connsiteX7" fmla="*/ 44961 w 935331"/>
                  <a:gd name="connsiteY7" fmla="*/ 696212 h 1175336"/>
                  <a:gd name="connsiteX8" fmla="*/ 44961 w 935331"/>
                  <a:gd name="connsiteY8" fmla="*/ 479124 h 1175336"/>
                  <a:gd name="connsiteX9" fmla="*/ 479124 w 935331"/>
                  <a:gd name="connsiteY9" fmla="*/ 44961 h 1175336"/>
                  <a:gd name="connsiteX10" fmla="*/ 587668 w 935331"/>
                  <a:gd name="connsiteY10" fmla="*/ 0 h 1175336"/>
                  <a:gd name="connsiteX0" fmla="*/ 587668 w 740286"/>
                  <a:gd name="connsiteY0" fmla="*/ 0 h 1175336"/>
                  <a:gd name="connsiteX1" fmla="*/ 696212 w 740286"/>
                  <a:gd name="connsiteY1" fmla="*/ 44961 h 1175336"/>
                  <a:gd name="connsiteX2" fmla="*/ 740286 w 740286"/>
                  <a:gd name="connsiteY2" fmla="*/ 479124 h 1175336"/>
                  <a:gd name="connsiteX3" fmla="*/ 740286 w 740286"/>
                  <a:gd name="connsiteY3" fmla="*/ 696212 h 1175336"/>
                  <a:gd name="connsiteX4" fmla="*/ 696212 w 740286"/>
                  <a:gd name="connsiteY4" fmla="*/ 1130375 h 1175336"/>
                  <a:gd name="connsiteX5" fmla="*/ 479124 w 740286"/>
                  <a:gd name="connsiteY5" fmla="*/ 1130375 h 1175336"/>
                  <a:gd name="connsiteX6" fmla="*/ 44961 w 740286"/>
                  <a:gd name="connsiteY6" fmla="*/ 696212 h 1175336"/>
                  <a:gd name="connsiteX7" fmla="*/ 44961 w 740286"/>
                  <a:gd name="connsiteY7" fmla="*/ 479124 h 1175336"/>
                  <a:gd name="connsiteX8" fmla="*/ 479124 w 740286"/>
                  <a:gd name="connsiteY8" fmla="*/ 44961 h 1175336"/>
                  <a:gd name="connsiteX9" fmla="*/ 587668 w 740286"/>
                  <a:gd name="connsiteY9" fmla="*/ 0 h 1175336"/>
                  <a:gd name="connsiteX0" fmla="*/ 587668 w 740286"/>
                  <a:gd name="connsiteY0" fmla="*/ 0 h 1175336"/>
                  <a:gd name="connsiteX1" fmla="*/ 696212 w 740286"/>
                  <a:gd name="connsiteY1" fmla="*/ 44961 h 1175336"/>
                  <a:gd name="connsiteX2" fmla="*/ 740286 w 740286"/>
                  <a:gd name="connsiteY2" fmla="*/ 696212 h 1175336"/>
                  <a:gd name="connsiteX3" fmla="*/ 696212 w 740286"/>
                  <a:gd name="connsiteY3" fmla="*/ 1130375 h 1175336"/>
                  <a:gd name="connsiteX4" fmla="*/ 479124 w 740286"/>
                  <a:gd name="connsiteY4" fmla="*/ 1130375 h 1175336"/>
                  <a:gd name="connsiteX5" fmla="*/ 44961 w 740286"/>
                  <a:gd name="connsiteY5" fmla="*/ 696212 h 1175336"/>
                  <a:gd name="connsiteX6" fmla="*/ 44961 w 740286"/>
                  <a:gd name="connsiteY6" fmla="*/ 479124 h 1175336"/>
                  <a:gd name="connsiteX7" fmla="*/ 479124 w 740286"/>
                  <a:gd name="connsiteY7" fmla="*/ 44961 h 1175336"/>
                  <a:gd name="connsiteX8" fmla="*/ 587668 w 740286"/>
                  <a:gd name="connsiteY8" fmla="*/ 0 h 1175336"/>
                  <a:gd name="connsiteX0" fmla="*/ 587668 w 696212"/>
                  <a:gd name="connsiteY0" fmla="*/ 0 h 1175336"/>
                  <a:gd name="connsiteX1" fmla="*/ 696212 w 696212"/>
                  <a:gd name="connsiteY1" fmla="*/ 44961 h 1175336"/>
                  <a:gd name="connsiteX2" fmla="*/ 525974 w 696212"/>
                  <a:gd name="connsiteY2" fmla="*/ 591437 h 1175336"/>
                  <a:gd name="connsiteX3" fmla="*/ 696212 w 696212"/>
                  <a:gd name="connsiteY3" fmla="*/ 1130375 h 1175336"/>
                  <a:gd name="connsiteX4" fmla="*/ 479124 w 696212"/>
                  <a:gd name="connsiteY4" fmla="*/ 1130375 h 1175336"/>
                  <a:gd name="connsiteX5" fmla="*/ 44961 w 696212"/>
                  <a:gd name="connsiteY5" fmla="*/ 696212 h 1175336"/>
                  <a:gd name="connsiteX6" fmla="*/ 44961 w 696212"/>
                  <a:gd name="connsiteY6" fmla="*/ 479124 h 1175336"/>
                  <a:gd name="connsiteX7" fmla="*/ 479124 w 696212"/>
                  <a:gd name="connsiteY7" fmla="*/ 44961 h 1175336"/>
                  <a:gd name="connsiteX8" fmla="*/ 587668 w 696212"/>
                  <a:gd name="connsiteY8" fmla="*/ 0 h 1175336"/>
                  <a:gd name="connsiteX0" fmla="*/ 587668 w 696212"/>
                  <a:gd name="connsiteY0" fmla="*/ 0 h 1175336"/>
                  <a:gd name="connsiteX1" fmla="*/ 696212 w 696212"/>
                  <a:gd name="connsiteY1" fmla="*/ 44961 h 1175336"/>
                  <a:gd name="connsiteX2" fmla="*/ 592649 w 696212"/>
                  <a:gd name="connsiteY2" fmla="*/ 577149 h 1175336"/>
                  <a:gd name="connsiteX3" fmla="*/ 696212 w 696212"/>
                  <a:gd name="connsiteY3" fmla="*/ 1130375 h 1175336"/>
                  <a:gd name="connsiteX4" fmla="*/ 479124 w 696212"/>
                  <a:gd name="connsiteY4" fmla="*/ 1130375 h 1175336"/>
                  <a:gd name="connsiteX5" fmla="*/ 44961 w 696212"/>
                  <a:gd name="connsiteY5" fmla="*/ 696212 h 1175336"/>
                  <a:gd name="connsiteX6" fmla="*/ 44961 w 696212"/>
                  <a:gd name="connsiteY6" fmla="*/ 479124 h 1175336"/>
                  <a:gd name="connsiteX7" fmla="*/ 479124 w 696212"/>
                  <a:gd name="connsiteY7" fmla="*/ 44961 h 1175336"/>
                  <a:gd name="connsiteX8" fmla="*/ 587668 w 696212"/>
                  <a:gd name="connsiteY8" fmla="*/ 0 h 1175336"/>
                  <a:gd name="connsiteX0" fmla="*/ 587668 w 696212"/>
                  <a:gd name="connsiteY0" fmla="*/ 0 h 1175336"/>
                  <a:gd name="connsiteX1" fmla="*/ 592649 w 696212"/>
                  <a:gd name="connsiteY1" fmla="*/ 577149 h 1175336"/>
                  <a:gd name="connsiteX2" fmla="*/ 696212 w 696212"/>
                  <a:gd name="connsiteY2" fmla="*/ 1130375 h 1175336"/>
                  <a:gd name="connsiteX3" fmla="*/ 479124 w 696212"/>
                  <a:gd name="connsiteY3" fmla="*/ 1130375 h 1175336"/>
                  <a:gd name="connsiteX4" fmla="*/ 44961 w 696212"/>
                  <a:gd name="connsiteY4" fmla="*/ 696212 h 1175336"/>
                  <a:gd name="connsiteX5" fmla="*/ 44961 w 696212"/>
                  <a:gd name="connsiteY5" fmla="*/ 479124 h 1175336"/>
                  <a:gd name="connsiteX6" fmla="*/ 479124 w 696212"/>
                  <a:gd name="connsiteY6" fmla="*/ 44961 h 1175336"/>
                  <a:gd name="connsiteX7" fmla="*/ 587668 w 696212"/>
                  <a:gd name="connsiteY7" fmla="*/ 0 h 1175336"/>
                  <a:gd name="connsiteX0" fmla="*/ 587668 w 657877"/>
                  <a:gd name="connsiteY0" fmla="*/ 0 h 1186018"/>
                  <a:gd name="connsiteX1" fmla="*/ 592649 w 657877"/>
                  <a:gd name="connsiteY1" fmla="*/ 577149 h 1186018"/>
                  <a:gd name="connsiteX2" fmla="*/ 657877 w 657877"/>
                  <a:gd name="connsiteY2" fmla="*/ 1149491 h 1186018"/>
                  <a:gd name="connsiteX3" fmla="*/ 479124 w 657877"/>
                  <a:gd name="connsiteY3" fmla="*/ 1130375 h 1186018"/>
                  <a:gd name="connsiteX4" fmla="*/ 44961 w 657877"/>
                  <a:gd name="connsiteY4" fmla="*/ 696212 h 1186018"/>
                  <a:gd name="connsiteX5" fmla="*/ 44961 w 657877"/>
                  <a:gd name="connsiteY5" fmla="*/ 479124 h 1186018"/>
                  <a:gd name="connsiteX6" fmla="*/ 479124 w 657877"/>
                  <a:gd name="connsiteY6" fmla="*/ 44961 h 1186018"/>
                  <a:gd name="connsiteX7" fmla="*/ 587668 w 657877"/>
                  <a:gd name="connsiteY7" fmla="*/ 0 h 1186018"/>
                  <a:gd name="connsiteX0" fmla="*/ 587668 w 657877"/>
                  <a:gd name="connsiteY0" fmla="*/ 34422 h 1220440"/>
                  <a:gd name="connsiteX1" fmla="*/ 533403 w 657877"/>
                  <a:gd name="connsiteY1" fmla="*/ 602013 h 1220440"/>
                  <a:gd name="connsiteX2" fmla="*/ 657877 w 657877"/>
                  <a:gd name="connsiteY2" fmla="*/ 1183913 h 1220440"/>
                  <a:gd name="connsiteX3" fmla="*/ 479124 w 657877"/>
                  <a:gd name="connsiteY3" fmla="*/ 1164797 h 1220440"/>
                  <a:gd name="connsiteX4" fmla="*/ 44961 w 657877"/>
                  <a:gd name="connsiteY4" fmla="*/ 730634 h 1220440"/>
                  <a:gd name="connsiteX5" fmla="*/ 44961 w 657877"/>
                  <a:gd name="connsiteY5" fmla="*/ 513546 h 1220440"/>
                  <a:gd name="connsiteX6" fmla="*/ 479124 w 657877"/>
                  <a:gd name="connsiteY6" fmla="*/ 79383 h 1220440"/>
                  <a:gd name="connsiteX7" fmla="*/ 587668 w 657877"/>
                  <a:gd name="connsiteY7" fmla="*/ 34422 h 1220440"/>
                  <a:gd name="connsiteX0" fmla="*/ 587668 w 657877"/>
                  <a:gd name="connsiteY0" fmla="*/ 34422 h 1220440"/>
                  <a:gd name="connsiteX1" fmla="*/ 533403 w 657877"/>
                  <a:gd name="connsiteY1" fmla="*/ 602013 h 1220440"/>
                  <a:gd name="connsiteX2" fmla="*/ 657877 w 657877"/>
                  <a:gd name="connsiteY2" fmla="*/ 1183913 h 1220440"/>
                  <a:gd name="connsiteX3" fmla="*/ 479124 w 657877"/>
                  <a:gd name="connsiteY3" fmla="*/ 1164797 h 1220440"/>
                  <a:gd name="connsiteX4" fmla="*/ 44961 w 657877"/>
                  <a:gd name="connsiteY4" fmla="*/ 730634 h 1220440"/>
                  <a:gd name="connsiteX5" fmla="*/ 44961 w 657877"/>
                  <a:gd name="connsiteY5" fmla="*/ 513546 h 1220440"/>
                  <a:gd name="connsiteX6" fmla="*/ 479124 w 657877"/>
                  <a:gd name="connsiteY6" fmla="*/ 79383 h 1220440"/>
                  <a:gd name="connsiteX7" fmla="*/ 587668 w 657877"/>
                  <a:gd name="connsiteY7" fmla="*/ 34422 h 1220440"/>
                  <a:gd name="connsiteX0" fmla="*/ 587668 w 657877"/>
                  <a:gd name="connsiteY0" fmla="*/ 34422 h 1220440"/>
                  <a:gd name="connsiteX1" fmla="*/ 533403 w 657877"/>
                  <a:gd name="connsiteY1" fmla="*/ 602013 h 1220440"/>
                  <a:gd name="connsiteX2" fmla="*/ 657877 w 657877"/>
                  <a:gd name="connsiteY2" fmla="*/ 1183913 h 1220440"/>
                  <a:gd name="connsiteX3" fmla="*/ 479124 w 657877"/>
                  <a:gd name="connsiteY3" fmla="*/ 1164797 h 1220440"/>
                  <a:gd name="connsiteX4" fmla="*/ 44961 w 657877"/>
                  <a:gd name="connsiteY4" fmla="*/ 730634 h 1220440"/>
                  <a:gd name="connsiteX5" fmla="*/ 44961 w 657877"/>
                  <a:gd name="connsiteY5" fmla="*/ 513546 h 1220440"/>
                  <a:gd name="connsiteX6" fmla="*/ 479124 w 657877"/>
                  <a:gd name="connsiteY6" fmla="*/ 79383 h 1220440"/>
                  <a:gd name="connsiteX7" fmla="*/ 587668 w 657877"/>
                  <a:gd name="connsiteY7" fmla="*/ 34422 h 1220440"/>
                  <a:gd name="connsiteX0" fmla="*/ 587668 w 657877"/>
                  <a:gd name="connsiteY0" fmla="*/ 36167 h 1222185"/>
                  <a:gd name="connsiteX1" fmla="*/ 515978 w 657877"/>
                  <a:gd name="connsiteY1" fmla="*/ 627653 h 1222185"/>
                  <a:gd name="connsiteX2" fmla="*/ 657877 w 657877"/>
                  <a:gd name="connsiteY2" fmla="*/ 1185658 h 1222185"/>
                  <a:gd name="connsiteX3" fmla="*/ 479124 w 657877"/>
                  <a:gd name="connsiteY3" fmla="*/ 1166542 h 1222185"/>
                  <a:gd name="connsiteX4" fmla="*/ 44961 w 657877"/>
                  <a:gd name="connsiteY4" fmla="*/ 732379 h 1222185"/>
                  <a:gd name="connsiteX5" fmla="*/ 44961 w 657877"/>
                  <a:gd name="connsiteY5" fmla="*/ 515291 h 1222185"/>
                  <a:gd name="connsiteX6" fmla="*/ 479124 w 657877"/>
                  <a:gd name="connsiteY6" fmla="*/ 81128 h 1222185"/>
                  <a:gd name="connsiteX7" fmla="*/ 587668 w 657877"/>
                  <a:gd name="connsiteY7" fmla="*/ 36167 h 1222185"/>
                  <a:gd name="connsiteX0" fmla="*/ 587668 w 657877"/>
                  <a:gd name="connsiteY0" fmla="*/ 36167 h 1222185"/>
                  <a:gd name="connsiteX1" fmla="*/ 515978 w 657877"/>
                  <a:gd name="connsiteY1" fmla="*/ 627653 h 1222185"/>
                  <a:gd name="connsiteX2" fmla="*/ 657877 w 657877"/>
                  <a:gd name="connsiteY2" fmla="*/ 1185658 h 1222185"/>
                  <a:gd name="connsiteX3" fmla="*/ 479124 w 657877"/>
                  <a:gd name="connsiteY3" fmla="*/ 1166542 h 1222185"/>
                  <a:gd name="connsiteX4" fmla="*/ 44961 w 657877"/>
                  <a:gd name="connsiteY4" fmla="*/ 732379 h 1222185"/>
                  <a:gd name="connsiteX5" fmla="*/ 44961 w 657877"/>
                  <a:gd name="connsiteY5" fmla="*/ 515291 h 1222185"/>
                  <a:gd name="connsiteX6" fmla="*/ 479124 w 657877"/>
                  <a:gd name="connsiteY6" fmla="*/ 81128 h 1222185"/>
                  <a:gd name="connsiteX7" fmla="*/ 587668 w 657877"/>
                  <a:gd name="connsiteY7" fmla="*/ 36167 h 1222185"/>
                  <a:gd name="connsiteX0" fmla="*/ 587668 w 657877"/>
                  <a:gd name="connsiteY0" fmla="*/ 36167 h 1222185"/>
                  <a:gd name="connsiteX1" fmla="*/ 515978 w 657877"/>
                  <a:gd name="connsiteY1" fmla="*/ 627653 h 1222185"/>
                  <a:gd name="connsiteX2" fmla="*/ 657877 w 657877"/>
                  <a:gd name="connsiteY2" fmla="*/ 1185658 h 1222185"/>
                  <a:gd name="connsiteX3" fmla="*/ 513975 w 657877"/>
                  <a:gd name="connsiteY3" fmla="*/ 1166542 h 1222185"/>
                  <a:gd name="connsiteX4" fmla="*/ 44961 w 657877"/>
                  <a:gd name="connsiteY4" fmla="*/ 732379 h 1222185"/>
                  <a:gd name="connsiteX5" fmla="*/ 44961 w 657877"/>
                  <a:gd name="connsiteY5" fmla="*/ 515291 h 1222185"/>
                  <a:gd name="connsiteX6" fmla="*/ 479124 w 657877"/>
                  <a:gd name="connsiteY6" fmla="*/ 81128 h 1222185"/>
                  <a:gd name="connsiteX7" fmla="*/ 587668 w 657877"/>
                  <a:gd name="connsiteY7" fmla="*/ 36167 h 1222185"/>
                  <a:gd name="connsiteX0" fmla="*/ 587668 w 660438"/>
                  <a:gd name="connsiteY0" fmla="*/ 36167 h 1230352"/>
                  <a:gd name="connsiteX1" fmla="*/ 515978 w 660438"/>
                  <a:gd name="connsiteY1" fmla="*/ 627653 h 1230352"/>
                  <a:gd name="connsiteX2" fmla="*/ 657877 w 660438"/>
                  <a:gd name="connsiteY2" fmla="*/ 1185658 h 1230352"/>
                  <a:gd name="connsiteX3" fmla="*/ 513975 w 660438"/>
                  <a:gd name="connsiteY3" fmla="*/ 1166542 h 1230352"/>
                  <a:gd name="connsiteX4" fmla="*/ 44961 w 660438"/>
                  <a:gd name="connsiteY4" fmla="*/ 732379 h 1230352"/>
                  <a:gd name="connsiteX5" fmla="*/ 44961 w 660438"/>
                  <a:gd name="connsiteY5" fmla="*/ 515291 h 1230352"/>
                  <a:gd name="connsiteX6" fmla="*/ 479124 w 660438"/>
                  <a:gd name="connsiteY6" fmla="*/ 81128 h 1230352"/>
                  <a:gd name="connsiteX7" fmla="*/ 587668 w 660438"/>
                  <a:gd name="connsiteY7" fmla="*/ 36167 h 1230352"/>
                  <a:gd name="connsiteX0" fmla="*/ 587668 w 660438"/>
                  <a:gd name="connsiteY0" fmla="*/ 31985 h 1226170"/>
                  <a:gd name="connsiteX1" fmla="*/ 515978 w 660438"/>
                  <a:gd name="connsiteY1" fmla="*/ 623471 h 1226170"/>
                  <a:gd name="connsiteX2" fmla="*/ 657877 w 660438"/>
                  <a:gd name="connsiteY2" fmla="*/ 1181476 h 1226170"/>
                  <a:gd name="connsiteX3" fmla="*/ 513975 w 660438"/>
                  <a:gd name="connsiteY3" fmla="*/ 1162360 h 1226170"/>
                  <a:gd name="connsiteX4" fmla="*/ 44961 w 660438"/>
                  <a:gd name="connsiteY4" fmla="*/ 728197 h 1226170"/>
                  <a:gd name="connsiteX5" fmla="*/ 44961 w 660438"/>
                  <a:gd name="connsiteY5" fmla="*/ 511109 h 1226170"/>
                  <a:gd name="connsiteX6" fmla="*/ 479124 w 660438"/>
                  <a:gd name="connsiteY6" fmla="*/ 76946 h 1226170"/>
                  <a:gd name="connsiteX7" fmla="*/ 587668 w 660438"/>
                  <a:gd name="connsiteY7" fmla="*/ 31985 h 1226170"/>
                  <a:gd name="connsiteX0" fmla="*/ 594638 w 660438"/>
                  <a:gd name="connsiteY0" fmla="*/ 43181 h 1194354"/>
                  <a:gd name="connsiteX1" fmla="*/ 515978 w 660438"/>
                  <a:gd name="connsiteY1" fmla="*/ 591655 h 1194354"/>
                  <a:gd name="connsiteX2" fmla="*/ 657877 w 660438"/>
                  <a:gd name="connsiteY2" fmla="*/ 1149660 h 1194354"/>
                  <a:gd name="connsiteX3" fmla="*/ 513975 w 660438"/>
                  <a:gd name="connsiteY3" fmla="*/ 1130544 h 1194354"/>
                  <a:gd name="connsiteX4" fmla="*/ 44961 w 660438"/>
                  <a:gd name="connsiteY4" fmla="*/ 696381 h 1194354"/>
                  <a:gd name="connsiteX5" fmla="*/ 44961 w 660438"/>
                  <a:gd name="connsiteY5" fmla="*/ 479293 h 1194354"/>
                  <a:gd name="connsiteX6" fmla="*/ 479124 w 660438"/>
                  <a:gd name="connsiteY6" fmla="*/ 45130 h 1194354"/>
                  <a:gd name="connsiteX7" fmla="*/ 594638 w 660438"/>
                  <a:gd name="connsiteY7" fmla="*/ 43181 h 1194354"/>
                  <a:gd name="connsiteX0" fmla="*/ 594638 w 660438"/>
                  <a:gd name="connsiteY0" fmla="*/ 47344 h 1198517"/>
                  <a:gd name="connsiteX1" fmla="*/ 515978 w 660438"/>
                  <a:gd name="connsiteY1" fmla="*/ 595818 h 1198517"/>
                  <a:gd name="connsiteX2" fmla="*/ 657877 w 660438"/>
                  <a:gd name="connsiteY2" fmla="*/ 1153823 h 1198517"/>
                  <a:gd name="connsiteX3" fmla="*/ 513975 w 660438"/>
                  <a:gd name="connsiteY3" fmla="*/ 1134707 h 1198517"/>
                  <a:gd name="connsiteX4" fmla="*/ 44961 w 660438"/>
                  <a:gd name="connsiteY4" fmla="*/ 700544 h 1198517"/>
                  <a:gd name="connsiteX5" fmla="*/ 44961 w 660438"/>
                  <a:gd name="connsiteY5" fmla="*/ 483456 h 1198517"/>
                  <a:gd name="connsiteX6" fmla="*/ 479124 w 660438"/>
                  <a:gd name="connsiteY6" fmla="*/ 49293 h 1198517"/>
                  <a:gd name="connsiteX7" fmla="*/ 594638 w 660438"/>
                  <a:gd name="connsiteY7" fmla="*/ 47344 h 1198517"/>
                  <a:gd name="connsiteX0" fmla="*/ 594638 w 660438"/>
                  <a:gd name="connsiteY0" fmla="*/ 66280 h 1174442"/>
                  <a:gd name="connsiteX1" fmla="*/ 515978 w 660438"/>
                  <a:gd name="connsiteY1" fmla="*/ 571743 h 1174442"/>
                  <a:gd name="connsiteX2" fmla="*/ 657877 w 660438"/>
                  <a:gd name="connsiteY2" fmla="*/ 1129748 h 1174442"/>
                  <a:gd name="connsiteX3" fmla="*/ 513975 w 660438"/>
                  <a:gd name="connsiteY3" fmla="*/ 1110632 h 1174442"/>
                  <a:gd name="connsiteX4" fmla="*/ 44961 w 660438"/>
                  <a:gd name="connsiteY4" fmla="*/ 676469 h 1174442"/>
                  <a:gd name="connsiteX5" fmla="*/ 44961 w 660438"/>
                  <a:gd name="connsiteY5" fmla="*/ 459381 h 1174442"/>
                  <a:gd name="connsiteX6" fmla="*/ 479124 w 660438"/>
                  <a:gd name="connsiteY6" fmla="*/ 25218 h 1174442"/>
                  <a:gd name="connsiteX7" fmla="*/ 594638 w 660438"/>
                  <a:gd name="connsiteY7" fmla="*/ 66280 h 1174442"/>
                  <a:gd name="connsiteX0" fmla="*/ 594638 w 660438"/>
                  <a:gd name="connsiteY0" fmla="*/ 82326 h 1190488"/>
                  <a:gd name="connsiteX1" fmla="*/ 515978 w 660438"/>
                  <a:gd name="connsiteY1" fmla="*/ 587789 h 1190488"/>
                  <a:gd name="connsiteX2" fmla="*/ 657877 w 660438"/>
                  <a:gd name="connsiteY2" fmla="*/ 1145794 h 1190488"/>
                  <a:gd name="connsiteX3" fmla="*/ 513975 w 660438"/>
                  <a:gd name="connsiteY3" fmla="*/ 1126678 h 1190488"/>
                  <a:gd name="connsiteX4" fmla="*/ 44961 w 660438"/>
                  <a:gd name="connsiteY4" fmla="*/ 692515 h 1190488"/>
                  <a:gd name="connsiteX5" fmla="*/ 44961 w 660438"/>
                  <a:gd name="connsiteY5" fmla="*/ 475427 h 1190488"/>
                  <a:gd name="connsiteX6" fmla="*/ 479124 w 660438"/>
                  <a:gd name="connsiteY6" fmla="*/ 41264 h 1190488"/>
                  <a:gd name="connsiteX7" fmla="*/ 594638 w 660438"/>
                  <a:gd name="connsiteY7" fmla="*/ 82326 h 1190488"/>
                  <a:gd name="connsiteX0" fmla="*/ 594638 w 660438"/>
                  <a:gd name="connsiteY0" fmla="*/ 82326 h 1190488"/>
                  <a:gd name="connsiteX1" fmla="*/ 515978 w 660438"/>
                  <a:gd name="connsiteY1" fmla="*/ 587789 h 1190488"/>
                  <a:gd name="connsiteX2" fmla="*/ 657877 w 660438"/>
                  <a:gd name="connsiteY2" fmla="*/ 1145794 h 1190488"/>
                  <a:gd name="connsiteX3" fmla="*/ 513975 w 660438"/>
                  <a:gd name="connsiteY3" fmla="*/ 1126678 h 1190488"/>
                  <a:gd name="connsiteX4" fmla="*/ 44961 w 660438"/>
                  <a:gd name="connsiteY4" fmla="*/ 692515 h 1190488"/>
                  <a:gd name="connsiteX5" fmla="*/ 44961 w 660438"/>
                  <a:gd name="connsiteY5" fmla="*/ 475427 h 1190488"/>
                  <a:gd name="connsiteX6" fmla="*/ 479124 w 660438"/>
                  <a:gd name="connsiteY6" fmla="*/ 41264 h 1190488"/>
                  <a:gd name="connsiteX7" fmla="*/ 594638 w 660438"/>
                  <a:gd name="connsiteY7" fmla="*/ 82326 h 1190488"/>
                  <a:gd name="connsiteX0" fmla="*/ 594638 w 660438"/>
                  <a:gd name="connsiteY0" fmla="*/ 94665 h 1202827"/>
                  <a:gd name="connsiteX1" fmla="*/ 515978 w 660438"/>
                  <a:gd name="connsiteY1" fmla="*/ 600128 h 1202827"/>
                  <a:gd name="connsiteX2" fmla="*/ 657877 w 660438"/>
                  <a:gd name="connsiteY2" fmla="*/ 1158133 h 1202827"/>
                  <a:gd name="connsiteX3" fmla="*/ 513975 w 660438"/>
                  <a:gd name="connsiteY3" fmla="*/ 1139017 h 1202827"/>
                  <a:gd name="connsiteX4" fmla="*/ 44961 w 660438"/>
                  <a:gd name="connsiteY4" fmla="*/ 704854 h 1202827"/>
                  <a:gd name="connsiteX5" fmla="*/ 44961 w 660438"/>
                  <a:gd name="connsiteY5" fmla="*/ 487766 h 1202827"/>
                  <a:gd name="connsiteX6" fmla="*/ 479124 w 660438"/>
                  <a:gd name="connsiteY6" fmla="*/ 53603 h 1202827"/>
                  <a:gd name="connsiteX7" fmla="*/ 594638 w 660438"/>
                  <a:gd name="connsiteY7" fmla="*/ 94665 h 1202827"/>
                  <a:gd name="connsiteX0" fmla="*/ 601608 w 660438"/>
                  <a:gd name="connsiteY0" fmla="*/ 81762 h 1223378"/>
                  <a:gd name="connsiteX1" fmla="*/ 515978 w 660438"/>
                  <a:gd name="connsiteY1" fmla="*/ 620679 h 1223378"/>
                  <a:gd name="connsiteX2" fmla="*/ 657877 w 660438"/>
                  <a:gd name="connsiteY2" fmla="*/ 1178684 h 1223378"/>
                  <a:gd name="connsiteX3" fmla="*/ 513975 w 660438"/>
                  <a:gd name="connsiteY3" fmla="*/ 1159568 h 1223378"/>
                  <a:gd name="connsiteX4" fmla="*/ 44961 w 660438"/>
                  <a:gd name="connsiteY4" fmla="*/ 725405 h 1223378"/>
                  <a:gd name="connsiteX5" fmla="*/ 44961 w 660438"/>
                  <a:gd name="connsiteY5" fmla="*/ 508317 h 1223378"/>
                  <a:gd name="connsiteX6" fmla="*/ 479124 w 660438"/>
                  <a:gd name="connsiteY6" fmla="*/ 74154 h 1223378"/>
                  <a:gd name="connsiteX7" fmla="*/ 601608 w 660438"/>
                  <a:gd name="connsiteY7" fmla="*/ 81762 h 12233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60438" h="1223378">
                    <a:moveTo>
                      <a:pt x="601608" y="81762"/>
                    </a:moveTo>
                    <a:cubicBezTo>
                      <a:pt x="586838" y="215861"/>
                      <a:pt x="539708" y="379716"/>
                      <a:pt x="515978" y="620679"/>
                    </a:cubicBezTo>
                    <a:lnTo>
                      <a:pt x="657877" y="1178684"/>
                    </a:lnTo>
                    <a:cubicBezTo>
                      <a:pt x="678086" y="1257748"/>
                      <a:pt x="573923" y="1219516"/>
                      <a:pt x="513975" y="1159568"/>
                    </a:cubicBezTo>
                    <a:lnTo>
                      <a:pt x="44961" y="725405"/>
                    </a:lnTo>
                    <a:cubicBezTo>
                      <a:pt x="-14987" y="665458"/>
                      <a:pt x="-14987" y="568265"/>
                      <a:pt x="44961" y="508317"/>
                    </a:cubicBezTo>
                    <a:cubicBezTo>
                      <a:pt x="189682" y="363596"/>
                      <a:pt x="386350" y="145246"/>
                      <a:pt x="479124" y="74154"/>
                    </a:cubicBezTo>
                    <a:cubicBezTo>
                      <a:pt x="571898" y="3062"/>
                      <a:pt x="616378" y="-52337"/>
                      <a:pt x="601608" y="81762"/>
                    </a:cubicBezTo>
                    <a:close/>
                  </a:path>
                </a:pathLst>
              </a:custGeom>
              <a:pattFill prst="dkHorz">
                <a:fgClr>
                  <a:schemeClr val="accent4">
                    <a:lumMod val="60000"/>
                    <a:lumOff val="40000"/>
                  </a:schemeClr>
                </a:fgClr>
                <a:bgClr>
                  <a:schemeClr val="accent4">
                    <a:lumMod val="20000"/>
                    <a:lumOff val="80000"/>
                  </a:schemeClr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" name="四角形: 角を丸くする 5">
                <a:extLst>
                  <a:ext uri="{FF2B5EF4-FFF2-40B4-BE49-F238E27FC236}">
                    <a16:creationId xmlns:a16="http://schemas.microsoft.com/office/drawing/2014/main" id="{64037F26-D991-46D2-B428-B4A0D4B4F577}"/>
                  </a:ext>
                </a:extLst>
              </p:cNvPr>
              <p:cNvSpPr/>
              <p:nvPr/>
            </p:nvSpPr>
            <p:spPr>
              <a:xfrm rot="699880">
                <a:off x="4083217" y="4334556"/>
                <a:ext cx="610710" cy="295728"/>
              </a:xfrm>
              <a:custGeom>
                <a:avLst/>
                <a:gdLst>
                  <a:gd name="connsiteX0" fmla="*/ 0 w 704850"/>
                  <a:gd name="connsiteY0" fmla="*/ 65883 h 395288"/>
                  <a:gd name="connsiteX1" fmla="*/ 65883 w 704850"/>
                  <a:gd name="connsiteY1" fmla="*/ 0 h 395288"/>
                  <a:gd name="connsiteX2" fmla="*/ 638967 w 704850"/>
                  <a:gd name="connsiteY2" fmla="*/ 0 h 395288"/>
                  <a:gd name="connsiteX3" fmla="*/ 704850 w 704850"/>
                  <a:gd name="connsiteY3" fmla="*/ 65883 h 395288"/>
                  <a:gd name="connsiteX4" fmla="*/ 704850 w 704850"/>
                  <a:gd name="connsiteY4" fmla="*/ 329405 h 395288"/>
                  <a:gd name="connsiteX5" fmla="*/ 638967 w 704850"/>
                  <a:gd name="connsiteY5" fmla="*/ 395288 h 395288"/>
                  <a:gd name="connsiteX6" fmla="*/ 65883 w 704850"/>
                  <a:gd name="connsiteY6" fmla="*/ 395288 h 395288"/>
                  <a:gd name="connsiteX7" fmla="*/ 0 w 704850"/>
                  <a:gd name="connsiteY7" fmla="*/ 329405 h 395288"/>
                  <a:gd name="connsiteX8" fmla="*/ 0 w 704850"/>
                  <a:gd name="connsiteY8" fmla="*/ 65883 h 395288"/>
                  <a:gd name="connsiteX0" fmla="*/ 147637 w 852487"/>
                  <a:gd name="connsiteY0" fmla="*/ 65883 h 395404"/>
                  <a:gd name="connsiteX1" fmla="*/ 213520 w 852487"/>
                  <a:gd name="connsiteY1" fmla="*/ 0 h 395404"/>
                  <a:gd name="connsiteX2" fmla="*/ 786604 w 852487"/>
                  <a:gd name="connsiteY2" fmla="*/ 0 h 395404"/>
                  <a:gd name="connsiteX3" fmla="*/ 852487 w 852487"/>
                  <a:gd name="connsiteY3" fmla="*/ 65883 h 395404"/>
                  <a:gd name="connsiteX4" fmla="*/ 852487 w 852487"/>
                  <a:gd name="connsiteY4" fmla="*/ 329405 h 395404"/>
                  <a:gd name="connsiteX5" fmla="*/ 786604 w 852487"/>
                  <a:gd name="connsiteY5" fmla="*/ 395288 h 395404"/>
                  <a:gd name="connsiteX6" fmla="*/ 213520 w 852487"/>
                  <a:gd name="connsiteY6" fmla="*/ 395288 h 395404"/>
                  <a:gd name="connsiteX7" fmla="*/ 0 w 852487"/>
                  <a:gd name="connsiteY7" fmla="*/ 362742 h 395404"/>
                  <a:gd name="connsiteX8" fmla="*/ 147637 w 852487"/>
                  <a:gd name="connsiteY8" fmla="*/ 65883 h 395404"/>
                  <a:gd name="connsiteX0" fmla="*/ 147637 w 852487"/>
                  <a:gd name="connsiteY0" fmla="*/ 65883 h 395404"/>
                  <a:gd name="connsiteX1" fmla="*/ 213520 w 852487"/>
                  <a:gd name="connsiteY1" fmla="*/ 0 h 395404"/>
                  <a:gd name="connsiteX2" fmla="*/ 786604 w 852487"/>
                  <a:gd name="connsiteY2" fmla="*/ 0 h 395404"/>
                  <a:gd name="connsiteX3" fmla="*/ 852487 w 852487"/>
                  <a:gd name="connsiteY3" fmla="*/ 65883 h 395404"/>
                  <a:gd name="connsiteX4" fmla="*/ 852487 w 852487"/>
                  <a:gd name="connsiteY4" fmla="*/ 329405 h 395404"/>
                  <a:gd name="connsiteX5" fmla="*/ 786604 w 852487"/>
                  <a:gd name="connsiteY5" fmla="*/ 395288 h 395404"/>
                  <a:gd name="connsiteX6" fmla="*/ 213520 w 852487"/>
                  <a:gd name="connsiteY6" fmla="*/ 395288 h 395404"/>
                  <a:gd name="connsiteX7" fmla="*/ 0 w 852487"/>
                  <a:gd name="connsiteY7" fmla="*/ 362742 h 395404"/>
                  <a:gd name="connsiteX8" fmla="*/ 147637 w 852487"/>
                  <a:gd name="connsiteY8" fmla="*/ 65883 h 395404"/>
                  <a:gd name="connsiteX0" fmla="*/ 147637 w 852487"/>
                  <a:gd name="connsiteY0" fmla="*/ 65883 h 395404"/>
                  <a:gd name="connsiteX1" fmla="*/ 318295 w 852487"/>
                  <a:gd name="connsiteY1" fmla="*/ 0 h 395404"/>
                  <a:gd name="connsiteX2" fmla="*/ 786604 w 852487"/>
                  <a:gd name="connsiteY2" fmla="*/ 0 h 395404"/>
                  <a:gd name="connsiteX3" fmla="*/ 852487 w 852487"/>
                  <a:gd name="connsiteY3" fmla="*/ 65883 h 395404"/>
                  <a:gd name="connsiteX4" fmla="*/ 852487 w 852487"/>
                  <a:gd name="connsiteY4" fmla="*/ 329405 h 395404"/>
                  <a:gd name="connsiteX5" fmla="*/ 786604 w 852487"/>
                  <a:gd name="connsiteY5" fmla="*/ 395288 h 395404"/>
                  <a:gd name="connsiteX6" fmla="*/ 213520 w 852487"/>
                  <a:gd name="connsiteY6" fmla="*/ 395288 h 395404"/>
                  <a:gd name="connsiteX7" fmla="*/ 0 w 852487"/>
                  <a:gd name="connsiteY7" fmla="*/ 362742 h 395404"/>
                  <a:gd name="connsiteX8" fmla="*/ 147637 w 852487"/>
                  <a:gd name="connsiteY8" fmla="*/ 65883 h 395404"/>
                  <a:gd name="connsiteX0" fmla="*/ 147637 w 852487"/>
                  <a:gd name="connsiteY0" fmla="*/ 66185 h 395706"/>
                  <a:gd name="connsiteX1" fmla="*/ 318295 w 852487"/>
                  <a:gd name="connsiteY1" fmla="*/ 302 h 395706"/>
                  <a:gd name="connsiteX2" fmla="*/ 786604 w 852487"/>
                  <a:gd name="connsiteY2" fmla="*/ 302 h 395706"/>
                  <a:gd name="connsiteX3" fmla="*/ 852487 w 852487"/>
                  <a:gd name="connsiteY3" fmla="*/ 66185 h 395706"/>
                  <a:gd name="connsiteX4" fmla="*/ 852487 w 852487"/>
                  <a:gd name="connsiteY4" fmla="*/ 329707 h 395706"/>
                  <a:gd name="connsiteX5" fmla="*/ 786604 w 852487"/>
                  <a:gd name="connsiteY5" fmla="*/ 395590 h 395706"/>
                  <a:gd name="connsiteX6" fmla="*/ 213520 w 852487"/>
                  <a:gd name="connsiteY6" fmla="*/ 395590 h 395706"/>
                  <a:gd name="connsiteX7" fmla="*/ 0 w 852487"/>
                  <a:gd name="connsiteY7" fmla="*/ 363044 h 395706"/>
                  <a:gd name="connsiteX8" fmla="*/ 147637 w 852487"/>
                  <a:gd name="connsiteY8" fmla="*/ 66185 h 395706"/>
                  <a:gd name="connsiteX0" fmla="*/ 147637 w 852487"/>
                  <a:gd name="connsiteY0" fmla="*/ 65921 h 395442"/>
                  <a:gd name="connsiteX1" fmla="*/ 318295 w 852487"/>
                  <a:gd name="connsiteY1" fmla="*/ 38 h 395442"/>
                  <a:gd name="connsiteX2" fmla="*/ 786604 w 852487"/>
                  <a:gd name="connsiteY2" fmla="*/ 38 h 395442"/>
                  <a:gd name="connsiteX3" fmla="*/ 852487 w 852487"/>
                  <a:gd name="connsiteY3" fmla="*/ 65921 h 395442"/>
                  <a:gd name="connsiteX4" fmla="*/ 852487 w 852487"/>
                  <a:gd name="connsiteY4" fmla="*/ 329443 h 395442"/>
                  <a:gd name="connsiteX5" fmla="*/ 786604 w 852487"/>
                  <a:gd name="connsiteY5" fmla="*/ 395326 h 395442"/>
                  <a:gd name="connsiteX6" fmla="*/ 213520 w 852487"/>
                  <a:gd name="connsiteY6" fmla="*/ 395326 h 395442"/>
                  <a:gd name="connsiteX7" fmla="*/ 0 w 852487"/>
                  <a:gd name="connsiteY7" fmla="*/ 362780 h 395442"/>
                  <a:gd name="connsiteX8" fmla="*/ 147637 w 852487"/>
                  <a:gd name="connsiteY8" fmla="*/ 65921 h 395442"/>
                  <a:gd name="connsiteX0" fmla="*/ 147637 w 859631"/>
                  <a:gd name="connsiteY0" fmla="*/ 65921 h 395442"/>
                  <a:gd name="connsiteX1" fmla="*/ 318295 w 859631"/>
                  <a:gd name="connsiteY1" fmla="*/ 38 h 395442"/>
                  <a:gd name="connsiteX2" fmla="*/ 786604 w 859631"/>
                  <a:gd name="connsiteY2" fmla="*/ 38 h 395442"/>
                  <a:gd name="connsiteX3" fmla="*/ 859631 w 859631"/>
                  <a:gd name="connsiteY3" fmla="*/ 208796 h 395442"/>
                  <a:gd name="connsiteX4" fmla="*/ 852487 w 859631"/>
                  <a:gd name="connsiteY4" fmla="*/ 329443 h 395442"/>
                  <a:gd name="connsiteX5" fmla="*/ 786604 w 859631"/>
                  <a:gd name="connsiteY5" fmla="*/ 395326 h 395442"/>
                  <a:gd name="connsiteX6" fmla="*/ 213520 w 859631"/>
                  <a:gd name="connsiteY6" fmla="*/ 395326 h 395442"/>
                  <a:gd name="connsiteX7" fmla="*/ 0 w 859631"/>
                  <a:gd name="connsiteY7" fmla="*/ 362780 h 395442"/>
                  <a:gd name="connsiteX8" fmla="*/ 147637 w 859631"/>
                  <a:gd name="connsiteY8" fmla="*/ 65921 h 395442"/>
                  <a:gd name="connsiteX0" fmla="*/ 147637 w 859631"/>
                  <a:gd name="connsiteY0" fmla="*/ 65921 h 395442"/>
                  <a:gd name="connsiteX1" fmla="*/ 318295 w 859631"/>
                  <a:gd name="connsiteY1" fmla="*/ 38 h 395442"/>
                  <a:gd name="connsiteX2" fmla="*/ 791367 w 859631"/>
                  <a:gd name="connsiteY2" fmla="*/ 97670 h 395442"/>
                  <a:gd name="connsiteX3" fmla="*/ 859631 w 859631"/>
                  <a:gd name="connsiteY3" fmla="*/ 208796 h 395442"/>
                  <a:gd name="connsiteX4" fmla="*/ 852487 w 859631"/>
                  <a:gd name="connsiteY4" fmla="*/ 329443 h 395442"/>
                  <a:gd name="connsiteX5" fmla="*/ 786604 w 859631"/>
                  <a:gd name="connsiteY5" fmla="*/ 395326 h 395442"/>
                  <a:gd name="connsiteX6" fmla="*/ 213520 w 859631"/>
                  <a:gd name="connsiteY6" fmla="*/ 395326 h 395442"/>
                  <a:gd name="connsiteX7" fmla="*/ 0 w 859631"/>
                  <a:gd name="connsiteY7" fmla="*/ 362780 h 395442"/>
                  <a:gd name="connsiteX8" fmla="*/ 147637 w 859631"/>
                  <a:gd name="connsiteY8" fmla="*/ 65921 h 395442"/>
                  <a:gd name="connsiteX0" fmla="*/ 147637 w 859631"/>
                  <a:gd name="connsiteY0" fmla="*/ 65921 h 395442"/>
                  <a:gd name="connsiteX1" fmla="*/ 318295 w 859631"/>
                  <a:gd name="connsiteY1" fmla="*/ 38 h 395442"/>
                  <a:gd name="connsiteX2" fmla="*/ 791367 w 859631"/>
                  <a:gd name="connsiteY2" fmla="*/ 97670 h 395442"/>
                  <a:gd name="connsiteX3" fmla="*/ 859631 w 859631"/>
                  <a:gd name="connsiteY3" fmla="*/ 208796 h 395442"/>
                  <a:gd name="connsiteX4" fmla="*/ 852487 w 859631"/>
                  <a:gd name="connsiteY4" fmla="*/ 329443 h 395442"/>
                  <a:gd name="connsiteX5" fmla="*/ 786604 w 859631"/>
                  <a:gd name="connsiteY5" fmla="*/ 395326 h 395442"/>
                  <a:gd name="connsiteX6" fmla="*/ 213520 w 859631"/>
                  <a:gd name="connsiteY6" fmla="*/ 395326 h 395442"/>
                  <a:gd name="connsiteX7" fmla="*/ 0 w 859631"/>
                  <a:gd name="connsiteY7" fmla="*/ 362780 h 395442"/>
                  <a:gd name="connsiteX8" fmla="*/ 147637 w 859631"/>
                  <a:gd name="connsiteY8" fmla="*/ 65921 h 395442"/>
                  <a:gd name="connsiteX0" fmla="*/ 147637 w 863340"/>
                  <a:gd name="connsiteY0" fmla="*/ 65921 h 395442"/>
                  <a:gd name="connsiteX1" fmla="*/ 318295 w 863340"/>
                  <a:gd name="connsiteY1" fmla="*/ 38 h 395442"/>
                  <a:gd name="connsiteX2" fmla="*/ 824705 w 863340"/>
                  <a:gd name="connsiteY2" fmla="*/ 111958 h 395442"/>
                  <a:gd name="connsiteX3" fmla="*/ 859631 w 863340"/>
                  <a:gd name="connsiteY3" fmla="*/ 208796 h 395442"/>
                  <a:gd name="connsiteX4" fmla="*/ 852487 w 863340"/>
                  <a:gd name="connsiteY4" fmla="*/ 329443 h 395442"/>
                  <a:gd name="connsiteX5" fmla="*/ 786604 w 863340"/>
                  <a:gd name="connsiteY5" fmla="*/ 395326 h 395442"/>
                  <a:gd name="connsiteX6" fmla="*/ 213520 w 863340"/>
                  <a:gd name="connsiteY6" fmla="*/ 395326 h 395442"/>
                  <a:gd name="connsiteX7" fmla="*/ 0 w 863340"/>
                  <a:gd name="connsiteY7" fmla="*/ 362780 h 395442"/>
                  <a:gd name="connsiteX8" fmla="*/ 147637 w 863340"/>
                  <a:gd name="connsiteY8" fmla="*/ 65921 h 395442"/>
                  <a:gd name="connsiteX0" fmla="*/ 130786 w 846489"/>
                  <a:gd name="connsiteY0" fmla="*/ 66150 h 453650"/>
                  <a:gd name="connsiteX1" fmla="*/ 301444 w 846489"/>
                  <a:gd name="connsiteY1" fmla="*/ 267 h 453650"/>
                  <a:gd name="connsiteX2" fmla="*/ 807854 w 846489"/>
                  <a:gd name="connsiteY2" fmla="*/ 112187 h 453650"/>
                  <a:gd name="connsiteX3" fmla="*/ 842780 w 846489"/>
                  <a:gd name="connsiteY3" fmla="*/ 209025 h 453650"/>
                  <a:gd name="connsiteX4" fmla="*/ 835636 w 846489"/>
                  <a:gd name="connsiteY4" fmla="*/ 329672 h 453650"/>
                  <a:gd name="connsiteX5" fmla="*/ 769753 w 846489"/>
                  <a:gd name="connsiteY5" fmla="*/ 395555 h 453650"/>
                  <a:gd name="connsiteX6" fmla="*/ 196669 w 846489"/>
                  <a:gd name="connsiteY6" fmla="*/ 395555 h 453650"/>
                  <a:gd name="connsiteX7" fmla="*/ 0 w 846489"/>
                  <a:gd name="connsiteY7" fmla="*/ 444632 h 453650"/>
                  <a:gd name="connsiteX8" fmla="*/ 130786 w 846489"/>
                  <a:gd name="connsiteY8" fmla="*/ 66150 h 453650"/>
                  <a:gd name="connsiteX0" fmla="*/ 130786 w 846489"/>
                  <a:gd name="connsiteY0" fmla="*/ 66150 h 444632"/>
                  <a:gd name="connsiteX1" fmla="*/ 301444 w 846489"/>
                  <a:gd name="connsiteY1" fmla="*/ 267 h 444632"/>
                  <a:gd name="connsiteX2" fmla="*/ 807854 w 846489"/>
                  <a:gd name="connsiteY2" fmla="*/ 112187 h 444632"/>
                  <a:gd name="connsiteX3" fmla="*/ 842780 w 846489"/>
                  <a:gd name="connsiteY3" fmla="*/ 209025 h 444632"/>
                  <a:gd name="connsiteX4" fmla="*/ 835636 w 846489"/>
                  <a:gd name="connsiteY4" fmla="*/ 329672 h 444632"/>
                  <a:gd name="connsiteX5" fmla="*/ 769753 w 846489"/>
                  <a:gd name="connsiteY5" fmla="*/ 395555 h 444632"/>
                  <a:gd name="connsiteX6" fmla="*/ 0 w 846489"/>
                  <a:gd name="connsiteY6" fmla="*/ 444632 h 444632"/>
                  <a:gd name="connsiteX7" fmla="*/ 130786 w 846489"/>
                  <a:gd name="connsiteY7" fmla="*/ 66150 h 4446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46489" h="444632">
                    <a:moveTo>
                      <a:pt x="130786" y="66150"/>
                    </a:moveTo>
                    <a:cubicBezTo>
                      <a:pt x="181027" y="-7911"/>
                      <a:pt x="265058" y="267"/>
                      <a:pt x="301444" y="267"/>
                    </a:cubicBezTo>
                    <a:cubicBezTo>
                      <a:pt x="459135" y="32811"/>
                      <a:pt x="752418" y="85993"/>
                      <a:pt x="807854" y="112187"/>
                    </a:cubicBezTo>
                    <a:cubicBezTo>
                      <a:pt x="863290" y="138381"/>
                      <a:pt x="842780" y="172639"/>
                      <a:pt x="842780" y="209025"/>
                    </a:cubicBezTo>
                    <a:lnTo>
                      <a:pt x="835636" y="329672"/>
                    </a:lnTo>
                    <a:cubicBezTo>
                      <a:pt x="835636" y="366058"/>
                      <a:pt x="806139" y="395555"/>
                      <a:pt x="769753" y="395555"/>
                    </a:cubicBezTo>
                    <a:lnTo>
                      <a:pt x="0" y="444632"/>
                    </a:lnTo>
                    <a:cubicBezTo>
                      <a:pt x="0" y="356791"/>
                      <a:pt x="80545" y="140211"/>
                      <a:pt x="130786" y="66150"/>
                    </a:cubicBezTo>
                    <a:close/>
                  </a:path>
                </a:pathLst>
              </a:custGeom>
              <a:pattFill prst="dkUpDiag">
                <a:fgClr>
                  <a:schemeClr val="accent4">
                    <a:lumMod val="40000"/>
                    <a:lumOff val="60000"/>
                  </a:schemeClr>
                </a:fgClr>
                <a:bgClr>
                  <a:schemeClr val="bg1"/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" name="四角形: 角を丸くする 5">
                <a:extLst>
                  <a:ext uri="{FF2B5EF4-FFF2-40B4-BE49-F238E27FC236}">
                    <a16:creationId xmlns:a16="http://schemas.microsoft.com/office/drawing/2014/main" id="{FBAA3AB8-2460-40AF-861F-6F67E758CF12}"/>
                  </a:ext>
                </a:extLst>
              </p:cNvPr>
              <p:cNvSpPr/>
              <p:nvPr/>
            </p:nvSpPr>
            <p:spPr>
              <a:xfrm rot="699880">
                <a:off x="2410221" y="4127302"/>
                <a:ext cx="1007020" cy="314839"/>
              </a:xfrm>
              <a:custGeom>
                <a:avLst/>
                <a:gdLst>
                  <a:gd name="connsiteX0" fmla="*/ 0 w 704850"/>
                  <a:gd name="connsiteY0" fmla="*/ 65883 h 395288"/>
                  <a:gd name="connsiteX1" fmla="*/ 65883 w 704850"/>
                  <a:gd name="connsiteY1" fmla="*/ 0 h 395288"/>
                  <a:gd name="connsiteX2" fmla="*/ 638967 w 704850"/>
                  <a:gd name="connsiteY2" fmla="*/ 0 h 395288"/>
                  <a:gd name="connsiteX3" fmla="*/ 704850 w 704850"/>
                  <a:gd name="connsiteY3" fmla="*/ 65883 h 395288"/>
                  <a:gd name="connsiteX4" fmla="*/ 704850 w 704850"/>
                  <a:gd name="connsiteY4" fmla="*/ 329405 h 395288"/>
                  <a:gd name="connsiteX5" fmla="*/ 638967 w 704850"/>
                  <a:gd name="connsiteY5" fmla="*/ 395288 h 395288"/>
                  <a:gd name="connsiteX6" fmla="*/ 65883 w 704850"/>
                  <a:gd name="connsiteY6" fmla="*/ 395288 h 395288"/>
                  <a:gd name="connsiteX7" fmla="*/ 0 w 704850"/>
                  <a:gd name="connsiteY7" fmla="*/ 329405 h 395288"/>
                  <a:gd name="connsiteX8" fmla="*/ 0 w 704850"/>
                  <a:gd name="connsiteY8" fmla="*/ 65883 h 395288"/>
                  <a:gd name="connsiteX0" fmla="*/ 147637 w 852487"/>
                  <a:gd name="connsiteY0" fmla="*/ 65883 h 395404"/>
                  <a:gd name="connsiteX1" fmla="*/ 213520 w 852487"/>
                  <a:gd name="connsiteY1" fmla="*/ 0 h 395404"/>
                  <a:gd name="connsiteX2" fmla="*/ 786604 w 852487"/>
                  <a:gd name="connsiteY2" fmla="*/ 0 h 395404"/>
                  <a:gd name="connsiteX3" fmla="*/ 852487 w 852487"/>
                  <a:gd name="connsiteY3" fmla="*/ 65883 h 395404"/>
                  <a:gd name="connsiteX4" fmla="*/ 852487 w 852487"/>
                  <a:gd name="connsiteY4" fmla="*/ 329405 h 395404"/>
                  <a:gd name="connsiteX5" fmla="*/ 786604 w 852487"/>
                  <a:gd name="connsiteY5" fmla="*/ 395288 h 395404"/>
                  <a:gd name="connsiteX6" fmla="*/ 213520 w 852487"/>
                  <a:gd name="connsiteY6" fmla="*/ 395288 h 395404"/>
                  <a:gd name="connsiteX7" fmla="*/ 0 w 852487"/>
                  <a:gd name="connsiteY7" fmla="*/ 362742 h 395404"/>
                  <a:gd name="connsiteX8" fmla="*/ 147637 w 852487"/>
                  <a:gd name="connsiteY8" fmla="*/ 65883 h 395404"/>
                  <a:gd name="connsiteX0" fmla="*/ 147637 w 852487"/>
                  <a:gd name="connsiteY0" fmla="*/ 65883 h 395404"/>
                  <a:gd name="connsiteX1" fmla="*/ 213520 w 852487"/>
                  <a:gd name="connsiteY1" fmla="*/ 0 h 395404"/>
                  <a:gd name="connsiteX2" fmla="*/ 786604 w 852487"/>
                  <a:gd name="connsiteY2" fmla="*/ 0 h 395404"/>
                  <a:gd name="connsiteX3" fmla="*/ 852487 w 852487"/>
                  <a:gd name="connsiteY3" fmla="*/ 65883 h 395404"/>
                  <a:gd name="connsiteX4" fmla="*/ 852487 w 852487"/>
                  <a:gd name="connsiteY4" fmla="*/ 329405 h 395404"/>
                  <a:gd name="connsiteX5" fmla="*/ 786604 w 852487"/>
                  <a:gd name="connsiteY5" fmla="*/ 395288 h 395404"/>
                  <a:gd name="connsiteX6" fmla="*/ 213520 w 852487"/>
                  <a:gd name="connsiteY6" fmla="*/ 395288 h 395404"/>
                  <a:gd name="connsiteX7" fmla="*/ 0 w 852487"/>
                  <a:gd name="connsiteY7" fmla="*/ 362742 h 395404"/>
                  <a:gd name="connsiteX8" fmla="*/ 147637 w 852487"/>
                  <a:gd name="connsiteY8" fmla="*/ 65883 h 395404"/>
                  <a:gd name="connsiteX0" fmla="*/ 147637 w 852487"/>
                  <a:gd name="connsiteY0" fmla="*/ 65883 h 395404"/>
                  <a:gd name="connsiteX1" fmla="*/ 318295 w 852487"/>
                  <a:gd name="connsiteY1" fmla="*/ 0 h 395404"/>
                  <a:gd name="connsiteX2" fmla="*/ 786604 w 852487"/>
                  <a:gd name="connsiteY2" fmla="*/ 0 h 395404"/>
                  <a:gd name="connsiteX3" fmla="*/ 852487 w 852487"/>
                  <a:gd name="connsiteY3" fmla="*/ 65883 h 395404"/>
                  <a:gd name="connsiteX4" fmla="*/ 852487 w 852487"/>
                  <a:gd name="connsiteY4" fmla="*/ 329405 h 395404"/>
                  <a:gd name="connsiteX5" fmla="*/ 786604 w 852487"/>
                  <a:gd name="connsiteY5" fmla="*/ 395288 h 395404"/>
                  <a:gd name="connsiteX6" fmla="*/ 213520 w 852487"/>
                  <a:gd name="connsiteY6" fmla="*/ 395288 h 395404"/>
                  <a:gd name="connsiteX7" fmla="*/ 0 w 852487"/>
                  <a:gd name="connsiteY7" fmla="*/ 362742 h 395404"/>
                  <a:gd name="connsiteX8" fmla="*/ 147637 w 852487"/>
                  <a:gd name="connsiteY8" fmla="*/ 65883 h 395404"/>
                  <a:gd name="connsiteX0" fmla="*/ 147637 w 852487"/>
                  <a:gd name="connsiteY0" fmla="*/ 66185 h 395706"/>
                  <a:gd name="connsiteX1" fmla="*/ 318295 w 852487"/>
                  <a:gd name="connsiteY1" fmla="*/ 302 h 395706"/>
                  <a:gd name="connsiteX2" fmla="*/ 786604 w 852487"/>
                  <a:gd name="connsiteY2" fmla="*/ 302 h 395706"/>
                  <a:gd name="connsiteX3" fmla="*/ 852487 w 852487"/>
                  <a:gd name="connsiteY3" fmla="*/ 66185 h 395706"/>
                  <a:gd name="connsiteX4" fmla="*/ 852487 w 852487"/>
                  <a:gd name="connsiteY4" fmla="*/ 329707 h 395706"/>
                  <a:gd name="connsiteX5" fmla="*/ 786604 w 852487"/>
                  <a:gd name="connsiteY5" fmla="*/ 395590 h 395706"/>
                  <a:gd name="connsiteX6" fmla="*/ 213520 w 852487"/>
                  <a:gd name="connsiteY6" fmla="*/ 395590 h 395706"/>
                  <a:gd name="connsiteX7" fmla="*/ 0 w 852487"/>
                  <a:gd name="connsiteY7" fmla="*/ 363044 h 395706"/>
                  <a:gd name="connsiteX8" fmla="*/ 147637 w 852487"/>
                  <a:gd name="connsiteY8" fmla="*/ 66185 h 395706"/>
                  <a:gd name="connsiteX0" fmla="*/ 147637 w 852487"/>
                  <a:gd name="connsiteY0" fmla="*/ 65921 h 395442"/>
                  <a:gd name="connsiteX1" fmla="*/ 318295 w 852487"/>
                  <a:gd name="connsiteY1" fmla="*/ 38 h 395442"/>
                  <a:gd name="connsiteX2" fmla="*/ 786604 w 852487"/>
                  <a:gd name="connsiteY2" fmla="*/ 38 h 395442"/>
                  <a:gd name="connsiteX3" fmla="*/ 852487 w 852487"/>
                  <a:gd name="connsiteY3" fmla="*/ 65921 h 395442"/>
                  <a:gd name="connsiteX4" fmla="*/ 852487 w 852487"/>
                  <a:gd name="connsiteY4" fmla="*/ 329443 h 395442"/>
                  <a:gd name="connsiteX5" fmla="*/ 786604 w 852487"/>
                  <a:gd name="connsiteY5" fmla="*/ 395326 h 395442"/>
                  <a:gd name="connsiteX6" fmla="*/ 213520 w 852487"/>
                  <a:gd name="connsiteY6" fmla="*/ 395326 h 395442"/>
                  <a:gd name="connsiteX7" fmla="*/ 0 w 852487"/>
                  <a:gd name="connsiteY7" fmla="*/ 362780 h 395442"/>
                  <a:gd name="connsiteX8" fmla="*/ 147637 w 852487"/>
                  <a:gd name="connsiteY8" fmla="*/ 65921 h 395442"/>
                  <a:gd name="connsiteX0" fmla="*/ 147637 w 859631"/>
                  <a:gd name="connsiteY0" fmla="*/ 65921 h 395442"/>
                  <a:gd name="connsiteX1" fmla="*/ 318295 w 859631"/>
                  <a:gd name="connsiteY1" fmla="*/ 38 h 395442"/>
                  <a:gd name="connsiteX2" fmla="*/ 786604 w 859631"/>
                  <a:gd name="connsiteY2" fmla="*/ 38 h 395442"/>
                  <a:gd name="connsiteX3" fmla="*/ 859631 w 859631"/>
                  <a:gd name="connsiteY3" fmla="*/ 208796 h 395442"/>
                  <a:gd name="connsiteX4" fmla="*/ 852487 w 859631"/>
                  <a:gd name="connsiteY4" fmla="*/ 329443 h 395442"/>
                  <a:gd name="connsiteX5" fmla="*/ 786604 w 859631"/>
                  <a:gd name="connsiteY5" fmla="*/ 395326 h 395442"/>
                  <a:gd name="connsiteX6" fmla="*/ 213520 w 859631"/>
                  <a:gd name="connsiteY6" fmla="*/ 395326 h 395442"/>
                  <a:gd name="connsiteX7" fmla="*/ 0 w 859631"/>
                  <a:gd name="connsiteY7" fmla="*/ 362780 h 395442"/>
                  <a:gd name="connsiteX8" fmla="*/ 147637 w 859631"/>
                  <a:gd name="connsiteY8" fmla="*/ 65921 h 395442"/>
                  <a:gd name="connsiteX0" fmla="*/ 147637 w 859631"/>
                  <a:gd name="connsiteY0" fmla="*/ 65921 h 395442"/>
                  <a:gd name="connsiteX1" fmla="*/ 318295 w 859631"/>
                  <a:gd name="connsiteY1" fmla="*/ 38 h 395442"/>
                  <a:gd name="connsiteX2" fmla="*/ 791367 w 859631"/>
                  <a:gd name="connsiteY2" fmla="*/ 97670 h 395442"/>
                  <a:gd name="connsiteX3" fmla="*/ 859631 w 859631"/>
                  <a:gd name="connsiteY3" fmla="*/ 208796 h 395442"/>
                  <a:gd name="connsiteX4" fmla="*/ 852487 w 859631"/>
                  <a:gd name="connsiteY4" fmla="*/ 329443 h 395442"/>
                  <a:gd name="connsiteX5" fmla="*/ 786604 w 859631"/>
                  <a:gd name="connsiteY5" fmla="*/ 395326 h 395442"/>
                  <a:gd name="connsiteX6" fmla="*/ 213520 w 859631"/>
                  <a:gd name="connsiteY6" fmla="*/ 395326 h 395442"/>
                  <a:gd name="connsiteX7" fmla="*/ 0 w 859631"/>
                  <a:gd name="connsiteY7" fmla="*/ 362780 h 395442"/>
                  <a:gd name="connsiteX8" fmla="*/ 147637 w 859631"/>
                  <a:gd name="connsiteY8" fmla="*/ 65921 h 395442"/>
                  <a:gd name="connsiteX0" fmla="*/ 147637 w 859631"/>
                  <a:gd name="connsiteY0" fmla="*/ 65921 h 395442"/>
                  <a:gd name="connsiteX1" fmla="*/ 318295 w 859631"/>
                  <a:gd name="connsiteY1" fmla="*/ 38 h 395442"/>
                  <a:gd name="connsiteX2" fmla="*/ 791367 w 859631"/>
                  <a:gd name="connsiteY2" fmla="*/ 97670 h 395442"/>
                  <a:gd name="connsiteX3" fmla="*/ 859631 w 859631"/>
                  <a:gd name="connsiteY3" fmla="*/ 208796 h 395442"/>
                  <a:gd name="connsiteX4" fmla="*/ 852487 w 859631"/>
                  <a:gd name="connsiteY4" fmla="*/ 329443 h 395442"/>
                  <a:gd name="connsiteX5" fmla="*/ 786604 w 859631"/>
                  <a:gd name="connsiteY5" fmla="*/ 395326 h 395442"/>
                  <a:gd name="connsiteX6" fmla="*/ 213520 w 859631"/>
                  <a:gd name="connsiteY6" fmla="*/ 395326 h 395442"/>
                  <a:gd name="connsiteX7" fmla="*/ 0 w 859631"/>
                  <a:gd name="connsiteY7" fmla="*/ 362780 h 395442"/>
                  <a:gd name="connsiteX8" fmla="*/ 147637 w 859631"/>
                  <a:gd name="connsiteY8" fmla="*/ 65921 h 395442"/>
                  <a:gd name="connsiteX0" fmla="*/ 147637 w 863340"/>
                  <a:gd name="connsiteY0" fmla="*/ 65921 h 395442"/>
                  <a:gd name="connsiteX1" fmla="*/ 318295 w 863340"/>
                  <a:gd name="connsiteY1" fmla="*/ 38 h 395442"/>
                  <a:gd name="connsiteX2" fmla="*/ 824705 w 863340"/>
                  <a:gd name="connsiteY2" fmla="*/ 111958 h 395442"/>
                  <a:gd name="connsiteX3" fmla="*/ 859631 w 863340"/>
                  <a:gd name="connsiteY3" fmla="*/ 208796 h 395442"/>
                  <a:gd name="connsiteX4" fmla="*/ 852487 w 863340"/>
                  <a:gd name="connsiteY4" fmla="*/ 329443 h 395442"/>
                  <a:gd name="connsiteX5" fmla="*/ 786604 w 863340"/>
                  <a:gd name="connsiteY5" fmla="*/ 395326 h 395442"/>
                  <a:gd name="connsiteX6" fmla="*/ 213520 w 863340"/>
                  <a:gd name="connsiteY6" fmla="*/ 395326 h 395442"/>
                  <a:gd name="connsiteX7" fmla="*/ 0 w 863340"/>
                  <a:gd name="connsiteY7" fmla="*/ 362780 h 395442"/>
                  <a:gd name="connsiteX8" fmla="*/ 147637 w 863340"/>
                  <a:gd name="connsiteY8" fmla="*/ 65921 h 395442"/>
                  <a:gd name="connsiteX0" fmla="*/ 130786 w 846489"/>
                  <a:gd name="connsiteY0" fmla="*/ 66150 h 453650"/>
                  <a:gd name="connsiteX1" fmla="*/ 301444 w 846489"/>
                  <a:gd name="connsiteY1" fmla="*/ 267 h 453650"/>
                  <a:gd name="connsiteX2" fmla="*/ 807854 w 846489"/>
                  <a:gd name="connsiteY2" fmla="*/ 112187 h 453650"/>
                  <a:gd name="connsiteX3" fmla="*/ 842780 w 846489"/>
                  <a:gd name="connsiteY3" fmla="*/ 209025 h 453650"/>
                  <a:gd name="connsiteX4" fmla="*/ 835636 w 846489"/>
                  <a:gd name="connsiteY4" fmla="*/ 329672 h 453650"/>
                  <a:gd name="connsiteX5" fmla="*/ 769753 w 846489"/>
                  <a:gd name="connsiteY5" fmla="*/ 395555 h 453650"/>
                  <a:gd name="connsiteX6" fmla="*/ 196669 w 846489"/>
                  <a:gd name="connsiteY6" fmla="*/ 395555 h 453650"/>
                  <a:gd name="connsiteX7" fmla="*/ 0 w 846489"/>
                  <a:gd name="connsiteY7" fmla="*/ 444632 h 453650"/>
                  <a:gd name="connsiteX8" fmla="*/ 130786 w 846489"/>
                  <a:gd name="connsiteY8" fmla="*/ 66150 h 453650"/>
                  <a:gd name="connsiteX0" fmla="*/ 130786 w 846489"/>
                  <a:gd name="connsiteY0" fmla="*/ 66150 h 444632"/>
                  <a:gd name="connsiteX1" fmla="*/ 301444 w 846489"/>
                  <a:gd name="connsiteY1" fmla="*/ 267 h 444632"/>
                  <a:gd name="connsiteX2" fmla="*/ 807854 w 846489"/>
                  <a:gd name="connsiteY2" fmla="*/ 112187 h 444632"/>
                  <a:gd name="connsiteX3" fmla="*/ 842780 w 846489"/>
                  <a:gd name="connsiteY3" fmla="*/ 209025 h 444632"/>
                  <a:gd name="connsiteX4" fmla="*/ 835636 w 846489"/>
                  <a:gd name="connsiteY4" fmla="*/ 329672 h 444632"/>
                  <a:gd name="connsiteX5" fmla="*/ 769753 w 846489"/>
                  <a:gd name="connsiteY5" fmla="*/ 395555 h 444632"/>
                  <a:gd name="connsiteX6" fmla="*/ 0 w 846489"/>
                  <a:gd name="connsiteY6" fmla="*/ 444632 h 444632"/>
                  <a:gd name="connsiteX7" fmla="*/ 130786 w 846489"/>
                  <a:gd name="connsiteY7" fmla="*/ 66150 h 4446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46489" h="444632">
                    <a:moveTo>
                      <a:pt x="130786" y="66150"/>
                    </a:moveTo>
                    <a:cubicBezTo>
                      <a:pt x="181027" y="-7911"/>
                      <a:pt x="265058" y="267"/>
                      <a:pt x="301444" y="267"/>
                    </a:cubicBezTo>
                    <a:cubicBezTo>
                      <a:pt x="459135" y="32811"/>
                      <a:pt x="752418" y="85993"/>
                      <a:pt x="807854" y="112187"/>
                    </a:cubicBezTo>
                    <a:cubicBezTo>
                      <a:pt x="863290" y="138381"/>
                      <a:pt x="842780" y="172639"/>
                      <a:pt x="842780" y="209025"/>
                    </a:cubicBezTo>
                    <a:lnTo>
                      <a:pt x="835636" y="329672"/>
                    </a:lnTo>
                    <a:cubicBezTo>
                      <a:pt x="835636" y="366058"/>
                      <a:pt x="806139" y="395555"/>
                      <a:pt x="769753" y="395555"/>
                    </a:cubicBezTo>
                    <a:lnTo>
                      <a:pt x="0" y="444632"/>
                    </a:lnTo>
                    <a:cubicBezTo>
                      <a:pt x="0" y="356791"/>
                      <a:pt x="80545" y="140211"/>
                      <a:pt x="130786" y="66150"/>
                    </a:cubicBezTo>
                    <a:close/>
                  </a:path>
                </a:pathLst>
              </a:custGeom>
              <a:pattFill prst="dkUpDiag">
                <a:fgClr>
                  <a:schemeClr val="accent4">
                    <a:lumMod val="40000"/>
                    <a:lumOff val="60000"/>
                  </a:schemeClr>
                </a:fgClr>
                <a:bgClr>
                  <a:schemeClr val="bg1"/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" name="フリーフォーム: 図形 31">
                <a:extLst>
                  <a:ext uri="{FF2B5EF4-FFF2-40B4-BE49-F238E27FC236}">
                    <a16:creationId xmlns:a16="http://schemas.microsoft.com/office/drawing/2014/main" id="{3199A342-6815-472C-949E-DE88B44F1B15}"/>
                  </a:ext>
                </a:extLst>
              </p:cNvPr>
              <p:cNvSpPr/>
              <p:nvPr/>
            </p:nvSpPr>
            <p:spPr>
              <a:xfrm>
                <a:off x="1287589" y="4335878"/>
                <a:ext cx="4240215" cy="1134209"/>
              </a:xfrm>
              <a:custGeom>
                <a:avLst/>
                <a:gdLst>
                  <a:gd name="connsiteX0" fmla="*/ 1597896 w 4240215"/>
                  <a:gd name="connsiteY0" fmla="*/ 266 h 1223495"/>
                  <a:gd name="connsiteX1" fmla="*/ 1834102 w 4240215"/>
                  <a:gd name="connsiteY1" fmla="*/ 4289 h 1223495"/>
                  <a:gd name="connsiteX2" fmla="*/ 3552521 w 4240215"/>
                  <a:gd name="connsiteY2" fmla="*/ 261464 h 1223495"/>
                  <a:gd name="connsiteX3" fmla="*/ 4240013 w 4240215"/>
                  <a:gd name="connsiteY3" fmla="*/ 494827 h 1223495"/>
                  <a:gd name="connsiteX4" fmla="*/ 3591356 w 4240215"/>
                  <a:gd name="connsiteY4" fmla="*/ 775814 h 1223495"/>
                  <a:gd name="connsiteX5" fmla="*/ 1725363 w 4240215"/>
                  <a:gd name="connsiteY5" fmla="*/ 1223490 h 1223495"/>
                  <a:gd name="connsiteX6" fmla="*/ 546654 w 4240215"/>
                  <a:gd name="connsiteY6" fmla="*/ 880588 h 1223495"/>
                  <a:gd name="connsiteX7" fmla="*/ 32229 w 4240215"/>
                  <a:gd name="connsiteY7" fmla="*/ 412781 h 1223495"/>
                  <a:gd name="connsiteX8" fmla="*/ 8301 w 4240215"/>
                  <a:gd name="connsiteY8" fmla="*/ 356549 h 1223495"/>
                  <a:gd name="connsiteX9" fmla="*/ 75768 w 4240215"/>
                  <a:gd name="connsiteY9" fmla="*/ 377412 h 1223495"/>
                  <a:gd name="connsiteX10" fmla="*/ 128246 w 4240215"/>
                  <a:gd name="connsiteY10" fmla="*/ 352037 h 1223495"/>
                  <a:gd name="connsiteX11" fmla="*/ 128247 w 4240215"/>
                  <a:gd name="connsiteY11" fmla="*/ 352037 h 1223495"/>
                  <a:gd name="connsiteX12" fmla="*/ 126917 w 4240215"/>
                  <a:gd name="connsiteY12" fmla="*/ 340838 h 1223495"/>
                  <a:gd name="connsiteX13" fmla="*/ 128422 w 4240215"/>
                  <a:gd name="connsiteY13" fmla="*/ 339848 h 1223495"/>
                  <a:gd name="connsiteX14" fmla="*/ 114001 w 4240215"/>
                  <a:gd name="connsiteY14" fmla="*/ 284434 h 1223495"/>
                  <a:gd name="connsiteX15" fmla="*/ 0 w 4240215"/>
                  <a:gd name="connsiteY15" fmla="*/ 215372 h 1223495"/>
                  <a:gd name="connsiteX16" fmla="*/ 41793 w 4240215"/>
                  <a:gd name="connsiteY16" fmla="*/ 161452 h 1223495"/>
                  <a:gd name="connsiteX17" fmla="*/ 1597896 w 4240215"/>
                  <a:gd name="connsiteY17" fmla="*/ 266 h 1223495"/>
                  <a:gd name="connsiteX0" fmla="*/ 1597896 w 4240215"/>
                  <a:gd name="connsiteY0" fmla="*/ 266 h 1133010"/>
                  <a:gd name="connsiteX1" fmla="*/ 1834102 w 4240215"/>
                  <a:gd name="connsiteY1" fmla="*/ 4289 h 1133010"/>
                  <a:gd name="connsiteX2" fmla="*/ 3552521 w 4240215"/>
                  <a:gd name="connsiteY2" fmla="*/ 261464 h 1133010"/>
                  <a:gd name="connsiteX3" fmla="*/ 4240013 w 4240215"/>
                  <a:gd name="connsiteY3" fmla="*/ 494827 h 1133010"/>
                  <a:gd name="connsiteX4" fmla="*/ 3591356 w 4240215"/>
                  <a:gd name="connsiteY4" fmla="*/ 775814 h 1133010"/>
                  <a:gd name="connsiteX5" fmla="*/ 1830138 w 4240215"/>
                  <a:gd name="connsiteY5" fmla="*/ 1133003 h 1133010"/>
                  <a:gd name="connsiteX6" fmla="*/ 546654 w 4240215"/>
                  <a:gd name="connsiteY6" fmla="*/ 880588 h 1133010"/>
                  <a:gd name="connsiteX7" fmla="*/ 32229 w 4240215"/>
                  <a:gd name="connsiteY7" fmla="*/ 412781 h 1133010"/>
                  <a:gd name="connsiteX8" fmla="*/ 8301 w 4240215"/>
                  <a:gd name="connsiteY8" fmla="*/ 356549 h 1133010"/>
                  <a:gd name="connsiteX9" fmla="*/ 75768 w 4240215"/>
                  <a:gd name="connsiteY9" fmla="*/ 377412 h 1133010"/>
                  <a:gd name="connsiteX10" fmla="*/ 128246 w 4240215"/>
                  <a:gd name="connsiteY10" fmla="*/ 352037 h 1133010"/>
                  <a:gd name="connsiteX11" fmla="*/ 128247 w 4240215"/>
                  <a:gd name="connsiteY11" fmla="*/ 352037 h 1133010"/>
                  <a:gd name="connsiteX12" fmla="*/ 126917 w 4240215"/>
                  <a:gd name="connsiteY12" fmla="*/ 340838 h 1133010"/>
                  <a:gd name="connsiteX13" fmla="*/ 128422 w 4240215"/>
                  <a:gd name="connsiteY13" fmla="*/ 339848 h 1133010"/>
                  <a:gd name="connsiteX14" fmla="*/ 114001 w 4240215"/>
                  <a:gd name="connsiteY14" fmla="*/ 284434 h 1133010"/>
                  <a:gd name="connsiteX15" fmla="*/ 0 w 4240215"/>
                  <a:gd name="connsiteY15" fmla="*/ 215372 h 1133010"/>
                  <a:gd name="connsiteX16" fmla="*/ 41793 w 4240215"/>
                  <a:gd name="connsiteY16" fmla="*/ 161452 h 1133010"/>
                  <a:gd name="connsiteX17" fmla="*/ 1597896 w 4240215"/>
                  <a:gd name="connsiteY17" fmla="*/ 266 h 1133010"/>
                  <a:gd name="connsiteX0" fmla="*/ 1597896 w 4240215"/>
                  <a:gd name="connsiteY0" fmla="*/ 266 h 1133985"/>
                  <a:gd name="connsiteX1" fmla="*/ 1834102 w 4240215"/>
                  <a:gd name="connsiteY1" fmla="*/ 4289 h 1133985"/>
                  <a:gd name="connsiteX2" fmla="*/ 3552521 w 4240215"/>
                  <a:gd name="connsiteY2" fmla="*/ 261464 h 1133985"/>
                  <a:gd name="connsiteX3" fmla="*/ 4240013 w 4240215"/>
                  <a:gd name="connsiteY3" fmla="*/ 494827 h 1133985"/>
                  <a:gd name="connsiteX4" fmla="*/ 3591356 w 4240215"/>
                  <a:gd name="connsiteY4" fmla="*/ 775814 h 1133985"/>
                  <a:gd name="connsiteX5" fmla="*/ 1830138 w 4240215"/>
                  <a:gd name="connsiteY5" fmla="*/ 1133003 h 1133985"/>
                  <a:gd name="connsiteX6" fmla="*/ 575229 w 4240215"/>
                  <a:gd name="connsiteY6" fmla="*/ 866301 h 1133985"/>
                  <a:gd name="connsiteX7" fmla="*/ 32229 w 4240215"/>
                  <a:gd name="connsiteY7" fmla="*/ 412781 h 1133985"/>
                  <a:gd name="connsiteX8" fmla="*/ 8301 w 4240215"/>
                  <a:gd name="connsiteY8" fmla="*/ 356549 h 1133985"/>
                  <a:gd name="connsiteX9" fmla="*/ 75768 w 4240215"/>
                  <a:gd name="connsiteY9" fmla="*/ 377412 h 1133985"/>
                  <a:gd name="connsiteX10" fmla="*/ 128246 w 4240215"/>
                  <a:gd name="connsiteY10" fmla="*/ 352037 h 1133985"/>
                  <a:gd name="connsiteX11" fmla="*/ 128247 w 4240215"/>
                  <a:gd name="connsiteY11" fmla="*/ 352037 h 1133985"/>
                  <a:gd name="connsiteX12" fmla="*/ 126917 w 4240215"/>
                  <a:gd name="connsiteY12" fmla="*/ 340838 h 1133985"/>
                  <a:gd name="connsiteX13" fmla="*/ 128422 w 4240215"/>
                  <a:gd name="connsiteY13" fmla="*/ 339848 h 1133985"/>
                  <a:gd name="connsiteX14" fmla="*/ 114001 w 4240215"/>
                  <a:gd name="connsiteY14" fmla="*/ 284434 h 1133985"/>
                  <a:gd name="connsiteX15" fmla="*/ 0 w 4240215"/>
                  <a:gd name="connsiteY15" fmla="*/ 215372 h 1133985"/>
                  <a:gd name="connsiteX16" fmla="*/ 41793 w 4240215"/>
                  <a:gd name="connsiteY16" fmla="*/ 161452 h 1133985"/>
                  <a:gd name="connsiteX17" fmla="*/ 1597896 w 4240215"/>
                  <a:gd name="connsiteY17" fmla="*/ 266 h 1133985"/>
                  <a:gd name="connsiteX0" fmla="*/ 1597896 w 4240215"/>
                  <a:gd name="connsiteY0" fmla="*/ 266 h 1134209"/>
                  <a:gd name="connsiteX1" fmla="*/ 1834102 w 4240215"/>
                  <a:gd name="connsiteY1" fmla="*/ 4289 h 1134209"/>
                  <a:gd name="connsiteX2" fmla="*/ 3552521 w 4240215"/>
                  <a:gd name="connsiteY2" fmla="*/ 261464 h 1134209"/>
                  <a:gd name="connsiteX3" fmla="*/ 4240013 w 4240215"/>
                  <a:gd name="connsiteY3" fmla="*/ 494827 h 1134209"/>
                  <a:gd name="connsiteX4" fmla="*/ 3591356 w 4240215"/>
                  <a:gd name="connsiteY4" fmla="*/ 775814 h 1134209"/>
                  <a:gd name="connsiteX5" fmla="*/ 1830138 w 4240215"/>
                  <a:gd name="connsiteY5" fmla="*/ 1133003 h 1134209"/>
                  <a:gd name="connsiteX6" fmla="*/ 575229 w 4240215"/>
                  <a:gd name="connsiteY6" fmla="*/ 866301 h 1134209"/>
                  <a:gd name="connsiteX7" fmla="*/ 32229 w 4240215"/>
                  <a:gd name="connsiteY7" fmla="*/ 412781 h 1134209"/>
                  <a:gd name="connsiteX8" fmla="*/ 8301 w 4240215"/>
                  <a:gd name="connsiteY8" fmla="*/ 356549 h 1134209"/>
                  <a:gd name="connsiteX9" fmla="*/ 75768 w 4240215"/>
                  <a:gd name="connsiteY9" fmla="*/ 377412 h 1134209"/>
                  <a:gd name="connsiteX10" fmla="*/ 128246 w 4240215"/>
                  <a:gd name="connsiteY10" fmla="*/ 352037 h 1134209"/>
                  <a:gd name="connsiteX11" fmla="*/ 128247 w 4240215"/>
                  <a:gd name="connsiteY11" fmla="*/ 352037 h 1134209"/>
                  <a:gd name="connsiteX12" fmla="*/ 126917 w 4240215"/>
                  <a:gd name="connsiteY12" fmla="*/ 340838 h 1134209"/>
                  <a:gd name="connsiteX13" fmla="*/ 128422 w 4240215"/>
                  <a:gd name="connsiteY13" fmla="*/ 339848 h 1134209"/>
                  <a:gd name="connsiteX14" fmla="*/ 114001 w 4240215"/>
                  <a:gd name="connsiteY14" fmla="*/ 284434 h 1134209"/>
                  <a:gd name="connsiteX15" fmla="*/ 0 w 4240215"/>
                  <a:gd name="connsiteY15" fmla="*/ 215372 h 1134209"/>
                  <a:gd name="connsiteX16" fmla="*/ 41793 w 4240215"/>
                  <a:gd name="connsiteY16" fmla="*/ 161452 h 1134209"/>
                  <a:gd name="connsiteX17" fmla="*/ 1597896 w 4240215"/>
                  <a:gd name="connsiteY17" fmla="*/ 266 h 11342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4240215" h="1134209">
                    <a:moveTo>
                      <a:pt x="1597896" y="266"/>
                    </a:moveTo>
                    <a:cubicBezTo>
                      <a:pt x="1681455" y="817"/>
                      <a:pt x="1760962" y="2206"/>
                      <a:pt x="1834102" y="4289"/>
                    </a:cubicBezTo>
                    <a:cubicBezTo>
                      <a:pt x="2419224" y="20958"/>
                      <a:pt x="3151536" y="179708"/>
                      <a:pt x="3552521" y="261464"/>
                    </a:cubicBezTo>
                    <a:cubicBezTo>
                      <a:pt x="3953506" y="343220"/>
                      <a:pt x="4249075" y="194790"/>
                      <a:pt x="4240013" y="494827"/>
                    </a:cubicBezTo>
                    <a:cubicBezTo>
                      <a:pt x="4230951" y="794864"/>
                      <a:pt x="3993002" y="669451"/>
                      <a:pt x="3591356" y="775814"/>
                    </a:cubicBezTo>
                    <a:cubicBezTo>
                      <a:pt x="3189710" y="882177"/>
                      <a:pt x="2332826" y="1117922"/>
                      <a:pt x="1830138" y="1133003"/>
                    </a:cubicBezTo>
                    <a:cubicBezTo>
                      <a:pt x="1327450" y="1148084"/>
                      <a:pt x="865355" y="1019676"/>
                      <a:pt x="575229" y="866301"/>
                    </a:cubicBezTo>
                    <a:cubicBezTo>
                      <a:pt x="289853" y="715437"/>
                      <a:pt x="132275" y="584917"/>
                      <a:pt x="32229" y="412781"/>
                    </a:cubicBezTo>
                    <a:lnTo>
                      <a:pt x="8301" y="356549"/>
                    </a:lnTo>
                    <a:lnTo>
                      <a:pt x="75768" y="377412"/>
                    </a:lnTo>
                    <a:cubicBezTo>
                      <a:pt x="98266" y="384369"/>
                      <a:pt x="121761" y="373009"/>
                      <a:pt x="128246" y="352037"/>
                    </a:cubicBezTo>
                    <a:lnTo>
                      <a:pt x="128247" y="352037"/>
                    </a:lnTo>
                    <a:lnTo>
                      <a:pt x="126917" y="340838"/>
                    </a:lnTo>
                    <a:lnTo>
                      <a:pt x="128422" y="339848"/>
                    </a:lnTo>
                    <a:cubicBezTo>
                      <a:pt x="140510" y="321392"/>
                      <a:pt x="134053" y="296582"/>
                      <a:pt x="114001" y="284434"/>
                    </a:cubicBezTo>
                    <a:lnTo>
                      <a:pt x="0" y="215372"/>
                    </a:lnTo>
                    <a:lnTo>
                      <a:pt x="41793" y="161452"/>
                    </a:lnTo>
                    <a:cubicBezTo>
                      <a:pt x="229546" y="33659"/>
                      <a:pt x="1012985" y="-3587"/>
                      <a:pt x="1597896" y="266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bg1">
                      <a:lumMod val="85000"/>
                    </a:schemeClr>
                  </a:gs>
                  <a:gs pos="25000">
                    <a:schemeClr val="accent2">
                      <a:lumMod val="75000"/>
                    </a:schemeClr>
                  </a:gs>
                  <a:gs pos="50000">
                    <a:schemeClr val="bg1">
                      <a:lumMod val="95000"/>
                    </a:schemeClr>
                  </a:gs>
                </a:gsLst>
                <a:lin ang="5400000" scaled="1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" name="月 32">
                <a:extLst>
                  <a:ext uri="{FF2B5EF4-FFF2-40B4-BE49-F238E27FC236}">
                    <a16:creationId xmlns:a16="http://schemas.microsoft.com/office/drawing/2014/main" id="{8C41E604-BF95-4CE6-A646-0523895D1B52}"/>
                  </a:ext>
                </a:extLst>
              </p:cNvPr>
              <p:cNvSpPr/>
              <p:nvPr/>
            </p:nvSpPr>
            <p:spPr>
              <a:xfrm rot="11700000">
                <a:off x="2066441" y="4710529"/>
                <a:ext cx="223297" cy="515731"/>
              </a:xfrm>
              <a:prstGeom prst="moon">
                <a:avLst>
                  <a:gd name="adj" fmla="val 48118"/>
                </a:avLst>
              </a:prstGeom>
              <a:solidFill>
                <a:schemeClr val="bg1">
                  <a:lumMod val="5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" name="フリーフォーム: 図形 33">
                <a:extLst>
                  <a:ext uri="{FF2B5EF4-FFF2-40B4-BE49-F238E27FC236}">
                    <a16:creationId xmlns:a16="http://schemas.microsoft.com/office/drawing/2014/main" id="{E44D0C91-DA20-4655-972D-3859E83F3596}"/>
                  </a:ext>
                </a:extLst>
              </p:cNvPr>
              <p:cNvSpPr/>
              <p:nvPr/>
            </p:nvSpPr>
            <p:spPr>
              <a:xfrm rot="1031020">
                <a:off x="1199383" y="4585424"/>
                <a:ext cx="424630" cy="183360"/>
              </a:xfrm>
              <a:custGeom>
                <a:avLst/>
                <a:gdLst>
                  <a:gd name="connsiteX0" fmla="*/ 0 w 474285"/>
                  <a:gd name="connsiteY0" fmla="*/ 172078 h 219704"/>
                  <a:gd name="connsiteX1" fmla="*/ 0 w 474285"/>
                  <a:gd name="connsiteY1" fmla="*/ 172079 h 219704"/>
                  <a:gd name="connsiteX2" fmla="*/ 0 w 474285"/>
                  <a:gd name="connsiteY2" fmla="*/ 172079 h 219704"/>
                  <a:gd name="connsiteX3" fmla="*/ 12327 w 474285"/>
                  <a:gd name="connsiteY3" fmla="*/ 35309 h 219704"/>
                  <a:gd name="connsiteX4" fmla="*/ 12327 w 474285"/>
                  <a:gd name="connsiteY4" fmla="*/ 35309 h 219704"/>
                  <a:gd name="connsiteX5" fmla="*/ 12326 w 474285"/>
                  <a:gd name="connsiteY5" fmla="*/ 35310 h 219704"/>
                  <a:gd name="connsiteX6" fmla="*/ 51780 w 474285"/>
                  <a:gd name="connsiteY6" fmla="*/ 451 h 219704"/>
                  <a:gd name="connsiteX7" fmla="*/ 70655 w 474285"/>
                  <a:gd name="connsiteY7" fmla="*/ 1634 h 219704"/>
                  <a:gd name="connsiteX8" fmla="*/ 436775 w 474285"/>
                  <a:gd name="connsiteY8" fmla="*/ 99735 h 219704"/>
                  <a:gd name="connsiteX9" fmla="*/ 470450 w 474285"/>
                  <a:gd name="connsiteY9" fmla="*/ 158064 h 219704"/>
                  <a:gd name="connsiteX10" fmla="*/ 470450 w 474285"/>
                  <a:gd name="connsiteY10" fmla="*/ 158064 h 219704"/>
                  <a:gd name="connsiteX11" fmla="*/ 469170 w 474285"/>
                  <a:gd name="connsiteY11" fmla="*/ 159731 h 219704"/>
                  <a:gd name="connsiteX12" fmla="*/ 474285 w 474285"/>
                  <a:gd name="connsiteY12" fmla="*/ 172079 h 219704"/>
                  <a:gd name="connsiteX13" fmla="*/ 474284 w 474285"/>
                  <a:gd name="connsiteY13" fmla="*/ 172079 h 219704"/>
                  <a:gd name="connsiteX14" fmla="*/ 426659 w 474285"/>
                  <a:gd name="connsiteY14" fmla="*/ 219704 h 219704"/>
                  <a:gd name="connsiteX15" fmla="*/ 47625 w 474285"/>
                  <a:gd name="connsiteY15" fmla="*/ 219703 h 219704"/>
                  <a:gd name="connsiteX16" fmla="*/ 13949 w 474285"/>
                  <a:gd name="connsiteY16" fmla="*/ 205754 h 219704"/>
                  <a:gd name="connsiteX17" fmla="*/ 0 w 474285"/>
                  <a:gd name="connsiteY17" fmla="*/ 172079 h 219704"/>
                  <a:gd name="connsiteX18" fmla="*/ 13949 w 474285"/>
                  <a:gd name="connsiteY18" fmla="*/ 138403 h 219704"/>
                  <a:gd name="connsiteX19" fmla="*/ 47625 w 474285"/>
                  <a:gd name="connsiteY19" fmla="*/ 124454 h 219704"/>
                  <a:gd name="connsiteX20" fmla="*/ 161010 w 474285"/>
                  <a:gd name="connsiteY20" fmla="*/ 124454 h 219704"/>
                  <a:gd name="connsiteX21" fmla="*/ 46003 w 474285"/>
                  <a:gd name="connsiteY21" fmla="*/ 93637 h 219704"/>
                  <a:gd name="connsiteX22" fmla="*/ 17084 w 474285"/>
                  <a:gd name="connsiteY22" fmla="*/ 71448 h 219704"/>
                  <a:gd name="connsiteX23" fmla="*/ 12327 w 474285"/>
                  <a:gd name="connsiteY23" fmla="*/ 35309 h 219704"/>
                  <a:gd name="connsiteX24" fmla="*/ 34516 w 474285"/>
                  <a:gd name="connsiteY24" fmla="*/ 6392 h 219704"/>
                  <a:gd name="connsiteX25" fmla="*/ 51780 w 474285"/>
                  <a:gd name="connsiteY25" fmla="*/ 451 h 2197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474285" h="219704">
                    <a:moveTo>
                      <a:pt x="0" y="172078"/>
                    </a:moveTo>
                    <a:lnTo>
                      <a:pt x="0" y="172079"/>
                    </a:lnTo>
                    <a:lnTo>
                      <a:pt x="0" y="172079"/>
                    </a:lnTo>
                    <a:close/>
                    <a:moveTo>
                      <a:pt x="12327" y="35309"/>
                    </a:moveTo>
                    <a:lnTo>
                      <a:pt x="12327" y="35309"/>
                    </a:lnTo>
                    <a:lnTo>
                      <a:pt x="12326" y="35310"/>
                    </a:lnTo>
                    <a:close/>
                    <a:moveTo>
                      <a:pt x="51780" y="451"/>
                    </a:moveTo>
                    <a:cubicBezTo>
                      <a:pt x="57907" y="-402"/>
                      <a:pt x="64303" y="-68"/>
                      <a:pt x="70655" y="1634"/>
                    </a:cubicBezTo>
                    <a:lnTo>
                      <a:pt x="436775" y="99735"/>
                    </a:lnTo>
                    <a:cubicBezTo>
                      <a:pt x="462181" y="106543"/>
                      <a:pt x="477258" y="132658"/>
                      <a:pt x="470450" y="158064"/>
                    </a:cubicBezTo>
                    <a:lnTo>
                      <a:pt x="470450" y="158064"/>
                    </a:lnTo>
                    <a:lnTo>
                      <a:pt x="469170" y="159731"/>
                    </a:lnTo>
                    <a:lnTo>
                      <a:pt x="474285" y="172079"/>
                    </a:lnTo>
                    <a:lnTo>
                      <a:pt x="474284" y="172079"/>
                    </a:lnTo>
                    <a:cubicBezTo>
                      <a:pt x="474284" y="198382"/>
                      <a:pt x="452962" y="219704"/>
                      <a:pt x="426659" y="219704"/>
                    </a:cubicBezTo>
                    <a:lnTo>
                      <a:pt x="47625" y="219703"/>
                    </a:lnTo>
                    <a:cubicBezTo>
                      <a:pt x="34474" y="219703"/>
                      <a:pt x="22567" y="214373"/>
                      <a:pt x="13949" y="205754"/>
                    </a:cubicBezTo>
                    <a:lnTo>
                      <a:pt x="0" y="172079"/>
                    </a:lnTo>
                    <a:lnTo>
                      <a:pt x="13949" y="138403"/>
                    </a:lnTo>
                    <a:cubicBezTo>
                      <a:pt x="22567" y="129785"/>
                      <a:pt x="34474" y="124454"/>
                      <a:pt x="47625" y="124454"/>
                    </a:cubicBezTo>
                    <a:lnTo>
                      <a:pt x="161010" y="124454"/>
                    </a:lnTo>
                    <a:lnTo>
                      <a:pt x="46003" y="93637"/>
                    </a:lnTo>
                    <a:cubicBezTo>
                      <a:pt x="33299" y="90234"/>
                      <a:pt x="23178" y="82003"/>
                      <a:pt x="17084" y="71448"/>
                    </a:cubicBezTo>
                    <a:lnTo>
                      <a:pt x="12327" y="35309"/>
                    </a:lnTo>
                    <a:lnTo>
                      <a:pt x="34516" y="6392"/>
                    </a:lnTo>
                    <a:cubicBezTo>
                      <a:pt x="39794" y="3344"/>
                      <a:pt x="45652" y="1304"/>
                      <a:pt x="51780" y="451"/>
                    </a:cubicBezTo>
                    <a:close/>
                  </a:path>
                </a:pathLst>
              </a:custGeom>
              <a:solidFill>
                <a:schemeClr val="accent4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" name="楕円 34">
                <a:extLst>
                  <a:ext uri="{FF2B5EF4-FFF2-40B4-BE49-F238E27FC236}">
                    <a16:creationId xmlns:a16="http://schemas.microsoft.com/office/drawing/2014/main" id="{F7A981AB-0FB4-401A-8A59-F27F554B1793}"/>
                  </a:ext>
                </a:extLst>
              </p:cNvPr>
              <p:cNvSpPr/>
              <p:nvPr/>
            </p:nvSpPr>
            <p:spPr>
              <a:xfrm>
                <a:off x="1510653" y="4404158"/>
                <a:ext cx="284810" cy="284810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" name="楕円 35">
                <a:extLst>
                  <a:ext uri="{FF2B5EF4-FFF2-40B4-BE49-F238E27FC236}">
                    <a16:creationId xmlns:a16="http://schemas.microsoft.com/office/drawing/2014/main" id="{E9AACFF8-8E8A-4CF6-89A2-CAB88554F5D5}"/>
                  </a:ext>
                </a:extLst>
              </p:cNvPr>
              <p:cNvSpPr/>
              <p:nvPr/>
            </p:nvSpPr>
            <p:spPr>
              <a:xfrm>
                <a:off x="1545002" y="4462462"/>
                <a:ext cx="176029" cy="176027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" name="フリーフォーム: 図形 36">
                <a:extLst>
                  <a:ext uri="{FF2B5EF4-FFF2-40B4-BE49-F238E27FC236}">
                    <a16:creationId xmlns:a16="http://schemas.microsoft.com/office/drawing/2014/main" id="{D7D69C53-675A-4D89-9A40-6E984C6D1F47}"/>
                  </a:ext>
                </a:extLst>
              </p:cNvPr>
              <p:cNvSpPr/>
              <p:nvPr/>
            </p:nvSpPr>
            <p:spPr>
              <a:xfrm>
                <a:off x="1824039" y="4385323"/>
                <a:ext cx="3678390" cy="422663"/>
              </a:xfrm>
              <a:custGeom>
                <a:avLst/>
                <a:gdLst>
                  <a:gd name="connsiteX0" fmla="*/ 3582628 w 3678390"/>
                  <a:gd name="connsiteY0" fmla="*/ 357060 h 422663"/>
                  <a:gd name="connsiteX1" fmla="*/ 3678360 w 3678390"/>
                  <a:gd name="connsiteY1" fmla="*/ 396833 h 422663"/>
                  <a:gd name="connsiteX2" fmla="*/ 3577751 w 3678390"/>
                  <a:gd name="connsiteY2" fmla="*/ 421823 h 422663"/>
                  <a:gd name="connsiteX3" fmla="*/ 3482018 w 3678390"/>
                  <a:gd name="connsiteY3" fmla="*/ 382049 h 422663"/>
                  <a:gd name="connsiteX4" fmla="*/ 3582628 w 3678390"/>
                  <a:gd name="connsiteY4" fmla="*/ 357060 h 422663"/>
                  <a:gd name="connsiteX5" fmla="*/ 3342120 w 3678390"/>
                  <a:gd name="connsiteY5" fmla="*/ 349915 h 422663"/>
                  <a:gd name="connsiteX6" fmla="*/ 3437853 w 3678390"/>
                  <a:gd name="connsiteY6" fmla="*/ 389688 h 422663"/>
                  <a:gd name="connsiteX7" fmla="*/ 3337243 w 3678390"/>
                  <a:gd name="connsiteY7" fmla="*/ 414678 h 422663"/>
                  <a:gd name="connsiteX8" fmla="*/ 3241511 w 3678390"/>
                  <a:gd name="connsiteY8" fmla="*/ 374904 h 422663"/>
                  <a:gd name="connsiteX9" fmla="*/ 3342120 w 3678390"/>
                  <a:gd name="connsiteY9" fmla="*/ 349915 h 422663"/>
                  <a:gd name="connsiteX10" fmla="*/ 3082566 w 3678390"/>
                  <a:gd name="connsiteY10" fmla="*/ 328483 h 422663"/>
                  <a:gd name="connsiteX11" fmla="*/ 3178299 w 3678390"/>
                  <a:gd name="connsiteY11" fmla="*/ 368256 h 422663"/>
                  <a:gd name="connsiteX12" fmla="*/ 3077689 w 3678390"/>
                  <a:gd name="connsiteY12" fmla="*/ 393246 h 422663"/>
                  <a:gd name="connsiteX13" fmla="*/ 2981957 w 3678390"/>
                  <a:gd name="connsiteY13" fmla="*/ 353472 h 422663"/>
                  <a:gd name="connsiteX14" fmla="*/ 3082566 w 3678390"/>
                  <a:gd name="connsiteY14" fmla="*/ 328483 h 422663"/>
                  <a:gd name="connsiteX15" fmla="*/ 2791878 w 3678390"/>
                  <a:gd name="connsiteY15" fmla="*/ 286622 h 422663"/>
                  <a:gd name="connsiteX16" fmla="*/ 2895866 w 3678390"/>
                  <a:gd name="connsiteY16" fmla="*/ 331940 h 422663"/>
                  <a:gd name="connsiteX17" fmla="*/ 2786264 w 3678390"/>
                  <a:gd name="connsiteY17" fmla="*/ 361175 h 422663"/>
                  <a:gd name="connsiteX18" fmla="*/ 2682275 w 3678390"/>
                  <a:gd name="connsiteY18" fmla="*/ 315857 h 422663"/>
                  <a:gd name="connsiteX19" fmla="*/ 2791878 w 3678390"/>
                  <a:gd name="connsiteY19" fmla="*/ 286622 h 422663"/>
                  <a:gd name="connsiteX20" fmla="*/ 3520512 w 3678390"/>
                  <a:gd name="connsiteY20" fmla="*/ 280806 h 422663"/>
                  <a:gd name="connsiteX21" fmla="*/ 3572586 w 3678390"/>
                  <a:gd name="connsiteY21" fmla="*/ 303666 h 422663"/>
                  <a:gd name="connsiteX22" fmla="*/ 3520512 w 3678390"/>
                  <a:gd name="connsiteY22" fmla="*/ 326526 h 422663"/>
                  <a:gd name="connsiteX23" fmla="*/ 3468438 w 3678390"/>
                  <a:gd name="connsiteY23" fmla="*/ 303666 h 422663"/>
                  <a:gd name="connsiteX24" fmla="*/ 3520512 w 3678390"/>
                  <a:gd name="connsiteY24" fmla="*/ 280806 h 422663"/>
                  <a:gd name="connsiteX25" fmla="*/ 3363349 w 3678390"/>
                  <a:gd name="connsiteY25" fmla="*/ 273663 h 422663"/>
                  <a:gd name="connsiteX26" fmla="*/ 3415423 w 3678390"/>
                  <a:gd name="connsiteY26" fmla="*/ 296523 h 422663"/>
                  <a:gd name="connsiteX27" fmla="*/ 3363349 w 3678390"/>
                  <a:gd name="connsiteY27" fmla="*/ 319383 h 422663"/>
                  <a:gd name="connsiteX28" fmla="*/ 3311275 w 3678390"/>
                  <a:gd name="connsiteY28" fmla="*/ 296523 h 422663"/>
                  <a:gd name="connsiteX29" fmla="*/ 3363349 w 3678390"/>
                  <a:gd name="connsiteY29" fmla="*/ 273663 h 422663"/>
                  <a:gd name="connsiteX30" fmla="*/ 3196662 w 3678390"/>
                  <a:gd name="connsiteY30" fmla="*/ 266520 h 422663"/>
                  <a:gd name="connsiteX31" fmla="*/ 3248736 w 3678390"/>
                  <a:gd name="connsiteY31" fmla="*/ 289380 h 422663"/>
                  <a:gd name="connsiteX32" fmla="*/ 3196662 w 3678390"/>
                  <a:gd name="connsiteY32" fmla="*/ 312240 h 422663"/>
                  <a:gd name="connsiteX33" fmla="*/ 3144588 w 3678390"/>
                  <a:gd name="connsiteY33" fmla="*/ 289380 h 422663"/>
                  <a:gd name="connsiteX34" fmla="*/ 3196662 w 3678390"/>
                  <a:gd name="connsiteY34" fmla="*/ 266520 h 422663"/>
                  <a:gd name="connsiteX35" fmla="*/ 2416918 w 3678390"/>
                  <a:gd name="connsiteY35" fmla="*/ 247533 h 422663"/>
                  <a:gd name="connsiteX36" fmla="*/ 2468023 w 3678390"/>
                  <a:gd name="connsiteY36" fmla="*/ 247779 h 422663"/>
                  <a:gd name="connsiteX37" fmla="*/ 2595190 w 3678390"/>
                  <a:gd name="connsiteY37" fmla="*/ 303198 h 422663"/>
                  <a:gd name="connsiteX38" fmla="*/ 2461158 w 3678390"/>
                  <a:gd name="connsiteY38" fmla="*/ 338949 h 422663"/>
                  <a:gd name="connsiteX39" fmla="*/ 2333992 w 3678390"/>
                  <a:gd name="connsiteY39" fmla="*/ 283530 h 422663"/>
                  <a:gd name="connsiteX40" fmla="*/ 2416918 w 3678390"/>
                  <a:gd name="connsiteY40" fmla="*/ 247533 h 422663"/>
                  <a:gd name="connsiteX41" fmla="*/ 3034737 w 3678390"/>
                  <a:gd name="connsiteY41" fmla="*/ 237945 h 422663"/>
                  <a:gd name="connsiteX42" fmla="*/ 3086811 w 3678390"/>
                  <a:gd name="connsiteY42" fmla="*/ 260805 h 422663"/>
                  <a:gd name="connsiteX43" fmla="*/ 3034737 w 3678390"/>
                  <a:gd name="connsiteY43" fmla="*/ 283665 h 422663"/>
                  <a:gd name="connsiteX44" fmla="*/ 2982663 w 3678390"/>
                  <a:gd name="connsiteY44" fmla="*/ 260805 h 422663"/>
                  <a:gd name="connsiteX45" fmla="*/ 3034737 w 3678390"/>
                  <a:gd name="connsiteY45" fmla="*/ 237945 h 422663"/>
                  <a:gd name="connsiteX46" fmla="*/ 2840880 w 3678390"/>
                  <a:gd name="connsiteY46" fmla="*/ 220127 h 422663"/>
                  <a:gd name="connsiteX47" fmla="*/ 2882711 w 3678390"/>
                  <a:gd name="connsiteY47" fmla="*/ 220609 h 422663"/>
                  <a:gd name="connsiteX48" fmla="*/ 2936328 w 3678390"/>
                  <a:gd name="connsiteY48" fmla="*/ 253142 h 422663"/>
                  <a:gd name="connsiteX49" fmla="*/ 2874874 w 3678390"/>
                  <a:gd name="connsiteY49" fmla="*/ 265652 h 422663"/>
                  <a:gd name="connsiteX50" fmla="*/ 2821257 w 3678390"/>
                  <a:gd name="connsiteY50" fmla="*/ 233120 h 422663"/>
                  <a:gd name="connsiteX51" fmla="*/ 2840880 w 3678390"/>
                  <a:gd name="connsiteY51" fmla="*/ 220127 h 422663"/>
                  <a:gd name="connsiteX52" fmla="*/ 2050208 w 3678390"/>
                  <a:gd name="connsiteY52" fmla="*/ 199908 h 422663"/>
                  <a:gd name="connsiteX53" fmla="*/ 2101312 w 3678390"/>
                  <a:gd name="connsiteY53" fmla="*/ 200154 h 422663"/>
                  <a:gd name="connsiteX54" fmla="*/ 2228479 w 3678390"/>
                  <a:gd name="connsiteY54" fmla="*/ 255573 h 422663"/>
                  <a:gd name="connsiteX55" fmla="*/ 2094447 w 3678390"/>
                  <a:gd name="connsiteY55" fmla="*/ 291324 h 422663"/>
                  <a:gd name="connsiteX56" fmla="*/ 1967281 w 3678390"/>
                  <a:gd name="connsiteY56" fmla="*/ 235905 h 422663"/>
                  <a:gd name="connsiteX57" fmla="*/ 2050208 w 3678390"/>
                  <a:gd name="connsiteY57" fmla="*/ 199908 h 422663"/>
                  <a:gd name="connsiteX58" fmla="*/ 2659904 w 3678390"/>
                  <a:gd name="connsiteY58" fmla="*/ 191552 h 422663"/>
                  <a:gd name="connsiteX59" fmla="*/ 2701735 w 3678390"/>
                  <a:gd name="connsiteY59" fmla="*/ 192034 h 422663"/>
                  <a:gd name="connsiteX60" fmla="*/ 2755352 w 3678390"/>
                  <a:gd name="connsiteY60" fmla="*/ 224567 h 422663"/>
                  <a:gd name="connsiteX61" fmla="*/ 2693898 w 3678390"/>
                  <a:gd name="connsiteY61" fmla="*/ 237077 h 422663"/>
                  <a:gd name="connsiteX62" fmla="*/ 2640281 w 3678390"/>
                  <a:gd name="connsiteY62" fmla="*/ 204545 h 422663"/>
                  <a:gd name="connsiteX63" fmla="*/ 2659904 w 3678390"/>
                  <a:gd name="connsiteY63" fmla="*/ 191552 h 422663"/>
                  <a:gd name="connsiteX64" fmla="*/ 2488454 w 3678390"/>
                  <a:gd name="connsiteY64" fmla="*/ 162977 h 422663"/>
                  <a:gd name="connsiteX65" fmla="*/ 2530285 w 3678390"/>
                  <a:gd name="connsiteY65" fmla="*/ 163459 h 422663"/>
                  <a:gd name="connsiteX66" fmla="*/ 2583902 w 3678390"/>
                  <a:gd name="connsiteY66" fmla="*/ 195992 h 422663"/>
                  <a:gd name="connsiteX67" fmla="*/ 2522448 w 3678390"/>
                  <a:gd name="connsiteY67" fmla="*/ 208502 h 422663"/>
                  <a:gd name="connsiteX68" fmla="*/ 2468831 w 3678390"/>
                  <a:gd name="connsiteY68" fmla="*/ 175970 h 422663"/>
                  <a:gd name="connsiteX69" fmla="*/ 2488454 w 3678390"/>
                  <a:gd name="connsiteY69" fmla="*/ 162977 h 422663"/>
                  <a:gd name="connsiteX70" fmla="*/ 1697784 w 3678390"/>
                  <a:gd name="connsiteY70" fmla="*/ 157045 h 422663"/>
                  <a:gd name="connsiteX71" fmla="*/ 1748888 w 3678390"/>
                  <a:gd name="connsiteY71" fmla="*/ 157291 h 422663"/>
                  <a:gd name="connsiteX72" fmla="*/ 1876055 w 3678390"/>
                  <a:gd name="connsiteY72" fmla="*/ 212710 h 422663"/>
                  <a:gd name="connsiteX73" fmla="*/ 1742023 w 3678390"/>
                  <a:gd name="connsiteY73" fmla="*/ 248461 h 422663"/>
                  <a:gd name="connsiteX74" fmla="*/ 1614857 w 3678390"/>
                  <a:gd name="connsiteY74" fmla="*/ 193042 h 422663"/>
                  <a:gd name="connsiteX75" fmla="*/ 1697784 w 3678390"/>
                  <a:gd name="connsiteY75" fmla="*/ 157045 h 422663"/>
                  <a:gd name="connsiteX76" fmla="*/ 2314622 w 3678390"/>
                  <a:gd name="connsiteY76" fmla="*/ 134402 h 422663"/>
                  <a:gd name="connsiteX77" fmla="*/ 2356453 w 3678390"/>
                  <a:gd name="connsiteY77" fmla="*/ 134884 h 422663"/>
                  <a:gd name="connsiteX78" fmla="*/ 2410070 w 3678390"/>
                  <a:gd name="connsiteY78" fmla="*/ 167417 h 422663"/>
                  <a:gd name="connsiteX79" fmla="*/ 2348616 w 3678390"/>
                  <a:gd name="connsiteY79" fmla="*/ 179927 h 422663"/>
                  <a:gd name="connsiteX80" fmla="*/ 2294999 w 3678390"/>
                  <a:gd name="connsiteY80" fmla="*/ 147395 h 422663"/>
                  <a:gd name="connsiteX81" fmla="*/ 2314622 w 3678390"/>
                  <a:gd name="connsiteY81" fmla="*/ 134402 h 422663"/>
                  <a:gd name="connsiteX82" fmla="*/ 1016793 w 3678390"/>
                  <a:gd name="connsiteY82" fmla="*/ 133350 h 422663"/>
                  <a:gd name="connsiteX83" fmla="*/ 1162049 w 3678390"/>
                  <a:gd name="connsiteY83" fmla="*/ 181445 h 422663"/>
                  <a:gd name="connsiteX84" fmla="*/ 1016793 w 3678390"/>
                  <a:gd name="connsiteY84" fmla="*/ 229540 h 422663"/>
                  <a:gd name="connsiteX85" fmla="*/ 871537 w 3678390"/>
                  <a:gd name="connsiteY85" fmla="*/ 181445 h 422663"/>
                  <a:gd name="connsiteX86" fmla="*/ 1016793 w 3678390"/>
                  <a:gd name="connsiteY86" fmla="*/ 133350 h 422663"/>
                  <a:gd name="connsiteX87" fmla="*/ 631030 w 3678390"/>
                  <a:gd name="connsiteY87" fmla="*/ 133350 h 422663"/>
                  <a:gd name="connsiteX88" fmla="*/ 776286 w 3678390"/>
                  <a:gd name="connsiteY88" fmla="*/ 181445 h 422663"/>
                  <a:gd name="connsiteX89" fmla="*/ 631030 w 3678390"/>
                  <a:gd name="connsiteY89" fmla="*/ 229540 h 422663"/>
                  <a:gd name="connsiteX90" fmla="*/ 485774 w 3678390"/>
                  <a:gd name="connsiteY90" fmla="*/ 181445 h 422663"/>
                  <a:gd name="connsiteX91" fmla="*/ 631030 w 3678390"/>
                  <a:gd name="connsiteY91" fmla="*/ 133350 h 422663"/>
                  <a:gd name="connsiteX92" fmla="*/ 278605 w 3678390"/>
                  <a:gd name="connsiteY92" fmla="*/ 133350 h 422663"/>
                  <a:gd name="connsiteX93" fmla="*/ 423861 w 3678390"/>
                  <a:gd name="connsiteY93" fmla="*/ 181445 h 422663"/>
                  <a:gd name="connsiteX94" fmla="*/ 278605 w 3678390"/>
                  <a:gd name="connsiteY94" fmla="*/ 229540 h 422663"/>
                  <a:gd name="connsiteX95" fmla="*/ 133349 w 3678390"/>
                  <a:gd name="connsiteY95" fmla="*/ 181445 h 422663"/>
                  <a:gd name="connsiteX96" fmla="*/ 278605 w 3678390"/>
                  <a:gd name="connsiteY96" fmla="*/ 133350 h 422663"/>
                  <a:gd name="connsiteX97" fmla="*/ 1402556 w 3678390"/>
                  <a:gd name="connsiteY97" fmla="*/ 109537 h 422663"/>
                  <a:gd name="connsiteX98" fmla="*/ 1533525 w 3678390"/>
                  <a:gd name="connsiteY98" fmla="*/ 155251 h 422663"/>
                  <a:gd name="connsiteX99" fmla="*/ 1402556 w 3678390"/>
                  <a:gd name="connsiteY99" fmla="*/ 200965 h 422663"/>
                  <a:gd name="connsiteX100" fmla="*/ 1271587 w 3678390"/>
                  <a:gd name="connsiteY100" fmla="*/ 155251 h 422663"/>
                  <a:gd name="connsiteX101" fmla="*/ 1402556 w 3678390"/>
                  <a:gd name="connsiteY101" fmla="*/ 109537 h 422663"/>
                  <a:gd name="connsiteX102" fmla="*/ 2068326 w 3678390"/>
                  <a:gd name="connsiteY102" fmla="*/ 86419 h 422663"/>
                  <a:gd name="connsiteX103" fmla="*/ 2126853 w 3678390"/>
                  <a:gd name="connsiteY103" fmla="*/ 86466 h 422663"/>
                  <a:gd name="connsiteX104" fmla="*/ 2201356 w 3678390"/>
                  <a:gd name="connsiteY104" fmla="*/ 134037 h 422663"/>
                  <a:gd name="connsiteX105" fmla="*/ 2115163 w 3678390"/>
                  <a:gd name="connsiteY105" fmla="*/ 153647 h 422663"/>
                  <a:gd name="connsiteX106" fmla="*/ 2040660 w 3678390"/>
                  <a:gd name="connsiteY106" fmla="*/ 106076 h 422663"/>
                  <a:gd name="connsiteX107" fmla="*/ 2068326 w 3678390"/>
                  <a:gd name="connsiteY107" fmla="*/ 86419 h 422663"/>
                  <a:gd name="connsiteX108" fmla="*/ 1782070 w 3678390"/>
                  <a:gd name="connsiteY108" fmla="*/ 46486 h 422663"/>
                  <a:gd name="connsiteX109" fmla="*/ 1863156 w 3678390"/>
                  <a:gd name="connsiteY109" fmla="*/ 49098 h 422663"/>
                  <a:gd name="connsiteX110" fmla="*/ 1968453 w 3678390"/>
                  <a:gd name="connsiteY110" fmla="*/ 106672 h 422663"/>
                  <a:gd name="connsiteX111" fmla="*/ 1849898 w 3678390"/>
                  <a:gd name="connsiteY111" fmla="*/ 125295 h 422663"/>
                  <a:gd name="connsiteX112" fmla="*/ 1744600 w 3678390"/>
                  <a:gd name="connsiteY112" fmla="*/ 67722 h 422663"/>
                  <a:gd name="connsiteX113" fmla="*/ 1782070 w 3678390"/>
                  <a:gd name="connsiteY113" fmla="*/ 46486 h 422663"/>
                  <a:gd name="connsiteX114" fmla="*/ 1549868 w 3678390"/>
                  <a:gd name="connsiteY114" fmla="*/ 20061 h 422663"/>
                  <a:gd name="connsiteX115" fmla="*/ 1660252 w 3678390"/>
                  <a:gd name="connsiteY115" fmla="*/ 67153 h 422663"/>
                  <a:gd name="connsiteX116" fmla="*/ 1544061 w 3678390"/>
                  <a:gd name="connsiteY116" fmla="*/ 97185 h 422663"/>
                  <a:gd name="connsiteX117" fmla="*/ 1433678 w 3678390"/>
                  <a:gd name="connsiteY117" fmla="*/ 50092 h 422663"/>
                  <a:gd name="connsiteX118" fmla="*/ 1549868 w 3678390"/>
                  <a:gd name="connsiteY118" fmla="*/ 20061 h 422663"/>
                  <a:gd name="connsiteX119" fmla="*/ 130969 w 3678390"/>
                  <a:gd name="connsiteY119" fmla="*/ 14287 h 422663"/>
                  <a:gd name="connsiteX120" fmla="*/ 261938 w 3678390"/>
                  <a:gd name="connsiteY120" fmla="*/ 57620 h 422663"/>
                  <a:gd name="connsiteX121" fmla="*/ 130969 w 3678390"/>
                  <a:gd name="connsiteY121" fmla="*/ 100953 h 422663"/>
                  <a:gd name="connsiteX122" fmla="*/ 0 w 3678390"/>
                  <a:gd name="connsiteY122" fmla="*/ 57620 h 422663"/>
                  <a:gd name="connsiteX123" fmla="*/ 130969 w 3678390"/>
                  <a:gd name="connsiteY123" fmla="*/ 14287 h 422663"/>
                  <a:gd name="connsiteX124" fmla="*/ 1212056 w 3678390"/>
                  <a:gd name="connsiteY124" fmla="*/ 0 h 422663"/>
                  <a:gd name="connsiteX125" fmla="*/ 1343025 w 3678390"/>
                  <a:gd name="connsiteY125" fmla="*/ 45714 h 422663"/>
                  <a:gd name="connsiteX126" fmla="*/ 1212056 w 3678390"/>
                  <a:gd name="connsiteY126" fmla="*/ 91428 h 422663"/>
                  <a:gd name="connsiteX127" fmla="*/ 1081087 w 3678390"/>
                  <a:gd name="connsiteY127" fmla="*/ 45714 h 422663"/>
                  <a:gd name="connsiteX128" fmla="*/ 1212056 w 3678390"/>
                  <a:gd name="connsiteY128" fmla="*/ 0 h 422663"/>
                  <a:gd name="connsiteX129" fmla="*/ 840580 w 3678390"/>
                  <a:gd name="connsiteY129" fmla="*/ 0 h 422663"/>
                  <a:gd name="connsiteX130" fmla="*/ 985836 w 3678390"/>
                  <a:gd name="connsiteY130" fmla="*/ 48095 h 422663"/>
                  <a:gd name="connsiteX131" fmla="*/ 840580 w 3678390"/>
                  <a:gd name="connsiteY131" fmla="*/ 96190 h 422663"/>
                  <a:gd name="connsiteX132" fmla="*/ 695324 w 3678390"/>
                  <a:gd name="connsiteY132" fmla="*/ 48095 h 422663"/>
                  <a:gd name="connsiteX133" fmla="*/ 840580 w 3678390"/>
                  <a:gd name="connsiteY133" fmla="*/ 0 h 422663"/>
                  <a:gd name="connsiteX134" fmla="*/ 450056 w 3678390"/>
                  <a:gd name="connsiteY134" fmla="*/ 0 h 422663"/>
                  <a:gd name="connsiteX135" fmla="*/ 581025 w 3678390"/>
                  <a:gd name="connsiteY135" fmla="*/ 43333 h 422663"/>
                  <a:gd name="connsiteX136" fmla="*/ 450056 w 3678390"/>
                  <a:gd name="connsiteY136" fmla="*/ 86666 h 422663"/>
                  <a:gd name="connsiteX137" fmla="*/ 319087 w 3678390"/>
                  <a:gd name="connsiteY137" fmla="*/ 43333 h 422663"/>
                  <a:gd name="connsiteX138" fmla="*/ 450056 w 3678390"/>
                  <a:gd name="connsiteY138" fmla="*/ 0 h 4226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</a:cxnLst>
                <a:rect l="l" t="t" r="r" b="b"/>
                <a:pathLst>
                  <a:path w="3678390" h="422663">
                    <a:moveTo>
                      <a:pt x="3582628" y="357060"/>
                    </a:moveTo>
                    <a:cubicBezTo>
                      <a:pt x="3636846" y="361142"/>
                      <a:pt x="3679707" y="378950"/>
                      <a:pt x="3678360" y="396833"/>
                    </a:cubicBezTo>
                    <a:cubicBezTo>
                      <a:pt x="3677014" y="414717"/>
                      <a:pt x="3631969" y="425905"/>
                      <a:pt x="3577751" y="421823"/>
                    </a:cubicBezTo>
                    <a:cubicBezTo>
                      <a:pt x="3523532" y="417740"/>
                      <a:pt x="3480672" y="399932"/>
                      <a:pt x="3482018" y="382049"/>
                    </a:cubicBezTo>
                    <a:cubicBezTo>
                      <a:pt x="3483365" y="364166"/>
                      <a:pt x="3528409" y="352977"/>
                      <a:pt x="3582628" y="357060"/>
                    </a:cubicBezTo>
                    <a:close/>
                    <a:moveTo>
                      <a:pt x="3342120" y="349915"/>
                    </a:moveTo>
                    <a:cubicBezTo>
                      <a:pt x="3396339" y="353997"/>
                      <a:pt x="3439199" y="371805"/>
                      <a:pt x="3437853" y="389688"/>
                    </a:cubicBezTo>
                    <a:cubicBezTo>
                      <a:pt x="3436506" y="407572"/>
                      <a:pt x="3391462" y="418760"/>
                      <a:pt x="3337243" y="414678"/>
                    </a:cubicBezTo>
                    <a:cubicBezTo>
                      <a:pt x="3283025" y="410595"/>
                      <a:pt x="3240164" y="392787"/>
                      <a:pt x="3241511" y="374904"/>
                    </a:cubicBezTo>
                    <a:cubicBezTo>
                      <a:pt x="3242857" y="357021"/>
                      <a:pt x="3287902" y="345832"/>
                      <a:pt x="3342120" y="349915"/>
                    </a:cubicBezTo>
                    <a:close/>
                    <a:moveTo>
                      <a:pt x="3082566" y="328483"/>
                    </a:moveTo>
                    <a:cubicBezTo>
                      <a:pt x="3136785" y="332565"/>
                      <a:pt x="3179645" y="350373"/>
                      <a:pt x="3178299" y="368256"/>
                    </a:cubicBezTo>
                    <a:cubicBezTo>
                      <a:pt x="3176952" y="386140"/>
                      <a:pt x="3131908" y="397328"/>
                      <a:pt x="3077689" y="393246"/>
                    </a:cubicBezTo>
                    <a:cubicBezTo>
                      <a:pt x="3023471" y="389163"/>
                      <a:pt x="2980610" y="371355"/>
                      <a:pt x="2981957" y="353472"/>
                    </a:cubicBezTo>
                    <a:cubicBezTo>
                      <a:pt x="2983303" y="335589"/>
                      <a:pt x="3028348" y="324400"/>
                      <a:pt x="3082566" y="328483"/>
                    </a:cubicBezTo>
                    <a:close/>
                    <a:moveTo>
                      <a:pt x="2791878" y="286622"/>
                    </a:moveTo>
                    <a:cubicBezTo>
                      <a:pt x="2850860" y="291063"/>
                      <a:pt x="2897417" y="311352"/>
                      <a:pt x="2895866" y="331940"/>
                    </a:cubicBezTo>
                    <a:cubicBezTo>
                      <a:pt x="2894316" y="352528"/>
                      <a:pt x="2845246" y="365616"/>
                      <a:pt x="2786264" y="361175"/>
                    </a:cubicBezTo>
                    <a:cubicBezTo>
                      <a:pt x="2727282" y="356733"/>
                      <a:pt x="2680725" y="336444"/>
                      <a:pt x="2682275" y="315857"/>
                    </a:cubicBezTo>
                    <a:cubicBezTo>
                      <a:pt x="2683825" y="295269"/>
                      <a:pt x="2732896" y="282181"/>
                      <a:pt x="2791878" y="286622"/>
                    </a:cubicBezTo>
                    <a:close/>
                    <a:moveTo>
                      <a:pt x="3520512" y="280806"/>
                    </a:moveTo>
                    <a:cubicBezTo>
                      <a:pt x="3549272" y="280806"/>
                      <a:pt x="3572586" y="291041"/>
                      <a:pt x="3572586" y="303666"/>
                    </a:cubicBezTo>
                    <a:cubicBezTo>
                      <a:pt x="3572586" y="316291"/>
                      <a:pt x="3549272" y="326526"/>
                      <a:pt x="3520512" y="326526"/>
                    </a:cubicBezTo>
                    <a:cubicBezTo>
                      <a:pt x="3491752" y="326526"/>
                      <a:pt x="3468438" y="316291"/>
                      <a:pt x="3468438" y="303666"/>
                    </a:cubicBezTo>
                    <a:cubicBezTo>
                      <a:pt x="3468438" y="291041"/>
                      <a:pt x="3491752" y="280806"/>
                      <a:pt x="3520512" y="280806"/>
                    </a:cubicBezTo>
                    <a:close/>
                    <a:moveTo>
                      <a:pt x="3363349" y="273663"/>
                    </a:moveTo>
                    <a:cubicBezTo>
                      <a:pt x="3392109" y="273663"/>
                      <a:pt x="3415423" y="283898"/>
                      <a:pt x="3415423" y="296523"/>
                    </a:cubicBezTo>
                    <a:cubicBezTo>
                      <a:pt x="3415423" y="309148"/>
                      <a:pt x="3392109" y="319383"/>
                      <a:pt x="3363349" y="319383"/>
                    </a:cubicBezTo>
                    <a:cubicBezTo>
                      <a:pt x="3334589" y="319383"/>
                      <a:pt x="3311275" y="309148"/>
                      <a:pt x="3311275" y="296523"/>
                    </a:cubicBezTo>
                    <a:cubicBezTo>
                      <a:pt x="3311275" y="283898"/>
                      <a:pt x="3334589" y="273663"/>
                      <a:pt x="3363349" y="273663"/>
                    </a:cubicBezTo>
                    <a:close/>
                    <a:moveTo>
                      <a:pt x="3196662" y="266520"/>
                    </a:moveTo>
                    <a:cubicBezTo>
                      <a:pt x="3225422" y="266520"/>
                      <a:pt x="3248736" y="276755"/>
                      <a:pt x="3248736" y="289380"/>
                    </a:cubicBezTo>
                    <a:cubicBezTo>
                      <a:pt x="3248736" y="302005"/>
                      <a:pt x="3225422" y="312240"/>
                      <a:pt x="3196662" y="312240"/>
                    </a:cubicBezTo>
                    <a:cubicBezTo>
                      <a:pt x="3167902" y="312240"/>
                      <a:pt x="3144588" y="302005"/>
                      <a:pt x="3144588" y="289380"/>
                    </a:cubicBezTo>
                    <a:cubicBezTo>
                      <a:pt x="3144588" y="276755"/>
                      <a:pt x="3167902" y="266520"/>
                      <a:pt x="3196662" y="266520"/>
                    </a:cubicBezTo>
                    <a:close/>
                    <a:moveTo>
                      <a:pt x="2416918" y="247533"/>
                    </a:moveTo>
                    <a:cubicBezTo>
                      <a:pt x="2432717" y="246403"/>
                      <a:pt x="2449991" y="246421"/>
                      <a:pt x="2468023" y="247779"/>
                    </a:cubicBezTo>
                    <a:cubicBezTo>
                      <a:pt x="2540151" y="253210"/>
                      <a:pt x="2597086" y="278022"/>
                      <a:pt x="2595190" y="303198"/>
                    </a:cubicBezTo>
                    <a:cubicBezTo>
                      <a:pt x="2593294" y="328374"/>
                      <a:pt x="2533286" y="344380"/>
                      <a:pt x="2461158" y="338949"/>
                    </a:cubicBezTo>
                    <a:cubicBezTo>
                      <a:pt x="2389030" y="333518"/>
                      <a:pt x="2332096" y="308706"/>
                      <a:pt x="2333992" y="283530"/>
                    </a:cubicBezTo>
                    <a:cubicBezTo>
                      <a:pt x="2335413" y="264648"/>
                      <a:pt x="2369523" y="250924"/>
                      <a:pt x="2416918" y="247533"/>
                    </a:cubicBezTo>
                    <a:close/>
                    <a:moveTo>
                      <a:pt x="3034737" y="237945"/>
                    </a:moveTo>
                    <a:cubicBezTo>
                      <a:pt x="3063497" y="237945"/>
                      <a:pt x="3086811" y="248180"/>
                      <a:pt x="3086811" y="260805"/>
                    </a:cubicBezTo>
                    <a:cubicBezTo>
                      <a:pt x="3086811" y="273430"/>
                      <a:pt x="3063497" y="283665"/>
                      <a:pt x="3034737" y="283665"/>
                    </a:cubicBezTo>
                    <a:cubicBezTo>
                      <a:pt x="3005977" y="283665"/>
                      <a:pt x="2982663" y="273430"/>
                      <a:pt x="2982663" y="260805"/>
                    </a:cubicBezTo>
                    <a:cubicBezTo>
                      <a:pt x="2982663" y="248180"/>
                      <a:pt x="3005977" y="237945"/>
                      <a:pt x="3034737" y="237945"/>
                    </a:cubicBezTo>
                    <a:close/>
                    <a:moveTo>
                      <a:pt x="2840880" y="220127"/>
                    </a:moveTo>
                    <a:cubicBezTo>
                      <a:pt x="2852001" y="217863"/>
                      <a:pt x="2866824" y="217845"/>
                      <a:pt x="2882711" y="220609"/>
                    </a:cubicBezTo>
                    <a:cubicBezTo>
                      <a:pt x="2914487" y="226138"/>
                      <a:pt x="2938492" y="240704"/>
                      <a:pt x="2936328" y="253142"/>
                    </a:cubicBezTo>
                    <a:cubicBezTo>
                      <a:pt x="2934164" y="265580"/>
                      <a:pt x="2906650" y="271181"/>
                      <a:pt x="2874874" y="265652"/>
                    </a:cubicBezTo>
                    <a:cubicBezTo>
                      <a:pt x="2843098" y="260124"/>
                      <a:pt x="2819093" y="245558"/>
                      <a:pt x="2821257" y="233120"/>
                    </a:cubicBezTo>
                    <a:cubicBezTo>
                      <a:pt x="2822339" y="226901"/>
                      <a:pt x="2829759" y="222391"/>
                      <a:pt x="2840880" y="220127"/>
                    </a:cubicBezTo>
                    <a:close/>
                    <a:moveTo>
                      <a:pt x="2050208" y="199908"/>
                    </a:moveTo>
                    <a:cubicBezTo>
                      <a:pt x="2066006" y="198778"/>
                      <a:pt x="2083280" y="198796"/>
                      <a:pt x="2101312" y="200154"/>
                    </a:cubicBezTo>
                    <a:cubicBezTo>
                      <a:pt x="2173440" y="205585"/>
                      <a:pt x="2230375" y="230397"/>
                      <a:pt x="2228479" y="255573"/>
                    </a:cubicBezTo>
                    <a:cubicBezTo>
                      <a:pt x="2226583" y="280748"/>
                      <a:pt x="2166575" y="296755"/>
                      <a:pt x="2094447" y="291324"/>
                    </a:cubicBezTo>
                    <a:cubicBezTo>
                      <a:pt x="2022320" y="285893"/>
                      <a:pt x="1965385" y="261081"/>
                      <a:pt x="1967281" y="235905"/>
                    </a:cubicBezTo>
                    <a:cubicBezTo>
                      <a:pt x="1968702" y="217023"/>
                      <a:pt x="2002813" y="203299"/>
                      <a:pt x="2050208" y="199908"/>
                    </a:cubicBezTo>
                    <a:close/>
                    <a:moveTo>
                      <a:pt x="2659904" y="191552"/>
                    </a:moveTo>
                    <a:cubicBezTo>
                      <a:pt x="2671025" y="189288"/>
                      <a:pt x="2685848" y="189270"/>
                      <a:pt x="2701735" y="192034"/>
                    </a:cubicBezTo>
                    <a:cubicBezTo>
                      <a:pt x="2733511" y="197563"/>
                      <a:pt x="2757516" y="212129"/>
                      <a:pt x="2755352" y="224567"/>
                    </a:cubicBezTo>
                    <a:cubicBezTo>
                      <a:pt x="2753188" y="237005"/>
                      <a:pt x="2725674" y="242606"/>
                      <a:pt x="2693898" y="237077"/>
                    </a:cubicBezTo>
                    <a:cubicBezTo>
                      <a:pt x="2662122" y="231549"/>
                      <a:pt x="2638117" y="216983"/>
                      <a:pt x="2640281" y="204545"/>
                    </a:cubicBezTo>
                    <a:cubicBezTo>
                      <a:pt x="2641363" y="198326"/>
                      <a:pt x="2648783" y="193816"/>
                      <a:pt x="2659904" y="191552"/>
                    </a:cubicBezTo>
                    <a:close/>
                    <a:moveTo>
                      <a:pt x="2488454" y="162977"/>
                    </a:moveTo>
                    <a:cubicBezTo>
                      <a:pt x="2499575" y="160713"/>
                      <a:pt x="2514398" y="160695"/>
                      <a:pt x="2530285" y="163459"/>
                    </a:cubicBezTo>
                    <a:cubicBezTo>
                      <a:pt x="2562061" y="168988"/>
                      <a:pt x="2586066" y="183554"/>
                      <a:pt x="2583902" y="195992"/>
                    </a:cubicBezTo>
                    <a:cubicBezTo>
                      <a:pt x="2581738" y="208430"/>
                      <a:pt x="2554224" y="214031"/>
                      <a:pt x="2522448" y="208502"/>
                    </a:cubicBezTo>
                    <a:cubicBezTo>
                      <a:pt x="2490672" y="202974"/>
                      <a:pt x="2466667" y="188408"/>
                      <a:pt x="2468831" y="175970"/>
                    </a:cubicBezTo>
                    <a:cubicBezTo>
                      <a:pt x="2469913" y="169751"/>
                      <a:pt x="2477333" y="165241"/>
                      <a:pt x="2488454" y="162977"/>
                    </a:cubicBezTo>
                    <a:close/>
                    <a:moveTo>
                      <a:pt x="1697784" y="157045"/>
                    </a:moveTo>
                    <a:cubicBezTo>
                      <a:pt x="1713582" y="155915"/>
                      <a:pt x="1730856" y="155933"/>
                      <a:pt x="1748888" y="157291"/>
                    </a:cubicBezTo>
                    <a:cubicBezTo>
                      <a:pt x="1821016" y="162722"/>
                      <a:pt x="1877951" y="187534"/>
                      <a:pt x="1876055" y="212710"/>
                    </a:cubicBezTo>
                    <a:cubicBezTo>
                      <a:pt x="1874159" y="237885"/>
                      <a:pt x="1814151" y="253892"/>
                      <a:pt x="1742023" y="248461"/>
                    </a:cubicBezTo>
                    <a:cubicBezTo>
                      <a:pt x="1669896" y="243030"/>
                      <a:pt x="1612961" y="218218"/>
                      <a:pt x="1614857" y="193042"/>
                    </a:cubicBezTo>
                    <a:cubicBezTo>
                      <a:pt x="1616278" y="174160"/>
                      <a:pt x="1650389" y="160436"/>
                      <a:pt x="1697784" y="157045"/>
                    </a:cubicBezTo>
                    <a:close/>
                    <a:moveTo>
                      <a:pt x="2314622" y="134402"/>
                    </a:moveTo>
                    <a:cubicBezTo>
                      <a:pt x="2325743" y="132138"/>
                      <a:pt x="2340566" y="132120"/>
                      <a:pt x="2356453" y="134884"/>
                    </a:cubicBezTo>
                    <a:cubicBezTo>
                      <a:pt x="2388229" y="140413"/>
                      <a:pt x="2412234" y="154979"/>
                      <a:pt x="2410070" y="167417"/>
                    </a:cubicBezTo>
                    <a:cubicBezTo>
                      <a:pt x="2407906" y="179855"/>
                      <a:pt x="2380392" y="185456"/>
                      <a:pt x="2348616" y="179927"/>
                    </a:cubicBezTo>
                    <a:cubicBezTo>
                      <a:pt x="2316840" y="174399"/>
                      <a:pt x="2292835" y="159833"/>
                      <a:pt x="2294999" y="147395"/>
                    </a:cubicBezTo>
                    <a:cubicBezTo>
                      <a:pt x="2296081" y="141176"/>
                      <a:pt x="2303501" y="136666"/>
                      <a:pt x="2314622" y="134402"/>
                    </a:cubicBezTo>
                    <a:close/>
                    <a:moveTo>
                      <a:pt x="1016793" y="133350"/>
                    </a:moveTo>
                    <a:cubicBezTo>
                      <a:pt x="1097016" y="133350"/>
                      <a:pt x="1162049" y="154883"/>
                      <a:pt x="1162049" y="181445"/>
                    </a:cubicBezTo>
                    <a:cubicBezTo>
                      <a:pt x="1162049" y="208007"/>
                      <a:pt x="1097016" y="229540"/>
                      <a:pt x="1016793" y="229540"/>
                    </a:cubicBezTo>
                    <a:cubicBezTo>
                      <a:pt x="936570" y="229540"/>
                      <a:pt x="871537" y="208007"/>
                      <a:pt x="871537" y="181445"/>
                    </a:cubicBezTo>
                    <a:cubicBezTo>
                      <a:pt x="871537" y="154883"/>
                      <a:pt x="936570" y="133350"/>
                      <a:pt x="1016793" y="133350"/>
                    </a:cubicBezTo>
                    <a:close/>
                    <a:moveTo>
                      <a:pt x="631030" y="133350"/>
                    </a:moveTo>
                    <a:cubicBezTo>
                      <a:pt x="711253" y="133350"/>
                      <a:pt x="776286" y="154883"/>
                      <a:pt x="776286" y="181445"/>
                    </a:cubicBezTo>
                    <a:cubicBezTo>
                      <a:pt x="776286" y="208007"/>
                      <a:pt x="711253" y="229540"/>
                      <a:pt x="631030" y="229540"/>
                    </a:cubicBezTo>
                    <a:cubicBezTo>
                      <a:pt x="550807" y="229540"/>
                      <a:pt x="485774" y="208007"/>
                      <a:pt x="485774" y="181445"/>
                    </a:cubicBezTo>
                    <a:cubicBezTo>
                      <a:pt x="485774" y="154883"/>
                      <a:pt x="550807" y="133350"/>
                      <a:pt x="631030" y="133350"/>
                    </a:cubicBezTo>
                    <a:close/>
                    <a:moveTo>
                      <a:pt x="278605" y="133350"/>
                    </a:moveTo>
                    <a:cubicBezTo>
                      <a:pt x="358828" y="133350"/>
                      <a:pt x="423861" y="154883"/>
                      <a:pt x="423861" y="181445"/>
                    </a:cubicBezTo>
                    <a:cubicBezTo>
                      <a:pt x="423861" y="208007"/>
                      <a:pt x="358828" y="229540"/>
                      <a:pt x="278605" y="229540"/>
                    </a:cubicBezTo>
                    <a:cubicBezTo>
                      <a:pt x="198382" y="229540"/>
                      <a:pt x="133349" y="208007"/>
                      <a:pt x="133349" y="181445"/>
                    </a:cubicBezTo>
                    <a:cubicBezTo>
                      <a:pt x="133349" y="154883"/>
                      <a:pt x="198382" y="133350"/>
                      <a:pt x="278605" y="133350"/>
                    </a:cubicBezTo>
                    <a:close/>
                    <a:moveTo>
                      <a:pt x="1402556" y="109537"/>
                    </a:moveTo>
                    <a:cubicBezTo>
                      <a:pt x="1474888" y="109537"/>
                      <a:pt x="1533525" y="130004"/>
                      <a:pt x="1533525" y="155251"/>
                    </a:cubicBezTo>
                    <a:cubicBezTo>
                      <a:pt x="1533525" y="180498"/>
                      <a:pt x="1474888" y="200965"/>
                      <a:pt x="1402556" y="200965"/>
                    </a:cubicBezTo>
                    <a:cubicBezTo>
                      <a:pt x="1330224" y="200965"/>
                      <a:pt x="1271587" y="180498"/>
                      <a:pt x="1271587" y="155251"/>
                    </a:cubicBezTo>
                    <a:cubicBezTo>
                      <a:pt x="1271587" y="130004"/>
                      <a:pt x="1330224" y="109537"/>
                      <a:pt x="1402556" y="109537"/>
                    </a:cubicBezTo>
                    <a:close/>
                    <a:moveTo>
                      <a:pt x="2068326" y="86419"/>
                    </a:moveTo>
                    <a:cubicBezTo>
                      <a:pt x="2083924" y="82871"/>
                      <a:pt x="2104665" y="82606"/>
                      <a:pt x="2126853" y="86466"/>
                    </a:cubicBezTo>
                    <a:cubicBezTo>
                      <a:pt x="2171228" y="94188"/>
                      <a:pt x="2204584" y="115486"/>
                      <a:pt x="2201356" y="134037"/>
                    </a:cubicBezTo>
                    <a:cubicBezTo>
                      <a:pt x="2198128" y="152588"/>
                      <a:pt x="2159538" y="161368"/>
                      <a:pt x="2115163" y="153647"/>
                    </a:cubicBezTo>
                    <a:cubicBezTo>
                      <a:pt x="2070788" y="145926"/>
                      <a:pt x="2037432" y="124628"/>
                      <a:pt x="2040660" y="106076"/>
                    </a:cubicBezTo>
                    <a:cubicBezTo>
                      <a:pt x="2042274" y="96801"/>
                      <a:pt x="2052728" y="89968"/>
                      <a:pt x="2068326" y="86419"/>
                    </a:cubicBezTo>
                    <a:close/>
                    <a:moveTo>
                      <a:pt x="1782070" y="46486"/>
                    </a:moveTo>
                    <a:cubicBezTo>
                      <a:pt x="1803525" y="43116"/>
                      <a:pt x="1832248" y="43720"/>
                      <a:pt x="1863156" y="49098"/>
                    </a:cubicBezTo>
                    <a:cubicBezTo>
                      <a:pt x="1924971" y="59854"/>
                      <a:pt x="1972114" y="85631"/>
                      <a:pt x="1968453" y="106672"/>
                    </a:cubicBezTo>
                    <a:cubicBezTo>
                      <a:pt x="1964792" y="127713"/>
                      <a:pt x="1911713" y="136051"/>
                      <a:pt x="1849898" y="125295"/>
                    </a:cubicBezTo>
                    <a:cubicBezTo>
                      <a:pt x="1788082" y="114540"/>
                      <a:pt x="1740939" y="88763"/>
                      <a:pt x="1744600" y="67722"/>
                    </a:cubicBezTo>
                    <a:cubicBezTo>
                      <a:pt x="1746431" y="57201"/>
                      <a:pt x="1760616" y="49856"/>
                      <a:pt x="1782070" y="46486"/>
                    </a:cubicBezTo>
                    <a:close/>
                    <a:moveTo>
                      <a:pt x="1549868" y="20061"/>
                    </a:moveTo>
                    <a:cubicBezTo>
                      <a:pt x="1612435" y="24772"/>
                      <a:pt x="1661856" y="45856"/>
                      <a:pt x="1660252" y="67153"/>
                    </a:cubicBezTo>
                    <a:cubicBezTo>
                      <a:pt x="1658649" y="88450"/>
                      <a:pt x="1606628" y="101896"/>
                      <a:pt x="1544061" y="97185"/>
                    </a:cubicBezTo>
                    <a:cubicBezTo>
                      <a:pt x="1481494" y="92473"/>
                      <a:pt x="1432074" y="71389"/>
                      <a:pt x="1433678" y="50092"/>
                    </a:cubicBezTo>
                    <a:cubicBezTo>
                      <a:pt x="1435281" y="28796"/>
                      <a:pt x="1487302" y="15350"/>
                      <a:pt x="1549868" y="20061"/>
                    </a:cubicBezTo>
                    <a:close/>
                    <a:moveTo>
                      <a:pt x="130969" y="14287"/>
                    </a:moveTo>
                    <a:cubicBezTo>
                      <a:pt x="203301" y="14287"/>
                      <a:pt x="261938" y="33688"/>
                      <a:pt x="261938" y="57620"/>
                    </a:cubicBezTo>
                    <a:cubicBezTo>
                      <a:pt x="261938" y="81552"/>
                      <a:pt x="203301" y="100953"/>
                      <a:pt x="130969" y="100953"/>
                    </a:cubicBezTo>
                    <a:cubicBezTo>
                      <a:pt x="58637" y="100953"/>
                      <a:pt x="0" y="81552"/>
                      <a:pt x="0" y="57620"/>
                    </a:cubicBezTo>
                    <a:cubicBezTo>
                      <a:pt x="0" y="33688"/>
                      <a:pt x="58637" y="14287"/>
                      <a:pt x="130969" y="14287"/>
                    </a:cubicBezTo>
                    <a:close/>
                    <a:moveTo>
                      <a:pt x="1212056" y="0"/>
                    </a:moveTo>
                    <a:cubicBezTo>
                      <a:pt x="1284388" y="0"/>
                      <a:pt x="1343025" y="20467"/>
                      <a:pt x="1343025" y="45714"/>
                    </a:cubicBezTo>
                    <a:cubicBezTo>
                      <a:pt x="1343025" y="70961"/>
                      <a:pt x="1284388" y="91428"/>
                      <a:pt x="1212056" y="91428"/>
                    </a:cubicBezTo>
                    <a:cubicBezTo>
                      <a:pt x="1139724" y="91428"/>
                      <a:pt x="1081087" y="70961"/>
                      <a:pt x="1081087" y="45714"/>
                    </a:cubicBezTo>
                    <a:cubicBezTo>
                      <a:pt x="1081087" y="20467"/>
                      <a:pt x="1139724" y="0"/>
                      <a:pt x="1212056" y="0"/>
                    </a:cubicBezTo>
                    <a:close/>
                    <a:moveTo>
                      <a:pt x="840580" y="0"/>
                    </a:moveTo>
                    <a:cubicBezTo>
                      <a:pt x="920803" y="0"/>
                      <a:pt x="985836" y="21533"/>
                      <a:pt x="985836" y="48095"/>
                    </a:cubicBezTo>
                    <a:cubicBezTo>
                      <a:pt x="985836" y="74657"/>
                      <a:pt x="920803" y="96190"/>
                      <a:pt x="840580" y="96190"/>
                    </a:cubicBezTo>
                    <a:cubicBezTo>
                      <a:pt x="760357" y="96190"/>
                      <a:pt x="695324" y="74657"/>
                      <a:pt x="695324" y="48095"/>
                    </a:cubicBezTo>
                    <a:cubicBezTo>
                      <a:pt x="695324" y="21533"/>
                      <a:pt x="760357" y="0"/>
                      <a:pt x="840580" y="0"/>
                    </a:cubicBezTo>
                    <a:close/>
                    <a:moveTo>
                      <a:pt x="450056" y="0"/>
                    </a:moveTo>
                    <a:cubicBezTo>
                      <a:pt x="522388" y="0"/>
                      <a:pt x="581025" y="19401"/>
                      <a:pt x="581025" y="43333"/>
                    </a:cubicBezTo>
                    <a:cubicBezTo>
                      <a:pt x="581025" y="67265"/>
                      <a:pt x="522388" y="86666"/>
                      <a:pt x="450056" y="86666"/>
                    </a:cubicBezTo>
                    <a:cubicBezTo>
                      <a:pt x="377724" y="86666"/>
                      <a:pt x="319087" y="67265"/>
                      <a:pt x="319087" y="43333"/>
                    </a:cubicBezTo>
                    <a:cubicBezTo>
                      <a:pt x="319087" y="19401"/>
                      <a:pt x="377724" y="0"/>
                      <a:pt x="450056" y="0"/>
                    </a:cubicBezTo>
                    <a:close/>
                  </a:path>
                </a:pathLst>
              </a:custGeom>
              <a:solidFill>
                <a:srgbClr val="843C0C">
                  <a:alpha val="80000"/>
                </a:srgb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6" name="フリーフォーム: 図形 25">
              <a:extLst>
                <a:ext uri="{FF2B5EF4-FFF2-40B4-BE49-F238E27FC236}">
                  <a16:creationId xmlns:a16="http://schemas.microsoft.com/office/drawing/2014/main" id="{01D3F058-433E-4803-A1E7-21DAD56414B6}"/>
                </a:ext>
              </a:extLst>
            </p:cNvPr>
            <p:cNvSpPr/>
            <p:nvPr/>
          </p:nvSpPr>
          <p:spPr>
            <a:xfrm rot="4271468">
              <a:off x="2595471" y="4101921"/>
              <a:ext cx="747245" cy="1682990"/>
            </a:xfrm>
            <a:custGeom>
              <a:avLst/>
              <a:gdLst>
                <a:gd name="connsiteX0" fmla="*/ 98854 w 682696"/>
                <a:gd name="connsiteY0" fmla="*/ 18731 h 1122476"/>
                <a:gd name="connsiteX1" fmla="*/ 681197 w 682696"/>
                <a:gd name="connsiteY1" fmla="*/ 384936 h 1122476"/>
                <a:gd name="connsiteX2" fmla="*/ 376428 w 682696"/>
                <a:gd name="connsiteY2" fmla="*/ 1047433 h 1122476"/>
                <a:gd name="connsiteX3" fmla="*/ 317213 w 682696"/>
                <a:gd name="connsiteY3" fmla="*/ 1122476 h 1122476"/>
                <a:gd name="connsiteX4" fmla="*/ 321409 w 682696"/>
                <a:gd name="connsiteY4" fmla="*/ 1093460 h 1122476"/>
                <a:gd name="connsiteX5" fmla="*/ 189678 w 682696"/>
                <a:gd name="connsiteY5" fmla="*/ 868191 h 1122476"/>
                <a:gd name="connsiteX6" fmla="*/ 10834 w 682696"/>
                <a:gd name="connsiteY6" fmla="*/ 865929 h 1122476"/>
                <a:gd name="connsiteX7" fmla="*/ 0 w 682696"/>
                <a:gd name="connsiteY7" fmla="*/ 871617 h 1122476"/>
                <a:gd name="connsiteX8" fmla="*/ 3682 w 682696"/>
                <a:gd name="connsiteY8" fmla="*/ 783932 h 1122476"/>
                <a:gd name="connsiteX9" fmla="*/ 98854 w 682696"/>
                <a:gd name="connsiteY9" fmla="*/ 18731 h 1122476"/>
                <a:gd name="connsiteX0" fmla="*/ 120891 w 704733"/>
                <a:gd name="connsiteY0" fmla="*/ 18731 h 1122476"/>
                <a:gd name="connsiteX1" fmla="*/ 703234 w 704733"/>
                <a:gd name="connsiteY1" fmla="*/ 384936 h 1122476"/>
                <a:gd name="connsiteX2" fmla="*/ 398465 w 704733"/>
                <a:gd name="connsiteY2" fmla="*/ 1047433 h 1122476"/>
                <a:gd name="connsiteX3" fmla="*/ 339250 w 704733"/>
                <a:gd name="connsiteY3" fmla="*/ 1122476 h 1122476"/>
                <a:gd name="connsiteX4" fmla="*/ 343446 w 704733"/>
                <a:gd name="connsiteY4" fmla="*/ 1093460 h 1122476"/>
                <a:gd name="connsiteX5" fmla="*/ 211715 w 704733"/>
                <a:gd name="connsiteY5" fmla="*/ 868191 h 1122476"/>
                <a:gd name="connsiteX6" fmla="*/ 32871 w 704733"/>
                <a:gd name="connsiteY6" fmla="*/ 865929 h 1122476"/>
                <a:gd name="connsiteX7" fmla="*/ 22037 w 704733"/>
                <a:gd name="connsiteY7" fmla="*/ 871617 h 1122476"/>
                <a:gd name="connsiteX8" fmla="*/ 25719 w 704733"/>
                <a:gd name="connsiteY8" fmla="*/ 783932 h 1122476"/>
                <a:gd name="connsiteX9" fmla="*/ 3381 w 704733"/>
                <a:gd name="connsiteY9" fmla="*/ 338378 h 1122476"/>
                <a:gd name="connsiteX10" fmla="*/ 120891 w 704733"/>
                <a:gd name="connsiteY10" fmla="*/ 18731 h 1122476"/>
                <a:gd name="connsiteX0" fmla="*/ 267774 w 704989"/>
                <a:gd name="connsiteY0" fmla="*/ 10189 h 1429675"/>
                <a:gd name="connsiteX1" fmla="*/ 703234 w 704989"/>
                <a:gd name="connsiteY1" fmla="*/ 692135 h 1429675"/>
                <a:gd name="connsiteX2" fmla="*/ 398465 w 704989"/>
                <a:gd name="connsiteY2" fmla="*/ 1354632 h 1429675"/>
                <a:gd name="connsiteX3" fmla="*/ 339250 w 704989"/>
                <a:gd name="connsiteY3" fmla="*/ 1429675 h 1429675"/>
                <a:gd name="connsiteX4" fmla="*/ 343446 w 704989"/>
                <a:gd name="connsiteY4" fmla="*/ 1400659 h 1429675"/>
                <a:gd name="connsiteX5" fmla="*/ 211715 w 704989"/>
                <a:gd name="connsiteY5" fmla="*/ 1175390 h 1429675"/>
                <a:gd name="connsiteX6" fmla="*/ 32871 w 704989"/>
                <a:gd name="connsiteY6" fmla="*/ 1173128 h 1429675"/>
                <a:gd name="connsiteX7" fmla="*/ 22037 w 704989"/>
                <a:gd name="connsiteY7" fmla="*/ 1178816 h 1429675"/>
                <a:gd name="connsiteX8" fmla="*/ 25719 w 704989"/>
                <a:gd name="connsiteY8" fmla="*/ 1091131 h 1429675"/>
                <a:gd name="connsiteX9" fmla="*/ 3381 w 704989"/>
                <a:gd name="connsiteY9" fmla="*/ 645577 h 1429675"/>
                <a:gd name="connsiteX10" fmla="*/ 267774 w 704989"/>
                <a:gd name="connsiteY10" fmla="*/ 10189 h 1429675"/>
                <a:gd name="connsiteX0" fmla="*/ 264393 w 701608"/>
                <a:gd name="connsiteY0" fmla="*/ 10189 h 1429675"/>
                <a:gd name="connsiteX1" fmla="*/ 699853 w 701608"/>
                <a:gd name="connsiteY1" fmla="*/ 692135 h 1429675"/>
                <a:gd name="connsiteX2" fmla="*/ 395084 w 701608"/>
                <a:gd name="connsiteY2" fmla="*/ 1354632 h 1429675"/>
                <a:gd name="connsiteX3" fmla="*/ 335869 w 701608"/>
                <a:gd name="connsiteY3" fmla="*/ 1429675 h 1429675"/>
                <a:gd name="connsiteX4" fmla="*/ 340065 w 701608"/>
                <a:gd name="connsiteY4" fmla="*/ 1400659 h 1429675"/>
                <a:gd name="connsiteX5" fmla="*/ 208334 w 701608"/>
                <a:gd name="connsiteY5" fmla="*/ 1175390 h 1429675"/>
                <a:gd name="connsiteX6" fmla="*/ 29490 w 701608"/>
                <a:gd name="connsiteY6" fmla="*/ 1173128 h 1429675"/>
                <a:gd name="connsiteX7" fmla="*/ 18656 w 701608"/>
                <a:gd name="connsiteY7" fmla="*/ 1178816 h 1429675"/>
                <a:gd name="connsiteX8" fmla="*/ 0 w 701608"/>
                <a:gd name="connsiteY8" fmla="*/ 645577 h 1429675"/>
                <a:gd name="connsiteX9" fmla="*/ 264393 w 701608"/>
                <a:gd name="connsiteY9" fmla="*/ 10189 h 1429675"/>
                <a:gd name="connsiteX0" fmla="*/ 310826 w 748041"/>
                <a:gd name="connsiteY0" fmla="*/ 10189 h 1429675"/>
                <a:gd name="connsiteX1" fmla="*/ 746286 w 748041"/>
                <a:gd name="connsiteY1" fmla="*/ 692135 h 1429675"/>
                <a:gd name="connsiteX2" fmla="*/ 441517 w 748041"/>
                <a:gd name="connsiteY2" fmla="*/ 1354632 h 1429675"/>
                <a:gd name="connsiteX3" fmla="*/ 382302 w 748041"/>
                <a:gd name="connsiteY3" fmla="*/ 1429675 h 1429675"/>
                <a:gd name="connsiteX4" fmla="*/ 386498 w 748041"/>
                <a:gd name="connsiteY4" fmla="*/ 1400659 h 1429675"/>
                <a:gd name="connsiteX5" fmla="*/ 254767 w 748041"/>
                <a:gd name="connsiteY5" fmla="*/ 1175390 h 1429675"/>
                <a:gd name="connsiteX6" fmla="*/ 75923 w 748041"/>
                <a:gd name="connsiteY6" fmla="*/ 1173128 h 1429675"/>
                <a:gd name="connsiteX7" fmla="*/ 65089 w 748041"/>
                <a:gd name="connsiteY7" fmla="*/ 1178816 h 1429675"/>
                <a:gd name="connsiteX8" fmla="*/ 0 w 748041"/>
                <a:gd name="connsiteY8" fmla="*/ 679484 h 1429675"/>
                <a:gd name="connsiteX9" fmla="*/ 310826 w 748041"/>
                <a:gd name="connsiteY9" fmla="*/ 10189 h 1429675"/>
                <a:gd name="connsiteX0" fmla="*/ 347546 w 747245"/>
                <a:gd name="connsiteY0" fmla="*/ 9212 h 1507634"/>
                <a:gd name="connsiteX1" fmla="*/ 746286 w 747245"/>
                <a:gd name="connsiteY1" fmla="*/ 770094 h 1507634"/>
                <a:gd name="connsiteX2" fmla="*/ 441517 w 747245"/>
                <a:gd name="connsiteY2" fmla="*/ 1432591 h 1507634"/>
                <a:gd name="connsiteX3" fmla="*/ 382302 w 747245"/>
                <a:gd name="connsiteY3" fmla="*/ 1507634 h 1507634"/>
                <a:gd name="connsiteX4" fmla="*/ 386498 w 747245"/>
                <a:gd name="connsiteY4" fmla="*/ 1478618 h 1507634"/>
                <a:gd name="connsiteX5" fmla="*/ 254767 w 747245"/>
                <a:gd name="connsiteY5" fmla="*/ 1253349 h 1507634"/>
                <a:gd name="connsiteX6" fmla="*/ 75923 w 747245"/>
                <a:gd name="connsiteY6" fmla="*/ 1251087 h 1507634"/>
                <a:gd name="connsiteX7" fmla="*/ 65089 w 747245"/>
                <a:gd name="connsiteY7" fmla="*/ 1256775 h 1507634"/>
                <a:gd name="connsiteX8" fmla="*/ 0 w 747245"/>
                <a:gd name="connsiteY8" fmla="*/ 757443 h 1507634"/>
                <a:gd name="connsiteX9" fmla="*/ 347546 w 747245"/>
                <a:gd name="connsiteY9" fmla="*/ 9212 h 15076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47245" h="1507634">
                  <a:moveTo>
                    <a:pt x="347546" y="9212"/>
                  </a:moveTo>
                  <a:cubicBezTo>
                    <a:pt x="461374" y="-82333"/>
                    <a:pt x="730624" y="532864"/>
                    <a:pt x="746286" y="770094"/>
                  </a:cubicBezTo>
                  <a:cubicBezTo>
                    <a:pt x="761948" y="1007324"/>
                    <a:pt x="582610" y="1240612"/>
                    <a:pt x="441517" y="1432591"/>
                  </a:cubicBezTo>
                  <a:lnTo>
                    <a:pt x="382302" y="1507634"/>
                  </a:lnTo>
                  <a:lnTo>
                    <a:pt x="386498" y="1478618"/>
                  </a:lnTo>
                  <a:cubicBezTo>
                    <a:pt x="391163" y="1383641"/>
                    <a:pt x="342015" y="1293110"/>
                    <a:pt x="254767" y="1253349"/>
                  </a:cubicBezTo>
                  <a:cubicBezTo>
                    <a:pt x="196602" y="1226842"/>
                    <a:pt x="132516" y="1227919"/>
                    <a:pt x="75923" y="1251087"/>
                  </a:cubicBezTo>
                  <a:lnTo>
                    <a:pt x="65089" y="1256775"/>
                  </a:lnTo>
                  <a:lnTo>
                    <a:pt x="0" y="757443"/>
                  </a:lnTo>
                  <a:cubicBezTo>
                    <a:pt x="15862" y="629910"/>
                    <a:pt x="241307" y="-2384"/>
                    <a:pt x="347546" y="9212"/>
                  </a:cubicBezTo>
                  <a:close/>
                </a:path>
              </a:pathLst>
            </a:custGeom>
            <a:pattFill prst="dkHorz">
              <a:fgClr>
                <a:schemeClr val="accent4">
                  <a:lumMod val="60000"/>
                  <a:lumOff val="40000"/>
                </a:schemeClr>
              </a:fgClr>
              <a:bgClr>
                <a:schemeClr val="accent4">
                  <a:lumMod val="20000"/>
                  <a:lumOff val="80000"/>
                </a:schemeClr>
              </a:bgClr>
            </a:patt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8" name="グループ化 37">
            <a:extLst>
              <a:ext uri="{FF2B5EF4-FFF2-40B4-BE49-F238E27FC236}">
                <a16:creationId xmlns:a16="http://schemas.microsoft.com/office/drawing/2014/main" id="{367C1CB1-9F60-4B72-AC74-7B312B215E46}"/>
              </a:ext>
            </a:extLst>
          </p:cNvPr>
          <p:cNvGrpSpPr/>
          <p:nvPr/>
        </p:nvGrpSpPr>
        <p:grpSpPr>
          <a:xfrm>
            <a:off x="3702274" y="1644814"/>
            <a:ext cx="2532476" cy="1409678"/>
            <a:chOff x="1464963" y="3276599"/>
            <a:chExt cx="5030120" cy="2799971"/>
          </a:xfrm>
        </p:grpSpPr>
        <p:sp>
          <p:nvSpPr>
            <p:cNvPr id="39" name="フリーフォーム: 図形 38">
              <a:extLst>
                <a:ext uri="{FF2B5EF4-FFF2-40B4-BE49-F238E27FC236}">
                  <a16:creationId xmlns:a16="http://schemas.microsoft.com/office/drawing/2014/main" id="{B02E76C0-76FC-4DB5-A8BC-FEF537B843B9}"/>
                </a:ext>
              </a:extLst>
            </p:cNvPr>
            <p:cNvSpPr/>
            <p:nvPr/>
          </p:nvSpPr>
          <p:spPr>
            <a:xfrm rot="5400000">
              <a:off x="2971926" y="5370361"/>
              <a:ext cx="663096" cy="608285"/>
            </a:xfrm>
            <a:custGeom>
              <a:avLst/>
              <a:gdLst>
                <a:gd name="connsiteX0" fmla="*/ 0 w 714863"/>
                <a:gd name="connsiteY0" fmla="*/ 233469 h 655773"/>
                <a:gd name="connsiteX1" fmla="*/ 12353 w 714863"/>
                <a:gd name="connsiteY1" fmla="*/ 120930 h 655773"/>
                <a:gd name="connsiteX2" fmla="*/ 494196 w 714863"/>
                <a:gd name="connsiteY2" fmla="*/ 115258 h 655773"/>
                <a:gd name="connsiteX3" fmla="*/ 552588 w 714863"/>
                <a:gd name="connsiteY3" fmla="*/ 133707 h 655773"/>
                <a:gd name="connsiteX4" fmla="*/ 595840 w 714863"/>
                <a:gd name="connsiteY4" fmla="*/ 152234 h 655773"/>
                <a:gd name="connsiteX5" fmla="*/ 587632 w 714863"/>
                <a:gd name="connsiteY5" fmla="*/ 112640 h 655773"/>
                <a:gd name="connsiteX6" fmla="*/ 661086 w 714863"/>
                <a:gd name="connsiteY6" fmla="*/ 0 h 655773"/>
                <a:gd name="connsiteX7" fmla="*/ 655027 w 714863"/>
                <a:gd name="connsiteY7" fmla="*/ 164381 h 655773"/>
                <a:gd name="connsiteX8" fmla="*/ 661110 w 714863"/>
                <a:gd name="connsiteY8" fmla="*/ 181553 h 655773"/>
                <a:gd name="connsiteX9" fmla="*/ 672326 w 714863"/>
                <a:gd name="connsiteY9" fmla="*/ 167892 h 655773"/>
                <a:gd name="connsiteX10" fmla="*/ 714863 w 714863"/>
                <a:gd name="connsiteY10" fmla="*/ 148620 h 655773"/>
                <a:gd name="connsiteX11" fmla="*/ 672042 w 714863"/>
                <a:gd name="connsiteY11" fmla="*/ 393852 h 655773"/>
                <a:gd name="connsiteX12" fmla="*/ 714863 w 714863"/>
                <a:gd name="connsiteY12" fmla="*/ 639084 h 655773"/>
                <a:gd name="connsiteX13" fmla="*/ 637589 w 714863"/>
                <a:gd name="connsiteY13" fmla="*/ 567257 h 655773"/>
                <a:gd name="connsiteX14" fmla="*/ 621216 w 714863"/>
                <a:gd name="connsiteY14" fmla="*/ 512766 h 655773"/>
                <a:gd name="connsiteX15" fmla="*/ 623504 w 714863"/>
                <a:gd name="connsiteY15" fmla="*/ 559194 h 655773"/>
                <a:gd name="connsiteX16" fmla="*/ 652051 w 714863"/>
                <a:gd name="connsiteY16" fmla="*/ 655773 h 655773"/>
                <a:gd name="connsiteX17" fmla="*/ 572370 w 714863"/>
                <a:gd name="connsiteY17" fmla="*/ 436023 h 655773"/>
                <a:gd name="connsiteX18" fmla="*/ 606377 w 714863"/>
                <a:gd name="connsiteY18" fmla="*/ 285115 h 655773"/>
                <a:gd name="connsiteX19" fmla="*/ 607810 w 714863"/>
                <a:gd name="connsiteY19" fmla="*/ 283048 h 655773"/>
                <a:gd name="connsiteX20" fmla="*/ 594260 w 714863"/>
                <a:gd name="connsiteY20" fmla="*/ 275634 h 655773"/>
                <a:gd name="connsiteX21" fmla="*/ 478328 w 714863"/>
                <a:gd name="connsiteY21" fmla="*/ 232127 h 655773"/>
                <a:gd name="connsiteX22" fmla="*/ 0 w 714863"/>
                <a:gd name="connsiteY22" fmla="*/ 233469 h 6557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714863" h="655773">
                  <a:moveTo>
                    <a:pt x="0" y="233469"/>
                  </a:moveTo>
                  <a:lnTo>
                    <a:pt x="12353" y="120930"/>
                  </a:lnTo>
                  <a:cubicBezTo>
                    <a:pt x="177667" y="84432"/>
                    <a:pt x="337554" y="75761"/>
                    <a:pt x="494196" y="115258"/>
                  </a:cubicBezTo>
                  <a:cubicBezTo>
                    <a:pt x="513777" y="120195"/>
                    <a:pt x="533233" y="126426"/>
                    <a:pt x="552588" y="133707"/>
                  </a:cubicBezTo>
                  <a:lnTo>
                    <a:pt x="595840" y="152234"/>
                  </a:lnTo>
                  <a:lnTo>
                    <a:pt x="587632" y="112640"/>
                  </a:lnTo>
                  <a:cubicBezTo>
                    <a:pt x="584234" y="52932"/>
                    <a:pt x="617121" y="2502"/>
                    <a:pt x="661086" y="0"/>
                  </a:cubicBezTo>
                  <a:cubicBezTo>
                    <a:pt x="643475" y="51641"/>
                    <a:pt x="641684" y="110461"/>
                    <a:pt x="655027" y="164381"/>
                  </a:cubicBezTo>
                  <a:lnTo>
                    <a:pt x="661110" y="181553"/>
                  </a:lnTo>
                  <a:lnTo>
                    <a:pt x="672326" y="167892"/>
                  </a:lnTo>
                  <a:cubicBezTo>
                    <a:pt x="685400" y="155482"/>
                    <a:pt x="699774" y="148620"/>
                    <a:pt x="714863" y="148620"/>
                  </a:cubicBezTo>
                  <a:cubicBezTo>
                    <a:pt x="687334" y="215343"/>
                    <a:pt x="672042" y="302923"/>
                    <a:pt x="672042" y="393852"/>
                  </a:cubicBezTo>
                  <a:cubicBezTo>
                    <a:pt x="672042" y="484781"/>
                    <a:pt x="687335" y="572360"/>
                    <a:pt x="714863" y="639084"/>
                  </a:cubicBezTo>
                  <a:cubicBezTo>
                    <a:pt x="684686" y="639084"/>
                    <a:pt x="657365" y="611636"/>
                    <a:pt x="637589" y="567257"/>
                  </a:cubicBezTo>
                  <a:lnTo>
                    <a:pt x="621216" y="512766"/>
                  </a:lnTo>
                  <a:lnTo>
                    <a:pt x="623504" y="559194"/>
                  </a:lnTo>
                  <a:cubicBezTo>
                    <a:pt x="629415" y="596456"/>
                    <a:pt x="639091" y="629659"/>
                    <a:pt x="652051" y="655773"/>
                  </a:cubicBezTo>
                  <a:cubicBezTo>
                    <a:pt x="602151" y="653300"/>
                    <a:pt x="566477" y="554914"/>
                    <a:pt x="572370" y="436023"/>
                  </a:cubicBezTo>
                  <a:cubicBezTo>
                    <a:pt x="575316" y="376577"/>
                    <a:pt x="588096" y="323261"/>
                    <a:pt x="606377" y="285115"/>
                  </a:cubicBezTo>
                  <a:lnTo>
                    <a:pt x="607810" y="283048"/>
                  </a:lnTo>
                  <a:lnTo>
                    <a:pt x="594260" y="275634"/>
                  </a:lnTo>
                  <a:cubicBezTo>
                    <a:pt x="555934" y="257319"/>
                    <a:pt x="517343" y="242181"/>
                    <a:pt x="478328" y="232127"/>
                  </a:cubicBezTo>
                  <a:cubicBezTo>
                    <a:pt x="322272" y="191908"/>
                    <a:pt x="165314" y="196971"/>
                    <a:pt x="0" y="233469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0" name="フリーフォーム: 図形 39">
              <a:extLst>
                <a:ext uri="{FF2B5EF4-FFF2-40B4-BE49-F238E27FC236}">
                  <a16:creationId xmlns:a16="http://schemas.microsoft.com/office/drawing/2014/main" id="{B049C20D-751B-4E2E-BD9E-4992BAD2301A}"/>
                </a:ext>
              </a:extLst>
            </p:cNvPr>
            <p:cNvSpPr/>
            <p:nvPr/>
          </p:nvSpPr>
          <p:spPr>
            <a:xfrm rot="17386589">
              <a:off x="5055421" y="3648199"/>
              <a:ext cx="313225" cy="2566098"/>
            </a:xfrm>
            <a:custGeom>
              <a:avLst/>
              <a:gdLst>
                <a:gd name="connsiteX0" fmla="*/ 330120 w 330120"/>
                <a:gd name="connsiteY0" fmla="*/ 1974849 h 1974850"/>
                <a:gd name="connsiteX1" fmla="*/ 296359 w 330120"/>
                <a:gd name="connsiteY1" fmla="*/ 1964629 h 1974850"/>
                <a:gd name="connsiteX2" fmla="*/ 6629 w 330120"/>
                <a:gd name="connsiteY2" fmla="*/ 394197 h 1974850"/>
                <a:gd name="connsiteX3" fmla="*/ 0 w 330120"/>
                <a:gd name="connsiteY3" fmla="*/ 0 h 1974850"/>
                <a:gd name="connsiteX4" fmla="*/ 209538 w 330120"/>
                <a:gd name="connsiteY4" fmla="*/ 0 h 1974850"/>
                <a:gd name="connsiteX5" fmla="*/ 217363 w 330120"/>
                <a:gd name="connsiteY5" fmla="*/ 532331 h 1974850"/>
                <a:gd name="connsiteX6" fmla="*/ 278398 w 330120"/>
                <a:gd name="connsiteY6" fmla="*/ 1533763 h 1974850"/>
                <a:gd name="connsiteX7" fmla="*/ 330120 w 330120"/>
                <a:gd name="connsiteY7" fmla="*/ 1974849 h 1974850"/>
                <a:gd name="connsiteX8" fmla="*/ 330120 w 330120"/>
                <a:gd name="connsiteY8" fmla="*/ 1974850 h 1974850"/>
                <a:gd name="connsiteX9" fmla="*/ 330120 w 330120"/>
                <a:gd name="connsiteY9" fmla="*/ 1974849 h 1974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30120" h="1974850">
                  <a:moveTo>
                    <a:pt x="330120" y="1974849"/>
                  </a:moveTo>
                  <a:lnTo>
                    <a:pt x="296359" y="1964629"/>
                  </a:lnTo>
                  <a:cubicBezTo>
                    <a:pt x="152054" y="1876770"/>
                    <a:pt x="35219" y="1231840"/>
                    <a:pt x="6629" y="394197"/>
                  </a:cubicBezTo>
                  <a:lnTo>
                    <a:pt x="0" y="0"/>
                  </a:lnTo>
                  <a:lnTo>
                    <a:pt x="209538" y="0"/>
                  </a:lnTo>
                  <a:lnTo>
                    <a:pt x="217363" y="532331"/>
                  </a:lnTo>
                  <a:cubicBezTo>
                    <a:pt x="227811" y="884894"/>
                    <a:pt x="248471" y="1223871"/>
                    <a:pt x="278398" y="1533763"/>
                  </a:cubicBezTo>
                  <a:close/>
                  <a:moveTo>
                    <a:pt x="330120" y="1974849"/>
                  </a:moveTo>
                  <a:lnTo>
                    <a:pt x="330120" y="1974850"/>
                  </a:lnTo>
                  <a:lnTo>
                    <a:pt x="330120" y="1974849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1" name="フリーフォーム: 図形 40">
              <a:extLst>
                <a:ext uri="{FF2B5EF4-FFF2-40B4-BE49-F238E27FC236}">
                  <a16:creationId xmlns:a16="http://schemas.microsoft.com/office/drawing/2014/main" id="{E7E93EC8-9EAE-4344-8E58-9A4AF6029935}"/>
                </a:ext>
              </a:extLst>
            </p:cNvPr>
            <p:cNvSpPr/>
            <p:nvPr/>
          </p:nvSpPr>
          <p:spPr>
            <a:xfrm rot="5400000">
              <a:off x="3189737" y="5440879"/>
              <a:ext cx="663096" cy="608285"/>
            </a:xfrm>
            <a:custGeom>
              <a:avLst/>
              <a:gdLst>
                <a:gd name="connsiteX0" fmla="*/ 0 w 714863"/>
                <a:gd name="connsiteY0" fmla="*/ 233469 h 655773"/>
                <a:gd name="connsiteX1" fmla="*/ 12353 w 714863"/>
                <a:gd name="connsiteY1" fmla="*/ 120930 h 655773"/>
                <a:gd name="connsiteX2" fmla="*/ 494196 w 714863"/>
                <a:gd name="connsiteY2" fmla="*/ 115258 h 655773"/>
                <a:gd name="connsiteX3" fmla="*/ 552588 w 714863"/>
                <a:gd name="connsiteY3" fmla="*/ 133707 h 655773"/>
                <a:gd name="connsiteX4" fmla="*/ 595840 w 714863"/>
                <a:gd name="connsiteY4" fmla="*/ 152234 h 655773"/>
                <a:gd name="connsiteX5" fmla="*/ 587632 w 714863"/>
                <a:gd name="connsiteY5" fmla="*/ 112640 h 655773"/>
                <a:gd name="connsiteX6" fmla="*/ 661086 w 714863"/>
                <a:gd name="connsiteY6" fmla="*/ 0 h 655773"/>
                <a:gd name="connsiteX7" fmla="*/ 655027 w 714863"/>
                <a:gd name="connsiteY7" fmla="*/ 164381 h 655773"/>
                <a:gd name="connsiteX8" fmla="*/ 661110 w 714863"/>
                <a:gd name="connsiteY8" fmla="*/ 181553 h 655773"/>
                <a:gd name="connsiteX9" fmla="*/ 672326 w 714863"/>
                <a:gd name="connsiteY9" fmla="*/ 167892 h 655773"/>
                <a:gd name="connsiteX10" fmla="*/ 714863 w 714863"/>
                <a:gd name="connsiteY10" fmla="*/ 148620 h 655773"/>
                <a:gd name="connsiteX11" fmla="*/ 672042 w 714863"/>
                <a:gd name="connsiteY11" fmla="*/ 393852 h 655773"/>
                <a:gd name="connsiteX12" fmla="*/ 714863 w 714863"/>
                <a:gd name="connsiteY12" fmla="*/ 639084 h 655773"/>
                <a:gd name="connsiteX13" fmla="*/ 637589 w 714863"/>
                <a:gd name="connsiteY13" fmla="*/ 567257 h 655773"/>
                <a:gd name="connsiteX14" fmla="*/ 621216 w 714863"/>
                <a:gd name="connsiteY14" fmla="*/ 512766 h 655773"/>
                <a:gd name="connsiteX15" fmla="*/ 623504 w 714863"/>
                <a:gd name="connsiteY15" fmla="*/ 559194 h 655773"/>
                <a:gd name="connsiteX16" fmla="*/ 652051 w 714863"/>
                <a:gd name="connsiteY16" fmla="*/ 655773 h 655773"/>
                <a:gd name="connsiteX17" fmla="*/ 572370 w 714863"/>
                <a:gd name="connsiteY17" fmla="*/ 436023 h 655773"/>
                <a:gd name="connsiteX18" fmla="*/ 606377 w 714863"/>
                <a:gd name="connsiteY18" fmla="*/ 285115 h 655773"/>
                <a:gd name="connsiteX19" fmla="*/ 607810 w 714863"/>
                <a:gd name="connsiteY19" fmla="*/ 283048 h 655773"/>
                <a:gd name="connsiteX20" fmla="*/ 594260 w 714863"/>
                <a:gd name="connsiteY20" fmla="*/ 275634 h 655773"/>
                <a:gd name="connsiteX21" fmla="*/ 478328 w 714863"/>
                <a:gd name="connsiteY21" fmla="*/ 232127 h 655773"/>
                <a:gd name="connsiteX22" fmla="*/ 0 w 714863"/>
                <a:gd name="connsiteY22" fmla="*/ 233469 h 6557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714863" h="655773">
                  <a:moveTo>
                    <a:pt x="0" y="233469"/>
                  </a:moveTo>
                  <a:lnTo>
                    <a:pt x="12353" y="120930"/>
                  </a:lnTo>
                  <a:cubicBezTo>
                    <a:pt x="177667" y="84432"/>
                    <a:pt x="337554" y="75761"/>
                    <a:pt x="494196" y="115258"/>
                  </a:cubicBezTo>
                  <a:cubicBezTo>
                    <a:pt x="513777" y="120195"/>
                    <a:pt x="533233" y="126426"/>
                    <a:pt x="552588" y="133707"/>
                  </a:cubicBezTo>
                  <a:lnTo>
                    <a:pt x="595840" y="152234"/>
                  </a:lnTo>
                  <a:lnTo>
                    <a:pt x="587632" y="112640"/>
                  </a:lnTo>
                  <a:cubicBezTo>
                    <a:pt x="584234" y="52932"/>
                    <a:pt x="617121" y="2502"/>
                    <a:pt x="661086" y="0"/>
                  </a:cubicBezTo>
                  <a:cubicBezTo>
                    <a:pt x="643475" y="51641"/>
                    <a:pt x="641684" y="110461"/>
                    <a:pt x="655027" y="164381"/>
                  </a:cubicBezTo>
                  <a:lnTo>
                    <a:pt x="661110" y="181553"/>
                  </a:lnTo>
                  <a:lnTo>
                    <a:pt x="672326" y="167892"/>
                  </a:lnTo>
                  <a:cubicBezTo>
                    <a:pt x="685400" y="155482"/>
                    <a:pt x="699774" y="148620"/>
                    <a:pt x="714863" y="148620"/>
                  </a:cubicBezTo>
                  <a:cubicBezTo>
                    <a:pt x="687334" y="215343"/>
                    <a:pt x="672042" y="302923"/>
                    <a:pt x="672042" y="393852"/>
                  </a:cubicBezTo>
                  <a:cubicBezTo>
                    <a:pt x="672042" y="484781"/>
                    <a:pt x="687335" y="572360"/>
                    <a:pt x="714863" y="639084"/>
                  </a:cubicBezTo>
                  <a:cubicBezTo>
                    <a:pt x="684686" y="639084"/>
                    <a:pt x="657365" y="611636"/>
                    <a:pt x="637589" y="567257"/>
                  </a:cubicBezTo>
                  <a:lnTo>
                    <a:pt x="621216" y="512766"/>
                  </a:lnTo>
                  <a:lnTo>
                    <a:pt x="623504" y="559194"/>
                  </a:lnTo>
                  <a:cubicBezTo>
                    <a:pt x="629415" y="596456"/>
                    <a:pt x="639091" y="629659"/>
                    <a:pt x="652051" y="655773"/>
                  </a:cubicBezTo>
                  <a:cubicBezTo>
                    <a:pt x="602151" y="653300"/>
                    <a:pt x="566477" y="554914"/>
                    <a:pt x="572370" y="436023"/>
                  </a:cubicBezTo>
                  <a:cubicBezTo>
                    <a:pt x="575316" y="376577"/>
                    <a:pt x="588096" y="323261"/>
                    <a:pt x="606377" y="285115"/>
                  </a:cubicBezTo>
                  <a:lnTo>
                    <a:pt x="607810" y="283048"/>
                  </a:lnTo>
                  <a:lnTo>
                    <a:pt x="594260" y="275634"/>
                  </a:lnTo>
                  <a:cubicBezTo>
                    <a:pt x="555934" y="257319"/>
                    <a:pt x="517343" y="242181"/>
                    <a:pt x="478328" y="232127"/>
                  </a:cubicBezTo>
                  <a:cubicBezTo>
                    <a:pt x="322272" y="191908"/>
                    <a:pt x="165314" y="196971"/>
                    <a:pt x="0" y="233469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2" name="フリーフォーム: 図形 41">
              <a:extLst>
                <a:ext uri="{FF2B5EF4-FFF2-40B4-BE49-F238E27FC236}">
                  <a16:creationId xmlns:a16="http://schemas.microsoft.com/office/drawing/2014/main" id="{6E30A6E0-0A07-45BE-9234-F63A2552592E}"/>
                </a:ext>
              </a:extLst>
            </p:cNvPr>
            <p:cNvSpPr/>
            <p:nvPr/>
          </p:nvSpPr>
          <p:spPr>
            <a:xfrm>
              <a:off x="1662113" y="3276599"/>
              <a:ext cx="2787131" cy="2220537"/>
            </a:xfrm>
            <a:custGeom>
              <a:avLst/>
              <a:gdLst>
                <a:gd name="connsiteX0" fmla="*/ 300038 w 2787131"/>
                <a:gd name="connsiteY0" fmla="*/ 0 h 2220537"/>
                <a:gd name="connsiteX1" fmla="*/ 416826 w 2787131"/>
                <a:gd name="connsiteY1" fmla="*/ 23579 h 2220537"/>
                <a:gd name="connsiteX2" fmla="*/ 455369 w 2787131"/>
                <a:gd name="connsiteY2" fmla="*/ 44499 h 2220537"/>
                <a:gd name="connsiteX3" fmla="*/ 455770 w 2787131"/>
                <a:gd name="connsiteY3" fmla="*/ 43005 h 2220537"/>
                <a:gd name="connsiteX4" fmla="*/ 463565 w 2787131"/>
                <a:gd name="connsiteY4" fmla="*/ 48947 h 2220537"/>
                <a:gd name="connsiteX5" fmla="*/ 467792 w 2787131"/>
                <a:gd name="connsiteY5" fmla="*/ 51242 h 2220537"/>
                <a:gd name="connsiteX6" fmla="*/ 482590 w 2787131"/>
                <a:gd name="connsiteY6" fmla="*/ 63452 h 2220537"/>
                <a:gd name="connsiteX7" fmla="*/ 550782 w 2787131"/>
                <a:gd name="connsiteY7" fmla="*/ 115437 h 2220537"/>
                <a:gd name="connsiteX8" fmla="*/ 706793 w 2787131"/>
                <a:gd name="connsiteY8" fmla="*/ 203081 h 2220537"/>
                <a:gd name="connsiteX9" fmla="*/ 862152 w 2787131"/>
                <a:gd name="connsiteY9" fmla="*/ 258855 h 2220537"/>
                <a:gd name="connsiteX10" fmla="*/ 1043055 w 2787131"/>
                <a:gd name="connsiteY10" fmla="*/ 298329 h 2220537"/>
                <a:gd name="connsiteX11" fmla="*/ 1757214 w 2787131"/>
                <a:gd name="connsiteY11" fmla="*/ 581211 h 2220537"/>
                <a:gd name="connsiteX12" fmla="*/ 2770188 w 2787131"/>
                <a:gd name="connsiteY12" fmla="*/ 1600384 h 2220537"/>
                <a:gd name="connsiteX13" fmla="*/ 2756375 w 2787131"/>
                <a:gd name="connsiteY13" fmla="*/ 1619310 h 2220537"/>
                <a:gd name="connsiteX14" fmla="*/ 2747530 w 2787131"/>
                <a:gd name="connsiteY14" fmla="*/ 1639498 h 2220537"/>
                <a:gd name="connsiteX15" fmla="*/ 2154645 w 2787131"/>
                <a:gd name="connsiteY15" fmla="*/ 2108765 h 2220537"/>
                <a:gd name="connsiteX16" fmla="*/ 2125230 w 2787131"/>
                <a:gd name="connsiteY16" fmla="*/ 2115997 h 2220537"/>
                <a:gd name="connsiteX17" fmla="*/ 2104831 w 2787131"/>
                <a:gd name="connsiteY17" fmla="*/ 2159681 h 2220537"/>
                <a:gd name="connsiteX18" fmla="*/ 2003076 w 2787131"/>
                <a:gd name="connsiteY18" fmla="*/ 2220537 h 2220537"/>
                <a:gd name="connsiteX19" fmla="*/ 1901322 w 2787131"/>
                <a:gd name="connsiteY19" fmla="*/ 2159681 h 2220537"/>
                <a:gd name="connsiteX20" fmla="*/ 1899482 w 2787131"/>
                <a:gd name="connsiteY20" fmla="*/ 2155741 h 2220537"/>
                <a:gd name="connsiteX21" fmla="*/ 1800574 w 2787131"/>
                <a:gd name="connsiteY21" fmla="*/ 2161583 h 2220537"/>
                <a:gd name="connsiteX22" fmla="*/ 1036334 w 2787131"/>
                <a:gd name="connsiteY22" fmla="*/ 1975935 h 2220537"/>
                <a:gd name="connsiteX23" fmla="*/ 295879 w 2787131"/>
                <a:gd name="connsiteY23" fmla="*/ 935442 h 2220537"/>
                <a:gd name="connsiteX24" fmla="*/ 280478 w 2787131"/>
                <a:gd name="connsiteY24" fmla="*/ 823171 h 2220537"/>
                <a:gd name="connsiteX25" fmla="*/ 277854 w 2787131"/>
                <a:gd name="connsiteY25" fmla="*/ 825318 h 2220537"/>
                <a:gd name="connsiteX26" fmla="*/ 159793 w 2787131"/>
                <a:gd name="connsiteY26" fmla="*/ 590594 h 2220537"/>
                <a:gd name="connsiteX27" fmla="*/ 108485 w 2787131"/>
                <a:gd name="connsiteY27" fmla="*/ 529198 h 2220537"/>
                <a:gd name="connsiteX28" fmla="*/ 87879 w 2787131"/>
                <a:gd name="connsiteY28" fmla="*/ 512197 h 2220537"/>
                <a:gd name="connsiteX29" fmla="*/ 0 w 2787131"/>
                <a:gd name="connsiteY29" fmla="*/ 300038 h 2220537"/>
                <a:gd name="connsiteX30" fmla="*/ 300038 w 2787131"/>
                <a:gd name="connsiteY30" fmla="*/ 0 h 22205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2787131" h="2220537">
                  <a:moveTo>
                    <a:pt x="300038" y="0"/>
                  </a:moveTo>
                  <a:cubicBezTo>
                    <a:pt x="341465" y="0"/>
                    <a:pt x="380930" y="8396"/>
                    <a:pt x="416826" y="23579"/>
                  </a:cubicBezTo>
                  <a:lnTo>
                    <a:pt x="455369" y="44499"/>
                  </a:lnTo>
                  <a:lnTo>
                    <a:pt x="455770" y="43005"/>
                  </a:lnTo>
                  <a:lnTo>
                    <a:pt x="463565" y="48947"/>
                  </a:lnTo>
                  <a:lnTo>
                    <a:pt x="467792" y="51242"/>
                  </a:lnTo>
                  <a:lnTo>
                    <a:pt x="482590" y="63452"/>
                  </a:lnTo>
                  <a:lnTo>
                    <a:pt x="550782" y="115437"/>
                  </a:lnTo>
                  <a:cubicBezTo>
                    <a:pt x="600240" y="148934"/>
                    <a:pt x="652475" y="178269"/>
                    <a:pt x="706793" y="203081"/>
                  </a:cubicBezTo>
                  <a:lnTo>
                    <a:pt x="862152" y="258855"/>
                  </a:lnTo>
                  <a:lnTo>
                    <a:pt x="1043055" y="298329"/>
                  </a:lnTo>
                  <a:cubicBezTo>
                    <a:pt x="1258877" y="355856"/>
                    <a:pt x="1505483" y="451555"/>
                    <a:pt x="1757214" y="581211"/>
                  </a:cubicBezTo>
                  <a:cubicBezTo>
                    <a:pt x="2428495" y="926962"/>
                    <a:pt x="2882020" y="1383262"/>
                    <a:pt x="2770188" y="1600384"/>
                  </a:cubicBezTo>
                  <a:lnTo>
                    <a:pt x="2756375" y="1619310"/>
                  </a:lnTo>
                  <a:lnTo>
                    <a:pt x="2747530" y="1639498"/>
                  </a:lnTo>
                  <a:cubicBezTo>
                    <a:pt x="2627749" y="1872056"/>
                    <a:pt x="2413730" y="2031700"/>
                    <a:pt x="2154645" y="2108765"/>
                  </a:cubicBezTo>
                  <a:lnTo>
                    <a:pt x="2125230" y="2115997"/>
                  </a:lnTo>
                  <a:lnTo>
                    <a:pt x="2104831" y="2159681"/>
                  </a:lnTo>
                  <a:cubicBezTo>
                    <a:pt x="2078789" y="2197281"/>
                    <a:pt x="2042814" y="2220537"/>
                    <a:pt x="2003076" y="2220537"/>
                  </a:cubicBezTo>
                  <a:cubicBezTo>
                    <a:pt x="1963339" y="2220537"/>
                    <a:pt x="1927363" y="2197281"/>
                    <a:pt x="1901322" y="2159681"/>
                  </a:cubicBezTo>
                  <a:lnTo>
                    <a:pt x="1899482" y="2155741"/>
                  </a:lnTo>
                  <a:lnTo>
                    <a:pt x="1800574" y="2161583"/>
                  </a:lnTo>
                  <a:cubicBezTo>
                    <a:pt x="1553133" y="2165445"/>
                    <a:pt x="1288064" y="2105591"/>
                    <a:pt x="1036334" y="1975935"/>
                  </a:cubicBezTo>
                  <a:cubicBezTo>
                    <a:pt x="616783" y="1759841"/>
                    <a:pt x="377011" y="1314746"/>
                    <a:pt x="295879" y="935442"/>
                  </a:cubicBezTo>
                  <a:lnTo>
                    <a:pt x="280478" y="823171"/>
                  </a:lnTo>
                  <a:lnTo>
                    <a:pt x="277854" y="825318"/>
                  </a:lnTo>
                  <a:cubicBezTo>
                    <a:pt x="252360" y="740846"/>
                    <a:pt x="212240" y="661276"/>
                    <a:pt x="159793" y="590594"/>
                  </a:cubicBezTo>
                  <a:lnTo>
                    <a:pt x="108485" y="529198"/>
                  </a:lnTo>
                  <a:lnTo>
                    <a:pt x="87879" y="512197"/>
                  </a:lnTo>
                  <a:cubicBezTo>
                    <a:pt x="33583" y="457901"/>
                    <a:pt x="0" y="382891"/>
                    <a:pt x="0" y="300038"/>
                  </a:cubicBezTo>
                  <a:cubicBezTo>
                    <a:pt x="0" y="134332"/>
                    <a:pt x="134332" y="0"/>
                    <a:pt x="300038" y="0"/>
                  </a:cubicBezTo>
                  <a:close/>
                </a:path>
              </a:pathLst>
            </a:custGeom>
            <a:solidFill>
              <a:srgbClr val="6633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3" name="フリーフォーム: 図形 42">
              <a:extLst>
                <a:ext uri="{FF2B5EF4-FFF2-40B4-BE49-F238E27FC236}">
                  <a16:creationId xmlns:a16="http://schemas.microsoft.com/office/drawing/2014/main" id="{8C006932-B04B-4279-84CF-C65E227E40A5}"/>
                </a:ext>
              </a:extLst>
            </p:cNvPr>
            <p:cNvSpPr/>
            <p:nvPr/>
          </p:nvSpPr>
          <p:spPr>
            <a:xfrm rot="17386589">
              <a:off x="5267330" y="4173032"/>
              <a:ext cx="280586" cy="1667702"/>
            </a:xfrm>
            <a:custGeom>
              <a:avLst/>
              <a:gdLst>
                <a:gd name="connsiteX0" fmla="*/ 271981 w 280586"/>
                <a:gd name="connsiteY0" fmla="*/ 1561857 h 1667702"/>
                <a:gd name="connsiteX1" fmla="*/ 280586 w 280586"/>
                <a:gd name="connsiteY1" fmla="*/ 1662343 h 1667702"/>
                <a:gd name="connsiteX2" fmla="*/ 262481 w 280586"/>
                <a:gd name="connsiteY2" fmla="*/ 1662403 h 1667702"/>
                <a:gd name="connsiteX3" fmla="*/ 169822 w 280586"/>
                <a:gd name="connsiteY3" fmla="*/ 1667702 h 1667702"/>
                <a:gd name="connsiteX4" fmla="*/ 150448 w 280586"/>
                <a:gd name="connsiteY4" fmla="*/ 1588068 h 1667702"/>
                <a:gd name="connsiteX5" fmla="*/ 145805 w 280586"/>
                <a:gd name="connsiteY5" fmla="*/ 1565064 h 1667702"/>
                <a:gd name="connsiteX6" fmla="*/ 216194 w 280586"/>
                <a:gd name="connsiteY6" fmla="*/ 1561323 h 1667702"/>
                <a:gd name="connsiteX7" fmla="*/ 247334 w 280586"/>
                <a:gd name="connsiteY7" fmla="*/ 1253611 h 1667702"/>
                <a:gd name="connsiteX8" fmla="*/ 252373 w 280586"/>
                <a:gd name="connsiteY8" fmla="*/ 1332850 h 1667702"/>
                <a:gd name="connsiteX9" fmla="*/ 254209 w 280586"/>
                <a:gd name="connsiteY9" fmla="*/ 1354294 h 1667702"/>
                <a:gd name="connsiteX10" fmla="*/ 252537 w 280586"/>
                <a:gd name="connsiteY10" fmla="*/ 1354299 h 1667702"/>
                <a:gd name="connsiteX11" fmla="*/ 110358 w 280586"/>
                <a:gd name="connsiteY11" fmla="*/ 1362430 h 1667702"/>
                <a:gd name="connsiteX12" fmla="*/ 94178 w 280586"/>
                <a:gd name="connsiteY12" fmla="*/ 1259339 h 1667702"/>
                <a:gd name="connsiteX13" fmla="*/ 96877 w 280586"/>
                <a:gd name="connsiteY13" fmla="*/ 1259031 h 1667702"/>
                <a:gd name="connsiteX14" fmla="*/ 206250 w 280586"/>
                <a:gd name="connsiteY14" fmla="*/ 1253218 h 1667702"/>
                <a:gd name="connsiteX15" fmla="*/ 227832 w 280586"/>
                <a:gd name="connsiteY15" fmla="*/ 927137 h 1667702"/>
                <a:gd name="connsiteX16" fmla="*/ 232739 w 280586"/>
                <a:gd name="connsiteY16" fmla="*/ 1024077 h 1667702"/>
                <a:gd name="connsiteX17" fmla="*/ 232965 w 280586"/>
                <a:gd name="connsiteY17" fmla="*/ 1027625 h 1667702"/>
                <a:gd name="connsiteX18" fmla="*/ 217602 w 280586"/>
                <a:gd name="connsiteY18" fmla="*/ 1027677 h 1667702"/>
                <a:gd name="connsiteX19" fmla="*/ 70604 w 280586"/>
                <a:gd name="connsiteY19" fmla="*/ 1036083 h 1667702"/>
                <a:gd name="connsiteX20" fmla="*/ 67696 w 280586"/>
                <a:gd name="connsiteY20" fmla="*/ 1036481 h 1667702"/>
                <a:gd name="connsiteX21" fmla="*/ 57313 w 280586"/>
                <a:gd name="connsiteY21" fmla="*/ 945980 h 1667702"/>
                <a:gd name="connsiteX22" fmla="*/ 56236 w 280586"/>
                <a:gd name="connsiteY22" fmla="*/ 933061 h 1667702"/>
                <a:gd name="connsiteX23" fmla="*/ 61941 w 280586"/>
                <a:gd name="connsiteY23" fmla="*/ 932410 h 1667702"/>
                <a:gd name="connsiteX24" fmla="*/ 171314 w 280586"/>
                <a:gd name="connsiteY24" fmla="*/ 926596 h 1667702"/>
                <a:gd name="connsiteX25" fmla="*/ 213730 w 280586"/>
                <a:gd name="connsiteY25" fmla="*/ 618993 h 1667702"/>
                <a:gd name="connsiteX26" fmla="*/ 216486 w 280586"/>
                <a:gd name="connsiteY26" fmla="*/ 703018 h 1667702"/>
                <a:gd name="connsiteX27" fmla="*/ 217323 w 280586"/>
                <a:gd name="connsiteY27" fmla="*/ 719540 h 1667702"/>
                <a:gd name="connsiteX28" fmla="*/ 207658 w 280586"/>
                <a:gd name="connsiteY28" fmla="*/ 719573 h 1667702"/>
                <a:gd name="connsiteX29" fmla="*/ 60660 w 280586"/>
                <a:gd name="connsiteY29" fmla="*/ 727979 h 1667702"/>
                <a:gd name="connsiteX30" fmla="*/ 39390 w 280586"/>
                <a:gd name="connsiteY30" fmla="*/ 730890 h 1667702"/>
                <a:gd name="connsiteX31" fmla="*/ 30711 w 280586"/>
                <a:gd name="connsiteY31" fmla="*/ 626734 h 1667702"/>
                <a:gd name="connsiteX32" fmla="*/ 51996 w 280586"/>
                <a:gd name="connsiteY32" fmla="*/ 624305 h 1667702"/>
                <a:gd name="connsiteX33" fmla="*/ 161370 w 280586"/>
                <a:gd name="connsiteY33" fmla="*/ 618491 h 1667702"/>
                <a:gd name="connsiteX34" fmla="*/ 203554 w 280586"/>
                <a:gd name="connsiteY34" fmla="*/ 308787 h 1667702"/>
                <a:gd name="connsiteX35" fmla="*/ 206845 w 280586"/>
                <a:gd name="connsiteY35" fmla="*/ 409090 h 1667702"/>
                <a:gd name="connsiteX36" fmla="*/ 178560 w 280586"/>
                <a:gd name="connsiteY36" fmla="*/ 409185 h 1667702"/>
                <a:gd name="connsiteX37" fmla="*/ 31562 w 280586"/>
                <a:gd name="connsiteY37" fmla="*/ 417592 h 1667702"/>
                <a:gd name="connsiteX38" fmla="*/ 18415 w 280586"/>
                <a:gd name="connsiteY38" fmla="*/ 419391 h 1667702"/>
                <a:gd name="connsiteX39" fmla="*/ 12395 w 280586"/>
                <a:gd name="connsiteY39" fmla="*/ 315117 h 1667702"/>
                <a:gd name="connsiteX40" fmla="*/ 22898 w 280586"/>
                <a:gd name="connsiteY40" fmla="*/ 313918 h 1667702"/>
                <a:gd name="connsiteX41" fmla="*/ 132272 w 280586"/>
                <a:gd name="connsiteY41" fmla="*/ 308104 h 1667702"/>
                <a:gd name="connsiteX42" fmla="*/ 194130 w 280586"/>
                <a:gd name="connsiteY42" fmla="*/ 688 h 1667702"/>
                <a:gd name="connsiteX43" fmla="*/ 194462 w 280586"/>
                <a:gd name="connsiteY43" fmla="*/ 31601 h 1667702"/>
                <a:gd name="connsiteX44" fmla="*/ 196738 w 280586"/>
                <a:gd name="connsiteY44" fmla="*/ 100987 h 1667702"/>
                <a:gd name="connsiteX45" fmla="*/ 168615 w 280586"/>
                <a:gd name="connsiteY45" fmla="*/ 101081 h 1667702"/>
                <a:gd name="connsiteX46" fmla="*/ 21618 w 280586"/>
                <a:gd name="connsiteY46" fmla="*/ 109488 h 1667702"/>
                <a:gd name="connsiteX47" fmla="*/ 3700 w 280586"/>
                <a:gd name="connsiteY47" fmla="*/ 111940 h 1667702"/>
                <a:gd name="connsiteX48" fmla="*/ 0 w 280586"/>
                <a:gd name="connsiteY48" fmla="*/ 7292 h 1667702"/>
                <a:gd name="connsiteX49" fmla="*/ 12954 w 280586"/>
                <a:gd name="connsiteY49" fmla="*/ 5814 h 1667702"/>
                <a:gd name="connsiteX50" fmla="*/ 122328 w 280586"/>
                <a:gd name="connsiteY50" fmla="*/ 0 h 16677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</a:cxnLst>
              <a:rect l="l" t="t" r="r" b="b"/>
              <a:pathLst>
                <a:path w="280586" h="1667702">
                  <a:moveTo>
                    <a:pt x="271981" y="1561857"/>
                  </a:moveTo>
                  <a:lnTo>
                    <a:pt x="280586" y="1662343"/>
                  </a:lnTo>
                  <a:lnTo>
                    <a:pt x="262481" y="1662403"/>
                  </a:lnTo>
                  <a:lnTo>
                    <a:pt x="169822" y="1667702"/>
                  </a:lnTo>
                  <a:lnTo>
                    <a:pt x="150448" y="1588068"/>
                  </a:lnTo>
                  <a:lnTo>
                    <a:pt x="145805" y="1565064"/>
                  </a:lnTo>
                  <a:lnTo>
                    <a:pt x="216194" y="1561323"/>
                  </a:lnTo>
                  <a:close/>
                  <a:moveTo>
                    <a:pt x="247334" y="1253611"/>
                  </a:moveTo>
                  <a:lnTo>
                    <a:pt x="252373" y="1332850"/>
                  </a:lnTo>
                  <a:lnTo>
                    <a:pt x="254209" y="1354294"/>
                  </a:lnTo>
                  <a:lnTo>
                    <a:pt x="252537" y="1354299"/>
                  </a:lnTo>
                  <a:lnTo>
                    <a:pt x="110358" y="1362430"/>
                  </a:lnTo>
                  <a:lnTo>
                    <a:pt x="94178" y="1259339"/>
                  </a:lnTo>
                  <a:lnTo>
                    <a:pt x="96877" y="1259031"/>
                  </a:lnTo>
                  <a:cubicBezTo>
                    <a:pt x="134248" y="1255909"/>
                    <a:pt x="170830" y="1253997"/>
                    <a:pt x="206250" y="1253218"/>
                  </a:cubicBezTo>
                  <a:close/>
                  <a:moveTo>
                    <a:pt x="227832" y="927137"/>
                  </a:moveTo>
                  <a:lnTo>
                    <a:pt x="232739" y="1024077"/>
                  </a:lnTo>
                  <a:lnTo>
                    <a:pt x="232965" y="1027625"/>
                  </a:lnTo>
                  <a:lnTo>
                    <a:pt x="217602" y="1027677"/>
                  </a:lnTo>
                  <a:cubicBezTo>
                    <a:pt x="169236" y="1029153"/>
                    <a:pt x="120062" y="1031951"/>
                    <a:pt x="70604" y="1036083"/>
                  </a:cubicBezTo>
                  <a:lnTo>
                    <a:pt x="67696" y="1036481"/>
                  </a:lnTo>
                  <a:lnTo>
                    <a:pt x="57313" y="945980"/>
                  </a:lnTo>
                  <a:lnTo>
                    <a:pt x="56236" y="933061"/>
                  </a:lnTo>
                  <a:lnTo>
                    <a:pt x="61941" y="932410"/>
                  </a:lnTo>
                  <a:cubicBezTo>
                    <a:pt x="99312" y="929287"/>
                    <a:pt x="135894" y="927375"/>
                    <a:pt x="171314" y="926596"/>
                  </a:cubicBezTo>
                  <a:close/>
                  <a:moveTo>
                    <a:pt x="213730" y="618993"/>
                  </a:moveTo>
                  <a:lnTo>
                    <a:pt x="216486" y="703018"/>
                  </a:lnTo>
                  <a:lnTo>
                    <a:pt x="217323" y="719540"/>
                  </a:lnTo>
                  <a:lnTo>
                    <a:pt x="207658" y="719573"/>
                  </a:lnTo>
                  <a:cubicBezTo>
                    <a:pt x="159292" y="721049"/>
                    <a:pt x="110118" y="723847"/>
                    <a:pt x="60660" y="727979"/>
                  </a:cubicBezTo>
                  <a:lnTo>
                    <a:pt x="39390" y="730890"/>
                  </a:lnTo>
                  <a:lnTo>
                    <a:pt x="30711" y="626734"/>
                  </a:lnTo>
                  <a:lnTo>
                    <a:pt x="51996" y="624305"/>
                  </a:lnTo>
                  <a:cubicBezTo>
                    <a:pt x="89368" y="621182"/>
                    <a:pt x="125949" y="619271"/>
                    <a:pt x="161370" y="618491"/>
                  </a:cubicBezTo>
                  <a:close/>
                  <a:moveTo>
                    <a:pt x="203554" y="308787"/>
                  </a:moveTo>
                  <a:lnTo>
                    <a:pt x="206845" y="409090"/>
                  </a:lnTo>
                  <a:lnTo>
                    <a:pt x="178560" y="409185"/>
                  </a:lnTo>
                  <a:cubicBezTo>
                    <a:pt x="130194" y="410661"/>
                    <a:pt x="81019" y="413459"/>
                    <a:pt x="31562" y="417592"/>
                  </a:cubicBezTo>
                  <a:lnTo>
                    <a:pt x="18415" y="419391"/>
                  </a:lnTo>
                  <a:lnTo>
                    <a:pt x="12395" y="315117"/>
                  </a:lnTo>
                  <a:lnTo>
                    <a:pt x="22898" y="313918"/>
                  </a:lnTo>
                  <a:cubicBezTo>
                    <a:pt x="60269" y="310795"/>
                    <a:pt x="96851" y="308884"/>
                    <a:pt x="132272" y="308104"/>
                  </a:cubicBezTo>
                  <a:close/>
                  <a:moveTo>
                    <a:pt x="194130" y="688"/>
                  </a:moveTo>
                  <a:lnTo>
                    <a:pt x="194462" y="31601"/>
                  </a:lnTo>
                  <a:lnTo>
                    <a:pt x="196738" y="100987"/>
                  </a:lnTo>
                  <a:lnTo>
                    <a:pt x="168615" y="101081"/>
                  </a:lnTo>
                  <a:cubicBezTo>
                    <a:pt x="120249" y="102557"/>
                    <a:pt x="71075" y="105355"/>
                    <a:pt x="21618" y="109488"/>
                  </a:cubicBezTo>
                  <a:lnTo>
                    <a:pt x="3700" y="111940"/>
                  </a:lnTo>
                  <a:lnTo>
                    <a:pt x="0" y="7292"/>
                  </a:lnTo>
                  <a:lnTo>
                    <a:pt x="12954" y="5814"/>
                  </a:lnTo>
                  <a:cubicBezTo>
                    <a:pt x="50325" y="2691"/>
                    <a:pt x="86907" y="780"/>
                    <a:pt x="122328" y="0"/>
                  </a:cubicBezTo>
                  <a:close/>
                </a:path>
              </a:pathLst>
            </a:custGeom>
            <a:solidFill>
              <a:srgbClr val="6633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4" name="フリーフォーム: 図形 43">
              <a:extLst>
                <a:ext uri="{FF2B5EF4-FFF2-40B4-BE49-F238E27FC236}">
                  <a16:creationId xmlns:a16="http://schemas.microsoft.com/office/drawing/2014/main" id="{6F2E22C4-2222-467B-BD93-37EE934E5C59}"/>
                </a:ext>
              </a:extLst>
            </p:cNvPr>
            <p:cNvSpPr/>
            <p:nvPr/>
          </p:nvSpPr>
          <p:spPr>
            <a:xfrm>
              <a:off x="1662113" y="3276599"/>
              <a:ext cx="1290670" cy="1417424"/>
            </a:xfrm>
            <a:custGeom>
              <a:avLst/>
              <a:gdLst>
                <a:gd name="connsiteX0" fmla="*/ 300038 w 1290670"/>
                <a:gd name="connsiteY0" fmla="*/ 0 h 1417424"/>
                <a:gd name="connsiteX1" fmla="*/ 416826 w 1290670"/>
                <a:gd name="connsiteY1" fmla="*/ 23579 h 1417424"/>
                <a:gd name="connsiteX2" fmla="*/ 455369 w 1290670"/>
                <a:gd name="connsiteY2" fmla="*/ 44499 h 1417424"/>
                <a:gd name="connsiteX3" fmla="*/ 455770 w 1290670"/>
                <a:gd name="connsiteY3" fmla="*/ 43005 h 1417424"/>
                <a:gd name="connsiteX4" fmla="*/ 463565 w 1290670"/>
                <a:gd name="connsiteY4" fmla="*/ 48947 h 1417424"/>
                <a:gd name="connsiteX5" fmla="*/ 467792 w 1290670"/>
                <a:gd name="connsiteY5" fmla="*/ 51242 h 1417424"/>
                <a:gd name="connsiteX6" fmla="*/ 482590 w 1290670"/>
                <a:gd name="connsiteY6" fmla="*/ 63452 h 1417424"/>
                <a:gd name="connsiteX7" fmla="*/ 550782 w 1290670"/>
                <a:gd name="connsiteY7" fmla="*/ 115437 h 1417424"/>
                <a:gd name="connsiteX8" fmla="*/ 706793 w 1290670"/>
                <a:gd name="connsiteY8" fmla="*/ 203081 h 1417424"/>
                <a:gd name="connsiteX9" fmla="*/ 862152 w 1290670"/>
                <a:gd name="connsiteY9" fmla="*/ 258855 h 1417424"/>
                <a:gd name="connsiteX10" fmla="*/ 1043055 w 1290670"/>
                <a:gd name="connsiteY10" fmla="*/ 298329 h 1417424"/>
                <a:gd name="connsiteX11" fmla="*/ 1210293 w 1290670"/>
                <a:gd name="connsiteY11" fmla="*/ 348566 h 1417424"/>
                <a:gd name="connsiteX12" fmla="*/ 1290670 w 1290670"/>
                <a:gd name="connsiteY12" fmla="*/ 377802 h 1417424"/>
                <a:gd name="connsiteX13" fmla="*/ 1203704 w 1290670"/>
                <a:gd name="connsiteY13" fmla="*/ 402269 h 1417424"/>
                <a:gd name="connsiteX14" fmla="*/ 589069 w 1290670"/>
                <a:gd name="connsiteY14" fmla="*/ 913763 h 1417424"/>
                <a:gd name="connsiteX15" fmla="*/ 478315 w 1290670"/>
                <a:gd name="connsiteY15" fmla="*/ 1363440 h 1417424"/>
                <a:gd name="connsiteX16" fmla="*/ 480571 w 1290670"/>
                <a:gd name="connsiteY16" fmla="*/ 1417424 h 1417424"/>
                <a:gd name="connsiteX17" fmla="*/ 455194 w 1290670"/>
                <a:gd name="connsiteY17" fmla="*/ 1374369 h 1417424"/>
                <a:gd name="connsiteX18" fmla="*/ 295879 w 1290670"/>
                <a:gd name="connsiteY18" fmla="*/ 935442 h 1417424"/>
                <a:gd name="connsiteX19" fmla="*/ 280478 w 1290670"/>
                <a:gd name="connsiteY19" fmla="*/ 823171 h 1417424"/>
                <a:gd name="connsiteX20" fmla="*/ 277854 w 1290670"/>
                <a:gd name="connsiteY20" fmla="*/ 825318 h 1417424"/>
                <a:gd name="connsiteX21" fmla="*/ 159793 w 1290670"/>
                <a:gd name="connsiteY21" fmla="*/ 590594 h 1417424"/>
                <a:gd name="connsiteX22" fmla="*/ 108485 w 1290670"/>
                <a:gd name="connsiteY22" fmla="*/ 529198 h 1417424"/>
                <a:gd name="connsiteX23" fmla="*/ 87879 w 1290670"/>
                <a:gd name="connsiteY23" fmla="*/ 512197 h 1417424"/>
                <a:gd name="connsiteX24" fmla="*/ 0 w 1290670"/>
                <a:gd name="connsiteY24" fmla="*/ 300038 h 1417424"/>
                <a:gd name="connsiteX25" fmla="*/ 300038 w 1290670"/>
                <a:gd name="connsiteY25" fmla="*/ 0 h 14174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1290670" h="1417424">
                  <a:moveTo>
                    <a:pt x="300038" y="0"/>
                  </a:moveTo>
                  <a:cubicBezTo>
                    <a:pt x="341465" y="0"/>
                    <a:pt x="380930" y="8396"/>
                    <a:pt x="416826" y="23579"/>
                  </a:cubicBezTo>
                  <a:lnTo>
                    <a:pt x="455369" y="44499"/>
                  </a:lnTo>
                  <a:lnTo>
                    <a:pt x="455770" y="43005"/>
                  </a:lnTo>
                  <a:lnTo>
                    <a:pt x="463565" y="48947"/>
                  </a:lnTo>
                  <a:lnTo>
                    <a:pt x="467792" y="51242"/>
                  </a:lnTo>
                  <a:lnTo>
                    <a:pt x="482590" y="63452"/>
                  </a:lnTo>
                  <a:lnTo>
                    <a:pt x="550782" y="115437"/>
                  </a:lnTo>
                  <a:cubicBezTo>
                    <a:pt x="600240" y="148934"/>
                    <a:pt x="652475" y="178269"/>
                    <a:pt x="706793" y="203081"/>
                  </a:cubicBezTo>
                  <a:lnTo>
                    <a:pt x="862152" y="258855"/>
                  </a:lnTo>
                  <a:lnTo>
                    <a:pt x="1043055" y="298329"/>
                  </a:lnTo>
                  <a:cubicBezTo>
                    <a:pt x="1097011" y="312711"/>
                    <a:pt x="1152890" y="329478"/>
                    <a:pt x="1210293" y="348566"/>
                  </a:cubicBezTo>
                  <a:lnTo>
                    <a:pt x="1290670" y="377802"/>
                  </a:lnTo>
                  <a:lnTo>
                    <a:pt x="1203704" y="402269"/>
                  </a:lnTo>
                  <a:cubicBezTo>
                    <a:pt x="938709" y="490809"/>
                    <a:pt x="717112" y="665165"/>
                    <a:pt x="589069" y="913763"/>
                  </a:cubicBezTo>
                  <a:cubicBezTo>
                    <a:pt x="515902" y="1055820"/>
                    <a:pt x="480209" y="1208669"/>
                    <a:pt x="478315" y="1363440"/>
                  </a:cubicBezTo>
                  <a:lnTo>
                    <a:pt x="480571" y="1417424"/>
                  </a:lnTo>
                  <a:lnTo>
                    <a:pt x="455194" y="1374369"/>
                  </a:lnTo>
                  <a:cubicBezTo>
                    <a:pt x="379037" y="1229172"/>
                    <a:pt x="326304" y="1077681"/>
                    <a:pt x="295879" y="935442"/>
                  </a:cubicBezTo>
                  <a:lnTo>
                    <a:pt x="280478" y="823171"/>
                  </a:lnTo>
                  <a:lnTo>
                    <a:pt x="277854" y="825318"/>
                  </a:lnTo>
                  <a:cubicBezTo>
                    <a:pt x="252360" y="740846"/>
                    <a:pt x="212240" y="661276"/>
                    <a:pt x="159793" y="590594"/>
                  </a:cubicBezTo>
                  <a:lnTo>
                    <a:pt x="108485" y="529198"/>
                  </a:lnTo>
                  <a:lnTo>
                    <a:pt x="87879" y="512197"/>
                  </a:lnTo>
                  <a:cubicBezTo>
                    <a:pt x="33583" y="457901"/>
                    <a:pt x="0" y="382891"/>
                    <a:pt x="0" y="300038"/>
                  </a:cubicBezTo>
                  <a:cubicBezTo>
                    <a:pt x="0" y="134332"/>
                    <a:pt x="134332" y="0"/>
                    <a:pt x="300038" y="0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5" name="フリーフォーム: 図形 44">
              <a:extLst>
                <a:ext uri="{FF2B5EF4-FFF2-40B4-BE49-F238E27FC236}">
                  <a16:creationId xmlns:a16="http://schemas.microsoft.com/office/drawing/2014/main" id="{DF293B86-D4B3-4CF4-B7EE-3D9C9C7E9FCB}"/>
                </a:ext>
              </a:extLst>
            </p:cNvPr>
            <p:cNvSpPr/>
            <p:nvPr/>
          </p:nvSpPr>
          <p:spPr>
            <a:xfrm>
              <a:off x="1662113" y="3276599"/>
              <a:ext cx="615161" cy="442453"/>
            </a:xfrm>
            <a:custGeom>
              <a:avLst/>
              <a:gdLst>
                <a:gd name="connsiteX0" fmla="*/ 299755 w 615161"/>
                <a:gd name="connsiteY0" fmla="*/ 0 h 442453"/>
                <a:gd name="connsiteX1" fmla="*/ 416543 w 615161"/>
                <a:gd name="connsiteY1" fmla="*/ 23579 h 442453"/>
                <a:gd name="connsiteX2" fmla="*/ 455086 w 615161"/>
                <a:gd name="connsiteY2" fmla="*/ 44499 h 442453"/>
                <a:gd name="connsiteX3" fmla="*/ 455487 w 615161"/>
                <a:gd name="connsiteY3" fmla="*/ 43005 h 442453"/>
                <a:gd name="connsiteX4" fmla="*/ 463282 w 615161"/>
                <a:gd name="connsiteY4" fmla="*/ 48947 h 442453"/>
                <a:gd name="connsiteX5" fmla="*/ 467509 w 615161"/>
                <a:gd name="connsiteY5" fmla="*/ 51242 h 442453"/>
                <a:gd name="connsiteX6" fmla="*/ 482307 w 615161"/>
                <a:gd name="connsiteY6" fmla="*/ 63452 h 442453"/>
                <a:gd name="connsiteX7" fmla="*/ 550499 w 615161"/>
                <a:gd name="connsiteY7" fmla="*/ 115437 h 442453"/>
                <a:gd name="connsiteX8" fmla="*/ 615161 w 615161"/>
                <a:gd name="connsiteY8" fmla="*/ 151763 h 442453"/>
                <a:gd name="connsiteX9" fmla="*/ 613346 w 615161"/>
                <a:gd name="connsiteY9" fmla="*/ 169771 h 442453"/>
                <a:gd name="connsiteX10" fmla="*/ 278776 w 615161"/>
                <a:gd name="connsiteY10" fmla="*/ 442453 h 442453"/>
                <a:gd name="connsiteX11" fmla="*/ 37293 w 615161"/>
                <a:gd name="connsiteY11" fmla="*/ 342428 h 442453"/>
                <a:gd name="connsiteX12" fmla="*/ 0 w 615161"/>
                <a:gd name="connsiteY12" fmla="*/ 297228 h 442453"/>
                <a:gd name="connsiteX13" fmla="*/ 5813 w 615161"/>
                <a:gd name="connsiteY13" fmla="*/ 239570 h 442453"/>
                <a:gd name="connsiteX14" fmla="*/ 299755 w 615161"/>
                <a:gd name="connsiteY14" fmla="*/ 0 h 4424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615161" h="442453">
                  <a:moveTo>
                    <a:pt x="299755" y="0"/>
                  </a:moveTo>
                  <a:cubicBezTo>
                    <a:pt x="341182" y="0"/>
                    <a:pt x="380647" y="8396"/>
                    <a:pt x="416543" y="23579"/>
                  </a:cubicBezTo>
                  <a:lnTo>
                    <a:pt x="455086" y="44499"/>
                  </a:lnTo>
                  <a:lnTo>
                    <a:pt x="455487" y="43005"/>
                  </a:lnTo>
                  <a:lnTo>
                    <a:pt x="463282" y="48947"/>
                  </a:lnTo>
                  <a:lnTo>
                    <a:pt x="467509" y="51242"/>
                  </a:lnTo>
                  <a:lnTo>
                    <a:pt x="482307" y="63452"/>
                  </a:lnTo>
                  <a:lnTo>
                    <a:pt x="550499" y="115437"/>
                  </a:lnTo>
                  <a:lnTo>
                    <a:pt x="615161" y="151763"/>
                  </a:lnTo>
                  <a:lnTo>
                    <a:pt x="613346" y="169771"/>
                  </a:lnTo>
                  <a:cubicBezTo>
                    <a:pt x="581502" y="325391"/>
                    <a:pt x="443810" y="442453"/>
                    <a:pt x="278776" y="442453"/>
                  </a:cubicBezTo>
                  <a:cubicBezTo>
                    <a:pt x="184471" y="442453"/>
                    <a:pt x="99094" y="404229"/>
                    <a:pt x="37293" y="342428"/>
                  </a:cubicBezTo>
                  <a:lnTo>
                    <a:pt x="0" y="297228"/>
                  </a:lnTo>
                  <a:lnTo>
                    <a:pt x="5813" y="239570"/>
                  </a:lnTo>
                  <a:cubicBezTo>
                    <a:pt x="33790" y="102848"/>
                    <a:pt x="154762" y="0"/>
                    <a:pt x="299755" y="0"/>
                  </a:cubicBezTo>
                  <a:close/>
                </a:path>
              </a:pathLst>
            </a:custGeom>
            <a:solidFill>
              <a:srgbClr val="FF0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6" name="楕円 45">
              <a:extLst>
                <a:ext uri="{FF2B5EF4-FFF2-40B4-BE49-F238E27FC236}">
                  <a16:creationId xmlns:a16="http://schemas.microsoft.com/office/drawing/2014/main" id="{AE16912E-8A2B-4C24-A720-EC8A384C721F}"/>
                </a:ext>
              </a:extLst>
            </p:cNvPr>
            <p:cNvSpPr/>
            <p:nvPr/>
          </p:nvSpPr>
          <p:spPr>
            <a:xfrm>
              <a:off x="1835690" y="3390900"/>
              <a:ext cx="182880" cy="18288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7" name="楕円 46">
              <a:extLst>
                <a:ext uri="{FF2B5EF4-FFF2-40B4-BE49-F238E27FC236}">
                  <a16:creationId xmlns:a16="http://schemas.microsoft.com/office/drawing/2014/main" id="{BD832C71-F94E-412E-BE13-ECB840964BEB}"/>
                </a:ext>
              </a:extLst>
            </p:cNvPr>
            <p:cNvSpPr/>
            <p:nvPr/>
          </p:nvSpPr>
          <p:spPr>
            <a:xfrm>
              <a:off x="1859503" y="3414713"/>
              <a:ext cx="135254" cy="135254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8" name="楕円 47">
              <a:extLst>
                <a:ext uri="{FF2B5EF4-FFF2-40B4-BE49-F238E27FC236}">
                  <a16:creationId xmlns:a16="http://schemas.microsoft.com/office/drawing/2014/main" id="{92D30350-9723-4C89-807B-8FEDC883031C}"/>
                </a:ext>
              </a:extLst>
            </p:cNvPr>
            <p:cNvSpPr/>
            <p:nvPr/>
          </p:nvSpPr>
          <p:spPr>
            <a:xfrm>
              <a:off x="1892364" y="3438048"/>
              <a:ext cx="45720" cy="45720"/>
            </a:xfrm>
            <a:prstGeom prst="ellipse">
              <a:avLst/>
            </a:prstGeom>
            <a:solidFill>
              <a:schemeClr val="bg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9" name="フリーフォーム: 図形 48">
              <a:extLst>
                <a:ext uri="{FF2B5EF4-FFF2-40B4-BE49-F238E27FC236}">
                  <a16:creationId xmlns:a16="http://schemas.microsoft.com/office/drawing/2014/main" id="{0636BC4B-0A5B-48A2-83B5-C1707CF2233D}"/>
                </a:ext>
              </a:extLst>
            </p:cNvPr>
            <p:cNvSpPr/>
            <p:nvPr/>
          </p:nvSpPr>
          <p:spPr>
            <a:xfrm rot="5400000">
              <a:off x="1512852" y="3434311"/>
              <a:ext cx="169237" cy="265016"/>
            </a:xfrm>
            <a:custGeom>
              <a:avLst/>
              <a:gdLst>
                <a:gd name="connsiteX0" fmla="*/ 0 w 169237"/>
                <a:gd name="connsiteY0" fmla="*/ 44646 h 265016"/>
                <a:gd name="connsiteX1" fmla="*/ 45559 w 169237"/>
                <a:gd name="connsiteY1" fmla="*/ 7055 h 265016"/>
                <a:gd name="connsiteX2" fmla="*/ 59487 w 169237"/>
                <a:gd name="connsiteY2" fmla="*/ 0 h 265016"/>
                <a:gd name="connsiteX3" fmla="*/ 82598 w 169237"/>
                <a:gd name="connsiteY3" fmla="*/ 21717 h 265016"/>
                <a:gd name="connsiteX4" fmla="*/ 141446 w 169237"/>
                <a:gd name="connsiteY4" fmla="*/ 56636 h 265016"/>
                <a:gd name="connsiteX5" fmla="*/ 146829 w 169237"/>
                <a:gd name="connsiteY5" fmla="*/ 145061 h 265016"/>
                <a:gd name="connsiteX6" fmla="*/ 169237 w 169237"/>
                <a:gd name="connsiteY6" fmla="*/ 265015 h 265016"/>
                <a:gd name="connsiteX7" fmla="*/ 169237 w 169237"/>
                <a:gd name="connsiteY7" fmla="*/ 265016 h 265016"/>
                <a:gd name="connsiteX8" fmla="*/ 10356 w 169237"/>
                <a:gd name="connsiteY8" fmla="*/ 116822 h 2650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9237" h="265016">
                  <a:moveTo>
                    <a:pt x="0" y="44646"/>
                  </a:moveTo>
                  <a:lnTo>
                    <a:pt x="45559" y="7055"/>
                  </a:lnTo>
                  <a:lnTo>
                    <a:pt x="59487" y="0"/>
                  </a:lnTo>
                  <a:lnTo>
                    <a:pt x="82598" y="21717"/>
                  </a:lnTo>
                  <a:lnTo>
                    <a:pt x="141446" y="56636"/>
                  </a:lnTo>
                  <a:lnTo>
                    <a:pt x="146829" y="145061"/>
                  </a:lnTo>
                  <a:cubicBezTo>
                    <a:pt x="151809" y="185653"/>
                    <a:pt x="159278" y="225789"/>
                    <a:pt x="169237" y="265015"/>
                  </a:cubicBezTo>
                  <a:lnTo>
                    <a:pt x="169237" y="265016"/>
                  </a:lnTo>
                  <a:cubicBezTo>
                    <a:pt x="97813" y="265016"/>
                    <a:pt x="36532" y="203909"/>
                    <a:pt x="10356" y="116822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0" name="フリーフォーム: 図形 49">
              <a:extLst>
                <a:ext uri="{FF2B5EF4-FFF2-40B4-BE49-F238E27FC236}">
                  <a16:creationId xmlns:a16="http://schemas.microsoft.com/office/drawing/2014/main" id="{36C9262E-2F03-4EFD-91AF-F1666E64D4B2}"/>
                </a:ext>
              </a:extLst>
            </p:cNvPr>
            <p:cNvSpPr/>
            <p:nvPr/>
          </p:nvSpPr>
          <p:spPr>
            <a:xfrm rot="12664706">
              <a:off x="2634689" y="4008785"/>
              <a:ext cx="1467034" cy="953428"/>
            </a:xfrm>
            <a:custGeom>
              <a:avLst/>
              <a:gdLst>
                <a:gd name="connsiteX0" fmla="*/ 420572 w 1534666"/>
                <a:gd name="connsiteY0" fmla="*/ 261922 h 927942"/>
                <a:gd name="connsiteX1" fmla="*/ 290495 w 1534666"/>
                <a:gd name="connsiteY1" fmla="*/ 146939 h 927942"/>
                <a:gd name="connsiteX2" fmla="*/ 420572 w 1534666"/>
                <a:gd name="connsiteY2" fmla="*/ 31956 h 927942"/>
                <a:gd name="connsiteX3" fmla="*/ 420572 w 1534666"/>
                <a:gd name="connsiteY3" fmla="*/ 261921 h 927942"/>
                <a:gd name="connsiteX4" fmla="*/ 154963 w 1534666"/>
                <a:gd name="connsiteY4" fmla="*/ 441083 h 927942"/>
                <a:gd name="connsiteX5" fmla="*/ 24886 w 1534666"/>
                <a:gd name="connsiteY5" fmla="*/ 326100 h 927942"/>
                <a:gd name="connsiteX6" fmla="*/ 154963 w 1534666"/>
                <a:gd name="connsiteY6" fmla="*/ 211117 h 927942"/>
                <a:gd name="connsiteX7" fmla="*/ 154963 w 1534666"/>
                <a:gd name="connsiteY7" fmla="*/ 441082 h 927942"/>
                <a:gd name="connsiteX8" fmla="*/ 879529 w 1534666"/>
                <a:gd name="connsiteY8" fmla="*/ 229966 h 927942"/>
                <a:gd name="connsiteX9" fmla="*/ 749453 w 1534666"/>
                <a:gd name="connsiteY9" fmla="*/ 114983 h 927942"/>
                <a:gd name="connsiteX10" fmla="*/ 879529 w 1534666"/>
                <a:gd name="connsiteY10" fmla="*/ 0 h 927942"/>
                <a:gd name="connsiteX11" fmla="*/ 879530 w 1534666"/>
                <a:gd name="connsiteY11" fmla="*/ 229966 h 927942"/>
                <a:gd name="connsiteX12" fmla="*/ 642267 w 1534666"/>
                <a:gd name="connsiteY12" fmla="*/ 425405 h 927942"/>
                <a:gd name="connsiteX13" fmla="*/ 512190 w 1534666"/>
                <a:gd name="connsiteY13" fmla="*/ 310422 h 927942"/>
                <a:gd name="connsiteX14" fmla="*/ 642267 w 1534666"/>
                <a:gd name="connsiteY14" fmla="*/ 195439 h 927942"/>
                <a:gd name="connsiteX15" fmla="*/ 642267 w 1534666"/>
                <a:gd name="connsiteY15" fmla="*/ 425404 h 927942"/>
                <a:gd name="connsiteX16" fmla="*/ 389934 w 1534666"/>
                <a:gd name="connsiteY16" fmla="*/ 584907 h 927942"/>
                <a:gd name="connsiteX17" fmla="*/ 259857 w 1534666"/>
                <a:gd name="connsiteY17" fmla="*/ 469924 h 927942"/>
                <a:gd name="connsiteX18" fmla="*/ 389934 w 1534666"/>
                <a:gd name="connsiteY18" fmla="*/ 354941 h 927942"/>
                <a:gd name="connsiteX19" fmla="*/ 389934 w 1534666"/>
                <a:gd name="connsiteY19" fmla="*/ 584906 h 927942"/>
                <a:gd name="connsiteX20" fmla="*/ 130077 w 1534666"/>
                <a:gd name="connsiteY20" fmla="*/ 793430 h 927942"/>
                <a:gd name="connsiteX21" fmla="*/ 0 w 1534666"/>
                <a:gd name="connsiteY21" fmla="*/ 678447 h 927942"/>
                <a:gd name="connsiteX22" fmla="*/ 130077 w 1534666"/>
                <a:gd name="connsiteY22" fmla="*/ 563464 h 927942"/>
                <a:gd name="connsiteX23" fmla="*/ 130077 w 1534666"/>
                <a:gd name="connsiteY23" fmla="*/ 793429 h 927942"/>
                <a:gd name="connsiteX24" fmla="*/ 1101224 w 1534666"/>
                <a:gd name="connsiteY24" fmla="*/ 393449 h 927942"/>
                <a:gd name="connsiteX25" fmla="*/ 971147 w 1534666"/>
                <a:gd name="connsiteY25" fmla="*/ 278466 h 927942"/>
                <a:gd name="connsiteX26" fmla="*/ 1101224 w 1534666"/>
                <a:gd name="connsiteY26" fmla="*/ 163483 h 927942"/>
                <a:gd name="connsiteX27" fmla="*/ 1101224 w 1534666"/>
                <a:gd name="connsiteY27" fmla="*/ 393449 h 927942"/>
                <a:gd name="connsiteX28" fmla="*/ 848891 w 1534666"/>
                <a:gd name="connsiteY28" fmla="*/ 552951 h 927942"/>
                <a:gd name="connsiteX29" fmla="*/ 718814 w 1534666"/>
                <a:gd name="connsiteY29" fmla="*/ 437968 h 927942"/>
                <a:gd name="connsiteX30" fmla="*/ 848891 w 1534666"/>
                <a:gd name="connsiteY30" fmla="*/ 322985 h 927942"/>
                <a:gd name="connsiteX31" fmla="*/ 848891 w 1534666"/>
                <a:gd name="connsiteY31" fmla="*/ 552950 h 927942"/>
                <a:gd name="connsiteX32" fmla="*/ 1350876 w 1534666"/>
                <a:gd name="connsiteY32" fmla="*/ 254099 h 927942"/>
                <a:gd name="connsiteX33" fmla="*/ 1220799 w 1534666"/>
                <a:gd name="connsiteY33" fmla="*/ 139116 h 927942"/>
                <a:gd name="connsiteX34" fmla="*/ 1350876 w 1534666"/>
                <a:gd name="connsiteY34" fmla="*/ 24133 h 927942"/>
                <a:gd name="connsiteX35" fmla="*/ 1350876 w 1534666"/>
                <a:gd name="connsiteY35" fmla="*/ 254099 h 927942"/>
                <a:gd name="connsiteX36" fmla="*/ 617381 w 1534666"/>
                <a:gd name="connsiteY36" fmla="*/ 777752 h 927942"/>
                <a:gd name="connsiteX37" fmla="*/ 487304 w 1534666"/>
                <a:gd name="connsiteY37" fmla="*/ 662769 h 927942"/>
                <a:gd name="connsiteX38" fmla="*/ 617381 w 1534666"/>
                <a:gd name="connsiteY38" fmla="*/ 547786 h 927942"/>
                <a:gd name="connsiteX39" fmla="*/ 617381 w 1534666"/>
                <a:gd name="connsiteY39" fmla="*/ 777751 h 927942"/>
                <a:gd name="connsiteX40" fmla="*/ 392798 w 1534666"/>
                <a:gd name="connsiteY40" fmla="*/ 927942 h 927942"/>
                <a:gd name="connsiteX41" fmla="*/ 262721 w 1534666"/>
                <a:gd name="connsiteY41" fmla="*/ 812959 h 927942"/>
                <a:gd name="connsiteX42" fmla="*/ 392797 w 1534666"/>
                <a:gd name="connsiteY42" fmla="*/ 697976 h 927942"/>
                <a:gd name="connsiteX43" fmla="*/ 392797 w 1534666"/>
                <a:gd name="connsiteY43" fmla="*/ 927941 h 927942"/>
                <a:gd name="connsiteX44" fmla="*/ 1534666 w 1534666"/>
                <a:gd name="connsiteY44" fmla="*/ 399115 h 927942"/>
                <a:gd name="connsiteX45" fmla="*/ 1404589 w 1534666"/>
                <a:gd name="connsiteY45" fmla="*/ 284132 h 927942"/>
                <a:gd name="connsiteX46" fmla="*/ 1534666 w 1534666"/>
                <a:gd name="connsiteY46" fmla="*/ 169149 h 927942"/>
                <a:gd name="connsiteX47" fmla="*/ 1534666 w 1534666"/>
                <a:gd name="connsiteY47" fmla="*/ 399114 h 927942"/>
                <a:gd name="connsiteX48" fmla="*/ 1320477 w 1534666"/>
                <a:gd name="connsiteY48" fmla="*/ 572699 h 927942"/>
                <a:gd name="connsiteX49" fmla="*/ 1190400 w 1534666"/>
                <a:gd name="connsiteY49" fmla="*/ 457716 h 927942"/>
                <a:gd name="connsiteX50" fmla="*/ 1320477 w 1534666"/>
                <a:gd name="connsiteY50" fmla="*/ 342733 h 927942"/>
                <a:gd name="connsiteX51" fmla="*/ 1320477 w 1534666"/>
                <a:gd name="connsiteY51" fmla="*/ 572698 h 927942"/>
                <a:gd name="connsiteX52" fmla="*/ 1076338 w 1534666"/>
                <a:gd name="connsiteY52" fmla="*/ 745796 h 927942"/>
                <a:gd name="connsiteX53" fmla="*/ 946261 w 1534666"/>
                <a:gd name="connsiteY53" fmla="*/ 630813 h 927942"/>
                <a:gd name="connsiteX54" fmla="*/ 1076338 w 1534666"/>
                <a:gd name="connsiteY54" fmla="*/ 515830 h 927942"/>
                <a:gd name="connsiteX55" fmla="*/ 1076338 w 1534666"/>
                <a:gd name="connsiteY55" fmla="*/ 745795 h 927942"/>
                <a:gd name="connsiteX56" fmla="*/ 851755 w 1534666"/>
                <a:gd name="connsiteY56" fmla="*/ 895987 h 927942"/>
                <a:gd name="connsiteX57" fmla="*/ 721678 w 1534666"/>
                <a:gd name="connsiteY57" fmla="*/ 781004 h 927942"/>
                <a:gd name="connsiteX58" fmla="*/ 851755 w 1534666"/>
                <a:gd name="connsiteY58" fmla="*/ 666021 h 927942"/>
                <a:gd name="connsiteX59" fmla="*/ 851755 w 1534666"/>
                <a:gd name="connsiteY59" fmla="*/ 895986 h 927942"/>
                <a:gd name="connsiteX60" fmla="*/ 1508102 w 1534666"/>
                <a:gd name="connsiteY60" fmla="*/ 730229 h 927942"/>
                <a:gd name="connsiteX61" fmla="*/ 1378025 w 1534666"/>
                <a:gd name="connsiteY61" fmla="*/ 615246 h 927942"/>
                <a:gd name="connsiteX62" fmla="*/ 1508102 w 1534666"/>
                <a:gd name="connsiteY62" fmla="*/ 500263 h 927942"/>
                <a:gd name="connsiteX63" fmla="*/ 1508102 w 1534666"/>
                <a:gd name="connsiteY63" fmla="*/ 730228 h 927942"/>
                <a:gd name="connsiteX64" fmla="*/ 1292238 w 1534666"/>
                <a:gd name="connsiteY64" fmla="*/ 882581 h 927942"/>
                <a:gd name="connsiteX65" fmla="*/ 1162161 w 1534666"/>
                <a:gd name="connsiteY65" fmla="*/ 767598 h 927942"/>
                <a:gd name="connsiteX66" fmla="*/ 1292238 w 1534666"/>
                <a:gd name="connsiteY66" fmla="*/ 652615 h 927942"/>
                <a:gd name="connsiteX67" fmla="*/ 1292238 w 1534666"/>
                <a:gd name="connsiteY67" fmla="*/ 882580 h 927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</a:cxnLst>
              <a:rect l="l" t="t" r="r" b="b"/>
              <a:pathLst>
                <a:path w="1534666" h="927942">
                  <a:moveTo>
                    <a:pt x="420572" y="261922"/>
                  </a:moveTo>
                  <a:cubicBezTo>
                    <a:pt x="348732" y="261922"/>
                    <a:pt x="290495" y="210442"/>
                    <a:pt x="290495" y="146939"/>
                  </a:cubicBezTo>
                  <a:cubicBezTo>
                    <a:pt x="290495" y="83436"/>
                    <a:pt x="348732" y="31956"/>
                    <a:pt x="420572" y="31956"/>
                  </a:cubicBezTo>
                  <a:cubicBezTo>
                    <a:pt x="357953" y="98619"/>
                    <a:pt x="357953" y="195258"/>
                    <a:pt x="420572" y="261921"/>
                  </a:cubicBezTo>
                  <a:close/>
                  <a:moveTo>
                    <a:pt x="154963" y="441083"/>
                  </a:moveTo>
                  <a:cubicBezTo>
                    <a:pt x="83123" y="441083"/>
                    <a:pt x="24886" y="389603"/>
                    <a:pt x="24886" y="326100"/>
                  </a:cubicBezTo>
                  <a:cubicBezTo>
                    <a:pt x="24886" y="262597"/>
                    <a:pt x="83123" y="211117"/>
                    <a:pt x="154963" y="211117"/>
                  </a:cubicBezTo>
                  <a:cubicBezTo>
                    <a:pt x="92344" y="277780"/>
                    <a:pt x="92344" y="374419"/>
                    <a:pt x="154963" y="441082"/>
                  </a:cubicBezTo>
                  <a:close/>
                  <a:moveTo>
                    <a:pt x="879529" y="229966"/>
                  </a:moveTo>
                  <a:cubicBezTo>
                    <a:pt x="807689" y="229966"/>
                    <a:pt x="749453" y="178487"/>
                    <a:pt x="749453" y="114983"/>
                  </a:cubicBezTo>
                  <a:cubicBezTo>
                    <a:pt x="749452" y="51480"/>
                    <a:pt x="807689" y="0"/>
                    <a:pt x="879529" y="0"/>
                  </a:cubicBezTo>
                  <a:cubicBezTo>
                    <a:pt x="816911" y="66664"/>
                    <a:pt x="816911" y="163302"/>
                    <a:pt x="879530" y="229966"/>
                  </a:cubicBezTo>
                  <a:close/>
                  <a:moveTo>
                    <a:pt x="642267" y="425405"/>
                  </a:moveTo>
                  <a:cubicBezTo>
                    <a:pt x="570427" y="425405"/>
                    <a:pt x="512190" y="373925"/>
                    <a:pt x="512190" y="310422"/>
                  </a:cubicBezTo>
                  <a:cubicBezTo>
                    <a:pt x="512190" y="246919"/>
                    <a:pt x="570427" y="195439"/>
                    <a:pt x="642267" y="195439"/>
                  </a:cubicBezTo>
                  <a:cubicBezTo>
                    <a:pt x="579648" y="262102"/>
                    <a:pt x="579648" y="358741"/>
                    <a:pt x="642267" y="425404"/>
                  </a:cubicBezTo>
                  <a:close/>
                  <a:moveTo>
                    <a:pt x="389934" y="584907"/>
                  </a:moveTo>
                  <a:cubicBezTo>
                    <a:pt x="318094" y="584907"/>
                    <a:pt x="259857" y="533427"/>
                    <a:pt x="259857" y="469924"/>
                  </a:cubicBezTo>
                  <a:cubicBezTo>
                    <a:pt x="259857" y="406421"/>
                    <a:pt x="318094" y="354941"/>
                    <a:pt x="389934" y="354941"/>
                  </a:cubicBezTo>
                  <a:cubicBezTo>
                    <a:pt x="327315" y="421604"/>
                    <a:pt x="327315" y="518243"/>
                    <a:pt x="389934" y="584906"/>
                  </a:cubicBezTo>
                  <a:close/>
                  <a:moveTo>
                    <a:pt x="130077" y="793430"/>
                  </a:moveTo>
                  <a:cubicBezTo>
                    <a:pt x="58237" y="793430"/>
                    <a:pt x="0" y="741950"/>
                    <a:pt x="0" y="678447"/>
                  </a:cubicBezTo>
                  <a:cubicBezTo>
                    <a:pt x="0" y="614944"/>
                    <a:pt x="58237" y="563464"/>
                    <a:pt x="130077" y="563464"/>
                  </a:cubicBezTo>
                  <a:cubicBezTo>
                    <a:pt x="67458" y="630127"/>
                    <a:pt x="67458" y="726766"/>
                    <a:pt x="130077" y="793429"/>
                  </a:cubicBezTo>
                  <a:close/>
                  <a:moveTo>
                    <a:pt x="1101224" y="393449"/>
                  </a:moveTo>
                  <a:cubicBezTo>
                    <a:pt x="1029384" y="393449"/>
                    <a:pt x="971147" y="341970"/>
                    <a:pt x="971147" y="278466"/>
                  </a:cubicBezTo>
                  <a:cubicBezTo>
                    <a:pt x="971147" y="214963"/>
                    <a:pt x="1029384" y="163483"/>
                    <a:pt x="1101224" y="163483"/>
                  </a:cubicBezTo>
                  <a:cubicBezTo>
                    <a:pt x="1038605" y="230147"/>
                    <a:pt x="1038605" y="326785"/>
                    <a:pt x="1101224" y="393449"/>
                  </a:cubicBezTo>
                  <a:close/>
                  <a:moveTo>
                    <a:pt x="848891" y="552951"/>
                  </a:moveTo>
                  <a:cubicBezTo>
                    <a:pt x="777051" y="552951"/>
                    <a:pt x="718814" y="501471"/>
                    <a:pt x="718814" y="437968"/>
                  </a:cubicBezTo>
                  <a:cubicBezTo>
                    <a:pt x="718814" y="374465"/>
                    <a:pt x="777051" y="322985"/>
                    <a:pt x="848891" y="322985"/>
                  </a:cubicBezTo>
                  <a:cubicBezTo>
                    <a:pt x="786272" y="389648"/>
                    <a:pt x="786272" y="486287"/>
                    <a:pt x="848891" y="552950"/>
                  </a:cubicBezTo>
                  <a:close/>
                  <a:moveTo>
                    <a:pt x="1350876" y="254099"/>
                  </a:moveTo>
                  <a:cubicBezTo>
                    <a:pt x="1279036" y="254099"/>
                    <a:pt x="1220799" y="202620"/>
                    <a:pt x="1220799" y="139116"/>
                  </a:cubicBezTo>
                  <a:cubicBezTo>
                    <a:pt x="1220799" y="75613"/>
                    <a:pt x="1279036" y="24133"/>
                    <a:pt x="1350876" y="24133"/>
                  </a:cubicBezTo>
                  <a:cubicBezTo>
                    <a:pt x="1288257" y="90797"/>
                    <a:pt x="1288257" y="187435"/>
                    <a:pt x="1350876" y="254099"/>
                  </a:cubicBezTo>
                  <a:close/>
                  <a:moveTo>
                    <a:pt x="617381" y="777752"/>
                  </a:moveTo>
                  <a:cubicBezTo>
                    <a:pt x="545541" y="777752"/>
                    <a:pt x="487304" y="726272"/>
                    <a:pt x="487304" y="662769"/>
                  </a:cubicBezTo>
                  <a:cubicBezTo>
                    <a:pt x="487304" y="599266"/>
                    <a:pt x="545541" y="547786"/>
                    <a:pt x="617381" y="547786"/>
                  </a:cubicBezTo>
                  <a:cubicBezTo>
                    <a:pt x="554762" y="614449"/>
                    <a:pt x="554762" y="711088"/>
                    <a:pt x="617381" y="777751"/>
                  </a:cubicBezTo>
                  <a:close/>
                  <a:moveTo>
                    <a:pt x="392798" y="927942"/>
                  </a:moveTo>
                  <a:cubicBezTo>
                    <a:pt x="320957" y="927942"/>
                    <a:pt x="262721" y="876462"/>
                    <a:pt x="262721" y="812959"/>
                  </a:cubicBezTo>
                  <a:cubicBezTo>
                    <a:pt x="262720" y="749456"/>
                    <a:pt x="320957" y="697976"/>
                    <a:pt x="392797" y="697976"/>
                  </a:cubicBezTo>
                  <a:cubicBezTo>
                    <a:pt x="330179" y="764639"/>
                    <a:pt x="330179" y="861278"/>
                    <a:pt x="392797" y="927941"/>
                  </a:cubicBezTo>
                  <a:close/>
                  <a:moveTo>
                    <a:pt x="1534666" y="399115"/>
                  </a:moveTo>
                  <a:cubicBezTo>
                    <a:pt x="1462826" y="399115"/>
                    <a:pt x="1404589" y="347635"/>
                    <a:pt x="1404589" y="284132"/>
                  </a:cubicBezTo>
                  <a:cubicBezTo>
                    <a:pt x="1404589" y="220629"/>
                    <a:pt x="1462826" y="169149"/>
                    <a:pt x="1534666" y="169149"/>
                  </a:cubicBezTo>
                  <a:cubicBezTo>
                    <a:pt x="1472047" y="235812"/>
                    <a:pt x="1472047" y="332451"/>
                    <a:pt x="1534666" y="399114"/>
                  </a:cubicBezTo>
                  <a:close/>
                  <a:moveTo>
                    <a:pt x="1320477" y="572699"/>
                  </a:moveTo>
                  <a:cubicBezTo>
                    <a:pt x="1248637" y="572699"/>
                    <a:pt x="1190400" y="521219"/>
                    <a:pt x="1190400" y="457716"/>
                  </a:cubicBezTo>
                  <a:cubicBezTo>
                    <a:pt x="1190400" y="394213"/>
                    <a:pt x="1248637" y="342733"/>
                    <a:pt x="1320477" y="342733"/>
                  </a:cubicBezTo>
                  <a:cubicBezTo>
                    <a:pt x="1257858" y="409396"/>
                    <a:pt x="1257858" y="506035"/>
                    <a:pt x="1320477" y="572698"/>
                  </a:cubicBezTo>
                  <a:close/>
                  <a:moveTo>
                    <a:pt x="1076338" y="745796"/>
                  </a:moveTo>
                  <a:cubicBezTo>
                    <a:pt x="1004498" y="745796"/>
                    <a:pt x="946261" y="694316"/>
                    <a:pt x="946261" y="630813"/>
                  </a:cubicBezTo>
                  <a:cubicBezTo>
                    <a:pt x="946261" y="567310"/>
                    <a:pt x="1004498" y="515830"/>
                    <a:pt x="1076338" y="515830"/>
                  </a:cubicBezTo>
                  <a:cubicBezTo>
                    <a:pt x="1013719" y="582493"/>
                    <a:pt x="1013719" y="679132"/>
                    <a:pt x="1076338" y="745795"/>
                  </a:cubicBezTo>
                  <a:close/>
                  <a:moveTo>
                    <a:pt x="851755" y="895987"/>
                  </a:moveTo>
                  <a:cubicBezTo>
                    <a:pt x="779915" y="895987"/>
                    <a:pt x="721678" y="844507"/>
                    <a:pt x="721678" y="781004"/>
                  </a:cubicBezTo>
                  <a:cubicBezTo>
                    <a:pt x="721678" y="717501"/>
                    <a:pt x="779915" y="666021"/>
                    <a:pt x="851755" y="666021"/>
                  </a:cubicBezTo>
                  <a:cubicBezTo>
                    <a:pt x="789136" y="732684"/>
                    <a:pt x="789136" y="829323"/>
                    <a:pt x="851755" y="895986"/>
                  </a:cubicBezTo>
                  <a:close/>
                  <a:moveTo>
                    <a:pt x="1508102" y="730229"/>
                  </a:moveTo>
                  <a:cubicBezTo>
                    <a:pt x="1436262" y="730229"/>
                    <a:pt x="1378025" y="678749"/>
                    <a:pt x="1378025" y="615246"/>
                  </a:cubicBezTo>
                  <a:cubicBezTo>
                    <a:pt x="1378025" y="551743"/>
                    <a:pt x="1436262" y="500263"/>
                    <a:pt x="1508102" y="500263"/>
                  </a:cubicBezTo>
                  <a:cubicBezTo>
                    <a:pt x="1445483" y="566926"/>
                    <a:pt x="1445483" y="663565"/>
                    <a:pt x="1508102" y="730228"/>
                  </a:cubicBezTo>
                  <a:close/>
                  <a:moveTo>
                    <a:pt x="1292238" y="882581"/>
                  </a:moveTo>
                  <a:cubicBezTo>
                    <a:pt x="1220398" y="882581"/>
                    <a:pt x="1162161" y="831101"/>
                    <a:pt x="1162161" y="767598"/>
                  </a:cubicBezTo>
                  <a:cubicBezTo>
                    <a:pt x="1162161" y="704095"/>
                    <a:pt x="1220398" y="652615"/>
                    <a:pt x="1292238" y="652615"/>
                  </a:cubicBezTo>
                  <a:cubicBezTo>
                    <a:pt x="1229619" y="719278"/>
                    <a:pt x="1229619" y="815917"/>
                    <a:pt x="1292238" y="88258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51" name="グループ化 50">
            <a:extLst>
              <a:ext uri="{FF2B5EF4-FFF2-40B4-BE49-F238E27FC236}">
                <a16:creationId xmlns:a16="http://schemas.microsoft.com/office/drawing/2014/main" id="{B53B051F-B7B3-4386-9571-3810894C52C3}"/>
              </a:ext>
            </a:extLst>
          </p:cNvPr>
          <p:cNvGrpSpPr/>
          <p:nvPr/>
        </p:nvGrpSpPr>
        <p:grpSpPr>
          <a:xfrm>
            <a:off x="811679" y="1189438"/>
            <a:ext cx="2449090" cy="1855990"/>
            <a:chOff x="3685011" y="1117255"/>
            <a:chExt cx="2639589" cy="2000356"/>
          </a:xfrm>
        </p:grpSpPr>
        <p:sp>
          <p:nvSpPr>
            <p:cNvPr id="52" name="楕円 79">
              <a:extLst>
                <a:ext uri="{FF2B5EF4-FFF2-40B4-BE49-F238E27FC236}">
                  <a16:creationId xmlns:a16="http://schemas.microsoft.com/office/drawing/2014/main" id="{17BB2B4E-5D88-49E8-B8B3-216BEE4C493E}"/>
                </a:ext>
              </a:extLst>
            </p:cNvPr>
            <p:cNvSpPr/>
            <p:nvPr/>
          </p:nvSpPr>
          <p:spPr>
            <a:xfrm rot="10800000">
              <a:off x="4738363" y="1117255"/>
              <a:ext cx="532883" cy="828611"/>
            </a:xfrm>
            <a:custGeom>
              <a:avLst/>
              <a:gdLst>
                <a:gd name="connsiteX0" fmla="*/ 0 w 1155940"/>
                <a:gd name="connsiteY0" fmla="*/ 608163 h 1216325"/>
                <a:gd name="connsiteX1" fmla="*/ 577970 w 1155940"/>
                <a:gd name="connsiteY1" fmla="*/ 0 h 1216325"/>
                <a:gd name="connsiteX2" fmla="*/ 1155940 w 1155940"/>
                <a:gd name="connsiteY2" fmla="*/ 608163 h 1216325"/>
                <a:gd name="connsiteX3" fmla="*/ 577970 w 1155940"/>
                <a:gd name="connsiteY3" fmla="*/ 1216326 h 1216325"/>
                <a:gd name="connsiteX4" fmla="*/ 0 w 1155940"/>
                <a:gd name="connsiteY4" fmla="*/ 608163 h 1216325"/>
                <a:gd name="connsiteX0" fmla="*/ 92 w 1156032"/>
                <a:gd name="connsiteY0" fmla="*/ 608163 h 2277375"/>
                <a:gd name="connsiteX1" fmla="*/ 578062 w 1156032"/>
                <a:gd name="connsiteY1" fmla="*/ 0 h 2277375"/>
                <a:gd name="connsiteX2" fmla="*/ 1156032 w 1156032"/>
                <a:gd name="connsiteY2" fmla="*/ 608163 h 2277375"/>
                <a:gd name="connsiteX3" fmla="*/ 612567 w 1156032"/>
                <a:gd name="connsiteY3" fmla="*/ 2277375 h 2277375"/>
                <a:gd name="connsiteX4" fmla="*/ 92 w 1156032"/>
                <a:gd name="connsiteY4" fmla="*/ 608163 h 2277375"/>
                <a:gd name="connsiteX0" fmla="*/ 92 w 1156032"/>
                <a:gd name="connsiteY0" fmla="*/ 608163 h 2277375"/>
                <a:gd name="connsiteX1" fmla="*/ 578062 w 1156032"/>
                <a:gd name="connsiteY1" fmla="*/ 0 h 2277375"/>
                <a:gd name="connsiteX2" fmla="*/ 1156032 w 1156032"/>
                <a:gd name="connsiteY2" fmla="*/ 608163 h 2277375"/>
                <a:gd name="connsiteX3" fmla="*/ 612567 w 1156032"/>
                <a:gd name="connsiteY3" fmla="*/ 2277375 h 2277375"/>
                <a:gd name="connsiteX4" fmla="*/ 92 w 1156032"/>
                <a:gd name="connsiteY4" fmla="*/ 608163 h 2277375"/>
                <a:gd name="connsiteX0" fmla="*/ 92 w 1156032"/>
                <a:gd name="connsiteY0" fmla="*/ 608163 h 2277375"/>
                <a:gd name="connsiteX1" fmla="*/ 578062 w 1156032"/>
                <a:gd name="connsiteY1" fmla="*/ 0 h 2277375"/>
                <a:gd name="connsiteX2" fmla="*/ 1156032 w 1156032"/>
                <a:gd name="connsiteY2" fmla="*/ 608163 h 2277375"/>
                <a:gd name="connsiteX3" fmla="*/ 612567 w 1156032"/>
                <a:gd name="connsiteY3" fmla="*/ 2277375 h 2277375"/>
                <a:gd name="connsiteX4" fmla="*/ 92 w 1156032"/>
                <a:gd name="connsiteY4" fmla="*/ 608163 h 2277375"/>
                <a:gd name="connsiteX0" fmla="*/ 92 w 1156032"/>
                <a:gd name="connsiteY0" fmla="*/ 608163 h 2277375"/>
                <a:gd name="connsiteX1" fmla="*/ 578062 w 1156032"/>
                <a:gd name="connsiteY1" fmla="*/ 0 h 2277375"/>
                <a:gd name="connsiteX2" fmla="*/ 1156032 w 1156032"/>
                <a:gd name="connsiteY2" fmla="*/ 608163 h 2277375"/>
                <a:gd name="connsiteX3" fmla="*/ 612567 w 1156032"/>
                <a:gd name="connsiteY3" fmla="*/ 2277375 h 2277375"/>
                <a:gd name="connsiteX4" fmla="*/ 92 w 1156032"/>
                <a:gd name="connsiteY4" fmla="*/ 608163 h 2277375"/>
                <a:gd name="connsiteX0" fmla="*/ 92 w 1156032"/>
                <a:gd name="connsiteY0" fmla="*/ 608163 h 2277375"/>
                <a:gd name="connsiteX1" fmla="*/ 578062 w 1156032"/>
                <a:gd name="connsiteY1" fmla="*/ 0 h 2277375"/>
                <a:gd name="connsiteX2" fmla="*/ 1156032 w 1156032"/>
                <a:gd name="connsiteY2" fmla="*/ 608163 h 2277375"/>
                <a:gd name="connsiteX3" fmla="*/ 612567 w 1156032"/>
                <a:gd name="connsiteY3" fmla="*/ 2277375 h 2277375"/>
                <a:gd name="connsiteX4" fmla="*/ 92 w 1156032"/>
                <a:gd name="connsiteY4" fmla="*/ 608163 h 2277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56032" h="2277375">
                  <a:moveTo>
                    <a:pt x="92" y="608163"/>
                  </a:moveTo>
                  <a:cubicBezTo>
                    <a:pt x="-5659" y="228601"/>
                    <a:pt x="258858" y="0"/>
                    <a:pt x="578062" y="0"/>
                  </a:cubicBezTo>
                  <a:cubicBezTo>
                    <a:pt x="897266" y="0"/>
                    <a:pt x="1156032" y="272284"/>
                    <a:pt x="1156032" y="608163"/>
                  </a:cubicBezTo>
                  <a:cubicBezTo>
                    <a:pt x="1156032" y="944042"/>
                    <a:pt x="750616" y="1915066"/>
                    <a:pt x="612567" y="2277375"/>
                  </a:cubicBezTo>
                  <a:cubicBezTo>
                    <a:pt x="500397" y="1923693"/>
                    <a:pt x="5843" y="987725"/>
                    <a:pt x="92" y="608163"/>
                  </a:cubicBezTo>
                  <a:close/>
                </a:path>
              </a:pathLst>
            </a:custGeom>
            <a:solidFill>
              <a:srgbClr val="92D05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3" name="楕円 79">
              <a:extLst>
                <a:ext uri="{FF2B5EF4-FFF2-40B4-BE49-F238E27FC236}">
                  <a16:creationId xmlns:a16="http://schemas.microsoft.com/office/drawing/2014/main" id="{00785E7D-9A6D-4263-BE63-24EF51A62466}"/>
                </a:ext>
              </a:extLst>
            </p:cNvPr>
            <p:cNvSpPr/>
            <p:nvPr/>
          </p:nvSpPr>
          <p:spPr>
            <a:xfrm rot="18900000" flipV="1">
              <a:off x="4107172" y="1188335"/>
              <a:ext cx="461492" cy="841894"/>
            </a:xfrm>
            <a:custGeom>
              <a:avLst/>
              <a:gdLst>
                <a:gd name="connsiteX0" fmla="*/ 0 w 1155940"/>
                <a:gd name="connsiteY0" fmla="*/ 608163 h 1216325"/>
                <a:gd name="connsiteX1" fmla="*/ 577970 w 1155940"/>
                <a:gd name="connsiteY1" fmla="*/ 0 h 1216325"/>
                <a:gd name="connsiteX2" fmla="*/ 1155940 w 1155940"/>
                <a:gd name="connsiteY2" fmla="*/ 608163 h 1216325"/>
                <a:gd name="connsiteX3" fmla="*/ 577970 w 1155940"/>
                <a:gd name="connsiteY3" fmla="*/ 1216326 h 1216325"/>
                <a:gd name="connsiteX4" fmla="*/ 0 w 1155940"/>
                <a:gd name="connsiteY4" fmla="*/ 608163 h 1216325"/>
                <a:gd name="connsiteX0" fmla="*/ 92 w 1156032"/>
                <a:gd name="connsiteY0" fmla="*/ 608163 h 2277375"/>
                <a:gd name="connsiteX1" fmla="*/ 578062 w 1156032"/>
                <a:gd name="connsiteY1" fmla="*/ 0 h 2277375"/>
                <a:gd name="connsiteX2" fmla="*/ 1156032 w 1156032"/>
                <a:gd name="connsiteY2" fmla="*/ 608163 h 2277375"/>
                <a:gd name="connsiteX3" fmla="*/ 612567 w 1156032"/>
                <a:gd name="connsiteY3" fmla="*/ 2277375 h 2277375"/>
                <a:gd name="connsiteX4" fmla="*/ 92 w 1156032"/>
                <a:gd name="connsiteY4" fmla="*/ 608163 h 2277375"/>
                <a:gd name="connsiteX0" fmla="*/ 92 w 1156032"/>
                <a:gd name="connsiteY0" fmla="*/ 608163 h 2277375"/>
                <a:gd name="connsiteX1" fmla="*/ 578062 w 1156032"/>
                <a:gd name="connsiteY1" fmla="*/ 0 h 2277375"/>
                <a:gd name="connsiteX2" fmla="*/ 1156032 w 1156032"/>
                <a:gd name="connsiteY2" fmla="*/ 608163 h 2277375"/>
                <a:gd name="connsiteX3" fmla="*/ 612567 w 1156032"/>
                <a:gd name="connsiteY3" fmla="*/ 2277375 h 2277375"/>
                <a:gd name="connsiteX4" fmla="*/ 92 w 1156032"/>
                <a:gd name="connsiteY4" fmla="*/ 608163 h 2277375"/>
                <a:gd name="connsiteX0" fmla="*/ 92 w 1156032"/>
                <a:gd name="connsiteY0" fmla="*/ 608163 h 2277375"/>
                <a:gd name="connsiteX1" fmla="*/ 578062 w 1156032"/>
                <a:gd name="connsiteY1" fmla="*/ 0 h 2277375"/>
                <a:gd name="connsiteX2" fmla="*/ 1156032 w 1156032"/>
                <a:gd name="connsiteY2" fmla="*/ 608163 h 2277375"/>
                <a:gd name="connsiteX3" fmla="*/ 612567 w 1156032"/>
                <a:gd name="connsiteY3" fmla="*/ 2277375 h 2277375"/>
                <a:gd name="connsiteX4" fmla="*/ 92 w 1156032"/>
                <a:gd name="connsiteY4" fmla="*/ 608163 h 2277375"/>
                <a:gd name="connsiteX0" fmla="*/ 92 w 1156032"/>
                <a:gd name="connsiteY0" fmla="*/ 608163 h 2277375"/>
                <a:gd name="connsiteX1" fmla="*/ 578062 w 1156032"/>
                <a:gd name="connsiteY1" fmla="*/ 0 h 2277375"/>
                <a:gd name="connsiteX2" fmla="*/ 1156032 w 1156032"/>
                <a:gd name="connsiteY2" fmla="*/ 608163 h 2277375"/>
                <a:gd name="connsiteX3" fmla="*/ 612567 w 1156032"/>
                <a:gd name="connsiteY3" fmla="*/ 2277375 h 2277375"/>
                <a:gd name="connsiteX4" fmla="*/ 92 w 1156032"/>
                <a:gd name="connsiteY4" fmla="*/ 608163 h 2277375"/>
                <a:gd name="connsiteX0" fmla="*/ 92 w 1156032"/>
                <a:gd name="connsiteY0" fmla="*/ 608163 h 2277375"/>
                <a:gd name="connsiteX1" fmla="*/ 578062 w 1156032"/>
                <a:gd name="connsiteY1" fmla="*/ 0 h 2277375"/>
                <a:gd name="connsiteX2" fmla="*/ 1156032 w 1156032"/>
                <a:gd name="connsiteY2" fmla="*/ 608163 h 2277375"/>
                <a:gd name="connsiteX3" fmla="*/ 612567 w 1156032"/>
                <a:gd name="connsiteY3" fmla="*/ 2277375 h 2277375"/>
                <a:gd name="connsiteX4" fmla="*/ 92 w 1156032"/>
                <a:gd name="connsiteY4" fmla="*/ 608163 h 2277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56032" h="2277375">
                  <a:moveTo>
                    <a:pt x="92" y="608163"/>
                  </a:moveTo>
                  <a:cubicBezTo>
                    <a:pt x="-5659" y="228601"/>
                    <a:pt x="258858" y="0"/>
                    <a:pt x="578062" y="0"/>
                  </a:cubicBezTo>
                  <a:cubicBezTo>
                    <a:pt x="897266" y="0"/>
                    <a:pt x="1156032" y="272284"/>
                    <a:pt x="1156032" y="608163"/>
                  </a:cubicBezTo>
                  <a:cubicBezTo>
                    <a:pt x="1156032" y="944042"/>
                    <a:pt x="750616" y="1915066"/>
                    <a:pt x="612567" y="2277375"/>
                  </a:cubicBezTo>
                  <a:cubicBezTo>
                    <a:pt x="500397" y="1923693"/>
                    <a:pt x="5843" y="987725"/>
                    <a:pt x="92" y="608163"/>
                  </a:cubicBezTo>
                  <a:close/>
                </a:path>
              </a:pathLst>
            </a:custGeom>
            <a:solidFill>
              <a:srgbClr val="00CC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4" name="楕円 79">
              <a:extLst>
                <a:ext uri="{FF2B5EF4-FFF2-40B4-BE49-F238E27FC236}">
                  <a16:creationId xmlns:a16="http://schemas.microsoft.com/office/drawing/2014/main" id="{C5747B93-3E4D-423C-A2A3-ADEE35231486}"/>
                </a:ext>
              </a:extLst>
            </p:cNvPr>
            <p:cNvSpPr/>
            <p:nvPr/>
          </p:nvSpPr>
          <p:spPr>
            <a:xfrm rot="2700000" flipV="1">
              <a:off x="5440948" y="1188335"/>
              <a:ext cx="461492" cy="841894"/>
            </a:xfrm>
            <a:custGeom>
              <a:avLst/>
              <a:gdLst>
                <a:gd name="connsiteX0" fmla="*/ 0 w 1155940"/>
                <a:gd name="connsiteY0" fmla="*/ 608163 h 1216325"/>
                <a:gd name="connsiteX1" fmla="*/ 577970 w 1155940"/>
                <a:gd name="connsiteY1" fmla="*/ 0 h 1216325"/>
                <a:gd name="connsiteX2" fmla="*/ 1155940 w 1155940"/>
                <a:gd name="connsiteY2" fmla="*/ 608163 h 1216325"/>
                <a:gd name="connsiteX3" fmla="*/ 577970 w 1155940"/>
                <a:gd name="connsiteY3" fmla="*/ 1216326 h 1216325"/>
                <a:gd name="connsiteX4" fmla="*/ 0 w 1155940"/>
                <a:gd name="connsiteY4" fmla="*/ 608163 h 1216325"/>
                <a:gd name="connsiteX0" fmla="*/ 92 w 1156032"/>
                <a:gd name="connsiteY0" fmla="*/ 608163 h 2277375"/>
                <a:gd name="connsiteX1" fmla="*/ 578062 w 1156032"/>
                <a:gd name="connsiteY1" fmla="*/ 0 h 2277375"/>
                <a:gd name="connsiteX2" fmla="*/ 1156032 w 1156032"/>
                <a:gd name="connsiteY2" fmla="*/ 608163 h 2277375"/>
                <a:gd name="connsiteX3" fmla="*/ 612567 w 1156032"/>
                <a:gd name="connsiteY3" fmla="*/ 2277375 h 2277375"/>
                <a:gd name="connsiteX4" fmla="*/ 92 w 1156032"/>
                <a:gd name="connsiteY4" fmla="*/ 608163 h 2277375"/>
                <a:gd name="connsiteX0" fmla="*/ 92 w 1156032"/>
                <a:gd name="connsiteY0" fmla="*/ 608163 h 2277375"/>
                <a:gd name="connsiteX1" fmla="*/ 578062 w 1156032"/>
                <a:gd name="connsiteY1" fmla="*/ 0 h 2277375"/>
                <a:gd name="connsiteX2" fmla="*/ 1156032 w 1156032"/>
                <a:gd name="connsiteY2" fmla="*/ 608163 h 2277375"/>
                <a:gd name="connsiteX3" fmla="*/ 612567 w 1156032"/>
                <a:gd name="connsiteY3" fmla="*/ 2277375 h 2277375"/>
                <a:gd name="connsiteX4" fmla="*/ 92 w 1156032"/>
                <a:gd name="connsiteY4" fmla="*/ 608163 h 2277375"/>
                <a:gd name="connsiteX0" fmla="*/ 92 w 1156032"/>
                <a:gd name="connsiteY0" fmla="*/ 608163 h 2277375"/>
                <a:gd name="connsiteX1" fmla="*/ 578062 w 1156032"/>
                <a:gd name="connsiteY1" fmla="*/ 0 h 2277375"/>
                <a:gd name="connsiteX2" fmla="*/ 1156032 w 1156032"/>
                <a:gd name="connsiteY2" fmla="*/ 608163 h 2277375"/>
                <a:gd name="connsiteX3" fmla="*/ 612567 w 1156032"/>
                <a:gd name="connsiteY3" fmla="*/ 2277375 h 2277375"/>
                <a:gd name="connsiteX4" fmla="*/ 92 w 1156032"/>
                <a:gd name="connsiteY4" fmla="*/ 608163 h 2277375"/>
                <a:gd name="connsiteX0" fmla="*/ 92 w 1156032"/>
                <a:gd name="connsiteY0" fmla="*/ 608163 h 2277375"/>
                <a:gd name="connsiteX1" fmla="*/ 578062 w 1156032"/>
                <a:gd name="connsiteY1" fmla="*/ 0 h 2277375"/>
                <a:gd name="connsiteX2" fmla="*/ 1156032 w 1156032"/>
                <a:gd name="connsiteY2" fmla="*/ 608163 h 2277375"/>
                <a:gd name="connsiteX3" fmla="*/ 612567 w 1156032"/>
                <a:gd name="connsiteY3" fmla="*/ 2277375 h 2277375"/>
                <a:gd name="connsiteX4" fmla="*/ 92 w 1156032"/>
                <a:gd name="connsiteY4" fmla="*/ 608163 h 2277375"/>
                <a:gd name="connsiteX0" fmla="*/ 92 w 1156032"/>
                <a:gd name="connsiteY0" fmla="*/ 608163 h 2277375"/>
                <a:gd name="connsiteX1" fmla="*/ 578062 w 1156032"/>
                <a:gd name="connsiteY1" fmla="*/ 0 h 2277375"/>
                <a:gd name="connsiteX2" fmla="*/ 1156032 w 1156032"/>
                <a:gd name="connsiteY2" fmla="*/ 608163 h 2277375"/>
                <a:gd name="connsiteX3" fmla="*/ 612567 w 1156032"/>
                <a:gd name="connsiteY3" fmla="*/ 2277375 h 2277375"/>
                <a:gd name="connsiteX4" fmla="*/ 92 w 1156032"/>
                <a:gd name="connsiteY4" fmla="*/ 608163 h 2277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56032" h="2277375">
                  <a:moveTo>
                    <a:pt x="92" y="608163"/>
                  </a:moveTo>
                  <a:cubicBezTo>
                    <a:pt x="-5659" y="228601"/>
                    <a:pt x="258858" y="0"/>
                    <a:pt x="578062" y="0"/>
                  </a:cubicBezTo>
                  <a:cubicBezTo>
                    <a:pt x="897266" y="0"/>
                    <a:pt x="1156032" y="272284"/>
                    <a:pt x="1156032" y="608163"/>
                  </a:cubicBezTo>
                  <a:cubicBezTo>
                    <a:pt x="1156032" y="944042"/>
                    <a:pt x="750616" y="1915066"/>
                    <a:pt x="612567" y="2277375"/>
                  </a:cubicBezTo>
                  <a:cubicBezTo>
                    <a:pt x="500397" y="1923693"/>
                    <a:pt x="5843" y="987725"/>
                    <a:pt x="92" y="608163"/>
                  </a:cubicBezTo>
                  <a:close/>
                </a:path>
              </a:pathLst>
            </a:custGeom>
            <a:solidFill>
              <a:srgbClr val="00CC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55" name="グループ化 54">
              <a:extLst>
                <a:ext uri="{FF2B5EF4-FFF2-40B4-BE49-F238E27FC236}">
                  <a16:creationId xmlns:a16="http://schemas.microsoft.com/office/drawing/2014/main" id="{AA7D02D6-AED3-4BB5-85D7-6583794B2FD7}"/>
                </a:ext>
              </a:extLst>
            </p:cNvPr>
            <p:cNvGrpSpPr/>
            <p:nvPr/>
          </p:nvGrpSpPr>
          <p:grpSpPr>
            <a:xfrm>
              <a:off x="3685011" y="1319345"/>
              <a:ext cx="2639589" cy="1798266"/>
              <a:chOff x="5386811" y="1361911"/>
              <a:chExt cx="4440950" cy="3025474"/>
            </a:xfrm>
          </p:grpSpPr>
          <p:grpSp>
            <p:nvGrpSpPr>
              <p:cNvPr id="56" name="グループ化 55">
                <a:extLst>
                  <a:ext uri="{FF2B5EF4-FFF2-40B4-BE49-F238E27FC236}">
                    <a16:creationId xmlns:a16="http://schemas.microsoft.com/office/drawing/2014/main" id="{68CA3E13-D170-4B25-9B30-FF9DCF27165F}"/>
                  </a:ext>
                </a:extLst>
              </p:cNvPr>
              <p:cNvGrpSpPr/>
              <p:nvPr/>
            </p:nvGrpSpPr>
            <p:grpSpPr>
              <a:xfrm>
                <a:off x="6517907" y="1361911"/>
                <a:ext cx="1084289" cy="996036"/>
                <a:chOff x="2344280" y="2470935"/>
                <a:chExt cx="818293" cy="751690"/>
              </a:xfrm>
            </p:grpSpPr>
            <p:sp>
              <p:nvSpPr>
                <p:cNvPr id="234" name="楕円 233">
                  <a:extLst>
                    <a:ext uri="{FF2B5EF4-FFF2-40B4-BE49-F238E27FC236}">
                      <a16:creationId xmlns:a16="http://schemas.microsoft.com/office/drawing/2014/main" id="{420B82D5-7219-49C7-9C94-2D895EA27F9D}"/>
                    </a:ext>
                  </a:extLst>
                </p:cNvPr>
                <p:cNvSpPr/>
                <p:nvPr/>
              </p:nvSpPr>
              <p:spPr>
                <a:xfrm>
                  <a:off x="2471187" y="2620025"/>
                  <a:ext cx="536332" cy="536332"/>
                </a:xfrm>
                <a:prstGeom prst="ellipse">
                  <a:avLst/>
                </a:prstGeom>
                <a:solidFill>
                  <a:srgbClr val="339933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5" name="楕円 234">
                  <a:extLst>
                    <a:ext uri="{FF2B5EF4-FFF2-40B4-BE49-F238E27FC236}">
                      <a16:creationId xmlns:a16="http://schemas.microsoft.com/office/drawing/2014/main" id="{04EE4A5B-A1C7-4DF3-8811-970E7EFA2908}"/>
                    </a:ext>
                  </a:extLst>
                </p:cNvPr>
                <p:cNvSpPr/>
                <p:nvPr/>
              </p:nvSpPr>
              <p:spPr>
                <a:xfrm>
                  <a:off x="2667000" y="2553755"/>
                  <a:ext cx="146050" cy="146050"/>
                </a:xfrm>
                <a:prstGeom prst="ellipse">
                  <a:avLst/>
                </a:prstGeom>
                <a:solidFill>
                  <a:srgbClr val="FFFF99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6" name="楕円 235">
                  <a:extLst>
                    <a:ext uri="{FF2B5EF4-FFF2-40B4-BE49-F238E27FC236}">
                      <a16:creationId xmlns:a16="http://schemas.microsoft.com/office/drawing/2014/main" id="{CE9428CD-74AF-43C9-B5FB-F66060A1AF59}"/>
                    </a:ext>
                  </a:extLst>
                </p:cNvPr>
                <p:cNvSpPr/>
                <p:nvPr/>
              </p:nvSpPr>
              <p:spPr>
                <a:xfrm>
                  <a:off x="2667000" y="3076575"/>
                  <a:ext cx="146050" cy="146050"/>
                </a:xfrm>
                <a:prstGeom prst="ellipse">
                  <a:avLst/>
                </a:prstGeom>
                <a:solidFill>
                  <a:srgbClr val="FFFF99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7" name="楕円 236">
                  <a:extLst>
                    <a:ext uri="{FF2B5EF4-FFF2-40B4-BE49-F238E27FC236}">
                      <a16:creationId xmlns:a16="http://schemas.microsoft.com/office/drawing/2014/main" id="{A86A2F63-5207-4570-8613-70635276D1B4}"/>
                    </a:ext>
                  </a:extLst>
                </p:cNvPr>
                <p:cNvSpPr/>
                <p:nvPr/>
              </p:nvSpPr>
              <p:spPr>
                <a:xfrm>
                  <a:off x="2667000" y="2916567"/>
                  <a:ext cx="146050" cy="146050"/>
                </a:xfrm>
                <a:prstGeom prst="ellipse">
                  <a:avLst/>
                </a:prstGeom>
                <a:solidFill>
                  <a:srgbClr val="FFFF99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8" name="楕円 237">
                  <a:extLst>
                    <a:ext uri="{FF2B5EF4-FFF2-40B4-BE49-F238E27FC236}">
                      <a16:creationId xmlns:a16="http://schemas.microsoft.com/office/drawing/2014/main" id="{CC8E146E-D8B2-4951-B23A-66EE3A07A8B0}"/>
                    </a:ext>
                  </a:extLst>
                </p:cNvPr>
                <p:cNvSpPr/>
                <p:nvPr/>
              </p:nvSpPr>
              <p:spPr>
                <a:xfrm>
                  <a:off x="2667000" y="2711714"/>
                  <a:ext cx="146050" cy="146050"/>
                </a:xfrm>
                <a:prstGeom prst="ellipse">
                  <a:avLst/>
                </a:prstGeom>
                <a:solidFill>
                  <a:srgbClr val="FFFF99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9" name="楕円 238">
                  <a:extLst>
                    <a:ext uri="{FF2B5EF4-FFF2-40B4-BE49-F238E27FC236}">
                      <a16:creationId xmlns:a16="http://schemas.microsoft.com/office/drawing/2014/main" id="{4BA3189F-7098-400A-9FA6-E005F14224A4}"/>
                    </a:ext>
                  </a:extLst>
                </p:cNvPr>
                <p:cNvSpPr/>
                <p:nvPr/>
              </p:nvSpPr>
              <p:spPr>
                <a:xfrm>
                  <a:off x="2515507" y="3025642"/>
                  <a:ext cx="146050" cy="146050"/>
                </a:xfrm>
                <a:prstGeom prst="ellipse">
                  <a:avLst/>
                </a:prstGeom>
                <a:solidFill>
                  <a:srgbClr val="FFFF99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0" name="楕円 239">
                  <a:extLst>
                    <a:ext uri="{FF2B5EF4-FFF2-40B4-BE49-F238E27FC236}">
                      <a16:creationId xmlns:a16="http://schemas.microsoft.com/office/drawing/2014/main" id="{ABF13D2F-08F0-41D5-8743-22946B8A5862}"/>
                    </a:ext>
                  </a:extLst>
                </p:cNvPr>
                <p:cNvSpPr/>
                <p:nvPr/>
              </p:nvSpPr>
              <p:spPr>
                <a:xfrm>
                  <a:off x="2544884" y="2815166"/>
                  <a:ext cx="146050" cy="146050"/>
                </a:xfrm>
                <a:prstGeom prst="ellipse">
                  <a:avLst/>
                </a:prstGeom>
                <a:solidFill>
                  <a:srgbClr val="FFFF99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1" name="楕円 240">
                  <a:extLst>
                    <a:ext uri="{FF2B5EF4-FFF2-40B4-BE49-F238E27FC236}">
                      <a16:creationId xmlns:a16="http://schemas.microsoft.com/office/drawing/2014/main" id="{4D8A2118-132E-42F6-BF56-DA9D35384CB8}"/>
                    </a:ext>
                  </a:extLst>
                </p:cNvPr>
                <p:cNvSpPr/>
                <p:nvPr/>
              </p:nvSpPr>
              <p:spPr>
                <a:xfrm>
                  <a:off x="2515507" y="2609122"/>
                  <a:ext cx="146050" cy="146050"/>
                </a:xfrm>
                <a:prstGeom prst="ellipse">
                  <a:avLst/>
                </a:prstGeom>
                <a:solidFill>
                  <a:srgbClr val="FFFF99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2" name="楕円 241">
                  <a:extLst>
                    <a:ext uri="{FF2B5EF4-FFF2-40B4-BE49-F238E27FC236}">
                      <a16:creationId xmlns:a16="http://schemas.microsoft.com/office/drawing/2014/main" id="{F4922D7A-F7A8-44C0-8C37-433A5DB6F802}"/>
                    </a:ext>
                  </a:extLst>
                </p:cNvPr>
                <p:cNvSpPr/>
                <p:nvPr/>
              </p:nvSpPr>
              <p:spPr>
                <a:xfrm>
                  <a:off x="2820255" y="3030935"/>
                  <a:ext cx="146050" cy="146050"/>
                </a:xfrm>
                <a:prstGeom prst="ellipse">
                  <a:avLst/>
                </a:prstGeom>
                <a:solidFill>
                  <a:srgbClr val="FFFF99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3" name="楕円 242">
                  <a:extLst>
                    <a:ext uri="{FF2B5EF4-FFF2-40B4-BE49-F238E27FC236}">
                      <a16:creationId xmlns:a16="http://schemas.microsoft.com/office/drawing/2014/main" id="{3841CF81-E5D3-4D26-B7CE-402C7F812907}"/>
                    </a:ext>
                  </a:extLst>
                </p:cNvPr>
                <p:cNvSpPr/>
                <p:nvPr/>
              </p:nvSpPr>
              <p:spPr>
                <a:xfrm>
                  <a:off x="2789692" y="2815166"/>
                  <a:ext cx="146050" cy="146050"/>
                </a:xfrm>
                <a:prstGeom prst="ellipse">
                  <a:avLst/>
                </a:prstGeom>
                <a:solidFill>
                  <a:srgbClr val="FFFF99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4" name="楕円 243">
                  <a:extLst>
                    <a:ext uri="{FF2B5EF4-FFF2-40B4-BE49-F238E27FC236}">
                      <a16:creationId xmlns:a16="http://schemas.microsoft.com/office/drawing/2014/main" id="{CF539225-D7CC-4814-8B54-5080C86D795F}"/>
                    </a:ext>
                  </a:extLst>
                </p:cNvPr>
                <p:cNvSpPr/>
                <p:nvPr/>
              </p:nvSpPr>
              <p:spPr>
                <a:xfrm>
                  <a:off x="2816042" y="2607863"/>
                  <a:ext cx="146050" cy="146050"/>
                </a:xfrm>
                <a:prstGeom prst="ellipse">
                  <a:avLst/>
                </a:prstGeom>
                <a:solidFill>
                  <a:srgbClr val="FFFF99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5" name="楕円 244">
                  <a:extLst>
                    <a:ext uri="{FF2B5EF4-FFF2-40B4-BE49-F238E27FC236}">
                      <a16:creationId xmlns:a16="http://schemas.microsoft.com/office/drawing/2014/main" id="{25EFCB5F-05FF-4D57-81ED-14BB8CEE137E}"/>
                    </a:ext>
                  </a:extLst>
                </p:cNvPr>
                <p:cNvSpPr/>
                <p:nvPr/>
              </p:nvSpPr>
              <p:spPr>
                <a:xfrm>
                  <a:off x="2413574" y="2905653"/>
                  <a:ext cx="146050" cy="146050"/>
                </a:xfrm>
                <a:prstGeom prst="ellipse">
                  <a:avLst/>
                </a:prstGeom>
                <a:solidFill>
                  <a:srgbClr val="FFFF99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6" name="楕円 245">
                  <a:extLst>
                    <a:ext uri="{FF2B5EF4-FFF2-40B4-BE49-F238E27FC236}">
                      <a16:creationId xmlns:a16="http://schemas.microsoft.com/office/drawing/2014/main" id="{ECED2A0F-C8D9-42FB-A1C9-997C05D4770F}"/>
                    </a:ext>
                  </a:extLst>
                </p:cNvPr>
                <p:cNvSpPr/>
                <p:nvPr/>
              </p:nvSpPr>
              <p:spPr>
                <a:xfrm>
                  <a:off x="2413574" y="2733145"/>
                  <a:ext cx="146050" cy="146050"/>
                </a:xfrm>
                <a:prstGeom prst="ellipse">
                  <a:avLst/>
                </a:prstGeom>
                <a:solidFill>
                  <a:srgbClr val="FFFF99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7" name="楕円 246">
                  <a:extLst>
                    <a:ext uri="{FF2B5EF4-FFF2-40B4-BE49-F238E27FC236}">
                      <a16:creationId xmlns:a16="http://schemas.microsoft.com/office/drawing/2014/main" id="{9A963464-D9ED-4F37-A424-B4C1C77688EF}"/>
                    </a:ext>
                  </a:extLst>
                </p:cNvPr>
                <p:cNvSpPr/>
                <p:nvPr/>
              </p:nvSpPr>
              <p:spPr>
                <a:xfrm>
                  <a:off x="2926497" y="2905653"/>
                  <a:ext cx="146050" cy="146050"/>
                </a:xfrm>
                <a:prstGeom prst="ellipse">
                  <a:avLst/>
                </a:prstGeom>
                <a:solidFill>
                  <a:srgbClr val="FFFF99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8" name="楕円 247">
                  <a:extLst>
                    <a:ext uri="{FF2B5EF4-FFF2-40B4-BE49-F238E27FC236}">
                      <a16:creationId xmlns:a16="http://schemas.microsoft.com/office/drawing/2014/main" id="{B62328C6-E728-4D72-8FF5-17DBEBB9CB02}"/>
                    </a:ext>
                  </a:extLst>
                </p:cNvPr>
                <p:cNvSpPr/>
                <p:nvPr/>
              </p:nvSpPr>
              <p:spPr>
                <a:xfrm>
                  <a:off x="2926497" y="2733145"/>
                  <a:ext cx="146050" cy="146050"/>
                </a:xfrm>
                <a:prstGeom prst="ellipse">
                  <a:avLst/>
                </a:prstGeom>
                <a:solidFill>
                  <a:srgbClr val="FFFF99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249" name="グループ化 248">
                  <a:extLst>
                    <a:ext uri="{FF2B5EF4-FFF2-40B4-BE49-F238E27FC236}">
                      <a16:creationId xmlns:a16="http://schemas.microsoft.com/office/drawing/2014/main" id="{83840474-DA5B-46C3-AEF6-EA6BB161089B}"/>
                    </a:ext>
                  </a:extLst>
                </p:cNvPr>
                <p:cNvGrpSpPr/>
                <p:nvPr/>
              </p:nvGrpSpPr>
              <p:grpSpPr>
                <a:xfrm>
                  <a:off x="2596319" y="2470935"/>
                  <a:ext cx="292410" cy="259898"/>
                  <a:chOff x="558521" y="2507017"/>
                  <a:chExt cx="695574" cy="618236"/>
                </a:xfrm>
              </p:grpSpPr>
              <p:sp>
                <p:nvSpPr>
                  <p:cNvPr id="265" name="フリーフォーム: 図形 264">
                    <a:extLst>
                      <a:ext uri="{FF2B5EF4-FFF2-40B4-BE49-F238E27FC236}">
                        <a16:creationId xmlns:a16="http://schemas.microsoft.com/office/drawing/2014/main" id="{D2BFAFAD-754E-413C-A0AA-394B4DBC9996}"/>
                      </a:ext>
                    </a:extLst>
                  </p:cNvPr>
                  <p:cNvSpPr/>
                  <p:nvPr/>
                </p:nvSpPr>
                <p:spPr>
                  <a:xfrm>
                    <a:off x="558521" y="2507017"/>
                    <a:ext cx="695574" cy="618236"/>
                  </a:xfrm>
                  <a:custGeom>
                    <a:avLst/>
                    <a:gdLst>
                      <a:gd name="connsiteX0" fmla="*/ 348911 w 695574"/>
                      <a:gd name="connsiteY0" fmla="*/ 0 h 618236"/>
                      <a:gd name="connsiteX1" fmla="*/ 350722 w 695574"/>
                      <a:gd name="connsiteY1" fmla="*/ 1320 h 618236"/>
                      <a:gd name="connsiteX2" fmla="*/ 400909 w 695574"/>
                      <a:gd name="connsiteY2" fmla="*/ 179165 h 618236"/>
                      <a:gd name="connsiteX3" fmla="*/ 386875 w 695574"/>
                      <a:gd name="connsiteY3" fmla="*/ 287081 h 618236"/>
                      <a:gd name="connsiteX4" fmla="*/ 371077 w 695574"/>
                      <a:gd name="connsiteY4" fmla="*/ 327920 h 618236"/>
                      <a:gd name="connsiteX5" fmla="*/ 374214 w 695574"/>
                      <a:gd name="connsiteY5" fmla="*/ 329220 h 618236"/>
                      <a:gd name="connsiteX6" fmla="*/ 408449 w 695574"/>
                      <a:gd name="connsiteY6" fmla="*/ 304210 h 618236"/>
                      <a:gd name="connsiteX7" fmla="*/ 509055 w 695574"/>
                      <a:gd name="connsiteY7" fmla="*/ 262724 h 618236"/>
                      <a:gd name="connsiteX8" fmla="*/ 693830 w 695574"/>
                      <a:gd name="connsiteY8" fmla="*/ 265171 h 618236"/>
                      <a:gd name="connsiteX9" fmla="*/ 695574 w 695574"/>
                      <a:gd name="connsiteY9" fmla="*/ 266579 h 618236"/>
                      <a:gd name="connsiteX10" fmla="*/ 694767 w 695574"/>
                      <a:gd name="connsiteY10" fmla="*/ 268670 h 618236"/>
                      <a:gd name="connsiteX11" fmla="*/ 535972 w 695574"/>
                      <a:gd name="connsiteY11" fmla="*/ 363177 h 618236"/>
                      <a:gd name="connsiteX12" fmla="*/ 453046 w 695574"/>
                      <a:gd name="connsiteY12" fmla="*/ 377008 h 618236"/>
                      <a:gd name="connsiteX13" fmla="*/ 398315 w 695574"/>
                      <a:gd name="connsiteY13" fmla="*/ 373687 h 618236"/>
                      <a:gd name="connsiteX14" fmla="*/ 430795 w 695574"/>
                      <a:gd name="connsiteY14" fmla="*/ 388047 h 618236"/>
                      <a:gd name="connsiteX15" fmla="*/ 517027 w 695574"/>
                      <a:gd name="connsiteY15" fmla="*/ 454432 h 618236"/>
                      <a:gd name="connsiteX16" fmla="*/ 607294 w 695574"/>
                      <a:gd name="connsiteY16" fmla="*/ 615675 h 618236"/>
                      <a:gd name="connsiteX17" fmla="*/ 606947 w 695574"/>
                      <a:gd name="connsiteY17" fmla="*/ 617889 h 618236"/>
                      <a:gd name="connsiteX18" fmla="*/ 604733 w 695574"/>
                      <a:gd name="connsiteY18" fmla="*/ 618236 h 618236"/>
                      <a:gd name="connsiteX19" fmla="*/ 443490 w 695574"/>
                      <a:gd name="connsiteY19" fmla="*/ 527968 h 618236"/>
                      <a:gd name="connsiteX20" fmla="*/ 359320 w 695574"/>
                      <a:gd name="connsiteY20" fmla="*/ 401508 h 618236"/>
                      <a:gd name="connsiteX21" fmla="*/ 357976 w 695574"/>
                      <a:gd name="connsiteY21" fmla="*/ 393843 h 618236"/>
                      <a:gd name="connsiteX22" fmla="*/ 346341 w 695574"/>
                      <a:gd name="connsiteY22" fmla="*/ 398662 h 618236"/>
                      <a:gd name="connsiteX23" fmla="*/ 337402 w 695574"/>
                      <a:gd name="connsiteY23" fmla="*/ 394960 h 618236"/>
                      <a:gd name="connsiteX24" fmla="*/ 336254 w 695574"/>
                      <a:gd name="connsiteY24" fmla="*/ 401508 h 618236"/>
                      <a:gd name="connsiteX25" fmla="*/ 252084 w 695574"/>
                      <a:gd name="connsiteY25" fmla="*/ 527968 h 618236"/>
                      <a:gd name="connsiteX26" fmla="*/ 90841 w 695574"/>
                      <a:gd name="connsiteY26" fmla="*/ 618236 h 618236"/>
                      <a:gd name="connsiteX27" fmla="*/ 88627 w 695574"/>
                      <a:gd name="connsiteY27" fmla="*/ 617889 h 618236"/>
                      <a:gd name="connsiteX28" fmla="*/ 88280 w 695574"/>
                      <a:gd name="connsiteY28" fmla="*/ 615675 h 618236"/>
                      <a:gd name="connsiteX29" fmla="*/ 178547 w 695574"/>
                      <a:gd name="connsiteY29" fmla="*/ 454432 h 618236"/>
                      <a:gd name="connsiteX30" fmla="*/ 264779 w 695574"/>
                      <a:gd name="connsiteY30" fmla="*/ 388047 h 618236"/>
                      <a:gd name="connsiteX31" fmla="*/ 297259 w 695574"/>
                      <a:gd name="connsiteY31" fmla="*/ 373687 h 618236"/>
                      <a:gd name="connsiteX32" fmla="*/ 242528 w 695574"/>
                      <a:gd name="connsiteY32" fmla="*/ 377008 h 618236"/>
                      <a:gd name="connsiteX33" fmla="*/ 159602 w 695574"/>
                      <a:gd name="connsiteY33" fmla="*/ 363177 h 618236"/>
                      <a:gd name="connsiteX34" fmla="*/ 807 w 695574"/>
                      <a:gd name="connsiteY34" fmla="*/ 268670 h 618236"/>
                      <a:gd name="connsiteX35" fmla="*/ 0 w 695574"/>
                      <a:gd name="connsiteY35" fmla="*/ 266579 h 618236"/>
                      <a:gd name="connsiteX36" fmla="*/ 1744 w 695574"/>
                      <a:gd name="connsiteY36" fmla="*/ 265171 h 618236"/>
                      <a:gd name="connsiteX37" fmla="*/ 78648 w 695574"/>
                      <a:gd name="connsiteY37" fmla="*/ 248349 h 618236"/>
                      <a:gd name="connsiteX38" fmla="*/ 186519 w 695574"/>
                      <a:gd name="connsiteY38" fmla="*/ 262724 h 618236"/>
                      <a:gd name="connsiteX39" fmla="*/ 287125 w 695574"/>
                      <a:gd name="connsiteY39" fmla="*/ 304210 h 618236"/>
                      <a:gd name="connsiteX40" fmla="*/ 320314 w 695574"/>
                      <a:gd name="connsiteY40" fmla="*/ 328455 h 618236"/>
                      <a:gd name="connsiteX41" fmla="*/ 326035 w 695574"/>
                      <a:gd name="connsiteY41" fmla="*/ 326085 h 618236"/>
                      <a:gd name="connsiteX42" fmla="*/ 310947 w 695574"/>
                      <a:gd name="connsiteY42" fmla="*/ 287081 h 618236"/>
                      <a:gd name="connsiteX43" fmla="*/ 296913 w 695574"/>
                      <a:gd name="connsiteY43" fmla="*/ 179165 h 618236"/>
                      <a:gd name="connsiteX44" fmla="*/ 347100 w 695574"/>
                      <a:gd name="connsiteY44" fmla="*/ 1320 h 61823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</a:cxnLst>
                    <a:rect l="l" t="t" r="r" b="b"/>
                    <a:pathLst>
                      <a:path w="695574" h="618236">
                        <a:moveTo>
                          <a:pt x="348911" y="0"/>
                        </a:moveTo>
                        <a:lnTo>
                          <a:pt x="350722" y="1320"/>
                        </a:lnTo>
                        <a:cubicBezTo>
                          <a:pt x="380215" y="30621"/>
                          <a:pt x="400909" y="99217"/>
                          <a:pt x="400909" y="179165"/>
                        </a:cubicBezTo>
                        <a:cubicBezTo>
                          <a:pt x="400909" y="219140"/>
                          <a:pt x="395735" y="256276"/>
                          <a:pt x="386875" y="287081"/>
                        </a:cubicBezTo>
                        <a:lnTo>
                          <a:pt x="371077" y="327920"/>
                        </a:lnTo>
                        <a:lnTo>
                          <a:pt x="374214" y="329220"/>
                        </a:lnTo>
                        <a:lnTo>
                          <a:pt x="408449" y="304210"/>
                        </a:lnTo>
                        <a:cubicBezTo>
                          <a:pt x="435911" y="287679"/>
                          <a:pt x="470443" y="273070"/>
                          <a:pt x="509055" y="262724"/>
                        </a:cubicBezTo>
                        <a:cubicBezTo>
                          <a:pt x="586279" y="242032"/>
                          <a:pt x="657894" y="244267"/>
                          <a:pt x="693830" y="265171"/>
                        </a:cubicBezTo>
                        <a:lnTo>
                          <a:pt x="695574" y="266579"/>
                        </a:lnTo>
                        <a:lnTo>
                          <a:pt x="694767" y="268670"/>
                        </a:lnTo>
                        <a:cubicBezTo>
                          <a:pt x="674098" y="304742"/>
                          <a:pt x="613195" y="342485"/>
                          <a:pt x="535972" y="363177"/>
                        </a:cubicBezTo>
                        <a:cubicBezTo>
                          <a:pt x="507012" y="370936"/>
                          <a:pt x="478842" y="375472"/>
                          <a:pt x="453046" y="377008"/>
                        </a:cubicBezTo>
                        <a:lnTo>
                          <a:pt x="398315" y="373687"/>
                        </a:lnTo>
                        <a:lnTo>
                          <a:pt x="430795" y="388047"/>
                        </a:lnTo>
                        <a:cubicBezTo>
                          <a:pt x="458843" y="403565"/>
                          <a:pt x="488760" y="426166"/>
                          <a:pt x="517027" y="454432"/>
                        </a:cubicBezTo>
                        <a:cubicBezTo>
                          <a:pt x="573558" y="510964"/>
                          <a:pt x="607430" y="574101"/>
                          <a:pt x="607294" y="615675"/>
                        </a:cubicBezTo>
                        <a:lnTo>
                          <a:pt x="606947" y="617889"/>
                        </a:lnTo>
                        <a:lnTo>
                          <a:pt x="604733" y="618236"/>
                        </a:lnTo>
                        <a:cubicBezTo>
                          <a:pt x="563160" y="618371"/>
                          <a:pt x="500022" y="584500"/>
                          <a:pt x="443490" y="527968"/>
                        </a:cubicBezTo>
                        <a:cubicBezTo>
                          <a:pt x="401091" y="485569"/>
                          <a:pt x="371439" y="439454"/>
                          <a:pt x="359320" y="401508"/>
                        </a:cubicBezTo>
                        <a:lnTo>
                          <a:pt x="357976" y="393843"/>
                        </a:lnTo>
                        <a:lnTo>
                          <a:pt x="346341" y="398662"/>
                        </a:lnTo>
                        <a:lnTo>
                          <a:pt x="337402" y="394960"/>
                        </a:lnTo>
                        <a:lnTo>
                          <a:pt x="336254" y="401508"/>
                        </a:lnTo>
                        <a:cubicBezTo>
                          <a:pt x="324135" y="439454"/>
                          <a:pt x="294483" y="485569"/>
                          <a:pt x="252084" y="527968"/>
                        </a:cubicBezTo>
                        <a:cubicBezTo>
                          <a:pt x="195552" y="584500"/>
                          <a:pt x="132414" y="618371"/>
                          <a:pt x="90841" y="618236"/>
                        </a:cubicBezTo>
                        <a:lnTo>
                          <a:pt x="88627" y="617889"/>
                        </a:lnTo>
                        <a:lnTo>
                          <a:pt x="88280" y="615675"/>
                        </a:lnTo>
                        <a:cubicBezTo>
                          <a:pt x="88144" y="574101"/>
                          <a:pt x="122016" y="510964"/>
                          <a:pt x="178547" y="454432"/>
                        </a:cubicBezTo>
                        <a:cubicBezTo>
                          <a:pt x="206814" y="426166"/>
                          <a:pt x="236731" y="403565"/>
                          <a:pt x="264779" y="388047"/>
                        </a:cubicBezTo>
                        <a:lnTo>
                          <a:pt x="297259" y="373687"/>
                        </a:lnTo>
                        <a:lnTo>
                          <a:pt x="242528" y="377008"/>
                        </a:lnTo>
                        <a:cubicBezTo>
                          <a:pt x="216732" y="375472"/>
                          <a:pt x="188562" y="370936"/>
                          <a:pt x="159602" y="363177"/>
                        </a:cubicBezTo>
                        <a:cubicBezTo>
                          <a:pt x="82379" y="342485"/>
                          <a:pt x="21476" y="304742"/>
                          <a:pt x="807" y="268670"/>
                        </a:cubicBezTo>
                        <a:lnTo>
                          <a:pt x="0" y="266579"/>
                        </a:lnTo>
                        <a:lnTo>
                          <a:pt x="1744" y="265171"/>
                        </a:lnTo>
                        <a:cubicBezTo>
                          <a:pt x="19712" y="254719"/>
                          <a:pt x="46600" y="248935"/>
                          <a:pt x="78648" y="248349"/>
                        </a:cubicBezTo>
                        <a:cubicBezTo>
                          <a:pt x="110697" y="247764"/>
                          <a:pt x="147907" y="252378"/>
                          <a:pt x="186519" y="262724"/>
                        </a:cubicBezTo>
                        <a:cubicBezTo>
                          <a:pt x="225131" y="273070"/>
                          <a:pt x="259663" y="287679"/>
                          <a:pt x="287125" y="304210"/>
                        </a:cubicBezTo>
                        <a:lnTo>
                          <a:pt x="320314" y="328455"/>
                        </a:lnTo>
                        <a:lnTo>
                          <a:pt x="326035" y="326085"/>
                        </a:lnTo>
                        <a:lnTo>
                          <a:pt x="310947" y="287081"/>
                        </a:lnTo>
                        <a:cubicBezTo>
                          <a:pt x="302087" y="256276"/>
                          <a:pt x="296913" y="219140"/>
                          <a:pt x="296913" y="179165"/>
                        </a:cubicBezTo>
                        <a:cubicBezTo>
                          <a:pt x="296913" y="99217"/>
                          <a:pt x="317607" y="30621"/>
                          <a:pt x="347100" y="1320"/>
                        </a:cubicBezTo>
                        <a:close/>
                      </a:path>
                    </a:pathLst>
                  </a:custGeom>
                  <a:solidFill>
                    <a:srgbClr val="FFFFCC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66" name="楕円 265">
                    <a:extLst>
                      <a:ext uri="{FF2B5EF4-FFF2-40B4-BE49-F238E27FC236}">
                        <a16:creationId xmlns:a16="http://schemas.microsoft.com/office/drawing/2014/main" id="{5327DF25-7F81-4D94-B3FF-B7A81DE3A46F}"/>
                      </a:ext>
                    </a:extLst>
                  </p:cNvPr>
                  <p:cNvSpPr/>
                  <p:nvPr/>
                </p:nvSpPr>
                <p:spPr>
                  <a:xfrm>
                    <a:off x="854842" y="2819912"/>
                    <a:ext cx="100040" cy="100040"/>
                  </a:xfrm>
                  <a:prstGeom prst="ellipse">
                    <a:avLst/>
                  </a:prstGeom>
                  <a:solidFill>
                    <a:srgbClr val="FFFF99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250" name="グループ化 249">
                  <a:extLst>
                    <a:ext uri="{FF2B5EF4-FFF2-40B4-BE49-F238E27FC236}">
                      <a16:creationId xmlns:a16="http://schemas.microsoft.com/office/drawing/2014/main" id="{CEB9A1F8-997B-4CFB-8553-2670963A3A44}"/>
                    </a:ext>
                  </a:extLst>
                </p:cNvPr>
                <p:cNvGrpSpPr/>
                <p:nvPr/>
              </p:nvGrpSpPr>
              <p:grpSpPr>
                <a:xfrm>
                  <a:off x="2344280" y="2647479"/>
                  <a:ext cx="292410" cy="259898"/>
                  <a:chOff x="558521" y="2507017"/>
                  <a:chExt cx="695574" cy="618236"/>
                </a:xfrm>
              </p:grpSpPr>
              <p:sp>
                <p:nvSpPr>
                  <p:cNvPr id="263" name="フリーフォーム: 図形 262">
                    <a:extLst>
                      <a:ext uri="{FF2B5EF4-FFF2-40B4-BE49-F238E27FC236}">
                        <a16:creationId xmlns:a16="http://schemas.microsoft.com/office/drawing/2014/main" id="{F43455C8-0064-4870-856B-673F1CE1DD36}"/>
                      </a:ext>
                    </a:extLst>
                  </p:cNvPr>
                  <p:cNvSpPr/>
                  <p:nvPr/>
                </p:nvSpPr>
                <p:spPr>
                  <a:xfrm>
                    <a:off x="558521" y="2507017"/>
                    <a:ext cx="695574" cy="618236"/>
                  </a:xfrm>
                  <a:custGeom>
                    <a:avLst/>
                    <a:gdLst>
                      <a:gd name="connsiteX0" fmla="*/ 348911 w 695574"/>
                      <a:gd name="connsiteY0" fmla="*/ 0 h 618236"/>
                      <a:gd name="connsiteX1" fmla="*/ 350722 w 695574"/>
                      <a:gd name="connsiteY1" fmla="*/ 1320 h 618236"/>
                      <a:gd name="connsiteX2" fmla="*/ 400909 w 695574"/>
                      <a:gd name="connsiteY2" fmla="*/ 179165 h 618236"/>
                      <a:gd name="connsiteX3" fmla="*/ 386875 w 695574"/>
                      <a:gd name="connsiteY3" fmla="*/ 287081 h 618236"/>
                      <a:gd name="connsiteX4" fmla="*/ 371077 w 695574"/>
                      <a:gd name="connsiteY4" fmla="*/ 327920 h 618236"/>
                      <a:gd name="connsiteX5" fmla="*/ 374214 w 695574"/>
                      <a:gd name="connsiteY5" fmla="*/ 329220 h 618236"/>
                      <a:gd name="connsiteX6" fmla="*/ 408449 w 695574"/>
                      <a:gd name="connsiteY6" fmla="*/ 304210 h 618236"/>
                      <a:gd name="connsiteX7" fmla="*/ 509055 w 695574"/>
                      <a:gd name="connsiteY7" fmla="*/ 262724 h 618236"/>
                      <a:gd name="connsiteX8" fmla="*/ 693830 w 695574"/>
                      <a:gd name="connsiteY8" fmla="*/ 265171 h 618236"/>
                      <a:gd name="connsiteX9" fmla="*/ 695574 w 695574"/>
                      <a:gd name="connsiteY9" fmla="*/ 266579 h 618236"/>
                      <a:gd name="connsiteX10" fmla="*/ 694767 w 695574"/>
                      <a:gd name="connsiteY10" fmla="*/ 268670 h 618236"/>
                      <a:gd name="connsiteX11" fmla="*/ 535972 w 695574"/>
                      <a:gd name="connsiteY11" fmla="*/ 363177 h 618236"/>
                      <a:gd name="connsiteX12" fmla="*/ 453046 w 695574"/>
                      <a:gd name="connsiteY12" fmla="*/ 377008 h 618236"/>
                      <a:gd name="connsiteX13" fmla="*/ 398315 w 695574"/>
                      <a:gd name="connsiteY13" fmla="*/ 373687 h 618236"/>
                      <a:gd name="connsiteX14" fmla="*/ 430795 w 695574"/>
                      <a:gd name="connsiteY14" fmla="*/ 388047 h 618236"/>
                      <a:gd name="connsiteX15" fmla="*/ 517027 w 695574"/>
                      <a:gd name="connsiteY15" fmla="*/ 454432 h 618236"/>
                      <a:gd name="connsiteX16" fmla="*/ 607294 w 695574"/>
                      <a:gd name="connsiteY16" fmla="*/ 615675 h 618236"/>
                      <a:gd name="connsiteX17" fmla="*/ 606947 w 695574"/>
                      <a:gd name="connsiteY17" fmla="*/ 617889 h 618236"/>
                      <a:gd name="connsiteX18" fmla="*/ 604733 w 695574"/>
                      <a:gd name="connsiteY18" fmla="*/ 618236 h 618236"/>
                      <a:gd name="connsiteX19" fmla="*/ 443490 w 695574"/>
                      <a:gd name="connsiteY19" fmla="*/ 527968 h 618236"/>
                      <a:gd name="connsiteX20" fmla="*/ 359320 w 695574"/>
                      <a:gd name="connsiteY20" fmla="*/ 401508 h 618236"/>
                      <a:gd name="connsiteX21" fmla="*/ 357976 w 695574"/>
                      <a:gd name="connsiteY21" fmla="*/ 393843 h 618236"/>
                      <a:gd name="connsiteX22" fmla="*/ 346341 w 695574"/>
                      <a:gd name="connsiteY22" fmla="*/ 398662 h 618236"/>
                      <a:gd name="connsiteX23" fmla="*/ 337402 w 695574"/>
                      <a:gd name="connsiteY23" fmla="*/ 394960 h 618236"/>
                      <a:gd name="connsiteX24" fmla="*/ 336254 w 695574"/>
                      <a:gd name="connsiteY24" fmla="*/ 401508 h 618236"/>
                      <a:gd name="connsiteX25" fmla="*/ 252084 w 695574"/>
                      <a:gd name="connsiteY25" fmla="*/ 527968 h 618236"/>
                      <a:gd name="connsiteX26" fmla="*/ 90841 w 695574"/>
                      <a:gd name="connsiteY26" fmla="*/ 618236 h 618236"/>
                      <a:gd name="connsiteX27" fmla="*/ 88627 w 695574"/>
                      <a:gd name="connsiteY27" fmla="*/ 617889 h 618236"/>
                      <a:gd name="connsiteX28" fmla="*/ 88280 w 695574"/>
                      <a:gd name="connsiteY28" fmla="*/ 615675 h 618236"/>
                      <a:gd name="connsiteX29" fmla="*/ 178547 w 695574"/>
                      <a:gd name="connsiteY29" fmla="*/ 454432 h 618236"/>
                      <a:gd name="connsiteX30" fmla="*/ 264779 w 695574"/>
                      <a:gd name="connsiteY30" fmla="*/ 388047 h 618236"/>
                      <a:gd name="connsiteX31" fmla="*/ 297259 w 695574"/>
                      <a:gd name="connsiteY31" fmla="*/ 373687 h 618236"/>
                      <a:gd name="connsiteX32" fmla="*/ 242528 w 695574"/>
                      <a:gd name="connsiteY32" fmla="*/ 377008 h 618236"/>
                      <a:gd name="connsiteX33" fmla="*/ 159602 w 695574"/>
                      <a:gd name="connsiteY33" fmla="*/ 363177 h 618236"/>
                      <a:gd name="connsiteX34" fmla="*/ 807 w 695574"/>
                      <a:gd name="connsiteY34" fmla="*/ 268670 h 618236"/>
                      <a:gd name="connsiteX35" fmla="*/ 0 w 695574"/>
                      <a:gd name="connsiteY35" fmla="*/ 266579 h 618236"/>
                      <a:gd name="connsiteX36" fmla="*/ 1744 w 695574"/>
                      <a:gd name="connsiteY36" fmla="*/ 265171 h 618236"/>
                      <a:gd name="connsiteX37" fmla="*/ 78648 w 695574"/>
                      <a:gd name="connsiteY37" fmla="*/ 248349 h 618236"/>
                      <a:gd name="connsiteX38" fmla="*/ 186519 w 695574"/>
                      <a:gd name="connsiteY38" fmla="*/ 262724 h 618236"/>
                      <a:gd name="connsiteX39" fmla="*/ 287125 w 695574"/>
                      <a:gd name="connsiteY39" fmla="*/ 304210 h 618236"/>
                      <a:gd name="connsiteX40" fmla="*/ 320314 w 695574"/>
                      <a:gd name="connsiteY40" fmla="*/ 328455 h 618236"/>
                      <a:gd name="connsiteX41" fmla="*/ 326035 w 695574"/>
                      <a:gd name="connsiteY41" fmla="*/ 326085 h 618236"/>
                      <a:gd name="connsiteX42" fmla="*/ 310947 w 695574"/>
                      <a:gd name="connsiteY42" fmla="*/ 287081 h 618236"/>
                      <a:gd name="connsiteX43" fmla="*/ 296913 w 695574"/>
                      <a:gd name="connsiteY43" fmla="*/ 179165 h 618236"/>
                      <a:gd name="connsiteX44" fmla="*/ 347100 w 695574"/>
                      <a:gd name="connsiteY44" fmla="*/ 1320 h 61823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</a:cxnLst>
                    <a:rect l="l" t="t" r="r" b="b"/>
                    <a:pathLst>
                      <a:path w="695574" h="618236">
                        <a:moveTo>
                          <a:pt x="348911" y="0"/>
                        </a:moveTo>
                        <a:lnTo>
                          <a:pt x="350722" y="1320"/>
                        </a:lnTo>
                        <a:cubicBezTo>
                          <a:pt x="380215" y="30621"/>
                          <a:pt x="400909" y="99217"/>
                          <a:pt x="400909" y="179165"/>
                        </a:cubicBezTo>
                        <a:cubicBezTo>
                          <a:pt x="400909" y="219140"/>
                          <a:pt x="395735" y="256276"/>
                          <a:pt x="386875" y="287081"/>
                        </a:cubicBezTo>
                        <a:lnTo>
                          <a:pt x="371077" y="327920"/>
                        </a:lnTo>
                        <a:lnTo>
                          <a:pt x="374214" y="329220"/>
                        </a:lnTo>
                        <a:lnTo>
                          <a:pt x="408449" y="304210"/>
                        </a:lnTo>
                        <a:cubicBezTo>
                          <a:pt x="435911" y="287679"/>
                          <a:pt x="470443" y="273070"/>
                          <a:pt x="509055" y="262724"/>
                        </a:cubicBezTo>
                        <a:cubicBezTo>
                          <a:pt x="586279" y="242032"/>
                          <a:pt x="657894" y="244267"/>
                          <a:pt x="693830" y="265171"/>
                        </a:cubicBezTo>
                        <a:lnTo>
                          <a:pt x="695574" y="266579"/>
                        </a:lnTo>
                        <a:lnTo>
                          <a:pt x="694767" y="268670"/>
                        </a:lnTo>
                        <a:cubicBezTo>
                          <a:pt x="674098" y="304742"/>
                          <a:pt x="613195" y="342485"/>
                          <a:pt x="535972" y="363177"/>
                        </a:cubicBezTo>
                        <a:cubicBezTo>
                          <a:pt x="507012" y="370936"/>
                          <a:pt x="478842" y="375472"/>
                          <a:pt x="453046" y="377008"/>
                        </a:cubicBezTo>
                        <a:lnTo>
                          <a:pt x="398315" y="373687"/>
                        </a:lnTo>
                        <a:lnTo>
                          <a:pt x="430795" y="388047"/>
                        </a:lnTo>
                        <a:cubicBezTo>
                          <a:pt x="458843" y="403565"/>
                          <a:pt x="488760" y="426166"/>
                          <a:pt x="517027" y="454432"/>
                        </a:cubicBezTo>
                        <a:cubicBezTo>
                          <a:pt x="573558" y="510964"/>
                          <a:pt x="607430" y="574101"/>
                          <a:pt x="607294" y="615675"/>
                        </a:cubicBezTo>
                        <a:lnTo>
                          <a:pt x="606947" y="617889"/>
                        </a:lnTo>
                        <a:lnTo>
                          <a:pt x="604733" y="618236"/>
                        </a:lnTo>
                        <a:cubicBezTo>
                          <a:pt x="563160" y="618371"/>
                          <a:pt x="500022" y="584500"/>
                          <a:pt x="443490" y="527968"/>
                        </a:cubicBezTo>
                        <a:cubicBezTo>
                          <a:pt x="401091" y="485569"/>
                          <a:pt x="371439" y="439454"/>
                          <a:pt x="359320" y="401508"/>
                        </a:cubicBezTo>
                        <a:lnTo>
                          <a:pt x="357976" y="393843"/>
                        </a:lnTo>
                        <a:lnTo>
                          <a:pt x="346341" y="398662"/>
                        </a:lnTo>
                        <a:lnTo>
                          <a:pt x="337402" y="394960"/>
                        </a:lnTo>
                        <a:lnTo>
                          <a:pt x="336254" y="401508"/>
                        </a:lnTo>
                        <a:cubicBezTo>
                          <a:pt x="324135" y="439454"/>
                          <a:pt x="294483" y="485569"/>
                          <a:pt x="252084" y="527968"/>
                        </a:cubicBezTo>
                        <a:cubicBezTo>
                          <a:pt x="195552" y="584500"/>
                          <a:pt x="132414" y="618371"/>
                          <a:pt x="90841" y="618236"/>
                        </a:cubicBezTo>
                        <a:lnTo>
                          <a:pt x="88627" y="617889"/>
                        </a:lnTo>
                        <a:lnTo>
                          <a:pt x="88280" y="615675"/>
                        </a:lnTo>
                        <a:cubicBezTo>
                          <a:pt x="88144" y="574101"/>
                          <a:pt x="122016" y="510964"/>
                          <a:pt x="178547" y="454432"/>
                        </a:cubicBezTo>
                        <a:cubicBezTo>
                          <a:pt x="206814" y="426166"/>
                          <a:pt x="236731" y="403565"/>
                          <a:pt x="264779" y="388047"/>
                        </a:cubicBezTo>
                        <a:lnTo>
                          <a:pt x="297259" y="373687"/>
                        </a:lnTo>
                        <a:lnTo>
                          <a:pt x="242528" y="377008"/>
                        </a:lnTo>
                        <a:cubicBezTo>
                          <a:pt x="216732" y="375472"/>
                          <a:pt x="188562" y="370936"/>
                          <a:pt x="159602" y="363177"/>
                        </a:cubicBezTo>
                        <a:cubicBezTo>
                          <a:pt x="82379" y="342485"/>
                          <a:pt x="21476" y="304742"/>
                          <a:pt x="807" y="268670"/>
                        </a:cubicBezTo>
                        <a:lnTo>
                          <a:pt x="0" y="266579"/>
                        </a:lnTo>
                        <a:lnTo>
                          <a:pt x="1744" y="265171"/>
                        </a:lnTo>
                        <a:cubicBezTo>
                          <a:pt x="19712" y="254719"/>
                          <a:pt x="46600" y="248935"/>
                          <a:pt x="78648" y="248349"/>
                        </a:cubicBezTo>
                        <a:cubicBezTo>
                          <a:pt x="110697" y="247764"/>
                          <a:pt x="147907" y="252378"/>
                          <a:pt x="186519" y="262724"/>
                        </a:cubicBezTo>
                        <a:cubicBezTo>
                          <a:pt x="225131" y="273070"/>
                          <a:pt x="259663" y="287679"/>
                          <a:pt x="287125" y="304210"/>
                        </a:cubicBezTo>
                        <a:lnTo>
                          <a:pt x="320314" y="328455"/>
                        </a:lnTo>
                        <a:lnTo>
                          <a:pt x="326035" y="326085"/>
                        </a:lnTo>
                        <a:lnTo>
                          <a:pt x="310947" y="287081"/>
                        </a:lnTo>
                        <a:cubicBezTo>
                          <a:pt x="302087" y="256276"/>
                          <a:pt x="296913" y="219140"/>
                          <a:pt x="296913" y="179165"/>
                        </a:cubicBezTo>
                        <a:cubicBezTo>
                          <a:pt x="296913" y="99217"/>
                          <a:pt x="317607" y="30621"/>
                          <a:pt x="347100" y="1320"/>
                        </a:cubicBezTo>
                        <a:close/>
                      </a:path>
                    </a:pathLst>
                  </a:custGeom>
                  <a:solidFill>
                    <a:srgbClr val="FFFFCC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64" name="楕円 263">
                    <a:extLst>
                      <a:ext uri="{FF2B5EF4-FFF2-40B4-BE49-F238E27FC236}">
                        <a16:creationId xmlns:a16="http://schemas.microsoft.com/office/drawing/2014/main" id="{B4EDCB4E-1BBF-4F70-B45C-8AF5ADE372A2}"/>
                      </a:ext>
                    </a:extLst>
                  </p:cNvPr>
                  <p:cNvSpPr/>
                  <p:nvPr/>
                </p:nvSpPr>
                <p:spPr>
                  <a:xfrm>
                    <a:off x="854842" y="2819912"/>
                    <a:ext cx="100040" cy="100040"/>
                  </a:xfrm>
                  <a:prstGeom prst="ellipse">
                    <a:avLst/>
                  </a:prstGeom>
                  <a:solidFill>
                    <a:srgbClr val="FFFF99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251" name="グループ化 250">
                  <a:extLst>
                    <a:ext uri="{FF2B5EF4-FFF2-40B4-BE49-F238E27FC236}">
                      <a16:creationId xmlns:a16="http://schemas.microsoft.com/office/drawing/2014/main" id="{EDDA5CA9-5604-46ED-83C9-0DCBC647E85C}"/>
                    </a:ext>
                  </a:extLst>
                </p:cNvPr>
                <p:cNvGrpSpPr/>
                <p:nvPr/>
              </p:nvGrpSpPr>
              <p:grpSpPr>
                <a:xfrm>
                  <a:off x="2437310" y="2940079"/>
                  <a:ext cx="292410" cy="259898"/>
                  <a:chOff x="558521" y="2507017"/>
                  <a:chExt cx="695574" cy="618236"/>
                </a:xfrm>
              </p:grpSpPr>
              <p:sp>
                <p:nvSpPr>
                  <p:cNvPr id="261" name="フリーフォーム: 図形 260">
                    <a:extLst>
                      <a:ext uri="{FF2B5EF4-FFF2-40B4-BE49-F238E27FC236}">
                        <a16:creationId xmlns:a16="http://schemas.microsoft.com/office/drawing/2014/main" id="{5E057C8E-D1FA-441D-9071-5BCC20CED6CF}"/>
                      </a:ext>
                    </a:extLst>
                  </p:cNvPr>
                  <p:cNvSpPr/>
                  <p:nvPr/>
                </p:nvSpPr>
                <p:spPr>
                  <a:xfrm>
                    <a:off x="558521" y="2507017"/>
                    <a:ext cx="695574" cy="618236"/>
                  </a:xfrm>
                  <a:custGeom>
                    <a:avLst/>
                    <a:gdLst>
                      <a:gd name="connsiteX0" fmla="*/ 348911 w 695574"/>
                      <a:gd name="connsiteY0" fmla="*/ 0 h 618236"/>
                      <a:gd name="connsiteX1" fmla="*/ 350722 w 695574"/>
                      <a:gd name="connsiteY1" fmla="*/ 1320 h 618236"/>
                      <a:gd name="connsiteX2" fmla="*/ 400909 w 695574"/>
                      <a:gd name="connsiteY2" fmla="*/ 179165 h 618236"/>
                      <a:gd name="connsiteX3" fmla="*/ 386875 w 695574"/>
                      <a:gd name="connsiteY3" fmla="*/ 287081 h 618236"/>
                      <a:gd name="connsiteX4" fmla="*/ 371077 w 695574"/>
                      <a:gd name="connsiteY4" fmla="*/ 327920 h 618236"/>
                      <a:gd name="connsiteX5" fmla="*/ 374214 w 695574"/>
                      <a:gd name="connsiteY5" fmla="*/ 329220 h 618236"/>
                      <a:gd name="connsiteX6" fmla="*/ 408449 w 695574"/>
                      <a:gd name="connsiteY6" fmla="*/ 304210 h 618236"/>
                      <a:gd name="connsiteX7" fmla="*/ 509055 w 695574"/>
                      <a:gd name="connsiteY7" fmla="*/ 262724 h 618236"/>
                      <a:gd name="connsiteX8" fmla="*/ 693830 w 695574"/>
                      <a:gd name="connsiteY8" fmla="*/ 265171 h 618236"/>
                      <a:gd name="connsiteX9" fmla="*/ 695574 w 695574"/>
                      <a:gd name="connsiteY9" fmla="*/ 266579 h 618236"/>
                      <a:gd name="connsiteX10" fmla="*/ 694767 w 695574"/>
                      <a:gd name="connsiteY10" fmla="*/ 268670 h 618236"/>
                      <a:gd name="connsiteX11" fmla="*/ 535972 w 695574"/>
                      <a:gd name="connsiteY11" fmla="*/ 363177 h 618236"/>
                      <a:gd name="connsiteX12" fmla="*/ 453046 w 695574"/>
                      <a:gd name="connsiteY12" fmla="*/ 377008 h 618236"/>
                      <a:gd name="connsiteX13" fmla="*/ 398315 w 695574"/>
                      <a:gd name="connsiteY13" fmla="*/ 373687 h 618236"/>
                      <a:gd name="connsiteX14" fmla="*/ 430795 w 695574"/>
                      <a:gd name="connsiteY14" fmla="*/ 388047 h 618236"/>
                      <a:gd name="connsiteX15" fmla="*/ 517027 w 695574"/>
                      <a:gd name="connsiteY15" fmla="*/ 454432 h 618236"/>
                      <a:gd name="connsiteX16" fmla="*/ 607294 w 695574"/>
                      <a:gd name="connsiteY16" fmla="*/ 615675 h 618236"/>
                      <a:gd name="connsiteX17" fmla="*/ 606947 w 695574"/>
                      <a:gd name="connsiteY17" fmla="*/ 617889 h 618236"/>
                      <a:gd name="connsiteX18" fmla="*/ 604733 w 695574"/>
                      <a:gd name="connsiteY18" fmla="*/ 618236 h 618236"/>
                      <a:gd name="connsiteX19" fmla="*/ 443490 w 695574"/>
                      <a:gd name="connsiteY19" fmla="*/ 527968 h 618236"/>
                      <a:gd name="connsiteX20" fmla="*/ 359320 w 695574"/>
                      <a:gd name="connsiteY20" fmla="*/ 401508 h 618236"/>
                      <a:gd name="connsiteX21" fmla="*/ 357976 w 695574"/>
                      <a:gd name="connsiteY21" fmla="*/ 393843 h 618236"/>
                      <a:gd name="connsiteX22" fmla="*/ 346341 w 695574"/>
                      <a:gd name="connsiteY22" fmla="*/ 398662 h 618236"/>
                      <a:gd name="connsiteX23" fmla="*/ 337402 w 695574"/>
                      <a:gd name="connsiteY23" fmla="*/ 394960 h 618236"/>
                      <a:gd name="connsiteX24" fmla="*/ 336254 w 695574"/>
                      <a:gd name="connsiteY24" fmla="*/ 401508 h 618236"/>
                      <a:gd name="connsiteX25" fmla="*/ 252084 w 695574"/>
                      <a:gd name="connsiteY25" fmla="*/ 527968 h 618236"/>
                      <a:gd name="connsiteX26" fmla="*/ 90841 w 695574"/>
                      <a:gd name="connsiteY26" fmla="*/ 618236 h 618236"/>
                      <a:gd name="connsiteX27" fmla="*/ 88627 w 695574"/>
                      <a:gd name="connsiteY27" fmla="*/ 617889 h 618236"/>
                      <a:gd name="connsiteX28" fmla="*/ 88280 w 695574"/>
                      <a:gd name="connsiteY28" fmla="*/ 615675 h 618236"/>
                      <a:gd name="connsiteX29" fmla="*/ 178547 w 695574"/>
                      <a:gd name="connsiteY29" fmla="*/ 454432 h 618236"/>
                      <a:gd name="connsiteX30" fmla="*/ 264779 w 695574"/>
                      <a:gd name="connsiteY30" fmla="*/ 388047 h 618236"/>
                      <a:gd name="connsiteX31" fmla="*/ 297259 w 695574"/>
                      <a:gd name="connsiteY31" fmla="*/ 373687 h 618236"/>
                      <a:gd name="connsiteX32" fmla="*/ 242528 w 695574"/>
                      <a:gd name="connsiteY32" fmla="*/ 377008 h 618236"/>
                      <a:gd name="connsiteX33" fmla="*/ 159602 w 695574"/>
                      <a:gd name="connsiteY33" fmla="*/ 363177 h 618236"/>
                      <a:gd name="connsiteX34" fmla="*/ 807 w 695574"/>
                      <a:gd name="connsiteY34" fmla="*/ 268670 h 618236"/>
                      <a:gd name="connsiteX35" fmla="*/ 0 w 695574"/>
                      <a:gd name="connsiteY35" fmla="*/ 266579 h 618236"/>
                      <a:gd name="connsiteX36" fmla="*/ 1744 w 695574"/>
                      <a:gd name="connsiteY36" fmla="*/ 265171 h 618236"/>
                      <a:gd name="connsiteX37" fmla="*/ 78648 w 695574"/>
                      <a:gd name="connsiteY37" fmla="*/ 248349 h 618236"/>
                      <a:gd name="connsiteX38" fmla="*/ 186519 w 695574"/>
                      <a:gd name="connsiteY38" fmla="*/ 262724 h 618236"/>
                      <a:gd name="connsiteX39" fmla="*/ 287125 w 695574"/>
                      <a:gd name="connsiteY39" fmla="*/ 304210 h 618236"/>
                      <a:gd name="connsiteX40" fmla="*/ 320314 w 695574"/>
                      <a:gd name="connsiteY40" fmla="*/ 328455 h 618236"/>
                      <a:gd name="connsiteX41" fmla="*/ 326035 w 695574"/>
                      <a:gd name="connsiteY41" fmla="*/ 326085 h 618236"/>
                      <a:gd name="connsiteX42" fmla="*/ 310947 w 695574"/>
                      <a:gd name="connsiteY42" fmla="*/ 287081 h 618236"/>
                      <a:gd name="connsiteX43" fmla="*/ 296913 w 695574"/>
                      <a:gd name="connsiteY43" fmla="*/ 179165 h 618236"/>
                      <a:gd name="connsiteX44" fmla="*/ 347100 w 695574"/>
                      <a:gd name="connsiteY44" fmla="*/ 1320 h 61823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</a:cxnLst>
                    <a:rect l="l" t="t" r="r" b="b"/>
                    <a:pathLst>
                      <a:path w="695574" h="618236">
                        <a:moveTo>
                          <a:pt x="348911" y="0"/>
                        </a:moveTo>
                        <a:lnTo>
                          <a:pt x="350722" y="1320"/>
                        </a:lnTo>
                        <a:cubicBezTo>
                          <a:pt x="380215" y="30621"/>
                          <a:pt x="400909" y="99217"/>
                          <a:pt x="400909" y="179165"/>
                        </a:cubicBezTo>
                        <a:cubicBezTo>
                          <a:pt x="400909" y="219140"/>
                          <a:pt x="395735" y="256276"/>
                          <a:pt x="386875" y="287081"/>
                        </a:cubicBezTo>
                        <a:lnTo>
                          <a:pt x="371077" y="327920"/>
                        </a:lnTo>
                        <a:lnTo>
                          <a:pt x="374214" y="329220"/>
                        </a:lnTo>
                        <a:lnTo>
                          <a:pt x="408449" y="304210"/>
                        </a:lnTo>
                        <a:cubicBezTo>
                          <a:pt x="435911" y="287679"/>
                          <a:pt x="470443" y="273070"/>
                          <a:pt x="509055" y="262724"/>
                        </a:cubicBezTo>
                        <a:cubicBezTo>
                          <a:pt x="586279" y="242032"/>
                          <a:pt x="657894" y="244267"/>
                          <a:pt x="693830" y="265171"/>
                        </a:cubicBezTo>
                        <a:lnTo>
                          <a:pt x="695574" y="266579"/>
                        </a:lnTo>
                        <a:lnTo>
                          <a:pt x="694767" y="268670"/>
                        </a:lnTo>
                        <a:cubicBezTo>
                          <a:pt x="674098" y="304742"/>
                          <a:pt x="613195" y="342485"/>
                          <a:pt x="535972" y="363177"/>
                        </a:cubicBezTo>
                        <a:cubicBezTo>
                          <a:pt x="507012" y="370936"/>
                          <a:pt x="478842" y="375472"/>
                          <a:pt x="453046" y="377008"/>
                        </a:cubicBezTo>
                        <a:lnTo>
                          <a:pt x="398315" y="373687"/>
                        </a:lnTo>
                        <a:lnTo>
                          <a:pt x="430795" y="388047"/>
                        </a:lnTo>
                        <a:cubicBezTo>
                          <a:pt x="458843" y="403565"/>
                          <a:pt x="488760" y="426166"/>
                          <a:pt x="517027" y="454432"/>
                        </a:cubicBezTo>
                        <a:cubicBezTo>
                          <a:pt x="573558" y="510964"/>
                          <a:pt x="607430" y="574101"/>
                          <a:pt x="607294" y="615675"/>
                        </a:cubicBezTo>
                        <a:lnTo>
                          <a:pt x="606947" y="617889"/>
                        </a:lnTo>
                        <a:lnTo>
                          <a:pt x="604733" y="618236"/>
                        </a:lnTo>
                        <a:cubicBezTo>
                          <a:pt x="563160" y="618371"/>
                          <a:pt x="500022" y="584500"/>
                          <a:pt x="443490" y="527968"/>
                        </a:cubicBezTo>
                        <a:cubicBezTo>
                          <a:pt x="401091" y="485569"/>
                          <a:pt x="371439" y="439454"/>
                          <a:pt x="359320" y="401508"/>
                        </a:cubicBezTo>
                        <a:lnTo>
                          <a:pt x="357976" y="393843"/>
                        </a:lnTo>
                        <a:lnTo>
                          <a:pt x="346341" y="398662"/>
                        </a:lnTo>
                        <a:lnTo>
                          <a:pt x="337402" y="394960"/>
                        </a:lnTo>
                        <a:lnTo>
                          <a:pt x="336254" y="401508"/>
                        </a:lnTo>
                        <a:cubicBezTo>
                          <a:pt x="324135" y="439454"/>
                          <a:pt x="294483" y="485569"/>
                          <a:pt x="252084" y="527968"/>
                        </a:cubicBezTo>
                        <a:cubicBezTo>
                          <a:pt x="195552" y="584500"/>
                          <a:pt x="132414" y="618371"/>
                          <a:pt x="90841" y="618236"/>
                        </a:cubicBezTo>
                        <a:lnTo>
                          <a:pt x="88627" y="617889"/>
                        </a:lnTo>
                        <a:lnTo>
                          <a:pt x="88280" y="615675"/>
                        </a:lnTo>
                        <a:cubicBezTo>
                          <a:pt x="88144" y="574101"/>
                          <a:pt x="122016" y="510964"/>
                          <a:pt x="178547" y="454432"/>
                        </a:cubicBezTo>
                        <a:cubicBezTo>
                          <a:pt x="206814" y="426166"/>
                          <a:pt x="236731" y="403565"/>
                          <a:pt x="264779" y="388047"/>
                        </a:cubicBezTo>
                        <a:lnTo>
                          <a:pt x="297259" y="373687"/>
                        </a:lnTo>
                        <a:lnTo>
                          <a:pt x="242528" y="377008"/>
                        </a:lnTo>
                        <a:cubicBezTo>
                          <a:pt x="216732" y="375472"/>
                          <a:pt x="188562" y="370936"/>
                          <a:pt x="159602" y="363177"/>
                        </a:cubicBezTo>
                        <a:cubicBezTo>
                          <a:pt x="82379" y="342485"/>
                          <a:pt x="21476" y="304742"/>
                          <a:pt x="807" y="268670"/>
                        </a:cubicBezTo>
                        <a:lnTo>
                          <a:pt x="0" y="266579"/>
                        </a:lnTo>
                        <a:lnTo>
                          <a:pt x="1744" y="265171"/>
                        </a:lnTo>
                        <a:cubicBezTo>
                          <a:pt x="19712" y="254719"/>
                          <a:pt x="46600" y="248935"/>
                          <a:pt x="78648" y="248349"/>
                        </a:cubicBezTo>
                        <a:cubicBezTo>
                          <a:pt x="110697" y="247764"/>
                          <a:pt x="147907" y="252378"/>
                          <a:pt x="186519" y="262724"/>
                        </a:cubicBezTo>
                        <a:cubicBezTo>
                          <a:pt x="225131" y="273070"/>
                          <a:pt x="259663" y="287679"/>
                          <a:pt x="287125" y="304210"/>
                        </a:cubicBezTo>
                        <a:lnTo>
                          <a:pt x="320314" y="328455"/>
                        </a:lnTo>
                        <a:lnTo>
                          <a:pt x="326035" y="326085"/>
                        </a:lnTo>
                        <a:lnTo>
                          <a:pt x="310947" y="287081"/>
                        </a:lnTo>
                        <a:cubicBezTo>
                          <a:pt x="302087" y="256276"/>
                          <a:pt x="296913" y="219140"/>
                          <a:pt x="296913" y="179165"/>
                        </a:cubicBezTo>
                        <a:cubicBezTo>
                          <a:pt x="296913" y="99217"/>
                          <a:pt x="317607" y="30621"/>
                          <a:pt x="347100" y="1320"/>
                        </a:cubicBezTo>
                        <a:close/>
                      </a:path>
                    </a:pathLst>
                  </a:custGeom>
                  <a:solidFill>
                    <a:srgbClr val="FFFFCC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62" name="楕円 261">
                    <a:extLst>
                      <a:ext uri="{FF2B5EF4-FFF2-40B4-BE49-F238E27FC236}">
                        <a16:creationId xmlns:a16="http://schemas.microsoft.com/office/drawing/2014/main" id="{F80E4C65-DB0B-4FA9-8FE8-8EA179D1CDA6}"/>
                      </a:ext>
                    </a:extLst>
                  </p:cNvPr>
                  <p:cNvSpPr/>
                  <p:nvPr/>
                </p:nvSpPr>
                <p:spPr>
                  <a:xfrm>
                    <a:off x="854842" y="2819912"/>
                    <a:ext cx="100040" cy="100040"/>
                  </a:xfrm>
                  <a:prstGeom prst="ellipse">
                    <a:avLst/>
                  </a:prstGeom>
                  <a:solidFill>
                    <a:srgbClr val="FFFF99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252" name="グループ化 251">
                  <a:extLst>
                    <a:ext uri="{FF2B5EF4-FFF2-40B4-BE49-F238E27FC236}">
                      <a16:creationId xmlns:a16="http://schemas.microsoft.com/office/drawing/2014/main" id="{43BF64F7-8661-4C8C-A237-89E8DD3974E7}"/>
                    </a:ext>
                  </a:extLst>
                </p:cNvPr>
                <p:cNvGrpSpPr/>
                <p:nvPr/>
              </p:nvGrpSpPr>
              <p:grpSpPr>
                <a:xfrm>
                  <a:off x="2765681" y="2946626"/>
                  <a:ext cx="292410" cy="259898"/>
                  <a:chOff x="558521" y="2507017"/>
                  <a:chExt cx="695574" cy="618236"/>
                </a:xfrm>
              </p:grpSpPr>
              <p:sp>
                <p:nvSpPr>
                  <p:cNvPr id="259" name="フリーフォーム: 図形 258">
                    <a:extLst>
                      <a:ext uri="{FF2B5EF4-FFF2-40B4-BE49-F238E27FC236}">
                        <a16:creationId xmlns:a16="http://schemas.microsoft.com/office/drawing/2014/main" id="{196D6779-AC1D-4571-A23A-4F57A24092A7}"/>
                      </a:ext>
                    </a:extLst>
                  </p:cNvPr>
                  <p:cNvSpPr/>
                  <p:nvPr/>
                </p:nvSpPr>
                <p:spPr>
                  <a:xfrm>
                    <a:off x="558521" y="2507017"/>
                    <a:ext cx="695574" cy="618236"/>
                  </a:xfrm>
                  <a:custGeom>
                    <a:avLst/>
                    <a:gdLst>
                      <a:gd name="connsiteX0" fmla="*/ 348911 w 695574"/>
                      <a:gd name="connsiteY0" fmla="*/ 0 h 618236"/>
                      <a:gd name="connsiteX1" fmla="*/ 350722 w 695574"/>
                      <a:gd name="connsiteY1" fmla="*/ 1320 h 618236"/>
                      <a:gd name="connsiteX2" fmla="*/ 400909 w 695574"/>
                      <a:gd name="connsiteY2" fmla="*/ 179165 h 618236"/>
                      <a:gd name="connsiteX3" fmla="*/ 386875 w 695574"/>
                      <a:gd name="connsiteY3" fmla="*/ 287081 h 618236"/>
                      <a:gd name="connsiteX4" fmla="*/ 371077 w 695574"/>
                      <a:gd name="connsiteY4" fmla="*/ 327920 h 618236"/>
                      <a:gd name="connsiteX5" fmla="*/ 374214 w 695574"/>
                      <a:gd name="connsiteY5" fmla="*/ 329220 h 618236"/>
                      <a:gd name="connsiteX6" fmla="*/ 408449 w 695574"/>
                      <a:gd name="connsiteY6" fmla="*/ 304210 h 618236"/>
                      <a:gd name="connsiteX7" fmla="*/ 509055 w 695574"/>
                      <a:gd name="connsiteY7" fmla="*/ 262724 h 618236"/>
                      <a:gd name="connsiteX8" fmla="*/ 693830 w 695574"/>
                      <a:gd name="connsiteY8" fmla="*/ 265171 h 618236"/>
                      <a:gd name="connsiteX9" fmla="*/ 695574 w 695574"/>
                      <a:gd name="connsiteY9" fmla="*/ 266579 h 618236"/>
                      <a:gd name="connsiteX10" fmla="*/ 694767 w 695574"/>
                      <a:gd name="connsiteY10" fmla="*/ 268670 h 618236"/>
                      <a:gd name="connsiteX11" fmla="*/ 535972 w 695574"/>
                      <a:gd name="connsiteY11" fmla="*/ 363177 h 618236"/>
                      <a:gd name="connsiteX12" fmla="*/ 453046 w 695574"/>
                      <a:gd name="connsiteY12" fmla="*/ 377008 h 618236"/>
                      <a:gd name="connsiteX13" fmla="*/ 398315 w 695574"/>
                      <a:gd name="connsiteY13" fmla="*/ 373687 h 618236"/>
                      <a:gd name="connsiteX14" fmla="*/ 430795 w 695574"/>
                      <a:gd name="connsiteY14" fmla="*/ 388047 h 618236"/>
                      <a:gd name="connsiteX15" fmla="*/ 517027 w 695574"/>
                      <a:gd name="connsiteY15" fmla="*/ 454432 h 618236"/>
                      <a:gd name="connsiteX16" fmla="*/ 607294 w 695574"/>
                      <a:gd name="connsiteY16" fmla="*/ 615675 h 618236"/>
                      <a:gd name="connsiteX17" fmla="*/ 606947 w 695574"/>
                      <a:gd name="connsiteY17" fmla="*/ 617889 h 618236"/>
                      <a:gd name="connsiteX18" fmla="*/ 604733 w 695574"/>
                      <a:gd name="connsiteY18" fmla="*/ 618236 h 618236"/>
                      <a:gd name="connsiteX19" fmla="*/ 443490 w 695574"/>
                      <a:gd name="connsiteY19" fmla="*/ 527968 h 618236"/>
                      <a:gd name="connsiteX20" fmla="*/ 359320 w 695574"/>
                      <a:gd name="connsiteY20" fmla="*/ 401508 h 618236"/>
                      <a:gd name="connsiteX21" fmla="*/ 357976 w 695574"/>
                      <a:gd name="connsiteY21" fmla="*/ 393843 h 618236"/>
                      <a:gd name="connsiteX22" fmla="*/ 346341 w 695574"/>
                      <a:gd name="connsiteY22" fmla="*/ 398662 h 618236"/>
                      <a:gd name="connsiteX23" fmla="*/ 337402 w 695574"/>
                      <a:gd name="connsiteY23" fmla="*/ 394960 h 618236"/>
                      <a:gd name="connsiteX24" fmla="*/ 336254 w 695574"/>
                      <a:gd name="connsiteY24" fmla="*/ 401508 h 618236"/>
                      <a:gd name="connsiteX25" fmla="*/ 252084 w 695574"/>
                      <a:gd name="connsiteY25" fmla="*/ 527968 h 618236"/>
                      <a:gd name="connsiteX26" fmla="*/ 90841 w 695574"/>
                      <a:gd name="connsiteY26" fmla="*/ 618236 h 618236"/>
                      <a:gd name="connsiteX27" fmla="*/ 88627 w 695574"/>
                      <a:gd name="connsiteY27" fmla="*/ 617889 h 618236"/>
                      <a:gd name="connsiteX28" fmla="*/ 88280 w 695574"/>
                      <a:gd name="connsiteY28" fmla="*/ 615675 h 618236"/>
                      <a:gd name="connsiteX29" fmla="*/ 178547 w 695574"/>
                      <a:gd name="connsiteY29" fmla="*/ 454432 h 618236"/>
                      <a:gd name="connsiteX30" fmla="*/ 264779 w 695574"/>
                      <a:gd name="connsiteY30" fmla="*/ 388047 h 618236"/>
                      <a:gd name="connsiteX31" fmla="*/ 297259 w 695574"/>
                      <a:gd name="connsiteY31" fmla="*/ 373687 h 618236"/>
                      <a:gd name="connsiteX32" fmla="*/ 242528 w 695574"/>
                      <a:gd name="connsiteY32" fmla="*/ 377008 h 618236"/>
                      <a:gd name="connsiteX33" fmla="*/ 159602 w 695574"/>
                      <a:gd name="connsiteY33" fmla="*/ 363177 h 618236"/>
                      <a:gd name="connsiteX34" fmla="*/ 807 w 695574"/>
                      <a:gd name="connsiteY34" fmla="*/ 268670 h 618236"/>
                      <a:gd name="connsiteX35" fmla="*/ 0 w 695574"/>
                      <a:gd name="connsiteY35" fmla="*/ 266579 h 618236"/>
                      <a:gd name="connsiteX36" fmla="*/ 1744 w 695574"/>
                      <a:gd name="connsiteY36" fmla="*/ 265171 h 618236"/>
                      <a:gd name="connsiteX37" fmla="*/ 78648 w 695574"/>
                      <a:gd name="connsiteY37" fmla="*/ 248349 h 618236"/>
                      <a:gd name="connsiteX38" fmla="*/ 186519 w 695574"/>
                      <a:gd name="connsiteY38" fmla="*/ 262724 h 618236"/>
                      <a:gd name="connsiteX39" fmla="*/ 287125 w 695574"/>
                      <a:gd name="connsiteY39" fmla="*/ 304210 h 618236"/>
                      <a:gd name="connsiteX40" fmla="*/ 320314 w 695574"/>
                      <a:gd name="connsiteY40" fmla="*/ 328455 h 618236"/>
                      <a:gd name="connsiteX41" fmla="*/ 326035 w 695574"/>
                      <a:gd name="connsiteY41" fmla="*/ 326085 h 618236"/>
                      <a:gd name="connsiteX42" fmla="*/ 310947 w 695574"/>
                      <a:gd name="connsiteY42" fmla="*/ 287081 h 618236"/>
                      <a:gd name="connsiteX43" fmla="*/ 296913 w 695574"/>
                      <a:gd name="connsiteY43" fmla="*/ 179165 h 618236"/>
                      <a:gd name="connsiteX44" fmla="*/ 347100 w 695574"/>
                      <a:gd name="connsiteY44" fmla="*/ 1320 h 61823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</a:cxnLst>
                    <a:rect l="l" t="t" r="r" b="b"/>
                    <a:pathLst>
                      <a:path w="695574" h="618236">
                        <a:moveTo>
                          <a:pt x="348911" y="0"/>
                        </a:moveTo>
                        <a:lnTo>
                          <a:pt x="350722" y="1320"/>
                        </a:lnTo>
                        <a:cubicBezTo>
                          <a:pt x="380215" y="30621"/>
                          <a:pt x="400909" y="99217"/>
                          <a:pt x="400909" y="179165"/>
                        </a:cubicBezTo>
                        <a:cubicBezTo>
                          <a:pt x="400909" y="219140"/>
                          <a:pt x="395735" y="256276"/>
                          <a:pt x="386875" y="287081"/>
                        </a:cubicBezTo>
                        <a:lnTo>
                          <a:pt x="371077" y="327920"/>
                        </a:lnTo>
                        <a:lnTo>
                          <a:pt x="374214" y="329220"/>
                        </a:lnTo>
                        <a:lnTo>
                          <a:pt x="408449" y="304210"/>
                        </a:lnTo>
                        <a:cubicBezTo>
                          <a:pt x="435911" y="287679"/>
                          <a:pt x="470443" y="273070"/>
                          <a:pt x="509055" y="262724"/>
                        </a:cubicBezTo>
                        <a:cubicBezTo>
                          <a:pt x="586279" y="242032"/>
                          <a:pt x="657894" y="244267"/>
                          <a:pt x="693830" y="265171"/>
                        </a:cubicBezTo>
                        <a:lnTo>
                          <a:pt x="695574" y="266579"/>
                        </a:lnTo>
                        <a:lnTo>
                          <a:pt x="694767" y="268670"/>
                        </a:lnTo>
                        <a:cubicBezTo>
                          <a:pt x="674098" y="304742"/>
                          <a:pt x="613195" y="342485"/>
                          <a:pt x="535972" y="363177"/>
                        </a:cubicBezTo>
                        <a:cubicBezTo>
                          <a:pt x="507012" y="370936"/>
                          <a:pt x="478842" y="375472"/>
                          <a:pt x="453046" y="377008"/>
                        </a:cubicBezTo>
                        <a:lnTo>
                          <a:pt x="398315" y="373687"/>
                        </a:lnTo>
                        <a:lnTo>
                          <a:pt x="430795" y="388047"/>
                        </a:lnTo>
                        <a:cubicBezTo>
                          <a:pt x="458843" y="403565"/>
                          <a:pt x="488760" y="426166"/>
                          <a:pt x="517027" y="454432"/>
                        </a:cubicBezTo>
                        <a:cubicBezTo>
                          <a:pt x="573558" y="510964"/>
                          <a:pt x="607430" y="574101"/>
                          <a:pt x="607294" y="615675"/>
                        </a:cubicBezTo>
                        <a:lnTo>
                          <a:pt x="606947" y="617889"/>
                        </a:lnTo>
                        <a:lnTo>
                          <a:pt x="604733" y="618236"/>
                        </a:lnTo>
                        <a:cubicBezTo>
                          <a:pt x="563160" y="618371"/>
                          <a:pt x="500022" y="584500"/>
                          <a:pt x="443490" y="527968"/>
                        </a:cubicBezTo>
                        <a:cubicBezTo>
                          <a:pt x="401091" y="485569"/>
                          <a:pt x="371439" y="439454"/>
                          <a:pt x="359320" y="401508"/>
                        </a:cubicBezTo>
                        <a:lnTo>
                          <a:pt x="357976" y="393843"/>
                        </a:lnTo>
                        <a:lnTo>
                          <a:pt x="346341" y="398662"/>
                        </a:lnTo>
                        <a:lnTo>
                          <a:pt x="337402" y="394960"/>
                        </a:lnTo>
                        <a:lnTo>
                          <a:pt x="336254" y="401508"/>
                        </a:lnTo>
                        <a:cubicBezTo>
                          <a:pt x="324135" y="439454"/>
                          <a:pt x="294483" y="485569"/>
                          <a:pt x="252084" y="527968"/>
                        </a:cubicBezTo>
                        <a:cubicBezTo>
                          <a:pt x="195552" y="584500"/>
                          <a:pt x="132414" y="618371"/>
                          <a:pt x="90841" y="618236"/>
                        </a:cubicBezTo>
                        <a:lnTo>
                          <a:pt x="88627" y="617889"/>
                        </a:lnTo>
                        <a:lnTo>
                          <a:pt x="88280" y="615675"/>
                        </a:lnTo>
                        <a:cubicBezTo>
                          <a:pt x="88144" y="574101"/>
                          <a:pt x="122016" y="510964"/>
                          <a:pt x="178547" y="454432"/>
                        </a:cubicBezTo>
                        <a:cubicBezTo>
                          <a:pt x="206814" y="426166"/>
                          <a:pt x="236731" y="403565"/>
                          <a:pt x="264779" y="388047"/>
                        </a:cubicBezTo>
                        <a:lnTo>
                          <a:pt x="297259" y="373687"/>
                        </a:lnTo>
                        <a:lnTo>
                          <a:pt x="242528" y="377008"/>
                        </a:lnTo>
                        <a:cubicBezTo>
                          <a:pt x="216732" y="375472"/>
                          <a:pt x="188562" y="370936"/>
                          <a:pt x="159602" y="363177"/>
                        </a:cubicBezTo>
                        <a:cubicBezTo>
                          <a:pt x="82379" y="342485"/>
                          <a:pt x="21476" y="304742"/>
                          <a:pt x="807" y="268670"/>
                        </a:cubicBezTo>
                        <a:lnTo>
                          <a:pt x="0" y="266579"/>
                        </a:lnTo>
                        <a:lnTo>
                          <a:pt x="1744" y="265171"/>
                        </a:lnTo>
                        <a:cubicBezTo>
                          <a:pt x="19712" y="254719"/>
                          <a:pt x="46600" y="248935"/>
                          <a:pt x="78648" y="248349"/>
                        </a:cubicBezTo>
                        <a:cubicBezTo>
                          <a:pt x="110697" y="247764"/>
                          <a:pt x="147907" y="252378"/>
                          <a:pt x="186519" y="262724"/>
                        </a:cubicBezTo>
                        <a:cubicBezTo>
                          <a:pt x="225131" y="273070"/>
                          <a:pt x="259663" y="287679"/>
                          <a:pt x="287125" y="304210"/>
                        </a:cubicBezTo>
                        <a:lnTo>
                          <a:pt x="320314" y="328455"/>
                        </a:lnTo>
                        <a:lnTo>
                          <a:pt x="326035" y="326085"/>
                        </a:lnTo>
                        <a:lnTo>
                          <a:pt x="310947" y="287081"/>
                        </a:lnTo>
                        <a:cubicBezTo>
                          <a:pt x="302087" y="256276"/>
                          <a:pt x="296913" y="219140"/>
                          <a:pt x="296913" y="179165"/>
                        </a:cubicBezTo>
                        <a:cubicBezTo>
                          <a:pt x="296913" y="99217"/>
                          <a:pt x="317607" y="30621"/>
                          <a:pt x="347100" y="1320"/>
                        </a:cubicBezTo>
                        <a:close/>
                      </a:path>
                    </a:pathLst>
                  </a:custGeom>
                  <a:solidFill>
                    <a:srgbClr val="FFFFCC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60" name="楕円 259">
                    <a:extLst>
                      <a:ext uri="{FF2B5EF4-FFF2-40B4-BE49-F238E27FC236}">
                        <a16:creationId xmlns:a16="http://schemas.microsoft.com/office/drawing/2014/main" id="{1060B4C7-9E04-4AE6-88EA-BF05E387E51C}"/>
                      </a:ext>
                    </a:extLst>
                  </p:cNvPr>
                  <p:cNvSpPr/>
                  <p:nvPr/>
                </p:nvSpPr>
                <p:spPr>
                  <a:xfrm>
                    <a:off x="854842" y="2819912"/>
                    <a:ext cx="100040" cy="100040"/>
                  </a:xfrm>
                  <a:prstGeom prst="ellipse">
                    <a:avLst/>
                  </a:prstGeom>
                  <a:solidFill>
                    <a:srgbClr val="FFFF99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253" name="グループ化 252">
                  <a:extLst>
                    <a:ext uri="{FF2B5EF4-FFF2-40B4-BE49-F238E27FC236}">
                      <a16:creationId xmlns:a16="http://schemas.microsoft.com/office/drawing/2014/main" id="{66732B38-4260-43E8-86EE-AE5B9BF461E6}"/>
                    </a:ext>
                  </a:extLst>
                </p:cNvPr>
                <p:cNvGrpSpPr/>
                <p:nvPr/>
              </p:nvGrpSpPr>
              <p:grpSpPr>
                <a:xfrm>
                  <a:off x="2870163" y="2649528"/>
                  <a:ext cx="292410" cy="259898"/>
                  <a:chOff x="558521" y="2507017"/>
                  <a:chExt cx="695574" cy="618236"/>
                </a:xfrm>
              </p:grpSpPr>
              <p:sp>
                <p:nvSpPr>
                  <p:cNvPr id="257" name="フリーフォーム: 図形 256">
                    <a:extLst>
                      <a:ext uri="{FF2B5EF4-FFF2-40B4-BE49-F238E27FC236}">
                        <a16:creationId xmlns:a16="http://schemas.microsoft.com/office/drawing/2014/main" id="{D9AB8EA6-41FF-43DF-B9E6-50B8D46CE5D4}"/>
                      </a:ext>
                    </a:extLst>
                  </p:cNvPr>
                  <p:cNvSpPr/>
                  <p:nvPr/>
                </p:nvSpPr>
                <p:spPr>
                  <a:xfrm>
                    <a:off x="558521" y="2507017"/>
                    <a:ext cx="695574" cy="618236"/>
                  </a:xfrm>
                  <a:custGeom>
                    <a:avLst/>
                    <a:gdLst>
                      <a:gd name="connsiteX0" fmla="*/ 348911 w 695574"/>
                      <a:gd name="connsiteY0" fmla="*/ 0 h 618236"/>
                      <a:gd name="connsiteX1" fmla="*/ 350722 w 695574"/>
                      <a:gd name="connsiteY1" fmla="*/ 1320 h 618236"/>
                      <a:gd name="connsiteX2" fmla="*/ 400909 w 695574"/>
                      <a:gd name="connsiteY2" fmla="*/ 179165 h 618236"/>
                      <a:gd name="connsiteX3" fmla="*/ 386875 w 695574"/>
                      <a:gd name="connsiteY3" fmla="*/ 287081 h 618236"/>
                      <a:gd name="connsiteX4" fmla="*/ 371077 w 695574"/>
                      <a:gd name="connsiteY4" fmla="*/ 327920 h 618236"/>
                      <a:gd name="connsiteX5" fmla="*/ 374214 w 695574"/>
                      <a:gd name="connsiteY5" fmla="*/ 329220 h 618236"/>
                      <a:gd name="connsiteX6" fmla="*/ 408449 w 695574"/>
                      <a:gd name="connsiteY6" fmla="*/ 304210 h 618236"/>
                      <a:gd name="connsiteX7" fmla="*/ 509055 w 695574"/>
                      <a:gd name="connsiteY7" fmla="*/ 262724 h 618236"/>
                      <a:gd name="connsiteX8" fmla="*/ 693830 w 695574"/>
                      <a:gd name="connsiteY8" fmla="*/ 265171 h 618236"/>
                      <a:gd name="connsiteX9" fmla="*/ 695574 w 695574"/>
                      <a:gd name="connsiteY9" fmla="*/ 266579 h 618236"/>
                      <a:gd name="connsiteX10" fmla="*/ 694767 w 695574"/>
                      <a:gd name="connsiteY10" fmla="*/ 268670 h 618236"/>
                      <a:gd name="connsiteX11" fmla="*/ 535972 w 695574"/>
                      <a:gd name="connsiteY11" fmla="*/ 363177 h 618236"/>
                      <a:gd name="connsiteX12" fmla="*/ 453046 w 695574"/>
                      <a:gd name="connsiteY12" fmla="*/ 377008 h 618236"/>
                      <a:gd name="connsiteX13" fmla="*/ 398315 w 695574"/>
                      <a:gd name="connsiteY13" fmla="*/ 373687 h 618236"/>
                      <a:gd name="connsiteX14" fmla="*/ 430795 w 695574"/>
                      <a:gd name="connsiteY14" fmla="*/ 388047 h 618236"/>
                      <a:gd name="connsiteX15" fmla="*/ 517027 w 695574"/>
                      <a:gd name="connsiteY15" fmla="*/ 454432 h 618236"/>
                      <a:gd name="connsiteX16" fmla="*/ 607294 w 695574"/>
                      <a:gd name="connsiteY16" fmla="*/ 615675 h 618236"/>
                      <a:gd name="connsiteX17" fmla="*/ 606947 w 695574"/>
                      <a:gd name="connsiteY17" fmla="*/ 617889 h 618236"/>
                      <a:gd name="connsiteX18" fmla="*/ 604733 w 695574"/>
                      <a:gd name="connsiteY18" fmla="*/ 618236 h 618236"/>
                      <a:gd name="connsiteX19" fmla="*/ 443490 w 695574"/>
                      <a:gd name="connsiteY19" fmla="*/ 527968 h 618236"/>
                      <a:gd name="connsiteX20" fmla="*/ 359320 w 695574"/>
                      <a:gd name="connsiteY20" fmla="*/ 401508 h 618236"/>
                      <a:gd name="connsiteX21" fmla="*/ 357976 w 695574"/>
                      <a:gd name="connsiteY21" fmla="*/ 393843 h 618236"/>
                      <a:gd name="connsiteX22" fmla="*/ 346341 w 695574"/>
                      <a:gd name="connsiteY22" fmla="*/ 398662 h 618236"/>
                      <a:gd name="connsiteX23" fmla="*/ 337402 w 695574"/>
                      <a:gd name="connsiteY23" fmla="*/ 394960 h 618236"/>
                      <a:gd name="connsiteX24" fmla="*/ 336254 w 695574"/>
                      <a:gd name="connsiteY24" fmla="*/ 401508 h 618236"/>
                      <a:gd name="connsiteX25" fmla="*/ 252084 w 695574"/>
                      <a:gd name="connsiteY25" fmla="*/ 527968 h 618236"/>
                      <a:gd name="connsiteX26" fmla="*/ 90841 w 695574"/>
                      <a:gd name="connsiteY26" fmla="*/ 618236 h 618236"/>
                      <a:gd name="connsiteX27" fmla="*/ 88627 w 695574"/>
                      <a:gd name="connsiteY27" fmla="*/ 617889 h 618236"/>
                      <a:gd name="connsiteX28" fmla="*/ 88280 w 695574"/>
                      <a:gd name="connsiteY28" fmla="*/ 615675 h 618236"/>
                      <a:gd name="connsiteX29" fmla="*/ 178547 w 695574"/>
                      <a:gd name="connsiteY29" fmla="*/ 454432 h 618236"/>
                      <a:gd name="connsiteX30" fmla="*/ 264779 w 695574"/>
                      <a:gd name="connsiteY30" fmla="*/ 388047 h 618236"/>
                      <a:gd name="connsiteX31" fmla="*/ 297259 w 695574"/>
                      <a:gd name="connsiteY31" fmla="*/ 373687 h 618236"/>
                      <a:gd name="connsiteX32" fmla="*/ 242528 w 695574"/>
                      <a:gd name="connsiteY32" fmla="*/ 377008 h 618236"/>
                      <a:gd name="connsiteX33" fmla="*/ 159602 w 695574"/>
                      <a:gd name="connsiteY33" fmla="*/ 363177 h 618236"/>
                      <a:gd name="connsiteX34" fmla="*/ 807 w 695574"/>
                      <a:gd name="connsiteY34" fmla="*/ 268670 h 618236"/>
                      <a:gd name="connsiteX35" fmla="*/ 0 w 695574"/>
                      <a:gd name="connsiteY35" fmla="*/ 266579 h 618236"/>
                      <a:gd name="connsiteX36" fmla="*/ 1744 w 695574"/>
                      <a:gd name="connsiteY36" fmla="*/ 265171 h 618236"/>
                      <a:gd name="connsiteX37" fmla="*/ 78648 w 695574"/>
                      <a:gd name="connsiteY37" fmla="*/ 248349 h 618236"/>
                      <a:gd name="connsiteX38" fmla="*/ 186519 w 695574"/>
                      <a:gd name="connsiteY38" fmla="*/ 262724 h 618236"/>
                      <a:gd name="connsiteX39" fmla="*/ 287125 w 695574"/>
                      <a:gd name="connsiteY39" fmla="*/ 304210 h 618236"/>
                      <a:gd name="connsiteX40" fmla="*/ 320314 w 695574"/>
                      <a:gd name="connsiteY40" fmla="*/ 328455 h 618236"/>
                      <a:gd name="connsiteX41" fmla="*/ 326035 w 695574"/>
                      <a:gd name="connsiteY41" fmla="*/ 326085 h 618236"/>
                      <a:gd name="connsiteX42" fmla="*/ 310947 w 695574"/>
                      <a:gd name="connsiteY42" fmla="*/ 287081 h 618236"/>
                      <a:gd name="connsiteX43" fmla="*/ 296913 w 695574"/>
                      <a:gd name="connsiteY43" fmla="*/ 179165 h 618236"/>
                      <a:gd name="connsiteX44" fmla="*/ 347100 w 695574"/>
                      <a:gd name="connsiteY44" fmla="*/ 1320 h 61823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</a:cxnLst>
                    <a:rect l="l" t="t" r="r" b="b"/>
                    <a:pathLst>
                      <a:path w="695574" h="618236">
                        <a:moveTo>
                          <a:pt x="348911" y="0"/>
                        </a:moveTo>
                        <a:lnTo>
                          <a:pt x="350722" y="1320"/>
                        </a:lnTo>
                        <a:cubicBezTo>
                          <a:pt x="380215" y="30621"/>
                          <a:pt x="400909" y="99217"/>
                          <a:pt x="400909" y="179165"/>
                        </a:cubicBezTo>
                        <a:cubicBezTo>
                          <a:pt x="400909" y="219140"/>
                          <a:pt x="395735" y="256276"/>
                          <a:pt x="386875" y="287081"/>
                        </a:cubicBezTo>
                        <a:lnTo>
                          <a:pt x="371077" y="327920"/>
                        </a:lnTo>
                        <a:lnTo>
                          <a:pt x="374214" y="329220"/>
                        </a:lnTo>
                        <a:lnTo>
                          <a:pt x="408449" y="304210"/>
                        </a:lnTo>
                        <a:cubicBezTo>
                          <a:pt x="435911" y="287679"/>
                          <a:pt x="470443" y="273070"/>
                          <a:pt x="509055" y="262724"/>
                        </a:cubicBezTo>
                        <a:cubicBezTo>
                          <a:pt x="586279" y="242032"/>
                          <a:pt x="657894" y="244267"/>
                          <a:pt x="693830" y="265171"/>
                        </a:cubicBezTo>
                        <a:lnTo>
                          <a:pt x="695574" y="266579"/>
                        </a:lnTo>
                        <a:lnTo>
                          <a:pt x="694767" y="268670"/>
                        </a:lnTo>
                        <a:cubicBezTo>
                          <a:pt x="674098" y="304742"/>
                          <a:pt x="613195" y="342485"/>
                          <a:pt x="535972" y="363177"/>
                        </a:cubicBezTo>
                        <a:cubicBezTo>
                          <a:pt x="507012" y="370936"/>
                          <a:pt x="478842" y="375472"/>
                          <a:pt x="453046" y="377008"/>
                        </a:cubicBezTo>
                        <a:lnTo>
                          <a:pt x="398315" y="373687"/>
                        </a:lnTo>
                        <a:lnTo>
                          <a:pt x="430795" y="388047"/>
                        </a:lnTo>
                        <a:cubicBezTo>
                          <a:pt x="458843" y="403565"/>
                          <a:pt x="488760" y="426166"/>
                          <a:pt x="517027" y="454432"/>
                        </a:cubicBezTo>
                        <a:cubicBezTo>
                          <a:pt x="573558" y="510964"/>
                          <a:pt x="607430" y="574101"/>
                          <a:pt x="607294" y="615675"/>
                        </a:cubicBezTo>
                        <a:lnTo>
                          <a:pt x="606947" y="617889"/>
                        </a:lnTo>
                        <a:lnTo>
                          <a:pt x="604733" y="618236"/>
                        </a:lnTo>
                        <a:cubicBezTo>
                          <a:pt x="563160" y="618371"/>
                          <a:pt x="500022" y="584500"/>
                          <a:pt x="443490" y="527968"/>
                        </a:cubicBezTo>
                        <a:cubicBezTo>
                          <a:pt x="401091" y="485569"/>
                          <a:pt x="371439" y="439454"/>
                          <a:pt x="359320" y="401508"/>
                        </a:cubicBezTo>
                        <a:lnTo>
                          <a:pt x="357976" y="393843"/>
                        </a:lnTo>
                        <a:lnTo>
                          <a:pt x="346341" y="398662"/>
                        </a:lnTo>
                        <a:lnTo>
                          <a:pt x="337402" y="394960"/>
                        </a:lnTo>
                        <a:lnTo>
                          <a:pt x="336254" y="401508"/>
                        </a:lnTo>
                        <a:cubicBezTo>
                          <a:pt x="324135" y="439454"/>
                          <a:pt x="294483" y="485569"/>
                          <a:pt x="252084" y="527968"/>
                        </a:cubicBezTo>
                        <a:cubicBezTo>
                          <a:pt x="195552" y="584500"/>
                          <a:pt x="132414" y="618371"/>
                          <a:pt x="90841" y="618236"/>
                        </a:cubicBezTo>
                        <a:lnTo>
                          <a:pt x="88627" y="617889"/>
                        </a:lnTo>
                        <a:lnTo>
                          <a:pt x="88280" y="615675"/>
                        </a:lnTo>
                        <a:cubicBezTo>
                          <a:pt x="88144" y="574101"/>
                          <a:pt x="122016" y="510964"/>
                          <a:pt x="178547" y="454432"/>
                        </a:cubicBezTo>
                        <a:cubicBezTo>
                          <a:pt x="206814" y="426166"/>
                          <a:pt x="236731" y="403565"/>
                          <a:pt x="264779" y="388047"/>
                        </a:cubicBezTo>
                        <a:lnTo>
                          <a:pt x="297259" y="373687"/>
                        </a:lnTo>
                        <a:lnTo>
                          <a:pt x="242528" y="377008"/>
                        </a:lnTo>
                        <a:cubicBezTo>
                          <a:pt x="216732" y="375472"/>
                          <a:pt x="188562" y="370936"/>
                          <a:pt x="159602" y="363177"/>
                        </a:cubicBezTo>
                        <a:cubicBezTo>
                          <a:pt x="82379" y="342485"/>
                          <a:pt x="21476" y="304742"/>
                          <a:pt x="807" y="268670"/>
                        </a:cubicBezTo>
                        <a:lnTo>
                          <a:pt x="0" y="266579"/>
                        </a:lnTo>
                        <a:lnTo>
                          <a:pt x="1744" y="265171"/>
                        </a:lnTo>
                        <a:cubicBezTo>
                          <a:pt x="19712" y="254719"/>
                          <a:pt x="46600" y="248935"/>
                          <a:pt x="78648" y="248349"/>
                        </a:cubicBezTo>
                        <a:cubicBezTo>
                          <a:pt x="110697" y="247764"/>
                          <a:pt x="147907" y="252378"/>
                          <a:pt x="186519" y="262724"/>
                        </a:cubicBezTo>
                        <a:cubicBezTo>
                          <a:pt x="225131" y="273070"/>
                          <a:pt x="259663" y="287679"/>
                          <a:pt x="287125" y="304210"/>
                        </a:cubicBezTo>
                        <a:lnTo>
                          <a:pt x="320314" y="328455"/>
                        </a:lnTo>
                        <a:lnTo>
                          <a:pt x="326035" y="326085"/>
                        </a:lnTo>
                        <a:lnTo>
                          <a:pt x="310947" y="287081"/>
                        </a:lnTo>
                        <a:cubicBezTo>
                          <a:pt x="302087" y="256276"/>
                          <a:pt x="296913" y="219140"/>
                          <a:pt x="296913" y="179165"/>
                        </a:cubicBezTo>
                        <a:cubicBezTo>
                          <a:pt x="296913" y="99217"/>
                          <a:pt x="317607" y="30621"/>
                          <a:pt x="347100" y="1320"/>
                        </a:cubicBezTo>
                        <a:close/>
                      </a:path>
                    </a:pathLst>
                  </a:custGeom>
                  <a:solidFill>
                    <a:srgbClr val="FFFFCC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58" name="楕円 257">
                    <a:extLst>
                      <a:ext uri="{FF2B5EF4-FFF2-40B4-BE49-F238E27FC236}">
                        <a16:creationId xmlns:a16="http://schemas.microsoft.com/office/drawing/2014/main" id="{7957D5B2-E5DA-4743-81CF-A84AFBE69052}"/>
                      </a:ext>
                    </a:extLst>
                  </p:cNvPr>
                  <p:cNvSpPr/>
                  <p:nvPr/>
                </p:nvSpPr>
                <p:spPr>
                  <a:xfrm>
                    <a:off x="854842" y="2819912"/>
                    <a:ext cx="100040" cy="100040"/>
                  </a:xfrm>
                  <a:prstGeom prst="ellipse">
                    <a:avLst/>
                  </a:prstGeom>
                  <a:solidFill>
                    <a:srgbClr val="FFFF99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254" name="グループ化 253">
                  <a:extLst>
                    <a:ext uri="{FF2B5EF4-FFF2-40B4-BE49-F238E27FC236}">
                      <a16:creationId xmlns:a16="http://schemas.microsoft.com/office/drawing/2014/main" id="{FBCA7C59-36CD-4FF5-AE99-AC008CF81CA1}"/>
                    </a:ext>
                  </a:extLst>
                </p:cNvPr>
                <p:cNvGrpSpPr/>
                <p:nvPr/>
              </p:nvGrpSpPr>
              <p:grpSpPr>
                <a:xfrm>
                  <a:off x="2573041" y="2730529"/>
                  <a:ext cx="292410" cy="259898"/>
                  <a:chOff x="558521" y="2507017"/>
                  <a:chExt cx="695574" cy="618236"/>
                </a:xfrm>
              </p:grpSpPr>
              <p:sp>
                <p:nvSpPr>
                  <p:cNvPr id="255" name="フリーフォーム: 図形 254">
                    <a:extLst>
                      <a:ext uri="{FF2B5EF4-FFF2-40B4-BE49-F238E27FC236}">
                        <a16:creationId xmlns:a16="http://schemas.microsoft.com/office/drawing/2014/main" id="{6D694240-C535-417C-BD30-D477F4291B50}"/>
                      </a:ext>
                    </a:extLst>
                  </p:cNvPr>
                  <p:cNvSpPr/>
                  <p:nvPr/>
                </p:nvSpPr>
                <p:spPr>
                  <a:xfrm>
                    <a:off x="558521" y="2507017"/>
                    <a:ext cx="695574" cy="618236"/>
                  </a:xfrm>
                  <a:custGeom>
                    <a:avLst/>
                    <a:gdLst>
                      <a:gd name="connsiteX0" fmla="*/ 348911 w 695574"/>
                      <a:gd name="connsiteY0" fmla="*/ 0 h 618236"/>
                      <a:gd name="connsiteX1" fmla="*/ 350722 w 695574"/>
                      <a:gd name="connsiteY1" fmla="*/ 1320 h 618236"/>
                      <a:gd name="connsiteX2" fmla="*/ 400909 w 695574"/>
                      <a:gd name="connsiteY2" fmla="*/ 179165 h 618236"/>
                      <a:gd name="connsiteX3" fmla="*/ 386875 w 695574"/>
                      <a:gd name="connsiteY3" fmla="*/ 287081 h 618236"/>
                      <a:gd name="connsiteX4" fmla="*/ 371077 w 695574"/>
                      <a:gd name="connsiteY4" fmla="*/ 327920 h 618236"/>
                      <a:gd name="connsiteX5" fmla="*/ 374214 w 695574"/>
                      <a:gd name="connsiteY5" fmla="*/ 329220 h 618236"/>
                      <a:gd name="connsiteX6" fmla="*/ 408449 w 695574"/>
                      <a:gd name="connsiteY6" fmla="*/ 304210 h 618236"/>
                      <a:gd name="connsiteX7" fmla="*/ 509055 w 695574"/>
                      <a:gd name="connsiteY7" fmla="*/ 262724 h 618236"/>
                      <a:gd name="connsiteX8" fmla="*/ 693830 w 695574"/>
                      <a:gd name="connsiteY8" fmla="*/ 265171 h 618236"/>
                      <a:gd name="connsiteX9" fmla="*/ 695574 w 695574"/>
                      <a:gd name="connsiteY9" fmla="*/ 266579 h 618236"/>
                      <a:gd name="connsiteX10" fmla="*/ 694767 w 695574"/>
                      <a:gd name="connsiteY10" fmla="*/ 268670 h 618236"/>
                      <a:gd name="connsiteX11" fmla="*/ 535972 w 695574"/>
                      <a:gd name="connsiteY11" fmla="*/ 363177 h 618236"/>
                      <a:gd name="connsiteX12" fmla="*/ 453046 w 695574"/>
                      <a:gd name="connsiteY12" fmla="*/ 377008 h 618236"/>
                      <a:gd name="connsiteX13" fmla="*/ 398315 w 695574"/>
                      <a:gd name="connsiteY13" fmla="*/ 373687 h 618236"/>
                      <a:gd name="connsiteX14" fmla="*/ 430795 w 695574"/>
                      <a:gd name="connsiteY14" fmla="*/ 388047 h 618236"/>
                      <a:gd name="connsiteX15" fmla="*/ 517027 w 695574"/>
                      <a:gd name="connsiteY15" fmla="*/ 454432 h 618236"/>
                      <a:gd name="connsiteX16" fmla="*/ 607294 w 695574"/>
                      <a:gd name="connsiteY16" fmla="*/ 615675 h 618236"/>
                      <a:gd name="connsiteX17" fmla="*/ 606947 w 695574"/>
                      <a:gd name="connsiteY17" fmla="*/ 617889 h 618236"/>
                      <a:gd name="connsiteX18" fmla="*/ 604733 w 695574"/>
                      <a:gd name="connsiteY18" fmla="*/ 618236 h 618236"/>
                      <a:gd name="connsiteX19" fmla="*/ 443490 w 695574"/>
                      <a:gd name="connsiteY19" fmla="*/ 527968 h 618236"/>
                      <a:gd name="connsiteX20" fmla="*/ 359320 w 695574"/>
                      <a:gd name="connsiteY20" fmla="*/ 401508 h 618236"/>
                      <a:gd name="connsiteX21" fmla="*/ 357976 w 695574"/>
                      <a:gd name="connsiteY21" fmla="*/ 393843 h 618236"/>
                      <a:gd name="connsiteX22" fmla="*/ 346341 w 695574"/>
                      <a:gd name="connsiteY22" fmla="*/ 398662 h 618236"/>
                      <a:gd name="connsiteX23" fmla="*/ 337402 w 695574"/>
                      <a:gd name="connsiteY23" fmla="*/ 394960 h 618236"/>
                      <a:gd name="connsiteX24" fmla="*/ 336254 w 695574"/>
                      <a:gd name="connsiteY24" fmla="*/ 401508 h 618236"/>
                      <a:gd name="connsiteX25" fmla="*/ 252084 w 695574"/>
                      <a:gd name="connsiteY25" fmla="*/ 527968 h 618236"/>
                      <a:gd name="connsiteX26" fmla="*/ 90841 w 695574"/>
                      <a:gd name="connsiteY26" fmla="*/ 618236 h 618236"/>
                      <a:gd name="connsiteX27" fmla="*/ 88627 w 695574"/>
                      <a:gd name="connsiteY27" fmla="*/ 617889 h 618236"/>
                      <a:gd name="connsiteX28" fmla="*/ 88280 w 695574"/>
                      <a:gd name="connsiteY28" fmla="*/ 615675 h 618236"/>
                      <a:gd name="connsiteX29" fmla="*/ 178547 w 695574"/>
                      <a:gd name="connsiteY29" fmla="*/ 454432 h 618236"/>
                      <a:gd name="connsiteX30" fmla="*/ 264779 w 695574"/>
                      <a:gd name="connsiteY30" fmla="*/ 388047 h 618236"/>
                      <a:gd name="connsiteX31" fmla="*/ 297259 w 695574"/>
                      <a:gd name="connsiteY31" fmla="*/ 373687 h 618236"/>
                      <a:gd name="connsiteX32" fmla="*/ 242528 w 695574"/>
                      <a:gd name="connsiteY32" fmla="*/ 377008 h 618236"/>
                      <a:gd name="connsiteX33" fmla="*/ 159602 w 695574"/>
                      <a:gd name="connsiteY33" fmla="*/ 363177 h 618236"/>
                      <a:gd name="connsiteX34" fmla="*/ 807 w 695574"/>
                      <a:gd name="connsiteY34" fmla="*/ 268670 h 618236"/>
                      <a:gd name="connsiteX35" fmla="*/ 0 w 695574"/>
                      <a:gd name="connsiteY35" fmla="*/ 266579 h 618236"/>
                      <a:gd name="connsiteX36" fmla="*/ 1744 w 695574"/>
                      <a:gd name="connsiteY36" fmla="*/ 265171 h 618236"/>
                      <a:gd name="connsiteX37" fmla="*/ 78648 w 695574"/>
                      <a:gd name="connsiteY37" fmla="*/ 248349 h 618236"/>
                      <a:gd name="connsiteX38" fmla="*/ 186519 w 695574"/>
                      <a:gd name="connsiteY38" fmla="*/ 262724 h 618236"/>
                      <a:gd name="connsiteX39" fmla="*/ 287125 w 695574"/>
                      <a:gd name="connsiteY39" fmla="*/ 304210 h 618236"/>
                      <a:gd name="connsiteX40" fmla="*/ 320314 w 695574"/>
                      <a:gd name="connsiteY40" fmla="*/ 328455 h 618236"/>
                      <a:gd name="connsiteX41" fmla="*/ 326035 w 695574"/>
                      <a:gd name="connsiteY41" fmla="*/ 326085 h 618236"/>
                      <a:gd name="connsiteX42" fmla="*/ 310947 w 695574"/>
                      <a:gd name="connsiteY42" fmla="*/ 287081 h 618236"/>
                      <a:gd name="connsiteX43" fmla="*/ 296913 w 695574"/>
                      <a:gd name="connsiteY43" fmla="*/ 179165 h 618236"/>
                      <a:gd name="connsiteX44" fmla="*/ 347100 w 695574"/>
                      <a:gd name="connsiteY44" fmla="*/ 1320 h 61823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</a:cxnLst>
                    <a:rect l="l" t="t" r="r" b="b"/>
                    <a:pathLst>
                      <a:path w="695574" h="618236">
                        <a:moveTo>
                          <a:pt x="348911" y="0"/>
                        </a:moveTo>
                        <a:lnTo>
                          <a:pt x="350722" y="1320"/>
                        </a:lnTo>
                        <a:cubicBezTo>
                          <a:pt x="380215" y="30621"/>
                          <a:pt x="400909" y="99217"/>
                          <a:pt x="400909" y="179165"/>
                        </a:cubicBezTo>
                        <a:cubicBezTo>
                          <a:pt x="400909" y="219140"/>
                          <a:pt x="395735" y="256276"/>
                          <a:pt x="386875" y="287081"/>
                        </a:cubicBezTo>
                        <a:lnTo>
                          <a:pt x="371077" y="327920"/>
                        </a:lnTo>
                        <a:lnTo>
                          <a:pt x="374214" y="329220"/>
                        </a:lnTo>
                        <a:lnTo>
                          <a:pt x="408449" y="304210"/>
                        </a:lnTo>
                        <a:cubicBezTo>
                          <a:pt x="435911" y="287679"/>
                          <a:pt x="470443" y="273070"/>
                          <a:pt x="509055" y="262724"/>
                        </a:cubicBezTo>
                        <a:cubicBezTo>
                          <a:pt x="586279" y="242032"/>
                          <a:pt x="657894" y="244267"/>
                          <a:pt x="693830" y="265171"/>
                        </a:cubicBezTo>
                        <a:lnTo>
                          <a:pt x="695574" y="266579"/>
                        </a:lnTo>
                        <a:lnTo>
                          <a:pt x="694767" y="268670"/>
                        </a:lnTo>
                        <a:cubicBezTo>
                          <a:pt x="674098" y="304742"/>
                          <a:pt x="613195" y="342485"/>
                          <a:pt x="535972" y="363177"/>
                        </a:cubicBezTo>
                        <a:cubicBezTo>
                          <a:pt x="507012" y="370936"/>
                          <a:pt x="478842" y="375472"/>
                          <a:pt x="453046" y="377008"/>
                        </a:cubicBezTo>
                        <a:lnTo>
                          <a:pt x="398315" y="373687"/>
                        </a:lnTo>
                        <a:lnTo>
                          <a:pt x="430795" y="388047"/>
                        </a:lnTo>
                        <a:cubicBezTo>
                          <a:pt x="458843" y="403565"/>
                          <a:pt x="488760" y="426166"/>
                          <a:pt x="517027" y="454432"/>
                        </a:cubicBezTo>
                        <a:cubicBezTo>
                          <a:pt x="573558" y="510964"/>
                          <a:pt x="607430" y="574101"/>
                          <a:pt x="607294" y="615675"/>
                        </a:cubicBezTo>
                        <a:lnTo>
                          <a:pt x="606947" y="617889"/>
                        </a:lnTo>
                        <a:lnTo>
                          <a:pt x="604733" y="618236"/>
                        </a:lnTo>
                        <a:cubicBezTo>
                          <a:pt x="563160" y="618371"/>
                          <a:pt x="500022" y="584500"/>
                          <a:pt x="443490" y="527968"/>
                        </a:cubicBezTo>
                        <a:cubicBezTo>
                          <a:pt x="401091" y="485569"/>
                          <a:pt x="371439" y="439454"/>
                          <a:pt x="359320" y="401508"/>
                        </a:cubicBezTo>
                        <a:lnTo>
                          <a:pt x="357976" y="393843"/>
                        </a:lnTo>
                        <a:lnTo>
                          <a:pt x="346341" y="398662"/>
                        </a:lnTo>
                        <a:lnTo>
                          <a:pt x="337402" y="394960"/>
                        </a:lnTo>
                        <a:lnTo>
                          <a:pt x="336254" y="401508"/>
                        </a:lnTo>
                        <a:cubicBezTo>
                          <a:pt x="324135" y="439454"/>
                          <a:pt x="294483" y="485569"/>
                          <a:pt x="252084" y="527968"/>
                        </a:cubicBezTo>
                        <a:cubicBezTo>
                          <a:pt x="195552" y="584500"/>
                          <a:pt x="132414" y="618371"/>
                          <a:pt x="90841" y="618236"/>
                        </a:cubicBezTo>
                        <a:lnTo>
                          <a:pt x="88627" y="617889"/>
                        </a:lnTo>
                        <a:lnTo>
                          <a:pt x="88280" y="615675"/>
                        </a:lnTo>
                        <a:cubicBezTo>
                          <a:pt x="88144" y="574101"/>
                          <a:pt x="122016" y="510964"/>
                          <a:pt x="178547" y="454432"/>
                        </a:cubicBezTo>
                        <a:cubicBezTo>
                          <a:pt x="206814" y="426166"/>
                          <a:pt x="236731" y="403565"/>
                          <a:pt x="264779" y="388047"/>
                        </a:cubicBezTo>
                        <a:lnTo>
                          <a:pt x="297259" y="373687"/>
                        </a:lnTo>
                        <a:lnTo>
                          <a:pt x="242528" y="377008"/>
                        </a:lnTo>
                        <a:cubicBezTo>
                          <a:pt x="216732" y="375472"/>
                          <a:pt x="188562" y="370936"/>
                          <a:pt x="159602" y="363177"/>
                        </a:cubicBezTo>
                        <a:cubicBezTo>
                          <a:pt x="82379" y="342485"/>
                          <a:pt x="21476" y="304742"/>
                          <a:pt x="807" y="268670"/>
                        </a:cubicBezTo>
                        <a:lnTo>
                          <a:pt x="0" y="266579"/>
                        </a:lnTo>
                        <a:lnTo>
                          <a:pt x="1744" y="265171"/>
                        </a:lnTo>
                        <a:cubicBezTo>
                          <a:pt x="19712" y="254719"/>
                          <a:pt x="46600" y="248935"/>
                          <a:pt x="78648" y="248349"/>
                        </a:cubicBezTo>
                        <a:cubicBezTo>
                          <a:pt x="110697" y="247764"/>
                          <a:pt x="147907" y="252378"/>
                          <a:pt x="186519" y="262724"/>
                        </a:cubicBezTo>
                        <a:cubicBezTo>
                          <a:pt x="225131" y="273070"/>
                          <a:pt x="259663" y="287679"/>
                          <a:pt x="287125" y="304210"/>
                        </a:cubicBezTo>
                        <a:lnTo>
                          <a:pt x="320314" y="328455"/>
                        </a:lnTo>
                        <a:lnTo>
                          <a:pt x="326035" y="326085"/>
                        </a:lnTo>
                        <a:lnTo>
                          <a:pt x="310947" y="287081"/>
                        </a:lnTo>
                        <a:cubicBezTo>
                          <a:pt x="302087" y="256276"/>
                          <a:pt x="296913" y="219140"/>
                          <a:pt x="296913" y="179165"/>
                        </a:cubicBezTo>
                        <a:cubicBezTo>
                          <a:pt x="296913" y="99217"/>
                          <a:pt x="317607" y="30621"/>
                          <a:pt x="347100" y="1320"/>
                        </a:cubicBezTo>
                        <a:close/>
                      </a:path>
                    </a:pathLst>
                  </a:custGeom>
                  <a:solidFill>
                    <a:srgbClr val="FFFFCC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56" name="楕円 255">
                    <a:extLst>
                      <a:ext uri="{FF2B5EF4-FFF2-40B4-BE49-F238E27FC236}">
                        <a16:creationId xmlns:a16="http://schemas.microsoft.com/office/drawing/2014/main" id="{3A223D57-351B-4824-AEB5-52537571EC90}"/>
                      </a:ext>
                    </a:extLst>
                  </p:cNvPr>
                  <p:cNvSpPr/>
                  <p:nvPr/>
                </p:nvSpPr>
                <p:spPr>
                  <a:xfrm>
                    <a:off x="854842" y="2819912"/>
                    <a:ext cx="100040" cy="100040"/>
                  </a:xfrm>
                  <a:prstGeom prst="ellipse">
                    <a:avLst/>
                  </a:prstGeom>
                  <a:solidFill>
                    <a:srgbClr val="FFFF99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57" name="グループ化 56">
                <a:extLst>
                  <a:ext uri="{FF2B5EF4-FFF2-40B4-BE49-F238E27FC236}">
                    <a16:creationId xmlns:a16="http://schemas.microsoft.com/office/drawing/2014/main" id="{728CCD8A-2066-413C-8F51-90066A9EC482}"/>
                  </a:ext>
                </a:extLst>
              </p:cNvPr>
              <p:cNvGrpSpPr/>
              <p:nvPr/>
            </p:nvGrpSpPr>
            <p:grpSpPr>
              <a:xfrm>
                <a:off x="7692288" y="1361911"/>
                <a:ext cx="1084289" cy="996036"/>
                <a:chOff x="2344280" y="2470935"/>
                <a:chExt cx="818293" cy="751690"/>
              </a:xfrm>
            </p:grpSpPr>
            <p:sp>
              <p:nvSpPr>
                <p:cNvPr id="200" name="楕円 199">
                  <a:extLst>
                    <a:ext uri="{FF2B5EF4-FFF2-40B4-BE49-F238E27FC236}">
                      <a16:creationId xmlns:a16="http://schemas.microsoft.com/office/drawing/2014/main" id="{E7DD3FFD-9AE8-45B3-9450-0BF341F1BE17}"/>
                    </a:ext>
                  </a:extLst>
                </p:cNvPr>
                <p:cNvSpPr/>
                <p:nvPr/>
              </p:nvSpPr>
              <p:spPr>
                <a:xfrm>
                  <a:off x="2471187" y="2620025"/>
                  <a:ext cx="536332" cy="536332"/>
                </a:xfrm>
                <a:prstGeom prst="ellipse">
                  <a:avLst/>
                </a:prstGeom>
                <a:solidFill>
                  <a:srgbClr val="339933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1" name="楕円 200">
                  <a:extLst>
                    <a:ext uri="{FF2B5EF4-FFF2-40B4-BE49-F238E27FC236}">
                      <a16:creationId xmlns:a16="http://schemas.microsoft.com/office/drawing/2014/main" id="{C138E22F-5AD8-4E9B-8F58-98872B48790B}"/>
                    </a:ext>
                  </a:extLst>
                </p:cNvPr>
                <p:cNvSpPr/>
                <p:nvPr/>
              </p:nvSpPr>
              <p:spPr>
                <a:xfrm>
                  <a:off x="2667000" y="2553755"/>
                  <a:ext cx="146050" cy="146050"/>
                </a:xfrm>
                <a:prstGeom prst="ellipse">
                  <a:avLst/>
                </a:prstGeom>
                <a:solidFill>
                  <a:srgbClr val="FFFF99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2" name="楕円 201">
                  <a:extLst>
                    <a:ext uri="{FF2B5EF4-FFF2-40B4-BE49-F238E27FC236}">
                      <a16:creationId xmlns:a16="http://schemas.microsoft.com/office/drawing/2014/main" id="{C302FE89-E710-4D85-940D-6A320AE4E645}"/>
                    </a:ext>
                  </a:extLst>
                </p:cNvPr>
                <p:cNvSpPr/>
                <p:nvPr/>
              </p:nvSpPr>
              <p:spPr>
                <a:xfrm>
                  <a:off x="2667000" y="3076575"/>
                  <a:ext cx="146050" cy="146050"/>
                </a:xfrm>
                <a:prstGeom prst="ellipse">
                  <a:avLst/>
                </a:prstGeom>
                <a:solidFill>
                  <a:srgbClr val="FFFF99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3" name="楕円 202">
                  <a:extLst>
                    <a:ext uri="{FF2B5EF4-FFF2-40B4-BE49-F238E27FC236}">
                      <a16:creationId xmlns:a16="http://schemas.microsoft.com/office/drawing/2014/main" id="{989BA72B-0120-4E1B-98DB-D24A7B528F0C}"/>
                    </a:ext>
                  </a:extLst>
                </p:cNvPr>
                <p:cNvSpPr/>
                <p:nvPr/>
              </p:nvSpPr>
              <p:spPr>
                <a:xfrm>
                  <a:off x="2667000" y="2916567"/>
                  <a:ext cx="146050" cy="146050"/>
                </a:xfrm>
                <a:prstGeom prst="ellipse">
                  <a:avLst/>
                </a:prstGeom>
                <a:solidFill>
                  <a:srgbClr val="FFFF99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4" name="楕円 203">
                  <a:extLst>
                    <a:ext uri="{FF2B5EF4-FFF2-40B4-BE49-F238E27FC236}">
                      <a16:creationId xmlns:a16="http://schemas.microsoft.com/office/drawing/2014/main" id="{EA4107B0-C3A9-4331-9679-06D73090CECB}"/>
                    </a:ext>
                  </a:extLst>
                </p:cNvPr>
                <p:cNvSpPr/>
                <p:nvPr/>
              </p:nvSpPr>
              <p:spPr>
                <a:xfrm>
                  <a:off x="2667000" y="2711714"/>
                  <a:ext cx="146050" cy="146050"/>
                </a:xfrm>
                <a:prstGeom prst="ellipse">
                  <a:avLst/>
                </a:prstGeom>
                <a:solidFill>
                  <a:srgbClr val="FFFF99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5" name="楕円 204">
                  <a:extLst>
                    <a:ext uri="{FF2B5EF4-FFF2-40B4-BE49-F238E27FC236}">
                      <a16:creationId xmlns:a16="http://schemas.microsoft.com/office/drawing/2014/main" id="{219C456A-9F39-468E-9430-D6BBBD3EF6DF}"/>
                    </a:ext>
                  </a:extLst>
                </p:cNvPr>
                <p:cNvSpPr/>
                <p:nvPr/>
              </p:nvSpPr>
              <p:spPr>
                <a:xfrm>
                  <a:off x="2515507" y="3025642"/>
                  <a:ext cx="146050" cy="146050"/>
                </a:xfrm>
                <a:prstGeom prst="ellipse">
                  <a:avLst/>
                </a:prstGeom>
                <a:solidFill>
                  <a:srgbClr val="FFFF99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6" name="楕円 205">
                  <a:extLst>
                    <a:ext uri="{FF2B5EF4-FFF2-40B4-BE49-F238E27FC236}">
                      <a16:creationId xmlns:a16="http://schemas.microsoft.com/office/drawing/2014/main" id="{DD9D7732-9DA8-4B84-9E3C-586C3FF0CE83}"/>
                    </a:ext>
                  </a:extLst>
                </p:cNvPr>
                <p:cNvSpPr/>
                <p:nvPr/>
              </p:nvSpPr>
              <p:spPr>
                <a:xfrm>
                  <a:off x="2544884" y="2815166"/>
                  <a:ext cx="146050" cy="146050"/>
                </a:xfrm>
                <a:prstGeom prst="ellipse">
                  <a:avLst/>
                </a:prstGeom>
                <a:solidFill>
                  <a:srgbClr val="FFFF99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7" name="楕円 206">
                  <a:extLst>
                    <a:ext uri="{FF2B5EF4-FFF2-40B4-BE49-F238E27FC236}">
                      <a16:creationId xmlns:a16="http://schemas.microsoft.com/office/drawing/2014/main" id="{73591025-F799-4AD0-B043-5415ABDD66CC}"/>
                    </a:ext>
                  </a:extLst>
                </p:cNvPr>
                <p:cNvSpPr/>
                <p:nvPr/>
              </p:nvSpPr>
              <p:spPr>
                <a:xfrm>
                  <a:off x="2515507" y="2609122"/>
                  <a:ext cx="146050" cy="146050"/>
                </a:xfrm>
                <a:prstGeom prst="ellipse">
                  <a:avLst/>
                </a:prstGeom>
                <a:solidFill>
                  <a:srgbClr val="FFFF99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8" name="楕円 207">
                  <a:extLst>
                    <a:ext uri="{FF2B5EF4-FFF2-40B4-BE49-F238E27FC236}">
                      <a16:creationId xmlns:a16="http://schemas.microsoft.com/office/drawing/2014/main" id="{DBECBEA0-79D2-4894-8C18-EF7AE46B825C}"/>
                    </a:ext>
                  </a:extLst>
                </p:cNvPr>
                <p:cNvSpPr/>
                <p:nvPr/>
              </p:nvSpPr>
              <p:spPr>
                <a:xfrm>
                  <a:off x="2820255" y="3030935"/>
                  <a:ext cx="146050" cy="146050"/>
                </a:xfrm>
                <a:prstGeom prst="ellipse">
                  <a:avLst/>
                </a:prstGeom>
                <a:solidFill>
                  <a:srgbClr val="FFFF99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9" name="楕円 208">
                  <a:extLst>
                    <a:ext uri="{FF2B5EF4-FFF2-40B4-BE49-F238E27FC236}">
                      <a16:creationId xmlns:a16="http://schemas.microsoft.com/office/drawing/2014/main" id="{C9DDD43D-0F55-4434-99E7-058F22906ABC}"/>
                    </a:ext>
                  </a:extLst>
                </p:cNvPr>
                <p:cNvSpPr/>
                <p:nvPr/>
              </p:nvSpPr>
              <p:spPr>
                <a:xfrm>
                  <a:off x="2789692" y="2815166"/>
                  <a:ext cx="146050" cy="146050"/>
                </a:xfrm>
                <a:prstGeom prst="ellipse">
                  <a:avLst/>
                </a:prstGeom>
                <a:solidFill>
                  <a:srgbClr val="FFFF99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0" name="楕円 209">
                  <a:extLst>
                    <a:ext uri="{FF2B5EF4-FFF2-40B4-BE49-F238E27FC236}">
                      <a16:creationId xmlns:a16="http://schemas.microsoft.com/office/drawing/2014/main" id="{EB5C68B5-64D0-4143-B83D-87A52CDADEA1}"/>
                    </a:ext>
                  </a:extLst>
                </p:cNvPr>
                <p:cNvSpPr/>
                <p:nvPr/>
              </p:nvSpPr>
              <p:spPr>
                <a:xfrm>
                  <a:off x="2816042" y="2607863"/>
                  <a:ext cx="146050" cy="146050"/>
                </a:xfrm>
                <a:prstGeom prst="ellipse">
                  <a:avLst/>
                </a:prstGeom>
                <a:solidFill>
                  <a:srgbClr val="FFFF99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1" name="楕円 210">
                  <a:extLst>
                    <a:ext uri="{FF2B5EF4-FFF2-40B4-BE49-F238E27FC236}">
                      <a16:creationId xmlns:a16="http://schemas.microsoft.com/office/drawing/2014/main" id="{AD60E4E5-130F-4582-9350-DB16545B039D}"/>
                    </a:ext>
                  </a:extLst>
                </p:cNvPr>
                <p:cNvSpPr/>
                <p:nvPr/>
              </p:nvSpPr>
              <p:spPr>
                <a:xfrm>
                  <a:off x="2413574" y="2905653"/>
                  <a:ext cx="146050" cy="146050"/>
                </a:xfrm>
                <a:prstGeom prst="ellipse">
                  <a:avLst/>
                </a:prstGeom>
                <a:solidFill>
                  <a:srgbClr val="FFFF99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2" name="楕円 211">
                  <a:extLst>
                    <a:ext uri="{FF2B5EF4-FFF2-40B4-BE49-F238E27FC236}">
                      <a16:creationId xmlns:a16="http://schemas.microsoft.com/office/drawing/2014/main" id="{DEAC4DFA-4831-4DEE-8391-3E12CBA6979A}"/>
                    </a:ext>
                  </a:extLst>
                </p:cNvPr>
                <p:cNvSpPr/>
                <p:nvPr/>
              </p:nvSpPr>
              <p:spPr>
                <a:xfrm>
                  <a:off x="2413574" y="2733145"/>
                  <a:ext cx="146050" cy="146050"/>
                </a:xfrm>
                <a:prstGeom prst="ellipse">
                  <a:avLst/>
                </a:prstGeom>
                <a:solidFill>
                  <a:srgbClr val="FFFF99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3" name="楕円 212">
                  <a:extLst>
                    <a:ext uri="{FF2B5EF4-FFF2-40B4-BE49-F238E27FC236}">
                      <a16:creationId xmlns:a16="http://schemas.microsoft.com/office/drawing/2014/main" id="{262B7F79-7EEC-4BA8-A132-C910C7261063}"/>
                    </a:ext>
                  </a:extLst>
                </p:cNvPr>
                <p:cNvSpPr/>
                <p:nvPr/>
              </p:nvSpPr>
              <p:spPr>
                <a:xfrm>
                  <a:off x="2926497" y="2905653"/>
                  <a:ext cx="146050" cy="146050"/>
                </a:xfrm>
                <a:prstGeom prst="ellipse">
                  <a:avLst/>
                </a:prstGeom>
                <a:solidFill>
                  <a:srgbClr val="FFFF99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4" name="楕円 213">
                  <a:extLst>
                    <a:ext uri="{FF2B5EF4-FFF2-40B4-BE49-F238E27FC236}">
                      <a16:creationId xmlns:a16="http://schemas.microsoft.com/office/drawing/2014/main" id="{C4A8DD6A-57FB-47C9-85D1-37C2AF2AF9C8}"/>
                    </a:ext>
                  </a:extLst>
                </p:cNvPr>
                <p:cNvSpPr/>
                <p:nvPr/>
              </p:nvSpPr>
              <p:spPr>
                <a:xfrm>
                  <a:off x="2926497" y="2733145"/>
                  <a:ext cx="146050" cy="146050"/>
                </a:xfrm>
                <a:prstGeom prst="ellipse">
                  <a:avLst/>
                </a:prstGeom>
                <a:solidFill>
                  <a:srgbClr val="FFFF99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215" name="グループ化 214">
                  <a:extLst>
                    <a:ext uri="{FF2B5EF4-FFF2-40B4-BE49-F238E27FC236}">
                      <a16:creationId xmlns:a16="http://schemas.microsoft.com/office/drawing/2014/main" id="{5E95E9FD-7FFF-4509-9503-CB93A4BEEA39}"/>
                    </a:ext>
                  </a:extLst>
                </p:cNvPr>
                <p:cNvGrpSpPr/>
                <p:nvPr/>
              </p:nvGrpSpPr>
              <p:grpSpPr>
                <a:xfrm>
                  <a:off x="2596319" y="2470935"/>
                  <a:ext cx="292410" cy="259898"/>
                  <a:chOff x="558521" y="2507017"/>
                  <a:chExt cx="695574" cy="618236"/>
                </a:xfrm>
              </p:grpSpPr>
              <p:sp>
                <p:nvSpPr>
                  <p:cNvPr id="232" name="フリーフォーム: 図形 231">
                    <a:extLst>
                      <a:ext uri="{FF2B5EF4-FFF2-40B4-BE49-F238E27FC236}">
                        <a16:creationId xmlns:a16="http://schemas.microsoft.com/office/drawing/2014/main" id="{2FDB7706-EB89-4C26-BDC3-CE2241E869DA}"/>
                      </a:ext>
                    </a:extLst>
                  </p:cNvPr>
                  <p:cNvSpPr/>
                  <p:nvPr/>
                </p:nvSpPr>
                <p:spPr>
                  <a:xfrm>
                    <a:off x="558521" y="2507017"/>
                    <a:ext cx="695574" cy="618236"/>
                  </a:xfrm>
                  <a:custGeom>
                    <a:avLst/>
                    <a:gdLst>
                      <a:gd name="connsiteX0" fmla="*/ 348911 w 695574"/>
                      <a:gd name="connsiteY0" fmla="*/ 0 h 618236"/>
                      <a:gd name="connsiteX1" fmla="*/ 350722 w 695574"/>
                      <a:gd name="connsiteY1" fmla="*/ 1320 h 618236"/>
                      <a:gd name="connsiteX2" fmla="*/ 400909 w 695574"/>
                      <a:gd name="connsiteY2" fmla="*/ 179165 h 618236"/>
                      <a:gd name="connsiteX3" fmla="*/ 386875 w 695574"/>
                      <a:gd name="connsiteY3" fmla="*/ 287081 h 618236"/>
                      <a:gd name="connsiteX4" fmla="*/ 371077 w 695574"/>
                      <a:gd name="connsiteY4" fmla="*/ 327920 h 618236"/>
                      <a:gd name="connsiteX5" fmla="*/ 374214 w 695574"/>
                      <a:gd name="connsiteY5" fmla="*/ 329220 h 618236"/>
                      <a:gd name="connsiteX6" fmla="*/ 408449 w 695574"/>
                      <a:gd name="connsiteY6" fmla="*/ 304210 h 618236"/>
                      <a:gd name="connsiteX7" fmla="*/ 509055 w 695574"/>
                      <a:gd name="connsiteY7" fmla="*/ 262724 h 618236"/>
                      <a:gd name="connsiteX8" fmla="*/ 693830 w 695574"/>
                      <a:gd name="connsiteY8" fmla="*/ 265171 h 618236"/>
                      <a:gd name="connsiteX9" fmla="*/ 695574 w 695574"/>
                      <a:gd name="connsiteY9" fmla="*/ 266579 h 618236"/>
                      <a:gd name="connsiteX10" fmla="*/ 694767 w 695574"/>
                      <a:gd name="connsiteY10" fmla="*/ 268670 h 618236"/>
                      <a:gd name="connsiteX11" fmla="*/ 535972 w 695574"/>
                      <a:gd name="connsiteY11" fmla="*/ 363177 h 618236"/>
                      <a:gd name="connsiteX12" fmla="*/ 453046 w 695574"/>
                      <a:gd name="connsiteY12" fmla="*/ 377008 h 618236"/>
                      <a:gd name="connsiteX13" fmla="*/ 398315 w 695574"/>
                      <a:gd name="connsiteY13" fmla="*/ 373687 h 618236"/>
                      <a:gd name="connsiteX14" fmla="*/ 430795 w 695574"/>
                      <a:gd name="connsiteY14" fmla="*/ 388047 h 618236"/>
                      <a:gd name="connsiteX15" fmla="*/ 517027 w 695574"/>
                      <a:gd name="connsiteY15" fmla="*/ 454432 h 618236"/>
                      <a:gd name="connsiteX16" fmla="*/ 607294 w 695574"/>
                      <a:gd name="connsiteY16" fmla="*/ 615675 h 618236"/>
                      <a:gd name="connsiteX17" fmla="*/ 606947 w 695574"/>
                      <a:gd name="connsiteY17" fmla="*/ 617889 h 618236"/>
                      <a:gd name="connsiteX18" fmla="*/ 604733 w 695574"/>
                      <a:gd name="connsiteY18" fmla="*/ 618236 h 618236"/>
                      <a:gd name="connsiteX19" fmla="*/ 443490 w 695574"/>
                      <a:gd name="connsiteY19" fmla="*/ 527968 h 618236"/>
                      <a:gd name="connsiteX20" fmla="*/ 359320 w 695574"/>
                      <a:gd name="connsiteY20" fmla="*/ 401508 h 618236"/>
                      <a:gd name="connsiteX21" fmla="*/ 357976 w 695574"/>
                      <a:gd name="connsiteY21" fmla="*/ 393843 h 618236"/>
                      <a:gd name="connsiteX22" fmla="*/ 346341 w 695574"/>
                      <a:gd name="connsiteY22" fmla="*/ 398662 h 618236"/>
                      <a:gd name="connsiteX23" fmla="*/ 337402 w 695574"/>
                      <a:gd name="connsiteY23" fmla="*/ 394960 h 618236"/>
                      <a:gd name="connsiteX24" fmla="*/ 336254 w 695574"/>
                      <a:gd name="connsiteY24" fmla="*/ 401508 h 618236"/>
                      <a:gd name="connsiteX25" fmla="*/ 252084 w 695574"/>
                      <a:gd name="connsiteY25" fmla="*/ 527968 h 618236"/>
                      <a:gd name="connsiteX26" fmla="*/ 90841 w 695574"/>
                      <a:gd name="connsiteY26" fmla="*/ 618236 h 618236"/>
                      <a:gd name="connsiteX27" fmla="*/ 88627 w 695574"/>
                      <a:gd name="connsiteY27" fmla="*/ 617889 h 618236"/>
                      <a:gd name="connsiteX28" fmla="*/ 88280 w 695574"/>
                      <a:gd name="connsiteY28" fmla="*/ 615675 h 618236"/>
                      <a:gd name="connsiteX29" fmla="*/ 178547 w 695574"/>
                      <a:gd name="connsiteY29" fmla="*/ 454432 h 618236"/>
                      <a:gd name="connsiteX30" fmla="*/ 264779 w 695574"/>
                      <a:gd name="connsiteY30" fmla="*/ 388047 h 618236"/>
                      <a:gd name="connsiteX31" fmla="*/ 297259 w 695574"/>
                      <a:gd name="connsiteY31" fmla="*/ 373687 h 618236"/>
                      <a:gd name="connsiteX32" fmla="*/ 242528 w 695574"/>
                      <a:gd name="connsiteY32" fmla="*/ 377008 h 618236"/>
                      <a:gd name="connsiteX33" fmla="*/ 159602 w 695574"/>
                      <a:gd name="connsiteY33" fmla="*/ 363177 h 618236"/>
                      <a:gd name="connsiteX34" fmla="*/ 807 w 695574"/>
                      <a:gd name="connsiteY34" fmla="*/ 268670 h 618236"/>
                      <a:gd name="connsiteX35" fmla="*/ 0 w 695574"/>
                      <a:gd name="connsiteY35" fmla="*/ 266579 h 618236"/>
                      <a:gd name="connsiteX36" fmla="*/ 1744 w 695574"/>
                      <a:gd name="connsiteY36" fmla="*/ 265171 h 618236"/>
                      <a:gd name="connsiteX37" fmla="*/ 78648 w 695574"/>
                      <a:gd name="connsiteY37" fmla="*/ 248349 h 618236"/>
                      <a:gd name="connsiteX38" fmla="*/ 186519 w 695574"/>
                      <a:gd name="connsiteY38" fmla="*/ 262724 h 618236"/>
                      <a:gd name="connsiteX39" fmla="*/ 287125 w 695574"/>
                      <a:gd name="connsiteY39" fmla="*/ 304210 h 618236"/>
                      <a:gd name="connsiteX40" fmla="*/ 320314 w 695574"/>
                      <a:gd name="connsiteY40" fmla="*/ 328455 h 618236"/>
                      <a:gd name="connsiteX41" fmla="*/ 326035 w 695574"/>
                      <a:gd name="connsiteY41" fmla="*/ 326085 h 618236"/>
                      <a:gd name="connsiteX42" fmla="*/ 310947 w 695574"/>
                      <a:gd name="connsiteY42" fmla="*/ 287081 h 618236"/>
                      <a:gd name="connsiteX43" fmla="*/ 296913 w 695574"/>
                      <a:gd name="connsiteY43" fmla="*/ 179165 h 618236"/>
                      <a:gd name="connsiteX44" fmla="*/ 347100 w 695574"/>
                      <a:gd name="connsiteY44" fmla="*/ 1320 h 61823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</a:cxnLst>
                    <a:rect l="l" t="t" r="r" b="b"/>
                    <a:pathLst>
                      <a:path w="695574" h="618236">
                        <a:moveTo>
                          <a:pt x="348911" y="0"/>
                        </a:moveTo>
                        <a:lnTo>
                          <a:pt x="350722" y="1320"/>
                        </a:lnTo>
                        <a:cubicBezTo>
                          <a:pt x="380215" y="30621"/>
                          <a:pt x="400909" y="99217"/>
                          <a:pt x="400909" y="179165"/>
                        </a:cubicBezTo>
                        <a:cubicBezTo>
                          <a:pt x="400909" y="219140"/>
                          <a:pt x="395735" y="256276"/>
                          <a:pt x="386875" y="287081"/>
                        </a:cubicBezTo>
                        <a:lnTo>
                          <a:pt x="371077" y="327920"/>
                        </a:lnTo>
                        <a:lnTo>
                          <a:pt x="374214" y="329220"/>
                        </a:lnTo>
                        <a:lnTo>
                          <a:pt x="408449" y="304210"/>
                        </a:lnTo>
                        <a:cubicBezTo>
                          <a:pt x="435911" y="287679"/>
                          <a:pt x="470443" y="273070"/>
                          <a:pt x="509055" y="262724"/>
                        </a:cubicBezTo>
                        <a:cubicBezTo>
                          <a:pt x="586279" y="242032"/>
                          <a:pt x="657894" y="244267"/>
                          <a:pt x="693830" y="265171"/>
                        </a:cubicBezTo>
                        <a:lnTo>
                          <a:pt x="695574" y="266579"/>
                        </a:lnTo>
                        <a:lnTo>
                          <a:pt x="694767" y="268670"/>
                        </a:lnTo>
                        <a:cubicBezTo>
                          <a:pt x="674098" y="304742"/>
                          <a:pt x="613195" y="342485"/>
                          <a:pt x="535972" y="363177"/>
                        </a:cubicBezTo>
                        <a:cubicBezTo>
                          <a:pt x="507012" y="370936"/>
                          <a:pt x="478842" y="375472"/>
                          <a:pt x="453046" y="377008"/>
                        </a:cubicBezTo>
                        <a:lnTo>
                          <a:pt x="398315" y="373687"/>
                        </a:lnTo>
                        <a:lnTo>
                          <a:pt x="430795" y="388047"/>
                        </a:lnTo>
                        <a:cubicBezTo>
                          <a:pt x="458843" y="403565"/>
                          <a:pt x="488760" y="426166"/>
                          <a:pt x="517027" y="454432"/>
                        </a:cubicBezTo>
                        <a:cubicBezTo>
                          <a:pt x="573558" y="510964"/>
                          <a:pt x="607430" y="574101"/>
                          <a:pt x="607294" y="615675"/>
                        </a:cubicBezTo>
                        <a:lnTo>
                          <a:pt x="606947" y="617889"/>
                        </a:lnTo>
                        <a:lnTo>
                          <a:pt x="604733" y="618236"/>
                        </a:lnTo>
                        <a:cubicBezTo>
                          <a:pt x="563160" y="618371"/>
                          <a:pt x="500022" y="584500"/>
                          <a:pt x="443490" y="527968"/>
                        </a:cubicBezTo>
                        <a:cubicBezTo>
                          <a:pt x="401091" y="485569"/>
                          <a:pt x="371439" y="439454"/>
                          <a:pt x="359320" y="401508"/>
                        </a:cubicBezTo>
                        <a:lnTo>
                          <a:pt x="357976" y="393843"/>
                        </a:lnTo>
                        <a:lnTo>
                          <a:pt x="346341" y="398662"/>
                        </a:lnTo>
                        <a:lnTo>
                          <a:pt x="337402" y="394960"/>
                        </a:lnTo>
                        <a:lnTo>
                          <a:pt x="336254" y="401508"/>
                        </a:lnTo>
                        <a:cubicBezTo>
                          <a:pt x="324135" y="439454"/>
                          <a:pt x="294483" y="485569"/>
                          <a:pt x="252084" y="527968"/>
                        </a:cubicBezTo>
                        <a:cubicBezTo>
                          <a:pt x="195552" y="584500"/>
                          <a:pt x="132414" y="618371"/>
                          <a:pt x="90841" y="618236"/>
                        </a:cubicBezTo>
                        <a:lnTo>
                          <a:pt x="88627" y="617889"/>
                        </a:lnTo>
                        <a:lnTo>
                          <a:pt x="88280" y="615675"/>
                        </a:lnTo>
                        <a:cubicBezTo>
                          <a:pt x="88144" y="574101"/>
                          <a:pt x="122016" y="510964"/>
                          <a:pt x="178547" y="454432"/>
                        </a:cubicBezTo>
                        <a:cubicBezTo>
                          <a:pt x="206814" y="426166"/>
                          <a:pt x="236731" y="403565"/>
                          <a:pt x="264779" y="388047"/>
                        </a:cubicBezTo>
                        <a:lnTo>
                          <a:pt x="297259" y="373687"/>
                        </a:lnTo>
                        <a:lnTo>
                          <a:pt x="242528" y="377008"/>
                        </a:lnTo>
                        <a:cubicBezTo>
                          <a:pt x="216732" y="375472"/>
                          <a:pt x="188562" y="370936"/>
                          <a:pt x="159602" y="363177"/>
                        </a:cubicBezTo>
                        <a:cubicBezTo>
                          <a:pt x="82379" y="342485"/>
                          <a:pt x="21476" y="304742"/>
                          <a:pt x="807" y="268670"/>
                        </a:cubicBezTo>
                        <a:lnTo>
                          <a:pt x="0" y="266579"/>
                        </a:lnTo>
                        <a:lnTo>
                          <a:pt x="1744" y="265171"/>
                        </a:lnTo>
                        <a:cubicBezTo>
                          <a:pt x="19712" y="254719"/>
                          <a:pt x="46600" y="248935"/>
                          <a:pt x="78648" y="248349"/>
                        </a:cubicBezTo>
                        <a:cubicBezTo>
                          <a:pt x="110697" y="247764"/>
                          <a:pt x="147907" y="252378"/>
                          <a:pt x="186519" y="262724"/>
                        </a:cubicBezTo>
                        <a:cubicBezTo>
                          <a:pt x="225131" y="273070"/>
                          <a:pt x="259663" y="287679"/>
                          <a:pt x="287125" y="304210"/>
                        </a:cubicBezTo>
                        <a:lnTo>
                          <a:pt x="320314" y="328455"/>
                        </a:lnTo>
                        <a:lnTo>
                          <a:pt x="326035" y="326085"/>
                        </a:lnTo>
                        <a:lnTo>
                          <a:pt x="310947" y="287081"/>
                        </a:lnTo>
                        <a:cubicBezTo>
                          <a:pt x="302087" y="256276"/>
                          <a:pt x="296913" y="219140"/>
                          <a:pt x="296913" y="179165"/>
                        </a:cubicBezTo>
                        <a:cubicBezTo>
                          <a:pt x="296913" y="99217"/>
                          <a:pt x="317607" y="30621"/>
                          <a:pt x="347100" y="1320"/>
                        </a:cubicBezTo>
                        <a:close/>
                      </a:path>
                    </a:pathLst>
                  </a:custGeom>
                  <a:solidFill>
                    <a:srgbClr val="FFFFCC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33" name="楕円 232">
                    <a:extLst>
                      <a:ext uri="{FF2B5EF4-FFF2-40B4-BE49-F238E27FC236}">
                        <a16:creationId xmlns:a16="http://schemas.microsoft.com/office/drawing/2014/main" id="{1040818D-DCD4-4F12-8B0B-C3683A502BBF}"/>
                      </a:ext>
                    </a:extLst>
                  </p:cNvPr>
                  <p:cNvSpPr/>
                  <p:nvPr/>
                </p:nvSpPr>
                <p:spPr>
                  <a:xfrm>
                    <a:off x="854842" y="2819912"/>
                    <a:ext cx="100040" cy="100040"/>
                  </a:xfrm>
                  <a:prstGeom prst="ellipse">
                    <a:avLst/>
                  </a:prstGeom>
                  <a:solidFill>
                    <a:srgbClr val="FFFF99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216" name="グループ化 215">
                  <a:extLst>
                    <a:ext uri="{FF2B5EF4-FFF2-40B4-BE49-F238E27FC236}">
                      <a16:creationId xmlns:a16="http://schemas.microsoft.com/office/drawing/2014/main" id="{02767044-3DF4-4FCE-AA3A-F2DFB818EA84}"/>
                    </a:ext>
                  </a:extLst>
                </p:cNvPr>
                <p:cNvGrpSpPr/>
                <p:nvPr/>
              </p:nvGrpSpPr>
              <p:grpSpPr>
                <a:xfrm>
                  <a:off x="2344280" y="2647479"/>
                  <a:ext cx="292410" cy="259898"/>
                  <a:chOff x="558521" y="2507017"/>
                  <a:chExt cx="695574" cy="618236"/>
                </a:xfrm>
              </p:grpSpPr>
              <p:sp>
                <p:nvSpPr>
                  <p:cNvPr id="230" name="フリーフォーム: 図形 229">
                    <a:extLst>
                      <a:ext uri="{FF2B5EF4-FFF2-40B4-BE49-F238E27FC236}">
                        <a16:creationId xmlns:a16="http://schemas.microsoft.com/office/drawing/2014/main" id="{872BB863-C355-4FED-BCED-970375174565}"/>
                      </a:ext>
                    </a:extLst>
                  </p:cNvPr>
                  <p:cNvSpPr/>
                  <p:nvPr/>
                </p:nvSpPr>
                <p:spPr>
                  <a:xfrm>
                    <a:off x="558521" y="2507017"/>
                    <a:ext cx="695574" cy="618236"/>
                  </a:xfrm>
                  <a:custGeom>
                    <a:avLst/>
                    <a:gdLst>
                      <a:gd name="connsiteX0" fmla="*/ 348911 w 695574"/>
                      <a:gd name="connsiteY0" fmla="*/ 0 h 618236"/>
                      <a:gd name="connsiteX1" fmla="*/ 350722 w 695574"/>
                      <a:gd name="connsiteY1" fmla="*/ 1320 h 618236"/>
                      <a:gd name="connsiteX2" fmla="*/ 400909 w 695574"/>
                      <a:gd name="connsiteY2" fmla="*/ 179165 h 618236"/>
                      <a:gd name="connsiteX3" fmla="*/ 386875 w 695574"/>
                      <a:gd name="connsiteY3" fmla="*/ 287081 h 618236"/>
                      <a:gd name="connsiteX4" fmla="*/ 371077 w 695574"/>
                      <a:gd name="connsiteY4" fmla="*/ 327920 h 618236"/>
                      <a:gd name="connsiteX5" fmla="*/ 374214 w 695574"/>
                      <a:gd name="connsiteY5" fmla="*/ 329220 h 618236"/>
                      <a:gd name="connsiteX6" fmla="*/ 408449 w 695574"/>
                      <a:gd name="connsiteY6" fmla="*/ 304210 h 618236"/>
                      <a:gd name="connsiteX7" fmla="*/ 509055 w 695574"/>
                      <a:gd name="connsiteY7" fmla="*/ 262724 h 618236"/>
                      <a:gd name="connsiteX8" fmla="*/ 693830 w 695574"/>
                      <a:gd name="connsiteY8" fmla="*/ 265171 h 618236"/>
                      <a:gd name="connsiteX9" fmla="*/ 695574 w 695574"/>
                      <a:gd name="connsiteY9" fmla="*/ 266579 h 618236"/>
                      <a:gd name="connsiteX10" fmla="*/ 694767 w 695574"/>
                      <a:gd name="connsiteY10" fmla="*/ 268670 h 618236"/>
                      <a:gd name="connsiteX11" fmla="*/ 535972 w 695574"/>
                      <a:gd name="connsiteY11" fmla="*/ 363177 h 618236"/>
                      <a:gd name="connsiteX12" fmla="*/ 453046 w 695574"/>
                      <a:gd name="connsiteY12" fmla="*/ 377008 h 618236"/>
                      <a:gd name="connsiteX13" fmla="*/ 398315 w 695574"/>
                      <a:gd name="connsiteY13" fmla="*/ 373687 h 618236"/>
                      <a:gd name="connsiteX14" fmla="*/ 430795 w 695574"/>
                      <a:gd name="connsiteY14" fmla="*/ 388047 h 618236"/>
                      <a:gd name="connsiteX15" fmla="*/ 517027 w 695574"/>
                      <a:gd name="connsiteY15" fmla="*/ 454432 h 618236"/>
                      <a:gd name="connsiteX16" fmla="*/ 607294 w 695574"/>
                      <a:gd name="connsiteY16" fmla="*/ 615675 h 618236"/>
                      <a:gd name="connsiteX17" fmla="*/ 606947 w 695574"/>
                      <a:gd name="connsiteY17" fmla="*/ 617889 h 618236"/>
                      <a:gd name="connsiteX18" fmla="*/ 604733 w 695574"/>
                      <a:gd name="connsiteY18" fmla="*/ 618236 h 618236"/>
                      <a:gd name="connsiteX19" fmla="*/ 443490 w 695574"/>
                      <a:gd name="connsiteY19" fmla="*/ 527968 h 618236"/>
                      <a:gd name="connsiteX20" fmla="*/ 359320 w 695574"/>
                      <a:gd name="connsiteY20" fmla="*/ 401508 h 618236"/>
                      <a:gd name="connsiteX21" fmla="*/ 357976 w 695574"/>
                      <a:gd name="connsiteY21" fmla="*/ 393843 h 618236"/>
                      <a:gd name="connsiteX22" fmla="*/ 346341 w 695574"/>
                      <a:gd name="connsiteY22" fmla="*/ 398662 h 618236"/>
                      <a:gd name="connsiteX23" fmla="*/ 337402 w 695574"/>
                      <a:gd name="connsiteY23" fmla="*/ 394960 h 618236"/>
                      <a:gd name="connsiteX24" fmla="*/ 336254 w 695574"/>
                      <a:gd name="connsiteY24" fmla="*/ 401508 h 618236"/>
                      <a:gd name="connsiteX25" fmla="*/ 252084 w 695574"/>
                      <a:gd name="connsiteY25" fmla="*/ 527968 h 618236"/>
                      <a:gd name="connsiteX26" fmla="*/ 90841 w 695574"/>
                      <a:gd name="connsiteY26" fmla="*/ 618236 h 618236"/>
                      <a:gd name="connsiteX27" fmla="*/ 88627 w 695574"/>
                      <a:gd name="connsiteY27" fmla="*/ 617889 h 618236"/>
                      <a:gd name="connsiteX28" fmla="*/ 88280 w 695574"/>
                      <a:gd name="connsiteY28" fmla="*/ 615675 h 618236"/>
                      <a:gd name="connsiteX29" fmla="*/ 178547 w 695574"/>
                      <a:gd name="connsiteY29" fmla="*/ 454432 h 618236"/>
                      <a:gd name="connsiteX30" fmla="*/ 264779 w 695574"/>
                      <a:gd name="connsiteY30" fmla="*/ 388047 h 618236"/>
                      <a:gd name="connsiteX31" fmla="*/ 297259 w 695574"/>
                      <a:gd name="connsiteY31" fmla="*/ 373687 h 618236"/>
                      <a:gd name="connsiteX32" fmla="*/ 242528 w 695574"/>
                      <a:gd name="connsiteY32" fmla="*/ 377008 h 618236"/>
                      <a:gd name="connsiteX33" fmla="*/ 159602 w 695574"/>
                      <a:gd name="connsiteY33" fmla="*/ 363177 h 618236"/>
                      <a:gd name="connsiteX34" fmla="*/ 807 w 695574"/>
                      <a:gd name="connsiteY34" fmla="*/ 268670 h 618236"/>
                      <a:gd name="connsiteX35" fmla="*/ 0 w 695574"/>
                      <a:gd name="connsiteY35" fmla="*/ 266579 h 618236"/>
                      <a:gd name="connsiteX36" fmla="*/ 1744 w 695574"/>
                      <a:gd name="connsiteY36" fmla="*/ 265171 h 618236"/>
                      <a:gd name="connsiteX37" fmla="*/ 78648 w 695574"/>
                      <a:gd name="connsiteY37" fmla="*/ 248349 h 618236"/>
                      <a:gd name="connsiteX38" fmla="*/ 186519 w 695574"/>
                      <a:gd name="connsiteY38" fmla="*/ 262724 h 618236"/>
                      <a:gd name="connsiteX39" fmla="*/ 287125 w 695574"/>
                      <a:gd name="connsiteY39" fmla="*/ 304210 h 618236"/>
                      <a:gd name="connsiteX40" fmla="*/ 320314 w 695574"/>
                      <a:gd name="connsiteY40" fmla="*/ 328455 h 618236"/>
                      <a:gd name="connsiteX41" fmla="*/ 326035 w 695574"/>
                      <a:gd name="connsiteY41" fmla="*/ 326085 h 618236"/>
                      <a:gd name="connsiteX42" fmla="*/ 310947 w 695574"/>
                      <a:gd name="connsiteY42" fmla="*/ 287081 h 618236"/>
                      <a:gd name="connsiteX43" fmla="*/ 296913 w 695574"/>
                      <a:gd name="connsiteY43" fmla="*/ 179165 h 618236"/>
                      <a:gd name="connsiteX44" fmla="*/ 347100 w 695574"/>
                      <a:gd name="connsiteY44" fmla="*/ 1320 h 61823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</a:cxnLst>
                    <a:rect l="l" t="t" r="r" b="b"/>
                    <a:pathLst>
                      <a:path w="695574" h="618236">
                        <a:moveTo>
                          <a:pt x="348911" y="0"/>
                        </a:moveTo>
                        <a:lnTo>
                          <a:pt x="350722" y="1320"/>
                        </a:lnTo>
                        <a:cubicBezTo>
                          <a:pt x="380215" y="30621"/>
                          <a:pt x="400909" y="99217"/>
                          <a:pt x="400909" y="179165"/>
                        </a:cubicBezTo>
                        <a:cubicBezTo>
                          <a:pt x="400909" y="219140"/>
                          <a:pt x="395735" y="256276"/>
                          <a:pt x="386875" y="287081"/>
                        </a:cubicBezTo>
                        <a:lnTo>
                          <a:pt x="371077" y="327920"/>
                        </a:lnTo>
                        <a:lnTo>
                          <a:pt x="374214" y="329220"/>
                        </a:lnTo>
                        <a:lnTo>
                          <a:pt x="408449" y="304210"/>
                        </a:lnTo>
                        <a:cubicBezTo>
                          <a:pt x="435911" y="287679"/>
                          <a:pt x="470443" y="273070"/>
                          <a:pt x="509055" y="262724"/>
                        </a:cubicBezTo>
                        <a:cubicBezTo>
                          <a:pt x="586279" y="242032"/>
                          <a:pt x="657894" y="244267"/>
                          <a:pt x="693830" y="265171"/>
                        </a:cubicBezTo>
                        <a:lnTo>
                          <a:pt x="695574" y="266579"/>
                        </a:lnTo>
                        <a:lnTo>
                          <a:pt x="694767" y="268670"/>
                        </a:lnTo>
                        <a:cubicBezTo>
                          <a:pt x="674098" y="304742"/>
                          <a:pt x="613195" y="342485"/>
                          <a:pt x="535972" y="363177"/>
                        </a:cubicBezTo>
                        <a:cubicBezTo>
                          <a:pt x="507012" y="370936"/>
                          <a:pt x="478842" y="375472"/>
                          <a:pt x="453046" y="377008"/>
                        </a:cubicBezTo>
                        <a:lnTo>
                          <a:pt x="398315" y="373687"/>
                        </a:lnTo>
                        <a:lnTo>
                          <a:pt x="430795" y="388047"/>
                        </a:lnTo>
                        <a:cubicBezTo>
                          <a:pt x="458843" y="403565"/>
                          <a:pt x="488760" y="426166"/>
                          <a:pt x="517027" y="454432"/>
                        </a:cubicBezTo>
                        <a:cubicBezTo>
                          <a:pt x="573558" y="510964"/>
                          <a:pt x="607430" y="574101"/>
                          <a:pt x="607294" y="615675"/>
                        </a:cubicBezTo>
                        <a:lnTo>
                          <a:pt x="606947" y="617889"/>
                        </a:lnTo>
                        <a:lnTo>
                          <a:pt x="604733" y="618236"/>
                        </a:lnTo>
                        <a:cubicBezTo>
                          <a:pt x="563160" y="618371"/>
                          <a:pt x="500022" y="584500"/>
                          <a:pt x="443490" y="527968"/>
                        </a:cubicBezTo>
                        <a:cubicBezTo>
                          <a:pt x="401091" y="485569"/>
                          <a:pt x="371439" y="439454"/>
                          <a:pt x="359320" y="401508"/>
                        </a:cubicBezTo>
                        <a:lnTo>
                          <a:pt x="357976" y="393843"/>
                        </a:lnTo>
                        <a:lnTo>
                          <a:pt x="346341" y="398662"/>
                        </a:lnTo>
                        <a:lnTo>
                          <a:pt x="337402" y="394960"/>
                        </a:lnTo>
                        <a:lnTo>
                          <a:pt x="336254" y="401508"/>
                        </a:lnTo>
                        <a:cubicBezTo>
                          <a:pt x="324135" y="439454"/>
                          <a:pt x="294483" y="485569"/>
                          <a:pt x="252084" y="527968"/>
                        </a:cubicBezTo>
                        <a:cubicBezTo>
                          <a:pt x="195552" y="584500"/>
                          <a:pt x="132414" y="618371"/>
                          <a:pt x="90841" y="618236"/>
                        </a:cubicBezTo>
                        <a:lnTo>
                          <a:pt x="88627" y="617889"/>
                        </a:lnTo>
                        <a:lnTo>
                          <a:pt x="88280" y="615675"/>
                        </a:lnTo>
                        <a:cubicBezTo>
                          <a:pt x="88144" y="574101"/>
                          <a:pt x="122016" y="510964"/>
                          <a:pt x="178547" y="454432"/>
                        </a:cubicBezTo>
                        <a:cubicBezTo>
                          <a:pt x="206814" y="426166"/>
                          <a:pt x="236731" y="403565"/>
                          <a:pt x="264779" y="388047"/>
                        </a:cubicBezTo>
                        <a:lnTo>
                          <a:pt x="297259" y="373687"/>
                        </a:lnTo>
                        <a:lnTo>
                          <a:pt x="242528" y="377008"/>
                        </a:lnTo>
                        <a:cubicBezTo>
                          <a:pt x="216732" y="375472"/>
                          <a:pt x="188562" y="370936"/>
                          <a:pt x="159602" y="363177"/>
                        </a:cubicBezTo>
                        <a:cubicBezTo>
                          <a:pt x="82379" y="342485"/>
                          <a:pt x="21476" y="304742"/>
                          <a:pt x="807" y="268670"/>
                        </a:cubicBezTo>
                        <a:lnTo>
                          <a:pt x="0" y="266579"/>
                        </a:lnTo>
                        <a:lnTo>
                          <a:pt x="1744" y="265171"/>
                        </a:lnTo>
                        <a:cubicBezTo>
                          <a:pt x="19712" y="254719"/>
                          <a:pt x="46600" y="248935"/>
                          <a:pt x="78648" y="248349"/>
                        </a:cubicBezTo>
                        <a:cubicBezTo>
                          <a:pt x="110697" y="247764"/>
                          <a:pt x="147907" y="252378"/>
                          <a:pt x="186519" y="262724"/>
                        </a:cubicBezTo>
                        <a:cubicBezTo>
                          <a:pt x="225131" y="273070"/>
                          <a:pt x="259663" y="287679"/>
                          <a:pt x="287125" y="304210"/>
                        </a:cubicBezTo>
                        <a:lnTo>
                          <a:pt x="320314" y="328455"/>
                        </a:lnTo>
                        <a:lnTo>
                          <a:pt x="326035" y="326085"/>
                        </a:lnTo>
                        <a:lnTo>
                          <a:pt x="310947" y="287081"/>
                        </a:lnTo>
                        <a:cubicBezTo>
                          <a:pt x="302087" y="256276"/>
                          <a:pt x="296913" y="219140"/>
                          <a:pt x="296913" y="179165"/>
                        </a:cubicBezTo>
                        <a:cubicBezTo>
                          <a:pt x="296913" y="99217"/>
                          <a:pt x="317607" y="30621"/>
                          <a:pt x="347100" y="1320"/>
                        </a:cubicBezTo>
                        <a:close/>
                      </a:path>
                    </a:pathLst>
                  </a:custGeom>
                  <a:solidFill>
                    <a:srgbClr val="FFFFCC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31" name="楕円 230">
                    <a:extLst>
                      <a:ext uri="{FF2B5EF4-FFF2-40B4-BE49-F238E27FC236}">
                        <a16:creationId xmlns:a16="http://schemas.microsoft.com/office/drawing/2014/main" id="{4DE52811-A486-4469-AFA2-D91283664F73}"/>
                      </a:ext>
                    </a:extLst>
                  </p:cNvPr>
                  <p:cNvSpPr/>
                  <p:nvPr/>
                </p:nvSpPr>
                <p:spPr>
                  <a:xfrm>
                    <a:off x="854842" y="2819912"/>
                    <a:ext cx="100040" cy="100040"/>
                  </a:xfrm>
                  <a:prstGeom prst="ellipse">
                    <a:avLst/>
                  </a:prstGeom>
                  <a:solidFill>
                    <a:srgbClr val="FFFF99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217" name="グループ化 216">
                  <a:extLst>
                    <a:ext uri="{FF2B5EF4-FFF2-40B4-BE49-F238E27FC236}">
                      <a16:creationId xmlns:a16="http://schemas.microsoft.com/office/drawing/2014/main" id="{08B8A250-28F2-42C0-BB3B-EE0B572795C9}"/>
                    </a:ext>
                  </a:extLst>
                </p:cNvPr>
                <p:cNvGrpSpPr/>
                <p:nvPr/>
              </p:nvGrpSpPr>
              <p:grpSpPr>
                <a:xfrm>
                  <a:off x="2437310" y="2940079"/>
                  <a:ext cx="292410" cy="259898"/>
                  <a:chOff x="558521" y="2507017"/>
                  <a:chExt cx="695574" cy="618236"/>
                </a:xfrm>
              </p:grpSpPr>
              <p:sp>
                <p:nvSpPr>
                  <p:cNvPr id="228" name="フリーフォーム: 図形 227">
                    <a:extLst>
                      <a:ext uri="{FF2B5EF4-FFF2-40B4-BE49-F238E27FC236}">
                        <a16:creationId xmlns:a16="http://schemas.microsoft.com/office/drawing/2014/main" id="{17045D40-2149-4538-BC0A-A38090BB53B3}"/>
                      </a:ext>
                    </a:extLst>
                  </p:cNvPr>
                  <p:cNvSpPr/>
                  <p:nvPr/>
                </p:nvSpPr>
                <p:spPr>
                  <a:xfrm>
                    <a:off x="558521" y="2507017"/>
                    <a:ext cx="695574" cy="618236"/>
                  </a:xfrm>
                  <a:custGeom>
                    <a:avLst/>
                    <a:gdLst>
                      <a:gd name="connsiteX0" fmla="*/ 348911 w 695574"/>
                      <a:gd name="connsiteY0" fmla="*/ 0 h 618236"/>
                      <a:gd name="connsiteX1" fmla="*/ 350722 w 695574"/>
                      <a:gd name="connsiteY1" fmla="*/ 1320 h 618236"/>
                      <a:gd name="connsiteX2" fmla="*/ 400909 w 695574"/>
                      <a:gd name="connsiteY2" fmla="*/ 179165 h 618236"/>
                      <a:gd name="connsiteX3" fmla="*/ 386875 w 695574"/>
                      <a:gd name="connsiteY3" fmla="*/ 287081 h 618236"/>
                      <a:gd name="connsiteX4" fmla="*/ 371077 w 695574"/>
                      <a:gd name="connsiteY4" fmla="*/ 327920 h 618236"/>
                      <a:gd name="connsiteX5" fmla="*/ 374214 w 695574"/>
                      <a:gd name="connsiteY5" fmla="*/ 329220 h 618236"/>
                      <a:gd name="connsiteX6" fmla="*/ 408449 w 695574"/>
                      <a:gd name="connsiteY6" fmla="*/ 304210 h 618236"/>
                      <a:gd name="connsiteX7" fmla="*/ 509055 w 695574"/>
                      <a:gd name="connsiteY7" fmla="*/ 262724 h 618236"/>
                      <a:gd name="connsiteX8" fmla="*/ 693830 w 695574"/>
                      <a:gd name="connsiteY8" fmla="*/ 265171 h 618236"/>
                      <a:gd name="connsiteX9" fmla="*/ 695574 w 695574"/>
                      <a:gd name="connsiteY9" fmla="*/ 266579 h 618236"/>
                      <a:gd name="connsiteX10" fmla="*/ 694767 w 695574"/>
                      <a:gd name="connsiteY10" fmla="*/ 268670 h 618236"/>
                      <a:gd name="connsiteX11" fmla="*/ 535972 w 695574"/>
                      <a:gd name="connsiteY11" fmla="*/ 363177 h 618236"/>
                      <a:gd name="connsiteX12" fmla="*/ 453046 w 695574"/>
                      <a:gd name="connsiteY12" fmla="*/ 377008 h 618236"/>
                      <a:gd name="connsiteX13" fmla="*/ 398315 w 695574"/>
                      <a:gd name="connsiteY13" fmla="*/ 373687 h 618236"/>
                      <a:gd name="connsiteX14" fmla="*/ 430795 w 695574"/>
                      <a:gd name="connsiteY14" fmla="*/ 388047 h 618236"/>
                      <a:gd name="connsiteX15" fmla="*/ 517027 w 695574"/>
                      <a:gd name="connsiteY15" fmla="*/ 454432 h 618236"/>
                      <a:gd name="connsiteX16" fmla="*/ 607294 w 695574"/>
                      <a:gd name="connsiteY16" fmla="*/ 615675 h 618236"/>
                      <a:gd name="connsiteX17" fmla="*/ 606947 w 695574"/>
                      <a:gd name="connsiteY17" fmla="*/ 617889 h 618236"/>
                      <a:gd name="connsiteX18" fmla="*/ 604733 w 695574"/>
                      <a:gd name="connsiteY18" fmla="*/ 618236 h 618236"/>
                      <a:gd name="connsiteX19" fmla="*/ 443490 w 695574"/>
                      <a:gd name="connsiteY19" fmla="*/ 527968 h 618236"/>
                      <a:gd name="connsiteX20" fmla="*/ 359320 w 695574"/>
                      <a:gd name="connsiteY20" fmla="*/ 401508 h 618236"/>
                      <a:gd name="connsiteX21" fmla="*/ 357976 w 695574"/>
                      <a:gd name="connsiteY21" fmla="*/ 393843 h 618236"/>
                      <a:gd name="connsiteX22" fmla="*/ 346341 w 695574"/>
                      <a:gd name="connsiteY22" fmla="*/ 398662 h 618236"/>
                      <a:gd name="connsiteX23" fmla="*/ 337402 w 695574"/>
                      <a:gd name="connsiteY23" fmla="*/ 394960 h 618236"/>
                      <a:gd name="connsiteX24" fmla="*/ 336254 w 695574"/>
                      <a:gd name="connsiteY24" fmla="*/ 401508 h 618236"/>
                      <a:gd name="connsiteX25" fmla="*/ 252084 w 695574"/>
                      <a:gd name="connsiteY25" fmla="*/ 527968 h 618236"/>
                      <a:gd name="connsiteX26" fmla="*/ 90841 w 695574"/>
                      <a:gd name="connsiteY26" fmla="*/ 618236 h 618236"/>
                      <a:gd name="connsiteX27" fmla="*/ 88627 w 695574"/>
                      <a:gd name="connsiteY27" fmla="*/ 617889 h 618236"/>
                      <a:gd name="connsiteX28" fmla="*/ 88280 w 695574"/>
                      <a:gd name="connsiteY28" fmla="*/ 615675 h 618236"/>
                      <a:gd name="connsiteX29" fmla="*/ 178547 w 695574"/>
                      <a:gd name="connsiteY29" fmla="*/ 454432 h 618236"/>
                      <a:gd name="connsiteX30" fmla="*/ 264779 w 695574"/>
                      <a:gd name="connsiteY30" fmla="*/ 388047 h 618236"/>
                      <a:gd name="connsiteX31" fmla="*/ 297259 w 695574"/>
                      <a:gd name="connsiteY31" fmla="*/ 373687 h 618236"/>
                      <a:gd name="connsiteX32" fmla="*/ 242528 w 695574"/>
                      <a:gd name="connsiteY32" fmla="*/ 377008 h 618236"/>
                      <a:gd name="connsiteX33" fmla="*/ 159602 w 695574"/>
                      <a:gd name="connsiteY33" fmla="*/ 363177 h 618236"/>
                      <a:gd name="connsiteX34" fmla="*/ 807 w 695574"/>
                      <a:gd name="connsiteY34" fmla="*/ 268670 h 618236"/>
                      <a:gd name="connsiteX35" fmla="*/ 0 w 695574"/>
                      <a:gd name="connsiteY35" fmla="*/ 266579 h 618236"/>
                      <a:gd name="connsiteX36" fmla="*/ 1744 w 695574"/>
                      <a:gd name="connsiteY36" fmla="*/ 265171 h 618236"/>
                      <a:gd name="connsiteX37" fmla="*/ 78648 w 695574"/>
                      <a:gd name="connsiteY37" fmla="*/ 248349 h 618236"/>
                      <a:gd name="connsiteX38" fmla="*/ 186519 w 695574"/>
                      <a:gd name="connsiteY38" fmla="*/ 262724 h 618236"/>
                      <a:gd name="connsiteX39" fmla="*/ 287125 w 695574"/>
                      <a:gd name="connsiteY39" fmla="*/ 304210 h 618236"/>
                      <a:gd name="connsiteX40" fmla="*/ 320314 w 695574"/>
                      <a:gd name="connsiteY40" fmla="*/ 328455 h 618236"/>
                      <a:gd name="connsiteX41" fmla="*/ 326035 w 695574"/>
                      <a:gd name="connsiteY41" fmla="*/ 326085 h 618236"/>
                      <a:gd name="connsiteX42" fmla="*/ 310947 w 695574"/>
                      <a:gd name="connsiteY42" fmla="*/ 287081 h 618236"/>
                      <a:gd name="connsiteX43" fmla="*/ 296913 w 695574"/>
                      <a:gd name="connsiteY43" fmla="*/ 179165 h 618236"/>
                      <a:gd name="connsiteX44" fmla="*/ 347100 w 695574"/>
                      <a:gd name="connsiteY44" fmla="*/ 1320 h 61823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</a:cxnLst>
                    <a:rect l="l" t="t" r="r" b="b"/>
                    <a:pathLst>
                      <a:path w="695574" h="618236">
                        <a:moveTo>
                          <a:pt x="348911" y="0"/>
                        </a:moveTo>
                        <a:lnTo>
                          <a:pt x="350722" y="1320"/>
                        </a:lnTo>
                        <a:cubicBezTo>
                          <a:pt x="380215" y="30621"/>
                          <a:pt x="400909" y="99217"/>
                          <a:pt x="400909" y="179165"/>
                        </a:cubicBezTo>
                        <a:cubicBezTo>
                          <a:pt x="400909" y="219140"/>
                          <a:pt x="395735" y="256276"/>
                          <a:pt x="386875" y="287081"/>
                        </a:cubicBezTo>
                        <a:lnTo>
                          <a:pt x="371077" y="327920"/>
                        </a:lnTo>
                        <a:lnTo>
                          <a:pt x="374214" y="329220"/>
                        </a:lnTo>
                        <a:lnTo>
                          <a:pt x="408449" y="304210"/>
                        </a:lnTo>
                        <a:cubicBezTo>
                          <a:pt x="435911" y="287679"/>
                          <a:pt x="470443" y="273070"/>
                          <a:pt x="509055" y="262724"/>
                        </a:cubicBezTo>
                        <a:cubicBezTo>
                          <a:pt x="586279" y="242032"/>
                          <a:pt x="657894" y="244267"/>
                          <a:pt x="693830" y="265171"/>
                        </a:cubicBezTo>
                        <a:lnTo>
                          <a:pt x="695574" y="266579"/>
                        </a:lnTo>
                        <a:lnTo>
                          <a:pt x="694767" y="268670"/>
                        </a:lnTo>
                        <a:cubicBezTo>
                          <a:pt x="674098" y="304742"/>
                          <a:pt x="613195" y="342485"/>
                          <a:pt x="535972" y="363177"/>
                        </a:cubicBezTo>
                        <a:cubicBezTo>
                          <a:pt x="507012" y="370936"/>
                          <a:pt x="478842" y="375472"/>
                          <a:pt x="453046" y="377008"/>
                        </a:cubicBezTo>
                        <a:lnTo>
                          <a:pt x="398315" y="373687"/>
                        </a:lnTo>
                        <a:lnTo>
                          <a:pt x="430795" y="388047"/>
                        </a:lnTo>
                        <a:cubicBezTo>
                          <a:pt x="458843" y="403565"/>
                          <a:pt x="488760" y="426166"/>
                          <a:pt x="517027" y="454432"/>
                        </a:cubicBezTo>
                        <a:cubicBezTo>
                          <a:pt x="573558" y="510964"/>
                          <a:pt x="607430" y="574101"/>
                          <a:pt x="607294" y="615675"/>
                        </a:cubicBezTo>
                        <a:lnTo>
                          <a:pt x="606947" y="617889"/>
                        </a:lnTo>
                        <a:lnTo>
                          <a:pt x="604733" y="618236"/>
                        </a:lnTo>
                        <a:cubicBezTo>
                          <a:pt x="563160" y="618371"/>
                          <a:pt x="500022" y="584500"/>
                          <a:pt x="443490" y="527968"/>
                        </a:cubicBezTo>
                        <a:cubicBezTo>
                          <a:pt x="401091" y="485569"/>
                          <a:pt x="371439" y="439454"/>
                          <a:pt x="359320" y="401508"/>
                        </a:cubicBezTo>
                        <a:lnTo>
                          <a:pt x="357976" y="393843"/>
                        </a:lnTo>
                        <a:lnTo>
                          <a:pt x="346341" y="398662"/>
                        </a:lnTo>
                        <a:lnTo>
                          <a:pt x="337402" y="394960"/>
                        </a:lnTo>
                        <a:lnTo>
                          <a:pt x="336254" y="401508"/>
                        </a:lnTo>
                        <a:cubicBezTo>
                          <a:pt x="324135" y="439454"/>
                          <a:pt x="294483" y="485569"/>
                          <a:pt x="252084" y="527968"/>
                        </a:cubicBezTo>
                        <a:cubicBezTo>
                          <a:pt x="195552" y="584500"/>
                          <a:pt x="132414" y="618371"/>
                          <a:pt x="90841" y="618236"/>
                        </a:cubicBezTo>
                        <a:lnTo>
                          <a:pt x="88627" y="617889"/>
                        </a:lnTo>
                        <a:lnTo>
                          <a:pt x="88280" y="615675"/>
                        </a:lnTo>
                        <a:cubicBezTo>
                          <a:pt x="88144" y="574101"/>
                          <a:pt x="122016" y="510964"/>
                          <a:pt x="178547" y="454432"/>
                        </a:cubicBezTo>
                        <a:cubicBezTo>
                          <a:pt x="206814" y="426166"/>
                          <a:pt x="236731" y="403565"/>
                          <a:pt x="264779" y="388047"/>
                        </a:cubicBezTo>
                        <a:lnTo>
                          <a:pt x="297259" y="373687"/>
                        </a:lnTo>
                        <a:lnTo>
                          <a:pt x="242528" y="377008"/>
                        </a:lnTo>
                        <a:cubicBezTo>
                          <a:pt x="216732" y="375472"/>
                          <a:pt x="188562" y="370936"/>
                          <a:pt x="159602" y="363177"/>
                        </a:cubicBezTo>
                        <a:cubicBezTo>
                          <a:pt x="82379" y="342485"/>
                          <a:pt x="21476" y="304742"/>
                          <a:pt x="807" y="268670"/>
                        </a:cubicBezTo>
                        <a:lnTo>
                          <a:pt x="0" y="266579"/>
                        </a:lnTo>
                        <a:lnTo>
                          <a:pt x="1744" y="265171"/>
                        </a:lnTo>
                        <a:cubicBezTo>
                          <a:pt x="19712" y="254719"/>
                          <a:pt x="46600" y="248935"/>
                          <a:pt x="78648" y="248349"/>
                        </a:cubicBezTo>
                        <a:cubicBezTo>
                          <a:pt x="110697" y="247764"/>
                          <a:pt x="147907" y="252378"/>
                          <a:pt x="186519" y="262724"/>
                        </a:cubicBezTo>
                        <a:cubicBezTo>
                          <a:pt x="225131" y="273070"/>
                          <a:pt x="259663" y="287679"/>
                          <a:pt x="287125" y="304210"/>
                        </a:cubicBezTo>
                        <a:lnTo>
                          <a:pt x="320314" y="328455"/>
                        </a:lnTo>
                        <a:lnTo>
                          <a:pt x="326035" y="326085"/>
                        </a:lnTo>
                        <a:lnTo>
                          <a:pt x="310947" y="287081"/>
                        </a:lnTo>
                        <a:cubicBezTo>
                          <a:pt x="302087" y="256276"/>
                          <a:pt x="296913" y="219140"/>
                          <a:pt x="296913" y="179165"/>
                        </a:cubicBezTo>
                        <a:cubicBezTo>
                          <a:pt x="296913" y="99217"/>
                          <a:pt x="317607" y="30621"/>
                          <a:pt x="347100" y="1320"/>
                        </a:cubicBezTo>
                        <a:close/>
                      </a:path>
                    </a:pathLst>
                  </a:custGeom>
                  <a:solidFill>
                    <a:srgbClr val="FFFFCC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29" name="楕円 228">
                    <a:extLst>
                      <a:ext uri="{FF2B5EF4-FFF2-40B4-BE49-F238E27FC236}">
                        <a16:creationId xmlns:a16="http://schemas.microsoft.com/office/drawing/2014/main" id="{62A9BA25-E736-4AC0-81D6-5916D3E10643}"/>
                      </a:ext>
                    </a:extLst>
                  </p:cNvPr>
                  <p:cNvSpPr/>
                  <p:nvPr/>
                </p:nvSpPr>
                <p:spPr>
                  <a:xfrm>
                    <a:off x="854842" y="2819912"/>
                    <a:ext cx="100040" cy="100040"/>
                  </a:xfrm>
                  <a:prstGeom prst="ellipse">
                    <a:avLst/>
                  </a:prstGeom>
                  <a:solidFill>
                    <a:srgbClr val="FFFF99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218" name="グループ化 217">
                  <a:extLst>
                    <a:ext uri="{FF2B5EF4-FFF2-40B4-BE49-F238E27FC236}">
                      <a16:creationId xmlns:a16="http://schemas.microsoft.com/office/drawing/2014/main" id="{C54B0686-B679-4B49-A84E-1B3D43AA923F}"/>
                    </a:ext>
                  </a:extLst>
                </p:cNvPr>
                <p:cNvGrpSpPr/>
                <p:nvPr/>
              </p:nvGrpSpPr>
              <p:grpSpPr>
                <a:xfrm>
                  <a:off x="2765681" y="2946626"/>
                  <a:ext cx="292410" cy="259898"/>
                  <a:chOff x="558521" y="2507017"/>
                  <a:chExt cx="695574" cy="618236"/>
                </a:xfrm>
              </p:grpSpPr>
              <p:sp>
                <p:nvSpPr>
                  <p:cNvPr id="226" name="フリーフォーム: 図形 225">
                    <a:extLst>
                      <a:ext uri="{FF2B5EF4-FFF2-40B4-BE49-F238E27FC236}">
                        <a16:creationId xmlns:a16="http://schemas.microsoft.com/office/drawing/2014/main" id="{CFE84D48-830E-4B89-8100-A6EB39C74216}"/>
                      </a:ext>
                    </a:extLst>
                  </p:cNvPr>
                  <p:cNvSpPr/>
                  <p:nvPr/>
                </p:nvSpPr>
                <p:spPr>
                  <a:xfrm>
                    <a:off x="558521" y="2507017"/>
                    <a:ext cx="695574" cy="618236"/>
                  </a:xfrm>
                  <a:custGeom>
                    <a:avLst/>
                    <a:gdLst>
                      <a:gd name="connsiteX0" fmla="*/ 348911 w 695574"/>
                      <a:gd name="connsiteY0" fmla="*/ 0 h 618236"/>
                      <a:gd name="connsiteX1" fmla="*/ 350722 w 695574"/>
                      <a:gd name="connsiteY1" fmla="*/ 1320 h 618236"/>
                      <a:gd name="connsiteX2" fmla="*/ 400909 w 695574"/>
                      <a:gd name="connsiteY2" fmla="*/ 179165 h 618236"/>
                      <a:gd name="connsiteX3" fmla="*/ 386875 w 695574"/>
                      <a:gd name="connsiteY3" fmla="*/ 287081 h 618236"/>
                      <a:gd name="connsiteX4" fmla="*/ 371077 w 695574"/>
                      <a:gd name="connsiteY4" fmla="*/ 327920 h 618236"/>
                      <a:gd name="connsiteX5" fmla="*/ 374214 w 695574"/>
                      <a:gd name="connsiteY5" fmla="*/ 329220 h 618236"/>
                      <a:gd name="connsiteX6" fmla="*/ 408449 w 695574"/>
                      <a:gd name="connsiteY6" fmla="*/ 304210 h 618236"/>
                      <a:gd name="connsiteX7" fmla="*/ 509055 w 695574"/>
                      <a:gd name="connsiteY7" fmla="*/ 262724 h 618236"/>
                      <a:gd name="connsiteX8" fmla="*/ 693830 w 695574"/>
                      <a:gd name="connsiteY8" fmla="*/ 265171 h 618236"/>
                      <a:gd name="connsiteX9" fmla="*/ 695574 w 695574"/>
                      <a:gd name="connsiteY9" fmla="*/ 266579 h 618236"/>
                      <a:gd name="connsiteX10" fmla="*/ 694767 w 695574"/>
                      <a:gd name="connsiteY10" fmla="*/ 268670 h 618236"/>
                      <a:gd name="connsiteX11" fmla="*/ 535972 w 695574"/>
                      <a:gd name="connsiteY11" fmla="*/ 363177 h 618236"/>
                      <a:gd name="connsiteX12" fmla="*/ 453046 w 695574"/>
                      <a:gd name="connsiteY12" fmla="*/ 377008 h 618236"/>
                      <a:gd name="connsiteX13" fmla="*/ 398315 w 695574"/>
                      <a:gd name="connsiteY13" fmla="*/ 373687 h 618236"/>
                      <a:gd name="connsiteX14" fmla="*/ 430795 w 695574"/>
                      <a:gd name="connsiteY14" fmla="*/ 388047 h 618236"/>
                      <a:gd name="connsiteX15" fmla="*/ 517027 w 695574"/>
                      <a:gd name="connsiteY15" fmla="*/ 454432 h 618236"/>
                      <a:gd name="connsiteX16" fmla="*/ 607294 w 695574"/>
                      <a:gd name="connsiteY16" fmla="*/ 615675 h 618236"/>
                      <a:gd name="connsiteX17" fmla="*/ 606947 w 695574"/>
                      <a:gd name="connsiteY17" fmla="*/ 617889 h 618236"/>
                      <a:gd name="connsiteX18" fmla="*/ 604733 w 695574"/>
                      <a:gd name="connsiteY18" fmla="*/ 618236 h 618236"/>
                      <a:gd name="connsiteX19" fmla="*/ 443490 w 695574"/>
                      <a:gd name="connsiteY19" fmla="*/ 527968 h 618236"/>
                      <a:gd name="connsiteX20" fmla="*/ 359320 w 695574"/>
                      <a:gd name="connsiteY20" fmla="*/ 401508 h 618236"/>
                      <a:gd name="connsiteX21" fmla="*/ 357976 w 695574"/>
                      <a:gd name="connsiteY21" fmla="*/ 393843 h 618236"/>
                      <a:gd name="connsiteX22" fmla="*/ 346341 w 695574"/>
                      <a:gd name="connsiteY22" fmla="*/ 398662 h 618236"/>
                      <a:gd name="connsiteX23" fmla="*/ 337402 w 695574"/>
                      <a:gd name="connsiteY23" fmla="*/ 394960 h 618236"/>
                      <a:gd name="connsiteX24" fmla="*/ 336254 w 695574"/>
                      <a:gd name="connsiteY24" fmla="*/ 401508 h 618236"/>
                      <a:gd name="connsiteX25" fmla="*/ 252084 w 695574"/>
                      <a:gd name="connsiteY25" fmla="*/ 527968 h 618236"/>
                      <a:gd name="connsiteX26" fmla="*/ 90841 w 695574"/>
                      <a:gd name="connsiteY26" fmla="*/ 618236 h 618236"/>
                      <a:gd name="connsiteX27" fmla="*/ 88627 w 695574"/>
                      <a:gd name="connsiteY27" fmla="*/ 617889 h 618236"/>
                      <a:gd name="connsiteX28" fmla="*/ 88280 w 695574"/>
                      <a:gd name="connsiteY28" fmla="*/ 615675 h 618236"/>
                      <a:gd name="connsiteX29" fmla="*/ 178547 w 695574"/>
                      <a:gd name="connsiteY29" fmla="*/ 454432 h 618236"/>
                      <a:gd name="connsiteX30" fmla="*/ 264779 w 695574"/>
                      <a:gd name="connsiteY30" fmla="*/ 388047 h 618236"/>
                      <a:gd name="connsiteX31" fmla="*/ 297259 w 695574"/>
                      <a:gd name="connsiteY31" fmla="*/ 373687 h 618236"/>
                      <a:gd name="connsiteX32" fmla="*/ 242528 w 695574"/>
                      <a:gd name="connsiteY32" fmla="*/ 377008 h 618236"/>
                      <a:gd name="connsiteX33" fmla="*/ 159602 w 695574"/>
                      <a:gd name="connsiteY33" fmla="*/ 363177 h 618236"/>
                      <a:gd name="connsiteX34" fmla="*/ 807 w 695574"/>
                      <a:gd name="connsiteY34" fmla="*/ 268670 h 618236"/>
                      <a:gd name="connsiteX35" fmla="*/ 0 w 695574"/>
                      <a:gd name="connsiteY35" fmla="*/ 266579 h 618236"/>
                      <a:gd name="connsiteX36" fmla="*/ 1744 w 695574"/>
                      <a:gd name="connsiteY36" fmla="*/ 265171 h 618236"/>
                      <a:gd name="connsiteX37" fmla="*/ 78648 w 695574"/>
                      <a:gd name="connsiteY37" fmla="*/ 248349 h 618236"/>
                      <a:gd name="connsiteX38" fmla="*/ 186519 w 695574"/>
                      <a:gd name="connsiteY38" fmla="*/ 262724 h 618236"/>
                      <a:gd name="connsiteX39" fmla="*/ 287125 w 695574"/>
                      <a:gd name="connsiteY39" fmla="*/ 304210 h 618236"/>
                      <a:gd name="connsiteX40" fmla="*/ 320314 w 695574"/>
                      <a:gd name="connsiteY40" fmla="*/ 328455 h 618236"/>
                      <a:gd name="connsiteX41" fmla="*/ 326035 w 695574"/>
                      <a:gd name="connsiteY41" fmla="*/ 326085 h 618236"/>
                      <a:gd name="connsiteX42" fmla="*/ 310947 w 695574"/>
                      <a:gd name="connsiteY42" fmla="*/ 287081 h 618236"/>
                      <a:gd name="connsiteX43" fmla="*/ 296913 w 695574"/>
                      <a:gd name="connsiteY43" fmla="*/ 179165 h 618236"/>
                      <a:gd name="connsiteX44" fmla="*/ 347100 w 695574"/>
                      <a:gd name="connsiteY44" fmla="*/ 1320 h 61823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</a:cxnLst>
                    <a:rect l="l" t="t" r="r" b="b"/>
                    <a:pathLst>
                      <a:path w="695574" h="618236">
                        <a:moveTo>
                          <a:pt x="348911" y="0"/>
                        </a:moveTo>
                        <a:lnTo>
                          <a:pt x="350722" y="1320"/>
                        </a:lnTo>
                        <a:cubicBezTo>
                          <a:pt x="380215" y="30621"/>
                          <a:pt x="400909" y="99217"/>
                          <a:pt x="400909" y="179165"/>
                        </a:cubicBezTo>
                        <a:cubicBezTo>
                          <a:pt x="400909" y="219140"/>
                          <a:pt x="395735" y="256276"/>
                          <a:pt x="386875" y="287081"/>
                        </a:cubicBezTo>
                        <a:lnTo>
                          <a:pt x="371077" y="327920"/>
                        </a:lnTo>
                        <a:lnTo>
                          <a:pt x="374214" y="329220"/>
                        </a:lnTo>
                        <a:lnTo>
                          <a:pt x="408449" y="304210"/>
                        </a:lnTo>
                        <a:cubicBezTo>
                          <a:pt x="435911" y="287679"/>
                          <a:pt x="470443" y="273070"/>
                          <a:pt x="509055" y="262724"/>
                        </a:cubicBezTo>
                        <a:cubicBezTo>
                          <a:pt x="586279" y="242032"/>
                          <a:pt x="657894" y="244267"/>
                          <a:pt x="693830" y="265171"/>
                        </a:cubicBezTo>
                        <a:lnTo>
                          <a:pt x="695574" y="266579"/>
                        </a:lnTo>
                        <a:lnTo>
                          <a:pt x="694767" y="268670"/>
                        </a:lnTo>
                        <a:cubicBezTo>
                          <a:pt x="674098" y="304742"/>
                          <a:pt x="613195" y="342485"/>
                          <a:pt x="535972" y="363177"/>
                        </a:cubicBezTo>
                        <a:cubicBezTo>
                          <a:pt x="507012" y="370936"/>
                          <a:pt x="478842" y="375472"/>
                          <a:pt x="453046" y="377008"/>
                        </a:cubicBezTo>
                        <a:lnTo>
                          <a:pt x="398315" y="373687"/>
                        </a:lnTo>
                        <a:lnTo>
                          <a:pt x="430795" y="388047"/>
                        </a:lnTo>
                        <a:cubicBezTo>
                          <a:pt x="458843" y="403565"/>
                          <a:pt x="488760" y="426166"/>
                          <a:pt x="517027" y="454432"/>
                        </a:cubicBezTo>
                        <a:cubicBezTo>
                          <a:pt x="573558" y="510964"/>
                          <a:pt x="607430" y="574101"/>
                          <a:pt x="607294" y="615675"/>
                        </a:cubicBezTo>
                        <a:lnTo>
                          <a:pt x="606947" y="617889"/>
                        </a:lnTo>
                        <a:lnTo>
                          <a:pt x="604733" y="618236"/>
                        </a:lnTo>
                        <a:cubicBezTo>
                          <a:pt x="563160" y="618371"/>
                          <a:pt x="500022" y="584500"/>
                          <a:pt x="443490" y="527968"/>
                        </a:cubicBezTo>
                        <a:cubicBezTo>
                          <a:pt x="401091" y="485569"/>
                          <a:pt x="371439" y="439454"/>
                          <a:pt x="359320" y="401508"/>
                        </a:cubicBezTo>
                        <a:lnTo>
                          <a:pt x="357976" y="393843"/>
                        </a:lnTo>
                        <a:lnTo>
                          <a:pt x="346341" y="398662"/>
                        </a:lnTo>
                        <a:lnTo>
                          <a:pt x="337402" y="394960"/>
                        </a:lnTo>
                        <a:lnTo>
                          <a:pt x="336254" y="401508"/>
                        </a:lnTo>
                        <a:cubicBezTo>
                          <a:pt x="324135" y="439454"/>
                          <a:pt x="294483" y="485569"/>
                          <a:pt x="252084" y="527968"/>
                        </a:cubicBezTo>
                        <a:cubicBezTo>
                          <a:pt x="195552" y="584500"/>
                          <a:pt x="132414" y="618371"/>
                          <a:pt x="90841" y="618236"/>
                        </a:cubicBezTo>
                        <a:lnTo>
                          <a:pt x="88627" y="617889"/>
                        </a:lnTo>
                        <a:lnTo>
                          <a:pt x="88280" y="615675"/>
                        </a:lnTo>
                        <a:cubicBezTo>
                          <a:pt x="88144" y="574101"/>
                          <a:pt x="122016" y="510964"/>
                          <a:pt x="178547" y="454432"/>
                        </a:cubicBezTo>
                        <a:cubicBezTo>
                          <a:pt x="206814" y="426166"/>
                          <a:pt x="236731" y="403565"/>
                          <a:pt x="264779" y="388047"/>
                        </a:cubicBezTo>
                        <a:lnTo>
                          <a:pt x="297259" y="373687"/>
                        </a:lnTo>
                        <a:lnTo>
                          <a:pt x="242528" y="377008"/>
                        </a:lnTo>
                        <a:cubicBezTo>
                          <a:pt x="216732" y="375472"/>
                          <a:pt x="188562" y="370936"/>
                          <a:pt x="159602" y="363177"/>
                        </a:cubicBezTo>
                        <a:cubicBezTo>
                          <a:pt x="82379" y="342485"/>
                          <a:pt x="21476" y="304742"/>
                          <a:pt x="807" y="268670"/>
                        </a:cubicBezTo>
                        <a:lnTo>
                          <a:pt x="0" y="266579"/>
                        </a:lnTo>
                        <a:lnTo>
                          <a:pt x="1744" y="265171"/>
                        </a:lnTo>
                        <a:cubicBezTo>
                          <a:pt x="19712" y="254719"/>
                          <a:pt x="46600" y="248935"/>
                          <a:pt x="78648" y="248349"/>
                        </a:cubicBezTo>
                        <a:cubicBezTo>
                          <a:pt x="110697" y="247764"/>
                          <a:pt x="147907" y="252378"/>
                          <a:pt x="186519" y="262724"/>
                        </a:cubicBezTo>
                        <a:cubicBezTo>
                          <a:pt x="225131" y="273070"/>
                          <a:pt x="259663" y="287679"/>
                          <a:pt x="287125" y="304210"/>
                        </a:cubicBezTo>
                        <a:lnTo>
                          <a:pt x="320314" y="328455"/>
                        </a:lnTo>
                        <a:lnTo>
                          <a:pt x="326035" y="326085"/>
                        </a:lnTo>
                        <a:lnTo>
                          <a:pt x="310947" y="287081"/>
                        </a:lnTo>
                        <a:cubicBezTo>
                          <a:pt x="302087" y="256276"/>
                          <a:pt x="296913" y="219140"/>
                          <a:pt x="296913" y="179165"/>
                        </a:cubicBezTo>
                        <a:cubicBezTo>
                          <a:pt x="296913" y="99217"/>
                          <a:pt x="317607" y="30621"/>
                          <a:pt x="347100" y="1320"/>
                        </a:cubicBezTo>
                        <a:close/>
                      </a:path>
                    </a:pathLst>
                  </a:custGeom>
                  <a:solidFill>
                    <a:srgbClr val="FFFFCC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27" name="楕円 226">
                    <a:extLst>
                      <a:ext uri="{FF2B5EF4-FFF2-40B4-BE49-F238E27FC236}">
                        <a16:creationId xmlns:a16="http://schemas.microsoft.com/office/drawing/2014/main" id="{130FAD74-8C89-480C-906E-1B6B18FAF853}"/>
                      </a:ext>
                    </a:extLst>
                  </p:cNvPr>
                  <p:cNvSpPr/>
                  <p:nvPr/>
                </p:nvSpPr>
                <p:spPr>
                  <a:xfrm>
                    <a:off x="854842" y="2819912"/>
                    <a:ext cx="100040" cy="100040"/>
                  </a:xfrm>
                  <a:prstGeom prst="ellipse">
                    <a:avLst/>
                  </a:prstGeom>
                  <a:solidFill>
                    <a:srgbClr val="FFFF99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219" name="グループ化 218">
                  <a:extLst>
                    <a:ext uri="{FF2B5EF4-FFF2-40B4-BE49-F238E27FC236}">
                      <a16:creationId xmlns:a16="http://schemas.microsoft.com/office/drawing/2014/main" id="{643E8DCB-ABD5-4CEA-AC56-2C7B18336037}"/>
                    </a:ext>
                  </a:extLst>
                </p:cNvPr>
                <p:cNvGrpSpPr/>
                <p:nvPr/>
              </p:nvGrpSpPr>
              <p:grpSpPr>
                <a:xfrm>
                  <a:off x="2870163" y="2649528"/>
                  <a:ext cx="292410" cy="259898"/>
                  <a:chOff x="558521" y="2507017"/>
                  <a:chExt cx="695574" cy="618236"/>
                </a:xfrm>
              </p:grpSpPr>
              <p:sp>
                <p:nvSpPr>
                  <p:cNvPr id="224" name="フリーフォーム: 図形 223">
                    <a:extLst>
                      <a:ext uri="{FF2B5EF4-FFF2-40B4-BE49-F238E27FC236}">
                        <a16:creationId xmlns:a16="http://schemas.microsoft.com/office/drawing/2014/main" id="{CC912FD1-F62B-4FF5-924D-095260E414E2}"/>
                      </a:ext>
                    </a:extLst>
                  </p:cNvPr>
                  <p:cNvSpPr/>
                  <p:nvPr/>
                </p:nvSpPr>
                <p:spPr>
                  <a:xfrm>
                    <a:off x="558521" y="2507017"/>
                    <a:ext cx="695574" cy="618236"/>
                  </a:xfrm>
                  <a:custGeom>
                    <a:avLst/>
                    <a:gdLst>
                      <a:gd name="connsiteX0" fmla="*/ 348911 w 695574"/>
                      <a:gd name="connsiteY0" fmla="*/ 0 h 618236"/>
                      <a:gd name="connsiteX1" fmla="*/ 350722 w 695574"/>
                      <a:gd name="connsiteY1" fmla="*/ 1320 h 618236"/>
                      <a:gd name="connsiteX2" fmla="*/ 400909 w 695574"/>
                      <a:gd name="connsiteY2" fmla="*/ 179165 h 618236"/>
                      <a:gd name="connsiteX3" fmla="*/ 386875 w 695574"/>
                      <a:gd name="connsiteY3" fmla="*/ 287081 h 618236"/>
                      <a:gd name="connsiteX4" fmla="*/ 371077 w 695574"/>
                      <a:gd name="connsiteY4" fmla="*/ 327920 h 618236"/>
                      <a:gd name="connsiteX5" fmla="*/ 374214 w 695574"/>
                      <a:gd name="connsiteY5" fmla="*/ 329220 h 618236"/>
                      <a:gd name="connsiteX6" fmla="*/ 408449 w 695574"/>
                      <a:gd name="connsiteY6" fmla="*/ 304210 h 618236"/>
                      <a:gd name="connsiteX7" fmla="*/ 509055 w 695574"/>
                      <a:gd name="connsiteY7" fmla="*/ 262724 h 618236"/>
                      <a:gd name="connsiteX8" fmla="*/ 693830 w 695574"/>
                      <a:gd name="connsiteY8" fmla="*/ 265171 h 618236"/>
                      <a:gd name="connsiteX9" fmla="*/ 695574 w 695574"/>
                      <a:gd name="connsiteY9" fmla="*/ 266579 h 618236"/>
                      <a:gd name="connsiteX10" fmla="*/ 694767 w 695574"/>
                      <a:gd name="connsiteY10" fmla="*/ 268670 h 618236"/>
                      <a:gd name="connsiteX11" fmla="*/ 535972 w 695574"/>
                      <a:gd name="connsiteY11" fmla="*/ 363177 h 618236"/>
                      <a:gd name="connsiteX12" fmla="*/ 453046 w 695574"/>
                      <a:gd name="connsiteY12" fmla="*/ 377008 h 618236"/>
                      <a:gd name="connsiteX13" fmla="*/ 398315 w 695574"/>
                      <a:gd name="connsiteY13" fmla="*/ 373687 h 618236"/>
                      <a:gd name="connsiteX14" fmla="*/ 430795 w 695574"/>
                      <a:gd name="connsiteY14" fmla="*/ 388047 h 618236"/>
                      <a:gd name="connsiteX15" fmla="*/ 517027 w 695574"/>
                      <a:gd name="connsiteY15" fmla="*/ 454432 h 618236"/>
                      <a:gd name="connsiteX16" fmla="*/ 607294 w 695574"/>
                      <a:gd name="connsiteY16" fmla="*/ 615675 h 618236"/>
                      <a:gd name="connsiteX17" fmla="*/ 606947 w 695574"/>
                      <a:gd name="connsiteY17" fmla="*/ 617889 h 618236"/>
                      <a:gd name="connsiteX18" fmla="*/ 604733 w 695574"/>
                      <a:gd name="connsiteY18" fmla="*/ 618236 h 618236"/>
                      <a:gd name="connsiteX19" fmla="*/ 443490 w 695574"/>
                      <a:gd name="connsiteY19" fmla="*/ 527968 h 618236"/>
                      <a:gd name="connsiteX20" fmla="*/ 359320 w 695574"/>
                      <a:gd name="connsiteY20" fmla="*/ 401508 h 618236"/>
                      <a:gd name="connsiteX21" fmla="*/ 357976 w 695574"/>
                      <a:gd name="connsiteY21" fmla="*/ 393843 h 618236"/>
                      <a:gd name="connsiteX22" fmla="*/ 346341 w 695574"/>
                      <a:gd name="connsiteY22" fmla="*/ 398662 h 618236"/>
                      <a:gd name="connsiteX23" fmla="*/ 337402 w 695574"/>
                      <a:gd name="connsiteY23" fmla="*/ 394960 h 618236"/>
                      <a:gd name="connsiteX24" fmla="*/ 336254 w 695574"/>
                      <a:gd name="connsiteY24" fmla="*/ 401508 h 618236"/>
                      <a:gd name="connsiteX25" fmla="*/ 252084 w 695574"/>
                      <a:gd name="connsiteY25" fmla="*/ 527968 h 618236"/>
                      <a:gd name="connsiteX26" fmla="*/ 90841 w 695574"/>
                      <a:gd name="connsiteY26" fmla="*/ 618236 h 618236"/>
                      <a:gd name="connsiteX27" fmla="*/ 88627 w 695574"/>
                      <a:gd name="connsiteY27" fmla="*/ 617889 h 618236"/>
                      <a:gd name="connsiteX28" fmla="*/ 88280 w 695574"/>
                      <a:gd name="connsiteY28" fmla="*/ 615675 h 618236"/>
                      <a:gd name="connsiteX29" fmla="*/ 178547 w 695574"/>
                      <a:gd name="connsiteY29" fmla="*/ 454432 h 618236"/>
                      <a:gd name="connsiteX30" fmla="*/ 264779 w 695574"/>
                      <a:gd name="connsiteY30" fmla="*/ 388047 h 618236"/>
                      <a:gd name="connsiteX31" fmla="*/ 297259 w 695574"/>
                      <a:gd name="connsiteY31" fmla="*/ 373687 h 618236"/>
                      <a:gd name="connsiteX32" fmla="*/ 242528 w 695574"/>
                      <a:gd name="connsiteY32" fmla="*/ 377008 h 618236"/>
                      <a:gd name="connsiteX33" fmla="*/ 159602 w 695574"/>
                      <a:gd name="connsiteY33" fmla="*/ 363177 h 618236"/>
                      <a:gd name="connsiteX34" fmla="*/ 807 w 695574"/>
                      <a:gd name="connsiteY34" fmla="*/ 268670 h 618236"/>
                      <a:gd name="connsiteX35" fmla="*/ 0 w 695574"/>
                      <a:gd name="connsiteY35" fmla="*/ 266579 h 618236"/>
                      <a:gd name="connsiteX36" fmla="*/ 1744 w 695574"/>
                      <a:gd name="connsiteY36" fmla="*/ 265171 h 618236"/>
                      <a:gd name="connsiteX37" fmla="*/ 78648 w 695574"/>
                      <a:gd name="connsiteY37" fmla="*/ 248349 h 618236"/>
                      <a:gd name="connsiteX38" fmla="*/ 186519 w 695574"/>
                      <a:gd name="connsiteY38" fmla="*/ 262724 h 618236"/>
                      <a:gd name="connsiteX39" fmla="*/ 287125 w 695574"/>
                      <a:gd name="connsiteY39" fmla="*/ 304210 h 618236"/>
                      <a:gd name="connsiteX40" fmla="*/ 320314 w 695574"/>
                      <a:gd name="connsiteY40" fmla="*/ 328455 h 618236"/>
                      <a:gd name="connsiteX41" fmla="*/ 326035 w 695574"/>
                      <a:gd name="connsiteY41" fmla="*/ 326085 h 618236"/>
                      <a:gd name="connsiteX42" fmla="*/ 310947 w 695574"/>
                      <a:gd name="connsiteY42" fmla="*/ 287081 h 618236"/>
                      <a:gd name="connsiteX43" fmla="*/ 296913 w 695574"/>
                      <a:gd name="connsiteY43" fmla="*/ 179165 h 618236"/>
                      <a:gd name="connsiteX44" fmla="*/ 347100 w 695574"/>
                      <a:gd name="connsiteY44" fmla="*/ 1320 h 61823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</a:cxnLst>
                    <a:rect l="l" t="t" r="r" b="b"/>
                    <a:pathLst>
                      <a:path w="695574" h="618236">
                        <a:moveTo>
                          <a:pt x="348911" y="0"/>
                        </a:moveTo>
                        <a:lnTo>
                          <a:pt x="350722" y="1320"/>
                        </a:lnTo>
                        <a:cubicBezTo>
                          <a:pt x="380215" y="30621"/>
                          <a:pt x="400909" y="99217"/>
                          <a:pt x="400909" y="179165"/>
                        </a:cubicBezTo>
                        <a:cubicBezTo>
                          <a:pt x="400909" y="219140"/>
                          <a:pt x="395735" y="256276"/>
                          <a:pt x="386875" y="287081"/>
                        </a:cubicBezTo>
                        <a:lnTo>
                          <a:pt x="371077" y="327920"/>
                        </a:lnTo>
                        <a:lnTo>
                          <a:pt x="374214" y="329220"/>
                        </a:lnTo>
                        <a:lnTo>
                          <a:pt x="408449" y="304210"/>
                        </a:lnTo>
                        <a:cubicBezTo>
                          <a:pt x="435911" y="287679"/>
                          <a:pt x="470443" y="273070"/>
                          <a:pt x="509055" y="262724"/>
                        </a:cubicBezTo>
                        <a:cubicBezTo>
                          <a:pt x="586279" y="242032"/>
                          <a:pt x="657894" y="244267"/>
                          <a:pt x="693830" y="265171"/>
                        </a:cubicBezTo>
                        <a:lnTo>
                          <a:pt x="695574" y="266579"/>
                        </a:lnTo>
                        <a:lnTo>
                          <a:pt x="694767" y="268670"/>
                        </a:lnTo>
                        <a:cubicBezTo>
                          <a:pt x="674098" y="304742"/>
                          <a:pt x="613195" y="342485"/>
                          <a:pt x="535972" y="363177"/>
                        </a:cubicBezTo>
                        <a:cubicBezTo>
                          <a:pt x="507012" y="370936"/>
                          <a:pt x="478842" y="375472"/>
                          <a:pt x="453046" y="377008"/>
                        </a:cubicBezTo>
                        <a:lnTo>
                          <a:pt x="398315" y="373687"/>
                        </a:lnTo>
                        <a:lnTo>
                          <a:pt x="430795" y="388047"/>
                        </a:lnTo>
                        <a:cubicBezTo>
                          <a:pt x="458843" y="403565"/>
                          <a:pt x="488760" y="426166"/>
                          <a:pt x="517027" y="454432"/>
                        </a:cubicBezTo>
                        <a:cubicBezTo>
                          <a:pt x="573558" y="510964"/>
                          <a:pt x="607430" y="574101"/>
                          <a:pt x="607294" y="615675"/>
                        </a:cubicBezTo>
                        <a:lnTo>
                          <a:pt x="606947" y="617889"/>
                        </a:lnTo>
                        <a:lnTo>
                          <a:pt x="604733" y="618236"/>
                        </a:lnTo>
                        <a:cubicBezTo>
                          <a:pt x="563160" y="618371"/>
                          <a:pt x="500022" y="584500"/>
                          <a:pt x="443490" y="527968"/>
                        </a:cubicBezTo>
                        <a:cubicBezTo>
                          <a:pt x="401091" y="485569"/>
                          <a:pt x="371439" y="439454"/>
                          <a:pt x="359320" y="401508"/>
                        </a:cubicBezTo>
                        <a:lnTo>
                          <a:pt x="357976" y="393843"/>
                        </a:lnTo>
                        <a:lnTo>
                          <a:pt x="346341" y="398662"/>
                        </a:lnTo>
                        <a:lnTo>
                          <a:pt x="337402" y="394960"/>
                        </a:lnTo>
                        <a:lnTo>
                          <a:pt x="336254" y="401508"/>
                        </a:lnTo>
                        <a:cubicBezTo>
                          <a:pt x="324135" y="439454"/>
                          <a:pt x="294483" y="485569"/>
                          <a:pt x="252084" y="527968"/>
                        </a:cubicBezTo>
                        <a:cubicBezTo>
                          <a:pt x="195552" y="584500"/>
                          <a:pt x="132414" y="618371"/>
                          <a:pt x="90841" y="618236"/>
                        </a:cubicBezTo>
                        <a:lnTo>
                          <a:pt x="88627" y="617889"/>
                        </a:lnTo>
                        <a:lnTo>
                          <a:pt x="88280" y="615675"/>
                        </a:lnTo>
                        <a:cubicBezTo>
                          <a:pt x="88144" y="574101"/>
                          <a:pt x="122016" y="510964"/>
                          <a:pt x="178547" y="454432"/>
                        </a:cubicBezTo>
                        <a:cubicBezTo>
                          <a:pt x="206814" y="426166"/>
                          <a:pt x="236731" y="403565"/>
                          <a:pt x="264779" y="388047"/>
                        </a:cubicBezTo>
                        <a:lnTo>
                          <a:pt x="297259" y="373687"/>
                        </a:lnTo>
                        <a:lnTo>
                          <a:pt x="242528" y="377008"/>
                        </a:lnTo>
                        <a:cubicBezTo>
                          <a:pt x="216732" y="375472"/>
                          <a:pt x="188562" y="370936"/>
                          <a:pt x="159602" y="363177"/>
                        </a:cubicBezTo>
                        <a:cubicBezTo>
                          <a:pt x="82379" y="342485"/>
                          <a:pt x="21476" y="304742"/>
                          <a:pt x="807" y="268670"/>
                        </a:cubicBezTo>
                        <a:lnTo>
                          <a:pt x="0" y="266579"/>
                        </a:lnTo>
                        <a:lnTo>
                          <a:pt x="1744" y="265171"/>
                        </a:lnTo>
                        <a:cubicBezTo>
                          <a:pt x="19712" y="254719"/>
                          <a:pt x="46600" y="248935"/>
                          <a:pt x="78648" y="248349"/>
                        </a:cubicBezTo>
                        <a:cubicBezTo>
                          <a:pt x="110697" y="247764"/>
                          <a:pt x="147907" y="252378"/>
                          <a:pt x="186519" y="262724"/>
                        </a:cubicBezTo>
                        <a:cubicBezTo>
                          <a:pt x="225131" y="273070"/>
                          <a:pt x="259663" y="287679"/>
                          <a:pt x="287125" y="304210"/>
                        </a:cubicBezTo>
                        <a:lnTo>
                          <a:pt x="320314" y="328455"/>
                        </a:lnTo>
                        <a:lnTo>
                          <a:pt x="326035" y="326085"/>
                        </a:lnTo>
                        <a:lnTo>
                          <a:pt x="310947" y="287081"/>
                        </a:lnTo>
                        <a:cubicBezTo>
                          <a:pt x="302087" y="256276"/>
                          <a:pt x="296913" y="219140"/>
                          <a:pt x="296913" y="179165"/>
                        </a:cubicBezTo>
                        <a:cubicBezTo>
                          <a:pt x="296913" y="99217"/>
                          <a:pt x="317607" y="30621"/>
                          <a:pt x="347100" y="1320"/>
                        </a:cubicBezTo>
                        <a:close/>
                      </a:path>
                    </a:pathLst>
                  </a:custGeom>
                  <a:solidFill>
                    <a:srgbClr val="FFFFCC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25" name="楕円 224">
                    <a:extLst>
                      <a:ext uri="{FF2B5EF4-FFF2-40B4-BE49-F238E27FC236}">
                        <a16:creationId xmlns:a16="http://schemas.microsoft.com/office/drawing/2014/main" id="{AF64B5F0-8BF1-403A-8CB9-290ED1765A58}"/>
                      </a:ext>
                    </a:extLst>
                  </p:cNvPr>
                  <p:cNvSpPr/>
                  <p:nvPr/>
                </p:nvSpPr>
                <p:spPr>
                  <a:xfrm>
                    <a:off x="854842" y="2819912"/>
                    <a:ext cx="100040" cy="100040"/>
                  </a:xfrm>
                  <a:prstGeom prst="ellipse">
                    <a:avLst/>
                  </a:prstGeom>
                  <a:solidFill>
                    <a:srgbClr val="FFFF99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220" name="グループ化 219">
                  <a:extLst>
                    <a:ext uri="{FF2B5EF4-FFF2-40B4-BE49-F238E27FC236}">
                      <a16:creationId xmlns:a16="http://schemas.microsoft.com/office/drawing/2014/main" id="{6C60B178-E54D-41D3-9AA2-520AA524DF3D}"/>
                    </a:ext>
                  </a:extLst>
                </p:cNvPr>
                <p:cNvGrpSpPr/>
                <p:nvPr/>
              </p:nvGrpSpPr>
              <p:grpSpPr>
                <a:xfrm>
                  <a:off x="2573041" y="2730529"/>
                  <a:ext cx="292410" cy="259898"/>
                  <a:chOff x="558521" y="2507017"/>
                  <a:chExt cx="695574" cy="618236"/>
                </a:xfrm>
              </p:grpSpPr>
              <p:sp>
                <p:nvSpPr>
                  <p:cNvPr id="222" name="フリーフォーム: 図形 221">
                    <a:extLst>
                      <a:ext uri="{FF2B5EF4-FFF2-40B4-BE49-F238E27FC236}">
                        <a16:creationId xmlns:a16="http://schemas.microsoft.com/office/drawing/2014/main" id="{C35C3BEB-F072-4C67-96BF-7057D58D3A44}"/>
                      </a:ext>
                    </a:extLst>
                  </p:cNvPr>
                  <p:cNvSpPr/>
                  <p:nvPr/>
                </p:nvSpPr>
                <p:spPr>
                  <a:xfrm>
                    <a:off x="558521" y="2507017"/>
                    <a:ext cx="695574" cy="618236"/>
                  </a:xfrm>
                  <a:custGeom>
                    <a:avLst/>
                    <a:gdLst>
                      <a:gd name="connsiteX0" fmla="*/ 348911 w 695574"/>
                      <a:gd name="connsiteY0" fmla="*/ 0 h 618236"/>
                      <a:gd name="connsiteX1" fmla="*/ 350722 w 695574"/>
                      <a:gd name="connsiteY1" fmla="*/ 1320 h 618236"/>
                      <a:gd name="connsiteX2" fmla="*/ 400909 w 695574"/>
                      <a:gd name="connsiteY2" fmla="*/ 179165 h 618236"/>
                      <a:gd name="connsiteX3" fmla="*/ 386875 w 695574"/>
                      <a:gd name="connsiteY3" fmla="*/ 287081 h 618236"/>
                      <a:gd name="connsiteX4" fmla="*/ 371077 w 695574"/>
                      <a:gd name="connsiteY4" fmla="*/ 327920 h 618236"/>
                      <a:gd name="connsiteX5" fmla="*/ 374214 w 695574"/>
                      <a:gd name="connsiteY5" fmla="*/ 329220 h 618236"/>
                      <a:gd name="connsiteX6" fmla="*/ 408449 w 695574"/>
                      <a:gd name="connsiteY6" fmla="*/ 304210 h 618236"/>
                      <a:gd name="connsiteX7" fmla="*/ 509055 w 695574"/>
                      <a:gd name="connsiteY7" fmla="*/ 262724 h 618236"/>
                      <a:gd name="connsiteX8" fmla="*/ 693830 w 695574"/>
                      <a:gd name="connsiteY8" fmla="*/ 265171 h 618236"/>
                      <a:gd name="connsiteX9" fmla="*/ 695574 w 695574"/>
                      <a:gd name="connsiteY9" fmla="*/ 266579 h 618236"/>
                      <a:gd name="connsiteX10" fmla="*/ 694767 w 695574"/>
                      <a:gd name="connsiteY10" fmla="*/ 268670 h 618236"/>
                      <a:gd name="connsiteX11" fmla="*/ 535972 w 695574"/>
                      <a:gd name="connsiteY11" fmla="*/ 363177 h 618236"/>
                      <a:gd name="connsiteX12" fmla="*/ 453046 w 695574"/>
                      <a:gd name="connsiteY12" fmla="*/ 377008 h 618236"/>
                      <a:gd name="connsiteX13" fmla="*/ 398315 w 695574"/>
                      <a:gd name="connsiteY13" fmla="*/ 373687 h 618236"/>
                      <a:gd name="connsiteX14" fmla="*/ 430795 w 695574"/>
                      <a:gd name="connsiteY14" fmla="*/ 388047 h 618236"/>
                      <a:gd name="connsiteX15" fmla="*/ 517027 w 695574"/>
                      <a:gd name="connsiteY15" fmla="*/ 454432 h 618236"/>
                      <a:gd name="connsiteX16" fmla="*/ 607294 w 695574"/>
                      <a:gd name="connsiteY16" fmla="*/ 615675 h 618236"/>
                      <a:gd name="connsiteX17" fmla="*/ 606947 w 695574"/>
                      <a:gd name="connsiteY17" fmla="*/ 617889 h 618236"/>
                      <a:gd name="connsiteX18" fmla="*/ 604733 w 695574"/>
                      <a:gd name="connsiteY18" fmla="*/ 618236 h 618236"/>
                      <a:gd name="connsiteX19" fmla="*/ 443490 w 695574"/>
                      <a:gd name="connsiteY19" fmla="*/ 527968 h 618236"/>
                      <a:gd name="connsiteX20" fmla="*/ 359320 w 695574"/>
                      <a:gd name="connsiteY20" fmla="*/ 401508 h 618236"/>
                      <a:gd name="connsiteX21" fmla="*/ 357976 w 695574"/>
                      <a:gd name="connsiteY21" fmla="*/ 393843 h 618236"/>
                      <a:gd name="connsiteX22" fmla="*/ 346341 w 695574"/>
                      <a:gd name="connsiteY22" fmla="*/ 398662 h 618236"/>
                      <a:gd name="connsiteX23" fmla="*/ 337402 w 695574"/>
                      <a:gd name="connsiteY23" fmla="*/ 394960 h 618236"/>
                      <a:gd name="connsiteX24" fmla="*/ 336254 w 695574"/>
                      <a:gd name="connsiteY24" fmla="*/ 401508 h 618236"/>
                      <a:gd name="connsiteX25" fmla="*/ 252084 w 695574"/>
                      <a:gd name="connsiteY25" fmla="*/ 527968 h 618236"/>
                      <a:gd name="connsiteX26" fmla="*/ 90841 w 695574"/>
                      <a:gd name="connsiteY26" fmla="*/ 618236 h 618236"/>
                      <a:gd name="connsiteX27" fmla="*/ 88627 w 695574"/>
                      <a:gd name="connsiteY27" fmla="*/ 617889 h 618236"/>
                      <a:gd name="connsiteX28" fmla="*/ 88280 w 695574"/>
                      <a:gd name="connsiteY28" fmla="*/ 615675 h 618236"/>
                      <a:gd name="connsiteX29" fmla="*/ 178547 w 695574"/>
                      <a:gd name="connsiteY29" fmla="*/ 454432 h 618236"/>
                      <a:gd name="connsiteX30" fmla="*/ 264779 w 695574"/>
                      <a:gd name="connsiteY30" fmla="*/ 388047 h 618236"/>
                      <a:gd name="connsiteX31" fmla="*/ 297259 w 695574"/>
                      <a:gd name="connsiteY31" fmla="*/ 373687 h 618236"/>
                      <a:gd name="connsiteX32" fmla="*/ 242528 w 695574"/>
                      <a:gd name="connsiteY32" fmla="*/ 377008 h 618236"/>
                      <a:gd name="connsiteX33" fmla="*/ 159602 w 695574"/>
                      <a:gd name="connsiteY33" fmla="*/ 363177 h 618236"/>
                      <a:gd name="connsiteX34" fmla="*/ 807 w 695574"/>
                      <a:gd name="connsiteY34" fmla="*/ 268670 h 618236"/>
                      <a:gd name="connsiteX35" fmla="*/ 0 w 695574"/>
                      <a:gd name="connsiteY35" fmla="*/ 266579 h 618236"/>
                      <a:gd name="connsiteX36" fmla="*/ 1744 w 695574"/>
                      <a:gd name="connsiteY36" fmla="*/ 265171 h 618236"/>
                      <a:gd name="connsiteX37" fmla="*/ 78648 w 695574"/>
                      <a:gd name="connsiteY37" fmla="*/ 248349 h 618236"/>
                      <a:gd name="connsiteX38" fmla="*/ 186519 w 695574"/>
                      <a:gd name="connsiteY38" fmla="*/ 262724 h 618236"/>
                      <a:gd name="connsiteX39" fmla="*/ 287125 w 695574"/>
                      <a:gd name="connsiteY39" fmla="*/ 304210 h 618236"/>
                      <a:gd name="connsiteX40" fmla="*/ 320314 w 695574"/>
                      <a:gd name="connsiteY40" fmla="*/ 328455 h 618236"/>
                      <a:gd name="connsiteX41" fmla="*/ 326035 w 695574"/>
                      <a:gd name="connsiteY41" fmla="*/ 326085 h 618236"/>
                      <a:gd name="connsiteX42" fmla="*/ 310947 w 695574"/>
                      <a:gd name="connsiteY42" fmla="*/ 287081 h 618236"/>
                      <a:gd name="connsiteX43" fmla="*/ 296913 w 695574"/>
                      <a:gd name="connsiteY43" fmla="*/ 179165 h 618236"/>
                      <a:gd name="connsiteX44" fmla="*/ 347100 w 695574"/>
                      <a:gd name="connsiteY44" fmla="*/ 1320 h 61823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</a:cxnLst>
                    <a:rect l="l" t="t" r="r" b="b"/>
                    <a:pathLst>
                      <a:path w="695574" h="618236">
                        <a:moveTo>
                          <a:pt x="348911" y="0"/>
                        </a:moveTo>
                        <a:lnTo>
                          <a:pt x="350722" y="1320"/>
                        </a:lnTo>
                        <a:cubicBezTo>
                          <a:pt x="380215" y="30621"/>
                          <a:pt x="400909" y="99217"/>
                          <a:pt x="400909" y="179165"/>
                        </a:cubicBezTo>
                        <a:cubicBezTo>
                          <a:pt x="400909" y="219140"/>
                          <a:pt x="395735" y="256276"/>
                          <a:pt x="386875" y="287081"/>
                        </a:cubicBezTo>
                        <a:lnTo>
                          <a:pt x="371077" y="327920"/>
                        </a:lnTo>
                        <a:lnTo>
                          <a:pt x="374214" y="329220"/>
                        </a:lnTo>
                        <a:lnTo>
                          <a:pt x="408449" y="304210"/>
                        </a:lnTo>
                        <a:cubicBezTo>
                          <a:pt x="435911" y="287679"/>
                          <a:pt x="470443" y="273070"/>
                          <a:pt x="509055" y="262724"/>
                        </a:cubicBezTo>
                        <a:cubicBezTo>
                          <a:pt x="586279" y="242032"/>
                          <a:pt x="657894" y="244267"/>
                          <a:pt x="693830" y="265171"/>
                        </a:cubicBezTo>
                        <a:lnTo>
                          <a:pt x="695574" y="266579"/>
                        </a:lnTo>
                        <a:lnTo>
                          <a:pt x="694767" y="268670"/>
                        </a:lnTo>
                        <a:cubicBezTo>
                          <a:pt x="674098" y="304742"/>
                          <a:pt x="613195" y="342485"/>
                          <a:pt x="535972" y="363177"/>
                        </a:cubicBezTo>
                        <a:cubicBezTo>
                          <a:pt x="507012" y="370936"/>
                          <a:pt x="478842" y="375472"/>
                          <a:pt x="453046" y="377008"/>
                        </a:cubicBezTo>
                        <a:lnTo>
                          <a:pt x="398315" y="373687"/>
                        </a:lnTo>
                        <a:lnTo>
                          <a:pt x="430795" y="388047"/>
                        </a:lnTo>
                        <a:cubicBezTo>
                          <a:pt x="458843" y="403565"/>
                          <a:pt x="488760" y="426166"/>
                          <a:pt x="517027" y="454432"/>
                        </a:cubicBezTo>
                        <a:cubicBezTo>
                          <a:pt x="573558" y="510964"/>
                          <a:pt x="607430" y="574101"/>
                          <a:pt x="607294" y="615675"/>
                        </a:cubicBezTo>
                        <a:lnTo>
                          <a:pt x="606947" y="617889"/>
                        </a:lnTo>
                        <a:lnTo>
                          <a:pt x="604733" y="618236"/>
                        </a:lnTo>
                        <a:cubicBezTo>
                          <a:pt x="563160" y="618371"/>
                          <a:pt x="500022" y="584500"/>
                          <a:pt x="443490" y="527968"/>
                        </a:cubicBezTo>
                        <a:cubicBezTo>
                          <a:pt x="401091" y="485569"/>
                          <a:pt x="371439" y="439454"/>
                          <a:pt x="359320" y="401508"/>
                        </a:cubicBezTo>
                        <a:lnTo>
                          <a:pt x="357976" y="393843"/>
                        </a:lnTo>
                        <a:lnTo>
                          <a:pt x="346341" y="398662"/>
                        </a:lnTo>
                        <a:lnTo>
                          <a:pt x="337402" y="394960"/>
                        </a:lnTo>
                        <a:lnTo>
                          <a:pt x="336254" y="401508"/>
                        </a:lnTo>
                        <a:cubicBezTo>
                          <a:pt x="324135" y="439454"/>
                          <a:pt x="294483" y="485569"/>
                          <a:pt x="252084" y="527968"/>
                        </a:cubicBezTo>
                        <a:cubicBezTo>
                          <a:pt x="195552" y="584500"/>
                          <a:pt x="132414" y="618371"/>
                          <a:pt x="90841" y="618236"/>
                        </a:cubicBezTo>
                        <a:lnTo>
                          <a:pt x="88627" y="617889"/>
                        </a:lnTo>
                        <a:lnTo>
                          <a:pt x="88280" y="615675"/>
                        </a:lnTo>
                        <a:cubicBezTo>
                          <a:pt x="88144" y="574101"/>
                          <a:pt x="122016" y="510964"/>
                          <a:pt x="178547" y="454432"/>
                        </a:cubicBezTo>
                        <a:cubicBezTo>
                          <a:pt x="206814" y="426166"/>
                          <a:pt x="236731" y="403565"/>
                          <a:pt x="264779" y="388047"/>
                        </a:cubicBezTo>
                        <a:lnTo>
                          <a:pt x="297259" y="373687"/>
                        </a:lnTo>
                        <a:lnTo>
                          <a:pt x="242528" y="377008"/>
                        </a:lnTo>
                        <a:cubicBezTo>
                          <a:pt x="216732" y="375472"/>
                          <a:pt x="188562" y="370936"/>
                          <a:pt x="159602" y="363177"/>
                        </a:cubicBezTo>
                        <a:cubicBezTo>
                          <a:pt x="82379" y="342485"/>
                          <a:pt x="21476" y="304742"/>
                          <a:pt x="807" y="268670"/>
                        </a:cubicBezTo>
                        <a:lnTo>
                          <a:pt x="0" y="266579"/>
                        </a:lnTo>
                        <a:lnTo>
                          <a:pt x="1744" y="265171"/>
                        </a:lnTo>
                        <a:cubicBezTo>
                          <a:pt x="19712" y="254719"/>
                          <a:pt x="46600" y="248935"/>
                          <a:pt x="78648" y="248349"/>
                        </a:cubicBezTo>
                        <a:cubicBezTo>
                          <a:pt x="110697" y="247764"/>
                          <a:pt x="147907" y="252378"/>
                          <a:pt x="186519" y="262724"/>
                        </a:cubicBezTo>
                        <a:cubicBezTo>
                          <a:pt x="225131" y="273070"/>
                          <a:pt x="259663" y="287679"/>
                          <a:pt x="287125" y="304210"/>
                        </a:cubicBezTo>
                        <a:lnTo>
                          <a:pt x="320314" y="328455"/>
                        </a:lnTo>
                        <a:lnTo>
                          <a:pt x="326035" y="326085"/>
                        </a:lnTo>
                        <a:lnTo>
                          <a:pt x="310947" y="287081"/>
                        </a:lnTo>
                        <a:cubicBezTo>
                          <a:pt x="302087" y="256276"/>
                          <a:pt x="296913" y="219140"/>
                          <a:pt x="296913" y="179165"/>
                        </a:cubicBezTo>
                        <a:cubicBezTo>
                          <a:pt x="296913" y="99217"/>
                          <a:pt x="317607" y="30621"/>
                          <a:pt x="347100" y="1320"/>
                        </a:cubicBezTo>
                        <a:close/>
                      </a:path>
                    </a:pathLst>
                  </a:custGeom>
                  <a:solidFill>
                    <a:srgbClr val="FFFFCC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23" name="楕円 222">
                    <a:extLst>
                      <a:ext uri="{FF2B5EF4-FFF2-40B4-BE49-F238E27FC236}">
                        <a16:creationId xmlns:a16="http://schemas.microsoft.com/office/drawing/2014/main" id="{8D6247D4-F4C9-4580-BAA2-44E751A1573C}"/>
                      </a:ext>
                    </a:extLst>
                  </p:cNvPr>
                  <p:cNvSpPr/>
                  <p:nvPr/>
                </p:nvSpPr>
                <p:spPr>
                  <a:xfrm>
                    <a:off x="854842" y="2819912"/>
                    <a:ext cx="100040" cy="100040"/>
                  </a:xfrm>
                  <a:prstGeom prst="ellipse">
                    <a:avLst/>
                  </a:prstGeom>
                  <a:solidFill>
                    <a:srgbClr val="FFFF99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58" name="グループ化 57">
                <a:extLst>
                  <a:ext uri="{FF2B5EF4-FFF2-40B4-BE49-F238E27FC236}">
                    <a16:creationId xmlns:a16="http://schemas.microsoft.com/office/drawing/2014/main" id="{07AA1252-D76B-464A-AF88-BA2C94F4BB4D}"/>
                  </a:ext>
                </a:extLst>
              </p:cNvPr>
              <p:cNvGrpSpPr/>
              <p:nvPr/>
            </p:nvGrpSpPr>
            <p:grpSpPr>
              <a:xfrm>
                <a:off x="5386811" y="2238857"/>
                <a:ext cx="4440950" cy="2148528"/>
                <a:chOff x="5386811" y="2238857"/>
                <a:chExt cx="4440950" cy="2148528"/>
              </a:xfrm>
              <a:solidFill>
                <a:srgbClr val="92D050"/>
              </a:solidFill>
            </p:grpSpPr>
            <p:sp>
              <p:nvSpPr>
                <p:cNvPr id="195" name="楕円 79">
                  <a:extLst>
                    <a:ext uri="{FF2B5EF4-FFF2-40B4-BE49-F238E27FC236}">
                      <a16:creationId xmlns:a16="http://schemas.microsoft.com/office/drawing/2014/main" id="{7C4BDB27-49E1-4962-9E27-DEC1E1D9CA86}"/>
                    </a:ext>
                  </a:extLst>
                </p:cNvPr>
                <p:cNvSpPr/>
                <p:nvPr/>
              </p:nvSpPr>
              <p:spPr>
                <a:xfrm rot="17100000" flipH="1">
                  <a:off x="8494803" y="1750293"/>
                  <a:ext cx="844394" cy="1821522"/>
                </a:xfrm>
                <a:custGeom>
                  <a:avLst/>
                  <a:gdLst>
                    <a:gd name="connsiteX0" fmla="*/ 0 w 1155940"/>
                    <a:gd name="connsiteY0" fmla="*/ 608163 h 1216325"/>
                    <a:gd name="connsiteX1" fmla="*/ 577970 w 1155940"/>
                    <a:gd name="connsiteY1" fmla="*/ 0 h 1216325"/>
                    <a:gd name="connsiteX2" fmla="*/ 1155940 w 1155940"/>
                    <a:gd name="connsiteY2" fmla="*/ 608163 h 1216325"/>
                    <a:gd name="connsiteX3" fmla="*/ 577970 w 1155940"/>
                    <a:gd name="connsiteY3" fmla="*/ 1216326 h 1216325"/>
                    <a:gd name="connsiteX4" fmla="*/ 0 w 1155940"/>
                    <a:gd name="connsiteY4" fmla="*/ 608163 h 1216325"/>
                    <a:gd name="connsiteX0" fmla="*/ 92 w 1156032"/>
                    <a:gd name="connsiteY0" fmla="*/ 608163 h 2277375"/>
                    <a:gd name="connsiteX1" fmla="*/ 578062 w 1156032"/>
                    <a:gd name="connsiteY1" fmla="*/ 0 h 2277375"/>
                    <a:gd name="connsiteX2" fmla="*/ 1156032 w 1156032"/>
                    <a:gd name="connsiteY2" fmla="*/ 608163 h 2277375"/>
                    <a:gd name="connsiteX3" fmla="*/ 612567 w 1156032"/>
                    <a:gd name="connsiteY3" fmla="*/ 2277375 h 2277375"/>
                    <a:gd name="connsiteX4" fmla="*/ 92 w 1156032"/>
                    <a:gd name="connsiteY4" fmla="*/ 608163 h 2277375"/>
                    <a:gd name="connsiteX0" fmla="*/ 92 w 1156032"/>
                    <a:gd name="connsiteY0" fmla="*/ 608163 h 2277375"/>
                    <a:gd name="connsiteX1" fmla="*/ 578062 w 1156032"/>
                    <a:gd name="connsiteY1" fmla="*/ 0 h 2277375"/>
                    <a:gd name="connsiteX2" fmla="*/ 1156032 w 1156032"/>
                    <a:gd name="connsiteY2" fmla="*/ 608163 h 2277375"/>
                    <a:gd name="connsiteX3" fmla="*/ 612567 w 1156032"/>
                    <a:gd name="connsiteY3" fmla="*/ 2277375 h 2277375"/>
                    <a:gd name="connsiteX4" fmla="*/ 92 w 1156032"/>
                    <a:gd name="connsiteY4" fmla="*/ 608163 h 2277375"/>
                    <a:gd name="connsiteX0" fmla="*/ 92 w 1156032"/>
                    <a:gd name="connsiteY0" fmla="*/ 608163 h 2277375"/>
                    <a:gd name="connsiteX1" fmla="*/ 578062 w 1156032"/>
                    <a:gd name="connsiteY1" fmla="*/ 0 h 2277375"/>
                    <a:gd name="connsiteX2" fmla="*/ 1156032 w 1156032"/>
                    <a:gd name="connsiteY2" fmla="*/ 608163 h 2277375"/>
                    <a:gd name="connsiteX3" fmla="*/ 612567 w 1156032"/>
                    <a:gd name="connsiteY3" fmla="*/ 2277375 h 2277375"/>
                    <a:gd name="connsiteX4" fmla="*/ 92 w 1156032"/>
                    <a:gd name="connsiteY4" fmla="*/ 608163 h 2277375"/>
                    <a:gd name="connsiteX0" fmla="*/ 92 w 1156032"/>
                    <a:gd name="connsiteY0" fmla="*/ 608163 h 2277375"/>
                    <a:gd name="connsiteX1" fmla="*/ 578062 w 1156032"/>
                    <a:gd name="connsiteY1" fmla="*/ 0 h 2277375"/>
                    <a:gd name="connsiteX2" fmla="*/ 1156032 w 1156032"/>
                    <a:gd name="connsiteY2" fmla="*/ 608163 h 2277375"/>
                    <a:gd name="connsiteX3" fmla="*/ 612567 w 1156032"/>
                    <a:gd name="connsiteY3" fmla="*/ 2277375 h 2277375"/>
                    <a:gd name="connsiteX4" fmla="*/ 92 w 1156032"/>
                    <a:gd name="connsiteY4" fmla="*/ 608163 h 2277375"/>
                    <a:gd name="connsiteX0" fmla="*/ 92 w 1156032"/>
                    <a:gd name="connsiteY0" fmla="*/ 608163 h 2277375"/>
                    <a:gd name="connsiteX1" fmla="*/ 578062 w 1156032"/>
                    <a:gd name="connsiteY1" fmla="*/ 0 h 2277375"/>
                    <a:gd name="connsiteX2" fmla="*/ 1156032 w 1156032"/>
                    <a:gd name="connsiteY2" fmla="*/ 608163 h 2277375"/>
                    <a:gd name="connsiteX3" fmla="*/ 612567 w 1156032"/>
                    <a:gd name="connsiteY3" fmla="*/ 2277375 h 2277375"/>
                    <a:gd name="connsiteX4" fmla="*/ 92 w 1156032"/>
                    <a:gd name="connsiteY4" fmla="*/ 608163 h 22773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56032" h="2277375">
                      <a:moveTo>
                        <a:pt x="92" y="608163"/>
                      </a:moveTo>
                      <a:cubicBezTo>
                        <a:pt x="-5659" y="228601"/>
                        <a:pt x="258858" y="0"/>
                        <a:pt x="578062" y="0"/>
                      </a:cubicBezTo>
                      <a:cubicBezTo>
                        <a:pt x="897266" y="0"/>
                        <a:pt x="1156032" y="272284"/>
                        <a:pt x="1156032" y="608163"/>
                      </a:cubicBezTo>
                      <a:cubicBezTo>
                        <a:pt x="1156032" y="944042"/>
                        <a:pt x="750616" y="1915066"/>
                        <a:pt x="612567" y="2277375"/>
                      </a:cubicBezTo>
                      <a:cubicBezTo>
                        <a:pt x="500397" y="1923693"/>
                        <a:pt x="5843" y="987725"/>
                        <a:pt x="92" y="608163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6" name="楕円 79">
                  <a:extLst>
                    <a:ext uri="{FF2B5EF4-FFF2-40B4-BE49-F238E27FC236}">
                      <a16:creationId xmlns:a16="http://schemas.microsoft.com/office/drawing/2014/main" id="{B961138A-E22F-42B7-BA1B-09FD3BC5AE08}"/>
                    </a:ext>
                  </a:extLst>
                </p:cNvPr>
                <p:cNvSpPr/>
                <p:nvPr/>
              </p:nvSpPr>
              <p:spPr>
                <a:xfrm rot="4500000">
                  <a:off x="5875375" y="1750293"/>
                  <a:ext cx="844394" cy="1821522"/>
                </a:xfrm>
                <a:custGeom>
                  <a:avLst/>
                  <a:gdLst>
                    <a:gd name="connsiteX0" fmla="*/ 0 w 1155940"/>
                    <a:gd name="connsiteY0" fmla="*/ 608163 h 1216325"/>
                    <a:gd name="connsiteX1" fmla="*/ 577970 w 1155940"/>
                    <a:gd name="connsiteY1" fmla="*/ 0 h 1216325"/>
                    <a:gd name="connsiteX2" fmla="*/ 1155940 w 1155940"/>
                    <a:gd name="connsiteY2" fmla="*/ 608163 h 1216325"/>
                    <a:gd name="connsiteX3" fmla="*/ 577970 w 1155940"/>
                    <a:gd name="connsiteY3" fmla="*/ 1216326 h 1216325"/>
                    <a:gd name="connsiteX4" fmla="*/ 0 w 1155940"/>
                    <a:gd name="connsiteY4" fmla="*/ 608163 h 1216325"/>
                    <a:gd name="connsiteX0" fmla="*/ 92 w 1156032"/>
                    <a:gd name="connsiteY0" fmla="*/ 608163 h 2277375"/>
                    <a:gd name="connsiteX1" fmla="*/ 578062 w 1156032"/>
                    <a:gd name="connsiteY1" fmla="*/ 0 h 2277375"/>
                    <a:gd name="connsiteX2" fmla="*/ 1156032 w 1156032"/>
                    <a:gd name="connsiteY2" fmla="*/ 608163 h 2277375"/>
                    <a:gd name="connsiteX3" fmla="*/ 612567 w 1156032"/>
                    <a:gd name="connsiteY3" fmla="*/ 2277375 h 2277375"/>
                    <a:gd name="connsiteX4" fmla="*/ 92 w 1156032"/>
                    <a:gd name="connsiteY4" fmla="*/ 608163 h 2277375"/>
                    <a:gd name="connsiteX0" fmla="*/ 92 w 1156032"/>
                    <a:gd name="connsiteY0" fmla="*/ 608163 h 2277375"/>
                    <a:gd name="connsiteX1" fmla="*/ 578062 w 1156032"/>
                    <a:gd name="connsiteY1" fmla="*/ 0 h 2277375"/>
                    <a:gd name="connsiteX2" fmla="*/ 1156032 w 1156032"/>
                    <a:gd name="connsiteY2" fmla="*/ 608163 h 2277375"/>
                    <a:gd name="connsiteX3" fmla="*/ 612567 w 1156032"/>
                    <a:gd name="connsiteY3" fmla="*/ 2277375 h 2277375"/>
                    <a:gd name="connsiteX4" fmla="*/ 92 w 1156032"/>
                    <a:gd name="connsiteY4" fmla="*/ 608163 h 2277375"/>
                    <a:gd name="connsiteX0" fmla="*/ 92 w 1156032"/>
                    <a:gd name="connsiteY0" fmla="*/ 608163 h 2277375"/>
                    <a:gd name="connsiteX1" fmla="*/ 578062 w 1156032"/>
                    <a:gd name="connsiteY1" fmla="*/ 0 h 2277375"/>
                    <a:gd name="connsiteX2" fmla="*/ 1156032 w 1156032"/>
                    <a:gd name="connsiteY2" fmla="*/ 608163 h 2277375"/>
                    <a:gd name="connsiteX3" fmla="*/ 612567 w 1156032"/>
                    <a:gd name="connsiteY3" fmla="*/ 2277375 h 2277375"/>
                    <a:gd name="connsiteX4" fmla="*/ 92 w 1156032"/>
                    <a:gd name="connsiteY4" fmla="*/ 608163 h 2277375"/>
                    <a:gd name="connsiteX0" fmla="*/ 92 w 1156032"/>
                    <a:gd name="connsiteY0" fmla="*/ 608163 h 2277375"/>
                    <a:gd name="connsiteX1" fmla="*/ 578062 w 1156032"/>
                    <a:gd name="connsiteY1" fmla="*/ 0 h 2277375"/>
                    <a:gd name="connsiteX2" fmla="*/ 1156032 w 1156032"/>
                    <a:gd name="connsiteY2" fmla="*/ 608163 h 2277375"/>
                    <a:gd name="connsiteX3" fmla="*/ 612567 w 1156032"/>
                    <a:gd name="connsiteY3" fmla="*/ 2277375 h 2277375"/>
                    <a:gd name="connsiteX4" fmla="*/ 92 w 1156032"/>
                    <a:gd name="connsiteY4" fmla="*/ 608163 h 2277375"/>
                    <a:gd name="connsiteX0" fmla="*/ 92 w 1156032"/>
                    <a:gd name="connsiteY0" fmla="*/ 608163 h 2277375"/>
                    <a:gd name="connsiteX1" fmla="*/ 578062 w 1156032"/>
                    <a:gd name="connsiteY1" fmla="*/ 0 h 2277375"/>
                    <a:gd name="connsiteX2" fmla="*/ 1156032 w 1156032"/>
                    <a:gd name="connsiteY2" fmla="*/ 608163 h 2277375"/>
                    <a:gd name="connsiteX3" fmla="*/ 612567 w 1156032"/>
                    <a:gd name="connsiteY3" fmla="*/ 2277375 h 2277375"/>
                    <a:gd name="connsiteX4" fmla="*/ 92 w 1156032"/>
                    <a:gd name="connsiteY4" fmla="*/ 608163 h 22773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56032" h="2277375">
                      <a:moveTo>
                        <a:pt x="92" y="608163"/>
                      </a:moveTo>
                      <a:cubicBezTo>
                        <a:pt x="-5659" y="228601"/>
                        <a:pt x="258858" y="0"/>
                        <a:pt x="578062" y="0"/>
                      </a:cubicBezTo>
                      <a:cubicBezTo>
                        <a:pt x="897266" y="0"/>
                        <a:pt x="1156032" y="272284"/>
                        <a:pt x="1156032" y="608163"/>
                      </a:cubicBezTo>
                      <a:cubicBezTo>
                        <a:pt x="1156032" y="944042"/>
                        <a:pt x="750616" y="1915066"/>
                        <a:pt x="612567" y="2277375"/>
                      </a:cubicBezTo>
                      <a:cubicBezTo>
                        <a:pt x="500397" y="1923693"/>
                        <a:pt x="5843" y="987725"/>
                        <a:pt x="92" y="608163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" name="楕円 79">
                  <a:extLst>
                    <a:ext uri="{FF2B5EF4-FFF2-40B4-BE49-F238E27FC236}">
                      <a16:creationId xmlns:a16="http://schemas.microsoft.com/office/drawing/2014/main" id="{9DCA828C-0133-4A0A-BEAB-5C0FAF0153EA}"/>
                    </a:ext>
                  </a:extLst>
                </p:cNvPr>
                <p:cNvSpPr/>
                <p:nvPr/>
              </p:nvSpPr>
              <p:spPr>
                <a:xfrm>
                  <a:off x="7159014" y="2751825"/>
                  <a:ext cx="896544" cy="1635560"/>
                </a:xfrm>
                <a:custGeom>
                  <a:avLst/>
                  <a:gdLst>
                    <a:gd name="connsiteX0" fmla="*/ 0 w 1155940"/>
                    <a:gd name="connsiteY0" fmla="*/ 608163 h 1216325"/>
                    <a:gd name="connsiteX1" fmla="*/ 577970 w 1155940"/>
                    <a:gd name="connsiteY1" fmla="*/ 0 h 1216325"/>
                    <a:gd name="connsiteX2" fmla="*/ 1155940 w 1155940"/>
                    <a:gd name="connsiteY2" fmla="*/ 608163 h 1216325"/>
                    <a:gd name="connsiteX3" fmla="*/ 577970 w 1155940"/>
                    <a:gd name="connsiteY3" fmla="*/ 1216326 h 1216325"/>
                    <a:gd name="connsiteX4" fmla="*/ 0 w 1155940"/>
                    <a:gd name="connsiteY4" fmla="*/ 608163 h 1216325"/>
                    <a:gd name="connsiteX0" fmla="*/ 92 w 1156032"/>
                    <a:gd name="connsiteY0" fmla="*/ 608163 h 2277375"/>
                    <a:gd name="connsiteX1" fmla="*/ 578062 w 1156032"/>
                    <a:gd name="connsiteY1" fmla="*/ 0 h 2277375"/>
                    <a:gd name="connsiteX2" fmla="*/ 1156032 w 1156032"/>
                    <a:gd name="connsiteY2" fmla="*/ 608163 h 2277375"/>
                    <a:gd name="connsiteX3" fmla="*/ 612567 w 1156032"/>
                    <a:gd name="connsiteY3" fmla="*/ 2277375 h 2277375"/>
                    <a:gd name="connsiteX4" fmla="*/ 92 w 1156032"/>
                    <a:gd name="connsiteY4" fmla="*/ 608163 h 2277375"/>
                    <a:gd name="connsiteX0" fmla="*/ 92 w 1156032"/>
                    <a:gd name="connsiteY0" fmla="*/ 608163 h 2277375"/>
                    <a:gd name="connsiteX1" fmla="*/ 578062 w 1156032"/>
                    <a:gd name="connsiteY1" fmla="*/ 0 h 2277375"/>
                    <a:gd name="connsiteX2" fmla="*/ 1156032 w 1156032"/>
                    <a:gd name="connsiteY2" fmla="*/ 608163 h 2277375"/>
                    <a:gd name="connsiteX3" fmla="*/ 612567 w 1156032"/>
                    <a:gd name="connsiteY3" fmla="*/ 2277375 h 2277375"/>
                    <a:gd name="connsiteX4" fmla="*/ 92 w 1156032"/>
                    <a:gd name="connsiteY4" fmla="*/ 608163 h 2277375"/>
                    <a:gd name="connsiteX0" fmla="*/ 92 w 1156032"/>
                    <a:gd name="connsiteY0" fmla="*/ 608163 h 2277375"/>
                    <a:gd name="connsiteX1" fmla="*/ 578062 w 1156032"/>
                    <a:gd name="connsiteY1" fmla="*/ 0 h 2277375"/>
                    <a:gd name="connsiteX2" fmla="*/ 1156032 w 1156032"/>
                    <a:gd name="connsiteY2" fmla="*/ 608163 h 2277375"/>
                    <a:gd name="connsiteX3" fmla="*/ 612567 w 1156032"/>
                    <a:gd name="connsiteY3" fmla="*/ 2277375 h 2277375"/>
                    <a:gd name="connsiteX4" fmla="*/ 92 w 1156032"/>
                    <a:gd name="connsiteY4" fmla="*/ 608163 h 2277375"/>
                    <a:gd name="connsiteX0" fmla="*/ 92 w 1156032"/>
                    <a:gd name="connsiteY0" fmla="*/ 608163 h 2277375"/>
                    <a:gd name="connsiteX1" fmla="*/ 578062 w 1156032"/>
                    <a:gd name="connsiteY1" fmla="*/ 0 h 2277375"/>
                    <a:gd name="connsiteX2" fmla="*/ 1156032 w 1156032"/>
                    <a:gd name="connsiteY2" fmla="*/ 608163 h 2277375"/>
                    <a:gd name="connsiteX3" fmla="*/ 612567 w 1156032"/>
                    <a:gd name="connsiteY3" fmla="*/ 2277375 h 2277375"/>
                    <a:gd name="connsiteX4" fmla="*/ 92 w 1156032"/>
                    <a:gd name="connsiteY4" fmla="*/ 608163 h 2277375"/>
                    <a:gd name="connsiteX0" fmla="*/ 92 w 1156032"/>
                    <a:gd name="connsiteY0" fmla="*/ 608163 h 2277375"/>
                    <a:gd name="connsiteX1" fmla="*/ 578062 w 1156032"/>
                    <a:gd name="connsiteY1" fmla="*/ 0 h 2277375"/>
                    <a:gd name="connsiteX2" fmla="*/ 1156032 w 1156032"/>
                    <a:gd name="connsiteY2" fmla="*/ 608163 h 2277375"/>
                    <a:gd name="connsiteX3" fmla="*/ 612567 w 1156032"/>
                    <a:gd name="connsiteY3" fmla="*/ 2277375 h 2277375"/>
                    <a:gd name="connsiteX4" fmla="*/ 92 w 1156032"/>
                    <a:gd name="connsiteY4" fmla="*/ 608163 h 22773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56032" h="2277375">
                      <a:moveTo>
                        <a:pt x="92" y="608163"/>
                      </a:moveTo>
                      <a:cubicBezTo>
                        <a:pt x="-5659" y="228601"/>
                        <a:pt x="258858" y="0"/>
                        <a:pt x="578062" y="0"/>
                      </a:cubicBezTo>
                      <a:cubicBezTo>
                        <a:pt x="897266" y="0"/>
                        <a:pt x="1156032" y="272284"/>
                        <a:pt x="1156032" y="608163"/>
                      </a:cubicBezTo>
                      <a:cubicBezTo>
                        <a:pt x="1156032" y="944042"/>
                        <a:pt x="750616" y="1915066"/>
                        <a:pt x="612567" y="2277375"/>
                      </a:cubicBezTo>
                      <a:cubicBezTo>
                        <a:pt x="500397" y="1923693"/>
                        <a:pt x="5843" y="987725"/>
                        <a:pt x="92" y="608163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" name="楕円 79">
                  <a:extLst>
                    <a:ext uri="{FF2B5EF4-FFF2-40B4-BE49-F238E27FC236}">
                      <a16:creationId xmlns:a16="http://schemas.microsoft.com/office/drawing/2014/main" id="{426773FB-7DF7-4070-A49A-CFA361274E85}"/>
                    </a:ext>
                  </a:extLst>
                </p:cNvPr>
                <p:cNvSpPr/>
                <p:nvPr/>
              </p:nvSpPr>
              <p:spPr>
                <a:xfrm rot="2700000">
                  <a:off x="5959941" y="2470613"/>
                  <a:ext cx="1050692" cy="1916771"/>
                </a:xfrm>
                <a:custGeom>
                  <a:avLst/>
                  <a:gdLst>
                    <a:gd name="connsiteX0" fmla="*/ 0 w 1155940"/>
                    <a:gd name="connsiteY0" fmla="*/ 608163 h 1216325"/>
                    <a:gd name="connsiteX1" fmla="*/ 577970 w 1155940"/>
                    <a:gd name="connsiteY1" fmla="*/ 0 h 1216325"/>
                    <a:gd name="connsiteX2" fmla="*/ 1155940 w 1155940"/>
                    <a:gd name="connsiteY2" fmla="*/ 608163 h 1216325"/>
                    <a:gd name="connsiteX3" fmla="*/ 577970 w 1155940"/>
                    <a:gd name="connsiteY3" fmla="*/ 1216326 h 1216325"/>
                    <a:gd name="connsiteX4" fmla="*/ 0 w 1155940"/>
                    <a:gd name="connsiteY4" fmla="*/ 608163 h 1216325"/>
                    <a:gd name="connsiteX0" fmla="*/ 92 w 1156032"/>
                    <a:gd name="connsiteY0" fmla="*/ 608163 h 2277375"/>
                    <a:gd name="connsiteX1" fmla="*/ 578062 w 1156032"/>
                    <a:gd name="connsiteY1" fmla="*/ 0 h 2277375"/>
                    <a:gd name="connsiteX2" fmla="*/ 1156032 w 1156032"/>
                    <a:gd name="connsiteY2" fmla="*/ 608163 h 2277375"/>
                    <a:gd name="connsiteX3" fmla="*/ 612567 w 1156032"/>
                    <a:gd name="connsiteY3" fmla="*/ 2277375 h 2277375"/>
                    <a:gd name="connsiteX4" fmla="*/ 92 w 1156032"/>
                    <a:gd name="connsiteY4" fmla="*/ 608163 h 2277375"/>
                    <a:gd name="connsiteX0" fmla="*/ 92 w 1156032"/>
                    <a:gd name="connsiteY0" fmla="*/ 608163 h 2277375"/>
                    <a:gd name="connsiteX1" fmla="*/ 578062 w 1156032"/>
                    <a:gd name="connsiteY1" fmla="*/ 0 h 2277375"/>
                    <a:gd name="connsiteX2" fmla="*/ 1156032 w 1156032"/>
                    <a:gd name="connsiteY2" fmla="*/ 608163 h 2277375"/>
                    <a:gd name="connsiteX3" fmla="*/ 612567 w 1156032"/>
                    <a:gd name="connsiteY3" fmla="*/ 2277375 h 2277375"/>
                    <a:gd name="connsiteX4" fmla="*/ 92 w 1156032"/>
                    <a:gd name="connsiteY4" fmla="*/ 608163 h 2277375"/>
                    <a:gd name="connsiteX0" fmla="*/ 92 w 1156032"/>
                    <a:gd name="connsiteY0" fmla="*/ 608163 h 2277375"/>
                    <a:gd name="connsiteX1" fmla="*/ 578062 w 1156032"/>
                    <a:gd name="connsiteY1" fmla="*/ 0 h 2277375"/>
                    <a:gd name="connsiteX2" fmla="*/ 1156032 w 1156032"/>
                    <a:gd name="connsiteY2" fmla="*/ 608163 h 2277375"/>
                    <a:gd name="connsiteX3" fmla="*/ 612567 w 1156032"/>
                    <a:gd name="connsiteY3" fmla="*/ 2277375 h 2277375"/>
                    <a:gd name="connsiteX4" fmla="*/ 92 w 1156032"/>
                    <a:gd name="connsiteY4" fmla="*/ 608163 h 2277375"/>
                    <a:gd name="connsiteX0" fmla="*/ 92 w 1156032"/>
                    <a:gd name="connsiteY0" fmla="*/ 608163 h 2277375"/>
                    <a:gd name="connsiteX1" fmla="*/ 578062 w 1156032"/>
                    <a:gd name="connsiteY1" fmla="*/ 0 h 2277375"/>
                    <a:gd name="connsiteX2" fmla="*/ 1156032 w 1156032"/>
                    <a:gd name="connsiteY2" fmla="*/ 608163 h 2277375"/>
                    <a:gd name="connsiteX3" fmla="*/ 612567 w 1156032"/>
                    <a:gd name="connsiteY3" fmla="*/ 2277375 h 2277375"/>
                    <a:gd name="connsiteX4" fmla="*/ 92 w 1156032"/>
                    <a:gd name="connsiteY4" fmla="*/ 608163 h 2277375"/>
                    <a:gd name="connsiteX0" fmla="*/ 92 w 1156032"/>
                    <a:gd name="connsiteY0" fmla="*/ 608163 h 2277375"/>
                    <a:gd name="connsiteX1" fmla="*/ 578062 w 1156032"/>
                    <a:gd name="connsiteY1" fmla="*/ 0 h 2277375"/>
                    <a:gd name="connsiteX2" fmla="*/ 1156032 w 1156032"/>
                    <a:gd name="connsiteY2" fmla="*/ 608163 h 2277375"/>
                    <a:gd name="connsiteX3" fmla="*/ 612567 w 1156032"/>
                    <a:gd name="connsiteY3" fmla="*/ 2277375 h 2277375"/>
                    <a:gd name="connsiteX4" fmla="*/ 92 w 1156032"/>
                    <a:gd name="connsiteY4" fmla="*/ 608163 h 22773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56032" h="2277375">
                      <a:moveTo>
                        <a:pt x="92" y="608163"/>
                      </a:moveTo>
                      <a:cubicBezTo>
                        <a:pt x="-5659" y="228601"/>
                        <a:pt x="258858" y="0"/>
                        <a:pt x="578062" y="0"/>
                      </a:cubicBezTo>
                      <a:cubicBezTo>
                        <a:pt x="897266" y="0"/>
                        <a:pt x="1156032" y="272284"/>
                        <a:pt x="1156032" y="608163"/>
                      </a:cubicBezTo>
                      <a:cubicBezTo>
                        <a:pt x="1156032" y="944042"/>
                        <a:pt x="750616" y="1915066"/>
                        <a:pt x="612567" y="2277375"/>
                      </a:cubicBezTo>
                      <a:cubicBezTo>
                        <a:pt x="500397" y="1923693"/>
                        <a:pt x="5843" y="987725"/>
                        <a:pt x="92" y="608163"/>
                      </a:cubicBezTo>
                      <a:close/>
                    </a:path>
                  </a:pathLst>
                </a:custGeom>
                <a:solidFill>
                  <a:srgbClr val="00CC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" name="楕円 79">
                  <a:extLst>
                    <a:ext uri="{FF2B5EF4-FFF2-40B4-BE49-F238E27FC236}">
                      <a16:creationId xmlns:a16="http://schemas.microsoft.com/office/drawing/2014/main" id="{38413AFA-CAC2-489F-8B79-029FB485A103}"/>
                    </a:ext>
                  </a:extLst>
                </p:cNvPr>
                <p:cNvSpPr/>
                <p:nvPr/>
              </p:nvSpPr>
              <p:spPr>
                <a:xfrm rot="18900000">
                  <a:off x="8203939" y="2470613"/>
                  <a:ext cx="1050692" cy="1916771"/>
                </a:xfrm>
                <a:custGeom>
                  <a:avLst/>
                  <a:gdLst>
                    <a:gd name="connsiteX0" fmla="*/ 0 w 1155940"/>
                    <a:gd name="connsiteY0" fmla="*/ 608163 h 1216325"/>
                    <a:gd name="connsiteX1" fmla="*/ 577970 w 1155940"/>
                    <a:gd name="connsiteY1" fmla="*/ 0 h 1216325"/>
                    <a:gd name="connsiteX2" fmla="*/ 1155940 w 1155940"/>
                    <a:gd name="connsiteY2" fmla="*/ 608163 h 1216325"/>
                    <a:gd name="connsiteX3" fmla="*/ 577970 w 1155940"/>
                    <a:gd name="connsiteY3" fmla="*/ 1216326 h 1216325"/>
                    <a:gd name="connsiteX4" fmla="*/ 0 w 1155940"/>
                    <a:gd name="connsiteY4" fmla="*/ 608163 h 1216325"/>
                    <a:gd name="connsiteX0" fmla="*/ 92 w 1156032"/>
                    <a:gd name="connsiteY0" fmla="*/ 608163 h 2277375"/>
                    <a:gd name="connsiteX1" fmla="*/ 578062 w 1156032"/>
                    <a:gd name="connsiteY1" fmla="*/ 0 h 2277375"/>
                    <a:gd name="connsiteX2" fmla="*/ 1156032 w 1156032"/>
                    <a:gd name="connsiteY2" fmla="*/ 608163 h 2277375"/>
                    <a:gd name="connsiteX3" fmla="*/ 612567 w 1156032"/>
                    <a:gd name="connsiteY3" fmla="*/ 2277375 h 2277375"/>
                    <a:gd name="connsiteX4" fmla="*/ 92 w 1156032"/>
                    <a:gd name="connsiteY4" fmla="*/ 608163 h 2277375"/>
                    <a:gd name="connsiteX0" fmla="*/ 92 w 1156032"/>
                    <a:gd name="connsiteY0" fmla="*/ 608163 h 2277375"/>
                    <a:gd name="connsiteX1" fmla="*/ 578062 w 1156032"/>
                    <a:gd name="connsiteY1" fmla="*/ 0 h 2277375"/>
                    <a:gd name="connsiteX2" fmla="*/ 1156032 w 1156032"/>
                    <a:gd name="connsiteY2" fmla="*/ 608163 h 2277375"/>
                    <a:gd name="connsiteX3" fmla="*/ 612567 w 1156032"/>
                    <a:gd name="connsiteY3" fmla="*/ 2277375 h 2277375"/>
                    <a:gd name="connsiteX4" fmla="*/ 92 w 1156032"/>
                    <a:gd name="connsiteY4" fmla="*/ 608163 h 2277375"/>
                    <a:gd name="connsiteX0" fmla="*/ 92 w 1156032"/>
                    <a:gd name="connsiteY0" fmla="*/ 608163 h 2277375"/>
                    <a:gd name="connsiteX1" fmla="*/ 578062 w 1156032"/>
                    <a:gd name="connsiteY1" fmla="*/ 0 h 2277375"/>
                    <a:gd name="connsiteX2" fmla="*/ 1156032 w 1156032"/>
                    <a:gd name="connsiteY2" fmla="*/ 608163 h 2277375"/>
                    <a:gd name="connsiteX3" fmla="*/ 612567 w 1156032"/>
                    <a:gd name="connsiteY3" fmla="*/ 2277375 h 2277375"/>
                    <a:gd name="connsiteX4" fmla="*/ 92 w 1156032"/>
                    <a:gd name="connsiteY4" fmla="*/ 608163 h 2277375"/>
                    <a:gd name="connsiteX0" fmla="*/ 92 w 1156032"/>
                    <a:gd name="connsiteY0" fmla="*/ 608163 h 2277375"/>
                    <a:gd name="connsiteX1" fmla="*/ 578062 w 1156032"/>
                    <a:gd name="connsiteY1" fmla="*/ 0 h 2277375"/>
                    <a:gd name="connsiteX2" fmla="*/ 1156032 w 1156032"/>
                    <a:gd name="connsiteY2" fmla="*/ 608163 h 2277375"/>
                    <a:gd name="connsiteX3" fmla="*/ 612567 w 1156032"/>
                    <a:gd name="connsiteY3" fmla="*/ 2277375 h 2277375"/>
                    <a:gd name="connsiteX4" fmla="*/ 92 w 1156032"/>
                    <a:gd name="connsiteY4" fmla="*/ 608163 h 2277375"/>
                    <a:gd name="connsiteX0" fmla="*/ 92 w 1156032"/>
                    <a:gd name="connsiteY0" fmla="*/ 608163 h 2277375"/>
                    <a:gd name="connsiteX1" fmla="*/ 578062 w 1156032"/>
                    <a:gd name="connsiteY1" fmla="*/ 0 h 2277375"/>
                    <a:gd name="connsiteX2" fmla="*/ 1156032 w 1156032"/>
                    <a:gd name="connsiteY2" fmla="*/ 608163 h 2277375"/>
                    <a:gd name="connsiteX3" fmla="*/ 612567 w 1156032"/>
                    <a:gd name="connsiteY3" fmla="*/ 2277375 h 2277375"/>
                    <a:gd name="connsiteX4" fmla="*/ 92 w 1156032"/>
                    <a:gd name="connsiteY4" fmla="*/ 608163 h 22773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56032" h="2277375">
                      <a:moveTo>
                        <a:pt x="92" y="608163"/>
                      </a:moveTo>
                      <a:cubicBezTo>
                        <a:pt x="-5659" y="228601"/>
                        <a:pt x="258858" y="0"/>
                        <a:pt x="578062" y="0"/>
                      </a:cubicBezTo>
                      <a:cubicBezTo>
                        <a:pt x="897266" y="0"/>
                        <a:pt x="1156032" y="272284"/>
                        <a:pt x="1156032" y="608163"/>
                      </a:cubicBezTo>
                      <a:cubicBezTo>
                        <a:pt x="1156032" y="944042"/>
                        <a:pt x="750616" y="1915066"/>
                        <a:pt x="612567" y="2277375"/>
                      </a:cubicBezTo>
                      <a:cubicBezTo>
                        <a:pt x="500397" y="1923693"/>
                        <a:pt x="5843" y="987725"/>
                        <a:pt x="92" y="608163"/>
                      </a:cubicBezTo>
                      <a:close/>
                    </a:path>
                  </a:pathLst>
                </a:custGeom>
                <a:solidFill>
                  <a:srgbClr val="00CC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9" name="グループ化 58">
                <a:extLst>
                  <a:ext uri="{FF2B5EF4-FFF2-40B4-BE49-F238E27FC236}">
                    <a16:creationId xmlns:a16="http://schemas.microsoft.com/office/drawing/2014/main" id="{92776BF8-3A8E-40E8-86C6-2338F1D3E32C}"/>
                  </a:ext>
                </a:extLst>
              </p:cNvPr>
              <p:cNvGrpSpPr/>
              <p:nvPr/>
            </p:nvGrpSpPr>
            <p:grpSpPr>
              <a:xfrm>
                <a:off x="6192431" y="1856260"/>
                <a:ext cx="1084289" cy="996036"/>
                <a:chOff x="2344280" y="2470935"/>
                <a:chExt cx="818293" cy="751690"/>
              </a:xfrm>
            </p:grpSpPr>
            <p:sp>
              <p:nvSpPr>
                <p:cNvPr id="162" name="楕円 161">
                  <a:extLst>
                    <a:ext uri="{FF2B5EF4-FFF2-40B4-BE49-F238E27FC236}">
                      <a16:creationId xmlns:a16="http://schemas.microsoft.com/office/drawing/2014/main" id="{33DF2E4A-AC0F-47F1-9F52-AA162FA130A0}"/>
                    </a:ext>
                  </a:extLst>
                </p:cNvPr>
                <p:cNvSpPr/>
                <p:nvPr/>
              </p:nvSpPr>
              <p:spPr>
                <a:xfrm>
                  <a:off x="2471187" y="2620025"/>
                  <a:ext cx="536332" cy="536332"/>
                </a:xfrm>
                <a:prstGeom prst="ellipse">
                  <a:avLst/>
                </a:prstGeom>
                <a:solidFill>
                  <a:srgbClr val="339933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3" name="楕円 162">
                  <a:extLst>
                    <a:ext uri="{FF2B5EF4-FFF2-40B4-BE49-F238E27FC236}">
                      <a16:creationId xmlns:a16="http://schemas.microsoft.com/office/drawing/2014/main" id="{82DA2EF5-8FEE-4070-AFFD-63563E204DE3}"/>
                    </a:ext>
                  </a:extLst>
                </p:cNvPr>
                <p:cNvSpPr/>
                <p:nvPr/>
              </p:nvSpPr>
              <p:spPr>
                <a:xfrm>
                  <a:off x="2667000" y="2553755"/>
                  <a:ext cx="146050" cy="146050"/>
                </a:xfrm>
                <a:prstGeom prst="ellipse">
                  <a:avLst/>
                </a:prstGeom>
                <a:solidFill>
                  <a:srgbClr val="FFFF99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4" name="楕円 163">
                  <a:extLst>
                    <a:ext uri="{FF2B5EF4-FFF2-40B4-BE49-F238E27FC236}">
                      <a16:creationId xmlns:a16="http://schemas.microsoft.com/office/drawing/2014/main" id="{FF1F18D4-21F1-4B4F-BA32-7FD9C2F9DF17}"/>
                    </a:ext>
                  </a:extLst>
                </p:cNvPr>
                <p:cNvSpPr/>
                <p:nvPr/>
              </p:nvSpPr>
              <p:spPr>
                <a:xfrm>
                  <a:off x="2667000" y="3076575"/>
                  <a:ext cx="146050" cy="146050"/>
                </a:xfrm>
                <a:prstGeom prst="ellipse">
                  <a:avLst/>
                </a:prstGeom>
                <a:solidFill>
                  <a:srgbClr val="FFFF99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5" name="楕円 164">
                  <a:extLst>
                    <a:ext uri="{FF2B5EF4-FFF2-40B4-BE49-F238E27FC236}">
                      <a16:creationId xmlns:a16="http://schemas.microsoft.com/office/drawing/2014/main" id="{7E8A2786-74A3-45DA-907D-1E0CC0567E4E}"/>
                    </a:ext>
                  </a:extLst>
                </p:cNvPr>
                <p:cNvSpPr/>
                <p:nvPr/>
              </p:nvSpPr>
              <p:spPr>
                <a:xfrm>
                  <a:off x="2667000" y="2916567"/>
                  <a:ext cx="146050" cy="146050"/>
                </a:xfrm>
                <a:prstGeom prst="ellipse">
                  <a:avLst/>
                </a:prstGeom>
                <a:solidFill>
                  <a:srgbClr val="FFFF99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6" name="楕円 165">
                  <a:extLst>
                    <a:ext uri="{FF2B5EF4-FFF2-40B4-BE49-F238E27FC236}">
                      <a16:creationId xmlns:a16="http://schemas.microsoft.com/office/drawing/2014/main" id="{968BA025-FFE8-4757-9D72-67B8310D137D}"/>
                    </a:ext>
                  </a:extLst>
                </p:cNvPr>
                <p:cNvSpPr/>
                <p:nvPr/>
              </p:nvSpPr>
              <p:spPr>
                <a:xfrm>
                  <a:off x="2667000" y="2711714"/>
                  <a:ext cx="146050" cy="146050"/>
                </a:xfrm>
                <a:prstGeom prst="ellipse">
                  <a:avLst/>
                </a:prstGeom>
                <a:solidFill>
                  <a:srgbClr val="FFFF99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7" name="楕円 166">
                  <a:extLst>
                    <a:ext uri="{FF2B5EF4-FFF2-40B4-BE49-F238E27FC236}">
                      <a16:creationId xmlns:a16="http://schemas.microsoft.com/office/drawing/2014/main" id="{054BEC45-6092-4D00-9BDF-5905094E173B}"/>
                    </a:ext>
                  </a:extLst>
                </p:cNvPr>
                <p:cNvSpPr/>
                <p:nvPr/>
              </p:nvSpPr>
              <p:spPr>
                <a:xfrm>
                  <a:off x="2515507" y="3025642"/>
                  <a:ext cx="146050" cy="146050"/>
                </a:xfrm>
                <a:prstGeom prst="ellipse">
                  <a:avLst/>
                </a:prstGeom>
                <a:solidFill>
                  <a:srgbClr val="FFFF99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8" name="楕円 167">
                  <a:extLst>
                    <a:ext uri="{FF2B5EF4-FFF2-40B4-BE49-F238E27FC236}">
                      <a16:creationId xmlns:a16="http://schemas.microsoft.com/office/drawing/2014/main" id="{76860157-09D0-4A6D-9ED2-B96322A7CF05}"/>
                    </a:ext>
                  </a:extLst>
                </p:cNvPr>
                <p:cNvSpPr/>
                <p:nvPr/>
              </p:nvSpPr>
              <p:spPr>
                <a:xfrm>
                  <a:off x="2544884" y="2815166"/>
                  <a:ext cx="146050" cy="146050"/>
                </a:xfrm>
                <a:prstGeom prst="ellipse">
                  <a:avLst/>
                </a:prstGeom>
                <a:solidFill>
                  <a:srgbClr val="FFFF99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9" name="楕円 168">
                  <a:extLst>
                    <a:ext uri="{FF2B5EF4-FFF2-40B4-BE49-F238E27FC236}">
                      <a16:creationId xmlns:a16="http://schemas.microsoft.com/office/drawing/2014/main" id="{FE22B347-98D7-4FEA-BAD1-86550A97D640}"/>
                    </a:ext>
                  </a:extLst>
                </p:cNvPr>
                <p:cNvSpPr/>
                <p:nvPr/>
              </p:nvSpPr>
              <p:spPr>
                <a:xfrm>
                  <a:off x="2515507" y="2609122"/>
                  <a:ext cx="146050" cy="146050"/>
                </a:xfrm>
                <a:prstGeom prst="ellipse">
                  <a:avLst/>
                </a:prstGeom>
                <a:solidFill>
                  <a:srgbClr val="FFFF99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0" name="楕円 169">
                  <a:extLst>
                    <a:ext uri="{FF2B5EF4-FFF2-40B4-BE49-F238E27FC236}">
                      <a16:creationId xmlns:a16="http://schemas.microsoft.com/office/drawing/2014/main" id="{B389E390-05D1-4DB7-A424-69F568F70805}"/>
                    </a:ext>
                  </a:extLst>
                </p:cNvPr>
                <p:cNvSpPr/>
                <p:nvPr/>
              </p:nvSpPr>
              <p:spPr>
                <a:xfrm>
                  <a:off x="2820255" y="3030935"/>
                  <a:ext cx="146050" cy="146050"/>
                </a:xfrm>
                <a:prstGeom prst="ellipse">
                  <a:avLst/>
                </a:prstGeom>
                <a:solidFill>
                  <a:srgbClr val="FFFF99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1" name="楕円 170">
                  <a:extLst>
                    <a:ext uri="{FF2B5EF4-FFF2-40B4-BE49-F238E27FC236}">
                      <a16:creationId xmlns:a16="http://schemas.microsoft.com/office/drawing/2014/main" id="{7F4A80D2-73C3-43EE-971C-703495E616AE}"/>
                    </a:ext>
                  </a:extLst>
                </p:cNvPr>
                <p:cNvSpPr/>
                <p:nvPr/>
              </p:nvSpPr>
              <p:spPr>
                <a:xfrm>
                  <a:off x="2789692" y="2815166"/>
                  <a:ext cx="146050" cy="146050"/>
                </a:xfrm>
                <a:prstGeom prst="ellipse">
                  <a:avLst/>
                </a:prstGeom>
                <a:solidFill>
                  <a:srgbClr val="FFFF99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2" name="楕円 171">
                  <a:extLst>
                    <a:ext uri="{FF2B5EF4-FFF2-40B4-BE49-F238E27FC236}">
                      <a16:creationId xmlns:a16="http://schemas.microsoft.com/office/drawing/2014/main" id="{711B23C9-E8C5-4C16-A408-5C903B797740}"/>
                    </a:ext>
                  </a:extLst>
                </p:cNvPr>
                <p:cNvSpPr/>
                <p:nvPr/>
              </p:nvSpPr>
              <p:spPr>
                <a:xfrm>
                  <a:off x="2816042" y="2607863"/>
                  <a:ext cx="146050" cy="146050"/>
                </a:xfrm>
                <a:prstGeom prst="ellipse">
                  <a:avLst/>
                </a:prstGeom>
                <a:solidFill>
                  <a:srgbClr val="FFFF99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3" name="楕円 172">
                  <a:extLst>
                    <a:ext uri="{FF2B5EF4-FFF2-40B4-BE49-F238E27FC236}">
                      <a16:creationId xmlns:a16="http://schemas.microsoft.com/office/drawing/2014/main" id="{01923DF3-BE5A-4C0D-81AC-4FE6EA5B4AE8}"/>
                    </a:ext>
                  </a:extLst>
                </p:cNvPr>
                <p:cNvSpPr/>
                <p:nvPr/>
              </p:nvSpPr>
              <p:spPr>
                <a:xfrm>
                  <a:off x="2413574" y="2905653"/>
                  <a:ext cx="146050" cy="146050"/>
                </a:xfrm>
                <a:prstGeom prst="ellipse">
                  <a:avLst/>
                </a:prstGeom>
                <a:solidFill>
                  <a:srgbClr val="FFFF99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4" name="楕円 173">
                  <a:extLst>
                    <a:ext uri="{FF2B5EF4-FFF2-40B4-BE49-F238E27FC236}">
                      <a16:creationId xmlns:a16="http://schemas.microsoft.com/office/drawing/2014/main" id="{AECC96D6-23E7-4F15-8329-6CD706043CE6}"/>
                    </a:ext>
                  </a:extLst>
                </p:cNvPr>
                <p:cNvSpPr/>
                <p:nvPr/>
              </p:nvSpPr>
              <p:spPr>
                <a:xfrm>
                  <a:off x="2413574" y="2733145"/>
                  <a:ext cx="146050" cy="146050"/>
                </a:xfrm>
                <a:prstGeom prst="ellipse">
                  <a:avLst/>
                </a:prstGeom>
                <a:solidFill>
                  <a:srgbClr val="FFFF99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5" name="楕円 174">
                  <a:extLst>
                    <a:ext uri="{FF2B5EF4-FFF2-40B4-BE49-F238E27FC236}">
                      <a16:creationId xmlns:a16="http://schemas.microsoft.com/office/drawing/2014/main" id="{F59E1877-7AB1-4E35-B699-2ABC0CDBF6EF}"/>
                    </a:ext>
                  </a:extLst>
                </p:cNvPr>
                <p:cNvSpPr/>
                <p:nvPr/>
              </p:nvSpPr>
              <p:spPr>
                <a:xfrm>
                  <a:off x="2926497" y="2905653"/>
                  <a:ext cx="146050" cy="146050"/>
                </a:xfrm>
                <a:prstGeom prst="ellipse">
                  <a:avLst/>
                </a:prstGeom>
                <a:solidFill>
                  <a:srgbClr val="FFFF99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6" name="楕円 175">
                  <a:extLst>
                    <a:ext uri="{FF2B5EF4-FFF2-40B4-BE49-F238E27FC236}">
                      <a16:creationId xmlns:a16="http://schemas.microsoft.com/office/drawing/2014/main" id="{371B54BC-D57C-492C-AC20-5A5C10FA9A71}"/>
                    </a:ext>
                  </a:extLst>
                </p:cNvPr>
                <p:cNvSpPr/>
                <p:nvPr/>
              </p:nvSpPr>
              <p:spPr>
                <a:xfrm>
                  <a:off x="2926497" y="2733145"/>
                  <a:ext cx="146050" cy="146050"/>
                </a:xfrm>
                <a:prstGeom prst="ellipse">
                  <a:avLst/>
                </a:prstGeom>
                <a:solidFill>
                  <a:srgbClr val="FFFF99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77" name="グループ化 176">
                  <a:extLst>
                    <a:ext uri="{FF2B5EF4-FFF2-40B4-BE49-F238E27FC236}">
                      <a16:creationId xmlns:a16="http://schemas.microsoft.com/office/drawing/2014/main" id="{88F32F6E-67B5-4579-AEF2-1B915D28924A}"/>
                    </a:ext>
                  </a:extLst>
                </p:cNvPr>
                <p:cNvGrpSpPr/>
                <p:nvPr/>
              </p:nvGrpSpPr>
              <p:grpSpPr>
                <a:xfrm>
                  <a:off x="2596319" y="2470935"/>
                  <a:ext cx="292410" cy="259898"/>
                  <a:chOff x="558521" y="2507017"/>
                  <a:chExt cx="695574" cy="618236"/>
                </a:xfrm>
              </p:grpSpPr>
              <p:sp>
                <p:nvSpPr>
                  <p:cNvPr id="193" name="フリーフォーム: 図形 192">
                    <a:extLst>
                      <a:ext uri="{FF2B5EF4-FFF2-40B4-BE49-F238E27FC236}">
                        <a16:creationId xmlns:a16="http://schemas.microsoft.com/office/drawing/2014/main" id="{5866475F-DA1C-4C7E-8EB8-0E1875D3BDFA}"/>
                      </a:ext>
                    </a:extLst>
                  </p:cNvPr>
                  <p:cNvSpPr/>
                  <p:nvPr/>
                </p:nvSpPr>
                <p:spPr>
                  <a:xfrm>
                    <a:off x="558521" y="2507017"/>
                    <a:ext cx="695574" cy="618236"/>
                  </a:xfrm>
                  <a:custGeom>
                    <a:avLst/>
                    <a:gdLst>
                      <a:gd name="connsiteX0" fmla="*/ 348911 w 695574"/>
                      <a:gd name="connsiteY0" fmla="*/ 0 h 618236"/>
                      <a:gd name="connsiteX1" fmla="*/ 350722 w 695574"/>
                      <a:gd name="connsiteY1" fmla="*/ 1320 h 618236"/>
                      <a:gd name="connsiteX2" fmla="*/ 400909 w 695574"/>
                      <a:gd name="connsiteY2" fmla="*/ 179165 h 618236"/>
                      <a:gd name="connsiteX3" fmla="*/ 386875 w 695574"/>
                      <a:gd name="connsiteY3" fmla="*/ 287081 h 618236"/>
                      <a:gd name="connsiteX4" fmla="*/ 371077 w 695574"/>
                      <a:gd name="connsiteY4" fmla="*/ 327920 h 618236"/>
                      <a:gd name="connsiteX5" fmla="*/ 374214 w 695574"/>
                      <a:gd name="connsiteY5" fmla="*/ 329220 h 618236"/>
                      <a:gd name="connsiteX6" fmla="*/ 408449 w 695574"/>
                      <a:gd name="connsiteY6" fmla="*/ 304210 h 618236"/>
                      <a:gd name="connsiteX7" fmla="*/ 509055 w 695574"/>
                      <a:gd name="connsiteY7" fmla="*/ 262724 h 618236"/>
                      <a:gd name="connsiteX8" fmla="*/ 693830 w 695574"/>
                      <a:gd name="connsiteY8" fmla="*/ 265171 h 618236"/>
                      <a:gd name="connsiteX9" fmla="*/ 695574 w 695574"/>
                      <a:gd name="connsiteY9" fmla="*/ 266579 h 618236"/>
                      <a:gd name="connsiteX10" fmla="*/ 694767 w 695574"/>
                      <a:gd name="connsiteY10" fmla="*/ 268670 h 618236"/>
                      <a:gd name="connsiteX11" fmla="*/ 535972 w 695574"/>
                      <a:gd name="connsiteY11" fmla="*/ 363177 h 618236"/>
                      <a:gd name="connsiteX12" fmla="*/ 453046 w 695574"/>
                      <a:gd name="connsiteY12" fmla="*/ 377008 h 618236"/>
                      <a:gd name="connsiteX13" fmla="*/ 398315 w 695574"/>
                      <a:gd name="connsiteY13" fmla="*/ 373687 h 618236"/>
                      <a:gd name="connsiteX14" fmla="*/ 430795 w 695574"/>
                      <a:gd name="connsiteY14" fmla="*/ 388047 h 618236"/>
                      <a:gd name="connsiteX15" fmla="*/ 517027 w 695574"/>
                      <a:gd name="connsiteY15" fmla="*/ 454432 h 618236"/>
                      <a:gd name="connsiteX16" fmla="*/ 607294 w 695574"/>
                      <a:gd name="connsiteY16" fmla="*/ 615675 h 618236"/>
                      <a:gd name="connsiteX17" fmla="*/ 606947 w 695574"/>
                      <a:gd name="connsiteY17" fmla="*/ 617889 h 618236"/>
                      <a:gd name="connsiteX18" fmla="*/ 604733 w 695574"/>
                      <a:gd name="connsiteY18" fmla="*/ 618236 h 618236"/>
                      <a:gd name="connsiteX19" fmla="*/ 443490 w 695574"/>
                      <a:gd name="connsiteY19" fmla="*/ 527968 h 618236"/>
                      <a:gd name="connsiteX20" fmla="*/ 359320 w 695574"/>
                      <a:gd name="connsiteY20" fmla="*/ 401508 h 618236"/>
                      <a:gd name="connsiteX21" fmla="*/ 357976 w 695574"/>
                      <a:gd name="connsiteY21" fmla="*/ 393843 h 618236"/>
                      <a:gd name="connsiteX22" fmla="*/ 346341 w 695574"/>
                      <a:gd name="connsiteY22" fmla="*/ 398662 h 618236"/>
                      <a:gd name="connsiteX23" fmla="*/ 337402 w 695574"/>
                      <a:gd name="connsiteY23" fmla="*/ 394960 h 618236"/>
                      <a:gd name="connsiteX24" fmla="*/ 336254 w 695574"/>
                      <a:gd name="connsiteY24" fmla="*/ 401508 h 618236"/>
                      <a:gd name="connsiteX25" fmla="*/ 252084 w 695574"/>
                      <a:gd name="connsiteY25" fmla="*/ 527968 h 618236"/>
                      <a:gd name="connsiteX26" fmla="*/ 90841 w 695574"/>
                      <a:gd name="connsiteY26" fmla="*/ 618236 h 618236"/>
                      <a:gd name="connsiteX27" fmla="*/ 88627 w 695574"/>
                      <a:gd name="connsiteY27" fmla="*/ 617889 h 618236"/>
                      <a:gd name="connsiteX28" fmla="*/ 88280 w 695574"/>
                      <a:gd name="connsiteY28" fmla="*/ 615675 h 618236"/>
                      <a:gd name="connsiteX29" fmla="*/ 178547 w 695574"/>
                      <a:gd name="connsiteY29" fmla="*/ 454432 h 618236"/>
                      <a:gd name="connsiteX30" fmla="*/ 264779 w 695574"/>
                      <a:gd name="connsiteY30" fmla="*/ 388047 h 618236"/>
                      <a:gd name="connsiteX31" fmla="*/ 297259 w 695574"/>
                      <a:gd name="connsiteY31" fmla="*/ 373687 h 618236"/>
                      <a:gd name="connsiteX32" fmla="*/ 242528 w 695574"/>
                      <a:gd name="connsiteY32" fmla="*/ 377008 h 618236"/>
                      <a:gd name="connsiteX33" fmla="*/ 159602 w 695574"/>
                      <a:gd name="connsiteY33" fmla="*/ 363177 h 618236"/>
                      <a:gd name="connsiteX34" fmla="*/ 807 w 695574"/>
                      <a:gd name="connsiteY34" fmla="*/ 268670 h 618236"/>
                      <a:gd name="connsiteX35" fmla="*/ 0 w 695574"/>
                      <a:gd name="connsiteY35" fmla="*/ 266579 h 618236"/>
                      <a:gd name="connsiteX36" fmla="*/ 1744 w 695574"/>
                      <a:gd name="connsiteY36" fmla="*/ 265171 h 618236"/>
                      <a:gd name="connsiteX37" fmla="*/ 78648 w 695574"/>
                      <a:gd name="connsiteY37" fmla="*/ 248349 h 618236"/>
                      <a:gd name="connsiteX38" fmla="*/ 186519 w 695574"/>
                      <a:gd name="connsiteY38" fmla="*/ 262724 h 618236"/>
                      <a:gd name="connsiteX39" fmla="*/ 287125 w 695574"/>
                      <a:gd name="connsiteY39" fmla="*/ 304210 h 618236"/>
                      <a:gd name="connsiteX40" fmla="*/ 320314 w 695574"/>
                      <a:gd name="connsiteY40" fmla="*/ 328455 h 618236"/>
                      <a:gd name="connsiteX41" fmla="*/ 326035 w 695574"/>
                      <a:gd name="connsiteY41" fmla="*/ 326085 h 618236"/>
                      <a:gd name="connsiteX42" fmla="*/ 310947 w 695574"/>
                      <a:gd name="connsiteY42" fmla="*/ 287081 h 618236"/>
                      <a:gd name="connsiteX43" fmla="*/ 296913 w 695574"/>
                      <a:gd name="connsiteY43" fmla="*/ 179165 h 618236"/>
                      <a:gd name="connsiteX44" fmla="*/ 347100 w 695574"/>
                      <a:gd name="connsiteY44" fmla="*/ 1320 h 61823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</a:cxnLst>
                    <a:rect l="l" t="t" r="r" b="b"/>
                    <a:pathLst>
                      <a:path w="695574" h="618236">
                        <a:moveTo>
                          <a:pt x="348911" y="0"/>
                        </a:moveTo>
                        <a:lnTo>
                          <a:pt x="350722" y="1320"/>
                        </a:lnTo>
                        <a:cubicBezTo>
                          <a:pt x="380215" y="30621"/>
                          <a:pt x="400909" y="99217"/>
                          <a:pt x="400909" y="179165"/>
                        </a:cubicBezTo>
                        <a:cubicBezTo>
                          <a:pt x="400909" y="219140"/>
                          <a:pt x="395735" y="256276"/>
                          <a:pt x="386875" y="287081"/>
                        </a:cubicBezTo>
                        <a:lnTo>
                          <a:pt x="371077" y="327920"/>
                        </a:lnTo>
                        <a:lnTo>
                          <a:pt x="374214" y="329220"/>
                        </a:lnTo>
                        <a:lnTo>
                          <a:pt x="408449" y="304210"/>
                        </a:lnTo>
                        <a:cubicBezTo>
                          <a:pt x="435911" y="287679"/>
                          <a:pt x="470443" y="273070"/>
                          <a:pt x="509055" y="262724"/>
                        </a:cubicBezTo>
                        <a:cubicBezTo>
                          <a:pt x="586279" y="242032"/>
                          <a:pt x="657894" y="244267"/>
                          <a:pt x="693830" y="265171"/>
                        </a:cubicBezTo>
                        <a:lnTo>
                          <a:pt x="695574" y="266579"/>
                        </a:lnTo>
                        <a:lnTo>
                          <a:pt x="694767" y="268670"/>
                        </a:lnTo>
                        <a:cubicBezTo>
                          <a:pt x="674098" y="304742"/>
                          <a:pt x="613195" y="342485"/>
                          <a:pt x="535972" y="363177"/>
                        </a:cubicBezTo>
                        <a:cubicBezTo>
                          <a:pt x="507012" y="370936"/>
                          <a:pt x="478842" y="375472"/>
                          <a:pt x="453046" y="377008"/>
                        </a:cubicBezTo>
                        <a:lnTo>
                          <a:pt x="398315" y="373687"/>
                        </a:lnTo>
                        <a:lnTo>
                          <a:pt x="430795" y="388047"/>
                        </a:lnTo>
                        <a:cubicBezTo>
                          <a:pt x="458843" y="403565"/>
                          <a:pt x="488760" y="426166"/>
                          <a:pt x="517027" y="454432"/>
                        </a:cubicBezTo>
                        <a:cubicBezTo>
                          <a:pt x="573558" y="510964"/>
                          <a:pt x="607430" y="574101"/>
                          <a:pt x="607294" y="615675"/>
                        </a:cubicBezTo>
                        <a:lnTo>
                          <a:pt x="606947" y="617889"/>
                        </a:lnTo>
                        <a:lnTo>
                          <a:pt x="604733" y="618236"/>
                        </a:lnTo>
                        <a:cubicBezTo>
                          <a:pt x="563160" y="618371"/>
                          <a:pt x="500022" y="584500"/>
                          <a:pt x="443490" y="527968"/>
                        </a:cubicBezTo>
                        <a:cubicBezTo>
                          <a:pt x="401091" y="485569"/>
                          <a:pt x="371439" y="439454"/>
                          <a:pt x="359320" y="401508"/>
                        </a:cubicBezTo>
                        <a:lnTo>
                          <a:pt x="357976" y="393843"/>
                        </a:lnTo>
                        <a:lnTo>
                          <a:pt x="346341" y="398662"/>
                        </a:lnTo>
                        <a:lnTo>
                          <a:pt x="337402" y="394960"/>
                        </a:lnTo>
                        <a:lnTo>
                          <a:pt x="336254" y="401508"/>
                        </a:lnTo>
                        <a:cubicBezTo>
                          <a:pt x="324135" y="439454"/>
                          <a:pt x="294483" y="485569"/>
                          <a:pt x="252084" y="527968"/>
                        </a:cubicBezTo>
                        <a:cubicBezTo>
                          <a:pt x="195552" y="584500"/>
                          <a:pt x="132414" y="618371"/>
                          <a:pt x="90841" y="618236"/>
                        </a:cubicBezTo>
                        <a:lnTo>
                          <a:pt x="88627" y="617889"/>
                        </a:lnTo>
                        <a:lnTo>
                          <a:pt x="88280" y="615675"/>
                        </a:lnTo>
                        <a:cubicBezTo>
                          <a:pt x="88144" y="574101"/>
                          <a:pt x="122016" y="510964"/>
                          <a:pt x="178547" y="454432"/>
                        </a:cubicBezTo>
                        <a:cubicBezTo>
                          <a:pt x="206814" y="426166"/>
                          <a:pt x="236731" y="403565"/>
                          <a:pt x="264779" y="388047"/>
                        </a:cubicBezTo>
                        <a:lnTo>
                          <a:pt x="297259" y="373687"/>
                        </a:lnTo>
                        <a:lnTo>
                          <a:pt x="242528" y="377008"/>
                        </a:lnTo>
                        <a:cubicBezTo>
                          <a:pt x="216732" y="375472"/>
                          <a:pt x="188562" y="370936"/>
                          <a:pt x="159602" y="363177"/>
                        </a:cubicBezTo>
                        <a:cubicBezTo>
                          <a:pt x="82379" y="342485"/>
                          <a:pt x="21476" y="304742"/>
                          <a:pt x="807" y="268670"/>
                        </a:cubicBezTo>
                        <a:lnTo>
                          <a:pt x="0" y="266579"/>
                        </a:lnTo>
                        <a:lnTo>
                          <a:pt x="1744" y="265171"/>
                        </a:lnTo>
                        <a:cubicBezTo>
                          <a:pt x="19712" y="254719"/>
                          <a:pt x="46600" y="248935"/>
                          <a:pt x="78648" y="248349"/>
                        </a:cubicBezTo>
                        <a:cubicBezTo>
                          <a:pt x="110697" y="247764"/>
                          <a:pt x="147907" y="252378"/>
                          <a:pt x="186519" y="262724"/>
                        </a:cubicBezTo>
                        <a:cubicBezTo>
                          <a:pt x="225131" y="273070"/>
                          <a:pt x="259663" y="287679"/>
                          <a:pt x="287125" y="304210"/>
                        </a:cubicBezTo>
                        <a:lnTo>
                          <a:pt x="320314" y="328455"/>
                        </a:lnTo>
                        <a:lnTo>
                          <a:pt x="326035" y="326085"/>
                        </a:lnTo>
                        <a:lnTo>
                          <a:pt x="310947" y="287081"/>
                        </a:lnTo>
                        <a:cubicBezTo>
                          <a:pt x="302087" y="256276"/>
                          <a:pt x="296913" y="219140"/>
                          <a:pt x="296913" y="179165"/>
                        </a:cubicBezTo>
                        <a:cubicBezTo>
                          <a:pt x="296913" y="99217"/>
                          <a:pt x="317607" y="30621"/>
                          <a:pt x="347100" y="1320"/>
                        </a:cubicBezTo>
                        <a:close/>
                      </a:path>
                    </a:pathLst>
                  </a:custGeom>
                  <a:solidFill>
                    <a:srgbClr val="FFFFCC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94" name="楕円 193">
                    <a:extLst>
                      <a:ext uri="{FF2B5EF4-FFF2-40B4-BE49-F238E27FC236}">
                        <a16:creationId xmlns:a16="http://schemas.microsoft.com/office/drawing/2014/main" id="{BB8E8D1B-2543-4E5A-9BB6-E880B46DC54B}"/>
                      </a:ext>
                    </a:extLst>
                  </p:cNvPr>
                  <p:cNvSpPr/>
                  <p:nvPr/>
                </p:nvSpPr>
                <p:spPr>
                  <a:xfrm>
                    <a:off x="854842" y="2819912"/>
                    <a:ext cx="100040" cy="100040"/>
                  </a:xfrm>
                  <a:prstGeom prst="ellipse">
                    <a:avLst/>
                  </a:prstGeom>
                  <a:solidFill>
                    <a:srgbClr val="FFFF99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78" name="グループ化 177">
                  <a:extLst>
                    <a:ext uri="{FF2B5EF4-FFF2-40B4-BE49-F238E27FC236}">
                      <a16:creationId xmlns:a16="http://schemas.microsoft.com/office/drawing/2014/main" id="{74BB4D2F-076F-4928-8002-01391E799161}"/>
                    </a:ext>
                  </a:extLst>
                </p:cNvPr>
                <p:cNvGrpSpPr/>
                <p:nvPr/>
              </p:nvGrpSpPr>
              <p:grpSpPr>
                <a:xfrm>
                  <a:off x="2344280" y="2647479"/>
                  <a:ext cx="292410" cy="259898"/>
                  <a:chOff x="558521" y="2507017"/>
                  <a:chExt cx="695574" cy="618236"/>
                </a:xfrm>
              </p:grpSpPr>
              <p:sp>
                <p:nvSpPr>
                  <p:cNvPr id="191" name="フリーフォーム: 図形 190">
                    <a:extLst>
                      <a:ext uri="{FF2B5EF4-FFF2-40B4-BE49-F238E27FC236}">
                        <a16:creationId xmlns:a16="http://schemas.microsoft.com/office/drawing/2014/main" id="{46D6BBA6-14B6-4291-B089-2AA17CFB5200}"/>
                      </a:ext>
                    </a:extLst>
                  </p:cNvPr>
                  <p:cNvSpPr/>
                  <p:nvPr/>
                </p:nvSpPr>
                <p:spPr>
                  <a:xfrm>
                    <a:off x="558521" y="2507017"/>
                    <a:ext cx="695574" cy="618236"/>
                  </a:xfrm>
                  <a:custGeom>
                    <a:avLst/>
                    <a:gdLst>
                      <a:gd name="connsiteX0" fmla="*/ 348911 w 695574"/>
                      <a:gd name="connsiteY0" fmla="*/ 0 h 618236"/>
                      <a:gd name="connsiteX1" fmla="*/ 350722 w 695574"/>
                      <a:gd name="connsiteY1" fmla="*/ 1320 h 618236"/>
                      <a:gd name="connsiteX2" fmla="*/ 400909 w 695574"/>
                      <a:gd name="connsiteY2" fmla="*/ 179165 h 618236"/>
                      <a:gd name="connsiteX3" fmla="*/ 386875 w 695574"/>
                      <a:gd name="connsiteY3" fmla="*/ 287081 h 618236"/>
                      <a:gd name="connsiteX4" fmla="*/ 371077 w 695574"/>
                      <a:gd name="connsiteY4" fmla="*/ 327920 h 618236"/>
                      <a:gd name="connsiteX5" fmla="*/ 374214 w 695574"/>
                      <a:gd name="connsiteY5" fmla="*/ 329220 h 618236"/>
                      <a:gd name="connsiteX6" fmla="*/ 408449 w 695574"/>
                      <a:gd name="connsiteY6" fmla="*/ 304210 h 618236"/>
                      <a:gd name="connsiteX7" fmla="*/ 509055 w 695574"/>
                      <a:gd name="connsiteY7" fmla="*/ 262724 h 618236"/>
                      <a:gd name="connsiteX8" fmla="*/ 693830 w 695574"/>
                      <a:gd name="connsiteY8" fmla="*/ 265171 h 618236"/>
                      <a:gd name="connsiteX9" fmla="*/ 695574 w 695574"/>
                      <a:gd name="connsiteY9" fmla="*/ 266579 h 618236"/>
                      <a:gd name="connsiteX10" fmla="*/ 694767 w 695574"/>
                      <a:gd name="connsiteY10" fmla="*/ 268670 h 618236"/>
                      <a:gd name="connsiteX11" fmla="*/ 535972 w 695574"/>
                      <a:gd name="connsiteY11" fmla="*/ 363177 h 618236"/>
                      <a:gd name="connsiteX12" fmla="*/ 453046 w 695574"/>
                      <a:gd name="connsiteY12" fmla="*/ 377008 h 618236"/>
                      <a:gd name="connsiteX13" fmla="*/ 398315 w 695574"/>
                      <a:gd name="connsiteY13" fmla="*/ 373687 h 618236"/>
                      <a:gd name="connsiteX14" fmla="*/ 430795 w 695574"/>
                      <a:gd name="connsiteY14" fmla="*/ 388047 h 618236"/>
                      <a:gd name="connsiteX15" fmla="*/ 517027 w 695574"/>
                      <a:gd name="connsiteY15" fmla="*/ 454432 h 618236"/>
                      <a:gd name="connsiteX16" fmla="*/ 607294 w 695574"/>
                      <a:gd name="connsiteY16" fmla="*/ 615675 h 618236"/>
                      <a:gd name="connsiteX17" fmla="*/ 606947 w 695574"/>
                      <a:gd name="connsiteY17" fmla="*/ 617889 h 618236"/>
                      <a:gd name="connsiteX18" fmla="*/ 604733 w 695574"/>
                      <a:gd name="connsiteY18" fmla="*/ 618236 h 618236"/>
                      <a:gd name="connsiteX19" fmla="*/ 443490 w 695574"/>
                      <a:gd name="connsiteY19" fmla="*/ 527968 h 618236"/>
                      <a:gd name="connsiteX20" fmla="*/ 359320 w 695574"/>
                      <a:gd name="connsiteY20" fmla="*/ 401508 h 618236"/>
                      <a:gd name="connsiteX21" fmla="*/ 357976 w 695574"/>
                      <a:gd name="connsiteY21" fmla="*/ 393843 h 618236"/>
                      <a:gd name="connsiteX22" fmla="*/ 346341 w 695574"/>
                      <a:gd name="connsiteY22" fmla="*/ 398662 h 618236"/>
                      <a:gd name="connsiteX23" fmla="*/ 337402 w 695574"/>
                      <a:gd name="connsiteY23" fmla="*/ 394960 h 618236"/>
                      <a:gd name="connsiteX24" fmla="*/ 336254 w 695574"/>
                      <a:gd name="connsiteY24" fmla="*/ 401508 h 618236"/>
                      <a:gd name="connsiteX25" fmla="*/ 252084 w 695574"/>
                      <a:gd name="connsiteY25" fmla="*/ 527968 h 618236"/>
                      <a:gd name="connsiteX26" fmla="*/ 90841 w 695574"/>
                      <a:gd name="connsiteY26" fmla="*/ 618236 h 618236"/>
                      <a:gd name="connsiteX27" fmla="*/ 88627 w 695574"/>
                      <a:gd name="connsiteY27" fmla="*/ 617889 h 618236"/>
                      <a:gd name="connsiteX28" fmla="*/ 88280 w 695574"/>
                      <a:gd name="connsiteY28" fmla="*/ 615675 h 618236"/>
                      <a:gd name="connsiteX29" fmla="*/ 178547 w 695574"/>
                      <a:gd name="connsiteY29" fmla="*/ 454432 h 618236"/>
                      <a:gd name="connsiteX30" fmla="*/ 264779 w 695574"/>
                      <a:gd name="connsiteY30" fmla="*/ 388047 h 618236"/>
                      <a:gd name="connsiteX31" fmla="*/ 297259 w 695574"/>
                      <a:gd name="connsiteY31" fmla="*/ 373687 h 618236"/>
                      <a:gd name="connsiteX32" fmla="*/ 242528 w 695574"/>
                      <a:gd name="connsiteY32" fmla="*/ 377008 h 618236"/>
                      <a:gd name="connsiteX33" fmla="*/ 159602 w 695574"/>
                      <a:gd name="connsiteY33" fmla="*/ 363177 h 618236"/>
                      <a:gd name="connsiteX34" fmla="*/ 807 w 695574"/>
                      <a:gd name="connsiteY34" fmla="*/ 268670 h 618236"/>
                      <a:gd name="connsiteX35" fmla="*/ 0 w 695574"/>
                      <a:gd name="connsiteY35" fmla="*/ 266579 h 618236"/>
                      <a:gd name="connsiteX36" fmla="*/ 1744 w 695574"/>
                      <a:gd name="connsiteY36" fmla="*/ 265171 h 618236"/>
                      <a:gd name="connsiteX37" fmla="*/ 78648 w 695574"/>
                      <a:gd name="connsiteY37" fmla="*/ 248349 h 618236"/>
                      <a:gd name="connsiteX38" fmla="*/ 186519 w 695574"/>
                      <a:gd name="connsiteY38" fmla="*/ 262724 h 618236"/>
                      <a:gd name="connsiteX39" fmla="*/ 287125 w 695574"/>
                      <a:gd name="connsiteY39" fmla="*/ 304210 h 618236"/>
                      <a:gd name="connsiteX40" fmla="*/ 320314 w 695574"/>
                      <a:gd name="connsiteY40" fmla="*/ 328455 h 618236"/>
                      <a:gd name="connsiteX41" fmla="*/ 326035 w 695574"/>
                      <a:gd name="connsiteY41" fmla="*/ 326085 h 618236"/>
                      <a:gd name="connsiteX42" fmla="*/ 310947 w 695574"/>
                      <a:gd name="connsiteY42" fmla="*/ 287081 h 618236"/>
                      <a:gd name="connsiteX43" fmla="*/ 296913 w 695574"/>
                      <a:gd name="connsiteY43" fmla="*/ 179165 h 618236"/>
                      <a:gd name="connsiteX44" fmla="*/ 347100 w 695574"/>
                      <a:gd name="connsiteY44" fmla="*/ 1320 h 61823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</a:cxnLst>
                    <a:rect l="l" t="t" r="r" b="b"/>
                    <a:pathLst>
                      <a:path w="695574" h="618236">
                        <a:moveTo>
                          <a:pt x="348911" y="0"/>
                        </a:moveTo>
                        <a:lnTo>
                          <a:pt x="350722" y="1320"/>
                        </a:lnTo>
                        <a:cubicBezTo>
                          <a:pt x="380215" y="30621"/>
                          <a:pt x="400909" y="99217"/>
                          <a:pt x="400909" y="179165"/>
                        </a:cubicBezTo>
                        <a:cubicBezTo>
                          <a:pt x="400909" y="219140"/>
                          <a:pt x="395735" y="256276"/>
                          <a:pt x="386875" y="287081"/>
                        </a:cubicBezTo>
                        <a:lnTo>
                          <a:pt x="371077" y="327920"/>
                        </a:lnTo>
                        <a:lnTo>
                          <a:pt x="374214" y="329220"/>
                        </a:lnTo>
                        <a:lnTo>
                          <a:pt x="408449" y="304210"/>
                        </a:lnTo>
                        <a:cubicBezTo>
                          <a:pt x="435911" y="287679"/>
                          <a:pt x="470443" y="273070"/>
                          <a:pt x="509055" y="262724"/>
                        </a:cubicBezTo>
                        <a:cubicBezTo>
                          <a:pt x="586279" y="242032"/>
                          <a:pt x="657894" y="244267"/>
                          <a:pt x="693830" y="265171"/>
                        </a:cubicBezTo>
                        <a:lnTo>
                          <a:pt x="695574" y="266579"/>
                        </a:lnTo>
                        <a:lnTo>
                          <a:pt x="694767" y="268670"/>
                        </a:lnTo>
                        <a:cubicBezTo>
                          <a:pt x="674098" y="304742"/>
                          <a:pt x="613195" y="342485"/>
                          <a:pt x="535972" y="363177"/>
                        </a:cubicBezTo>
                        <a:cubicBezTo>
                          <a:pt x="507012" y="370936"/>
                          <a:pt x="478842" y="375472"/>
                          <a:pt x="453046" y="377008"/>
                        </a:cubicBezTo>
                        <a:lnTo>
                          <a:pt x="398315" y="373687"/>
                        </a:lnTo>
                        <a:lnTo>
                          <a:pt x="430795" y="388047"/>
                        </a:lnTo>
                        <a:cubicBezTo>
                          <a:pt x="458843" y="403565"/>
                          <a:pt x="488760" y="426166"/>
                          <a:pt x="517027" y="454432"/>
                        </a:cubicBezTo>
                        <a:cubicBezTo>
                          <a:pt x="573558" y="510964"/>
                          <a:pt x="607430" y="574101"/>
                          <a:pt x="607294" y="615675"/>
                        </a:cubicBezTo>
                        <a:lnTo>
                          <a:pt x="606947" y="617889"/>
                        </a:lnTo>
                        <a:lnTo>
                          <a:pt x="604733" y="618236"/>
                        </a:lnTo>
                        <a:cubicBezTo>
                          <a:pt x="563160" y="618371"/>
                          <a:pt x="500022" y="584500"/>
                          <a:pt x="443490" y="527968"/>
                        </a:cubicBezTo>
                        <a:cubicBezTo>
                          <a:pt x="401091" y="485569"/>
                          <a:pt x="371439" y="439454"/>
                          <a:pt x="359320" y="401508"/>
                        </a:cubicBezTo>
                        <a:lnTo>
                          <a:pt x="357976" y="393843"/>
                        </a:lnTo>
                        <a:lnTo>
                          <a:pt x="346341" y="398662"/>
                        </a:lnTo>
                        <a:lnTo>
                          <a:pt x="337402" y="394960"/>
                        </a:lnTo>
                        <a:lnTo>
                          <a:pt x="336254" y="401508"/>
                        </a:lnTo>
                        <a:cubicBezTo>
                          <a:pt x="324135" y="439454"/>
                          <a:pt x="294483" y="485569"/>
                          <a:pt x="252084" y="527968"/>
                        </a:cubicBezTo>
                        <a:cubicBezTo>
                          <a:pt x="195552" y="584500"/>
                          <a:pt x="132414" y="618371"/>
                          <a:pt x="90841" y="618236"/>
                        </a:cubicBezTo>
                        <a:lnTo>
                          <a:pt x="88627" y="617889"/>
                        </a:lnTo>
                        <a:lnTo>
                          <a:pt x="88280" y="615675"/>
                        </a:lnTo>
                        <a:cubicBezTo>
                          <a:pt x="88144" y="574101"/>
                          <a:pt x="122016" y="510964"/>
                          <a:pt x="178547" y="454432"/>
                        </a:cubicBezTo>
                        <a:cubicBezTo>
                          <a:pt x="206814" y="426166"/>
                          <a:pt x="236731" y="403565"/>
                          <a:pt x="264779" y="388047"/>
                        </a:cubicBezTo>
                        <a:lnTo>
                          <a:pt x="297259" y="373687"/>
                        </a:lnTo>
                        <a:lnTo>
                          <a:pt x="242528" y="377008"/>
                        </a:lnTo>
                        <a:cubicBezTo>
                          <a:pt x="216732" y="375472"/>
                          <a:pt x="188562" y="370936"/>
                          <a:pt x="159602" y="363177"/>
                        </a:cubicBezTo>
                        <a:cubicBezTo>
                          <a:pt x="82379" y="342485"/>
                          <a:pt x="21476" y="304742"/>
                          <a:pt x="807" y="268670"/>
                        </a:cubicBezTo>
                        <a:lnTo>
                          <a:pt x="0" y="266579"/>
                        </a:lnTo>
                        <a:lnTo>
                          <a:pt x="1744" y="265171"/>
                        </a:lnTo>
                        <a:cubicBezTo>
                          <a:pt x="19712" y="254719"/>
                          <a:pt x="46600" y="248935"/>
                          <a:pt x="78648" y="248349"/>
                        </a:cubicBezTo>
                        <a:cubicBezTo>
                          <a:pt x="110697" y="247764"/>
                          <a:pt x="147907" y="252378"/>
                          <a:pt x="186519" y="262724"/>
                        </a:cubicBezTo>
                        <a:cubicBezTo>
                          <a:pt x="225131" y="273070"/>
                          <a:pt x="259663" y="287679"/>
                          <a:pt x="287125" y="304210"/>
                        </a:cubicBezTo>
                        <a:lnTo>
                          <a:pt x="320314" y="328455"/>
                        </a:lnTo>
                        <a:lnTo>
                          <a:pt x="326035" y="326085"/>
                        </a:lnTo>
                        <a:lnTo>
                          <a:pt x="310947" y="287081"/>
                        </a:lnTo>
                        <a:cubicBezTo>
                          <a:pt x="302087" y="256276"/>
                          <a:pt x="296913" y="219140"/>
                          <a:pt x="296913" y="179165"/>
                        </a:cubicBezTo>
                        <a:cubicBezTo>
                          <a:pt x="296913" y="99217"/>
                          <a:pt x="317607" y="30621"/>
                          <a:pt x="347100" y="1320"/>
                        </a:cubicBezTo>
                        <a:close/>
                      </a:path>
                    </a:pathLst>
                  </a:custGeom>
                  <a:solidFill>
                    <a:srgbClr val="FFFFCC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92" name="楕円 191">
                    <a:extLst>
                      <a:ext uri="{FF2B5EF4-FFF2-40B4-BE49-F238E27FC236}">
                        <a16:creationId xmlns:a16="http://schemas.microsoft.com/office/drawing/2014/main" id="{5A8040F3-EE0B-42B1-B946-9808A19A43EC}"/>
                      </a:ext>
                    </a:extLst>
                  </p:cNvPr>
                  <p:cNvSpPr/>
                  <p:nvPr/>
                </p:nvSpPr>
                <p:spPr>
                  <a:xfrm>
                    <a:off x="854842" y="2819912"/>
                    <a:ext cx="100040" cy="100040"/>
                  </a:xfrm>
                  <a:prstGeom prst="ellipse">
                    <a:avLst/>
                  </a:prstGeom>
                  <a:solidFill>
                    <a:srgbClr val="FFFF99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79" name="グループ化 178">
                  <a:extLst>
                    <a:ext uri="{FF2B5EF4-FFF2-40B4-BE49-F238E27FC236}">
                      <a16:creationId xmlns:a16="http://schemas.microsoft.com/office/drawing/2014/main" id="{CA2CA825-DB53-484B-8555-033F3DA2835E}"/>
                    </a:ext>
                  </a:extLst>
                </p:cNvPr>
                <p:cNvGrpSpPr/>
                <p:nvPr/>
              </p:nvGrpSpPr>
              <p:grpSpPr>
                <a:xfrm>
                  <a:off x="2437310" y="2940079"/>
                  <a:ext cx="292410" cy="259898"/>
                  <a:chOff x="558521" y="2507017"/>
                  <a:chExt cx="695574" cy="618236"/>
                </a:xfrm>
              </p:grpSpPr>
              <p:sp>
                <p:nvSpPr>
                  <p:cNvPr id="189" name="フリーフォーム: 図形 188">
                    <a:extLst>
                      <a:ext uri="{FF2B5EF4-FFF2-40B4-BE49-F238E27FC236}">
                        <a16:creationId xmlns:a16="http://schemas.microsoft.com/office/drawing/2014/main" id="{10B9132E-A95C-4059-A73F-C10E8992543E}"/>
                      </a:ext>
                    </a:extLst>
                  </p:cNvPr>
                  <p:cNvSpPr/>
                  <p:nvPr/>
                </p:nvSpPr>
                <p:spPr>
                  <a:xfrm>
                    <a:off x="558521" y="2507017"/>
                    <a:ext cx="695574" cy="618236"/>
                  </a:xfrm>
                  <a:custGeom>
                    <a:avLst/>
                    <a:gdLst>
                      <a:gd name="connsiteX0" fmla="*/ 348911 w 695574"/>
                      <a:gd name="connsiteY0" fmla="*/ 0 h 618236"/>
                      <a:gd name="connsiteX1" fmla="*/ 350722 w 695574"/>
                      <a:gd name="connsiteY1" fmla="*/ 1320 h 618236"/>
                      <a:gd name="connsiteX2" fmla="*/ 400909 w 695574"/>
                      <a:gd name="connsiteY2" fmla="*/ 179165 h 618236"/>
                      <a:gd name="connsiteX3" fmla="*/ 386875 w 695574"/>
                      <a:gd name="connsiteY3" fmla="*/ 287081 h 618236"/>
                      <a:gd name="connsiteX4" fmla="*/ 371077 w 695574"/>
                      <a:gd name="connsiteY4" fmla="*/ 327920 h 618236"/>
                      <a:gd name="connsiteX5" fmla="*/ 374214 w 695574"/>
                      <a:gd name="connsiteY5" fmla="*/ 329220 h 618236"/>
                      <a:gd name="connsiteX6" fmla="*/ 408449 w 695574"/>
                      <a:gd name="connsiteY6" fmla="*/ 304210 h 618236"/>
                      <a:gd name="connsiteX7" fmla="*/ 509055 w 695574"/>
                      <a:gd name="connsiteY7" fmla="*/ 262724 h 618236"/>
                      <a:gd name="connsiteX8" fmla="*/ 693830 w 695574"/>
                      <a:gd name="connsiteY8" fmla="*/ 265171 h 618236"/>
                      <a:gd name="connsiteX9" fmla="*/ 695574 w 695574"/>
                      <a:gd name="connsiteY9" fmla="*/ 266579 h 618236"/>
                      <a:gd name="connsiteX10" fmla="*/ 694767 w 695574"/>
                      <a:gd name="connsiteY10" fmla="*/ 268670 h 618236"/>
                      <a:gd name="connsiteX11" fmla="*/ 535972 w 695574"/>
                      <a:gd name="connsiteY11" fmla="*/ 363177 h 618236"/>
                      <a:gd name="connsiteX12" fmla="*/ 453046 w 695574"/>
                      <a:gd name="connsiteY12" fmla="*/ 377008 h 618236"/>
                      <a:gd name="connsiteX13" fmla="*/ 398315 w 695574"/>
                      <a:gd name="connsiteY13" fmla="*/ 373687 h 618236"/>
                      <a:gd name="connsiteX14" fmla="*/ 430795 w 695574"/>
                      <a:gd name="connsiteY14" fmla="*/ 388047 h 618236"/>
                      <a:gd name="connsiteX15" fmla="*/ 517027 w 695574"/>
                      <a:gd name="connsiteY15" fmla="*/ 454432 h 618236"/>
                      <a:gd name="connsiteX16" fmla="*/ 607294 w 695574"/>
                      <a:gd name="connsiteY16" fmla="*/ 615675 h 618236"/>
                      <a:gd name="connsiteX17" fmla="*/ 606947 w 695574"/>
                      <a:gd name="connsiteY17" fmla="*/ 617889 h 618236"/>
                      <a:gd name="connsiteX18" fmla="*/ 604733 w 695574"/>
                      <a:gd name="connsiteY18" fmla="*/ 618236 h 618236"/>
                      <a:gd name="connsiteX19" fmla="*/ 443490 w 695574"/>
                      <a:gd name="connsiteY19" fmla="*/ 527968 h 618236"/>
                      <a:gd name="connsiteX20" fmla="*/ 359320 w 695574"/>
                      <a:gd name="connsiteY20" fmla="*/ 401508 h 618236"/>
                      <a:gd name="connsiteX21" fmla="*/ 357976 w 695574"/>
                      <a:gd name="connsiteY21" fmla="*/ 393843 h 618236"/>
                      <a:gd name="connsiteX22" fmla="*/ 346341 w 695574"/>
                      <a:gd name="connsiteY22" fmla="*/ 398662 h 618236"/>
                      <a:gd name="connsiteX23" fmla="*/ 337402 w 695574"/>
                      <a:gd name="connsiteY23" fmla="*/ 394960 h 618236"/>
                      <a:gd name="connsiteX24" fmla="*/ 336254 w 695574"/>
                      <a:gd name="connsiteY24" fmla="*/ 401508 h 618236"/>
                      <a:gd name="connsiteX25" fmla="*/ 252084 w 695574"/>
                      <a:gd name="connsiteY25" fmla="*/ 527968 h 618236"/>
                      <a:gd name="connsiteX26" fmla="*/ 90841 w 695574"/>
                      <a:gd name="connsiteY26" fmla="*/ 618236 h 618236"/>
                      <a:gd name="connsiteX27" fmla="*/ 88627 w 695574"/>
                      <a:gd name="connsiteY27" fmla="*/ 617889 h 618236"/>
                      <a:gd name="connsiteX28" fmla="*/ 88280 w 695574"/>
                      <a:gd name="connsiteY28" fmla="*/ 615675 h 618236"/>
                      <a:gd name="connsiteX29" fmla="*/ 178547 w 695574"/>
                      <a:gd name="connsiteY29" fmla="*/ 454432 h 618236"/>
                      <a:gd name="connsiteX30" fmla="*/ 264779 w 695574"/>
                      <a:gd name="connsiteY30" fmla="*/ 388047 h 618236"/>
                      <a:gd name="connsiteX31" fmla="*/ 297259 w 695574"/>
                      <a:gd name="connsiteY31" fmla="*/ 373687 h 618236"/>
                      <a:gd name="connsiteX32" fmla="*/ 242528 w 695574"/>
                      <a:gd name="connsiteY32" fmla="*/ 377008 h 618236"/>
                      <a:gd name="connsiteX33" fmla="*/ 159602 w 695574"/>
                      <a:gd name="connsiteY33" fmla="*/ 363177 h 618236"/>
                      <a:gd name="connsiteX34" fmla="*/ 807 w 695574"/>
                      <a:gd name="connsiteY34" fmla="*/ 268670 h 618236"/>
                      <a:gd name="connsiteX35" fmla="*/ 0 w 695574"/>
                      <a:gd name="connsiteY35" fmla="*/ 266579 h 618236"/>
                      <a:gd name="connsiteX36" fmla="*/ 1744 w 695574"/>
                      <a:gd name="connsiteY36" fmla="*/ 265171 h 618236"/>
                      <a:gd name="connsiteX37" fmla="*/ 78648 w 695574"/>
                      <a:gd name="connsiteY37" fmla="*/ 248349 h 618236"/>
                      <a:gd name="connsiteX38" fmla="*/ 186519 w 695574"/>
                      <a:gd name="connsiteY38" fmla="*/ 262724 h 618236"/>
                      <a:gd name="connsiteX39" fmla="*/ 287125 w 695574"/>
                      <a:gd name="connsiteY39" fmla="*/ 304210 h 618236"/>
                      <a:gd name="connsiteX40" fmla="*/ 320314 w 695574"/>
                      <a:gd name="connsiteY40" fmla="*/ 328455 h 618236"/>
                      <a:gd name="connsiteX41" fmla="*/ 326035 w 695574"/>
                      <a:gd name="connsiteY41" fmla="*/ 326085 h 618236"/>
                      <a:gd name="connsiteX42" fmla="*/ 310947 w 695574"/>
                      <a:gd name="connsiteY42" fmla="*/ 287081 h 618236"/>
                      <a:gd name="connsiteX43" fmla="*/ 296913 w 695574"/>
                      <a:gd name="connsiteY43" fmla="*/ 179165 h 618236"/>
                      <a:gd name="connsiteX44" fmla="*/ 347100 w 695574"/>
                      <a:gd name="connsiteY44" fmla="*/ 1320 h 61823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</a:cxnLst>
                    <a:rect l="l" t="t" r="r" b="b"/>
                    <a:pathLst>
                      <a:path w="695574" h="618236">
                        <a:moveTo>
                          <a:pt x="348911" y="0"/>
                        </a:moveTo>
                        <a:lnTo>
                          <a:pt x="350722" y="1320"/>
                        </a:lnTo>
                        <a:cubicBezTo>
                          <a:pt x="380215" y="30621"/>
                          <a:pt x="400909" y="99217"/>
                          <a:pt x="400909" y="179165"/>
                        </a:cubicBezTo>
                        <a:cubicBezTo>
                          <a:pt x="400909" y="219140"/>
                          <a:pt x="395735" y="256276"/>
                          <a:pt x="386875" y="287081"/>
                        </a:cubicBezTo>
                        <a:lnTo>
                          <a:pt x="371077" y="327920"/>
                        </a:lnTo>
                        <a:lnTo>
                          <a:pt x="374214" y="329220"/>
                        </a:lnTo>
                        <a:lnTo>
                          <a:pt x="408449" y="304210"/>
                        </a:lnTo>
                        <a:cubicBezTo>
                          <a:pt x="435911" y="287679"/>
                          <a:pt x="470443" y="273070"/>
                          <a:pt x="509055" y="262724"/>
                        </a:cubicBezTo>
                        <a:cubicBezTo>
                          <a:pt x="586279" y="242032"/>
                          <a:pt x="657894" y="244267"/>
                          <a:pt x="693830" y="265171"/>
                        </a:cubicBezTo>
                        <a:lnTo>
                          <a:pt x="695574" y="266579"/>
                        </a:lnTo>
                        <a:lnTo>
                          <a:pt x="694767" y="268670"/>
                        </a:lnTo>
                        <a:cubicBezTo>
                          <a:pt x="674098" y="304742"/>
                          <a:pt x="613195" y="342485"/>
                          <a:pt x="535972" y="363177"/>
                        </a:cubicBezTo>
                        <a:cubicBezTo>
                          <a:pt x="507012" y="370936"/>
                          <a:pt x="478842" y="375472"/>
                          <a:pt x="453046" y="377008"/>
                        </a:cubicBezTo>
                        <a:lnTo>
                          <a:pt x="398315" y="373687"/>
                        </a:lnTo>
                        <a:lnTo>
                          <a:pt x="430795" y="388047"/>
                        </a:lnTo>
                        <a:cubicBezTo>
                          <a:pt x="458843" y="403565"/>
                          <a:pt x="488760" y="426166"/>
                          <a:pt x="517027" y="454432"/>
                        </a:cubicBezTo>
                        <a:cubicBezTo>
                          <a:pt x="573558" y="510964"/>
                          <a:pt x="607430" y="574101"/>
                          <a:pt x="607294" y="615675"/>
                        </a:cubicBezTo>
                        <a:lnTo>
                          <a:pt x="606947" y="617889"/>
                        </a:lnTo>
                        <a:lnTo>
                          <a:pt x="604733" y="618236"/>
                        </a:lnTo>
                        <a:cubicBezTo>
                          <a:pt x="563160" y="618371"/>
                          <a:pt x="500022" y="584500"/>
                          <a:pt x="443490" y="527968"/>
                        </a:cubicBezTo>
                        <a:cubicBezTo>
                          <a:pt x="401091" y="485569"/>
                          <a:pt x="371439" y="439454"/>
                          <a:pt x="359320" y="401508"/>
                        </a:cubicBezTo>
                        <a:lnTo>
                          <a:pt x="357976" y="393843"/>
                        </a:lnTo>
                        <a:lnTo>
                          <a:pt x="346341" y="398662"/>
                        </a:lnTo>
                        <a:lnTo>
                          <a:pt x="337402" y="394960"/>
                        </a:lnTo>
                        <a:lnTo>
                          <a:pt x="336254" y="401508"/>
                        </a:lnTo>
                        <a:cubicBezTo>
                          <a:pt x="324135" y="439454"/>
                          <a:pt x="294483" y="485569"/>
                          <a:pt x="252084" y="527968"/>
                        </a:cubicBezTo>
                        <a:cubicBezTo>
                          <a:pt x="195552" y="584500"/>
                          <a:pt x="132414" y="618371"/>
                          <a:pt x="90841" y="618236"/>
                        </a:cubicBezTo>
                        <a:lnTo>
                          <a:pt x="88627" y="617889"/>
                        </a:lnTo>
                        <a:lnTo>
                          <a:pt x="88280" y="615675"/>
                        </a:lnTo>
                        <a:cubicBezTo>
                          <a:pt x="88144" y="574101"/>
                          <a:pt x="122016" y="510964"/>
                          <a:pt x="178547" y="454432"/>
                        </a:cubicBezTo>
                        <a:cubicBezTo>
                          <a:pt x="206814" y="426166"/>
                          <a:pt x="236731" y="403565"/>
                          <a:pt x="264779" y="388047"/>
                        </a:cubicBezTo>
                        <a:lnTo>
                          <a:pt x="297259" y="373687"/>
                        </a:lnTo>
                        <a:lnTo>
                          <a:pt x="242528" y="377008"/>
                        </a:lnTo>
                        <a:cubicBezTo>
                          <a:pt x="216732" y="375472"/>
                          <a:pt x="188562" y="370936"/>
                          <a:pt x="159602" y="363177"/>
                        </a:cubicBezTo>
                        <a:cubicBezTo>
                          <a:pt x="82379" y="342485"/>
                          <a:pt x="21476" y="304742"/>
                          <a:pt x="807" y="268670"/>
                        </a:cubicBezTo>
                        <a:lnTo>
                          <a:pt x="0" y="266579"/>
                        </a:lnTo>
                        <a:lnTo>
                          <a:pt x="1744" y="265171"/>
                        </a:lnTo>
                        <a:cubicBezTo>
                          <a:pt x="19712" y="254719"/>
                          <a:pt x="46600" y="248935"/>
                          <a:pt x="78648" y="248349"/>
                        </a:cubicBezTo>
                        <a:cubicBezTo>
                          <a:pt x="110697" y="247764"/>
                          <a:pt x="147907" y="252378"/>
                          <a:pt x="186519" y="262724"/>
                        </a:cubicBezTo>
                        <a:cubicBezTo>
                          <a:pt x="225131" y="273070"/>
                          <a:pt x="259663" y="287679"/>
                          <a:pt x="287125" y="304210"/>
                        </a:cubicBezTo>
                        <a:lnTo>
                          <a:pt x="320314" y="328455"/>
                        </a:lnTo>
                        <a:lnTo>
                          <a:pt x="326035" y="326085"/>
                        </a:lnTo>
                        <a:lnTo>
                          <a:pt x="310947" y="287081"/>
                        </a:lnTo>
                        <a:cubicBezTo>
                          <a:pt x="302087" y="256276"/>
                          <a:pt x="296913" y="219140"/>
                          <a:pt x="296913" y="179165"/>
                        </a:cubicBezTo>
                        <a:cubicBezTo>
                          <a:pt x="296913" y="99217"/>
                          <a:pt x="317607" y="30621"/>
                          <a:pt x="347100" y="1320"/>
                        </a:cubicBezTo>
                        <a:close/>
                      </a:path>
                    </a:pathLst>
                  </a:custGeom>
                  <a:solidFill>
                    <a:srgbClr val="FFFFCC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90" name="楕円 189">
                    <a:extLst>
                      <a:ext uri="{FF2B5EF4-FFF2-40B4-BE49-F238E27FC236}">
                        <a16:creationId xmlns:a16="http://schemas.microsoft.com/office/drawing/2014/main" id="{69247721-34DA-42E3-B00B-85F2BACC9941}"/>
                      </a:ext>
                    </a:extLst>
                  </p:cNvPr>
                  <p:cNvSpPr/>
                  <p:nvPr/>
                </p:nvSpPr>
                <p:spPr>
                  <a:xfrm>
                    <a:off x="854842" y="2819912"/>
                    <a:ext cx="100040" cy="100040"/>
                  </a:xfrm>
                  <a:prstGeom prst="ellipse">
                    <a:avLst/>
                  </a:prstGeom>
                  <a:solidFill>
                    <a:srgbClr val="FFFF99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80" name="グループ化 179">
                  <a:extLst>
                    <a:ext uri="{FF2B5EF4-FFF2-40B4-BE49-F238E27FC236}">
                      <a16:creationId xmlns:a16="http://schemas.microsoft.com/office/drawing/2014/main" id="{28B6646B-3929-4E6B-8088-F1E64E747638}"/>
                    </a:ext>
                  </a:extLst>
                </p:cNvPr>
                <p:cNvGrpSpPr/>
                <p:nvPr/>
              </p:nvGrpSpPr>
              <p:grpSpPr>
                <a:xfrm>
                  <a:off x="2765681" y="2946626"/>
                  <a:ext cx="292410" cy="259898"/>
                  <a:chOff x="558521" y="2507017"/>
                  <a:chExt cx="695574" cy="618236"/>
                </a:xfrm>
              </p:grpSpPr>
              <p:sp>
                <p:nvSpPr>
                  <p:cNvPr id="187" name="フリーフォーム: 図形 186">
                    <a:extLst>
                      <a:ext uri="{FF2B5EF4-FFF2-40B4-BE49-F238E27FC236}">
                        <a16:creationId xmlns:a16="http://schemas.microsoft.com/office/drawing/2014/main" id="{AE13A9D3-9779-4A37-A36A-8EF85AC61CDB}"/>
                      </a:ext>
                    </a:extLst>
                  </p:cNvPr>
                  <p:cNvSpPr/>
                  <p:nvPr/>
                </p:nvSpPr>
                <p:spPr>
                  <a:xfrm>
                    <a:off x="558521" y="2507017"/>
                    <a:ext cx="695574" cy="618236"/>
                  </a:xfrm>
                  <a:custGeom>
                    <a:avLst/>
                    <a:gdLst>
                      <a:gd name="connsiteX0" fmla="*/ 348911 w 695574"/>
                      <a:gd name="connsiteY0" fmla="*/ 0 h 618236"/>
                      <a:gd name="connsiteX1" fmla="*/ 350722 w 695574"/>
                      <a:gd name="connsiteY1" fmla="*/ 1320 h 618236"/>
                      <a:gd name="connsiteX2" fmla="*/ 400909 w 695574"/>
                      <a:gd name="connsiteY2" fmla="*/ 179165 h 618236"/>
                      <a:gd name="connsiteX3" fmla="*/ 386875 w 695574"/>
                      <a:gd name="connsiteY3" fmla="*/ 287081 h 618236"/>
                      <a:gd name="connsiteX4" fmla="*/ 371077 w 695574"/>
                      <a:gd name="connsiteY4" fmla="*/ 327920 h 618236"/>
                      <a:gd name="connsiteX5" fmla="*/ 374214 w 695574"/>
                      <a:gd name="connsiteY5" fmla="*/ 329220 h 618236"/>
                      <a:gd name="connsiteX6" fmla="*/ 408449 w 695574"/>
                      <a:gd name="connsiteY6" fmla="*/ 304210 h 618236"/>
                      <a:gd name="connsiteX7" fmla="*/ 509055 w 695574"/>
                      <a:gd name="connsiteY7" fmla="*/ 262724 h 618236"/>
                      <a:gd name="connsiteX8" fmla="*/ 693830 w 695574"/>
                      <a:gd name="connsiteY8" fmla="*/ 265171 h 618236"/>
                      <a:gd name="connsiteX9" fmla="*/ 695574 w 695574"/>
                      <a:gd name="connsiteY9" fmla="*/ 266579 h 618236"/>
                      <a:gd name="connsiteX10" fmla="*/ 694767 w 695574"/>
                      <a:gd name="connsiteY10" fmla="*/ 268670 h 618236"/>
                      <a:gd name="connsiteX11" fmla="*/ 535972 w 695574"/>
                      <a:gd name="connsiteY11" fmla="*/ 363177 h 618236"/>
                      <a:gd name="connsiteX12" fmla="*/ 453046 w 695574"/>
                      <a:gd name="connsiteY12" fmla="*/ 377008 h 618236"/>
                      <a:gd name="connsiteX13" fmla="*/ 398315 w 695574"/>
                      <a:gd name="connsiteY13" fmla="*/ 373687 h 618236"/>
                      <a:gd name="connsiteX14" fmla="*/ 430795 w 695574"/>
                      <a:gd name="connsiteY14" fmla="*/ 388047 h 618236"/>
                      <a:gd name="connsiteX15" fmla="*/ 517027 w 695574"/>
                      <a:gd name="connsiteY15" fmla="*/ 454432 h 618236"/>
                      <a:gd name="connsiteX16" fmla="*/ 607294 w 695574"/>
                      <a:gd name="connsiteY16" fmla="*/ 615675 h 618236"/>
                      <a:gd name="connsiteX17" fmla="*/ 606947 w 695574"/>
                      <a:gd name="connsiteY17" fmla="*/ 617889 h 618236"/>
                      <a:gd name="connsiteX18" fmla="*/ 604733 w 695574"/>
                      <a:gd name="connsiteY18" fmla="*/ 618236 h 618236"/>
                      <a:gd name="connsiteX19" fmla="*/ 443490 w 695574"/>
                      <a:gd name="connsiteY19" fmla="*/ 527968 h 618236"/>
                      <a:gd name="connsiteX20" fmla="*/ 359320 w 695574"/>
                      <a:gd name="connsiteY20" fmla="*/ 401508 h 618236"/>
                      <a:gd name="connsiteX21" fmla="*/ 357976 w 695574"/>
                      <a:gd name="connsiteY21" fmla="*/ 393843 h 618236"/>
                      <a:gd name="connsiteX22" fmla="*/ 346341 w 695574"/>
                      <a:gd name="connsiteY22" fmla="*/ 398662 h 618236"/>
                      <a:gd name="connsiteX23" fmla="*/ 337402 w 695574"/>
                      <a:gd name="connsiteY23" fmla="*/ 394960 h 618236"/>
                      <a:gd name="connsiteX24" fmla="*/ 336254 w 695574"/>
                      <a:gd name="connsiteY24" fmla="*/ 401508 h 618236"/>
                      <a:gd name="connsiteX25" fmla="*/ 252084 w 695574"/>
                      <a:gd name="connsiteY25" fmla="*/ 527968 h 618236"/>
                      <a:gd name="connsiteX26" fmla="*/ 90841 w 695574"/>
                      <a:gd name="connsiteY26" fmla="*/ 618236 h 618236"/>
                      <a:gd name="connsiteX27" fmla="*/ 88627 w 695574"/>
                      <a:gd name="connsiteY27" fmla="*/ 617889 h 618236"/>
                      <a:gd name="connsiteX28" fmla="*/ 88280 w 695574"/>
                      <a:gd name="connsiteY28" fmla="*/ 615675 h 618236"/>
                      <a:gd name="connsiteX29" fmla="*/ 178547 w 695574"/>
                      <a:gd name="connsiteY29" fmla="*/ 454432 h 618236"/>
                      <a:gd name="connsiteX30" fmla="*/ 264779 w 695574"/>
                      <a:gd name="connsiteY30" fmla="*/ 388047 h 618236"/>
                      <a:gd name="connsiteX31" fmla="*/ 297259 w 695574"/>
                      <a:gd name="connsiteY31" fmla="*/ 373687 h 618236"/>
                      <a:gd name="connsiteX32" fmla="*/ 242528 w 695574"/>
                      <a:gd name="connsiteY32" fmla="*/ 377008 h 618236"/>
                      <a:gd name="connsiteX33" fmla="*/ 159602 w 695574"/>
                      <a:gd name="connsiteY33" fmla="*/ 363177 h 618236"/>
                      <a:gd name="connsiteX34" fmla="*/ 807 w 695574"/>
                      <a:gd name="connsiteY34" fmla="*/ 268670 h 618236"/>
                      <a:gd name="connsiteX35" fmla="*/ 0 w 695574"/>
                      <a:gd name="connsiteY35" fmla="*/ 266579 h 618236"/>
                      <a:gd name="connsiteX36" fmla="*/ 1744 w 695574"/>
                      <a:gd name="connsiteY36" fmla="*/ 265171 h 618236"/>
                      <a:gd name="connsiteX37" fmla="*/ 78648 w 695574"/>
                      <a:gd name="connsiteY37" fmla="*/ 248349 h 618236"/>
                      <a:gd name="connsiteX38" fmla="*/ 186519 w 695574"/>
                      <a:gd name="connsiteY38" fmla="*/ 262724 h 618236"/>
                      <a:gd name="connsiteX39" fmla="*/ 287125 w 695574"/>
                      <a:gd name="connsiteY39" fmla="*/ 304210 h 618236"/>
                      <a:gd name="connsiteX40" fmla="*/ 320314 w 695574"/>
                      <a:gd name="connsiteY40" fmla="*/ 328455 h 618236"/>
                      <a:gd name="connsiteX41" fmla="*/ 326035 w 695574"/>
                      <a:gd name="connsiteY41" fmla="*/ 326085 h 618236"/>
                      <a:gd name="connsiteX42" fmla="*/ 310947 w 695574"/>
                      <a:gd name="connsiteY42" fmla="*/ 287081 h 618236"/>
                      <a:gd name="connsiteX43" fmla="*/ 296913 w 695574"/>
                      <a:gd name="connsiteY43" fmla="*/ 179165 h 618236"/>
                      <a:gd name="connsiteX44" fmla="*/ 347100 w 695574"/>
                      <a:gd name="connsiteY44" fmla="*/ 1320 h 61823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</a:cxnLst>
                    <a:rect l="l" t="t" r="r" b="b"/>
                    <a:pathLst>
                      <a:path w="695574" h="618236">
                        <a:moveTo>
                          <a:pt x="348911" y="0"/>
                        </a:moveTo>
                        <a:lnTo>
                          <a:pt x="350722" y="1320"/>
                        </a:lnTo>
                        <a:cubicBezTo>
                          <a:pt x="380215" y="30621"/>
                          <a:pt x="400909" y="99217"/>
                          <a:pt x="400909" y="179165"/>
                        </a:cubicBezTo>
                        <a:cubicBezTo>
                          <a:pt x="400909" y="219140"/>
                          <a:pt x="395735" y="256276"/>
                          <a:pt x="386875" y="287081"/>
                        </a:cubicBezTo>
                        <a:lnTo>
                          <a:pt x="371077" y="327920"/>
                        </a:lnTo>
                        <a:lnTo>
                          <a:pt x="374214" y="329220"/>
                        </a:lnTo>
                        <a:lnTo>
                          <a:pt x="408449" y="304210"/>
                        </a:lnTo>
                        <a:cubicBezTo>
                          <a:pt x="435911" y="287679"/>
                          <a:pt x="470443" y="273070"/>
                          <a:pt x="509055" y="262724"/>
                        </a:cubicBezTo>
                        <a:cubicBezTo>
                          <a:pt x="586279" y="242032"/>
                          <a:pt x="657894" y="244267"/>
                          <a:pt x="693830" y="265171"/>
                        </a:cubicBezTo>
                        <a:lnTo>
                          <a:pt x="695574" y="266579"/>
                        </a:lnTo>
                        <a:lnTo>
                          <a:pt x="694767" y="268670"/>
                        </a:lnTo>
                        <a:cubicBezTo>
                          <a:pt x="674098" y="304742"/>
                          <a:pt x="613195" y="342485"/>
                          <a:pt x="535972" y="363177"/>
                        </a:cubicBezTo>
                        <a:cubicBezTo>
                          <a:pt x="507012" y="370936"/>
                          <a:pt x="478842" y="375472"/>
                          <a:pt x="453046" y="377008"/>
                        </a:cubicBezTo>
                        <a:lnTo>
                          <a:pt x="398315" y="373687"/>
                        </a:lnTo>
                        <a:lnTo>
                          <a:pt x="430795" y="388047"/>
                        </a:lnTo>
                        <a:cubicBezTo>
                          <a:pt x="458843" y="403565"/>
                          <a:pt x="488760" y="426166"/>
                          <a:pt x="517027" y="454432"/>
                        </a:cubicBezTo>
                        <a:cubicBezTo>
                          <a:pt x="573558" y="510964"/>
                          <a:pt x="607430" y="574101"/>
                          <a:pt x="607294" y="615675"/>
                        </a:cubicBezTo>
                        <a:lnTo>
                          <a:pt x="606947" y="617889"/>
                        </a:lnTo>
                        <a:lnTo>
                          <a:pt x="604733" y="618236"/>
                        </a:lnTo>
                        <a:cubicBezTo>
                          <a:pt x="563160" y="618371"/>
                          <a:pt x="500022" y="584500"/>
                          <a:pt x="443490" y="527968"/>
                        </a:cubicBezTo>
                        <a:cubicBezTo>
                          <a:pt x="401091" y="485569"/>
                          <a:pt x="371439" y="439454"/>
                          <a:pt x="359320" y="401508"/>
                        </a:cubicBezTo>
                        <a:lnTo>
                          <a:pt x="357976" y="393843"/>
                        </a:lnTo>
                        <a:lnTo>
                          <a:pt x="346341" y="398662"/>
                        </a:lnTo>
                        <a:lnTo>
                          <a:pt x="337402" y="394960"/>
                        </a:lnTo>
                        <a:lnTo>
                          <a:pt x="336254" y="401508"/>
                        </a:lnTo>
                        <a:cubicBezTo>
                          <a:pt x="324135" y="439454"/>
                          <a:pt x="294483" y="485569"/>
                          <a:pt x="252084" y="527968"/>
                        </a:cubicBezTo>
                        <a:cubicBezTo>
                          <a:pt x="195552" y="584500"/>
                          <a:pt x="132414" y="618371"/>
                          <a:pt x="90841" y="618236"/>
                        </a:cubicBezTo>
                        <a:lnTo>
                          <a:pt x="88627" y="617889"/>
                        </a:lnTo>
                        <a:lnTo>
                          <a:pt x="88280" y="615675"/>
                        </a:lnTo>
                        <a:cubicBezTo>
                          <a:pt x="88144" y="574101"/>
                          <a:pt x="122016" y="510964"/>
                          <a:pt x="178547" y="454432"/>
                        </a:cubicBezTo>
                        <a:cubicBezTo>
                          <a:pt x="206814" y="426166"/>
                          <a:pt x="236731" y="403565"/>
                          <a:pt x="264779" y="388047"/>
                        </a:cubicBezTo>
                        <a:lnTo>
                          <a:pt x="297259" y="373687"/>
                        </a:lnTo>
                        <a:lnTo>
                          <a:pt x="242528" y="377008"/>
                        </a:lnTo>
                        <a:cubicBezTo>
                          <a:pt x="216732" y="375472"/>
                          <a:pt x="188562" y="370936"/>
                          <a:pt x="159602" y="363177"/>
                        </a:cubicBezTo>
                        <a:cubicBezTo>
                          <a:pt x="82379" y="342485"/>
                          <a:pt x="21476" y="304742"/>
                          <a:pt x="807" y="268670"/>
                        </a:cubicBezTo>
                        <a:lnTo>
                          <a:pt x="0" y="266579"/>
                        </a:lnTo>
                        <a:lnTo>
                          <a:pt x="1744" y="265171"/>
                        </a:lnTo>
                        <a:cubicBezTo>
                          <a:pt x="19712" y="254719"/>
                          <a:pt x="46600" y="248935"/>
                          <a:pt x="78648" y="248349"/>
                        </a:cubicBezTo>
                        <a:cubicBezTo>
                          <a:pt x="110697" y="247764"/>
                          <a:pt x="147907" y="252378"/>
                          <a:pt x="186519" y="262724"/>
                        </a:cubicBezTo>
                        <a:cubicBezTo>
                          <a:pt x="225131" y="273070"/>
                          <a:pt x="259663" y="287679"/>
                          <a:pt x="287125" y="304210"/>
                        </a:cubicBezTo>
                        <a:lnTo>
                          <a:pt x="320314" y="328455"/>
                        </a:lnTo>
                        <a:lnTo>
                          <a:pt x="326035" y="326085"/>
                        </a:lnTo>
                        <a:lnTo>
                          <a:pt x="310947" y="287081"/>
                        </a:lnTo>
                        <a:cubicBezTo>
                          <a:pt x="302087" y="256276"/>
                          <a:pt x="296913" y="219140"/>
                          <a:pt x="296913" y="179165"/>
                        </a:cubicBezTo>
                        <a:cubicBezTo>
                          <a:pt x="296913" y="99217"/>
                          <a:pt x="317607" y="30621"/>
                          <a:pt x="347100" y="1320"/>
                        </a:cubicBezTo>
                        <a:close/>
                      </a:path>
                    </a:pathLst>
                  </a:custGeom>
                  <a:solidFill>
                    <a:srgbClr val="FFFFCC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8" name="楕円 187">
                    <a:extLst>
                      <a:ext uri="{FF2B5EF4-FFF2-40B4-BE49-F238E27FC236}">
                        <a16:creationId xmlns:a16="http://schemas.microsoft.com/office/drawing/2014/main" id="{DD4119D9-B4FA-4B02-B267-CE4F2E8722D7}"/>
                      </a:ext>
                    </a:extLst>
                  </p:cNvPr>
                  <p:cNvSpPr/>
                  <p:nvPr/>
                </p:nvSpPr>
                <p:spPr>
                  <a:xfrm>
                    <a:off x="854842" y="2819912"/>
                    <a:ext cx="100040" cy="100040"/>
                  </a:xfrm>
                  <a:prstGeom prst="ellipse">
                    <a:avLst/>
                  </a:prstGeom>
                  <a:solidFill>
                    <a:srgbClr val="FFFF99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81" name="グループ化 180">
                  <a:extLst>
                    <a:ext uri="{FF2B5EF4-FFF2-40B4-BE49-F238E27FC236}">
                      <a16:creationId xmlns:a16="http://schemas.microsoft.com/office/drawing/2014/main" id="{B6CE1E8A-44B8-41D0-AA28-80EE5BADAAE1}"/>
                    </a:ext>
                  </a:extLst>
                </p:cNvPr>
                <p:cNvGrpSpPr/>
                <p:nvPr/>
              </p:nvGrpSpPr>
              <p:grpSpPr>
                <a:xfrm>
                  <a:off x="2870163" y="2649528"/>
                  <a:ext cx="292410" cy="259898"/>
                  <a:chOff x="558521" y="2507017"/>
                  <a:chExt cx="695574" cy="618236"/>
                </a:xfrm>
              </p:grpSpPr>
              <p:sp>
                <p:nvSpPr>
                  <p:cNvPr id="185" name="フリーフォーム: 図形 184">
                    <a:extLst>
                      <a:ext uri="{FF2B5EF4-FFF2-40B4-BE49-F238E27FC236}">
                        <a16:creationId xmlns:a16="http://schemas.microsoft.com/office/drawing/2014/main" id="{F1108060-AFBB-4336-B9DC-D4B1C85B4DEB}"/>
                      </a:ext>
                    </a:extLst>
                  </p:cNvPr>
                  <p:cNvSpPr/>
                  <p:nvPr/>
                </p:nvSpPr>
                <p:spPr>
                  <a:xfrm>
                    <a:off x="558521" y="2507017"/>
                    <a:ext cx="695574" cy="618236"/>
                  </a:xfrm>
                  <a:custGeom>
                    <a:avLst/>
                    <a:gdLst>
                      <a:gd name="connsiteX0" fmla="*/ 348911 w 695574"/>
                      <a:gd name="connsiteY0" fmla="*/ 0 h 618236"/>
                      <a:gd name="connsiteX1" fmla="*/ 350722 w 695574"/>
                      <a:gd name="connsiteY1" fmla="*/ 1320 h 618236"/>
                      <a:gd name="connsiteX2" fmla="*/ 400909 w 695574"/>
                      <a:gd name="connsiteY2" fmla="*/ 179165 h 618236"/>
                      <a:gd name="connsiteX3" fmla="*/ 386875 w 695574"/>
                      <a:gd name="connsiteY3" fmla="*/ 287081 h 618236"/>
                      <a:gd name="connsiteX4" fmla="*/ 371077 w 695574"/>
                      <a:gd name="connsiteY4" fmla="*/ 327920 h 618236"/>
                      <a:gd name="connsiteX5" fmla="*/ 374214 w 695574"/>
                      <a:gd name="connsiteY5" fmla="*/ 329220 h 618236"/>
                      <a:gd name="connsiteX6" fmla="*/ 408449 w 695574"/>
                      <a:gd name="connsiteY6" fmla="*/ 304210 h 618236"/>
                      <a:gd name="connsiteX7" fmla="*/ 509055 w 695574"/>
                      <a:gd name="connsiteY7" fmla="*/ 262724 h 618236"/>
                      <a:gd name="connsiteX8" fmla="*/ 693830 w 695574"/>
                      <a:gd name="connsiteY8" fmla="*/ 265171 h 618236"/>
                      <a:gd name="connsiteX9" fmla="*/ 695574 w 695574"/>
                      <a:gd name="connsiteY9" fmla="*/ 266579 h 618236"/>
                      <a:gd name="connsiteX10" fmla="*/ 694767 w 695574"/>
                      <a:gd name="connsiteY10" fmla="*/ 268670 h 618236"/>
                      <a:gd name="connsiteX11" fmla="*/ 535972 w 695574"/>
                      <a:gd name="connsiteY11" fmla="*/ 363177 h 618236"/>
                      <a:gd name="connsiteX12" fmla="*/ 453046 w 695574"/>
                      <a:gd name="connsiteY12" fmla="*/ 377008 h 618236"/>
                      <a:gd name="connsiteX13" fmla="*/ 398315 w 695574"/>
                      <a:gd name="connsiteY13" fmla="*/ 373687 h 618236"/>
                      <a:gd name="connsiteX14" fmla="*/ 430795 w 695574"/>
                      <a:gd name="connsiteY14" fmla="*/ 388047 h 618236"/>
                      <a:gd name="connsiteX15" fmla="*/ 517027 w 695574"/>
                      <a:gd name="connsiteY15" fmla="*/ 454432 h 618236"/>
                      <a:gd name="connsiteX16" fmla="*/ 607294 w 695574"/>
                      <a:gd name="connsiteY16" fmla="*/ 615675 h 618236"/>
                      <a:gd name="connsiteX17" fmla="*/ 606947 w 695574"/>
                      <a:gd name="connsiteY17" fmla="*/ 617889 h 618236"/>
                      <a:gd name="connsiteX18" fmla="*/ 604733 w 695574"/>
                      <a:gd name="connsiteY18" fmla="*/ 618236 h 618236"/>
                      <a:gd name="connsiteX19" fmla="*/ 443490 w 695574"/>
                      <a:gd name="connsiteY19" fmla="*/ 527968 h 618236"/>
                      <a:gd name="connsiteX20" fmla="*/ 359320 w 695574"/>
                      <a:gd name="connsiteY20" fmla="*/ 401508 h 618236"/>
                      <a:gd name="connsiteX21" fmla="*/ 357976 w 695574"/>
                      <a:gd name="connsiteY21" fmla="*/ 393843 h 618236"/>
                      <a:gd name="connsiteX22" fmla="*/ 346341 w 695574"/>
                      <a:gd name="connsiteY22" fmla="*/ 398662 h 618236"/>
                      <a:gd name="connsiteX23" fmla="*/ 337402 w 695574"/>
                      <a:gd name="connsiteY23" fmla="*/ 394960 h 618236"/>
                      <a:gd name="connsiteX24" fmla="*/ 336254 w 695574"/>
                      <a:gd name="connsiteY24" fmla="*/ 401508 h 618236"/>
                      <a:gd name="connsiteX25" fmla="*/ 252084 w 695574"/>
                      <a:gd name="connsiteY25" fmla="*/ 527968 h 618236"/>
                      <a:gd name="connsiteX26" fmla="*/ 90841 w 695574"/>
                      <a:gd name="connsiteY26" fmla="*/ 618236 h 618236"/>
                      <a:gd name="connsiteX27" fmla="*/ 88627 w 695574"/>
                      <a:gd name="connsiteY27" fmla="*/ 617889 h 618236"/>
                      <a:gd name="connsiteX28" fmla="*/ 88280 w 695574"/>
                      <a:gd name="connsiteY28" fmla="*/ 615675 h 618236"/>
                      <a:gd name="connsiteX29" fmla="*/ 178547 w 695574"/>
                      <a:gd name="connsiteY29" fmla="*/ 454432 h 618236"/>
                      <a:gd name="connsiteX30" fmla="*/ 264779 w 695574"/>
                      <a:gd name="connsiteY30" fmla="*/ 388047 h 618236"/>
                      <a:gd name="connsiteX31" fmla="*/ 297259 w 695574"/>
                      <a:gd name="connsiteY31" fmla="*/ 373687 h 618236"/>
                      <a:gd name="connsiteX32" fmla="*/ 242528 w 695574"/>
                      <a:gd name="connsiteY32" fmla="*/ 377008 h 618236"/>
                      <a:gd name="connsiteX33" fmla="*/ 159602 w 695574"/>
                      <a:gd name="connsiteY33" fmla="*/ 363177 h 618236"/>
                      <a:gd name="connsiteX34" fmla="*/ 807 w 695574"/>
                      <a:gd name="connsiteY34" fmla="*/ 268670 h 618236"/>
                      <a:gd name="connsiteX35" fmla="*/ 0 w 695574"/>
                      <a:gd name="connsiteY35" fmla="*/ 266579 h 618236"/>
                      <a:gd name="connsiteX36" fmla="*/ 1744 w 695574"/>
                      <a:gd name="connsiteY36" fmla="*/ 265171 h 618236"/>
                      <a:gd name="connsiteX37" fmla="*/ 78648 w 695574"/>
                      <a:gd name="connsiteY37" fmla="*/ 248349 h 618236"/>
                      <a:gd name="connsiteX38" fmla="*/ 186519 w 695574"/>
                      <a:gd name="connsiteY38" fmla="*/ 262724 h 618236"/>
                      <a:gd name="connsiteX39" fmla="*/ 287125 w 695574"/>
                      <a:gd name="connsiteY39" fmla="*/ 304210 h 618236"/>
                      <a:gd name="connsiteX40" fmla="*/ 320314 w 695574"/>
                      <a:gd name="connsiteY40" fmla="*/ 328455 h 618236"/>
                      <a:gd name="connsiteX41" fmla="*/ 326035 w 695574"/>
                      <a:gd name="connsiteY41" fmla="*/ 326085 h 618236"/>
                      <a:gd name="connsiteX42" fmla="*/ 310947 w 695574"/>
                      <a:gd name="connsiteY42" fmla="*/ 287081 h 618236"/>
                      <a:gd name="connsiteX43" fmla="*/ 296913 w 695574"/>
                      <a:gd name="connsiteY43" fmla="*/ 179165 h 618236"/>
                      <a:gd name="connsiteX44" fmla="*/ 347100 w 695574"/>
                      <a:gd name="connsiteY44" fmla="*/ 1320 h 61823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</a:cxnLst>
                    <a:rect l="l" t="t" r="r" b="b"/>
                    <a:pathLst>
                      <a:path w="695574" h="618236">
                        <a:moveTo>
                          <a:pt x="348911" y="0"/>
                        </a:moveTo>
                        <a:lnTo>
                          <a:pt x="350722" y="1320"/>
                        </a:lnTo>
                        <a:cubicBezTo>
                          <a:pt x="380215" y="30621"/>
                          <a:pt x="400909" y="99217"/>
                          <a:pt x="400909" y="179165"/>
                        </a:cubicBezTo>
                        <a:cubicBezTo>
                          <a:pt x="400909" y="219140"/>
                          <a:pt x="395735" y="256276"/>
                          <a:pt x="386875" y="287081"/>
                        </a:cubicBezTo>
                        <a:lnTo>
                          <a:pt x="371077" y="327920"/>
                        </a:lnTo>
                        <a:lnTo>
                          <a:pt x="374214" y="329220"/>
                        </a:lnTo>
                        <a:lnTo>
                          <a:pt x="408449" y="304210"/>
                        </a:lnTo>
                        <a:cubicBezTo>
                          <a:pt x="435911" y="287679"/>
                          <a:pt x="470443" y="273070"/>
                          <a:pt x="509055" y="262724"/>
                        </a:cubicBezTo>
                        <a:cubicBezTo>
                          <a:pt x="586279" y="242032"/>
                          <a:pt x="657894" y="244267"/>
                          <a:pt x="693830" y="265171"/>
                        </a:cubicBezTo>
                        <a:lnTo>
                          <a:pt x="695574" y="266579"/>
                        </a:lnTo>
                        <a:lnTo>
                          <a:pt x="694767" y="268670"/>
                        </a:lnTo>
                        <a:cubicBezTo>
                          <a:pt x="674098" y="304742"/>
                          <a:pt x="613195" y="342485"/>
                          <a:pt x="535972" y="363177"/>
                        </a:cubicBezTo>
                        <a:cubicBezTo>
                          <a:pt x="507012" y="370936"/>
                          <a:pt x="478842" y="375472"/>
                          <a:pt x="453046" y="377008"/>
                        </a:cubicBezTo>
                        <a:lnTo>
                          <a:pt x="398315" y="373687"/>
                        </a:lnTo>
                        <a:lnTo>
                          <a:pt x="430795" y="388047"/>
                        </a:lnTo>
                        <a:cubicBezTo>
                          <a:pt x="458843" y="403565"/>
                          <a:pt x="488760" y="426166"/>
                          <a:pt x="517027" y="454432"/>
                        </a:cubicBezTo>
                        <a:cubicBezTo>
                          <a:pt x="573558" y="510964"/>
                          <a:pt x="607430" y="574101"/>
                          <a:pt x="607294" y="615675"/>
                        </a:cubicBezTo>
                        <a:lnTo>
                          <a:pt x="606947" y="617889"/>
                        </a:lnTo>
                        <a:lnTo>
                          <a:pt x="604733" y="618236"/>
                        </a:lnTo>
                        <a:cubicBezTo>
                          <a:pt x="563160" y="618371"/>
                          <a:pt x="500022" y="584500"/>
                          <a:pt x="443490" y="527968"/>
                        </a:cubicBezTo>
                        <a:cubicBezTo>
                          <a:pt x="401091" y="485569"/>
                          <a:pt x="371439" y="439454"/>
                          <a:pt x="359320" y="401508"/>
                        </a:cubicBezTo>
                        <a:lnTo>
                          <a:pt x="357976" y="393843"/>
                        </a:lnTo>
                        <a:lnTo>
                          <a:pt x="346341" y="398662"/>
                        </a:lnTo>
                        <a:lnTo>
                          <a:pt x="337402" y="394960"/>
                        </a:lnTo>
                        <a:lnTo>
                          <a:pt x="336254" y="401508"/>
                        </a:lnTo>
                        <a:cubicBezTo>
                          <a:pt x="324135" y="439454"/>
                          <a:pt x="294483" y="485569"/>
                          <a:pt x="252084" y="527968"/>
                        </a:cubicBezTo>
                        <a:cubicBezTo>
                          <a:pt x="195552" y="584500"/>
                          <a:pt x="132414" y="618371"/>
                          <a:pt x="90841" y="618236"/>
                        </a:cubicBezTo>
                        <a:lnTo>
                          <a:pt x="88627" y="617889"/>
                        </a:lnTo>
                        <a:lnTo>
                          <a:pt x="88280" y="615675"/>
                        </a:lnTo>
                        <a:cubicBezTo>
                          <a:pt x="88144" y="574101"/>
                          <a:pt x="122016" y="510964"/>
                          <a:pt x="178547" y="454432"/>
                        </a:cubicBezTo>
                        <a:cubicBezTo>
                          <a:pt x="206814" y="426166"/>
                          <a:pt x="236731" y="403565"/>
                          <a:pt x="264779" y="388047"/>
                        </a:cubicBezTo>
                        <a:lnTo>
                          <a:pt x="297259" y="373687"/>
                        </a:lnTo>
                        <a:lnTo>
                          <a:pt x="242528" y="377008"/>
                        </a:lnTo>
                        <a:cubicBezTo>
                          <a:pt x="216732" y="375472"/>
                          <a:pt x="188562" y="370936"/>
                          <a:pt x="159602" y="363177"/>
                        </a:cubicBezTo>
                        <a:cubicBezTo>
                          <a:pt x="82379" y="342485"/>
                          <a:pt x="21476" y="304742"/>
                          <a:pt x="807" y="268670"/>
                        </a:cubicBezTo>
                        <a:lnTo>
                          <a:pt x="0" y="266579"/>
                        </a:lnTo>
                        <a:lnTo>
                          <a:pt x="1744" y="265171"/>
                        </a:lnTo>
                        <a:cubicBezTo>
                          <a:pt x="19712" y="254719"/>
                          <a:pt x="46600" y="248935"/>
                          <a:pt x="78648" y="248349"/>
                        </a:cubicBezTo>
                        <a:cubicBezTo>
                          <a:pt x="110697" y="247764"/>
                          <a:pt x="147907" y="252378"/>
                          <a:pt x="186519" y="262724"/>
                        </a:cubicBezTo>
                        <a:cubicBezTo>
                          <a:pt x="225131" y="273070"/>
                          <a:pt x="259663" y="287679"/>
                          <a:pt x="287125" y="304210"/>
                        </a:cubicBezTo>
                        <a:lnTo>
                          <a:pt x="320314" y="328455"/>
                        </a:lnTo>
                        <a:lnTo>
                          <a:pt x="326035" y="326085"/>
                        </a:lnTo>
                        <a:lnTo>
                          <a:pt x="310947" y="287081"/>
                        </a:lnTo>
                        <a:cubicBezTo>
                          <a:pt x="302087" y="256276"/>
                          <a:pt x="296913" y="219140"/>
                          <a:pt x="296913" y="179165"/>
                        </a:cubicBezTo>
                        <a:cubicBezTo>
                          <a:pt x="296913" y="99217"/>
                          <a:pt x="317607" y="30621"/>
                          <a:pt x="347100" y="1320"/>
                        </a:cubicBezTo>
                        <a:close/>
                      </a:path>
                    </a:pathLst>
                  </a:custGeom>
                  <a:solidFill>
                    <a:srgbClr val="FFFFCC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6" name="楕円 185">
                    <a:extLst>
                      <a:ext uri="{FF2B5EF4-FFF2-40B4-BE49-F238E27FC236}">
                        <a16:creationId xmlns:a16="http://schemas.microsoft.com/office/drawing/2014/main" id="{B533BE17-B621-4450-98DF-DBAD54491681}"/>
                      </a:ext>
                    </a:extLst>
                  </p:cNvPr>
                  <p:cNvSpPr/>
                  <p:nvPr/>
                </p:nvSpPr>
                <p:spPr>
                  <a:xfrm>
                    <a:off x="854842" y="2819912"/>
                    <a:ext cx="100040" cy="100040"/>
                  </a:xfrm>
                  <a:prstGeom prst="ellipse">
                    <a:avLst/>
                  </a:prstGeom>
                  <a:solidFill>
                    <a:srgbClr val="FFFF99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82" name="グループ化 181">
                  <a:extLst>
                    <a:ext uri="{FF2B5EF4-FFF2-40B4-BE49-F238E27FC236}">
                      <a16:creationId xmlns:a16="http://schemas.microsoft.com/office/drawing/2014/main" id="{D547C38F-290D-4284-8503-2D42248D5F2E}"/>
                    </a:ext>
                  </a:extLst>
                </p:cNvPr>
                <p:cNvGrpSpPr/>
                <p:nvPr/>
              </p:nvGrpSpPr>
              <p:grpSpPr>
                <a:xfrm>
                  <a:off x="2573041" y="2730529"/>
                  <a:ext cx="292410" cy="259898"/>
                  <a:chOff x="558521" y="2507017"/>
                  <a:chExt cx="695574" cy="618236"/>
                </a:xfrm>
              </p:grpSpPr>
              <p:sp>
                <p:nvSpPr>
                  <p:cNvPr id="183" name="フリーフォーム: 図形 182">
                    <a:extLst>
                      <a:ext uri="{FF2B5EF4-FFF2-40B4-BE49-F238E27FC236}">
                        <a16:creationId xmlns:a16="http://schemas.microsoft.com/office/drawing/2014/main" id="{C4ABE83F-9AA6-4F81-A80D-51AF20BF602D}"/>
                      </a:ext>
                    </a:extLst>
                  </p:cNvPr>
                  <p:cNvSpPr/>
                  <p:nvPr/>
                </p:nvSpPr>
                <p:spPr>
                  <a:xfrm>
                    <a:off x="558521" y="2507017"/>
                    <a:ext cx="695574" cy="618236"/>
                  </a:xfrm>
                  <a:custGeom>
                    <a:avLst/>
                    <a:gdLst>
                      <a:gd name="connsiteX0" fmla="*/ 348911 w 695574"/>
                      <a:gd name="connsiteY0" fmla="*/ 0 h 618236"/>
                      <a:gd name="connsiteX1" fmla="*/ 350722 w 695574"/>
                      <a:gd name="connsiteY1" fmla="*/ 1320 h 618236"/>
                      <a:gd name="connsiteX2" fmla="*/ 400909 w 695574"/>
                      <a:gd name="connsiteY2" fmla="*/ 179165 h 618236"/>
                      <a:gd name="connsiteX3" fmla="*/ 386875 w 695574"/>
                      <a:gd name="connsiteY3" fmla="*/ 287081 h 618236"/>
                      <a:gd name="connsiteX4" fmla="*/ 371077 w 695574"/>
                      <a:gd name="connsiteY4" fmla="*/ 327920 h 618236"/>
                      <a:gd name="connsiteX5" fmla="*/ 374214 w 695574"/>
                      <a:gd name="connsiteY5" fmla="*/ 329220 h 618236"/>
                      <a:gd name="connsiteX6" fmla="*/ 408449 w 695574"/>
                      <a:gd name="connsiteY6" fmla="*/ 304210 h 618236"/>
                      <a:gd name="connsiteX7" fmla="*/ 509055 w 695574"/>
                      <a:gd name="connsiteY7" fmla="*/ 262724 h 618236"/>
                      <a:gd name="connsiteX8" fmla="*/ 693830 w 695574"/>
                      <a:gd name="connsiteY8" fmla="*/ 265171 h 618236"/>
                      <a:gd name="connsiteX9" fmla="*/ 695574 w 695574"/>
                      <a:gd name="connsiteY9" fmla="*/ 266579 h 618236"/>
                      <a:gd name="connsiteX10" fmla="*/ 694767 w 695574"/>
                      <a:gd name="connsiteY10" fmla="*/ 268670 h 618236"/>
                      <a:gd name="connsiteX11" fmla="*/ 535972 w 695574"/>
                      <a:gd name="connsiteY11" fmla="*/ 363177 h 618236"/>
                      <a:gd name="connsiteX12" fmla="*/ 453046 w 695574"/>
                      <a:gd name="connsiteY12" fmla="*/ 377008 h 618236"/>
                      <a:gd name="connsiteX13" fmla="*/ 398315 w 695574"/>
                      <a:gd name="connsiteY13" fmla="*/ 373687 h 618236"/>
                      <a:gd name="connsiteX14" fmla="*/ 430795 w 695574"/>
                      <a:gd name="connsiteY14" fmla="*/ 388047 h 618236"/>
                      <a:gd name="connsiteX15" fmla="*/ 517027 w 695574"/>
                      <a:gd name="connsiteY15" fmla="*/ 454432 h 618236"/>
                      <a:gd name="connsiteX16" fmla="*/ 607294 w 695574"/>
                      <a:gd name="connsiteY16" fmla="*/ 615675 h 618236"/>
                      <a:gd name="connsiteX17" fmla="*/ 606947 w 695574"/>
                      <a:gd name="connsiteY17" fmla="*/ 617889 h 618236"/>
                      <a:gd name="connsiteX18" fmla="*/ 604733 w 695574"/>
                      <a:gd name="connsiteY18" fmla="*/ 618236 h 618236"/>
                      <a:gd name="connsiteX19" fmla="*/ 443490 w 695574"/>
                      <a:gd name="connsiteY19" fmla="*/ 527968 h 618236"/>
                      <a:gd name="connsiteX20" fmla="*/ 359320 w 695574"/>
                      <a:gd name="connsiteY20" fmla="*/ 401508 h 618236"/>
                      <a:gd name="connsiteX21" fmla="*/ 357976 w 695574"/>
                      <a:gd name="connsiteY21" fmla="*/ 393843 h 618236"/>
                      <a:gd name="connsiteX22" fmla="*/ 346341 w 695574"/>
                      <a:gd name="connsiteY22" fmla="*/ 398662 h 618236"/>
                      <a:gd name="connsiteX23" fmla="*/ 337402 w 695574"/>
                      <a:gd name="connsiteY23" fmla="*/ 394960 h 618236"/>
                      <a:gd name="connsiteX24" fmla="*/ 336254 w 695574"/>
                      <a:gd name="connsiteY24" fmla="*/ 401508 h 618236"/>
                      <a:gd name="connsiteX25" fmla="*/ 252084 w 695574"/>
                      <a:gd name="connsiteY25" fmla="*/ 527968 h 618236"/>
                      <a:gd name="connsiteX26" fmla="*/ 90841 w 695574"/>
                      <a:gd name="connsiteY26" fmla="*/ 618236 h 618236"/>
                      <a:gd name="connsiteX27" fmla="*/ 88627 w 695574"/>
                      <a:gd name="connsiteY27" fmla="*/ 617889 h 618236"/>
                      <a:gd name="connsiteX28" fmla="*/ 88280 w 695574"/>
                      <a:gd name="connsiteY28" fmla="*/ 615675 h 618236"/>
                      <a:gd name="connsiteX29" fmla="*/ 178547 w 695574"/>
                      <a:gd name="connsiteY29" fmla="*/ 454432 h 618236"/>
                      <a:gd name="connsiteX30" fmla="*/ 264779 w 695574"/>
                      <a:gd name="connsiteY30" fmla="*/ 388047 h 618236"/>
                      <a:gd name="connsiteX31" fmla="*/ 297259 w 695574"/>
                      <a:gd name="connsiteY31" fmla="*/ 373687 h 618236"/>
                      <a:gd name="connsiteX32" fmla="*/ 242528 w 695574"/>
                      <a:gd name="connsiteY32" fmla="*/ 377008 h 618236"/>
                      <a:gd name="connsiteX33" fmla="*/ 159602 w 695574"/>
                      <a:gd name="connsiteY33" fmla="*/ 363177 h 618236"/>
                      <a:gd name="connsiteX34" fmla="*/ 807 w 695574"/>
                      <a:gd name="connsiteY34" fmla="*/ 268670 h 618236"/>
                      <a:gd name="connsiteX35" fmla="*/ 0 w 695574"/>
                      <a:gd name="connsiteY35" fmla="*/ 266579 h 618236"/>
                      <a:gd name="connsiteX36" fmla="*/ 1744 w 695574"/>
                      <a:gd name="connsiteY36" fmla="*/ 265171 h 618236"/>
                      <a:gd name="connsiteX37" fmla="*/ 78648 w 695574"/>
                      <a:gd name="connsiteY37" fmla="*/ 248349 h 618236"/>
                      <a:gd name="connsiteX38" fmla="*/ 186519 w 695574"/>
                      <a:gd name="connsiteY38" fmla="*/ 262724 h 618236"/>
                      <a:gd name="connsiteX39" fmla="*/ 287125 w 695574"/>
                      <a:gd name="connsiteY39" fmla="*/ 304210 h 618236"/>
                      <a:gd name="connsiteX40" fmla="*/ 320314 w 695574"/>
                      <a:gd name="connsiteY40" fmla="*/ 328455 h 618236"/>
                      <a:gd name="connsiteX41" fmla="*/ 326035 w 695574"/>
                      <a:gd name="connsiteY41" fmla="*/ 326085 h 618236"/>
                      <a:gd name="connsiteX42" fmla="*/ 310947 w 695574"/>
                      <a:gd name="connsiteY42" fmla="*/ 287081 h 618236"/>
                      <a:gd name="connsiteX43" fmla="*/ 296913 w 695574"/>
                      <a:gd name="connsiteY43" fmla="*/ 179165 h 618236"/>
                      <a:gd name="connsiteX44" fmla="*/ 347100 w 695574"/>
                      <a:gd name="connsiteY44" fmla="*/ 1320 h 61823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</a:cxnLst>
                    <a:rect l="l" t="t" r="r" b="b"/>
                    <a:pathLst>
                      <a:path w="695574" h="618236">
                        <a:moveTo>
                          <a:pt x="348911" y="0"/>
                        </a:moveTo>
                        <a:lnTo>
                          <a:pt x="350722" y="1320"/>
                        </a:lnTo>
                        <a:cubicBezTo>
                          <a:pt x="380215" y="30621"/>
                          <a:pt x="400909" y="99217"/>
                          <a:pt x="400909" y="179165"/>
                        </a:cubicBezTo>
                        <a:cubicBezTo>
                          <a:pt x="400909" y="219140"/>
                          <a:pt x="395735" y="256276"/>
                          <a:pt x="386875" y="287081"/>
                        </a:cubicBezTo>
                        <a:lnTo>
                          <a:pt x="371077" y="327920"/>
                        </a:lnTo>
                        <a:lnTo>
                          <a:pt x="374214" y="329220"/>
                        </a:lnTo>
                        <a:lnTo>
                          <a:pt x="408449" y="304210"/>
                        </a:lnTo>
                        <a:cubicBezTo>
                          <a:pt x="435911" y="287679"/>
                          <a:pt x="470443" y="273070"/>
                          <a:pt x="509055" y="262724"/>
                        </a:cubicBezTo>
                        <a:cubicBezTo>
                          <a:pt x="586279" y="242032"/>
                          <a:pt x="657894" y="244267"/>
                          <a:pt x="693830" y="265171"/>
                        </a:cubicBezTo>
                        <a:lnTo>
                          <a:pt x="695574" y="266579"/>
                        </a:lnTo>
                        <a:lnTo>
                          <a:pt x="694767" y="268670"/>
                        </a:lnTo>
                        <a:cubicBezTo>
                          <a:pt x="674098" y="304742"/>
                          <a:pt x="613195" y="342485"/>
                          <a:pt x="535972" y="363177"/>
                        </a:cubicBezTo>
                        <a:cubicBezTo>
                          <a:pt x="507012" y="370936"/>
                          <a:pt x="478842" y="375472"/>
                          <a:pt x="453046" y="377008"/>
                        </a:cubicBezTo>
                        <a:lnTo>
                          <a:pt x="398315" y="373687"/>
                        </a:lnTo>
                        <a:lnTo>
                          <a:pt x="430795" y="388047"/>
                        </a:lnTo>
                        <a:cubicBezTo>
                          <a:pt x="458843" y="403565"/>
                          <a:pt x="488760" y="426166"/>
                          <a:pt x="517027" y="454432"/>
                        </a:cubicBezTo>
                        <a:cubicBezTo>
                          <a:pt x="573558" y="510964"/>
                          <a:pt x="607430" y="574101"/>
                          <a:pt x="607294" y="615675"/>
                        </a:cubicBezTo>
                        <a:lnTo>
                          <a:pt x="606947" y="617889"/>
                        </a:lnTo>
                        <a:lnTo>
                          <a:pt x="604733" y="618236"/>
                        </a:lnTo>
                        <a:cubicBezTo>
                          <a:pt x="563160" y="618371"/>
                          <a:pt x="500022" y="584500"/>
                          <a:pt x="443490" y="527968"/>
                        </a:cubicBezTo>
                        <a:cubicBezTo>
                          <a:pt x="401091" y="485569"/>
                          <a:pt x="371439" y="439454"/>
                          <a:pt x="359320" y="401508"/>
                        </a:cubicBezTo>
                        <a:lnTo>
                          <a:pt x="357976" y="393843"/>
                        </a:lnTo>
                        <a:lnTo>
                          <a:pt x="346341" y="398662"/>
                        </a:lnTo>
                        <a:lnTo>
                          <a:pt x="337402" y="394960"/>
                        </a:lnTo>
                        <a:lnTo>
                          <a:pt x="336254" y="401508"/>
                        </a:lnTo>
                        <a:cubicBezTo>
                          <a:pt x="324135" y="439454"/>
                          <a:pt x="294483" y="485569"/>
                          <a:pt x="252084" y="527968"/>
                        </a:cubicBezTo>
                        <a:cubicBezTo>
                          <a:pt x="195552" y="584500"/>
                          <a:pt x="132414" y="618371"/>
                          <a:pt x="90841" y="618236"/>
                        </a:cubicBezTo>
                        <a:lnTo>
                          <a:pt x="88627" y="617889"/>
                        </a:lnTo>
                        <a:lnTo>
                          <a:pt x="88280" y="615675"/>
                        </a:lnTo>
                        <a:cubicBezTo>
                          <a:pt x="88144" y="574101"/>
                          <a:pt x="122016" y="510964"/>
                          <a:pt x="178547" y="454432"/>
                        </a:cubicBezTo>
                        <a:cubicBezTo>
                          <a:pt x="206814" y="426166"/>
                          <a:pt x="236731" y="403565"/>
                          <a:pt x="264779" y="388047"/>
                        </a:cubicBezTo>
                        <a:lnTo>
                          <a:pt x="297259" y="373687"/>
                        </a:lnTo>
                        <a:lnTo>
                          <a:pt x="242528" y="377008"/>
                        </a:lnTo>
                        <a:cubicBezTo>
                          <a:pt x="216732" y="375472"/>
                          <a:pt x="188562" y="370936"/>
                          <a:pt x="159602" y="363177"/>
                        </a:cubicBezTo>
                        <a:cubicBezTo>
                          <a:pt x="82379" y="342485"/>
                          <a:pt x="21476" y="304742"/>
                          <a:pt x="807" y="268670"/>
                        </a:cubicBezTo>
                        <a:lnTo>
                          <a:pt x="0" y="266579"/>
                        </a:lnTo>
                        <a:lnTo>
                          <a:pt x="1744" y="265171"/>
                        </a:lnTo>
                        <a:cubicBezTo>
                          <a:pt x="19712" y="254719"/>
                          <a:pt x="46600" y="248935"/>
                          <a:pt x="78648" y="248349"/>
                        </a:cubicBezTo>
                        <a:cubicBezTo>
                          <a:pt x="110697" y="247764"/>
                          <a:pt x="147907" y="252378"/>
                          <a:pt x="186519" y="262724"/>
                        </a:cubicBezTo>
                        <a:cubicBezTo>
                          <a:pt x="225131" y="273070"/>
                          <a:pt x="259663" y="287679"/>
                          <a:pt x="287125" y="304210"/>
                        </a:cubicBezTo>
                        <a:lnTo>
                          <a:pt x="320314" y="328455"/>
                        </a:lnTo>
                        <a:lnTo>
                          <a:pt x="326035" y="326085"/>
                        </a:lnTo>
                        <a:lnTo>
                          <a:pt x="310947" y="287081"/>
                        </a:lnTo>
                        <a:cubicBezTo>
                          <a:pt x="302087" y="256276"/>
                          <a:pt x="296913" y="219140"/>
                          <a:pt x="296913" y="179165"/>
                        </a:cubicBezTo>
                        <a:cubicBezTo>
                          <a:pt x="296913" y="99217"/>
                          <a:pt x="317607" y="30621"/>
                          <a:pt x="347100" y="1320"/>
                        </a:cubicBezTo>
                        <a:close/>
                      </a:path>
                    </a:pathLst>
                  </a:custGeom>
                  <a:solidFill>
                    <a:srgbClr val="FFFFCC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4" name="楕円 183">
                    <a:extLst>
                      <a:ext uri="{FF2B5EF4-FFF2-40B4-BE49-F238E27FC236}">
                        <a16:creationId xmlns:a16="http://schemas.microsoft.com/office/drawing/2014/main" id="{9FCCC421-1E8E-4A5A-A623-20076576976C}"/>
                      </a:ext>
                    </a:extLst>
                  </p:cNvPr>
                  <p:cNvSpPr/>
                  <p:nvPr/>
                </p:nvSpPr>
                <p:spPr>
                  <a:xfrm>
                    <a:off x="854842" y="2819912"/>
                    <a:ext cx="100040" cy="100040"/>
                  </a:xfrm>
                  <a:prstGeom prst="ellipse">
                    <a:avLst/>
                  </a:prstGeom>
                  <a:solidFill>
                    <a:srgbClr val="FFFF99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60" name="グループ化 59">
                <a:extLst>
                  <a:ext uri="{FF2B5EF4-FFF2-40B4-BE49-F238E27FC236}">
                    <a16:creationId xmlns:a16="http://schemas.microsoft.com/office/drawing/2014/main" id="{671BFB2C-7E26-4CA2-A860-24C0DF66C381}"/>
                  </a:ext>
                </a:extLst>
              </p:cNvPr>
              <p:cNvGrpSpPr/>
              <p:nvPr/>
            </p:nvGrpSpPr>
            <p:grpSpPr>
              <a:xfrm>
                <a:off x="7894231" y="1856260"/>
                <a:ext cx="1084289" cy="996036"/>
                <a:chOff x="2344280" y="2470935"/>
                <a:chExt cx="818293" cy="751690"/>
              </a:xfrm>
            </p:grpSpPr>
            <p:sp>
              <p:nvSpPr>
                <p:cNvPr id="129" name="楕円 128">
                  <a:extLst>
                    <a:ext uri="{FF2B5EF4-FFF2-40B4-BE49-F238E27FC236}">
                      <a16:creationId xmlns:a16="http://schemas.microsoft.com/office/drawing/2014/main" id="{AD28D910-00E1-4BDC-AA84-66EF8AF263F6}"/>
                    </a:ext>
                  </a:extLst>
                </p:cNvPr>
                <p:cNvSpPr/>
                <p:nvPr/>
              </p:nvSpPr>
              <p:spPr>
                <a:xfrm>
                  <a:off x="2471187" y="2620025"/>
                  <a:ext cx="536332" cy="536332"/>
                </a:xfrm>
                <a:prstGeom prst="ellipse">
                  <a:avLst/>
                </a:prstGeom>
                <a:solidFill>
                  <a:srgbClr val="339933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0" name="楕円 129">
                  <a:extLst>
                    <a:ext uri="{FF2B5EF4-FFF2-40B4-BE49-F238E27FC236}">
                      <a16:creationId xmlns:a16="http://schemas.microsoft.com/office/drawing/2014/main" id="{AE3436CA-085E-429A-9E84-9F542A098B21}"/>
                    </a:ext>
                  </a:extLst>
                </p:cNvPr>
                <p:cNvSpPr/>
                <p:nvPr/>
              </p:nvSpPr>
              <p:spPr>
                <a:xfrm>
                  <a:off x="2667000" y="2553755"/>
                  <a:ext cx="146050" cy="146050"/>
                </a:xfrm>
                <a:prstGeom prst="ellipse">
                  <a:avLst/>
                </a:prstGeom>
                <a:solidFill>
                  <a:srgbClr val="FFFF99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1" name="楕円 130">
                  <a:extLst>
                    <a:ext uri="{FF2B5EF4-FFF2-40B4-BE49-F238E27FC236}">
                      <a16:creationId xmlns:a16="http://schemas.microsoft.com/office/drawing/2014/main" id="{91E8E0B5-4662-4E31-825C-FBABEA8257DD}"/>
                    </a:ext>
                  </a:extLst>
                </p:cNvPr>
                <p:cNvSpPr/>
                <p:nvPr/>
              </p:nvSpPr>
              <p:spPr>
                <a:xfrm>
                  <a:off x="2667000" y="3076575"/>
                  <a:ext cx="146050" cy="146050"/>
                </a:xfrm>
                <a:prstGeom prst="ellipse">
                  <a:avLst/>
                </a:prstGeom>
                <a:solidFill>
                  <a:srgbClr val="FFFF99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2" name="楕円 131">
                  <a:extLst>
                    <a:ext uri="{FF2B5EF4-FFF2-40B4-BE49-F238E27FC236}">
                      <a16:creationId xmlns:a16="http://schemas.microsoft.com/office/drawing/2014/main" id="{5FB2818B-F56B-4FBE-9867-70B64F2BCB49}"/>
                    </a:ext>
                  </a:extLst>
                </p:cNvPr>
                <p:cNvSpPr/>
                <p:nvPr/>
              </p:nvSpPr>
              <p:spPr>
                <a:xfrm>
                  <a:off x="2667000" y="2916567"/>
                  <a:ext cx="146050" cy="146050"/>
                </a:xfrm>
                <a:prstGeom prst="ellipse">
                  <a:avLst/>
                </a:prstGeom>
                <a:solidFill>
                  <a:srgbClr val="FFFF99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3" name="楕円 132">
                  <a:extLst>
                    <a:ext uri="{FF2B5EF4-FFF2-40B4-BE49-F238E27FC236}">
                      <a16:creationId xmlns:a16="http://schemas.microsoft.com/office/drawing/2014/main" id="{18C8FAD3-996D-4EDE-941E-5333A286E3B8}"/>
                    </a:ext>
                  </a:extLst>
                </p:cNvPr>
                <p:cNvSpPr/>
                <p:nvPr/>
              </p:nvSpPr>
              <p:spPr>
                <a:xfrm>
                  <a:off x="2667000" y="2711714"/>
                  <a:ext cx="146050" cy="146050"/>
                </a:xfrm>
                <a:prstGeom prst="ellipse">
                  <a:avLst/>
                </a:prstGeom>
                <a:solidFill>
                  <a:srgbClr val="FFFF99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4" name="楕円 133">
                  <a:extLst>
                    <a:ext uri="{FF2B5EF4-FFF2-40B4-BE49-F238E27FC236}">
                      <a16:creationId xmlns:a16="http://schemas.microsoft.com/office/drawing/2014/main" id="{2E152CE2-F5DE-401E-A408-106FA31F4454}"/>
                    </a:ext>
                  </a:extLst>
                </p:cNvPr>
                <p:cNvSpPr/>
                <p:nvPr/>
              </p:nvSpPr>
              <p:spPr>
                <a:xfrm>
                  <a:off x="2515507" y="3025642"/>
                  <a:ext cx="146050" cy="146050"/>
                </a:xfrm>
                <a:prstGeom prst="ellipse">
                  <a:avLst/>
                </a:prstGeom>
                <a:solidFill>
                  <a:srgbClr val="FFFF99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5" name="楕円 134">
                  <a:extLst>
                    <a:ext uri="{FF2B5EF4-FFF2-40B4-BE49-F238E27FC236}">
                      <a16:creationId xmlns:a16="http://schemas.microsoft.com/office/drawing/2014/main" id="{08BE76E7-6018-46C1-B375-BCBDD607E59C}"/>
                    </a:ext>
                  </a:extLst>
                </p:cNvPr>
                <p:cNvSpPr/>
                <p:nvPr/>
              </p:nvSpPr>
              <p:spPr>
                <a:xfrm>
                  <a:off x="2544884" y="2815166"/>
                  <a:ext cx="146050" cy="146050"/>
                </a:xfrm>
                <a:prstGeom prst="ellipse">
                  <a:avLst/>
                </a:prstGeom>
                <a:solidFill>
                  <a:srgbClr val="FFFF99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6" name="楕円 135">
                  <a:extLst>
                    <a:ext uri="{FF2B5EF4-FFF2-40B4-BE49-F238E27FC236}">
                      <a16:creationId xmlns:a16="http://schemas.microsoft.com/office/drawing/2014/main" id="{59861200-2FA3-4437-801C-B964D91EDE81}"/>
                    </a:ext>
                  </a:extLst>
                </p:cNvPr>
                <p:cNvSpPr/>
                <p:nvPr/>
              </p:nvSpPr>
              <p:spPr>
                <a:xfrm>
                  <a:off x="2515507" y="2609122"/>
                  <a:ext cx="146050" cy="146050"/>
                </a:xfrm>
                <a:prstGeom prst="ellipse">
                  <a:avLst/>
                </a:prstGeom>
                <a:solidFill>
                  <a:srgbClr val="FFFF99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7" name="楕円 136">
                  <a:extLst>
                    <a:ext uri="{FF2B5EF4-FFF2-40B4-BE49-F238E27FC236}">
                      <a16:creationId xmlns:a16="http://schemas.microsoft.com/office/drawing/2014/main" id="{52D28D0D-01F2-4486-867E-138CECEC009E}"/>
                    </a:ext>
                  </a:extLst>
                </p:cNvPr>
                <p:cNvSpPr/>
                <p:nvPr/>
              </p:nvSpPr>
              <p:spPr>
                <a:xfrm>
                  <a:off x="2820255" y="3030935"/>
                  <a:ext cx="146050" cy="146050"/>
                </a:xfrm>
                <a:prstGeom prst="ellipse">
                  <a:avLst/>
                </a:prstGeom>
                <a:solidFill>
                  <a:srgbClr val="FFFF99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8" name="楕円 137">
                  <a:extLst>
                    <a:ext uri="{FF2B5EF4-FFF2-40B4-BE49-F238E27FC236}">
                      <a16:creationId xmlns:a16="http://schemas.microsoft.com/office/drawing/2014/main" id="{1B3F9DFC-69C2-4B65-9006-0A06188760EA}"/>
                    </a:ext>
                  </a:extLst>
                </p:cNvPr>
                <p:cNvSpPr/>
                <p:nvPr/>
              </p:nvSpPr>
              <p:spPr>
                <a:xfrm>
                  <a:off x="2789692" y="2815166"/>
                  <a:ext cx="146050" cy="146050"/>
                </a:xfrm>
                <a:prstGeom prst="ellipse">
                  <a:avLst/>
                </a:prstGeom>
                <a:solidFill>
                  <a:srgbClr val="FFFF99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9" name="楕円 138">
                  <a:extLst>
                    <a:ext uri="{FF2B5EF4-FFF2-40B4-BE49-F238E27FC236}">
                      <a16:creationId xmlns:a16="http://schemas.microsoft.com/office/drawing/2014/main" id="{151921E1-9EA3-4983-873C-B4036534C331}"/>
                    </a:ext>
                  </a:extLst>
                </p:cNvPr>
                <p:cNvSpPr/>
                <p:nvPr/>
              </p:nvSpPr>
              <p:spPr>
                <a:xfrm>
                  <a:off x="2816042" y="2607863"/>
                  <a:ext cx="146050" cy="146050"/>
                </a:xfrm>
                <a:prstGeom prst="ellipse">
                  <a:avLst/>
                </a:prstGeom>
                <a:solidFill>
                  <a:srgbClr val="FFFF99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0" name="楕円 139">
                  <a:extLst>
                    <a:ext uri="{FF2B5EF4-FFF2-40B4-BE49-F238E27FC236}">
                      <a16:creationId xmlns:a16="http://schemas.microsoft.com/office/drawing/2014/main" id="{4F677AAE-4AC5-41D7-802B-849A8079CABD}"/>
                    </a:ext>
                  </a:extLst>
                </p:cNvPr>
                <p:cNvSpPr/>
                <p:nvPr/>
              </p:nvSpPr>
              <p:spPr>
                <a:xfrm>
                  <a:off x="2413574" y="2905653"/>
                  <a:ext cx="146050" cy="146050"/>
                </a:xfrm>
                <a:prstGeom prst="ellipse">
                  <a:avLst/>
                </a:prstGeom>
                <a:solidFill>
                  <a:srgbClr val="FFFF99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1" name="楕円 140">
                  <a:extLst>
                    <a:ext uri="{FF2B5EF4-FFF2-40B4-BE49-F238E27FC236}">
                      <a16:creationId xmlns:a16="http://schemas.microsoft.com/office/drawing/2014/main" id="{49D1AFC8-90B0-4F62-BB47-2DE288BBCF36}"/>
                    </a:ext>
                  </a:extLst>
                </p:cNvPr>
                <p:cNvSpPr/>
                <p:nvPr/>
              </p:nvSpPr>
              <p:spPr>
                <a:xfrm>
                  <a:off x="2413574" y="2733145"/>
                  <a:ext cx="146050" cy="146050"/>
                </a:xfrm>
                <a:prstGeom prst="ellipse">
                  <a:avLst/>
                </a:prstGeom>
                <a:solidFill>
                  <a:srgbClr val="FFFF99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2" name="楕円 141">
                  <a:extLst>
                    <a:ext uri="{FF2B5EF4-FFF2-40B4-BE49-F238E27FC236}">
                      <a16:creationId xmlns:a16="http://schemas.microsoft.com/office/drawing/2014/main" id="{B9A5A898-632B-4AAD-9634-3A6398F519CE}"/>
                    </a:ext>
                  </a:extLst>
                </p:cNvPr>
                <p:cNvSpPr/>
                <p:nvPr/>
              </p:nvSpPr>
              <p:spPr>
                <a:xfrm>
                  <a:off x="2926497" y="2905653"/>
                  <a:ext cx="146050" cy="146050"/>
                </a:xfrm>
                <a:prstGeom prst="ellipse">
                  <a:avLst/>
                </a:prstGeom>
                <a:solidFill>
                  <a:srgbClr val="FFFF99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3" name="楕円 142">
                  <a:extLst>
                    <a:ext uri="{FF2B5EF4-FFF2-40B4-BE49-F238E27FC236}">
                      <a16:creationId xmlns:a16="http://schemas.microsoft.com/office/drawing/2014/main" id="{2B753CB8-EB07-42BE-80BC-079057B2008A}"/>
                    </a:ext>
                  </a:extLst>
                </p:cNvPr>
                <p:cNvSpPr/>
                <p:nvPr/>
              </p:nvSpPr>
              <p:spPr>
                <a:xfrm>
                  <a:off x="2926497" y="2733145"/>
                  <a:ext cx="146050" cy="146050"/>
                </a:xfrm>
                <a:prstGeom prst="ellipse">
                  <a:avLst/>
                </a:prstGeom>
                <a:solidFill>
                  <a:srgbClr val="FFFF99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44" name="グループ化 143">
                  <a:extLst>
                    <a:ext uri="{FF2B5EF4-FFF2-40B4-BE49-F238E27FC236}">
                      <a16:creationId xmlns:a16="http://schemas.microsoft.com/office/drawing/2014/main" id="{23FBBC02-6B09-42E5-9C44-4F9D964739DA}"/>
                    </a:ext>
                  </a:extLst>
                </p:cNvPr>
                <p:cNvGrpSpPr/>
                <p:nvPr/>
              </p:nvGrpSpPr>
              <p:grpSpPr>
                <a:xfrm>
                  <a:off x="2596319" y="2470935"/>
                  <a:ext cx="292410" cy="259898"/>
                  <a:chOff x="558521" y="2507017"/>
                  <a:chExt cx="695574" cy="618236"/>
                </a:xfrm>
              </p:grpSpPr>
              <p:sp>
                <p:nvSpPr>
                  <p:cNvPr id="160" name="フリーフォーム: 図形 159">
                    <a:extLst>
                      <a:ext uri="{FF2B5EF4-FFF2-40B4-BE49-F238E27FC236}">
                        <a16:creationId xmlns:a16="http://schemas.microsoft.com/office/drawing/2014/main" id="{F5CE486F-BBBB-4C10-8674-9E29E32881DF}"/>
                      </a:ext>
                    </a:extLst>
                  </p:cNvPr>
                  <p:cNvSpPr/>
                  <p:nvPr/>
                </p:nvSpPr>
                <p:spPr>
                  <a:xfrm>
                    <a:off x="558521" y="2507017"/>
                    <a:ext cx="695574" cy="618236"/>
                  </a:xfrm>
                  <a:custGeom>
                    <a:avLst/>
                    <a:gdLst>
                      <a:gd name="connsiteX0" fmla="*/ 348911 w 695574"/>
                      <a:gd name="connsiteY0" fmla="*/ 0 h 618236"/>
                      <a:gd name="connsiteX1" fmla="*/ 350722 w 695574"/>
                      <a:gd name="connsiteY1" fmla="*/ 1320 h 618236"/>
                      <a:gd name="connsiteX2" fmla="*/ 400909 w 695574"/>
                      <a:gd name="connsiteY2" fmla="*/ 179165 h 618236"/>
                      <a:gd name="connsiteX3" fmla="*/ 386875 w 695574"/>
                      <a:gd name="connsiteY3" fmla="*/ 287081 h 618236"/>
                      <a:gd name="connsiteX4" fmla="*/ 371077 w 695574"/>
                      <a:gd name="connsiteY4" fmla="*/ 327920 h 618236"/>
                      <a:gd name="connsiteX5" fmla="*/ 374214 w 695574"/>
                      <a:gd name="connsiteY5" fmla="*/ 329220 h 618236"/>
                      <a:gd name="connsiteX6" fmla="*/ 408449 w 695574"/>
                      <a:gd name="connsiteY6" fmla="*/ 304210 h 618236"/>
                      <a:gd name="connsiteX7" fmla="*/ 509055 w 695574"/>
                      <a:gd name="connsiteY7" fmla="*/ 262724 h 618236"/>
                      <a:gd name="connsiteX8" fmla="*/ 693830 w 695574"/>
                      <a:gd name="connsiteY8" fmla="*/ 265171 h 618236"/>
                      <a:gd name="connsiteX9" fmla="*/ 695574 w 695574"/>
                      <a:gd name="connsiteY9" fmla="*/ 266579 h 618236"/>
                      <a:gd name="connsiteX10" fmla="*/ 694767 w 695574"/>
                      <a:gd name="connsiteY10" fmla="*/ 268670 h 618236"/>
                      <a:gd name="connsiteX11" fmla="*/ 535972 w 695574"/>
                      <a:gd name="connsiteY11" fmla="*/ 363177 h 618236"/>
                      <a:gd name="connsiteX12" fmla="*/ 453046 w 695574"/>
                      <a:gd name="connsiteY12" fmla="*/ 377008 h 618236"/>
                      <a:gd name="connsiteX13" fmla="*/ 398315 w 695574"/>
                      <a:gd name="connsiteY13" fmla="*/ 373687 h 618236"/>
                      <a:gd name="connsiteX14" fmla="*/ 430795 w 695574"/>
                      <a:gd name="connsiteY14" fmla="*/ 388047 h 618236"/>
                      <a:gd name="connsiteX15" fmla="*/ 517027 w 695574"/>
                      <a:gd name="connsiteY15" fmla="*/ 454432 h 618236"/>
                      <a:gd name="connsiteX16" fmla="*/ 607294 w 695574"/>
                      <a:gd name="connsiteY16" fmla="*/ 615675 h 618236"/>
                      <a:gd name="connsiteX17" fmla="*/ 606947 w 695574"/>
                      <a:gd name="connsiteY17" fmla="*/ 617889 h 618236"/>
                      <a:gd name="connsiteX18" fmla="*/ 604733 w 695574"/>
                      <a:gd name="connsiteY18" fmla="*/ 618236 h 618236"/>
                      <a:gd name="connsiteX19" fmla="*/ 443490 w 695574"/>
                      <a:gd name="connsiteY19" fmla="*/ 527968 h 618236"/>
                      <a:gd name="connsiteX20" fmla="*/ 359320 w 695574"/>
                      <a:gd name="connsiteY20" fmla="*/ 401508 h 618236"/>
                      <a:gd name="connsiteX21" fmla="*/ 357976 w 695574"/>
                      <a:gd name="connsiteY21" fmla="*/ 393843 h 618236"/>
                      <a:gd name="connsiteX22" fmla="*/ 346341 w 695574"/>
                      <a:gd name="connsiteY22" fmla="*/ 398662 h 618236"/>
                      <a:gd name="connsiteX23" fmla="*/ 337402 w 695574"/>
                      <a:gd name="connsiteY23" fmla="*/ 394960 h 618236"/>
                      <a:gd name="connsiteX24" fmla="*/ 336254 w 695574"/>
                      <a:gd name="connsiteY24" fmla="*/ 401508 h 618236"/>
                      <a:gd name="connsiteX25" fmla="*/ 252084 w 695574"/>
                      <a:gd name="connsiteY25" fmla="*/ 527968 h 618236"/>
                      <a:gd name="connsiteX26" fmla="*/ 90841 w 695574"/>
                      <a:gd name="connsiteY26" fmla="*/ 618236 h 618236"/>
                      <a:gd name="connsiteX27" fmla="*/ 88627 w 695574"/>
                      <a:gd name="connsiteY27" fmla="*/ 617889 h 618236"/>
                      <a:gd name="connsiteX28" fmla="*/ 88280 w 695574"/>
                      <a:gd name="connsiteY28" fmla="*/ 615675 h 618236"/>
                      <a:gd name="connsiteX29" fmla="*/ 178547 w 695574"/>
                      <a:gd name="connsiteY29" fmla="*/ 454432 h 618236"/>
                      <a:gd name="connsiteX30" fmla="*/ 264779 w 695574"/>
                      <a:gd name="connsiteY30" fmla="*/ 388047 h 618236"/>
                      <a:gd name="connsiteX31" fmla="*/ 297259 w 695574"/>
                      <a:gd name="connsiteY31" fmla="*/ 373687 h 618236"/>
                      <a:gd name="connsiteX32" fmla="*/ 242528 w 695574"/>
                      <a:gd name="connsiteY32" fmla="*/ 377008 h 618236"/>
                      <a:gd name="connsiteX33" fmla="*/ 159602 w 695574"/>
                      <a:gd name="connsiteY33" fmla="*/ 363177 h 618236"/>
                      <a:gd name="connsiteX34" fmla="*/ 807 w 695574"/>
                      <a:gd name="connsiteY34" fmla="*/ 268670 h 618236"/>
                      <a:gd name="connsiteX35" fmla="*/ 0 w 695574"/>
                      <a:gd name="connsiteY35" fmla="*/ 266579 h 618236"/>
                      <a:gd name="connsiteX36" fmla="*/ 1744 w 695574"/>
                      <a:gd name="connsiteY36" fmla="*/ 265171 h 618236"/>
                      <a:gd name="connsiteX37" fmla="*/ 78648 w 695574"/>
                      <a:gd name="connsiteY37" fmla="*/ 248349 h 618236"/>
                      <a:gd name="connsiteX38" fmla="*/ 186519 w 695574"/>
                      <a:gd name="connsiteY38" fmla="*/ 262724 h 618236"/>
                      <a:gd name="connsiteX39" fmla="*/ 287125 w 695574"/>
                      <a:gd name="connsiteY39" fmla="*/ 304210 h 618236"/>
                      <a:gd name="connsiteX40" fmla="*/ 320314 w 695574"/>
                      <a:gd name="connsiteY40" fmla="*/ 328455 h 618236"/>
                      <a:gd name="connsiteX41" fmla="*/ 326035 w 695574"/>
                      <a:gd name="connsiteY41" fmla="*/ 326085 h 618236"/>
                      <a:gd name="connsiteX42" fmla="*/ 310947 w 695574"/>
                      <a:gd name="connsiteY42" fmla="*/ 287081 h 618236"/>
                      <a:gd name="connsiteX43" fmla="*/ 296913 w 695574"/>
                      <a:gd name="connsiteY43" fmla="*/ 179165 h 618236"/>
                      <a:gd name="connsiteX44" fmla="*/ 347100 w 695574"/>
                      <a:gd name="connsiteY44" fmla="*/ 1320 h 61823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</a:cxnLst>
                    <a:rect l="l" t="t" r="r" b="b"/>
                    <a:pathLst>
                      <a:path w="695574" h="618236">
                        <a:moveTo>
                          <a:pt x="348911" y="0"/>
                        </a:moveTo>
                        <a:lnTo>
                          <a:pt x="350722" y="1320"/>
                        </a:lnTo>
                        <a:cubicBezTo>
                          <a:pt x="380215" y="30621"/>
                          <a:pt x="400909" y="99217"/>
                          <a:pt x="400909" y="179165"/>
                        </a:cubicBezTo>
                        <a:cubicBezTo>
                          <a:pt x="400909" y="219140"/>
                          <a:pt x="395735" y="256276"/>
                          <a:pt x="386875" y="287081"/>
                        </a:cubicBezTo>
                        <a:lnTo>
                          <a:pt x="371077" y="327920"/>
                        </a:lnTo>
                        <a:lnTo>
                          <a:pt x="374214" y="329220"/>
                        </a:lnTo>
                        <a:lnTo>
                          <a:pt x="408449" y="304210"/>
                        </a:lnTo>
                        <a:cubicBezTo>
                          <a:pt x="435911" y="287679"/>
                          <a:pt x="470443" y="273070"/>
                          <a:pt x="509055" y="262724"/>
                        </a:cubicBezTo>
                        <a:cubicBezTo>
                          <a:pt x="586279" y="242032"/>
                          <a:pt x="657894" y="244267"/>
                          <a:pt x="693830" y="265171"/>
                        </a:cubicBezTo>
                        <a:lnTo>
                          <a:pt x="695574" y="266579"/>
                        </a:lnTo>
                        <a:lnTo>
                          <a:pt x="694767" y="268670"/>
                        </a:lnTo>
                        <a:cubicBezTo>
                          <a:pt x="674098" y="304742"/>
                          <a:pt x="613195" y="342485"/>
                          <a:pt x="535972" y="363177"/>
                        </a:cubicBezTo>
                        <a:cubicBezTo>
                          <a:pt x="507012" y="370936"/>
                          <a:pt x="478842" y="375472"/>
                          <a:pt x="453046" y="377008"/>
                        </a:cubicBezTo>
                        <a:lnTo>
                          <a:pt x="398315" y="373687"/>
                        </a:lnTo>
                        <a:lnTo>
                          <a:pt x="430795" y="388047"/>
                        </a:lnTo>
                        <a:cubicBezTo>
                          <a:pt x="458843" y="403565"/>
                          <a:pt x="488760" y="426166"/>
                          <a:pt x="517027" y="454432"/>
                        </a:cubicBezTo>
                        <a:cubicBezTo>
                          <a:pt x="573558" y="510964"/>
                          <a:pt x="607430" y="574101"/>
                          <a:pt x="607294" y="615675"/>
                        </a:cubicBezTo>
                        <a:lnTo>
                          <a:pt x="606947" y="617889"/>
                        </a:lnTo>
                        <a:lnTo>
                          <a:pt x="604733" y="618236"/>
                        </a:lnTo>
                        <a:cubicBezTo>
                          <a:pt x="563160" y="618371"/>
                          <a:pt x="500022" y="584500"/>
                          <a:pt x="443490" y="527968"/>
                        </a:cubicBezTo>
                        <a:cubicBezTo>
                          <a:pt x="401091" y="485569"/>
                          <a:pt x="371439" y="439454"/>
                          <a:pt x="359320" y="401508"/>
                        </a:cubicBezTo>
                        <a:lnTo>
                          <a:pt x="357976" y="393843"/>
                        </a:lnTo>
                        <a:lnTo>
                          <a:pt x="346341" y="398662"/>
                        </a:lnTo>
                        <a:lnTo>
                          <a:pt x="337402" y="394960"/>
                        </a:lnTo>
                        <a:lnTo>
                          <a:pt x="336254" y="401508"/>
                        </a:lnTo>
                        <a:cubicBezTo>
                          <a:pt x="324135" y="439454"/>
                          <a:pt x="294483" y="485569"/>
                          <a:pt x="252084" y="527968"/>
                        </a:cubicBezTo>
                        <a:cubicBezTo>
                          <a:pt x="195552" y="584500"/>
                          <a:pt x="132414" y="618371"/>
                          <a:pt x="90841" y="618236"/>
                        </a:cubicBezTo>
                        <a:lnTo>
                          <a:pt x="88627" y="617889"/>
                        </a:lnTo>
                        <a:lnTo>
                          <a:pt x="88280" y="615675"/>
                        </a:lnTo>
                        <a:cubicBezTo>
                          <a:pt x="88144" y="574101"/>
                          <a:pt x="122016" y="510964"/>
                          <a:pt x="178547" y="454432"/>
                        </a:cubicBezTo>
                        <a:cubicBezTo>
                          <a:pt x="206814" y="426166"/>
                          <a:pt x="236731" y="403565"/>
                          <a:pt x="264779" y="388047"/>
                        </a:cubicBezTo>
                        <a:lnTo>
                          <a:pt x="297259" y="373687"/>
                        </a:lnTo>
                        <a:lnTo>
                          <a:pt x="242528" y="377008"/>
                        </a:lnTo>
                        <a:cubicBezTo>
                          <a:pt x="216732" y="375472"/>
                          <a:pt x="188562" y="370936"/>
                          <a:pt x="159602" y="363177"/>
                        </a:cubicBezTo>
                        <a:cubicBezTo>
                          <a:pt x="82379" y="342485"/>
                          <a:pt x="21476" y="304742"/>
                          <a:pt x="807" y="268670"/>
                        </a:cubicBezTo>
                        <a:lnTo>
                          <a:pt x="0" y="266579"/>
                        </a:lnTo>
                        <a:lnTo>
                          <a:pt x="1744" y="265171"/>
                        </a:lnTo>
                        <a:cubicBezTo>
                          <a:pt x="19712" y="254719"/>
                          <a:pt x="46600" y="248935"/>
                          <a:pt x="78648" y="248349"/>
                        </a:cubicBezTo>
                        <a:cubicBezTo>
                          <a:pt x="110697" y="247764"/>
                          <a:pt x="147907" y="252378"/>
                          <a:pt x="186519" y="262724"/>
                        </a:cubicBezTo>
                        <a:cubicBezTo>
                          <a:pt x="225131" y="273070"/>
                          <a:pt x="259663" y="287679"/>
                          <a:pt x="287125" y="304210"/>
                        </a:cubicBezTo>
                        <a:lnTo>
                          <a:pt x="320314" y="328455"/>
                        </a:lnTo>
                        <a:lnTo>
                          <a:pt x="326035" y="326085"/>
                        </a:lnTo>
                        <a:lnTo>
                          <a:pt x="310947" y="287081"/>
                        </a:lnTo>
                        <a:cubicBezTo>
                          <a:pt x="302087" y="256276"/>
                          <a:pt x="296913" y="219140"/>
                          <a:pt x="296913" y="179165"/>
                        </a:cubicBezTo>
                        <a:cubicBezTo>
                          <a:pt x="296913" y="99217"/>
                          <a:pt x="317607" y="30621"/>
                          <a:pt x="347100" y="1320"/>
                        </a:cubicBezTo>
                        <a:close/>
                      </a:path>
                    </a:pathLst>
                  </a:custGeom>
                  <a:solidFill>
                    <a:srgbClr val="FFFFCC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1" name="楕円 160">
                    <a:extLst>
                      <a:ext uri="{FF2B5EF4-FFF2-40B4-BE49-F238E27FC236}">
                        <a16:creationId xmlns:a16="http://schemas.microsoft.com/office/drawing/2014/main" id="{CB9B3C94-5763-4C14-BF45-3996A1FD7416}"/>
                      </a:ext>
                    </a:extLst>
                  </p:cNvPr>
                  <p:cNvSpPr/>
                  <p:nvPr/>
                </p:nvSpPr>
                <p:spPr>
                  <a:xfrm>
                    <a:off x="854842" y="2819912"/>
                    <a:ext cx="100040" cy="100040"/>
                  </a:xfrm>
                  <a:prstGeom prst="ellipse">
                    <a:avLst/>
                  </a:prstGeom>
                  <a:solidFill>
                    <a:srgbClr val="FFFF99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45" name="グループ化 144">
                  <a:extLst>
                    <a:ext uri="{FF2B5EF4-FFF2-40B4-BE49-F238E27FC236}">
                      <a16:creationId xmlns:a16="http://schemas.microsoft.com/office/drawing/2014/main" id="{3F8818E0-02E6-4C1D-ADCB-1CA442094895}"/>
                    </a:ext>
                  </a:extLst>
                </p:cNvPr>
                <p:cNvGrpSpPr/>
                <p:nvPr/>
              </p:nvGrpSpPr>
              <p:grpSpPr>
                <a:xfrm>
                  <a:off x="2344280" y="2647479"/>
                  <a:ext cx="292410" cy="259898"/>
                  <a:chOff x="558521" y="2507017"/>
                  <a:chExt cx="695574" cy="618236"/>
                </a:xfrm>
              </p:grpSpPr>
              <p:sp>
                <p:nvSpPr>
                  <p:cNvPr id="158" name="フリーフォーム: 図形 157">
                    <a:extLst>
                      <a:ext uri="{FF2B5EF4-FFF2-40B4-BE49-F238E27FC236}">
                        <a16:creationId xmlns:a16="http://schemas.microsoft.com/office/drawing/2014/main" id="{B87B151F-58B6-4954-8151-D3E4FD13019B}"/>
                      </a:ext>
                    </a:extLst>
                  </p:cNvPr>
                  <p:cNvSpPr/>
                  <p:nvPr/>
                </p:nvSpPr>
                <p:spPr>
                  <a:xfrm>
                    <a:off x="558521" y="2507017"/>
                    <a:ext cx="695574" cy="618236"/>
                  </a:xfrm>
                  <a:custGeom>
                    <a:avLst/>
                    <a:gdLst>
                      <a:gd name="connsiteX0" fmla="*/ 348911 w 695574"/>
                      <a:gd name="connsiteY0" fmla="*/ 0 h 618236"/>
                      <a:gd name="connsiteX1" fmla="*/ 350722 w 695574"/>
                      <a:gd name="connsiteY1" fmla="*/ 1320 h 618236"/>
                      <a:gd name="connsiteX2" fmla="*/ 400909 w 695574"/>
                      <a:gd name="connsiteY2" fmla="*/ 179165 h 618236"/>
                      <a:gd name="connsiteX3" fmla="*/ 386875 w 695574"/>
                      <a:gd name="connsiteY3" fmla="*/ 287081 h 618236"/>
                      <a:gd name="connsiteX4" fmla="*/ 371077 w 695574"/>
                      <a:gd name="connsiteY4" fmla="*/ 327920 h 618236"/>
                      <a:gd name="connsiteX5" fmla="*/ 374214 w 695574"/>
                      <a:gd name="connsiteY5" fmla="*/ 329220 h 618236"/>
                      <a:gd name="connsiteX6" fmla="*/ 408449 w 695574"/>
                      <a:gd name="connsiteY6" fmla="*/ 304210 h 618236"/>
                      <a:gd name="connsiteX7" fmla="*/ 509055 w 695574"/>
                      <a:gd name="connsiteY7" fmla="*/ 262724 h 618236"/>
                      <a:gd name="connsiteX8" fmla="*/ 693830 w 695574"/>
                      <a:gd name="connsiteY8" fmla="*/ 265171 h 618236"/>
                      <a:gd name="connsiteX9" fmla="*/ 695574 w 695574"/>
                      <a:gd name="connsiteY9" fmla="*/ 266579 h 618236"/>
                      <a:gd name="connsiteX10" fmla="*/ 694767 w 695574"/>
                      <a:gd name="connsiteY10" fmla="*/ 268670 h 618236"/>
                      <a:gd name="connsiteX11" fmla="*/ 535972 w 695574"/>
                      <a:gd name="connsiteY11" fmla="*/ 363177 h 618236"/>
                      <a:gd name="connsiteX12" fmla="*/ 453046 w 695574"/>
                      <a:gd name="connsiteY12" fmla="*/ 377008 h 618236"/>
                      <a:gd name="connsiteX13" fmla="*/ 398315 w 695574"/>
                      <a:gd name="connsiteY13" fmla="*/ 373687 h 618236"/>
                      <a:gd name="connsiteX14" fmla="*/ 430795 w 695574"/>
                      <a:gd name="connsiteY14" fmla="*/ 388047 h 618236"/>
                      <a:gd name="connsiteX15" fmla="*/ 517027 w 695574"/>
                      <a:gd name="connsiteY15" fmla="*/ 454432 h 618236"/>
                      <a:gd name="connsiteX16" fmla="*/ 607294 w 695574"/>
                      <a:gd name="connsiteY16" fmla="*/ 615675 h 618236"/>
                      <a:gd name="connsiteX17" fmla="*/ 606947 w 695574"/>
                      <a:gd name="connsiteY17" fmla="*/ 617889 h 618236"/>
                      <a:gd name="connsiteX18" fmla="*/ 604733 w 695574"/>
                      <a:gd name="connsiteY18" fmla="*/ 618236 h 618236"/>
                      <a:gd name="connsiteX19" fmla="*/ 443490 w 695574"/>
                      <a:gd name="connsiteY19" fmla="*/ 527968 h 618236"/>
                      <a:gd name="connsiteX20" fmla="*/ 359320 w 695574"/>
                      <a:gd name="connsiteY20" fmla="*/ 401508 h 618236"/>
                      <a:gd name="connsiteX21" fmla="*/ 357976 w 695574"/>
                      <a:gd name="connsiteY21" fmla="*/ 393843 h 618236"/>
                      <a:gd name="connsiteX22" fmla="*/ 346341 w 695574"/>
                      <a:gd name="connsiteY22" fmla="*/ 398662 h 618236"/>
                      <a:gd name="connsiteX23" fmla="*/ 337402 w 695574"/>
                      <a:gd name="connsiteY23" fmla="*/ 394960 h 618236"/>
                      <a:gd name="connsiteX24" fmla="*/ 336254 w 695574"/>
                      <a:gd name="connsiteY24" fmla="*/ 401508 h 618236"/>
                      <a:gd name="connsiteX25" fmla="*/ 252084 w 695574"/>
                      <a:gd name="connsiteY25" fmla="*/ 527968 h 618236"/>
                      <a:gd name="connsiteX26" fmla="*/ 90841 w 695574"/>
                      <a:gd name="connsiteY26" fmla="*/ 618236 h 618236"/>
                      <a:gd name="connsiteX27" fmla="*/ 88627 w 695574"/>
                      <a:gd name="connsiteY27" fmla="*/ 617889 h 618236"/>
                      <a:gd name="connsiteX28" fmla="*/ 88280 w 695574"/>
                      <a:gd name="connsiteY28" fmla="*/ 615675 h 618236"/>
                      <a:gd name="connsiteX29" fmla="*/ 178547 w 695574"/>
                      <a:gd name="connsiteY29" fmla="*/ 454432 h 618236"/>
                      <a:gd name="connsiteX30" fmla="*/ 264779 w 695574"/>
                      <a:gd name="connsiteY30" fmla="*/ 388047 h 618236"/>
                      <a:gd name="connsiteX31" fmla="*/ 297259 w 695574"/>
                      <a:gd name="connsiteY31" fmla="*/ 373687 h 618236"/>
                      <a:gd name="connsiteX32" fmla="*/ 242528 w 695574"/>
                      <a:gd name="connsiteY32" fmla="*/ 377008 h 618236"/>
                      <a:gd name="connsiteX33" fmla="*/ 159602 w 695574"/>
                      <a:gd name="connsiteY33" fmla="*/ 363177 h 618236"/>
                      <a:gd name="connsiteX34" fmla="*/ 807 w 695574"/>
                      <a:gd name="connsiteY34" fmla="*/ 268670 h 618236"/>
                      <a:gd name="connsiteX35" fmla="*/ 0 w 695574"/>
                      <a:gd name="connsiteY35" fmla="*/ 266579 h 618236"/>
                      <a:gd name="connsiteX36" fmla="*/ 1744 w 695574"/>
                      <a:gd name="connsiteY36" fmla="*/ 265171 h 618236"/>
                      <a:gd name="connsiteX37" fmla="*/ 78648 w 695574"/>
                      <a:gd name="connsiteY37" fmla="*/ 248349 h 618236"/>
                      <a:gd name="connsiteX38" fmla="*/ 186519 w 695574"/>
                      <a:gd name="connsiteY38" fmla="*/ 262724 h 618236"/>
                      <a:gd name="connsiteX39" fmla="*/ 287125 w 695574"/>
                      <a:gd name="connsiteY39" fmla="*/ 304210 h 618236"/>
                      <a:gd name="connsiteX40" fmla="*/ 320314 w 695574"/>
                      <a:gd name="connsiteY40" fmla="*/ 328455 h 618236"/>
                      <a:gd name="connsiteX41" fmla="*/ 326035 w 695574"/>
                      <a:gd name="connsiteY41" fmla="*/ 326085 h 618236"/>
                      <a:gd name="connsiteX42" fmla="*/ 310947 w 695574"/>
                      <a:gd name="connsiteY42" fmla="*/ 287081 h 618236"/>
                      <a:gd name="connsiteX43" fmla="*/ 296913 w 695574"/>
                      <a:gd name="connsiteY43" fmla="*/ 179165 h 618236"/>
                      <a:gd name="connsiteX44" fmla="*/ 347100 w 695574"/>
                      <a:gd name="connsiteY44" fmla="*/ 1320 h 61823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</a:cxnLst>
                    <a:rect l="l" t="t" r="r" b="b"/>
                    <a:pathLst>
                      <a:path w="695574" h="618236">
                        <a:moveTo>
                          <a:pt x="348911" y="0"/>
                        </a:moveTo>
                        <a:lnTo>
                          <a:pt x="350722" y="1320"/>
                        </a:lnTo>
                        <a:cubicBezTo>
                          <a:pt x="380215" y="30621"/>
                          <a:pt x="400909" y="99217"/>
                          <a:pt x="400909" y="179165"/>
                        </a:cubicBezTo>
                        <a:cubicBezTo>
                          <a:pt x="400909" y="219140"/>
                          <a:pt x="395735" y="256276"/>
                          <a:pt x="386875" y="287081"/>
                        </a:cubicBezTo>
                        <a:lnTo>
                          <a:pt x="371077" y="327920"/>
                        </a:lnTo>
                        <a:lnTo>
                          <a:pt x="374214" y="329220"/>
                        </a:lnTo>
                        <a:lnTo>
                          <a:pt x="408449" y="304210"/>
                        </a:lnTo>
                        <a:cubicBezTo>
                          <a:pt x="435911" y="287679"/>
                          <a:pt x="470443" y="273070"/>
                          <a:pt x="509055" y="262724"/>
                        </a:cubicBezTo>
                        <a:cubicBezTo>
                          <a:pt x="586279" y="242032"/>
                          <a:pt x="657894" y="244267"/>
                          <a:pt x="693830" y="265171"/>
                        </a:cubicBezTo>
                        <a:lnTo>
                          <a:pt x="695574" y="266579"/>
                        </a:lnTo>
                        <a:lnTo>
                          <a:pt x="694767" y="268670"/>
                        </a:lnTo>
                        <a:cubicBezTo>
                          <a:pt x="674098" y="304742"/>
                          <a:pt x="613195" y="342485"/>
                          <a:pt x="535972" y="363177"/>
                        </a:cubicBezTo>
                        <a:cubicBezTo>
                          <a:pt x="507012" y="370936"/>
                          <a:pt x="478842" y="375472"/>
                          <a:pt x="453046" y="377008"/>
                        </a:cubicBezTo>
                        <a:lnTo>
                          <a:pt x="398315" y="373687"/>
                        </a:lnTo>
                        <a:lnTo>
                          <a:pt x="430795" y="388047"/>
                        </a:lnTo>
                        <a:cubicBezTo>
                          <a:pt x="458843" y="403565"/>
                          <a:pt x="488760" y="426166"/>
                          <a:pt x="517027" y="454432"/>
                        </a:cubicBezTo>
                        <a:cubicBezTo>
                          <a:pt x="573558" y="510964"/>
                          <a:pt x="607430" y="574101"/>
                          <a:pt x="607294" y="615675"/>
                        </a:cubicBezTo>
                        <a:lnTo>
                          <a:pt x="606947" y="617889"/>
                        </a:lnTo>
                        <a:lnTo>
                          <a:pt x="604733" y="618236"/>
                        </a:lnTo>
                        <a:cubicBezTo>
                          <a:pt x="563160" y="618371"/>
                          <a:pt x="500022" y="584500"/>
                          <a:pt x="443490" y="527968"/>
                        </a:cubicBezTo>
                        <a:cubicBezTo>
                          <a:pt x="401091" y="485569"/>
                          <a:pt x="371439" y="439454"/>
                          <a:pt x="359320" y="401508"/>
                        </a:cubicBezTo>
                        <a:lnTo>
                          <a:pt x="357976" y="393843"/>
                        </a:lnTo>
                        <a:lnTo>
                          <a:pt x="346341" y="398662"/>
                        </a:lnTo>
                        <a:lnTo>
                          <a:pt x="337402" y="394960"/>
                        </a:lnTo>
                        <a:lnTo>
                          <a:pt x="336254" y="401508"/>
                        </a:lnTo>
                        <a:cubicBezTo>
                          <a:pt x="324135" y="439454"/>
                          <a:pt x="294483" y="485569"/>
                          <a:pt x="252084" y="527968"/>
                        </a:cubicBezTo>
                        <a:cubicBezTo>
                          <a:pt x="195552" y="584500"/>
                          <a:pt x="132414" y="618371"/>
                          <a:pt x="90841" y="618236"/>
                        </a:cubicBezTo>
                        <a:lnTo>
                          <a:pt x="88627" y="617889"/>
                        </a:lnTo>
                        <a:lnTo>
                          <a:pt x="88280" y="615675"/>
                        </a:lnTo>
                        <a:cubicBezTo>
                          <a:pt x="88144" y="574101"/>
                          <a:pt x="122016" y="510964"/>
                          <a:pt x="178547" y="454432"/>
                        </a:cubicBezTo>
                        <a:cubicBezTo>
                          <a:pt x="206814" y="426166"/>
                          <a:pt x="236731" y="403565"/>
                          <a:pt x="264779" y="388047"/>
                        </a:cubicBezTo>
                        <a:lnTo>
                          <a:pt x="297259" y="373687"/>
                        </a:lnTo>
                        <a:lnTo>
                          <a:pt x="242528" y="377008"/>
                        </a:lnTo>
                        <a:cubicBezTo>
                          <a:pt x="216732" y="375472"/>
                          <a:pt x="188562" y="370936"/>
                          <a:pt x="159602" y="363177"/>
                        </a:cubicBezTo>
                        <a:cubicBezTo>
                          <a:pt x="82379" y="342485"/>
                          <a:pt x="21476" y="304742"/>
                          <a:pt x="807" y="268670"/>
                        </a:cubicBezTo>
                        <a:lnTo>
                          <a:pt x="0" y="266579"/>
                        </a:lnTo>
                        <a:lnTo>
                          <a:pt x="1744" y="265171"/>
                        </a:lnTo>
                        <a:cubicBezTo>
                          <a:pt x="19712" y="254719"/>
                          <a:pt x="46600" y="248935"/>
                          <a:pt x="78648" y="248349"/>
                        </a:cubicBezTo>
                        <a:cubicBezTo>
                          <a:pt x="110697" y="247764"/>
                          <a:pt x="147907" y="252378"/>
                          <a:pt x="186519" y="262724"/>
                        </a:cubicBezTo>
                        <a:cubicBezTo>
                          <a:pt x="225131" y="273070"/>
                          <a:pt x="259663" y="287679"/>
                          <a:pt x="287125" y="304210"/>
                        </a:cubicBezTo>
                        <a:lnTo>
                          <a:pt x="320314" y="328455"/>
                        </a:lnTo>
                        <a:lnTo>
                          <a:pt x="326035" y="326085"/>
                        </a:lnTo>
                        <a:lnTo>
                          <a:pt x="310947" y="287081"/>
                        </a:lnTo>
                        <a:cubicBezTo>
                          <a:pt x="302087" y="256276"/>
                          <a:pt x="296913" y="219140"/>
                          <a:pt x="296913" y="179165"/>
                        </a:cubicBezTo>
                        <a:cubicBezTo>
                          <a:pt x="296913" y="99217"/>
                          <a:pt x="317607" y="30621"/>
                          <a:pt x="347100" y="1320"/>
                        </a:cubicBezTo>
                        <a:close/>
                      </a:path>
                    </a:pathLst>
                  </a:custGeom>
                  <a:solidFill>
                    <a:srgbClr val="FFFFCC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9" name="楕円 158">
                    <a:extLst>
                      <a:ext uri="{FF2B5EF4-FFF2-40B4-BE49-F238E27FC236}">
                        <a16:creationId xmlns:a16="http://schemas.microsoft.com/office/drawing/2014/main" id="{861B62AB-2EF0-47FF-994F-6E8079D6BBE6}"/>
                      </a:ext>
                    </a:extLst>
                  </p:cNvPr>
                  <p:cNvSpPr/>
                  <p:nvPr/>
                </p:nvSpPr>
                <p:spPr>
                  <a:xfrm>
                    <a:off x="854842" y="2819912"/>
                    <a:ext cx="100040" cy="100040"/>
                  </a:xfrm>
                  <a:prstGeom prst="ellipse">
                    <a:avLst/>
                  </a:prstGeom>
                  <a:solidFill>
                    <a:srgbClr val="FFFF99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46" name="グループ化 145">
                  <a:extLst>
                    <a:ext uri="{FF2B5EF4-FFF2-40B4-BE49-F238E27FC236}">
                      <a16:creationId xmlns:a16="http://schemas.microsoft.com/office/drawing/2014/main" id="{D80E82BF-1D21-4ACB-947A-F07352731616}"/>
                    </a:ext>
                  </a:extLst>
                </p:cNvPr>
                <p:cNvGrpSpPr/>
                <p:nvPr/>
              </p:nvGrpSpPr>
              <p:grpSpPr>
                <a:xfrm>
                  <a:off x="2437310" y="2940079"/>
                  <a:ext cx="292410" cy="259898"/>
                  <a:chOff x="558521" y="2507017"/>
                  <a:chExt cx="695574" cy="618236"/>
                </a:xfrm>
              </p:grpSpPr>
              <p:sp>
                <p:nvSpPr>
                  <p:cNvPr id="156" name="フリーフォーム: 図形 155">
                    <a:extLst>
                      <a:ext uri="{FF2B5EF4-FFF2-40B4-BE49-F238E27FC236}">
                        <a16:creationId xmlns:a16="http://schemas.microsoft.com/office/drawing/2014/main" id="{DDC08286-08C0-49DC-B637-6224D4E31059}"/>
                      </a:ext>
                    </a:extLst>
                  </p:cNvPr>
                  <p:cNvSpPr/>
                  <p:nvPr/>
                </p:nvSpPr>
                <p:spPr>
                  <a:xfrm>
                    <a:off x="558521" y="2507017"/>
                    <a:ext cx="695574" cy="618236"/>
                  </a:xfrm>
                  <a:custGeom>
                    <a:avLst/>
                    <a:gdLst>
                      <a:gd name="connsiteX0" fmla="*/ 348911 w 695574"/>
                      <a:gd name="connsiteY0" fmla="*/ 0 h 618236"/>
                      <a:gd name="connsiteX1" fmla="*/ 350722 w 695574"/>
                      <a:gd name="connsiteY1" fmla="*/ 1320 h 618236"/>
                      <a:gd name="connsiteX2" fmla="*/ 400909 w 695574"/>
                      <a:gd name="connsiteY2" fmla="*/ 179165 h 618236"/>
                      <a:gd name="connsiteX3" fmla="*/ 386875 w 695574"/>
                      <a:gd name="connsiteY3" fmla="*/ 287081 h 618236"/>
                      <a:gd name="connsiteX4" fmla="*/ 371077 w 695574"/>
                      <a:gd name="connsiteY4" fmla="*/ 327920 h 618236"/>
                      <a:gd name="connsiteX5" fmla="*/ 374214 w 695574"/>
                      <a:gd name="connsiteY5" fmla="*/ 329220 h 618236"/>
                      <a:gd name="connsiteX6" fmla="*/ 408449 w 695574"/>
                      <a:gd name="connsiteY6" fmla="*/ 304210 h 618236"/>
                      <a:gd name="connsiteX7" fmla="*/ 509055 w 695574"/>
                      <a:gd name="connsiteY7" fmla="*/ 262724 h 618236"/>
                      <a:gd name="connsiteX8" fmla="*/ 693830 w 695574"/>
                      <a:gd name="connsiteY8" fmla="*/ 265171 h 618236"/>
                      <a:gd name="connsiteX9" fmla="*/ 695574 w 695574"/>
                      <a:gd name="connsiteY9" fmla="*/ 266579 h 618236"/>
                      <a:gd name="connsiteX10" fmla="*/ 694767 w 695574"/>
                      <a:gd name="connsiteY10" fmla="*/ 268670 h 618236"/>
                      <a:gd name="connsiteX11" fmla="*/ 535972 w 695574"/>
                      <a:gd name="connsiteY11" fmla="*/ 363177 h 618236"/>
                      <a:gd name="connsiteX12" fmla="*/ 453046 w 695574"/>
                      <a:gd name="connsiteY12" fmla="*/ 377008 h 618236"/>
                      <a:gd name="connsiteX13" fmla="*/ 398315 w 695574"/>
                      <a:gd name="connsiteY13" fmla="*/ 373687 h 618236"/>
                      <a:gd name="connsiteX14" fmla="*/ 430795 w 695574"/>
                      <a:gd name="connsiteY14" fmla="*/ 388047 h 618236"/>
                      <a:gd name="connsiteX15" fmla="*/ 517027 w 695574"/>
                      <a:gd name="connsiteY15" fmla="*/ 454432 h 618236"/>
                      <a:gd name="connsiteX16" fmla="*/ 607294 w 695574"/>
                      <a:gd name="connsiteY16" fmla="*/ 615675 h 618236"/>
                      <a:gd name="connsiteX17" fmla="*/ 606947 w 695574"/>
                      <a:gd name="connsiteY17" fmla="*/ 617889 h 618236"/>
                      <a:gd name="connsiteX18" fmla="*/ 604733 w 695574"/>
                      <a:gd name="connsiteY18" fmla="*/ 618236 h 618236"/>
                      <a:gd name="connsiteX19" fmla="*/ 443490 w 695574"/>
                      <a:gd name="connsiteY19" fmla="*/ 527968 h 618236"/>
                      <a:gd name="connsiteX20" fmla="*/ 359320 w 695574"/>
                      <a:gd name="connsiteY20" fmla="*/ 401508 h 618236"/>
                      <a:gd name="connsiteX21" fmla="*/ 357976 w 695574"/>
                      <a:gd name="connsiteY21" fmla="*/ 393843 h 618236"/>
                      <a:gd name="connsiteX22" fmla="*/ 346341 w 695574"/>
                      <a:gd name="connsiteY22" fmla="*/ 398662 h 618236"/>
                      <a:gd name="connsiteX23" fmla="*/ 337402 w 695574"/>
                      <a:gd name="connsiteY23" fmla="*/ 394960 h 618236"/>
                      <a:gd name="connsiteX24" fmla="*/ 336254 w 695574"/>
                      <a:gd name="connsiteY24" fmla="*/ 401508 h 618236"/>
                      <a:gd name="connsiteX25" fmla="*/ 252084 w 695574"/>
                      <a:gd name="connsiteY25" fmla="*/ 527968 h 618236"/>
                      <a:gd name="connsiteX26" fmla="*/ 90841 w 695574"/>
                      <a:gd name="connsiteY26" fmla="*/ 618236 h 618236"/>
                      <a:gd name="connsiteX27" fmla="*/ 88627 w 695574"/>
                      <a:gd name="connsiteY27" fmla="*/ 617889 h 618236"/>
                      <a:gd name="connsiteX28" fmla="*/ 88280 w 695574"/>
                      <a:gd name="connsiteY28" fmla="*/ 615675 h 618236"/>
                      <a:gd name="connsiteX29" fmla="*/ 178547 w 695574"/>
                      <a:gd name="connsiteY29" fmla="*/ 454432 h 618236"/>
                      <a:gd name="connsiteX30" fmla="*/ 264779 w 695574"/>
                      <a:gd name="connsiteY30" fmla="*/ 388047 h 618236"/>
                      <a:gd name="connsiteX31" fmla="*/ 297259 w 695574"/>
                      <a:gd name="connsiteY31" fmla="*/ 373687 h 618236"/>
                      <a:gd name="connsiteX32" fmla="*/ 242528 w 695574"/>
                      <a:gd name="connsiteY32" fmla="*/ 377008 h 618236"/>
                      <a:gd name="connsiteX33" fmla="*/ 159602 w 695574"/>
                      <a:gd name="connsiteY33" fmla="*/ 363177 h 618236"/>
                      <a:gd name="connsiteX34" fmla="*/ 807 w 695574"/>
                      <a:gd name="connsiteY34" fmla="*/ 268670 h 618236"/>
                      <a:gd name="connsiteX35" fmla="*/ 0 w 695574"/>
                      <a:gd name="connsiteY35" fmla="*/ 266579 h 618236"/>
                      <a:gd name="connsiteX36" fmla="*/ 1744 w 695574"/>
                      <a:gd name="connsiteY36" fmla="*/ 265171 h 618236"/>
                      <a:gd name="connsiteX37" fmla="*/ 78648 w 695574"/>
                      <a:gd name="connsiteY37" fmla="*/ 248349 h 618236"/>
                      <a:gd name="connsiteX38" fmla="*/ 186519 w 695574"/>
                      <a:gd name="connsiteY38" fmla="*/ 262724 h 618236"/>
                      <a:gd name="connsiteX39" fmla="*/ 287125 w 695574"/>
                      <a:gd name="connsiteY39" fmla="*/ 304210 h 618236"/>
                      <a:gd name="connsiteX40" fmla="*/ 320314 w 695574"/>
                      <a:gd name="connsiteY40" fmla="*/ 328455 h 618236"/>
                      <a:gd name="connsiteX41" fmla="*/ 326035 w 695574"/>
                      <a:gd name="connsiteY41" fmla="*/ 326085 h 618236"/>
                      <a:gd name="connsiteX42" fmla="*/ 310947 w 695574"/>
                      <a:gd name="connsiteY42" fmla="*/ 287081 h 618236"/>
                      <a:gd name="connsiteX43" fmla="*/ 296913 w 695574"/>
                      <a:gd name="connsiteY43" fmla="*/ 179165 h 618236"/>
                      <a:gd name="connsiteX44" fmla="*/ 347100 w 695574"/>
                      <a:gd name="connsiteY44" fmla="*/ 1320 h 61823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</a:cxnLst>
                    <a:rect l="l" t="t" r="r" b="b"/>
                    <a:pathLst>
                      <a:path w="695574" h="618236">
                        <a:moveTo>
                          <a:pt x="348911" y="0"/>
                        </a:moveTo>
                        <a:lnTo>
                          <a:pt x="350722" y="1320"/>
                        </a:lnTo>
                        <a:cubicBezTo>
                          <a:pt x="380215" y="30621"/>
                          <a:pt x="400909" y="99217"/>
                          <a:pt x="400909" y="179165"/>
                        </a:cubicBezTo>
                        <a:cubicBezTo>
                          <a:pt x="400909" y="219140"/>
                          <a:pt x="395735" y="256276"/>
                          <a:pt x="386875" y="287081"/>
                        </a:cubicBezTo>
                        <a:lnTo>
                          <a:pt x="371077" y="327920"/>
                        </a:lnTo>
                        <a:lnTo>
                          <a:pt x="374214" y="329220"/>
                        </a:lnTo>
                        <a:lnTo>
                          <a:pt x="408449" y="304210"/>
                        </a:lnTo>
                        <a:cubicBezTo>
                          <a:pt x="435911" y="287679"/>
                          <a:pt x="470443" y="273070"/>
                          <a:pt x="509055" y="262724"/>
                        </a:cubicBezTo>
                        <a:cubicBezTo>
                          <a:pt x="586279" y="242032"/>
                          <a:pt x="657894" y="244267"/>
                          <a:pt x="693830" y="265171"/>
                        </a:cubicBezTo>
                        <a:lnTo>
                          <a:pt x="695574" y="266579"/>
                        </a:lnTo>
                        <a:lnTo>
                          <a:pt x="694767" y="268670"/>
                        </a:lnTo>
                        <a:cubicBezTo>
                          <a:pt x="674098" y="304742"/>
                          <a:pt x="613195" y="342485"/>
                          <a:pt x="535972" y="363177"/>
                        </a:cubicBezTo>
                        <a:cubicBezTo>
                          <a:pt x="507012" y="370936"/>
                          <a:pt x="478842" y="375472"/>
                          <a:pt x="453046" y="377008"/>
                        </a:cubicBezTo>
                        <a:lnTo>
                          <a:pt x="398315" y="373687"/>
                        </a:lnTo>
                        <a:lnTo>
                          <a:pt x="430795" y="388047"/>
                        </a:lnTo>
                        <a:cubicBezTo>
                          <a:pt x="458843" y="403565"/>
                          <a:pt x="488760" y="426166"/>
                          <a:pt x="517027" y="454432"/>
                        </a:cubicBezTo>
                        <a:cubicBezTo>
                          <a:pt x="573558" y="510964"/>
                          <a:pt x="607430" y="574101"/>
                          <a:pt x="607294" y="615675"/>
                        </a:cubicBezTo>
                        <a:lnTo>
                          <a:pt x="606947" y="617889"/>
                        </a:lnTo>
                        <a:lnTo>
                          <a:pt x="604733" y="618236"/>
                        </a:lnTo>
                        <a:cubicBezTo>
                          <a:pt x="563160" y="618371"/>
                          <a:pt x="500022" y="584500"/>
                          <a:pt x="443490" y="527968"/>
                        </a:cubicBezTo>
                        <a:cubicBezTo>
                          <a:pt x="401091" y="485569"/>
                          <a:pt x="371439" y="439454"/>
                          <a:pt x="359320" y="401508"/>
                        </a:cubicBezTo>
                        <a:lnTo>
                          <a:pt x="357976" y="393843"/>
                        </a:lnTo>
                        <a:lnTo>
                          <a:pt x="346341" y="398662"/>
                        </a:lnTo>
                        <a:lnTo>
                          <a:pt x="337402" y="394960"/>
                        </a:lnTo>
                        <a:lnTo>
                          <a:pt x="336254" y="401508"/>
                        </a:lnTo>
                        <a:cubicBezTo>
                          <a:pt x="324135" y="439454"/>
                          <a:pt x="294483" y="485569"/>
                          <a:pt x="252084" y="527968"/>
                        </a:cubicBezTo>
                        <a:cubicBezTo>
                          <a:pt x="195552" y="584500"/>
                          <a:pt x="132414" y="618371"/>
                          <a:pt x="90841" y="618236"/>
                        </a:cubicBezTo>
                        <a:lnTo>
                          <a:pt x="88627" y="617889"/>
                        </a:lnTo>
                        <a:lnTo>
                          <a:pt x="88280" y="615675"/>
                        </a:lnTo>
                        <a:cubicBezTo>
                          <a:pt x="88144" y="574101"/>
                          <a:pt x="122016" y="510964"/>
                          <a:pt x="178547" y="454432"/>
                        </a:cubicBezTo>
                        <a:cubicBezTo>
                          <a:pt x="206814" y="426166"/>
                          <a:pt x="236731" y="403565"/>
                          <a:pt x="264779" y="388047"/>
                        </a:cubicBezTo>
                        <a:lnTo>
                          <a:pt x="297259" y="373687"/>
                        </a:lnTo>
                        <a:lnTo>
                          <a:pt x="242528" y="377008"/>
                        </a:lnTo>
                        <a:cubicBezTo>
                          <a:pt x="216732" y="375472"/>
                          <a:pt x="188562" y="370936"/>
                          <a:pt x="159602" y="363177"/>
                        </a:cubicBezTo>
                        <a:cubicBezTo>
                          <a:pt x="82379" y="342485"/>
                          <a:pt x="21476" y="304742"/>
                          <a:pt x="807" y="268670"/>
                        </a:cubicBezTo>
                        <a:lnTo>
                          <a:pt x="0" y="266579"/>
                        </a:lnTo>
                        <a:lnTo>
                          <a:pt x="1744" y="265171"/>
                        </a:lnTo>
                        <a:cubicBezTo>
                          <a:pt x="19712" y="254719"/>
                          <a:pt x="46600" y="248935"/>
                          <a:pt x="78648" y="248349"/>
                        </a:cubicBezTo>
                        <a:cubicBezTo>
                          <a:pt x="110697" y="247764"/>
                          <a:pt x="147907" y="252378"/>
                          <a:pt x="186519" y="262724"/>
                        </a:cubicBezTo>
                        <a:cubicBezTo>
                          <a:pt x="225131" y="273070"/>
                          <a:pt x="259663" y="287679"/>
                          <a:pt x="287125" y="304210"/>
                        </a:cubicBezTo>
                        <a:lnTo>
                          <a:pt x="320314" y="328455"/>
                        </a:lnTo>
                        <a:lnTo>
                          <a:pt x="326035" y="326085"/>
                        </a:lnTo>
                        <a:lnTo>
                          <a:pt x="310947" y="287081"/>
                        </a:lnTo>
                        <a:cubicBezTo>
                          <a:pt x="302087" y="256276"/>
                          <a:pt x="296913" y="219140"/>
                          <a:pt x="296913" y="179165"/>
                        </a:cubicBezTo>
                        <a:cubicBezTo>
                          <a:pt x="296913" y="99217"/>
                          <a:pt x="317607" y="30621"/>
                          <a:pt x="347100" y="1320"/>
                        </a:cubicBezTo>
                        <a:close/>
                      </a:path>
                    </a:pathLst>
                  </a:custGeom>
                  <a:solidFill>
                    <a:srgbClr val="FFFFCC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7" name="楕円 156">
                    <a:extLst>
                      <a:ext uri="{FF2B5EF4-FFF2-40B4-BE49-F238E27FC236}">
                        <a16:creationId xmlns:a16="http://schemas.microsoft.com/office/drawing/2014/main" id="{342A1D9F-3039-4A4D-8ABE-D7E7A4CA3A85}"/>
                      </a:ext>
                    </a:extLst>
                  </p:cNvPr>
                  <p:cNvSpPr/>
                  <p:nvPr/>
                </p:nvSpPr>
                <p:spPr>
                  <a:xfrm>
                    <a:off x="854842" y="2819912"/>
                    <a:ext cx="100040" cy="100040"/>
                  </a:xfrm>
                  <a:prstGeom prst="ellipse">
                    <a:avLst/>
                  </a:prstGeom>
                  <a:solidFill>
                    <a:srgbClr val="FFFF99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47" name="グループ化 146">
                  <a:extLst>
                    <a:ext uri="{FF2B5EF4-FFF2-40B4-BE49-F238E27FC236}">
                      <a16:creationId xmlns:a16="http://schemas.microsoft.com/office/drawing/2014/main" id="{11C9DEF4-FB43-4BA1-892E-0BB17910E7F5}"/>
                    </a:ext>
                  </a:extLst>
                </p:cNvPr>
                <p:cNvGrpSpPr/>
                <p:nvPr/>
              </p:nvGrpSpPr>
              <p:grpSpPr>
                <a:xfrm>
                  <a:off x="2765681" y="2946626"/>
                  <a:ext cx="292410" cy="259898"/>
                  <a:chOff x="558521" y="2507017"/>
                  <a:chExt cx="695574" cy="618236"/>
                </a:xfrm>
              </p:grpSpPr>
              <p:sp>
                <p:nvSpPr>
                  <p:cNvPr id="154" name="フリーフォーム: 図形 153">
                    <a:extLst>
                      <a:ext uri="{FF2B5EF4-FFF2-40B4-BE49-F238E27FC236}">
                        <a16:creationId xmlns:a16="http://schemas.microsoft.com/office/drawing/2014/main" id="{CD2AE29A-1C2D-4975-B3E4-40FFEE6A918C}"/>
                      </a:ext>
                    </a:extLst>
                  </p:cNvPr>
                  <p:cNvSpPr/>
                  <p:nvPr/>
                </p:nvSpPr>
                <p:spPr>
                  <a:xfrm>
                    <a:off x="558521" y="2507017"/>
                    <a:ext cx="695574" cy="618236"/>
                  </a:xfrm>
                  <a:custGeom>
                    <a:avLst/>
                    <a:gdLst>
                      <a:gd name="connsiteX0" fmla="*/ 348911 w 695574"/>
                      <a:gd name="connsiteY0" fmla="*/ 0 h 618236"/>
                      <a:gd name="connsiteX1" fmla="*/ 350722 w 695574"/>
                      <a:gd name="connsiteY1" fmla="*/ 1320 h 618236"/>
                      <a:gd name="connsiteX2" fmla="*/ 400909 w 695574"/>
                      <a:gd name="connsiteY2" fmla="*/ 179165 h 618236"/>
                      <a:gd name="connsiteX3" fmla="*/ 386875 w 695574"/>
                      <a:gd name="connsiteY3" fmla="*/ 287081 h 618236"/>
                      <a:gd name="connsiteX4" fmla="*/ 371077 w 695574"/>
                      <a:gd name="connsiteY4" fmla="*/ 327920 h 618236"/>
                      <a:gd name="connsiteX5" fmla="*/ 374214 w 695574"/>
                      <a:gd name="connsiteY5" fmla="*/ 329220 h 618236"/>
                      <a:gd name="connsiteX6" fmla="*/ 408449 w 695574"/>
                      <a:gd name="connsiteY6" fmla="*/ 304210 h 618236"/>
                      <a:gd name="connsiteX7" fmla="*/ 509055 w 695574"/>
                      <a:gd name="connsiteY7" fmla="*/ 262724 h 618236"/>
                      <a:gd name="connsiteX8" fmla="*/ 693830 w 695574"/>
                      <a:gd name="connsiteY8" fmla="*/ 265171 h 618236"/>
                      <a:gd name="connsiteX9" fmla="*/ 695574 w 695574"/>
                      <a:gd name="connsiteY9" fmla="*/ 266579 h 618236"/>
                      <a:gd name="connsiteX10" fmla="*/ 694767 w 695574"/>
                      <a:gd name="connsiteY10" fmla="*/ 268670 h 618236"/>
                      <a:gd name="connsiteX11" fmla="*/ 535972 w 695574"/>
                      <a:gd name="connsiteY11" fmla="*/ 363177 h 618236"/>
                      <a:gd name="connsiteX12" fmla="*/ 453046 w 695574"/>
                      <a:gd name="connsiteY12" fmla="*/ 377008 h 618236"/>
                      <a:gd name="connsiteX13" fmla="*/ 398315 w 695574"/>
                      <a:gd name="connsiteY13" fmla="*/ 373687 h 618236"/>
                      <a:gd name="connsiteX14" fmla="*/ 430795 w 695574"/>
                      <a:gd name="connsiteY14" fmla="*/ 388047 h 618236"/>
                      <a:gd name="connsiteX15" fmla="*/ 517027 w 695574"/>
                      <a:gd name="connsiteY15" fmla="*/ 454432 h 618236"/>
                      <a:gd name="connsiteX16" fmla="*/ 607294 w 695574"/>
                      <a:gd name="connsiteY16" fmla="*/ 615675 h 618236"/>
                      <a:gd name="connsiteX17" fmla="*/ 606947 w 695574"/>
                      <a:gd name="connsiteY17" fmla="*/ 617889 h 618236"/>
                      <a:gd name="connsiteX18" fmla="*/ 604733 w 695574"/>
                      <a:gd name="connsiteY18" fmla="*/ 618236 h 618236"/>
                      <a:gd name="connsiteX19" fmla="*/ 443490 w 695574"/>
                      <a:gd name="connsiteY19" fmla="*/ 527968 h 618236"/>
                      <a:gd name="connsiteX20" fmla="*/ 359320 w 695574"/>
                      <a:gd name="connsiteY20" fmla="*/ 401508 h 618236"/>
                      <a:gd name="connsiteX21" fmla="*/ 357976 w 695574"/>
                      <a:gd name="connsiteY21" fmla="*/ 393843 h 618236"/>
                      <a:gd name="connsiteX22" fmla="*/ 346341 w 695574"/>
                      <a:gd name="connsiteY22" fmla="*/ 398662 h 618236"/>
                      <a:gd name="connsiteX23" fmla="*/ 337402 w 695574"/>
                      <a:gd name="connsiteY23" fmla="*/ 394960 h 618236"/>
                      <a:gd name="connsiteX24" fmla="*/ 336254 w 695574"/>
                      <a:gd name="connsiteY24" fmla="*/ 401508 h 618236"/>
                      <a:gd name="connsiteX25" fmla="*/ 252084 w 695574"/>
                      <a:gd name="connsiteY25" fmla="*/ 527968 h 618236"/>
                      <a:gd name="connsiteX26" fmla="*/ 90841 w 695574"/>
                      <a:gd name="connsiteY26" fmla="*/ 618236 h 618236"/>
                      <a:gd name="connsiteX27" fmla="*/ 88627 w 695574"/>
                      <a:gd name="connsiteY27" fmla="*/ 617889 h 618236"/>
                      <a:gd name="connsiteX28" fmla="*/ 88280 w 695574"/>
                      <a:gd name="connsiteY28" fmla="*/ 615675 h 618236"/>
                      <a:gd name="connsiteX29" fmla="*/ 178547 w 695574"/>
                      <a:gd name="connsiteY29" fmla="*/ 454432 h 618236"/>
                      <a:gd name="connsiteX30" fmla="*/ 264779 w 695574"/>
                      <a:gd name="connsiteY30" fmla="*/ 388047 h 618236"/>
                      <a:gd name="connsiteX31" fmla="*/ 297259 w 695574"/>
                      <a:gd name="connsiteY31" fmla="*/ 373687 h 618236"/>
                      <a:gd name="connsiteX32" fmla="*/ 242528 w 695574"/>
                      <a:gd name="connsiteY32" fmla="*/ 377008 h 618236"/>
                      <a:gd name="connsiteX33" fmla="*/ 159602 w 695574"/>
                      <a:gd name="connsiteY33" fmla="*/ 363177 h 618236"/>
                      <a:gd name="connsiteX34" fmla="*/ 807 w 695574"/>
                      <a:gd name="connsiteY34" fmla="*/ 268670 h 618236"/>
                      <a:gd name="connsiteX35" fmla="*/ 0 w 695574"/>
                      <a:gd name="connsiteY35" fmla="*/ 266579 h 618236"/>
                      <a:gd name="connsiteX36" fmla="*/ 1744 w 695574"/>
                      <a:gd name="connsiteY36" fmla="*/ 265171 h 618236"/>
                      <a:gd name="connsiteX37" fmla="*/ 78648 w 695574"/>
                      <a:gd name="connsiteY37" fmla="*/ 248349 h 618236"/>
                      <a:gd name="connsiteX38" fmla="*/ 186519 w 695574"/>
                      <a:gd name="connsiteY38" fmla="*/ 262724 h 618236"/>
                      <a:gd name="connsiteX39" fmla="*/ 287125 w 695574"/>
                      <a:gd name="connsiteY39" fmla="*/ 304210 h 618236"/>
                      <a:gd name="connsiteX40" fmla="*/ 320314 w 695574"/>
                      <a:gd name="connsiteY40" fmla="*/ 328455 h 618236"/>
                      <a:gd name="connsiteX41" fmla="*/ 326035 w 695574"/>
                      <a:gd name="connsiteY41" fmla="*/ 326085 h 618236"/>
                      <a:gd name="connsiteX42" fmla="*/ 310947 w 695574"/>
                      <a:gd name="connsiteY42" fmla="*/ 287081 h 618236"/>
                      <a:gd name="connsiteX43" fmla="*/ 296913 w 695574"/>
                      <a:gd name="connsiteY43" fmla="*/ 179165 h 618236"/>
                      <a:gd name="connsiteX44" fmla="*/ 347100 w 695574"/>
                      <a:gd name="connsiteY44" fmla="*/ 1320 h 61823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</a:cxnLst>
                    <a:rect l="l" t="t" r="r" b="b"/>
                    <a:pathLst>
                      <a:path w="695574" h="618236">
                        <a:moveTo>
                          <a:pt x="348911" y="0"/>
                        </a:moveTo>
                        <a:lnTo>
                          <a:pt x="350722" y="1320"/>
                        </a:lnTo>
                        <a:cubicBezTo>
                          <a:pt x="380215" y="30621"/>
                          <a:pt x="400909" y="99217"/>
                          <a:pt x="400909" y="179165"/>
                        </a:cubicBezTo>
                        <a:cubicBezTo>
                          <a:pt x="400909" y="219140"/>
                          <a:pt x="395735" y="256276"/>
                          <a:pt x="386875" y="287081"/>
                        </a:cubicBezTo>
                        <a:lnTo>
                          <a:pt x="371077" y="327920"/>
                        </a:lnTo>
                        <a:lnTo>
                          <a:pt x="374214" y="329220"/>
                        </a:lnTo>
                        <a:lnTo>
                          <a:pt x="408449" y="304210"/>
                        </a:lnTo>
                        <a:cubicBezTo>
                          <a:pt x="435911" y="287679"/>
                          <a:pt x="470443" y="273070"/>
                          <a:pt x="509055" y="262724"/>
                        </a:cubicBezTo>
                        <a:cubicBezTo>
                          <a:pt x="586279" y="242032"/>
                          <a:pt x="657894" y="244267"/>
                          <a:pt x="693830" y="265171"/>
                        </a:cubicBezTo>
                        <a:lnTo>
                          <a:pt x="695574" y="266579"/>
                        </a:lnTo>
                        <a:lnTo>
                          <a:pt x="694767" y="268670"/>
                        </a:lnTo>
                        <a:cubicBezTo>
                          <a:pt x="674098" y="304742"/>
                          <a:pt x="613195" y="342485"/>
                          <a:pt x="535972" y="363177"/>
                        </a:cubicBezTo>
                        <a:cubicBezTo>
                          <a:pt x="507012" y="370936"/>
                          <a:pt x="478842" y="375472"/>
                          <a:pt x="453046" y="377008"/>
                        </a:cubicBezTo>
                        <a:lnTo>
                          <a:pt x="398315" y="373687"/>
                        </a:lnTo>
                        <a:lnTo>
                          <a:pt x="430795" y="388047"/>
                        </a:lnTo>
                        <a:cubicBezTo>
                          <a:pt x="458843" y="403565"/>
                          <a:pt x="488760" y="426166"/>
                          <a:pt x="517027" y="454432"/>
                        </a:cubicBezTo>
                        <a:cubicBezTo>
                          <a:pt x="573558" y="510964"/>
                          <a:pt x="607430" y="574101"/>
                          <a:pt x="607294" y="615675"/>
                        </a:cubicBezTo>
                        <a:lnTo>
                          <a:pt x="606947" y="617889"/>
                        </a:lnTo>
                        <a:lnTo>
                          <a:pt x="604733" y="618236"/>
                        </a:lnTo>
                        <a:cubicBezTo>
                          <a:pt x="563160" y="618371"/>
                          <a:pt x="500022" y="584500"/>
                          <a:pt x="443490" y="527968"/>
                        </a:cubicBezTo>
                        <a:cubicBezTo>
                          <a:pt x="401091" y="485569"/>
                          <a:pt x="371439" y="439454"/>
                          <a:pt x="359320" y="401508"/>
                        </a:cubicBezTo>
                        <a:lnTo>
                          <a:pt x="357976" y="393843"/>
                        </a:lnTo>
                        <a:lnTo>
                          <a:pt x="346341" y="398662"/>
                        </a:lnTo>
                        <a:lnTo>
                          <a:pt x="337402" y="394960"/>
                        </a:lnTo>
                        <a:lnTo>
                          <a:pt x="336254" y="401508"/>
                        </a:lnTo>
                        <a:cubicBezTo>
                          <a:pt x="324135" y="439454"/>
                          <a:pt x="294483" y="485569"/>
                          <a:pt x="252084" y="527968"/>
                        </a:cubicBezTo>
                        <a:cubicBezTo>
                          <a:pt x="195552" y="584500"/>
                          <a:pt x="132414" y="618371"/>
                          <a:pt x="90841" y="618236"/>
                        </a:cubicBezTo>
                        <a:lnTo>
                          <a:pt x="88627" y="617889"/>
                        </a:lnTo>
                        <a:lnTo>
                          <a:pt x="88280" y="615675"/>
                        </a:lnTo>
                        <a:cubicBezTo>
                          <a:pt x="88144" y="574101"/>
                          <a:pt x="122016" y="510964"/>
                          <a:pt x="178547" y="454432"/>
                        </a:cubicBezTo>
                        <a:cubicBezTo>
                          <a:pt x="206814" y="426166"/>
                          <a:pt x="236731" y="403565"/>
                          <a:pt x="264779" y="388047"/>
                        </a:cubicBezTo>
                        <a:lnTo>
                          <a:pt x="297259" y="373687"/>
                        </a:lnTo>
                        <a:lnTo>
                          <a:pt x="242528" y="377008"/>
                        </a:lnTo>
                        <a:cubicBezTo>
                          <a:pt x="216732" y="375472"/>
                          <a:pt x="188562" y="370936"/>
                          <a:pt x="159602" y="363177"/>
                        </a:cubicBezTo>
                        <a:cubicBezTo>
                          <a:pt x="82379" y="342485"/>
                          <a:pt x="21476" y="304742"/>
                          <a:pt x="807" y="268670"/>
                        </a:cubicBezTo>
                        <a:lnTo>
                          <a:pt x="0" y="266579"/>
                        </a:lnTo>
                        <a:lnTo>
                          <a:pt x="1744" y="265171"/>
                        </a:lnTo>
                        <a:cubicBezTo>
                          <a:pt x="19712" y="254719"/>
                          <a:pt x="46600" y="248935"/>
                          <a:pt x="78648" y="248349"/>
                        </a:cubicBezTo>
                        <a:cubicBezTo>
                          <a:pt x="110697" y="247764"/>
                          <a:pt x="147907" y="252378"/>
                          <a:pt x="186519" y="262724"/>
                        </a:cubicBezTo>
                        <a:cubicBezTo>
                          <a:pt x="225131" y="273070"/>
                          <a:pt x="259663" y="287679"/>
                          <a:pt x="287125" y="304210"/>
                        </a:cubicBezTo>
                        <a:lnTo>
                          <a:pt x="320314" y="328455"/>
                        </a:lnTo>
                        <a:lnTo>
                          <a:pt x="326035" y="326085"/>
                        </a:lnTo>
                        <a:lnTo>
                          <a:pt x="310947" y="287081"/>
                        </a:lnTo>
                        <a:cubicBezTo>
                          <a:pt x="302087" y="256276"/>
                          <a:pt x="296913" y="219140"/>
                          <a:pt x="296913" y="179165"/>
                        </a:cubicBezTo>
                        <a:cubicBezTo>
                          <a:pt x="296913" y="99217"/>
                          <a:pt x="317607" y="30621"/>
                          <a:pt x="347100" y="1320"/>
                        </a:cubicBezTo>
                        <a:close/>
                      </a:path>
                    </a:pathLst>
                  </a:custGeom>
                  <a:solidFill>
                    <a:srgbClr val="FFFFCC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5" name="楕円 154">
                    <a:extLst>
                      <a:ext uri="{FF2B5EF4-FFF2-40B4-BE49-F238E27FC236}">
                        <a16:creationId xmlns:a16="http://schemas.microsoft.com/office/drawing/2014/main" id="{6B5543AB-1800-40F5-BA83-8A2415644C3D}"/>
                      </a:ext>
                    </a:extLst>
                  </p:cNvPr>
                  <p:cNvSpPr/>
                  <p:nvPr/>
                </p:nvSpPr>
                <p:spPr>
                  <a:xfrm>
                    <a:off x="854842" y="2819912"/>
                    <a:ext cx="100040" cy="100040"/>
                  </a:xfrm>
                  <a:prstGeom prst="ellipse">
                    <a:avLst/>
                  </a:prstGeom>
                  <a:solidFill>
                    <a:srgbClr val="FFFF99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48" name="グループ化 147">
                  <a:extLst>
                    <a:ext uri="{FF2B5EF4-FFF2-40B4-BE49-F238E27FC236}">
                      <a16:creationId xmlns:a16="http://schemas.microsoft.com/office/drawing/2014/main" id="{97F15D1B-99D3-4D2E-BBF7-B785B8492D28}"/>
                    </a:ext>
                  </a:extLst>
                </p:cNvPr>
                <p:cNvGrpSpPr/>
                <p:nvPr/>
              </p:nvGrpSpPr>
              <p:grpSpPr>
                <a:xfrm>
                  <a:off x="2870163" y="2649528"/>
                  <a:ext cx="292410" cy="259898"/>
                  <a:chOff x="558521" y="2507017"/>
                  <a:chExt cx="695574" cy="618236"/>
                </a:xfrm>
              </p:grpSpPr>
              <p:sp>
                <p:nvSpPr>
                  <p:cNvPr id="152" name="フリーフォーム: 図形 151">
                    <a:extLst>
                      <a:ext uri="{FF2B5EF4-FFF2-40B4-BE49-F238E27FC236}">
                        <a16:creationId xmlns:a16="http://schemas.microsoft.com/office/drawing/2014/main" id="{70EBC2C4-C5B6-487E-88E2-67FA1EA05A0C}"/>
                      </a:ext>
                    </a:extLst>
                  </p:cNvPr>
                  <p:cNvSpPr/>
                  <p:nvPr/>
                </p:nvSpPr>
                <p:spPr>
                  <a:xfrm>
                    <a:off x="558521" y="2507017"/>
                    <a:ext cx="695574" cy="618236"/>
                  </a:xfrm>
                  <a:custGeom>
                    <a:avLst/>
                    <a:gdLst>
                      <a:gd name="connsiteX0" fmla="*/ 348911 w 695574"/>
                      <a:gd name="connsiteY0" fmla="*/ 0 h 618236"/>
                      <a:gd name="connsiteX1" fmla="*/ 350722 w 695574"/>
                      <a:gd name="connsiteY1" fmla="*/ 1320 h 618236"/>
                      <a:gd name="connsiteX2" fmla="*/ 400909 w 695574"/>
                      <a:gd name="connsiteY2" fmla="*/ 179165 h 618236"/>
                      <a:gd name="connsiteX3" fmla="*/ 386875 w 695574"/>
                      <a:gd name="connsiteY3" fmla="*/ 287081 h 618236"/>
                      <a:gd name="connsiteX4" fmla="*/ 371077 w 695574"/>
                      <a:gd name="connsiteY4" fmla="*/ 327920 h 618236"/>
                      <a:gd name="connsiteX5" fmla="*/ 374214 w 695574"/>
                      <a:gd name="connsiteY5" fmla="*/ 329220 h 618236"/>
                      <a:gd name="connsiteX6" fmla="*/ 408449 w 695574"/>
                      <a:gd name="connsiteY6" fmla="*/ 304210 h 618236"/>
                      <a:gd name="connsiteX7" fmla="*/ 509055 w 695574"/>
                      <a:gd name="connsiteY7" fmla="*/ 262724 h 618236"/>
                      <a:gd name="connsiteX8" fmla="*/ 693830 w 695574"/>
                      <a:gd name="connsiteY8" fmla="*/ 265171 h 618236"/>
                      <a:gd name="connsiteX9" fmla="*/ 695574 w 695574"/>
                      <a:gd name="connsiteY9" fmla="*/ 266579 h 618236"/>
                      <a:gd name="connsiteX10" fmla="*/ 694767 w 695574"/>
                      <a:gd name="connsiteY10" fmla="*/ 268670 h 618236"/>
                      <a:gd name="connsiteX11" fmla="*/ 535972 w 695574"/>
                      <a:gd name="connsiteY11" fmla="*/ 363177 h 618236"/>
                      <a:gd name="connsiteX12" fmla="*/ 453046 w 695574"/>
                      <a:gd name="connsiteY12" fmla="*/ 377008 h 618236"/>
                      <a:gd name="connsiteX13" fmla="*/ 398315 w 695574"/>
                      <a:gd name="connsiteY13" fmla="*/ 373687 h 618236"/>
                      <a:gd name="connsiteX14" fmla="*/ 430795 w 695574"/>
                      <a:gd name="connsiteY14" fmla="*/ 388047 h 618236"/>
                      <a:gd name="connsiteX15" fmla="*/ 517027 w 695574"/>
                      <a:gd name="connsiteY15" fmla="*/ 454432 h 618236"/>
                      <a:gd name="connsiteX16" fmla="*/ 607294 w 695574"/>
                      <a:gd name="connsiteY16" fmla="*/ 615675 h 618236"/>
                      <a:gd name="connsiteX17" fmla="*/ 606947 w 695574"/>
                      <a:gd name="connsiteY17" fmla="*/ 617889 h 618236"/>
                      <a:gd name="connsiteX18" fmla="*/ 604733 w 695574"/>
                      <a:gd name="connsiteY18" fmla="*/ 618236 h 618236"/>
                      <a:gd name="connsiteX19" fmla="*/ 443490 w 695574"/>
                      <a:gd name="connsiteY19" fmla="*/ 527968 h 618236"/>
                      <a:gd name="connsiteX20" fmla="*/ 359320 w 695574"/>
                      <a:gd name="connsiteY20" fmla="*/ 401508 h 618236"/>
                      <a:gd name="connsiteX21" fmla="*/ 357976 w 695574"/>
                      <a:gd name="connsiteY21" fmla="*/ 393843 h 618236"/>
                      <a:gd name="connsiteX22" fmla="*/ 346341 w 695574"/>
                      <a:gd name="connsiteY22" fmla="*/ 398662 h 618236"/>
                      <a:gd name="connsiteX23" fmla="*/ 337402 w 695574"/>
                      <a:gd name="connsiteY23" fmla="*/ 394960 h 618236"/>
                      <a:gd name="connsiteX24" fmla="*/ 336254 w 695574"/>
                      <a:gd name="connsiteY24" fmla="*/ 401508 h 618236"/>
                      <a:gd name="connsiteX25" fmla="*/ 252084 w 695574"/>
                      <a:gd name="connsiteY25" fmla="*/ 527968 h 618236"/>
                      <a:gd name="connsiteX26" fmla="*/ 90841 w 695574"/>
                      <a:gd name="connsiteY26" fmla="*/ 618236 h 618236"/>
                      <a:gd name="connsiteX27" fmla="*/ 88627 w 695574"/>
                      <a:gd name="connsiteY27" fmla="*/ 617889 h 618236"/>
                      <a:gd name="connsiteX28" fmla="*/ 88280 w 695574"/>
                      <a:gd name="connsiteY28" fmla="*/ 615675 h 618236"/>
                      <a:gd name="connsiteX29" fmla="*/ 178547 w 695574"/>
                      <a:gd name="connsiteY29" fmla="*/ 454432 h 618236"/>
                      <a:gd name="connsiteX30" fmla="*/ 264779 w 695574"/>
                      <a:gd name="connsiteY30" fmla="*/ 388047 h 618236"/>
                      <a:gd name="connsiteX31" fmla="*/ 297259 w 695574"/>
                      <a:gd name="connsiteY31" fmla="*/ 373687 h 618236"/>
                      <a:gd name="connsiteX32" fmla="*/ 242528 w 695574"/>
                      <a:gd name="connsiteY32" fmla="*/ 377008 h 618236"/>
                      <a:gd name="connsiteX33" fmla="*/ 159602 w 695574"/>
                      <a:gd name="connsiteY33" fmla="*/ 363177 h 618236"/>
                      <a:gd name="connsiteX34" fmla="*/ 807 w 695574"/>
                      <a:gd name="connsiteY34" fmla="*/ 268670 h 618236"/>
                      <a:gd name="connsiteX35" fmla="*/ 0 w 695574"/>
                      <a:gd name="connsiteY35" fmla="*/ 266579 h 618236"/>
                      <a:gd name="connsiteX36" fmla="*/ 1744 w 695574"/>
                      <a:gd name="connsiteY36" fmla="*/ 265171 h 618236"/>
                      <a:gd name="connsiteX37" fmla="*/ 78648 w 695574"/>
                      <a:gd name="connsiteY37" fmla="*/ 248349 h 618236"/>
                      <a:gd name="connsiteX38" fmla="*/ 186519 w 695574"/>
                      <a:gd name="connsiteY38" fmla="*/ 262724 h 618236"/>
                      <a:gd name="connsiteX39" fmla="*/ 287125 w 695574"/>
                      <a:gd name="connsiteY39" fmla="*/ 304210 h 618236"/>
                      <a:gd name="connsiteX40" fmla="*/ 320314 w 695574"/>
                      <a:gd name="connsiteY40" fmla="*/ 328455 h 618236"/>
                      <a:gd name="connsiteX41" fmla="*/ 326035 w 695574"/>
                      <a:gd name="connsiteY41" fmla="*/ 326085 h 618236"/>
                      <a:gd name="connsiteX42" fmla="*/ 310947 w 695574"/>
                      <a:gd name="connsiteY42" fmla="*/ 287081 h 618236"/>
                      <a:gd name="connsiteX43" fmla="*/ 296913 w 695574"/>
                      <a:gd name="connsiteY43" fmla="*/ 179165 h 618236"/>
                      <a:gd name="connsiteX44" fmla="*/ 347100 w 695574"/>
                      <a:gd name="connsiteY44" fmla="*/ 1320 h 61823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</a:cxnLst>
                    <a:rect l="l" t="t" r="r" b="b"/>
                    <a:pathLst>
                      <a:path w="695574" h="618236">
                        <a:moveTo>
                          <a:pt x="348911" y="0"/>
                        </a:moveTo>
                        <a:lnTo>
                          <a:pt x="350722" y="1320"/>
                        </a:lnTo>
                        <a:cubicBezTo>
                          <a:pt x="380215" y="30621"/>
                          <a:pt x="400909" y="99217"/>
                          <a:pt x="400909" y="179165"/>
                        </a:cubicBezTo>
                        <a:cubicBezTo>
                          <a:pt x="400909" y="219140"/>
                          <a:pt x="395735" y="256276"/>
                          <a:pt x="386875" y="287081"/>
                        </a:cubicBezTo>
                        <a:lnTo>
                          <a:pt x="371077" y="327920"/>
                        </a:lnTo>
                        <a:lnTo>
                          <a:pt x="374214" y="329220"/>
                        </a:lnTo>
                        <a:lnTo>
                          <a:pt x="408449" y="304210"/>
                        </a:lnTo>
                        <a:cubicBezTo>
                          <a:pt x="435911" y="287679"/>
                          <a:pt x="470443" y="273070"/>
                          <a:pt x="509055" y="262724"/>
                        </a:cubicBezTo>
                        <a:cubicBezTo>
                          <a:pt x="586279" y="242032"/>
                          <a:pt x="657894" y="244267"/>
                          <a:pt x="693830" y="265171"/>
                        </a:cubicBezTo>
                        <a:lnTo>
                          <a:pt x="695574" y="266579"/>
                        </a:lnTo>
                        <a:lnTo>
                          <a:pt x="694767" y="268670"/>
                        </a:lnTo>
                        <a:cubicBezTo>
                          <a:pt x="674098" y="304742"/>
                          <a:pt x="613195" y="342485"/>
                          <a:pt x="535972" y="363177"/>
                        </a:cubicBezTo>
                        <a:cubicBezTo>
                          <a:pt x="507012" y="370936"/>
                          <a:pt x="478842" y="375472"/>
                          <a:pt x="453046" y="377008"/>
                        </a:cubicBezTo>
                        <a:lnTo>
                          <a:pt x="398315" y="373687"/>
                        </a:lnTo>
                        <a:lnTo>
                          <a:pt x="430795" y="388047"/>
                        </a:lnTo>
                        <a:cubicBezTo>
                          <a:pt x="458843" y="403565"/>
                          <a:pt x="488760" y="426166"/>
                          <a:pt x="517027" y="454432"/>
                        </a:cubicBezTo>
                        <a:cubicBezTo>
                          <a:pt x="573558" y="510964"/>
                          <a:pt x="607430" y="574101"/>
                          <a:pt x="607294" y="615675"/>
                        </a:cubicBezTo>
                        <a:lnTo>
                          <a:pt x="606947" y="617889"/>
                        </a:lnTo>
                        <a:lnTo>
                          <a:pt x="604733" y="618236"/>
                        </a:lnTo>
                        <a:cubicBezTo>
                          <a:pt x="563160" y="618371"/>
                          <a:pt x="500022" y="584500"/>
                          <a:pt x="443490" y="527968"/>
                        </a:cubicBezTo>
                        <a:cubicBezTo>
                          <a:pt x="401091" y="485569"/>
                          <a:pt x="371439" y="439454"/>
                          <a:pt x="359320" y="401508"/>
                        </a:cubicBezTo>
                        <a:lnTo>
                          <a:pt x="357976" y="393843"/>
                        </a:lnTo>
                        <a:lnTo>
                          <a:pt x="346341" y="398662"/>
                        </a:lnTo>
                        <a:lnTo>
                          <a:pt x="337402" y="394960"/>
                        </a:lnTo>
                        <a:lnTo>
                          <a:pt x="336254" y="401508"/>
                        </a:lnTo>
                        <a:cubicBezTo>
                          <a:pt x="324135" y="439454"/>
                          <a:pt x="294483" y="485569"/>
                          <a:pt x="252084" y="527968"/>
                        </a:cubicBezTo>
                        <a:cubicBezTo>
                          <a:pt x="195552" y="584500"/>
                          <a:pt x="132414" y="618371"/>
                          <a:pt x="90841" y="618236"/>
                        </a:cubicBezTo>
                        <a:lnTo>
                          <a:pt x="88627" y="617889"/>
                        </a:lnTo>
                        <a:lnTo>
                          <a:pt x="88280" y="615675"/>
                        </a:lnTo>
                        <a:cubicBezTo>
                          <a:pt x="88144" y="574101"/>
                          <a:pt x="122016" y="510964"/>
                          <a:pt x="178547" y="454432"/>
                        </a:cubicBezTo>
                        <a:cubicBezTo>
                          <a:pt x="206814" y="426166"/>
                          <a:pt x="236731" y="403565"/>
                          <a:pt x="264779" y="388047"/>
                        </a:cubicBezTo>
                        <a:lnTo>
                          <a:pt x="297259" y="373687"/>
                        </a:lnTo>
                        <a:lnTo>
                          <a:pt x="242528" y="377008"/>
                        </a:lnTo>
                        <a:cubicBezTo>
                          <a:pt x="216732" y="375472"/>
                          <a:pt x="188562" y="370936"/>
                          <a:pt x="159602" y="363177"/>
                        </a:cubicBezTo>
                        <a:cubicBezTo>
                          <a:pt x="82379" y="342485"/>
                          <a:pt x="21476" y="304742"/>
                          <a:pt x="807" y="268670"/>
                        </a:cubicBezTo>
                        <a:lnTo>
                          <a:pt x="0" y="266579"/>
                        </a:lnTo>
                        <a:lnTo>
                          <a:pt x="1744" y="265171"/>
                        </a:lnTo>
                        <a:cubicBezTo>
                          <a:pt x="19712" y="254719"/>
                          <a:pt x="46600" y="248935"/>
                          <a:pt x="78648" y="248349"/>
                        </a:cubicBezTo>
                        <a:cubicBezTo>
                          <a:pt x="110697" y="247764"/>
                          <a:pt x="147907" y="252378"/>
                          <a:pt x="186519" y="262724"/>
                        </a:cubicBezTo>
                        <a:cubicBezTo>
                          <a:pt x="225131" y="273070"/>
                          <a:pt x="259663" y="287679"/>
                          <a:pt x="287125" y="304210"/>
                        </a:cubicBezTo>
                        <a:lnTo>
                          <a:pt x="320314" y="328455"/>
                        </a:lnTo>
                        <a:lnTo>
                          <a:pt x="326035" y="326085"/>
                        </a:lnTo>
                        <a:lnTo>
                          <a:pt x="310947" y="287081"/>
                        </a:lnTo>
                        <a:cubicBezTo>
                          <a:pt x="302087" y="256276"/>
                          <a:pt x="296913" y="219140"/>
                          <a:pt x="296913" y="179165"/>
                        </a:cubicBezTo>
                        <a:cubicBezTo>
                          <a:pt x="296913" y="99217"/>
                          <a:pt x="317607" y="30621"/>
                          <a:pt x="347100" y="1320"/>
                        </a:cubicBezTo>
                        <a:close/>
                      </a:path>
                    </a:pathLst>
                  </a:custGeom>
                  <a:solidFill>
                    <a:srgbClr val="FFFFCC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3" name="楕円 152">
                    <a:extLst>
                      <a:ext uri="{FF2B5EF4-FFF2-40B4-BE49-F238E27FC236}">
                        <a16:creationId xmlns:a16="http://schemas.microsoft.com/office/drawing/2014/main" id="{D2954E41-AAA2-40A7-B72C-FEDE87DCD200}"/>
                      </a:ext>
                    </a:extLst>
                  </p:cNvPr>
                  <p:cNvSpPr/>
                  <p:nvPr/>
                </p:nvSpPr>
                <p:spPr>
                  <a:xfrm>
                    <a:off x="854842" y="2819912"/>
                    <a:ext cx="100040" cy="100040"/>
                  </a:xfrm>
                  <a:prstGeom prst="ellipse">
                    <a:avLst/>
                  </a:prstGeom>
                  <a:solidFill>
                    <a:srgbClr val="FFFF99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49" name="グループ化 148">
                  <a:extLst>
                    <a:ext uri="{FF2B5EF4-FFF2-40B4-BE49-F238E27FC236}">
                      <a16:creationId xmlns:a16="http://schemas.microsoft.com/office/drawing/2014/main" id="{4BE811F5-3ABC-404D-B93C-217BAC023A93}"/>
                    </a:ext>
                  </a:extLst>
                </p:cNvPr>
                <p:cNvGrpSpPr/>
                <p:nvPr/>
              </p:nvGrpSpPr>
              <p:grpSpPr>
                <a:xfrm>
                  <a:off x="2573041" y="2730529"/>
                  <a:ext cx="292410" cy="259898"/>
                  <a:chOff x="558521" y="2507017"/>
                  <a:chExt cx="695574" cy="618236"/>
                </a:xfrm>
              </p:grpSpPr>
              <p:sp>
                <p:nvSpPr>
                  <p:cNvPr id="150" name="フリーフォーム: 図形 149">
                    <a:extLst>
                      <a:ext uri="{FF2B5EF4-FFF2-40B4-BE49-F238E27FC236}">
                        <a16:creationId xmlns:a16="http://schemas.microsoft.com/office/drawing/2014/main" id="{16E0FD79-A082-4400-B618-7665AFB7B1C2}"/>
                      </a:ext>
                    </a:extLst>
                  </p:cNvPr>
                  <p:cNvSpPr/>
                  <p:nvPr/>
                </p:nvSpPr>
                <p:spPr>
                  <a:xfrm>
                    <a:off x="558521" y="2507017"/>
                    <a:ext cx="695574" cy="618236"/>
                  </a:xfrm>
                  <a:custGeom>
                    <a:avLst/>
                    <a:gdLst>
                      <a:gd name="connsiteX0" fmla="*/ 348911 w 695574"/>
                      <a:gd name="connsiteY0" fmla="*/ 0 h 618236"/>
                      <a:gd name="connsiteX1" fmla="*/ 350722 w 695574"/>
                      <a:gd name="connsiteY1" fmla="*/ 1320 h 618236"/>
                      <a:gd name="connsiteX2" fmla="*/ 400909 w 695574"/>
                      <a:gd name="connsiteY2" fmla="*/ 179165 h 618236"/>
                      <a:gd name="connsiteX3" fmla="*/ 386875 w 695574"/>
                      <a:gd name="connsiteY3" fmla="*/ 287081 h 618236"/>
                      <a:gd name="connsiteX4" fmla="*/ 371077 w 695574"/>
                      <a:gd name="connsiteY4" fmla="*/ 327920 h 618236"/>
                      <a:gd name="connsiteX5" fmla="*/ 374214 w 695574"/>
                      <a:gd name="connsiteY5" fmla="*/ 329220 h 618236"/>
                      <a:gd name="connsiteX6" fmla="*/ 408449 w 695574"/>
                      <a:gd name="connsiteY6" fmla="*/ 304210 h 618236"/>
                      <a:gd name="connsiteX7" fmla="*/ 509055 w 695574"/>
                      <a:gd name="connsiteY7" fmla="*/ 262724 h 618236"/>
                      <a:gd name="connsiteX8" fmla="*/ 693830 w 695574"/>
                      <a:gd name="connsiteY8" fmla="*/ 265171 h 618236"/>
                      <a:gd name="connsiteX9" fmla="*/ 695574 w 695574"/>
                      <a:gd name="connsiteY9" fmla="*/ 266579 h 618236"/>
                      <a:gd name="connsiteX10" fmla="*/ 694767 w 695574"/>
                      <a:gd name="connsiteY10" fmla="*/ 268670 h 618236"/>
                      <a:gd name="connsiteX11" fmla="*/ 535972 w 695574"/>
                      <a:gd name="connsiteY11" fmla="*/ 363177 h 618236"/>
                      <a:gd name="connsiteX12" fmla="*/ 453046 w 695574"/>
                      <a:gd name="connsiteY12" fmla="*/ 377008 h 618236"/>
                      <a:gd name="connsiteX13" fmla="*/ 398315 w 695574"/>
                      <a:gd name="connsiteY13" fmla="*/ 373687 h 618236"/>
                      <a:gd name="connsiteX14" fmla="*/ 430795 w 695574"/>
                      <a:gd name="connsiteY14" fmla="*/ 388047 h 618236"/>
                      <a:gd name="connsiteX15" fmla="*/ 517027 w 695574"/>
                      <a:gd name="connsiteY15" fmla="*/ 454432 h 618236"/>
                      <a:gd name="connsiteX16" fmla="*/ 607294 w 695574"/>
                      <a:gd name="connsiteY16" fmla="*/ 615675 h 618236"/>
                      <a:gd name="connsiteX17" fmla="*/ 606947 w 695574"/>
                      <a:gd name="connsiteY17" fmla="*/ 617889 h 618236"/>
                      <a:gd name="connsiteX18" fmla="*/ 604733 w 695574"/>
                      <a:gd name="connsiteY18" fmla="*/ 618236 h 618236"/>
                      <a:gd name="connsiteX19" fmla="*/ 443490 w 695574"/>
                      <a:gd name="connsiteY19" fmla="*/ 527968 h 618236"/>
                      <a:gd name="connsiteX20" fmla="*/ 359320 w 695574"/>
                      <a:gd name="connsiteY20" fmla="*/ 401508 h 618236"/>
                      <a:gd name="connsiteX21" fmla="*/ 357976 w 695574"/>
                      <a:gd name="connsiteY21" fmla="*/ 393843 h 618236"/>
                      <a:gd name="connsiteX22" fmla="*/ 346341 w 695574"/>
                      <a:gd name="connsiteY22" fmla="*/ 398662 h 618236"/>
                      <a:gd name="connsiteX23" fmla="*/ 337402 w 695574"/>
                      <a:gd name="connsiteY23" fmla="*/ 394960 h 618236"/>
                      <a:gd name="connsiteX24" fmla="*/ 336254 w 695574"/>
                      <a:gd name="connsiteY24" fmla="*/ 401508 h 618236"/>
                      <a:gd name="connsiteX25" fmla="*/ 252084 w 695574"/>
                      <a:gd name="connsiteY25" fmla="*/ 527968 h 618236"/>
                      <a:gd name="connsiteX26" fmla="*/ 90841 w 695574"/>
                      <a:gd name="connsiteY26" fmla="*/ 618236 h 618236"/>
                      <a:gd name="connsiteX27" fmla="*/ 88627 w 695574"/>
                      <a:gd name="connsiteY27" fmla="*/ 617889 h 618236"/>
                      <a:gd name="connsiteX28" fmla="*/ 88280 w 695574"/>
                      <a:gd name="connsiteY28" fmla="*/ 615675 h 618236"/>
                      <a:gd name="connsiteX29" fmla="*/ 178547 w 695574"/>
                      <a:gd name="connsiteY29" fmla="*/ 454432 h 618236"/>
                      <a:gd name="connsiteX30" fmla="*/ 264779 w 695574"/>
                      <a:gd name="connsiteY30" fmla="*/ 388047 h 618236"/>
                      <a:gd name="connsiteX31" fmla="*/ 297259 w 695574"/>
                      <a:gd name="connsiteY31" fmla="*/ 373687 h 618236"/>
                      <a:gd name="connsiteX32" fmla="*/ 242528 w 695574"/>
                      <a:gd name="connsiteY32" fmla="*/ 377008 h 618236"/>
                      <a:gd name="connsiteX33" fmla="*/ 159602 w 695574"/>
                      <a:gd name="connsiteY33" fmla="*/ 363177 h 618236"/>
                      <a:gd name="connsiteX34" fmla="*/ 807 w 695574"/>
                      <a:gd name="connsiteY34" fmla="*/ 268670 h 618236"/>
                      <a:gd name="connsiteX35" fmla="*/ 0 w 695574"/>
                      <a:gd name="connsiteY35" fmla="*/ 266579 h 618236"/>
                      <a:gd name="connsiteX36" fmla="*/ 1744 w 695574"/>
                      <a:gd name="connsiteY36" fmla="*/ 265171 h 618236"/>
                      <a:gd name="connsiteX37" fmla="*/ 78648 w 695574"/>
                      <a:gd name="connsiteY37" fmla="*/ 248349 h 618236"/>
                      <a:gd name="connsiteX38" fmla="*/ 186519 w 695574"/>
                      <a:gd name="connsiteY38" fmla="*/ 262724 h 618236"/>
                      <a:gd name="connsiteX39" fmla="*/ 287125 w 695574"/>
                      <a:gd name="connsiteY39" fmla="*/ 304210 h 618236"/>
                      <a:gd name="connsiteX40" fmla="*/ 320314 w 695574"/>
                      <a:gd name="connsiteY40" fmla="*/ 328455 h 618236"/>
                      <a:gd name="connsiteX41" fmla="*/ 326035 w 695574"/>
                      <a:gd name="connsiteY41" fmla="*/ 326085 h 618236"/>
                      <a:gd name="connsiteX42" fmla="*/ 310947 w 695574"/>
                      <a:gd name="connsiteY42" fmla="*/ 287081 h 618236"/>
                      <a:gd name="connsiteX43" fmla="*/ 296913 w 695574"/>
                      <a:gd name="connsiteY43" fmla="*/ 179165 h 618236"/>
                      <a:gd name="connsiteX44" fmla="*/ 347100 w 695574"/>
                      <a:gd name="connsiteY44" fmla="*/ 1320 h 61823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</a:cxnLst>
                    <a:rect l="l" t="t" r="r" b="b"/>
                    <a:pathLst>
                      <a:path w="695574" h="618236">
                        <a:moveTo>
                          <a:pt x="348911" y="0"/>
                        </a:moveTo>
                        <a:lnTo>
                          <a:pt x="350722" y="1320"/>
                        </a:lnTo>
                        <a:cubicBezTo>
                          <a:pt x="380215" y="30621"/>
                          <a:pt x="400909" y="99217"/>
                          <a:pt x="400909" y="179165"/>
                        </a:cubicBezTo>
                        <a:cubicBezTo>
                          <a:pt x="400909" y="219140"/>
                          <a:pt x="395735" y="256276"/>
                          <a:pt x="386875" y="287081"/>
                        </a:cubicBezTo>
                        <a:lnTo>
                          <a:pt x="371077" y="327920"/>
                        </a:lnTo>
                        <a:lnTo>
                          <a:pt x="374214" y="329220"/>
                        </a:lnTo>
                        <a:lnTo>
                          <a:pt x="408449" y="304210"/>
                        </a:lnTo>
                        <a:cubicBezTo>
                          <a:pt x="435911" y="287679"/>
                          <a:pt x="470443" y="273070"/>
                          <a:pt x="509055" y="262724"/>
                        </a:cubicBezTo>
                        <a:cubicBezTo>
                          <a:pt x="586279" y="242032"/>
                          <a:pt x="657894" y="244267"/>
                          <a:pt x="693830" y="265171"/>
                        </a:cubicBezTo>
                        <a:lnTo>
                          <a:pt x="695574" y="266579"/>
                        </a:lnTo>
                        <a:lnTo>
                          <a:pt x="694767" y="268670"/>
                        </a:lnTo>
                        <a:cubicBezTo>
                          <a:pt x="674098" y="304742"/>
                          <a:pt x="613195" y="342485"/>
                          <a:pt x="535972" y="363177"/>
                        </a:cubicBezTo>
                        <a:cubicBezTo>
                          <a:pt x="507012" y="370936"/>
                          <a:pt x="478842" y="375472"/>
                          <a:pt x="453046" y="377008"/>
                        </a:cubicBezTo>
                        <a:lnTo>
                          <a:pt x="398315" y="373687"/>
                        </a:lnTo>
                        <a:lnTo>
                          <a:pt x="430795" y="388047"/>
                        </a:lnTo>
                        <a:cubicBezTo>
                          <a:pt x="458843" y="403565"/>
                          <a:pt x="488760" y="426166"/>
                          <a:pt x="517027" y="454432"/>
                        </a:cubicBezTo>
                        <a:cubicBezTo>
                          <a:pt x="573558" y="510964"/>
                          <a:pt x="607430" y="574101"/>
                          <a:pt x="607294" y="615675"/>
                        </a:cubicBezTo>
                        <a:lnTo>
                          <a:pt x="606947" y="617889"/>
                        </a:lnTo>
                        <a:lnTo>
                          <a:pt x="604733" y="618236"/>
                        </a:lnTo>
                        <a:cubicBezTo>
                          <a:pt x="563160" y="618371"/>
                          <a:pt x="500022" y="584500"/>
                          <a:pt x="443490" y="527968"/>
                        </a:cubicBezTo>
                        <a:cubicBezTo>
                          <a:pt x="401091" y="485569"/>
                          <a:pt x="371439" y="439454"/>
                          <a:pt x="359320" y="401508"/>
                        </a:cubicBezTo>
                        <a:lnTo>
                          <a:pt x="357976" y="393843"/>
                        </a:lnTo>
                        <a:lnTo>
                          <a:pt x="346341" y="398662"/>
                        </a:lnTo>
                        <a:lnTo>
                          <a:pt x="337402" y="394960"/>
                        </a:lnTo>
                        <a:lnTo>
                          <a:pt x="336254" y="401508"/>
                        </a:lnTo>
                        <a:cubicBezTo>
                          <a:pt x="324135" y="439454"/>
                          <a:pt x="294483" y="485569"/>
                          <a:pt x="252084" y="527968"/>
                        </a:cubicBezTo>
                        <a:cubicBezTo>
                          <a:pt x="195552" y="584500"/>
                          <a:pt x="132414" y="618371"/>
                          <a:pt x="90841" y="618236"/>
                        </a:cubicBezTo>
                        <a:lnTo>
                          <a:pt x="88627" y="617889"/>
                        </a:lnTo>
                        <a:lnTo>
                          <a:pt x="88280" y="615675"/>
                        </a:lnTo>
                        <a:cubicBezTo>
                          <a:pt x="88144" y="574101"/>
                          <a:pt x="122016" y="510964"/>
                          <a:pt x="178547" y="454432"/>
                        </a:cubicBezTo>
                        <a:cubicBezTo>
                          <a:pt x="206814" y="426166"/>
                          <a:pt x="236731" y="403565"/>
                          <a:pt x="264779" y="388047"/>
                        </a:cubicBezTo>
                        <a:lnTo>
                          <a:pt x="297259" y="373687"/>
                        </a:lnTo>
                        <a:lnTo>
                          <a:pt x="242528" y="377008"/>
                        </a:lnTo>
                        <a:cubicBezTo>
                          <a:pt x="216732" y="375472"/>
                          <a:pt x="188562" y="370936"/>
                          <a:pt x="159602" y="363177"/>
                        </a:cubicBezTo>
                        <a:cubicBezTo>
                          <a:pt x="82379" y="342485"/>
                          <a:pt x="21476" y="304742"/>
                          <a:pt x="807" y="268670"/>
                        </a:cubicBezTo>
                        <a:lnTo>
                          <a:pt x="0" y="266579"/>
                        </a:lnTo>
                        <a:lnTo>
                          <a:pt x="1744" y="265171"/>
                        </a:lnTo>
                        <a:cubicBezTo>
                          <a:pt x="19712" y="254719"/>
                          <a:pt x="46600" y="248935"/>
                          <a:pt x="78648" y="248349"/>
                        </a:cubicBezTo>
                        <a:cubicBezTo>
                          <a:pt x="110697" y="247764"/>
                          <a:pt x="147907" y="252378"/>
                          <a:pt x="186519" y="262724"/>
                        </a:cubicBezTo>
                        <a:cubicBezTo>
                          <a:pt x="225131" y="273070"/>
                          <a:pt x="259663" y="287679"/>
                          <a:pt x="287125" y="304210"/>
                        </a:cubicBezTo>
                        <a:lnTo>
                          <a:pt x="320314" y="328455"/>
                        </a:lnTo>
                        <a:lnTo>
                          <a:pt x="326035" y="326085"/>
                        </a:lnTo>
                        <a:lnTo>
                          <a:pt x="310947" y="287081"/>
                        </a:lnTo>
                        <a:cubicBezTo>
                          <a:pt x="302087" y="256276"/>
                          <a:pt x="296913" y="219140"/>
                          <a:pt x="296913" y="179165"/>
                        </a:cubicBezTo>
                        <a:cubicBezTo>
                          <a:pt x="296913" y="99217"/>
                          <a:pt x="317607" y="30621"/>
                          <a:pt x="347100" y="1320"/>
                        </a:cubicBezTo>
                        <a:close/>
                      </a:path>
                    </a:pathLst>
                  </a:custGeom>
                  <a:solidFill>
                    <a:srgbClr val="FFFFCC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1" name="楕円 150">
                    <a:extLst>
                      <a:ext uri="{FF2B5EF4-FFF2-40B4-BE49-F238E27FC236}">
                        <a16:creationId xmlns:a16="http://schemas.microsoft.com/office/drawing/2014/main" id="{502364A5-03EA-4BB7-AB78-1B375CCE1D0E}"/>
                      </a:ext>
                    </a:extLst>
                  </p:cNvPr>
                  <p:cNvSpPr/>
                  <p:nvPr/>
                </p:nvSpPr>
                <p:spPr>
                  <a:xfrm>
                    <a:off x="854842" y="2819912"/>
                    <a:ext cx="100040" cy="100040"/>
                  </a:xfrm>
                  <a:prstGeom prst="ellipse">
                    <a:avLst/>
                  </a:prstGeom>
                  <a:solidFill>
                    <a:srgbClr val="FFFF99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61" name="グループ化 60">
                <a:extLst>
                  <a:ext uri="{FF2B5EF4-FFF2-40B4-BE49-F238E27FC236}">
                    <a16:creationId xmlns:a16="http://schemas.microsoft.com/office/drawing/2014/main" id="{158EFEF7-1FC9-4920-9FA4-077BD1458E31}"/>
                  </a:ext>
                </a:extLst>
              </p:cNvPr>
              <p:cNvGrpSpPr/>
              <p:nvPr/>
            </p:nvGrpSpPr>
            <p:grpSpPr>
              <a:xfrm>
                <a:off x="7076338" y="2231096"/>
                <a:ext cx="1084289" cy="996036"/>
                <a:chOff x="2344280" y="2470935"/>
                <a:chExt cx="818293" cy="751690"/>
              </a:xfrm>
            </p:grpSpPr>
            <p:sp>
              <p:nvSpPr>
                <p:cNvPr id="96" name="楕円 95">
                  <a:extLst>
                    <a:ext uri="{FF2B5EF4-FFF2-40B4-BE49-F238E27FC236}">
                      <a16:creationId xmlns:a16="http://schemas.microsoft.com/office/drawing/2014/main" id="{DE7EC936-A657-40B1-A94D-AC98912BB830}"/>
                    </a:ext>
                  </a:extLst>
                </p:cNvPr>
                <p:cNvSpPr/>
                <p:nvPr/>
              </p:nvSpPr>
              <p:spPr>
                <a:xfrm>
                  <a:off x="2471187" y="2620025"/>
                  <a:ext cx="536332" cy="536332"/>
                </a:xfrm>
                <a:prstGeom prst="ellipse">
                  <a:avLst/>
                </a:prstGeom>
                <a:solidFill>
                  <a:srgbClr val="339933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7" name="楕円 96">
                  <a:extLst>
                    <a:ext uri="{FF2B5EF4-FFF2-40B4-BE49-F238E27FC236}">
                      <a16:creationId xmlns:a16="http://schemas.microsoft.com/office/drawing/2014/main" id="{2E463267-D3A4-4171-988B-E2191EB23824}"/>
                    </a:ext>
                  </a:extLst>
                </p:cNvPr>
                <p:cNvSpPr/>
                <p:nvPr/>
              </p:nvSpPr>
              <p:spPr>
                <a:xfrm>
                  <a:off x="2667000" y="2553755"/>
                  <a:ext cx="146050" cy="146050"/>
                </a:xfrm>
                <a:prstGeom prst="ellipse">
                  <a:avLst/>
                </a:prstGeom>
                <a:solidFill>
                  <a:srgbClr val="FFFF99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8" name="楕円 97">
                  <a:extLst>
                    <a:ext uri="{FF2B5EF4-FFF2-40B4-BE49-F238E27FC236}">
                      <a16:creationId xmlns:a16="http://schemas.microsoft.com/office/drawing/2014/main" id="{5E1C08CE-BBF8-4658-B027-541871A50F7C}"/>
                    </a:ext>
                  </a:extLst>
                </p:cNvPr>
                <p:cNvSpPr/>
                <p:nvPr/>
              </p:nvSpPr>
              <p:spPr>
                <a:xfrm>
                  <a:off x="2667000" y="3076575"/>
                  <a:ext cx="146050" cy="146050"/>
                </a:xfrm>
                <a:prstGeom prst="ellipse">
                  <a:avLst/>
                </a:prstGeom>
                <a:solidFill>
                  <a:srgbClr val="FFFF99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9" name="楕円 98">
                  <a:extLst>
                    <a:ext uri="{FF2B5EF4-FFF2-40B4-BE49-F238E27FC236}">
                      <a16:creationId xmlns:a16="http://schemas.microsoft.com/office/drawing/2014/main" id="{9C2F7411-73C6-433C-9E47-4FFCD4D6F32C}"/>
                    </a:ext>
                  </a:extLst>
                </p:cNvPr>
                <p:cNvSpPr/>
                <p:nvPr/>
              </p:nvSpPr>
              <p:spPr>
                <a:xfrm>
                  <a:off x="2667000" y="2916567"/>
                  <a:ext cx="146050" cy="146050"/>
                </a:xfrm>
                <a:prstGeom prst="ellipse">
                  <a:avLst/>
                </a:prstGeom>
                <a:solidFill>
                  <a:srgbClr val="FFFF99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0" name="楕円 99">
                  <a:extLst>
                    <a:ext uri="{FF2B5EF4-FFF2-40B4-BE49-F238E27FC236}">
                      <a16:creationId xmlns:a16="http://schemas.microsoft.com/office/drawing/2014/main" id="{770EA152-4345-4BE1-BE18-C0DC67D7FFCC}"/>
                    </a:ext>
                  </a:extLst>
                </p:cNvPr>
                <p:cNvSpPr/>
                <p:nvPr/>
              </p:nvSpPr>
              <p:spPr>
                <a:xfrm>
                  <a:off x="2667000" y="2711714"/>
                  <a:ext cx="146050" cy="146050"/>
                </a:xfrm>
                <a:prstGeom prst="ellipse">
                  <a:avLst/>
                </a:prstGeom>
                <a:solidFill>
                  <a:srgbClr val="FFFF99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1" name="楕円 100">
                  <a:extLst>
                    <a:ext uri="{FF2B5EF4-FFF2-40B4-BE49-F238E27FC236}">
                      <a16:creationId xmlns:a16="http://schemas.microsoft.com/office/drawing/2014/main" id="{2802EDB6-057E-45A9-AF1B-B3281FF27E04}"/>
                    </a:ext>
                  </a:extLst>
                </p:cNvPr>
                <p:cNvSpPr/>
                <p:nvPr/>
              </p:nvSpPr>
              <p:spPr>
                <a:xfrm>
                  <a:off x="2515507" y="3025642"/>
                  <a:ext cx="146050" cy="146050"/>
                </a:xfrm>
                <a:prstGeom prst="ellipse">
                  <a:avLst/>
                </a:prstGeom>
                <a:solidFill>
                  <a:srgbClr val="FFFF99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2" name="楕円 101">
                  <a:extLst>
                    <a:ext uri="{FF2B5EF4-FFF2-40B4-BE49-F238E27FC236}">
                      <a16:creationId xmlns:a16="http://schemas.microsoft.com/office/drawing/2014/main" id="{864548A2-730C-42A7-A9AE-F1DB304B375F}"/>
                    </a:ext>
                  </a:extLst>
                </p:cNvPr>
                <p:cNvSpPr/>
                <p:nvPr/>
              </p:nvSpPr>
              <p:spPr>
                <a:xfrm>
                  <a:off x="2544884" y="2815166"/>
                  <a:ext cx="146050" cy="146050"/>
                </a:xfrm>
                <a:prstGeom prst="ellipse">
                  <a:avLst/>
                </a:prstGeom>
                <a:solidFill>
                  <a:srgbClr val="FFFF99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3" name="楕円 102">
                  <a:extLst>
                    <a:ext uri="{FF2B5EF4-FFF2-40B4-BE49-F238E27FC236}">
                      <a16:creationId xmlns:a16="http://schemas.microsoft.com/office/drawing/2014/main" id="{211EB104-7DDB-4DDD-8DE3-719E787D6F8D}"/>
                    </a:ext>
                  </a:extLst>
                </p:cNvPr>
                <p:cNvSpPr/>
                <p:nvPr/>
              </p:nvSpPr>
              <p:spPr>
                <a:xfrm>
                  <a:off x="2515507" y="2609122"/>
                  <a:ext cx="146050" cy="146050"/>
                </a:xfrm>
                <a:prstGeom prst="ellipse">
                  <a:avLst/>
                </a:prstGeom>
                <a:solidFill>
                  <a:srgbClr val="FFFF99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4" name="楕円 103">
                  <a:extLst>
                    <a:ext uri="{FF2B5EF4-FFF2-40B4-BE49-F238E27FC236}">
                      <a16:creationId xmlns:a16="http://schemas.microsoft.com/office/drawing/2014/main" id="{906C3492-85C8-4FC4-AA4A-EF34463F4316}"/>
                    </a:ext>
                  </a:extLst>
                </p:cNvPr>
                <p:cNvSpPr/>
                <p:nvPr/>
              </p:nvSpPr>
              <p:spPr>
                <a:xfrm>
                  <a:off x="2820255" y="3030935"/>
                  <a:ext cx="146050" cy="146050"/>
                </a:xfrm>
                <a:prstGeom prst="ellipse">
                  <a:avLst/>
                </a:prstGeom>
                <a:solidFill>
                  <a:srgbClr val="FFFF99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5" name="楕円 104">
                  <a:extLst>
                    <a:ext uri="{FF2B5EF4-FFF2-40B4-BE49-F238E27FC236}">
                      <a16:creationId xmlns:a16="http://schemas.microsoft.com/office/drawing/2014/main" id="{D060A629-52EE-4231-A731-BDADAE9B5FDD}"/>
                    </a:ext>
                  </a:extLst>
                </p:cNvPr>
                <p:cNvSpPr/>
                <p:nvPr/>
              </p:nvSpPr>
              <p:spPr>
                <a:xfrm>
                  <a:off x="2789692" y="2815166"/>
                  <a:ext cx="146050" cy="146050"/>
                </a:xfrm>
                <a:prstGeom prst="ellipse">
                  <a:avLst/>
                </a:prstGeom>
                <a:solidFill>
                  <a:srgbClr val="FFFF99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6" name="楕円 105">
                  <a:extLst>
                    <a:ext uri="{FF2B5EF4-FFF2-40B4-BE49-F238E27FC236}">
                      <a16:creationId xmlns:a16="http://schemas.microsoft.com/office/drawing/2014/main" id="{0FA0513B-6FA6-4568-80CA-39242DC715C6}"/>
                    </a:ext>
                  </a:extLst>
                </p:cNvPr>
                <p:cNvSpPr/>
                <p:nvPr/>
              </p:nvSpPr>
              <p:spPr>
                <a:xfrm>
                  <a:off x="2816042" y="2607863"/>
                  <a:ext cx="146050" cy="146050"/>
                </a:xfrm>
                <a:prstGeom prst="ellipse">
                  <a:avLst/>
                </a:prstGeom>
                <a:solidFill>
                  <a:srgbClr val="FFFF99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7" name="楕円 106">
                  <a:extLst>
                    <a:ext uri="{FF2B5EF4-FFF2-40B4-BE49-F238E27FC236}">
                      <a16:creationId xmlns:a16="http://schemas.microsoft.com/office/drawing/2014/main" id="{11FFF000-13C4-40C7-B64E-074B7B3BC4A0}"/>
                    </a:ext>
                  </a:extLst>
                </p:cNvPr>
                <p:cNvSpPr/>
                <p:nvPr/>
              </p:nvSpPr>
              <p:spPr>
                <a:xfrm>
                  <a:off x="2413574" y="2905653"/>
                  <a:ext cx="146050" cy="146050"/>
                </a:xfrm>
                <a:prstGeom prst="ellipse">
                  <a:avLst/>
                </a:prstGeom>
                <a:solidFill>
                  <a:srgbClr val="FFFF99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8" name="楕円 107">
                  <a:extLst>
                    <a:ext uri="{FF2B5EF4-FFF2-40B4-BE49-F238E27FC236}">
                      <a16:creationId xmlns:a16="http://schemas.microsoft.com/office/drawing/2014/main" id="{BECFE3DE-A2CE-45D0-87DB-46104E302613}"/>
                    </a:ext>
                  </a:extLst>
                </p:cNvPr>
                <p:cNvSpPr/>
                <p:nvPr/>
              </p:nvSpPr>
              <p:spPr>
                <a:xfrm>
                  <a:off x="2413574" y="2733145"/>
                  <a:ext cx="146050" cy="146050"/>
                </a:xfrm>
                <a:prstGeom prst="ellipse">
                  <a:avLst/>
                </a:prstGeom>
                <a:solidFill>
                  <a:srgbClr val="FFFF99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9" name="楕円 108">
                  <a:extLst>
                    <a:ext uri="{FF2B5EF4-FFF2-40B4-BE49-F238E27FC236}">
                      <a16:creationId xmlns:a16="http://schemas.microsoft.com/office/drawing/2014/main" id="{D7F0793C-D300-42BD-B239-986E72AB0047}"/>
                    </a:ext>
                  </a:extLst>
                </p:cNvPr>
                <p:cNvSpPr/>
                <p:nvPr/>
              </p:nvSpPr>
              <p:spPr>
                <a:xfrm>
                  <a:off x="2926497" y="2905653"/>
                  <a:ext cx="146050" cy="146050"/>
                </a:xfrm>
                <a:prstGeom prst="ellipse">
                  <a:avLst/>
                </a:prstGeom>
                <a:solidFill>
                  <a:srgbClr val="FFFF99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0" name="楕円 109">
                  <a:extLst>
                    <a:ext uri="{FF2B5EF4-FFF2-40B4-BE49-F238E27FC236}">
                      <a16:creationId xmlns:a16="http://schemas.microsoft.com/office/drawing/2014/main" id="{2A386126-C729-4EE7-91E5-32438FABD68F}"/>
                    </a:ext>
                  </a:extLst>
                </p:cNvPr>
                <p:cNvSpPr/>
                <p:nvPr/>
              </p:nvSpPr>
              <p:spPr>
                <a:xfrm>
                  <a:off x="2926497" y="2733145"/>
                  <a:ext cx="146050" cy="146050"/>
                </a:xfrm>
                <a:prstGeom prst="ellipse">
                  <a:avLst/>
                </a:prstGeom>
                <a:solidFill>
                  <a:srgbClr val="FFFF99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11" name="グループ化 110">
                  <a:extLst>
                    <a:ext uri="{FF2B5EF4-FFF2-40B4-BE49-F238E27FC236}">
                      <a16:creationId xmlns:a16="http://schemas.microsoft.com/office/drawing/2014/main" id="{212387D9-8605-4FAE-86E0-260F6EECEE5D}"/>
                    </a:ext>
                  </a:extLst>
                </p:cNvPr>
                <p:cNvGrpSpPr/>
                <p:nvPr/>
              </p:nvGrpSpPr>
              <p:grpSpPr>
                <a:xfrm>
                  <a:off x="2596319" y="2470935"/>
                  <a:ext cx="292410" cy="259898"/>
                  <a:chOff x="558521" y="2507017"/>
                  <a:chExt cx="695574" cy="618236"/>
                </a:xfrm>
              </p:grpSpPr>
              <p:sp>
                <p:nvSpPr>
                  <p:cNvPr id="127" name="フリーフォーム: 図形 126">
                    <a:extLst>
                      <a:ext uri="{FF2B5EF4-FFF2-40B4-BE49-F238E27FC236}">
                        <a16:creationId xmlns:a16="http://schemas.microsoft.com/office/drawing/2014/main" id="{6209FE73-E87F-43D3-88DB-24D30334E325}"/>
                      </a:ext>
                    </a:extLst>
                  </p:cNvPr>
                  <p:cNvSpPr/>
                  <p:nvPr/>
                </p:nvSpPr>
                <p:spPr>
                  <a:xfrm>
                    <a:off x="558521" y="2507017"/>
                    <a:ext cx="695574" cy="618236"/>
                  </a:xfrm>
                  <a:custGeom>
                    <a:avLst/>
                    <a:gdLst>
                      <a:gd name="connsiteX0" fmla="*/ 348911 w 695574"/>
                      <a:gd name="connsiteY0" fmla="*/ 0 h 618236"/>
                      <a:gd name="connsiteX1" fmla="*/ 350722 w 695574"/>
                      <a:gd name="connsiteY1" fmla="*/ 1320 h 618236"/>
                      <a:gd name="connsiteX2" fmla="*/ 400909 w 695574"/>
                      <a:gd name="connsiteY2" fmla="*/ 179165 h 618236"/>
                      <a:gd name="connsiteX3" fmla="*/ 386875 w 695574"/>
                      <a:gd name="connsiteY3" fmla="*/ 287081 h 618236"/>
                      <a:gd name="connsiteX4" fmla="*/ 371077 w 695574"/>
                      <a:gd name="connsiteY4" fmla="*/ 327920 h 618236"/>
                      <a:gd name="connsiteX5" fmla="*/ 374214 w 695574"/>
                      <a:gd name="connsiteY5" fmla="*/ 329220 h 618236"/>
                      <a:gd name="connsiteX6" fmla="*/ 408449 w 695574"/>
                      <a:gd name="connsiteY6" fmla="*/ 304210 h 618236"/>
                      <a:gd name="connsiteX7" fmla="*/ 509055 w 695574"/>
                      <a:gd name="connsiteY7" fmla="*/ 262724 h 618236"/>
                      <a:gd name="connsiteX8" fmla="*/ 693830 w 695574"/>
                      <a:gd name="connsiteY8" fmla="*/ 265171 h 618236"/>
                      <a:gd name="connsiteX9" fmla="*/ 695574 w 695574"/>
                      <a:gd name="connsiteY9" fmla="*/ 266579 h 618236"/>
                      <a:gd name="connsiteX10" fmla="*/ 694767 w 695574"/>
                      <a:gd name="connsiteY10" fmla="*/ 268670 h 618236"/>
                      <a:gd name="connsiteX11" fmla="*/ 535972 w 695574"/>
                      <a:gd name="connsiteY11" fmla="*/ 363177 h 618236"/>
                      <a:gd name="connsiteX12" fmla="*/ 453046 w 695574"/>
                      <a:gd name="connsiteY12" fmla="*/ 377008 h 618236"/>
                      <a:gd name="connsiteX13" fmla="*/ 398315 w 695574"/>
                      <a:gd name="connsiteY13" fmla="*/ 373687 h 618236"/>
                      <a:gd name="connsiteX14" fmla="*/ 430795 w 695574"/>
                      <a:gd name="connsiteY14" fmla="*/ 388047 h 618236"/>
                      <a:gd name="connsiteX15" fmla="*/ 517027 w 695574"/>
                      <a:gd name="connsiteY15" fmla="*/ 454432 h 618236"/>
                      <a:gd name="connsiteX16" fmla="*/ 607294 w 695574"/>
                      <a:gd name="connsiteY16" fmla="*/ 615675 h 618236"/>
                      <a:gd name="connsiteX17" fmla="*/ 606947 w 695574"/>
                      <a:gd name="connsiteY17" fmla="*/ 617889 h 618236"/>
                      <a:gd name="connsiteX18" fmla="*/ 604733 w 695574"/>
                      <a:gd name="connsiteY18" fmla="*/ 618236 h 618236"/>
                      <a:gd name="connsiteX19" fmla="*/ 443490 w 695574"/>
                      <a:gd name="connsiteY19" fmla="*/ 527968 h 618236"/>
                      <a:gd name="connsiteX20" fmla="*/ 359320 w 695574"/>
                      <a:gd name="connsiteY20" fmla="*/ 401508 h 618236"/>
                      <a:gd name="connsiteX21" fmla="*/ 357976 w 695574"/>
                      <a:gd name="connsiteY21" fmla="*/ 393843 h 618236"/>
                      <a:gd name="connsiteX22" fmla="*/ 346341 w 695574"/>
                      <a:gd name="connsiteY22" fmla="*/ 398662 h 618236"/>
                      <a:gd name="connsiteX23" fmla="*/ 337402 w 695574"/>
                      <a:gd name="connsiteY23" fmla="*/ 394960 h 618236"/>
                      <a:gd name="connsiteX24" fmla="*/ 336254 w 695574"/>
                      <a:gd name="connsiteY24" fmla="*/ 401508 h 618236"/>
                      <a:gd name="connsiteX25" fmla="*/ 252084 w 695574"/>
                      <a:gd name="connsiteY25" fmla="*/ 527968 h 618236"/>
                      <a:gd name="connsiteX26" fmla="*/ 90841 w 695574"/>
                      <a:gd name="connsiteY26" fmla="*/ 618236 h 618236"/>
                      <a:gd name="connsiteX27" fmla="*/ 88627 w 695574"/>
                      <a:gd name="connsiteY27" fmla="*/ 617889 h 618236"/>
                      <a:gd name="connsiteX28" fmla="*/ 88280 w 695574"/>
                      <a:gd name="connsiteY28" fmla="*/ 615675 h 618236"/>
                      <a:gd name="connsiteX29" fmla="*/ 178547 w 695574"/>
                      <a:gd name="connsiteY29" fmla="*/ 454432 h 618236"/>
                      <a:gd name="connsiteX30" fmla="*/ 264779 w 695574"/>
                      <a:gd name="connsiteY30" fmla="*/ 388047 h 618236"/>
                      <a:gd name="connsiteX31" fmla="*/ 297259 w 695574"/>
                      <a:gd name="connsiteY31" fmla="*/ 373687 h 618236"/>
                      <a:gd name="connsiteX32" fmla="*/ 242528 w 695574"/>
                      <a:gd name="connsiteY32" fmla="*/ 377008 h 618236"/>
                      <a:gd name="connsiteX33" fmla="*/ 159602 w 695574"/>
                      <a:gd name="connsiteY33" fmla="*/ 363177 h 618236"/>
                      <a:gd name="connsiteX34" fmla="*/ 807 w 695574"/>
                      <a:gd name="connsiteY34" fmla="*/ 268670 h 618236"/>
                      <a:gd name="connsiteX35" fmla="*/ 0 w 695574"/>
                      <a:gd name="connsiteY35" fmla="*/ 266579 h 618236"/>
                      <a:gd name="connsiteX36" fmla="*/ 1744 w 695574"/>
                      <a:gd name="connsiteY36" fmla="*/ 265171 h 618236"/>
                      <a:gd name="connsiteX37" fmla="*/ 78648 w 695574"/>
                      <a:gd name="connsiteY37" fmla="*/ 248349 h 618236"/>
                      <a:gd name="connsiteX38" fmla="*/ 186519 w 695574"/>
                      <a:gd name="connsiteY38" fmla="*/ 262724 h 618236"/>
                      <a:gd name="connsiteX39" fmla="*/ 287125 w 695574"/>
                      <a:gd name="connsiteY39" fmla="*/ 304210 h 618236"/>
                      <a:gd name="connsiteX40" fmla="*/ 320314 w 695574"/>
                      <a:gd name="connsiteY40" fmla="*/ 328455 h 618236"/>
                      <a:gd name="connsiteX41" fmla="*/ 326035 w 695574"/>
                      <a:gd name="connsiteY41" fmla="*/ 326085 h 618236"/>
                      <a:gd name="connsiteX42" fmla="*/ 310947 w 695574"/>
                      <a:gd name="connsiteY42" fmla="*/ 287081 h 618236"/>
                      <a:gd name="connsiteX43" fmla="*/ 296913 w 695574"/>
                      <a:gd name="connsiteY43" fmla="*/ 179165 h 618236"/>
                      <a:gd name="connsiteX44" fmla="*/ 347100 w 695574"/>
                      <a:gd name="connsiteY44" fmla="*/ 1320 h 61823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</a:cxnLst>
                    <a:rect l="l" t="t" r="r" b="b"/>
                    <a:pathLst>
                      <a:path w="695574" h="618236">
                        <a:moveTo>
                          <a:pt x="348911" y="0"/>
                        </a:moveTo>
                        <a:lnTo>
                          <a:pt x="350722" y="1320"/>
                        </a:lnTo>
                        <a:cubicBezTo>
                          <a:pt x="380215" y="30621"/>
                          <a:pt x="400909" y="99217"/>
                          <a:pt x="400909" y="179165"/>
                        </a:cubicBezTo>
                        <a:cubicBezTo>
                          <a:pt x="400909" y="219140"/>
                          <a:pt x="395735" y="256276"/>
                          <a:pt x="386875" y="287081"/>
                        </a:cubicBezTo>
                        <a:lnTo>
                          <a:pt x="371077" y="327920"/>
                        </a:lnTo>
                        <a:lnTo>
                          <a:pt x="374214" y="329220"/>
                        </a:lnTo>
                        <a:lnTo>
                          <a:pt x="408449" y="304210"/>
                        </a:lnTo>
                        <a:cubicBezTo>
                          <a:pt x="435911" y="287679"/>
                          <a:pt x="470443" y="273070"/>
                          <a:pt x="509055" y="262724"/>
                        </a:cubicBezTo>
                        <a:cubicBezTo>
                          <a:pt x="586279" y="242032"/>
                          <a:pt x="657894" y="244267"/>
                          <a:pt x="693830" y="265171"/>
                        </a:cubicBezTo>
                        <a:lnTo>
                          <a:pt x="695574" y="266579"/>
                        </a:lnTo>
                        <a:lnTo>
                          <a:pt x="694767" y="268670"/>
                        </a:lnTo>
                        <a:cubicBezTo>
                          <a:pt x="674098" y="304742"/>
                          <a:pt x="613195" y="342485"/>
                          <a:pt x="535972" y="363177"/>
                        </a:cubicBezTo>
                        <a:cubicBezTo>
                          <a:pt x="507012" y="370936"/>
                          <a:pt x="478842" y="375472"/>
                          <a:pt x="453046" y="377008"/>
                        </a:cubicBezTo>
                        <a:lnTo>
                          <a:pt x="398315" y="373687"/>
                        </a:lnTo>
                        <a:lnTo>
                          <a:pt x="430795" y="388047"/>
                        </a:lnTo>
                        <a:cubicBezTo>
                          <a:pt x="458843" y="403565"/>
                          <a:pt x="488760" y="426166"/>
                          <a:pt x="517027" y="454432"/>
                        </a:cubicBezTo>
                        <a:cubicBezTo>
                          <a:pt x="573558" y="510964"/>
                          <a:pt x="607430" y="574101"/>
                          <a:pt x="607294" y="615675"/>
                        </a:cubicBezTo>
                        <a:lnTo>
                          <a:pt x="606947" y="617889"/>
                        </a:lnTo>
                        <a:lnTo>
                          <a:pt x="604733" y="618236"/>
                        </a:lnTo>
                        <a:cubicBezTo>
                          <a:pt x="563160" y="618371"/>
                          <a:pt x="500022" y="584500"/>
                          <a:pt x="443490" y="527968"/>
                        </a:cubicBezTo>
                        <a:cubicBezTo>
                          <a:pt x="401091" y="485569"/>
                          <a:pt x="371439" y="439454"/>
                          <a:pt x="359320" y="401508"/>
                        </a:cubicBezTo>
                        <a:lnTo>
                          <a:pt x="357976" y="393843"/>
                        </a:lnTo>
                        <a:lnTo>
                          <a:pt x="346341" y="398662"/>
                        </a:lnTo>
                        <a:lnTo>
                          <a:pt x="337402" y="394960"/>
                        </a:lnTo>
                        <a:lnTo>
                          <a:pt x="336254" y="401508"/>
                        </a:lnTo>
                        <a:cubicBezTo>
                          <a:pt x="324135" y="439454"/>
                          <a:pt x="294483" y="485569"/>
                          <a:pt x="252084" y="527968"/>
                        </a:cubicBezTo>
                        <a:cubicBezTo>
                          <a:pt x="195552" y="584500"/>
                          <a:pt x="132414" y="618371"/>
                          <a:pt x="90841" y="618236"/>
                        </a:cubicBezTo>
                        <a:lnTo>
                          <a:pt x="88627" y="617889"/>
                        </a:lnTo>
                        <a:lnTo>
                          <a:pt x="88280" y="615675"/>
                        </a:lnTo>
                        <a:cubicBezTo>
                          <a:pt x="88144" y="574101"/>
                          <a:pt x="122016" y="510964"/>
                          <a:pt x="178547" y="454432"/>
                        </a:cubicBezTo>
                        <a:cubicBezTo>
                          <a:pt x="206814" y="426166"/>
                          <a:pt x="236731" y="403565"/>
                          <a:pt x="264779" y="388047"/>
                        </a:cubicBezTo>
                        <a:lnTo>
                          <a:pt x="297259" y="373687"/>
                        </a:lnTo>
                        <a:lnTo>
                          <a:pt x="242528" y="377008"/>
                        </a:lnTo>
                        <a:cubicBezTo>
                          <a:pt x="216732" y="375472"/>
                          <a:pt x="188562" y="370936"/>
                          <a:pt x="159602" y="363177"/>
                        </a:cubicBezTo>
                        <a:cubicBezTo>
                          <a:pt x="82379" y="342485"/>
                          <a:pt x="21476" y="304742"/>
                          <a:pt x="807" y="268670"/>
                        </a:cubicBezTo>
                        <a:lnTo>
                          <a:pt x="0" y="266579"/>
                        </a:lnTo>
                        <a:lnTo>
                          <a:pt x="1744" y="265171"/>
                        </a:lnTo>
                        <a:cubicBezTo>
                          <a:pt x="19712" y="254719"/>
                          <a:pt x="46600" y="248935"/>
                          <a:pt x="78648" y="248349"/>
                        </a:cubicBezTo>
                        <a:cubicBezTo>
                          <a:pt x="110697" y="247764"/>
                          <a:pt x="147907" y="252378"/>
                          <a:pt x="186519" y="262724"/>
                        </a:cubicBezTo>
                        <a:cubicBezTo>
                          <a:pt x="225131" y="273070"/>
                          <a:pt x="259663" y="287679"/>
                          <a:pt x="287125" y="304210"/>
                        </a:cubicBezTo>
                        <a:lnTo>
                          <a:pt x="320314" y="328455"/>
                        </a:lnTo>
                        <a:lnTo>
                          <a:pt x="326035" y="326085"/>
                        </a:lnTo>
                        <a:lnTo>
                          <a:pt x="310947" y="287081"/>
                        </a:lnTo>
                        <a:cubicBezTo>
                          <a:pt x="302087" y="256276"/>
                          <a:pt x="296913" y="219140"/>
                          <a:pt x="296913" y="179165"/>
                        </a:cubicBezTo>
                        <a:cubicBezTo>
                          <a:pt x="296913" y="99217"/>
                          <a:pt x="317607" y="30621"/>
                          <a:pt x="347100" y="1320"/>
                        </a:cubicBezTo>
                        <a:close/>
                      </a:path>
                    </a:pathLst>
                  </a:custGeom>
                  <a:solidFill>
                    <a:srgbClr val="FFFFCC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8" name="楕円 127">
                    <a:extLst>
                      <a:ext uri="{FF2B5EF4-FFF2-40B4-BE49-F238E27FC236}">
                        <a16:creationId xmlns:a16="http://schemas.microsoft.com/office/drawing/2014/main" id="{694A0B54-0374-4696-81B4-043E09D70111}"/>
                      </a:ext>
                    </a:extLst>
                  </p:cNvPr>
                  <p:cNvSpPr/>
                  <p:nvPr/>
                </p:nvSpPr>
                <p:spPr>
                  <a:xfrm>
                    <a:off x="854842" y="2819912"/>
                    <a:ext cx="100040" cy="100040"/>
                  </a:xfrm>
                  <a:prstGeom prst="ellipse">
                    <a:avLst/>
                  </a:prstGeom>
                  <a:solidFill>
                    <a:srgbClr val="FFFF99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12" name="グループ化 111">
                  <a:extLst>
                    <a:ext uri="{FF2B5EF4-FFF2-40B4-BE49-F238E27FC236}">
                      <a16:creationId xmlns:a16="http://schemas.microsoft.com/office/drawing/2014/main" id="{53333D07-74C5-4EDE-843F-3856ED6DBB27}"/>
                    </a:ext>
                  </a:extLst>
                </p:cNvPr>
                <p:cNvGrpSpPr/>
                <p:nvPr/>
              </p:nvGrpSpPr>
              <p:grpSpPr>
                <a:xfrm>
                  <a:off x="2344280" y="2647479"/>
                  <a:ext cx="292410" cy="259898"/>
                  <a:chOff x="558521" y="2507017"/>
                  <a:chExt cx="695574" cy="618236"/>
                </a:xfrm>
              </p:grpSpPr>
              <p:sp>
                <p:nvSpPr>
                  <p:cNvPr id="125" name="フリーフォーム: 図形 124">
                    <a:extLst>
                      <a:ext uri="{FF2B5EF4-FFF2-40B4-BE49-F238E27FC236}">
                        <a16:creationId xmlns:a16="http://schemas.microsoft.com/office/drawing/2014/main" id="{AC9ED4DD-307B-4C97-8C24-C73B2450B5AF}"/>
                      </a:ext>
                    </a:extLst>
                  </p:cNvPr>
                  <p:cNvSpPr/>
                  <p:nvPr/>
                </p:nvSpPr>
                <p:spPr>
                  <a:xfrm>
                    <a:off x="558521" y="2507017"/>
                    <a:ext cx="695574" cy="618236"/>
                  </a:xfrm>
                  <a:custGeom>
                    <a:avLst/>
                    <a:gdLst>
                      <a:gd name="connsiteX0" fmla="*/ 348911 w 695574"/>
                      <a:gd name="connsiteY0" fmla="*/ 0 h 618236"/>
                      <a:gd name="connsiteX1" fmla="*/ 350722 w 695574"/>
                      <a:gd name="connsiteY1" fmla="*/ 1320 h 618236"/>
                      <a:gd name="connsiteX2" fmla="*/ 400909 w 695574"/>
                      <a:gd name="connsiteY2" fmla="*/ 179165 h 618236"/>
                      <a:gd name="connsiteX3" fmla="*/ 386875 w 695574"/>
                      <a:gd name="connsiteY3" fmla="*/ 287081 h 618236"/>
                      <a:gd name="connsiteX4" fmla="*/ 371077 w 695574"/>
                      <a:gd name="connsiteY4" fmla="*/ 327920 h 618236"/>
                      <a:gd name="connsiteX5" fmla="*/ 374214 w 695574"/>
                      <a:gd name="connsiteY5" fmla="*/ 329220 h 618236"/>
                      <a:gd name="connsiteX6" fmla="*/ 408449 w 695574"/>
                      <a:gd name="connsiteY6" fmla="*/ 304210 h 618236"/>
                      <a:gd name="connsiteX7" fmla="*/ 509055 w 695574"/>
                      <a:gd name="connsiteY7" fmla="*/ 262724 h 618236"/>
                      <a:gd name="connsiteX8" fmla="*/ 693830 w 695574"/>
                      <a:gd name="connsiteY8" fmla="*/ 265171 h 618236"/>
                      <a:gd name="connsiteX9" fmla="*/ 695574 w 695574"/>
                      <a:gd name="connsiteY9" fmla="*/ 266579 h 618236"/>
                      <a:gd name="connsiteX10" fmla="*/ 694767 w 695574"/>
                      <a:gd name="connsiteY10" fmla="*/ 268670 h 618236"/>
                      <a:gd name="connsiteX11" fmla="*/ 535972 w 695574"/>
                      <a:gd name="connsiteY11" fmla="*/ 363177 h 618236"/>
                      <a:gd name="connsiteX12" fmla="*/ 453046 w 695574"/>
                      <a:gd name="connsiteY12" fmla="*/ 377008 h 618236"/>
                      <a:gd name="connsiteX13" fmla="*/ 398315 w 695574"/>
                      <a:gd name="connsiteY13" fmla="*/ 373687 h 618236"/>
                      <a:gd name="connsiteX14" fmla="*/ 430795 w 695574"/>
                      <a:gd name="connsiteY14" fmla="*/ 388047 h 618236"/>
                      <a:gd name="connsiteX15" fmla="*/ 517027 w 695574"/>
                      <a:gd name="connsiteY15" fmla="*/ 454432 h 618236"/>
                      <a:gd name="connsiteX16" fmla="*/ 607294 w 695574"/>
                      <a:gd name="connsiteY16" fmla="*/ 615675 h 618236"/>
                      <a:gd name="connsiteX17" fmla="*/ 606947 w 695574"/>
                      <a:gd name="connsiteY17" fmla="*/ 617889 h 618236"/>
                      <a:gd name="connsiteX18" fmla="*/ 604733 w 695574"/>
                      <a:gd name="connsiteY18" fmla="*/ 618236 h 618236"/>
                      <a:gd name="connsiteX19" fmla="*/ 443490 w 695574"/>
                      <a:gd name="connsiteY19" fmla="*/ 527968 h 618236"/>
                      <a:gd name="connsiteX20" fmla="*/ 359320 w 695574"/>
                      <a:gd name="connsiteY20" fmla="*/ 401508 h 618236"/>
                      <a:gd name="connsiteX21" fmla="*/ 357976 w 695574"/>
                      <a:gd name="connsiteY21" fmla="*/ 393843 h 618236"/>
                      <a:gd name="connsiteX22" fmla="*/ 346341 w 695574"/>
                      <a:gd name="connsiteY22" fmla="*/ 398662 h 618236"/>
                      <a:gd name="connsiteX23" fmla="*/ 337402 w 695574"/>
                      <a:gd name="connsiteY23" fmla="*/ 394960 h 618236"/>
                      <a:gd name="connsiteX24" fmla="*/ 336254 w 695574"/>
                      <a:gd name="connsiteY24" fmla="*/ 401508 h 618236"/>
                      <a:gd name="connsiteX25" fmla="*/ 252084 w 695574"/>
                      <a:gd name="connsiteY25" fmla="*/ 527968 h 618236"/>
                      <a:gd name="connsiteX26" fmla="*/ 90841 w 695574"/>
                      <a:gd name="connsiteY26" fmla="*/ 618236 h 618236"/>
                      <a:gd name="connsiteX27" fmla="*/ 88627 w 695574"/>
                      <a:gd name="connsiteY27" fmla="*/ 617889 h 618236"/>
                      <a:gd name="connsiteX28" fmla="*/ 88280 w 695574"/>
                      <a:gd name="connsiteY28" fmla="*/ 615675 h 618236"/>
                      <a:gd name="connsiteX29" fmla="*/ 178547 w 695574"/>
                      <a:gd name="connsiteY29" fmla="*/ 454432 h 618236"/>
                      <a:gd name="connsiteX30" fmla="*/ 264779 w 695574"/>
                      <a:gd name="connsiteY30" fmla="*/ 388047 h 618236"/>
                      <a:gd name="connsiteX31" fmla="*/ 297259 w 695574"/>
                      <a:gd name="connsiteY31" fmla="*/ 373687 h 618236"/>
                      <a:gd name="connsiteX32" fmla="*/ 242528 w 695574"/>
                      <a:gd name="connsiteY32" fmla="*/ 377008 h 618236"/>
                      <a:gd name="connsiteX33" fmla="*/ 159602 w 695574"/>
                      <a:gd name="connsiteY33" fmla="*/ 363177 h 618236"/>
                      <a:gd name="connsiteX34" fmla="*/ 807 w 695574"/>
                      <a:gd name="connsiteY34" fmla="*/ 268670 h 618236"/>
                      <a:gd name="connsiteX35" fmla="*/ 0 w 695574"/>
                      <a:gd name="connsiteY35" fmla="*/ 266579 h 618236"/>
                      <a:gd name="connsiteX36" fmla="*/ 1744 w 695574"/>
                      <a:gd name="connsiteY36" fmla="*/ 265171 h 618236"/>
                      <a:gd name="connsiteX37" fmla="*/ 78648 w 695574"/>
                      <a:gd name="connsiteY37" fmla="*/ 248349 h 618236"/>
                      <a:gd name="connsiteX38" fmla="*/ 186519 w 695574"/>
                      <a:gd name="connsiteY38" fmla="*/ 262724 h 618236"/>
                      <a:gd name="connsiteX39" fmla="*/ 287125 w 695574"/>
                      <a:gd name="connsiteY39" fmla="*/ 304210 h 618236"/>
                      <a:gd name="connsiteX40" fmla="*/ 320314 w 695574"/>
                      <a:gd name="connsiteY40" fmla="*/ 328455 h 618236"/>
                      <a:gd name="connsiteX41" fmla="*/ 326035 w 695574"/>
                      <a:gd name="connsiteY41" fmla="*/ 326085 h 618236"/>
                      <a:gd name="connsiteX42" fmla="*/ 310947 w 695574"/>
                      <a:gd name="connsiteY42" fmla="*/ 287081 h 618236"/>
                      <a:gd name="connsiteX43" fmla="*/ 296913 w 695574"/>
                      <a:gd name="connsiteY43" fmla="*/ 179165 h 618236"/>
                      <a:gd name="connsiteX44" fmla="*/ 347100 w 695574"/>
                      <a:gd name="connsiteY44" fmla="*/ 1320 h 61823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</a:cxnLst>
                    <a:rect l="l" t="t" r="r" b="b"/>
                    <a:pathLst>
                      <a:path w="695574" h="618236">
                        <a:moveTo>
                          <a:pt x="348911" y="0"/>
                        </a:moveTo>
                        <a:lnTo>
                          <a:pt x="350722" y="1320"/>
                        </a:lnTo>
                        <a:cubicBezTo>
                          <a:pt x="380215" y="30621"/>
                          <a:pt x="400909" y="99217"/>
                          <a:pt x="400909" y="179165"/>
                        </a:cubicBezTo>
                        <a:cubicBezTo>
                          <a:pt x="400909" y="219140"/>
                          <a:pt x="395735" y="256276"/>
                          <a:pt x="386875" y="287081"/>
                        </a:cubicBezTo>
                        <a:lnTo>
                          <a:pt x="371077" y="327920"/>
                        </a:lnTo>
                        <a:lnTo>
                          <a:pt x="374214" y="329220"/>
                        </a:lnTo>
                        <a:lnTo>
                          <a:pt x="408449" y="304210"/>
                        </a:lnTo>
                        <a:cubicBezTo>
                          <a:pt x="435911" y="287679"/>
                          <a:pt x="470443" y="273070"/>
                          <a:pt x="509055" y="262724"/>
                        </a:cubicBezTo>
                        <a:cubicBezTo>
                          <a:pt x="586279" y="242032"/>
                          <a:pt x="657894" y="244267"/>
                          <a:pt x="693830" y="265171"/>
                        </a:cubicBezTo>
                        <a:lnTo>
                          <a:pt x="695574" y="266579"/>
                        </a:lnTo>
                        <a:lnTo>
                          <a:pt x="694767" y="268670"/>
                        </a:lnTo>
                        <a:cubicBezTo>
                          <a:pt x="674098" y="304742"/>
                          <a:pt x="613195" y="342485"/>
                          <a:pt x="535972" y="363177"/>
                        </a:cubicBezTo>
                        <a:cubicBezTo>
                          <a:pt x="507012" y="370936"/>
                          <a:pt x="478842" y="375472"/>
                          <a:pt x="453046" y="377008"/>
                        </a:cubicBezTo>
                        <a:lnTo>
                          <a:pt x="398315" y="373687"/>
                        </a:lnTo>
                        <a:lnTo>
                          <a:pt x="430795" y="388047"/>
                        </a:lnTo>
                        <a:cubicBezTo>
                          <a:pt x="458843" y="403565"/>
                          <a:pt x="488760" y="426166"/>
                          <a:pt x="517027" y="454432"/>
                        </a:cubicBezTo>
                        <a:cubicBezTo>
                          <a:pt x="573558" y="510964"/>
                          <a:pt x="607430" y="574101"/>
                          <a:pt x="607294" y="615675"/>
                        </a:cubicBezTo>
                        <a:lnTo>
                          <a:pt x="606947" y="617889"/>
                        </a:lnTo>
                        <a:lnTo>
                          <a:pt x="604733" y="618236"/>
                        </a:lnTo>
                        <a:cubicBezTo>
                          <a:pt x="563160" y="618371"/>
                          <a:pt x="500022" y="584500"/>
                          <a:pt x="443490" y="527968"/>
                        </a:cubicBezTo>
                        <a:cubicBezTo>
                          <a:pt x="401091" y="485569"/>
                          <a:pt x="371439" y="439454"/>
                          <a:pt x="359320" y="401508"/>
                        </a:cubicBezTo>
                        <a:lnTo>
                          <a:pt x="357976" y="393843"/>
                        </a:lnTo>
                        <a:lnTo>
                          <a:pt x="346341" y="398662"/>
                        </a:lnTo>
                        <a:lnTo>
                          <a:pt x="337402" y="394960"/>
                        </a:lnTo>
                        <a:lnTo>
                          <a:pt x="336254" y="401508"/>
                        </a:lnTo>
                        <a:cubicBezTo>
                          <a:pt x="324135" y="439454"/>
                          <a:pt x="294483" y="485569"/>
                          <a:pt x="252084" y="527968"/>
                        </a:cubicBezTo>
                        <a:cubicBezTo>
                          <a:pt x="195552" y="584500"/>
                          <a:pt x="132414" y="618371"/>
                          <a:pt x="90841" y="618236"/>
                        </a:cubicBezTo>
                        <a:lnTo>
                          <a:pt x="88627" y="617889"/>
                        </a:lnTo>
                        <a:lnTo>
                          <a:pt x="88280" y="615675"/>
                        </a:lnTo>
                        <a:cubicBezTo>
                          <a:pt x="88144" y="574101"/>
                          <a:pt x="122016" y="510964"/>
                          <a:pt x="178547" y="454432"/>
                        </a:cubicBezTo>
                        <a:cubicBezTo>
                          <a:pt x="206814" y="426166"/>
                          <a:pt x="236731" y="403565"/>
                          <a:pt x="264779" y="388047"/>
                        </a:cubicBezTo>
                        <a:lnTo>
                          <a:pt x="297259" y="373687"/>
                        </a:lnTo>
                        <a:lnTo>
                          <a:pt x="242528" y="377008"/>
                        </a:lnTo>
                        <a:cubicBezTo>
                          <a:pt x="216732" y="375472"/>
                          <a:pt x="188562" y="370936"/>
                          <a:pt x="159602" y="363177"/>
                        </a:cubicBezTo>
                        <a:cubicBezTo>
                          <a:pt x="82379" y="342485"/>
                          <a:pt x="21476" y="304742"/>
                          <a:pt x="807" y="268670"/>
                        </a:cubicBezTo>
                        <a:lnTo>
                          <a:pt x="0" y="266579"/>
                        </a:lnTo>
                        <a:lnTo>
                          <a:pt x="1744" y="265171"/>
                        </a:lnTo>
                        <a:cubicBezTo>
                          <a:pt x="19712" y="254719"/>
                          <a:pt x="46600" y="248935"/>
                          <a:pt x="78648" y="248349"/>
                        </a:cubicBezTo>
                        <a:cubicBezTo>
                          <a:pt x="110697" y="247764"/>
                          <a:pt x="147907" y="252378"/>
                          <a:pt x="186519" y="262724"/>
                        </a:cubicBezTo>
                        <a:cubicBezTo>
                          <a:pt x="225131" y="273070"/>
                          <a:pt x="259663" y="287679"/>
                          <a:pt x="287125" y="304210"/>
                        </a:cubicBezTo>
                        <a:lnTo>
                          <a:pt x="320314" y="328455"/>
                        </a:lnTo>
                        <a:lnTo>
                          <a:pt x="326035" y="326085"/>
                        </a:lnTo>
                        <a:lnTo>
                          <a:pt x="310947" y="287081"/>
                        </a:lnTo>
                        <a:cubicBezTo>
                          <a:pt x="302087" y="256276"/>
                          <a:pt x="296913" y="219140"/>
                          <a:pt x="296913" y="179165"/>
                        </a:cubicBezTo>
                        <a:cubicBezTo>
                          <a:pt x="296913" y="99217"/>
                          <a:pt x="317607" y="30621"/>
                          <a:pt x="347100" y="1320"/>
                        </a:cubicBezTo>
                        <a:close/>
                      </a:path>
                    </a:pathLst>
                  </a:custGeom>
                  <a:solidFill>
                    <a:srgbClr val="FFFFCC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6" name="楕円 125">
                    <a:extLst>
                      <a:ext uri="{FF2B5EF4-FFF2-40B4-BE49-F238E27FC236}">
                        <a16:creationId xmlns:a16="http://schemas.microsoft.com/office/drawing/2014/main" id="{C9C25348-FA1F-4864-B194-9A4A7596873A}"/>
                      </a:ext>
                    </a:extLst>
                  </p:cNvPr>
                  <p:cNvSpPr/>
                  <p:nvPr/>
                </p:nvSpPr>
                <p:spPr>
                  <a:xfrm>
                    <a:off x="854842" y="2819912"/>
                    <a:ext cx="100040" cy="100040"/>
                  </a:xfrm>
                  <a:prstGeom prst="ellipse">
                    <a:avLst/>
                  </a:prstGeom>
                  <a:solidFill>
                    <a:srgbClr val="FFFF99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13" name="グループ化 112">
                  <a:extLst>
                    <a:ext uri="{FF2B5EF4-FFF2-40B4-BE49-F238E27FC236}">
                      <a16:creationId xmlns:a16="http://schemas.microsoft.com/office/drawing/2014/main" id="{7B952938-E46F-4201-9F0D-DEDEDA4EB7F8}"/>
                    </a:ext>
                  </a:extLst>
                </p:cNvPr>
                <p:cNvGrpSpPr/>
                <p:nvPr/>
              </p:nvGrpSpPr>
              <p:grpSpPr>
                <a:xfrm>
                  <a:off x="2437310" y="2940079"/>
                  <a:ext cx="292410" cy="259898"/>
                  <a:chOff x="558521" y="2507017"/>
                  <a:chExt cx="695574" cy="618236"/>
                </a:xfrm>
              </p:grpSpPr>
              <p:sp>
                <p:nvSpPr>
                  <p:cNvPr id="123" name="フリーフォーム: 図形 122">
                    <a:extLst>
                      <a:ext uri="{FF2B5EF4-FFF2-40B4-BE49-F238E27FC236}">
                        <a16:creationId xmlns:a16="http://schemas.microsoft.com/office/drawing/2014/main" id="{54B41353-3032-4137-9949-B431EF29FA51}"/>
                      </a:ext>
                    </a:extLst>
                  </p:cNvPr>
                  <p:cNvSpPr/>
                  <p:nvPr/>
                </p:nvSpPr>
                <p:spPr>
                  <a:xfrm>
                    <a:off x="558521" y="2507017"/>
                    <a:ext cx="695574" cy="618236"/>
                  </a:xfrm>
                  <a:custGeom>
                    <a:avLst/>
                    <a:gdLst>
                      <a:gd name="connsiteX0" fmla="*/ 348911 w 695574"/>
                      <a:gd name="connsiteY0" fmla="*/ 0 h 618236"/>
                      <a:gd name="connsiteX1" fmla="*/ 350722 w 695574"/>
                      <a:gd name="connsiteY1" fmla="*/ 1320 h 618236"/>
                      <a:gd name="connsiteX2" fmla="*/ 400909 w 695574"/>
                      <a:gd name="connsiteY2" fmla="*/ 179165 h 618236"/>
                      <a:gd name="connsiteX3" fmla="*/ 386875 w 695574"/>
                      <a:gd name="connsiteY3" fmla="*/ 287081 h 618236"/>
                      <a:gd name="connsiteX4" fmla="*/ 371077 w 695574"/>
                      <a:gd name="connsiteY4" fmla="*/ 327920 h 618236"/>
                      <a:gd name="connsiteX5" fmla="*/ 374214 w 695574"/>
                      <a:gd name="connsiteY5" fmla="*/ 329220 h 618236"/>
                      <a:gd name="connsiteX6" fmla="*/ 408449 w 695574"/>
                      <a:gd name="connsiteY6" fmla="*/ 304210 h 618236"/>
                      <a:gd name="connsiteX7" fmla="*/ 509055 w 695574"/>
                      <a:gd name="connsiteY7" fmla="*/ 262724 h 618236"/>
                      <a:gd name="connsiteX8" fmla="*/ 693830 w 695574"/>
                      <a:gd name="connsiteY8" fmla="*/ 265171 h 618236"/>
                      <a:gd name="connsiteX9" fmla="*/ 695574 w 695574"/>
                      <a:gd name="connsiteY9" fmla="*/ 266579 h 618236"/>
                      <a:gd name="connsiteX10" fmla="*/ 694767 w 695574"/>
                      <a:gd name="connsiteY10" fmla="*/ 268670 h 618236"/>
                      <a:gd name="connsiteX11" fmla="*/ 535972 w 695574"/>
                      <a:gd name="connsiteY11" fmla="*/ 363177 h 618236"/>
                      <a:gd name="connsiteX12" fmla="*/ 453046 w 695574"/>
                      <a:gd name="connsiteY12" fmla="*/ 377008 h 618236"/>
                      <a:gd name="connsiteX13" fmla="*/ 398315 w 695574"/>
                      <a:gd name="connsiteY13" fmla="*/ 373687 h 618236"/>
                      <a:gd name="connsiteX14" fmla="*/ 430795 w 695574"/>
                      <a:gd name="connsiteY14" fmla="*/ 388047 h 618236"/>
                      <a:gd name="connsiteX15" fmla="*/ 517027 w 695574"/>
                      <a:gd name="connsiteY15" fmla="*/ 454432 h 618236"/>
                      <a:gd name="connsiteX16" fmla="*/ 607294 w 695574"/>
                      <a:gd name="connsiteY16" fmla="*/ 615675 h 618236"/>
                      <a:gd name="connsiteX17" fmla="*/ 606947 w 695574"/>
                      <a:gd name="connsiteY17" fmla="*/ 617889 h 618236"/>
                      <a:gd name="connsiteX18" fmla="*/ 604733 w 695574"/>
                      <a:gd name="connsiteY18" fmla="*/ 618236 h 618236"/>
                      <a:gd name="connsiteX19" fmla="*/ 443490 w 695574"/>
                      <a:gd name="connsiteY19" fmla="*/ 527968 h 618236"/>
                      <a:gd name="connsiteX20" fmla="*/ 359320 w 695574"/>
                      <a:gd name="connsiteY20" fmla="*/ 401508 h 618236"/>
                      <a:gd name="connsiteX21" fmla="*/ 357976 w 695574"/>
                      <a:gd name="connsiteY21" fmla="*/ 393843 h 618236"/>
                      <a:gd name="connsiteX22" fmla="*/ 346341 w 695574"/>
                      <a:gd name="connsiteY22" fmla="*/ 398662 h 618236"/>
                      <a:gd name="connsiteX23" fmla="*/ 337402 w 695574"/>
                      <a:gd name="connsiteY23" fmla="*/ 394960 h 618236"/>
                      <a:gd name="connsiteX24" fmla="*/ 336254 w 695574"/>
                      <a:gd name="connsiteY24" fmla="*/ 401508 h 618236"/>
                      <a:gd name="connsiteX25" fmla="*/ 252084 w 695574"/>
                      <a:gd name="connsiteY25" fmla="*/ 527968 h 618236"/>
                      <a:gd name="connsiteX26" fmla="*/ 90841 w 695574"/>
                      <a:gd name="connsiteY26" fmla="*/ 618236 h 618236"/>
                      <a:gd name="connsiteX27" fmla="*/ 88627 w 695574"/>
                      <a:gd name="connsiteY27" fmla="*/ 617889 h 618236"/>
                      <a:gd name="connsiteX28" fmla="*/ 88280 w 695574"/>
                      <a:gd name="connsiteY28" fmla="*/ 615675 h 618236"/>
                      <a:gd name="connsiteX29" fmla="*/ 178547 w 695574"/>
                      <a:gd name="connsiteY29" fmla="*/ 454432 h 618236"/>
                      <a:gd name="connsiteX30" fmla="*/ 264779 w 695574"/>
                      <a:gd name="connsiteY30" fmla="*/ 388047 h 618236"/>
                      <a:gd name="connsiteX31" fmla="*/ 297259 w 695574"/>
                      <a:gd name="connsiteY31" fmla="*/ 373687 h 618236"/>
                      <a:gd name="connsiteX32" fmla="*/ 242528 w 695574"/>
                      <a:gd name="connsiteY32" fmla="*/ 377008 h 618236"/>
                      <a:gd name="connsiteX33" fmla="*/ 159602 w 695574"/>
                      <a:gd name="connsiteY33" fmla="*/ 363177 h 618236"/>
                      <a:gd name="connsiteX34" fmla="*/ 807 w 695574"/>
                      <a:gd name="connsiteY34" fmla="*/ 268670 h 618236"/>
                      <a:gd name="connsiteX35" fmla="*/ 0 w 695574"/>
                      <a:gd name="connsiteY35" fmla="*/ 266579 h 618236"/>
                      <a:gd name="connsiteX36" fmla="*/ 1744 w 695574"/>
                      <a:gd name="connsiteY36" fmla="*/ 265171 h 618236"/>
                      <a:gd name="connsiteX37" fmla="*/ 78648 w 695574"/>
                      <a:gd name="connsiteY37" fmla="*/ 248349 h 618236"/>
                      <a:gd name="connsiteX38" fmla="*/ 186519 w 695574"/>
                      <a:gd name="connsiteY38" fmla="*/ 262724 h 618236"/>
                      <a:gd name="connsiteX39" fmla="*/ 287125 w 695574"/>
                      <a:gd name="connsiteY39" fmla="*/ 304210 h 618236"/>
                      <a:gd name="connsiteX40" fmla="*/ 320314 w 695574"/>
                      <a:gd name="connsiteY40" fmla="*/ 328455 h 618236"/>
                      <a:gd name="connsiteX41" fmla="*/ 326035 w 695574"/>
                      <a:gd name="connsiteY41" fmla="*/ 326085 h 618236"/>
                      <a:gd name="connsiteX42" fmla="*/ 310947 w 695574"/>
                      <a:gd name="connsiteY42" fmla="*/ 287081 h 618236"/>
                      <a:gd name="connsiteX43" fmla="*/ 296913 w 695574"/>
                      <a:gd name="connsiteY43" fmla="*/ 179165 h 618236"/>
                      <a:gd name="connsiteX44" fmla="*/ 347100 w 695574"/>
                      <a:gd name="connsiteY44" fmla="*/ 1320 h 61823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</a:cxnLst>
                    <a:rect l="l" t="t" r="r" b="b"/>
                    <a:pathLst>
                      <a:path w="695574" h="618236">
                        <a:moveTo>
                          <a:pt x="348911" y="0"/>
                        </a:moveTo>
                        <a:lnTo>
                          <a:pt x="350722" y="1320"/>
                        </a:lnTo>
                        <a:cubicBezTo>
                          <a:pt x="380215" y="30621"/>
                          <a:pt x="400909" y="99217"/>
                          <a:pt x="400909" y="179165"/>
                        </a:cubicBezTo>
                        <a:cubicBezTo>
                          <a:pt x="400909" y="219140"/>
                          <a:pt x="395735" y="256276"/>
                          <a:pt x="386875" y="287081"/>
                        </a:cubicBezTo>
                        <a:lnTo>
                          <a:pt x="371077" y="327920"/>
                        </a:lnTo>
                        <a:lnTo>
                          <a:pt x="374214" y="329220"/>
                        </a:lnTo>
                        <a:lnTo>
                          <a:pt x="408449" y="304210"/>
                        </a:lnTo>
                        <a:cubicBezTo>
                          <a:pt x="435911" y="287679"/>
                          <a:pt x="470443" y="273070"/>
                          <a:pt x="509055" y="262724"/>
                        </a:cubicBezTo>
                        <a:cubicBezTo>
                          <a:pt x="586279" y="242032"/>
                          <a:pt x="657894" y="244267"/>
                          <a:pt x="693830" y="265171"/>
                        </a:cubicBezTo>
                        <a:lnTo>
                          <a:pt x="695574" y="266579"/>
                        </a:lnTo>
                        <a:lnTo>
                          <a:pt x="694767" y="268670"/>
                        </a:lnTo>
                        <a:cubicBezTo>
                          <a:pt x="674098" y="304742"/>
                          <a:pt x="613195" y="342485"/>
                          <a:pt x="535972" y="363177"/>
                        </a:cubicBezTo>
                        <a:cubicBezTo>
                          <a:pt x="507012" y="370936"/>
                          <a:pt x="478842" y="375472"/>
                          <a:pt x="453046" y="377008"/>
                        </a:cubicBezTo>
                        <a:lnTo>
                          <a:pt x="398315" y="373687"/>
                        </a:lnTo>
                        <a:lnTo>
                          <a:pt x="430795" y="388047"/>
                        </a:lnTo>
                        <a:cubicBezTo>
                          <a:pt x="458843" y="403565"/>
                          <a:pt x="488760" y="426166"/>
                          <a:pt x="517027" y="454432"/>
                        </a:cubicBezTo>
                        <a:cubicBezTo>
                          <a:pt x="573558" y="510964"/>
                          <a:pt x="607430" y="574101"/>
                          <a:pt x="607294" y="615675"/>
                        </a:cubicBezTo>
                        <a:lnTo>
                          <a:pt x="606947" y="617889"/>
                        </a:lnTo>
                        <a:lnTo>
                          <a:pt x="604733" y="618236"/>
                        </a:lnTo>
                        <a:cubicBezTo>
                          <a:pt x="563160" y="618371"/>
                          <a:pt x="500022" y="584500"/>
                          <a:pt x="443490" y="527968"/>
                        </a:cubicBezTo>
                        <a:cubicBezTo>
                          <a:pt x="401091" y="485569"/>
                          <a:pt x="371439" y="439454"/>
                          <a:pt x="359320" y="401508"/>
                        </a:cubicBezTo>
                        <a:lnTo>
                          <a:pt x="357976" y="393843"/>
                        </a:lnTo>
                        <a:lnTo>
                          <a:pt x="346341" y="398662"/>
                        </a:lnTo>
                        <a:lnTo>
                          <a:pt x="337402" y="394960"/>
                        </a:lnTo>
                        <a:lnTo>
                          <a:pt x="336254" y="401508"/>
                        </a:lnTo>
                        <a:cubicBezTo>
                          <a:pt x="324135" y="439454"/>
                          <a:pt x="294483" y="485569"/>
                          <a:pt x="252084" y="527968"/>
                        </a:cubicBezTo>
                        <a:cubicBezTo>
                          <a:pt x="195552" y="584500"/>
                          <a:pt x="132414" y="618371"/>
                          <a:pt x="90841" y="618236"/>
                        </a:cubicBezTo>
                        <a:lnTo>
                          <a:pt x="88627" y="617889"/>
                        </a:lnTo>
                        <a:lnTo>
                          <a:pt x="88280" y="615675"/>
                        </a:lnTo>
                        <a:cubicBezTo>
                          <a:pt x="88144" y="574101"/>
                          <a:pt x="122016" y="510964"/>
                          <a:pt x="178547" y="454432"/>
                        </a:cubicBezTo>
                        <a:cubicBezTo>
                          <a:pt x="206814" y="426166"/>
                          <a:pt x="236731" y="403565"/>
                          <a:pt x="264779" y="388047"/>
                        </a:cubicBezTo>
                        <a:lnTo>
                          <a:pt x="297259" y="373687"/>
                        </a:lnTo>
                        <a:lnTo>
                          <a:pt x="242528" y="377008"/>
                        </a:lnTo>
                        <a:cubicBezTo>
                          <a:pt x="216732" y="375472"/>
                          <a:pt x="188562" y="370936"/>
                          <a:pt x="159602" y="363177"/>
                        </a:cubicBezTo>
                        <a:cubicBezTo>
                          <a:pt x="82379" y="342485"/>
                          <a:pt x="21476" y="304742"/>
                          <a:pt x="807" y="268670"/>
                        </a:cubicBezTo>
                        <a:lnTo>
                          <a:pt x="0" y="266579"/>
                        </a:lnTo>
                        <a:lnTo>
                          <a:pt x="1744" y="265171"/>
                        </a:lnTo>
                        <a:cubicBezTo>
                          <a:pt x="19712" y="254719"/>
                          <a:pt x="46600" y="248935"/>
                          <a:pt x="78648" y="248349"/>
                        </a:cubicBezTo>
                        <a:cubicBezTo>
                          <a:pt x="110697" y="247764"/>
                          <a:pt x="147907" y="252378"/>
                          <a:pt x="186519" y="262724"/>
                        </a:cubicBezTo>
                        <a:cubicBezTo>
                          <a:pt x="225131" y="273070"/>
                          <a:pt x="259663" y="287679"/>
                          <a:pt x="287125" y="304210"/>
                        </a:cubicBezTo>
                        <a:lnTo>
                          <a:pt x="320314" y="328455"/>
                        </a:lnTo>
                        <a:lnTo>
                          <a:pt x="326035" y="326085"/>
                        </a:lnTo>
                        <a:lnTo>
                          <a:pt x="310947" y="287081"/>
                        </a:lnTo>
                        <a:cubicBezTo>
                          <a:pt x="302087" y="256276"/>
                          <a:pt x="296913" y="219140"/>
                          <a:pt x="296913" y="179165"/>
                        </a:cubicBezTo>
                        <a:cubicBezTo>
                          <a:pt x="296913" y="99217"/>
                          <a:pt x="317607" y="30621"/>
                          <a:pt x="347100" y="1320"/>
                        </a:cubicBezTo>
                        <a:close/>
                      </a:path>
                    </a:pathLst>
                  </a:custGeom>
                  <a:solidFill>
                    <a:srgbClr val="FFFFCC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4" name="楕円 123">
                    <a:extLst>
                      <a:ext uri="{FF2B5EF4-FFF2-40B4-BE49-F238E27FC236}">
                        <a16:creationId xmlns:a16="http://schemas.microsoft.com/office/drawing/2014/main" id="{761F67AE-45F5-4B58-A3FA-F5BC9F4AA819}"/>
                      </a:ext>
                    </a:extLst>
                  </p:cNvPr>
                  <p:cNvSpPr/>
                  <p:nvPr/>
                </p:nvSpPr>
                <p:spPr>
                  <a:xfrm>
                    <a:off x="854842" y="2819912"/>
                    <a:ext cx="100040" cy="100040"/>
                  </a:xfrm>
                  <a:prstGeom prst="ellipse">
                    <a:avLst/>
                  </a:prstGeom>
                  <a:solidFill>
                    <a:srgbClr val="FFFF99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14" name="グループ化 113">
                  <a:extLst>
                    <a:ext uri="{FF2B5EF4-FFF2-40B4-BE49-F238E27FC236}">
                      <a16:creationId xmlns:a16="http://schemas.microsoft.com/office/drawing/2014/main" id="{3778EFAC-9DB3-4610-B808-11885C2ED43D}"/>
                    </a:ext>
                  </a:extLst>
                </p:cNvPr>
                <p:cNvGrpSpPr/>
                <p:nvPr/>
              </p:nvGrpSpPr>
              <p:grpSpPr>
                <a:xfrm>
                  <a:off x="2765681" y="2946626"/>
                  <a:ext cx="292410" cy="259898"/>
                  <a:chOff x="558521" y="2507017"/>
                  <a:chExt cx="695574" cy="618236"/>
                </a:xfrm>
              </p:grpSpPr>
              <p:sp>
                <p:nvSpPr>
                  <p:cNvPr id="121" name="フリーフォーム: 図形 120">
                    <a:extLst>
                      <a:ext uri="{FF2B5EF4-FFF2-40B4-BE49-F238E27FC236}">
                        <a16:creationId xmlns:a16="http://schemas.microsoft.com/office/drawing/2014/main" id="{F68B474D-4621-4D8F-8404-D645DD04BC66}"/>
                      </a:ext>
                    </a:extLst>
                  </p:cNvPr>
                  <p:cNvSpPr/>
                  <p:nvPr/>
                </p:nvSpPr>
                <p:spPr>
                  <a:xfrm>
                    <a:off x="558521" y="2507017"/>
                    <a:ext cx="695574" cy="618236"/>
                  </a:xfrm>
                  <a:custGeom>
                    <a:avLst/>
                    <a:gdLst>
                      <a:gd name="connsiteX0" fmla="*/ 348911 w 695574"/>
                      <a:gd name="connsiteY0" fmla="*/ 0 h 618236"/>
                      <a:gd name="connsiteX1" fmla="*/ 350722 w 695574"/>
                      <a:gd name="connsiteY1" fmla="*/ 1320 h 618236"/>
                      <a:gd name="connsiteX2" fmla="*/ 400909 w 695574"/>
                      <a:gd name="connsiteY2" fmla="*/ 179165 h 618236"/>
                      <a:gd name="connsiteX3" fmla="*/ 386875 w 695574"/>
                      <a:gd name="connsiteY3" fmla="*/ 287081 h 618236"/>
                      <a:gd name="connsiteX4" fmla="*/ 371077 w 695574"/>
                      <a:gd name="connsiteY4" fmla="*/ 327920 h 618236"/>
                      <a:gd name="connsiteX5" fmla="*/ 374214 w 695574"/>
                      <a:gd name="connsiteY5" fmla="*/ 329220 h 618236"/>
                      <a:gd name="connsiteX6" fmla="*/ 408449 w 695574"/>
                      <a:gd name="connsiteY6" fmla="*/ 304210 h 618236"/>
                      <a:gd name="connsiteX7" fmla="*/ 509055 w 695574"/>
                      <a:gd name="connsiteY7" fmla="*/ 262724 h 618236"/>
                      <a:gd name="connsiteX8" fmla="*/ 693830 w 695574"/>
                      <a:gd name="connsiteY8" fmla="*/ 265171 h 618236"/>
                      <a:gd name="connsiteX9" fmla="*/ 695574 w 695574"/>
                      <a:gd name="connsiteY9" fmla="*/ 266579 h 618236"/>
                      <a:gd name="connsiteX10" fmla="*/ 694767 w 695574"/>
                      <a:gd name="connsiteY10" fmla="*/ 268670 h 618236"/>
                      <a:gd name="connsiteX11" fmla="*/ 535972 w 695574"/>
                      <a:gd name="connsiteY11" fmla="*/ 363177 h 618236"/>
                      <a:gd name="connsiteX12" fmla="*/ 453046 w 695574"/>
                      <a:gd name="connsiteY12" fmla="*/ 377008 h 618236"/>
                      <a:gd name="connsiteX13" fmla="*/ 398315 w 695574"/>
                      <a:gd name="connsiteY13" fmla="*/ 373687 h 618236"/>
                      <a:gd name="connsiteX14" fmla="*/ 430795 w 695574"/>
                      <a:gd name="connsiteY14" fmla="*/ 388047 h 618236"/>
                      <a:gd name="connsiteX15" fmla="*/ 517027 w 695574"/>
                      <a:gd name="connsiteY15" fmla="*/ 454432 h 618236"/>
                      <a:gd name="connsiteX16" fmla="*/ 607294 w 695574"/>
                      <a:gd name="connsiteY16" fmla="*/ 615675 h 618236"/>
                      <a:gd name="connsiteX17" fmla="*/ 606947 w 695574"/>
                      <a:gd name="connsiteY17" fmla="*/ 617889 h 618236"/>
                      <a:gd name="connsiteX18" fmla="*/ 604733 w 695574"/>
                      <a:gd name="connsiteY18" fmla="*/ 618236 h 618236"/>
                      <a:gd name="connsiteX19" fmla="*/ 443490 w 695574"/>
                      <a:gd name="connsiteY19" fmla="*/ 527968 h 618236"/>
                      <a:gd name="connsiteX20" fmla="*/ 359320 w 695574"/>
                      <a:gd name="connsiteY20" fmla="*/ 401508 h 618236"/>
                      <a:gd name="connsiteX21" fmla="*/ 357976 w 695574"/>
                      <a:gd name="connsiteY21" fmla="*/ 393843 h 618236"/>
                      <a:gd name="connsiteX22" fmla="*/ 346341 w 695574"/>
                      <a:gd name="connsiteY22" fmla="*/ 398662 h 618236"/>
                      <a:gd name="connsiteX23" fmla="*/ 337402 w 695574"/>
                      <a:gd name="connsiteY23" fmla="*/ 394960 h 618236"/>
                      <a:gd name="connsiteX24" fmla="*/ 336254 w 695574"/>
                      <a:gd name="connsiteY24" fmla="*/ 401508 h 618236"/>
                      <a:gd name="connsiteX25" fmla="*/ 252084 w 695574"/>
                      <a:gd name="connsiteY25" fmla="*/ 527968 h 618236"/>
                      <a:gd name="connsiteX26" fmla="*/ 90841 w 695574"/>
                      <a:gd name="connsiteY26" fmla="*/ 618236 h 618236"/>
                      <a:gd name="connsiteX27" fmla="*/ 88627 w 695574"/>
                      <a:gd name="connsiteY27" fmla="*/ 617889 h 618236"/>
                      <a:gd name="connsiteX28" fmla="*/ 88280 w 695574"/>
                      <a:gd name="connsiteY28" fmla="*/ 615675 h 618236"/>
                      <a:gd name="connsiteX29" fmla="*/ 178547 w 695574"/>
                      <a:gd name="connsiteY29" fmla="*/ 454432 h 618236"/>
                      <a:gd name="connsiteX30" fmla="*/ 264779 w 695574"/>
                      <a:gd name="connsiteY30" fmla="*/ 388047 h 618236"/>
                      <a:gd name="connsiteX31" fmla="*/ 297259 w 695574"/>
                      <a:gd name="connsiteY31" fmla="*/ 373687 h 618236"/>
                      <a:gd name="connsiteX32" fmla="*/ 242528 w 695574"/>
                      <a:gd name="connsiteY32" fmla="*/ 377008 h 618236"/>
                      <a:gd name="connsiteX33" fmla="*/ 159602 w 695574"/>
                      <a:gd name="connsiteY33" fmla="*/ 363177 h 618236"/>
                      <a:gd name="connsiteX34" fmla="*/ 807 w 695574"/>
                      <a:gd name="connsiteY34" fmla="*/ 268670 h 618236"/>
                      <a:gd name="connsiteX35" fmla="*/ 0 w 695574"/>
                      <a:gd name="connsiteY35" fmla="*/ 266579 h 618236"/>
                      <a:gd name="connsiteX36" fmla="*/ 1744 w 695574"/>
                      <a:gd name="connsiteY36" fmla="*/ 265171 h 618236"/>
                      <a:gd name="connsiteX37" fmla="*/ 78648 w 695574"/>
                      <a:gd name="connsiteY37" fmla="*/ 248349 h 618236"/>
                      <a:gd name="connsiteX38" fmla="*/ 186519 w 695574"/>
                      <a:gd name="connsiteY38" fmla="*/ 262724 h 618236"/>
                      <a:gd name="connsiteX39" fmla="*/ 287125 w 695574"/>
                      <a:gd name="connsiteY39" fmla="*/ 304210 h 618236"/>
                      <a:gd name="connsiteX40" fmla="*/ 320314 w 695574"/>
                      <a:gd name="connsiteY40" fmla="*/ 328455 h 618236"/>
                      <a:gd name="connsiteX41" fmla="*/ 326035 w 695574"/>
                      <a:gd name="connsiteY41" fmla="*/ 326085 h 618236"/>
                      <a:gd name="connsiteX42" fmla="*/ 310947 w 695574"/>
                      <a:gd name="connsiteY42" fmla="*/ 287081 h 618236"/>
                      <a:gd name="connsiteX43" fmla="*/ 296913 w 695574"/>
                      <a:gd name="connsiteY43" fmla="*/ 179165 h 618236"/>
                      <a:gd name="connsiteX44" fmla="*/ 347100 w 695574"/>
                      <a:gd name="connsiteY44" fmla="*/ 1320 h 61823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</a:cxnLst>
                    <a:rect l="l" t="t" r="r" b="b"/>
                    <a:pathLst>
                      <a:path w="695574" h="618236">
                        <a:moveTo>
                          <a:pt x="348911" y="0"/>
                        </a:moveTo>
                        <a:lnTo>
                          <a:pt x="350722" y="1320"/>
                        </a:lnTo>
                        <a:cubicBezTo>
                          <a:pt x="380215" y="30621"/>
                          <a:pt x="400909" y="99217"/>
                          <a:pt x="400909" y="179165"/>
                        </a:cubicBezTo>
                        <a:cubicBezTo>
                          <a:pt x="400909" y="219140"/>
                          <a:pt x="395735" y="256276"/>
                          <a:pt x="386875" y="287081"/>
                        </a:cubicBezTo>
                        <a:lnTo>
                          <a:pt x="371077" y="327920"/>
                        </a:lnTo>
                        <a:lnTo>
                          <a:pt x="374214" y="329220"/>
                        </a:lnTo>
                        <a:lnTo>
                          <a:pt x="408449" y="304210"/>
                        </a:lnTo>
                        <a:cubicBezTo>
                          <a:pt x="435911" y="287679"/>
                          <a:pt x="470443" y="273070"/>
                          <a:pt x="509055" y="262724"/>
                        </a:cubicBezTo>
                        <a:cubicBezTo>
                          <a:pt x="586279" y="242032"/>
                          <a:pt x="657894" y="244267"/>
                          <a:pt x="693830" y="265171"/>
                        </a:cubicBezTo>
                        <a:lnTo>
                          <a:pt x="695574" y="266579"/>
                        </a:lnTo>
                        <a:lnTo>
                          <a:pt x="694767" y="268670"/>
                        </a:lnTo>
                        <a:cubicBezTo>
                          <a:pt x="674098" y="304742"/>
                          <a:pt x="613195" y="342485"/>
                          <a:pt x="535972" y="363177"/>
                        </a:cubicBezTo>
                        <a:cubicBezTo>
                          <a:pt x="507012" y="370936"/>
                          <a:pt x="478842" y="375472"/>
                          <a:pt x="453046" y="377008"/>
                        </a:cubicBezTo>
                        <a:lnTo>
                          <a:pt x="398315" y="373687"/>
                        </a:lnTo>
                        <a:lnTo>
                          <a:pt x="430795" y="388047"/>
                        </a:lnTo>
                        <a:cubicBezTo>
                          <a:pt x="458843" y="403565"/>
                          <a:pt x="488760" y="426166"/>
                          <a:pt x="517027" y="454432"/>
                        </a:cubicBezTo>
                        <a:cubicBezTo>
                          <a:pt x="573558" y="510964"/>
                          <a:pt x="607430" y="574101"/>
                          <a:pt x="607294" y="615675"/>
                        </a:cubicBezTo>
                        <a:lnTo>
                          <a:pt x="606947" y="617889"/>
                        </a:lnTo>
                        <a:lnTo>
                          <a:pt x="604733" y="618236"/>
                        </a:lnTo>
                        <a:cubicBezTo>
                          <a:pt x="563160" y="618371"/>
                          <a:pt x="500022" y="584500"/>
                          <a:pt x="443490" y="527968"/>
                        </a:cubicBezTo>
                        <a:cubicBezTo>
                          <a:pt x="401091" y="485569"/>
                          <a:pt x="371439" y="439454"/>
                          <a:pt x="359320" y="401508"/>
                        </a:cubicBezTo>
                        <a:lnTo>
                          <a:pt x="357976" y="393843"/>
                        </a:lnTo>
                        <a:lnTo>
                          <a:pt x="346341" y="398662"/>
                        </a:lnTo>
                        <a:lnTo>
                          <a:pt x="337402" y="394960"/>
                        </a:lnTo>
                        <a:lnTo>
                          <a:pt x="336254" y="401508"/>
                        </a:lnTo>
                        <a:cubicBezTo>
                          <a:pt x="324135" y="439454"/>
                          <a:pt x="294483" y="485569"/>
                          <a:pt x="252084" y="527968"/>
                        </a:cubicBezTo>
                        <a:cubicBezTo>
                          <a:pt x="195552" y="584500"/>
                          <a:pt x="132414" y="618371"/>
                          <a:pt x="90841" y="618236"/>
                        </a:cubicBezTo>
                        <a:lnTo>
                          <a:pt x="88627" y="617889"/>
                        </a:lnTo>
                        <a:lnTo>
                          <a:pt x="88280" y="615675"/>
                        </a:lnTo>
                        <a:cubicBezTo>
                          <a:pt x="88144" y="574101"/>
                          <a:pt x="122016" y="510964"/>
                          <a:pt x="178547" y="454432"/>
                        </a:cubicBezTo>
                        <a:cubicBezTo>
                          <a:pt x="206814" y="426166"/>
                          <a:pt x="236731" y="403565"/>
                          <a:pt x="264779" y="388047"/>
                        </a:cubicBezTo>
                        <a:lnTo>
                          <a:pt x="297259" y="373687"/>
                        </a:lnTo>
                        <a:lnTo>
                          <a:pt x="242528" y="377008"/>
                        </a:lnTo>
                        <a:cubicBezTo>
                          <a:pt x="216732" y="375472"/>
                          <a:pt x="188562" y="370936"/>
                          <a:pt x="159602" y="363177"/>
                        </a:cubicBezTo>
                        <a:cubicBezTo>
                          <a:pt x="82379" y="342485"/>
                          <a:pt x="21476" y="304742"/>
                          <a:pt x="807" y="268670"/>
                        </a:cubicBezTo>
                        <a:lnTo>
                          <a:pt x="0" y="266579"/>
                        </a:lnTo>
                        <a:lnTo>
                          <a:pt x="1744" y="265171"/>
                        </a:lnTo>
                        <a:cubicBezTo>
                          <a:pt x="19712" y="254719"/>
                          <a:pt x="46600" y="248935"/>
                          <a:pt x="78648" y="248349"/>
                        </a:cubicBezTo>
                        <a:cubicBezTo>
                          <a:pt x="110697" y="247764"/>
                          <a:pt x="147907" y="252378"/>
                          <a:pt x="186519" y="262724"/>
                        </a:cubicBezTo>
                        <a:cubicBezTo>
                          <a:pt x="225131" y="273070"/>
                          <a:pt x="259663" y="287679"/>
                          <a:pt x="287125" y="304210"/>
                        </a:cubicBezTo>
                        <a:lnTo>
                          <a:pt x="320314" y="328455"/>
                        </a:lnTo>
                        <a:lnTo>
                          <a:pt x="326035" y="326085"/>
                        </a:lnTo>
                        <a:lnTo>
                          <a:pt x="310947" y="287081"/>
                        </a:lnTo>
                        <a:cubicBezTo>
                          <a:pt x="302087" y="256276"/>
                          <a:pt x="296913" y="219140"/>
                          <a:pt x="296913" y="179165"/>
                        </a:cubicBezTo>
                        <a:cubicBezTo>
                          <a:pt x="296913" y="99217"/>
                          <a:pt x="317607" y="30621"/>
                          <a:pt x="347100" y="1320"/>
                        </a:cubicBezTo>
                        <a:close/>
                      </a:path>
                    </a:pathLst>
                  </a:custGeom>
                  <a:solidFill>
                    <a:srgbClr val="FFFFCC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2" name="楕円 121">
                    <a:extLst>
                      <a:ext uri="{FF2B5EF4-FFF2-40B4-BE49-F238E27FC236}">
                        <a16:creationId xmlns:a16="http://schemas.microsoft.com/office/drawing/2014/main" id="{BDCC84E0-7AE7-4B0B-8ECA-8B357AC827CD}"/>
                      </a:ext>
                    </a:extLst>
                  </p:cNvPr>
                  <p:cNvSpPr/>
                  <p:nvPr/>
                </p:nvSpPr>
                <p:spPr>
                  <a:xfrm>
                    <a:off x="854842" y="2819912"/>
                    <a:ext cx="100040" cy="100040"/>
                  </a:xfrm>
                  <a:prstGeom prst="ellipse">
                    <a:avLst/>
                  </a:prstGeom>
                  <a:solidFill>
                    <a:srgbClr val="FFFF99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15" name="グループ化 114">
                  <a:extLst>
                    <a:ext uri="{FF2B5EF4-FFF2-40B4-BE49-F238E27FC236}">
                      <a16:creationId xmlns:a16="http://schemas.microsoft.com/office/drawing/2014/main" id="{AD5FDBDD-C3C3-4844-A01E-17A05211F46C}"/>
                    </a:ext>
                  </a:extLst>
                </p:cNvPr>
                <p:cNvGrpSpPr/>
                <p:nvPr/>
              </p:nvGrpSpPr>
              <p:grpSpPr>
                <a:xfrm>
                  <a:off x="2870163" y="2649528"/>
                  <a:ext cx="292410" cy="259898"/>
                  <a:chOff x="558521" y="2507017"/>
                  <a:chExt cx="695574" cy="618236"/>
                </a:xfrm>
              </p:grpSpPr>
              <p:sp>
                <p:nvSpPr>
                  <p:cNvPr id="119" name="フリーフォーム: 図形 118">
                    <a:extLst>
                      <a:ext uri="{FF2B5EF4-FFF2-40B4-BE49-F238E27FC236}">
                        <a16:creationId xmlns:a16="http://schemas.microsoft.com/office/drawing/2014/main" id="{B2D43C92-9E46-4E5F-8BA0-E1E9F2130F98}"/>
                      </a:ext>
                    </a:extLst>
                  </p:cNvPr>
                  <p:cNvSpPr/>
                  <p:nvPr/>
                </p:nvSpPr>
                <p:spPr>
                  <a:xfrm>
                    <a:off x="558521" y="2507017"/>
                    <a:ext cx="695574" cy="618236"/>
                  </a:xfrm>
                  <a:custGeom>
                    <a:avLst/>
                    <a:gdLst>
                      <a:gd name="connsiteX0" fmla="*/ 348911 w 695574"/>
                      <a:gd name="connsiteY0" fmla="*/ 0 h 618236"/>
                      <a:gd name="connsiteX1" fmla="*/ 350722 w 695574"/>
                      <a:gd name="connsiteY1" fmla="*/ 1320 h 618236"/>
                      <a:gd name="connsiteX2" fmla="*/ 400909 w 695574"/>
                      <a:gd name="connsiteY2" fmla="*/ 179165 h 618236"/>
                      <a:gd name="connsiteX3" fmla="*/ 386875 w 695574"/>
                      <a:gd name="connsiteY3" fmla="*/ 287081 h 618236"/>
                      <a:gd name="connsiteX4" fmla="*/ 371077 w 695574"/>
                      <a:gd name="connsiteY4" fmla="*/ 327920 h 618236"/>
                      <a:gd name="connsiteX5" fmla="*/ 374214 w 695574"/>
                      <a:gd name="connsiteY5" fmla="*/ 329220 h 618236"/>
                      <a:gd name="connsiteX6" fmla="*/ 408449 w 695574"/>
                      <a:gd name="connsiteY6" fmla="*/ 304210 h 618236"/>
                      <a:gd name="connsiteX7" fmla="*/ 509055 w 695574"/>
                      <a:gd name="connsiteY7" fmla="*/ 262724 h 618236"/>
                      <a:gd name="connsiteX8" fmla="*/ 693830 w 695574"/>
                      <a:gd name="connsiteY8" fmla="*/ 265171 h 618236"/>
                      <a:gd name="connsiteX9" fmla="*/ 695574 w 695574"/>
                      <a:gd name="connsiteY9" fmla="*/ 266579 h 618236"/>
                      <a:gd name="connsiteX10" fmla="*/ 694767 w 695574"/>
                      <a:gd name="connsiteY10" fmla="*/ 268670 h 618236"/>
                      <a:gd name="connsiteX11" fmla="*/ 535972 w 695574"/>
                      <a:gd name="connsiteY11" fmla="*/ 363177 h 618236"/>
                      <a:gd name="connsiteX12" fmla="*/ 453046 w 695574"/>
                      <a:gd name="connsiteY12" fmla="*/ 377008 h 618236"/>
                      <a:gd name="connsiteX13" fmla="*/ 398315 w 695574"/>
                      <a:gd name="connsiteY13" fmla="*/ 373687 h 618236"/>
                      <a:gd name="connsiteX14" fmla="*/ 430795 w 695574"/>
                      <a:gd name="connsiteY14" fmla="*/ 388047 h 618236"/>
                      <a:gd name="connsiteX15" fmla="*/ 517027 w 695574"/>
                      <a:gd name="connsiteY15" fmla="*/ 454432 h 618236"/>
                      <a:gd name="connsiteX16" fmla="*/ 607294 w 695574"/>
                      <a:gd name="connsiteY16" fmla="*/ 615675 h 618236"/>
                      <a:gd name="connsiteX17" fmla="*/ 606947 w 695574"/>
                      <a:gd name="connsiteY17" fmla="*/ 617889 h 618236"/>
                      <a:gd name="connsiteX18" fmla="*/ 604733 w 695574"/>
                      <a:gd name="connsiteY18" fmla="*/ 618236 h 618236"/>
                      <a:gd name="connsiteX19" fmla="*/ 443490 w 695574"/>
                      <a:gd name="connsiteY19" fmla="*/ 527968 h 618236"/>
                      <a:gd name="connsiteX20" fmla="*/ 359320 w 695574"/>
                      <a:gd name="connsiteY20" fmla="*/ 401508 h 618236"/>
                      <a:gd name="connsiteX21" fmla="*/ 357976 w 695574"/>
                      <a:gd name="connsiteY21" fmla="*/ 393843 h 618236"/>
                      <a:gd name="connsiteX22" fmla="*/ 346341 w 695574"/>
                      <a:gd name="connsiteY22" fmla="*/ 398662 h 618236"/>
                      <a:gd name="connsiteX23" fmla="*/ 337402 w 695574"/>
                      <a:gd name="connsiteY23" fmla="*/ 394960 h 618236"/>
                      <a:gd name="connsiteX24" fmla="*/ 336254 w 695574"/>
                      <a:gd name="connsiteY24" fmla="*/ 401508 h 618236"/>
                      <a:gd name="connsiteX25" fmla="*/ 252084 w 695574"/>
                      <a:gd name="connsiteY25" fmla="*/ 527968 h 618236"/>
                      <a:gd name="connsiteX26" fmla="*/ 90841 w 695574"/>
                      <a:gd name="connsiteY26" fmla="*/ 618236 h 618236"/>
                      <a:gd name="connsiteX27" fmla="*/ 88627 w 695574"/>
                      <a:gd name="connsiteY27" fmla="*/ 617889 h 618236"/>
                      <a:gd name="connsiteX28" fmla="*/ 88280 w 695574"/>
                      <a:gd name="connsiteY28" fmla="*/ 615675 h 618236"/>
                      <a:gd name="connsiteX29" fmla="*/ 178547 w 695574"/>
                      <a:gd name="connsiteY29" fmla="*/ 454432 h 618236"/>
                      <a:gd name="connsiteX30" fmla="*/ 264779 w 695574"/>
                      <a:gd name="connsiteY30" fmla="*/ 388047 h 618236"/>
                      <a:gd name="connsiteX31" fmla="*/ 297259 w 695574"/>
                      <a:gd name="connsiteY31" fmla="*/ 373687 h 618236"/>
                      <a:gd name="connsiteX32" fmla="*/ 242528 w 695574"/>
                      <a:gd name="connsiteY32" fmla="*/ 377008 h 618236"/>
                      <a:gd name="connsiteX33" fmla="*/ 159602 w 695574"/>
                      <a:gd name="connsiteY33" fmla="*/ 363177 h 618236"/>
                      <a:gd name="connsiteX34" fmla="*/ 807 w 695574"/>
                      <a:gd name="connsiteY34" fmla="*/ 268670 h 618236"/>
                      <a:gd name="connsiteX35" fmla="*/ 0 w 695574"/>
                      <a:gd name="connsiteY35" fmla="*/ 266579 h 618236"/>
                      <a:gd name="connsiteX36" fmla="*/ 1744 w 695574"/>
                      <a:gd name="connsiteY36" fmla="*/ 265171 h 618236"/>
                      <a:gd name="connsiteX37" fmla="*/ 78648 w 695574"/>
                      <a:gd name="connsiteY37" fmla="*/ 248349 h 618236"/>
                      <a:gd name="connsiteX38" fmla="*/ 186519 w 695574"/>
                      <a:gd name="connsiteY38" fmla="*/ 262724 h 618236"/>
                      <a:gd name="connsiteX39" fmla="*/ 287125 w 695574"/>
                      <a:gd name="connsiteY39" fmla="*/ 304210 h 618236"/>
                      <a:gd name="connsiteX40" fmla="*/ 320314 w 695574"/>
                      <a:gd name="connsiteY40" fmla="*/ 328455 h 618236"/>
                      <a:gd name="connsiteX41" fmla="*/ 326035 w 695574"/>
                      <a:gd name="connsiteY41" fmla="*/ 326085 h 618236"/>
                      <a:gd name="connsiteX42" fmla="*/ 310947 w 695574"/>
                      <a:gd name="connsiteY42" fmla="*/ 287081 h 618236"/>
                      <a:gd name="connsiteX43" fmla="*/ 296913 w 695574"/>
                      <a:gd name="connsiteY43" fmla="*/ 179165 h 618236"/>
                      <a:gd name="connsiteX44" fmla="*/ 347100 w 695574"/>
                      <a:gd name="connsiteY44" fmla="*/ 1320 h 61823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</a:cxnLst>
                    <a:rect l="l" t="t" r="r" b="b"/>
                    <a:pathLst>
                      <a:path w="695574" h="618236">
                        <a:moveTo>
                          <a:pt x="348911" y="0"/>
                        </a:moveTo>
                        <a:lnTo>
                          <a:pt x="350722" y="1320"/>
                        </a:lnTo>
                        <a:cubicBezTo>
                          <a:pt x="380215" y="30621"/>
                          <a:pt x="400909" y="99217"/>
                          <a:pt x="400909" y="179165"/>
                        </a:cubicBezTo>
                        <a:cubicBezTo>
                          <a:pt x="400909" y="219140"/>
                          <a:pt x="395735" y="256276"/>
                          <a:pt x="386875" y="287081"/>
                        </a:cubicBezTo>
                        <a:lnTo>
                          <a:pt x="371077" y="327920"/>
                        </a:lnTo>
                        <a:lnTo>
                          <a:pt x="374214" y="329220"/>
                        </a:lnTo>
                        <a:lnTo>
                          <a:pt x="408449" y="304210"/>
                        </a:lnTo>
                        <a:cubicBezTo>
                          <a:pt x="435911" y="287679"/>
                          <a:pt x="470443" y="273070"/>
                          <a:pt x="509055" y="262724"/>
                        </a:cubicBezTo>
                        <a:cubicBezTo>
                          <a:pt x="586279" y="242032"/>
                          <a:pt x="657894" y="244267"/>
                          <a:pt x="693830" y="265171"/>
                        </a:cubicBezTo>
                        <a:lnTo>
                          <a:pt x="695574" y="266579"/>
                        </a:lnTo>
                        <a:lnTo>
                          <a:pt x="694767" y="268670"/>
                        </a:lnTo>
                        <a:cubicBezTo>
                          <a:pt x="674098" y="304742"/>
                          <a:pt x="613195" y="342485"/>
                          <a:pt x="535972" y="363177"/>
                        </a:cubicBezTo>
                        <a:cubicBezTo>
                          <a:pt x="507012" y="370936"/>
                          <a:pt x="478842" y="375472"/>
                          <a:pt x="453046" y="377008"/>
                        </a:cubicBezTo>
                        <a:lnTo>
                          <a:pt x="398315" y="373687"/>
                        </a:lnTo>
                        <a:lnTo>
                          <a:pt x="430795" y="388047"/>
                        </a:lnTo>
                        <a:cubicBezTo>
                          <a:pt x="458843" y="403565"/>
                          <a:pt x="488760" y="426166"/>
                          <a:pt x="517027" y="454432"/>
                        </a:cubicBezTo>
                        <a:cubicBezTo>
                          <a:pt x="573558" y="510964"/>
                          <a:pt x="607430" y="574101"/>
                          <a:pt x="607294" y="615675"/>
                        </a:cubicBezTo>
                        <a:lnTo>
                          <a:pt x="606947" y="617889"/>
                        </a:lnTo>
                        <a:lnTo>
                          <a:pt x="604733" y="618236"/>
                        </a:lnTo>
                        <a:cubicBezTo>
                          <a:pt x="563160" y="618371"/>
                          <a:pt x="500022" y="584500"/>
                          <a:pt x="443490" y="527968"/>
                        </a:cubicBezTo>
                        <a:cubicBezTo>
                          <a:pt x="401091" y="485569"/>
                          <a:pt x="371439" y="439454"/>
                          <a:pt x="359320" y="401508"/>
                        </a:cubicBezTo>
                        <a:lnTo>
                          <a:pt x="357976" y="393843"/>
                        </a:lnTo>
                        <a:lnTo>
                          <a:pt x="346341" y="398662"/>
                        </a:lnTo>
                        <a:lnTo>
                          <a:pt x="337402" y="394960"/>
                        </a:lnTo>
                        <a:lnTo>
                          <a:pt x="336254" y="401508"/>
                        </a:lnTo>
                        <a:cubicBezTo>
                          <a:pt x="324135" y="439454"/>
                          <a:pt x="294483" y="485569"/>
                          <a:pt x="252084" y="527968"/>
                        </a:cubicBezTo>
                        <a:cubicBezTo>
                          <a:pt x="195552" y="584500"/>
                          <a:pt x="132414" y="618371"/>
                          <a:pt x="90841" y="618236"/>
                        </a:cubicBezTo>
                        <a:lnTo>
                          <a:pt x="88627" y="617889"/>
                        </a:lnTo>
                        <a:lnTo>
                          <a:pt x="88280" y="615675"/>
                        </a:lnTo>
                        <a:cubicBezTo>
                          <a:pt x="88144" y="574101"/>
                          <a:pt x="122016" y="510964"/>
                          <a:pt x="178547" y="454432"/>
                        </a:cubicBezTo>
                        <a:cubicBezTo>
                          <a:pt x="206814" y="426166"/>
                          <a:pt x="236731" y="403565"/>
                          <a:pt x="264779" y="388047"/>
                        </a:cubicBezTo>
                        <a:lnTo>
                          <a:pt x="297259" y="373687"/>
                        </a:lnTo>
                        <a:lnTo>
                          <a:pt x="242528" y="377008"/>
                        </a:lnTo>
                        <a:cubicBezTo>
                          <a:pt x="216732" y="375472"/>
                          <a:pt x="188562" y="370936"/>
                          <a:pt x="159602" y="363177"/>
                        </a:cubicBezTo>
                        <a:cubicBezTo>
                          <a:pt x="82379" y="342485"/>
                          <a:pt x="21476" y="304742"/>
                          <a:pt x="807" y="268670"/>
                        </a:cubicBezTo>
                        <a:lnTo>
                          <a:pt x="0" y="266579"/>
                        </a:lnTo>
                        <a:lnTo>
                          <a:pt x="1744" y="265171"/>
                        </a:lnTo>
                        <a:cubicBezTo>
                          <a:pt x="19712" y="254719"/>
                          <a:pt x="46600" y="248935"/>
                          <a:pt x="78648" y="248349"/>
                        </a:cubicBezTo>
                        <a:cubicBezTo>
                          <a:pt x="110697" y="247764"/>
                          <a:pt x="147907" y="252378"/>
                          <a:pt x="186519" y="262724"/>
                        </a:cubicBezTo>
                        <a:cubicBezTo>
                          <a:pt x="225131" y="273070"/>
                          <a:pt x="259663" y="287679"/>
                          <a:pt x="287125" y="304210"/>
                        </a:cubicBezTo>
                        <a:lnTo>
                          <a:pt x="320314" y="328455"/>
                        </a:lnTo>
                        <a:lnTo>
                          <a:pt x="326035" y="326085"/>
                        </a:lnTo>
                        <a:lnTo>
                          <a:pt x="310947" y="287081"/>
                        </a:lnTo>
                        <a:cubicBezTo>
                          <a:pt x="302087" y="256276"/>
                          <a:pt x="296913" y="219140"/>
                          <a:pt x="296913" y="179165"/>
                        </a:cubicBezTo>
                        <a:cubicBezTo>
                          <a:pt x="296913" y="99217"/>
                          <a:pt x="317607" y="30621"/>
                          <a:pt x="347100" y="1320"/>
                        </a:cubicBezTo>
                        <a:close/>
                      </a:path>
                    </a:pathLst>
                  </a:custGeom>
                  <a:solidFill>
                    <a:srgbClr val="FFFFCC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0" name="楕円 119">
                    <a:extLst>
                      <a:ext uri="{FF2B5EF4-FFF2-40B4-BE49-F238E27FC236}">
                        <a16:creationId xmlns:a16="http://schemas.microsoft.com/office/drawing/2014/main" id="{8E54DDEF-C177-4F1B-A764-7F35A6CEE0D6}"/>
                      </a:ext>
                    </a:extLst>
                  </p:cNvPr>
                  <p:cNvSpPr/>
                  <p:nvPr/>
                </p:nvSpPr>
                <p:spPr>
                  <a:xfrm>
                    <a:off x="854842" y="2819912"/>
                    <a:ext cx="100040" cy="100040"/>
                  </a:xfrm>
                  <a:prstGeom prst="ellipse">
                    <a:avLst/>
                  </a:prstGeom>
                  <a:solidFill>
                    <a:srgbClr val="FFFF99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16" name="グループ化 115">
                  <a:extLst>
                    <a:ext uri="{FF2B5EF4-FFF2-40B4-BE49-F238E27FC236}">
                      <a16:creationId xmlns:a16="http://schemas.microsoft.com/office/drawing/2014/main" id="{4EF26E1D-DC48-4F70-A569-5E7102D4FD2E}"/>
                    </a:ext>
                  </a:extLst>
                </p:cNvPr>
                <p:cNvGrpSpPr/>
                <p:nvPr/>
              </p:nvGrpSpPr>
              <p:grpSpPr>
                <a:xfrm>
                  <a:off x="2573041" y="2730529"/>
                  <a:ext cx="292410" cy="259898"/>
                  <a:chOff x="558521" y="2507017"/>
                  <a:chExt cx="695574" cy="618236"/>
                </a:xfrm>
              </p:grpSpPr>
              <p:sp>
                <p:nvSpPr>
                  <p:cNvPr id="117" name="フリーフォーム: 図形 116">
                    <a:extLst>
                      <a:ext uri="{FF2B5EF4-FFF2-40B4-BE49-F238E27FC236}">
                        <a16:creationId xmlns:a16="http://schemas.microsoft.com/office/drawing/2014/main" id="{1ACC9B1A-4E7E-4AF3-AC09-308576B1A5F2}"/>
                      </a:ext>
                    </a:extLst>
                  </p:cNvPr>
                  <p:cNvSpPr/>
                  <p:nvPr/>
                </p:nvSpPr>
                <p:spPr>
                  <a:xfrm>
                    <a:off x="558521" y="2507017"/>
                    <a:ext cx="695574" cy="618236"/>
                  </a:xfrm>
                  <a:custGeom>
                    <a:avLst/>
                    <a:gdLst>
                      <a:gd name="connsiteX0" fmla="*/ 348911 w 695574"/>
                      <a:gd name="connsiteY0" fmla="*/ 0 h 618236"/>
                      <a:gd name="connsiteX1" fmla="*/ 350722 w 695574"/>
                      <a:gd name="connsiteY1" fmla="*/ 1320 h 618236"/>
                      <a:gd name="connsiteX2" fmla="*/ 400909 w 695574"/>
                      <a:gd name="connsiteY2" fmla="*/ 179165 h 618236"/>
                      <a:gd name="connsiteX3" fmla="*/ 386875 w 695574"/>
                      <a:gd name="connsiteY3" fmla="*/ 287081 h 618236"/>
                      <a:gd name="connsiteX4" fmla="*/ 371077 w 695574"/>
                      <a:gd name="connsiteY4" fmla="*/ 327920 h 618236"/>
                      <a:gd name="connsiteX5" fmla="*/ 374214 w 695574"/>
                      <a:gd name="connsiteY5" fmla="*/ 329220 h 618236"/>
                      <a:gd name="connsiteX6" fmla="*/ 408449 w 695574"/>
                      <a:gd name="connsiteY6" fmla="*/ 304210 h 618236"/>
                      <a:gd name="connsiteX7" fmla="*/ 509055 w 695574"/>
                      <a:gd name="connsiteY7" fmla="*/ 262724 h 618236"/>
                      <a:gd name="connsiteX8" fmla="*/ 693830 w 695574"/>
                      <a:gd name="connsiteY8" fmla="*/ 265171 h 618236"/>
                      <a:gd name="connsiteX9" fmla="*/ 695574 w 695574"/>
                      <a:gd name="connsiteY9" fmla="*/ 266579 h 618236"/>
                      <a:gd name="connsiteX10" fmla="*/ 694767 w 695574"/>
                      <a:gd name="connsiteY10" fmla="*/ 268670 h 618236"/>
                      <a:gd name="connsiteX11" fmla="*/ 535972 w 695574"/>
                      <a:gd name="connsiteY11" fmla="*/ 363177 h 618236"/>
                      <a:gd name="connsiteX12" fmla="*/ 453046 w 695574"/>
                      <a:gd name="connsiteY12" fmla="*/ 377008 h 618236"/>
                      <a:gd name="connsiteX13" fmla="*/ 398315 w 695574"/>
                      <a:gd name="connsiteY13" fmla="*/ 373687 h 618236"/>
                      <a:gd name="connsiteX14" fmla="*/ 430795 w 695574"/>
                      <a:gd name="connsiteY14" fmla="*/ 388047 h 618236"/>
                      <a:gd name="connsiteX15" fmla="*/ 517027 w 695574"/>
                      <a:gd name="connsiteY15" fmla="*/ 454432 h 618236"/>
                      <a:gd name="connsiteX16" fmla="*/ 607294 w 695574"/>
                      <a:gd name="connsiteY16" fmla="*/ 615675 h 618236"/>
                      <a:gd name="connsiteX17" fmla="*/ 606947 w 695574"/>
                      <a:gd name="connsiteY17" fmla="*/ 617889 h 618236"/>
                      <a:gd name="connsiteX18" fmla="*/ 604733 w 695574"/>
                      <a:gd name="connsiteY18" fmla="*/ 618236 h 618236"/>
                      <a:gd name="connsiteX19" fmla="*/ 443490 w 695574"/>
                      <a:gd name="connsiteY19" fmla="*/ 527968 h 618236"/>
                      <a:gd name="connsiteX20" fmla="*/ 359320 w 695574"/>
                      <a:gd name="connsiteY20" fmla="*/ 401508 h 618236"/>
                      <a:gd name="connsiteX21" fmla="*/ 357976 w 695574"/>
                      <a:gd name="connsiteY21" fmla="*/ 393843 h 618236"/>
                      <a:gd name="connsiteX22" fmla="*/ 346341 w 695574"/>
                      <a:gd name="connsiteY22" fmla="*/ 398662 h 618236"/>
                      <a:gd name="connsiteX23" fmla="*/ 337402 w 695574"/>
                      <a:gd name="connsiteY23" fmla="*/ 394960 h 618236"/>
                      <a:gd name="connsiteX24" fmla="*/ 336254 w 695574"/>
                      <a:gd name="connsiteY24" fmla="*/ 401508 h 618236"/>
                      <a:gd name="connsiteX25" fmla="*/ 252084 w 695574"/>
                      <a:gd name="connsiteY25" fmla="*/ 527968 h 618236"/>
                      <a:gd name="connsiteX26" fmla="*/ 90841 w 695574"/>
                      <a:gd name="connsiteY26" fmla="*/ 618236 h 618236"/>
                      <a:gd name="connsiteX27" fmla="*/ 88627 w 695574"/>
                      <a:gd name="connsiteY27" fmla="*/ 617889 h 618236"/>
                      <a:gd name="connsiteX28" fmla="*/ 88280 w 695574"/>
                      <a:gd name="connsiteY28" fmla="*/ 615675 h 618236"/>
                      <a:gd name="connsiteX29" fmla="*/ 178547 w 695574"/>
                      <a:gd name="connsiteY29" fmla="*/ 454432 h 618236"/>
                      <a:gd name="connsiteX30" fmla="*/ 264779 w 695574"/>
                      <a:gd name="connsiteY30" fmla="*/ 388047 h 618236"/>
                      <a:gd name="connsiteX31" fmla="*/ 297259 w 695574"/>
                      <a:gd name="connsiteY31" fmla="*/ 373687 h 618236"/>
                      <a:gd name="connsiteX32" fmla="*/ 242528 w 695574"/>
                      <a:gd name="connsiteY32" fmla="*/ 377008 h 618236"/>
                      <a:gd name="connsiteX33" fmla="*/ 159602 w 695574"/>
                      <a:gd name="connsiteY33" fmla="*/ 363177 h 618236"/>
                      <a:gd name="connsiteX34" fmla="*/ 807 w 695574"/>
                      <a:gd name="connsiteY34" fmla="*/ 268670 h 618236"/>
                      <a:gd name="connsiteX35" fmla="*/ 0 w 695574"/>
                      <a:gd name="connsiteY35" fmla="*/ 266579 h 618236"/>
                      <a:gd name="connsiteX36" fmla="*/ 1744 w 695574"/>
                      <a:gd name="connsiteY36" fmla="*/ 265171 h 618236"/>
                      <a:gd name="connsiteX37" fmla="*/ 78648 w 695574"/>
                      <a:gd name="connsiteY37" fmla="*/ 248349 h 618236"/>
                      <a:gd name="connsiteX38" fmla="*/ 186519 w 695574"/>
                      <a:gd name="connsiteY38" fmla="*/ 262724 h 618236"/>
                      <a:gd name="connsiteX39" fmla="*/ 287125 w 695574"/>
                      <a:gd name="connsiteY39" fmla="*/ 304210 h 618236"/>
                      <a:gd name="connsiteX40" fmla="*/ 320314 w 695574"/>
                      <a:gd name="connsiteY40" fmla="*/ 328455 h 618236"/>
                      <a:gd name="connsiteX41" fmla="*/ 326035 w 695574"/>
                      <a:gd name="connsiteY41" fmla="*/ 326085 h 618236"/>
                      <a:gd name="connsiteX42" fmla="*/ 310947 w 695574"/>
                      <a:gd name="connsiteY42" fmla="*/ 287081 h 618236"/>
                      <a:gd name="connsiteX43" fmla="*/ 296913 w 695574"/>
                      <a:gd name="connsiteY43" fmla="*/ 179165 h 618236"/>
                      <a:gd name="connsiteX44" fmla="*/ 347100 w 695574"/>
                      <a:gd name="connsiteY44" fmla="*/ 1320 h 61823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</a:cxnLst>
                    <a:rect l="l" t="t" r="r" b="b"/>
                    <a:pathLst>
                      <a:path w="695574" h="618236">
                        <a:moveTo>
                          <a:pt x="348911" y="0"/>
                        </a:moveTo>
                        <a:lnTo>
                          <a:pt x="350722" y="1320"/>
                        </a:lnTo>
                        <a:cubicBezTo>
                          <a:pt x="380215" y="30621"/>
                          <a:pt x="400909" y="99217"/>
                          <a:pt x="400909" y="179165"/>
                        </a:cubicBezTo>
                        <a:cubicBezTo>
                          <a:pt x="400909" y="219140"/>
                          <a:pt x="395735" y="256276"/>
                          <a:pt x="386875" y="287081"/>
                        </a:cubicBezTo>
                        <a:lnTo>
                          <a:pt x="371077" y="327920"/>
                        </a:lnTo>
                        <a:lnTo>
                          <a:pt x="374214" y="329220"/>
                        </a:lnTo>
                        <a:lnTo>
                          <a:pt x="408449" y="304210"/>
                        </a:lnTo>
                        <a:cubicBezTo>
                          <a:pt x="435911" y="287679"/>
                          <a:pt x="470443" y="273070"/>
                          <a:pt x="509055" y="262724"/>
                        </a:cubicBezTo>
                        <a:cubicBezTo>
                          <a:pt x="586279" y="242032"/>
                          <a:pt x="657894" y="244267"/>
                          <a:pt x="693830" y="265171"/>
                        </a:cubicBezTo>
                        <a:lnTo>
                          <a:pt x="695574" y="266579"/>
                        </a:lnTo>
                        <a:lnTo>
                          <a:pt x="694767" y="268670"/>
                        </a:lnTo>
                        <a:cubicBezTo>
                          <a:pt x="674098" y="304742"/>
                          <a:pt x="613195" y="342485"/>
                          <a:pt x="535972" y="363177"/>
                        </a:cubicBezTo>
                        <a:cubicBezTo>
                          <a:pt x="507012" y="370936"/>
                          <a:pt x="478842" y="375472"/>
                          <a:pt x="453046" y="377008"/>
                        </a:cubicBezTo>
                        <a:lnTo>
                          <a:pt x="398315" y="373687"/>
                        </a:lnTo>
                        <a:lnTo>
                          <a:pt x="430795" y="388047"/>
                        </a:lnTo>
                        <a:cubicBezTo>
                          <a:pt x="458843" y="403565"/>
                          <a:pt x="488760" y="426166"/>
                          <a:pt x="517027" y="454432"/>
                        </a:cubicBezTo>
                        <a:cubicBezTo>
                          <a:pt x="573558" y="510964"/>
                          <a:pt x="607430" y="574101"/>
                          <a:pt x="607294" y="615675"/>
                        </a:cubicBezTo>
                        <a:lnTo>
                          <a:pt x="606947" y="617889"/>
                        </a:lnTo>
                        <a:lnTo>
                          <a:pt x="604733" y="618236"/>
                        </a:lnTo>
                        <a:cubicBezTo>
                          <a:pt x="563160" y="618371"/>
                          <a:pt x="500022" y="584500"/>
                          <a:pt x="443490" y="527968"/>
                        </a:cubicBezTo>
                        <a:cubicBezTo>
                          <a:pt x="401091" y="485569"/>
                          <a:pt x="371439" y="439454"/>
                          <a:pt x="359320" y="401508"/>
                        </a:cubicBezTo>
                        <a:lnTo>
                          <a:pt x="357976" y="393843"/>
                        </a:lnTo>
                        <a:lnTo>
                          <a:pt x="346341" y="398662"/>
                        </a:lnTo>
                        <a:lnTo>
                          <a:pt x="337402" y="394960"/>
                        </a:lnTo>
                        <a:lnTo>
                          <a:pt x="336254" y="401508"/>
                        </a:lnTo>
                        <a:cubicBezTo>
                          <a:pt x="324135" y="439454"/>
                          <a:pt x="294483" y="485569"/>
                          <a:pt x="252084" y="527968"/>
                        </a:cubicBezTo>
                        <a:cubicBezTo>
                          <a:pt x="195552" y="584500"/>
                          <a:pt x="132414" y="618371"/>
                          <a:pt x="90841" y="618236"/>
                        </a:cubicBezTo>
                        <a:lnTo>
                          <a:pt x="88627" y="617889"/>
                        </a:lnTo>
                        <a:lnTo>
                          <a:pt x="88280" y="615675"/>
                        </a:lnTo>
                        <a:cubicBezTo>
                          <a:pt x="88144" y="574101"/>
                          <a:pt x="122016" y="510964"/>
                          <a:pt x="178547" y="454432"/>
                        </a:cubicBezTo>
                        <a:cubicBezTo>
                          <a:pt x="206814" y="426166"/>
                          <a:pt x="236731" y="403565"/>
                          <a:pt x="264779" y="388047"/>
                        </a:cubicBezTo>
                        <a:lnTo>
                          <a:pt x="297259" y="373687"/>
                        </a:lnTo>
                        <a:lnTo>
                          <a:pt x="242528" y="377008"/>
                        </a:lnTo>
                        <a:cubicBezTo>
                          <a:pt x="216732" y="375472"/>
                          <a:pt x="188562" y="370936"/>
                          <a:pt x="159602" y="363177"/>
                        </a:cubicBezTo>
                        <a:cubicBezTo>
                          <a:pt x="82379" y="342485"/>
                          <a:pt x="21476" y="304742"/>
                          <a:pt x="807" y="268670"/>
                        </a:cubicBezTo>
                        <a:lnTo>
                          <a:pt x="0" y="266579"/>
                        </a:lnTo>
                        <a:lnTo>
                          <a:pt x="1744" y="265171"/>
                        </a:lnTo>
                        <a:cubicBezTo>
                          <a:pt x="19712" y="254719"/>
                          <a:pt x="46600" y="248935"/>
                          <a:pt x="78648" y="248349"/>
                        </a:cubicBezTo>
                        <a:cubicBezTo>
                          <a:pt x="110697" y="247764"/>
                          <a:pt x="147907" y="252378"/>
                          <a:pt x="186519" y="262724"/>
                        </a:cubicBezTo>
                        <a:cubicBezTo>
                          <a:pt x="225131" y="273070"/>
                          <a:pt x="259663" y="287679"/>
                          <a:pt x="287125" y="304210"/>
                        </a:cubicBezTo>
                        <a:lnTo>
                          <a:pt x="320314" y="328455"/>
                        </a:lnTo>
                        <a:lnTo>
                          <a:pt x="326035" y="326085"/>
                        </a:lnTo>
                        <a:lnTo>
                          <a:pt x="310947" y="287081"/>
                        </a:lnTo>
                        <a:cubicBezTo>
                          <a:pt x="302087" y="256276"/>
                          <a:pt x="296913" y="219140"/>
                          <a:pt x="296913" y="179165"/>
                        </a:cubicBezTo>
                        <a:cubicBezTo>
                          <a:pt x="296913" y="99217"/>
                          <a:pt x="317607" y="30621"/>
                          <a:pt x="347100" y="1320"/>
                        </a:cubicBezTo>
                        <a:close/>
                      </a:path>
                    </a:pathLst>
                  </a:custGeom>
                  <a:solidFill>
                    <a:srgbClr val="FFFFCC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8" name="楕円 117">
                    <a:extLst>
                      <a:ext uri="{FF2B5EF4-FFF2-40B4-BE49-F238E27FC236}">
                        <a16:creationId xmlns:a16="http://schemas.microsoft.com/office/drawing/2014/main" id="{3D84BD9E-C698-4011-8024-3EC70ED3BF3D}"/>
                      </a:ext>
                    </a:extLst>
                  </p:cNvPr>
                  <p:cNvSpPr/>
                  <p:nvPr/>
                </p:nvSpPr>
                <p:spPr>
                  <a:xfrm>
                    <a:off x="854842" y="2819912"/>
                    <a:ext cx="100040" cy="100040"/>
                  </a:xfrm>
                  <a:prstGeom prst="ellipse">
                    <a:avLst/>
                  </a:prstGeom>
                  <a:solidFill>
                    <a:srgbClr val="FFFF99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62" name="グループ化 61">
                <a:extLst>
                  <a:ext uri="{FF2B5EF4-FFF2-40B4-BE49-F238E27FC236}">
                    <a16:creationId xmlns:a16="http://schemas.microsoft.com/office/drawing/2014/main" id="{2FCCCAB2-FA9B-43EE-BA54-B3EBF1D786FF}"/>
                  </a:ext>
                </a:extLst>
              </p:cNvPr>
              <p:cNvGrpSpPr/>
              <p:nvPr/>
            </p:nvGrpSpPr>
            <p:grpSpPr>
              <a:xfrm>
                <a:off x="6994665" y="1540166"/>
                <a:ext cx="1247636" cy="1146086"/>
                <a:chOff x="2344280" y="2470935"/>
                <a:chExt cx="818293" cy="751690"/>
              </a:xfrm>
            </p:grpSpPr>
            <p:sp>
              <p:nvSpPr>
                <p:cNvPr id="63" name="楕円 62">
                  <a:extLst>
                    <a:ext uri="{FF2B5EF4-FFF2-40B4-BE49-F238E27FC236}">
                      <a16:creationId xmlns:a16="http://schemas.microsoft.com/office/drawing/2014/main" id="{0A9CF59A-383F-44B1-83FC-2482C8C8F6BF}"/>
                    </a:ext>
                  </a:extLst>
                </p:cNvPr>
                <p:cNvSpPr/>
                <p:nvPr/>
              </p:nvSpPr>
              <p:spPr>
                <a:xfrm>
                  <a:off x="2471187" y="2620025"/>
                  <a:ext cx="536332" cy="536332"/>
                </a:xfrm>
                <a:prstGeom prst="ellipse">
                  <a:avLst/>
                </a:prstGeom>
                <a:solidFill>
                  <a:srgbClr val="339933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4" name="楕円 63">
                  <a:extLst>
                    <a:ext uri="{FF2B5EF4-FFF2-40B4-BE49-F238E27FC236}">
                      <a16:creationId xmlns:a16="http://schemas.microsoft.com/office/drawing/2014/main" id="{742B366C-59B9-44E3-8D72-58ED129F3666}"/>
                    </a:ext>
                  </a:extLst>
                </p:cNvPr>
                <p:cNvSpPr/>
                <p:nvPr/>
              </p:nvSpPr>
              <p:spPr>
                <a:xfrm>
                  <a:off x="2667000" y="2553755"/>
                  <a:ext cx="146050" cy="146050"/>
                </a:xfrm>
                <a:prstGeom prst="ellipse">
                  <a:avLst/>
                </a:prstGeom>
                <a:solidFill>
                  <a:srgbClr val="FFFF99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" name="楕円 64">
                  <a:extLst>
                    <a:ext uri="{FF2B5EF4-FFF2-40B4-BE49-F238E27FC236}">
                      <a16:creationId xmlns:a16="http://schemas.microsoft.com/office/drawing/2014/main" id="{7782C376-67F0-4E6F-B7E4-B6E78D7EA4BD}"/>
                    </a:ext>
                  </a:extLst>
                </p:cNvPr>
                <p:cNvSpPr/>
                <p:nvPr/>
              </p:nvSpPr>
              <p:spPr>
                <a:xfrm>
                  <a:off x="2667000" y="3076575"/>
                  <a:ext cx="146050" cy="146050"/>
                </a:xfrm>
                <a:prstGeom prst="ellipse">
                  <a:avLst/>
                </a:prstGeom>
                <a:solidFill>
                  <a:srgbClr val="FFFF99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6" name="楕円 65">
                  <a:extLst>
                    <a:ext uri="{FF2B5EF4-FFF2-40B4-BE49-F238E27FC236}">
                      <a16:creationId xmlns:a16="http://schemas.microsoft.com/office/drawing/2014/main" id="{3FACA55D-6500-425D-B4DA-8C1751B79FDC}"/>
                    </a:ext>
                  </a:extLst>
                </p:cNvPr>
                <p:cNvSpPr/>
                <p:nvPr/>
              </p:nvSpPr>
              <p:spPr>
                <a:xfrm>
                  <a:off x="2667000" y="2916567"/>
                  <a:ext cx="146050" cy="146050"/>
                </a:xfrm>
                <a:prstGeom prst="ellipse">
                  <a:avLst/>
                </a:prstGeom>
                <a:solidFill>
                  <a:srgbClr val="FFFF99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7" name="楕円 66">
                  <a:extLst>
                    <a:ext uri="{FF2B5EF4-FFF2-40B4-BE49-F238E27FC236}">
                      <a16:creationId xmlns:a16="http://schemas.microsoft.com/office/drawing/2014/main" id="{B6E59C32-145F-43C9-88F3-F5A416A84C2A}"/>
                    </a:ext>
                  </a:extLst>
                </p:cNvPr>
                <p:cNvSpPr/>
                <p:nvPr/>
              </p:nvSpPr>
              <p:spPr>
                <a:xfrm>
                  <a:off x="2667000" y="2711714"/>
                  <a:ext cx="146050" cy="146050"/>
                </a:xfrm>
                <a:prstGeom prst="ellipse">
                  <a:avLst/>
                </a:prstGeom>
                <a:solidFill>
                  <a:srgbClr val="FFFF99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8" name="楕円 67">
                  <a:extLst>
                    <a:ext uri="{FF2B5EF4-FFF2-40B4-BE49-F238E27FC236}">
                      <a16:creationId xmlns:a16="http://schemas.microsoft.com/office/drawing/2014/main" id="{3B2CF333-3F31-4375-A3CF-5CF5A968CE72}"/>
                    </a:ext>
                  </a:extLst>
                </p:cNvPr>
                <p:cNvSpPr/>
                <p:nvPr/>
              </p:nvSpPr>
              <p:spPr>
                <a:xfrm>
                  <a:off x="2515507" y="3025642"/>
                  <a:ext cx="146050" cy="146050"/>
                </a:xfrm>
                <a:prstGeom prst="ellipse">
                  <a:avLst/>
                </a:prstGeom>
                <a:solidFill>
                  <a:srgbClr val="FFFF99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9" name="楕円 68">
                  <a:extLst>
                    <a:ext uri="{FF2B5EF4-FFF2-40B4-BE49-F238E27FC236}">
                      <a16:creationId xmlns:a16="http://schemas.microsoft.com/office/drawing/2014/main" id="{2072B91D-05E0-4066-9082-303D2B46CF17}"/>
                    </a:ext>
                  </a:extLst>
                </p:cNvPr>
                <p:cNvSpPr/>
                <p:nvPr/>
              </p:nvSpPr>
              <p:spPr>
                <a:xfrm>
                  <a:off x="2544884" y="2815166"/>
                  <a:ext cx="146050" cy="146050"/>
                </a:xfrm>
                <a:prstGeom prst="ellipse">
                  <a:avLst/>
                </a:prstGeom>
                <a:solidFill>
                  <a:srgbClr val="FFFF99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0" name="楕円 69">
                  <a:extLst>
                    <a:ext uri="{FF2B5EF4-FFF2-40B4-BE49-F238E27FC236}">
                      <a16:creationId xmlns:a16="http://schemas.microsoft.com/office/drawing/2014/main" id="{0C0CBE1C-7593-43DD-8244-2C56A678289F}"/>
                    </a:ext>
                  </a:extLst>
                </p:cNvPr>
                <p:cNvSpPr/>
                <p:nvPr/>
              </p:nvSpPr>
              <p:spPr>
                <a:xfrm>
                  <a:off x="2515507" y="2609122"/>
                  <a:ext cx="146050" cy="146050"/>
                </a:xfrm>
                <a:prstGeom prst="ellipse">
                  <a:avLst/>
                </a:prstGeom>
                <a:solidFill>
                  <a:srgbClr val="FFFF99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1" name="楕円 70">
                  <a:extLst>
                    <a:ext uri="{FF2B5EF4-FFF2-40B4-BE49-F238E27FC236}">
                      <a16:creationId xmlns:a16="http://schemas.microsoft.com/office/drawing/2014/main" id="{7E4C1796-E3F8-4572-AA67-D0797311025D}"/>
                    </a:ext>
                  </a:extLst>
                </p:cNvPr>
                <p:cNvSpPr/>
                <p:nvPr/>
              </p:nvSpPr>
              <p:spPr>
                <a:xfrm>
                  <a:off x="2820255" y="3030935"/>
                  <a:ext cx="146050" cy="146050"/>
                </a:xfrm>
                <a:prstGeom prst="ellipse">
                  <a:avLst/>
                </a:prstGeom>
                <a:solidFill>
                  <a:srgbClr val="FFFF99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2" name="楕円 71">
                  <a:extLst>
                    <a:ext uri="{FF2B5EF4-FFF2-40B4-BE49-F238E27FC236}">
                      <a16:creationId xmlns:a16="http://schemas.microsoft.com/office/drawing/2014/main" id="{2935ADBB-5183-4982-A4D2-30B5FECDBD88}"/>
                    </a:ext>
                  </a:extLst>
                </p:cNvPr>
                <p:cNvSpPr/>
                <p:nvPr/>
              </p:nvSpPr>
              <p:spPr>
                <a:xfrm>
                  <a:off x="2789692" y="2815166"/>
                  <a:ext cx="146050" cy="146050"/>
                </a:xfrm>
                <a:prstGeom prst="ellipse">
                  <a:avLst/>
                </a:prstGeom>
                <a:solidFill>
                  <a:srgbClr val="FFFF99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3" name="楕円 72">
                  <a:extLst>
                    <a:ext uri="{FF2B5EF4-FFF2-40B4-BE49-F238E27FC236}">
                      <a16:creationId xmlns:a16="http://schemas.microsoft.com/office/drawing/2014/main" id="{959C96DC-1D63-464C-B09F-054F5757BEE4}"/>
                    </a:ext>
                  </a:extLst>
                </p:cNvPr>
                <p:cNvSpPr/>
                <p:nvPr/>
              </p:nvSpPr>
              <p:spPr>
                <a:xfrm>
                  <a:off x="2816042" y="2607863"/>
                  <a:ext cx="146050" cy="146050"/>
                </a:xfrm>
                <a:prstGeom prst="ellipse">
                  <a:avLst/>
                </a:prstGeom>
                <a:solidFill>
                  <a:srgbClr val="FFFF99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4" name="楕円 73">
                  <a:extLst>
                    <a:ext uri="{FF2B5EF4-FFF2-40B4-BE49-F238E27FC236}">
                      <a16:creationId xmlns:a16="http://schemas.microsoft.com/office/drawing/2014/main" id="{02F9214D-F438-489D-94C9-A54B394B46DA}"/>
                    </a:ext>
                  </a:extLst>
                </p:cNvPr>
                <p:cNvSpPr/>
                <p:nvPr/>
              </p:nvSpPr>
              <p:spPr>
                <a:xfrm>
                  <a:off x="2413574" y="2905653"/>
                  <a:ext cx="146050" cy="146050"/>
                </a:xfrm>
                <a:prstGeom prst="ellipse">
                  <a:avLst/>
                </a:prstGeom>
                <a:solidFill>
                  <a:srgbClr val="FFFF99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5" name="楕円 74">
                  <a:extLst>
                    <a:ext uri="{FF2B5EF4-FFF2-40B4-BE49-F238E27FC236}">
                      <a16:creationId xmlns:a16="http://schemas.microsoft.com/office/drawing/2014/main" id="{3B9BA0AA-DCCC-42C7-9B98-F48693D7ECFC}"/>
                    </a:ext>
                  </a:extLst>
                </p:cNvPr>
                <p:cNvSpPr/>
                <p:nvPr/>
              </p:nvSpPr>
              <p:spPr>
                <a:xfrm>
                  <a:off x="2413574" y="2733145"/>
                  <a:ext cx="146050" cy="146050"/>
                </a:xfrm>
                <a:prstGeom prst="ellipse">
                  <a:avLst/>
                </a:prstGeom>
                <a:solidFill>
                  <a:srgbClr val="FFFF99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6" name="楕円 75">
                  <a:extLst>
                    <a:ext uri="{FF2B5EF4-FFF2-40B4-BE49-F238E27FC236}">
                      <a16:creationId xmlns:a16="http://schemas.microsoft.com/office/drawing/2014/main" id="{5AAA3216-A387-482E-AD5C-F6CC6DD108F6}"/>
                    </a:ext>
                  </a:extLst>
                </p:cNvPr>
                <p:cNvSpPr/>
                <p:nvPr/>
              </p:nvSpPr>
              <p:spPr>
                <a:xfrm>
                  <a:off x="2926497" y="2905653"/>
                  <a:ext cx="146050" cy="146050"/>
                </a:xfrm>
                <a:prstGeom prst="ellipse">
                  <a:avLst/>
                </a:prstGeom>
                <a:solidFill>
                  <a:srgbClr val="FFFF99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7" name="楕円 76">
                  <a:extLst>
                    <a:ext uri="{FF2B5EF4-FFF2-40B4-BE49-F238E27FC236}">
                      <a16:creationId xmlns:a16="http://schemas.microsoft.com/office/drawing/2014/main" id="{4DB3767B-8327-46D4-B1FB-C868248908AE}"/>
                    </a:ext>
                  </a:extLst>
                </p:cNvPr>
                <p:cNvSpPr/>
                <p:nvPr/>
              </p:nvSpPr>
              <p:spPr>
                <a:xfrm>
                  <a:off x="2926497" y="2733145"/>
                  <a:ext cx="146050" cy="146050"/>
                </a:xfrm>
                <a:prstGeom prst="ellipse">
                  <a:avLst/>
                </a:prstGeom>
                <a:solidFill>
                  <a:srgbClr val="FFFF99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78" name="グループ化 77">
                  <a:extLst>
                    <a:ext uri="{FF2B5EF4-FFF2-40B4-BE49-F238E27FC236}">
                      <a16:creationId xmlns:a16="http://schemas.microsoft.com/office/drawing/2014/main" id="{7A2E553E-AF08-4863-9746-83CF2E3BA843}"/>
                    </a:ext>
                  </a:extLst>
                </p:cNvPr>
                <p:cNvGrpSpPr/>
                <p:nvPr/>
              </p:nvGrpSpPr>
              <p:grpSpPr>
                <a:xfrm>
                  <a:off x="2596319" y="2470935"/>
                  <a:ext cx="292410" cy="259898"/>
                  <a:chOff x="558521" y="2507017"/>
                  <a:chExt cx="695574" cy="618236"/>
                </a:xfrm>
              </p:grpSpPr>
              <p:sp>
                <p:nvSpPr>
                  <p:cNvPr id="94" name="フリーフォーム: 図形 93">
                    <a:extLst>
                      <a:ext uri="{FF2B5EF4-FFF2-40B4-BE49-F238E27FC236}">
                        <a16:creationId xmlns:a16="http://schemas.microsoft.com/office/drawing/2014/main" id="{8AF7E1EB-D8A0-4903-AB9F-ED8024510502}"/>
                      </a:ext>
                    </a:extLst>
                  </p:cNvPr>
                  <p:cNvSpPr/>
                  <p:nvPr/>
                </p:nvSpPr>
                <p:spPr>
                  <a:xfrm>
                    <a:off x="558521" y="2507017"/>
                    <a:ext cx="695574" cy="618236"/>
                  </a:xfrm>
                  <a:custGeom>
                    <a:avLst/>
                    <a:gdLst>
                      <a:gd name="connsiteX0" fmla="*/ 348911 w 695574"/>
                      <a:gd name="connsiteY0" fmla="*/ 0 h 618236"/>
                      <a:gd name="connsiteX1" fmla="*/ 350722 w 695574"/>
                      <a:gd name="connsiteY1" fmla="*/ 1320 h 618236"/>
                      <a:gd name="connsiteX2" fmla="*/ 400909 w 695574"/>
                      <a:gd name="connsiteY2" fmla="*/ 179165 h 618236"/>
                      <a:gd name="connsiteX3" fmla="*/ 386875 w 695574"/>
                      <a:gd name="connsiteY3" fmla="*/ 287081 h 618236"/>
                      <a:gd name="connsiteX4" fmla="*/ 371077 w 695574"/>
                      <a:gd name="connsiteY4" fmla="*/ 327920 h 618236"/>
                      <a:gd name="connsiteX5" fmla="*/ 374214 w 695574"/>
                      <a:gd name="connsiteY5" fmla="*/ 329220 h 618236"/>
                      <a:gd name="connsiteX6" fmla="*/ 408449 w 695574"/>
                      <a:gd name="connsiteY6" fmla="*/ 304210 h 618236"/>
                      <a:gd name="connsiteX7" fmla="*/ 509055 w 695574"/>
                      <a:gd name="connsiteY7" fmla="*/ 262724 h 618236"/>
                      <a:gd name="connsiteX8" fmla="*/ 693830 w 695574"/>
                      <a:gd name="connsiteY8" fmla="*/ 265171 h 618236"/>
                      <a:gd name="connsiteX9" fmla="*/ 695574 w 695574"/>
                      <a:gd name="connsiteY9" fmla="*/ 266579 h 618236"/>
                      <a:gd name="connsiteX10" fmla="*/ 694767 w 695574"/>
                      <a:gd name="connsiteY10" fmla="*/ 268670 h 618236"/>
                      <a:gd name="connsiteX11" fmla="*/ 535972 w 695574"/>
                      <a:gd name="connsiteY11" fmla="*/ 363177 h 618236"/>
                      <a:gd name="connsiteX12" fmla="*/ 453046 w 695574"/>
                      <a:gd name="connsiteY12" fmla="*/ 377008 h 618236"/>
                      <a:gd name="connsiteX13" fmla="*/ 398315 w 695574"/>
                      <a:gd name="connsiteY13" fmla="*/ 373687 h 618236"/>
                      <a:gd name="connsiteX14" fmla="*/ 430795 w 695574"/>
                      <a:gd name="connsiteY14" fmla="*/ 388047 h 618236"/>
                      <a:gd name="connsiteX15" fmla="*/ 517027 w 695574"/>
                      <a:gd name="connsiteY15" fmla="*/ 454432 h 618236"/>
                      <a:gd name="connsiteX16" fmla="*/ 607294 w 695574"/>
                      <a:gd name="connsiteY16" fmla="*/ 615675 h 618236"/>
                      <a:gd name="connsiteX17" fmla="*/ 606947 w 695574"/>
                      <a:gd name="connsiteY17" fmla="*/ 617889 h 618236"/>
                      <a:gd name="connsiteX18" fmla="*/ 604733 w 695574"/>
                      <a:gd name="connsiteY18" fmla="*/ 618236 h 618236"/>
                      <a:gd name="connsiteX19" fmla="*/ 443490 w 695574"/>
                      <a:gd name="connsiteY19" fmla="*/ 527968 h 618236"/>
                      <a:gd name="connsiteX20" fmla="*/ 359320 w 695574"/>
                      <a:gd name="connsiteY20" fmla="*/ 401508 h 618236"/>
                      <a:gd name="connsiteX21" fmla="*/ 357976 w 695574"/>
                      <a:gd name="connsiteY21" fmla="*/ 393843 h 618236"/>
                      <a:gd name="connsiteX22" fmla="*/ 346341 w 695574"/>
                      <a:gd name="connsiteY22" fmla="*/ 398662 h 618236"/>
                      <a:gd name="connsiteX23" fmla="*/ 337402 w 695574"/>
                      <a:gd name="connsiteY23" fmla="*/ 394960 h 618236"/>
                      <a:gd name="connsiteX24" fmla="*/ 336254 w 695574"/>
                      <a:gd name="connsiteY24" fmla="*/ 401508 h 618236"/>
                      <a:gd name="connsiteX25" fmla="*/ 252084 w 695574"/>
                      <a:gd name="connsiteY25" fmla="*/ 527968 h 618236"/>
                      <a:gd name="connsiteX26" fmla="*/ 90841 w 695574"/>
                      <a:gd name="connsiteY26" fmla="*/ 618236 h 618236"/>
                      <a:gd name="connsiteX27" fmla="*/ 88627 w 695574"/>
                      <a:gd name="connsiteY27" fmla="*/ 617889 h 618236"/>
                      <a:gd name="connsiteX28" fmla="*/ 88280 w 695574"/>
                      <a:gd name="connsiteY28" fmla="*/ 615675 h 618236"/>
                      <a:gd name="connsiteX29" fmla="*/ 178547 w 695574"/>
                      <a:gd name="connsiteY29" fmla="*/ 454432 h 618236"/>
                      <a:gd name="connsiteX30" fmla="*/ 264779 w 695574"/>
                      <a:gd name="connsiteY30" fmla="*/ 388047 h 618236"/>
                      <a:gd name="connsiteX31" fmla="*/ 297259 w 695574"/>
                      <a:gd name="connsiteY31" fmla="*/ 373687 h 618236"/>
                      <a:gd name="connsiteX32" fmla="*/ 242528 w 695574"/>
                      <a:gd name="connsiteY32" fmla="*/ 377008 h 618236"/>
                      <a:gd name="connsiteX33" fmla="*/ 159602 w 695574"/>
                      <a:gd name="connsiteY33" fmla="*/ 363177 h 618236"/>
                      <a:gd name="connsiteX34" fmla="*/ 807 w 695574"/>
                      <a:gd name="connsiteY34" fmla="*/ 268670 h 618236"/>
                      <a:gd name="connsiteX35" fmla="*/ 0 w 695574"/>
                      <a:gd name="connsiteY35" fmla="*/ 266579 h 618236"/>
                      <a:gd name="connsiteX36" fmla="*/ 1744 w 695574"/>
                      <a:gd name="connsiteY36" fmla="*/ 265171 h 618236"/>
                      <a:gd name="connsiteX37" fmla="*/ 78648 w 695574"/>
                      <a:gd name="connsiteY37" fmla="*/ 248349 h 618236"/>
                      <a:gd name="connsiteX38" fmla="*/ 186519 w 695574"/>
                      <a:gd name="connsiteY38" fmla="*/ 262724 h 618236"/>
                      <a:gd name="connsiteX39" fmla="*/ 287125 w 695574"/>
                      <a:gd name="connsiteY39" fmla="*/ 304210 h 618236"/>
                      <a:gd name="connsiteX40" fmla="*/ 320314 w 695574"/>
                      <a:gd name="connsiteY40" fmla="*/ 328455 h 618236"/>
                      <a:gd name="connsiteX41" fmla="*/ 326035 w 695574"/>
                      <a:gd name="connsiteY41" fmla="*/ 326085 h 618236"/>
                      <a:gd name="connsiteX42" fmla="*/ 310947 w 695574"/>
                      <a:gd name="connsiteY42" fmla="*/ 287081 h 618236"/>
                      <a:gd name="connsiteX43" fmla="*/ 296913 w 695574"/>
                      <a:gd name="connsiteY43" fmla="*/ 179165 h 618236"/>
                      <a:gd name="connsiteX44" fmla="*/ 347100 w 695574"/>
                      <a:gd name="connsiteY44" fmla="*/ 1320 h 61823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</a:cxnLst>
                    <a:rect l="l" t="t" r="r" b="b"/>
                    <a:pathLst>
                      <a:path w="695574" h="618236">
                        <a:moveTo>
                          <a:pt x="348911" y="0"/>
                        </a:moveTo>
                        <a:lnTo>
                          <a:pt x="350722" y="1320"/>
                        </a:lnTo>
                        <a:cubicBezTo>
                          <a:pt x="380215" y="30621"/>
                          <a:pt x="400909" y="99217"/>
                          <a:pt x="400909" y="179165"/>
                        </a:cubicBezTo>
                        <a:cubicBezTo>
                          <a:pt x="400909" y="219140"/>
                          <a:pt x="395735" y="256276"/>
                          <a:pt x="386875" y="287081"/>
                        </a:cubicBezTo>
                        <a:lnTo>
                          <a:pt x="371077" y="327920"/>
                        </a:lnTo>
                        <a:lnTo>
                          <a:pt x="374214" y="329220"/>
                        </a:lnTo>
                        <a:lnTo>
                          <a:pt x="408449" y="304210"/>
                        </a:lnTo>
                        <a:cubicBezTo>
                          <a:pt x="435911" y="287679"/>
                          <a:pt x="470443" y="273070"/>
                          <a:pt x="509055" y="262724"/>
                        </a:cubicBezTo>
                        <a:cubicBezTo>
                          <a:pt x="586279" y="242032"/>
                          <a:pt x="657894" y="244267"/>
                          <a:pt x="693830" y="265171"/>
                        </a:cubicBezTo>
                        <a:lnTo>
                          <a:pt x="695574" y="266579"/>
                        </a:lnTo>
                        <a:lnTo>
                          <a:pt x="694767" y="268670"/>
                        </a:lnTo>
                        <a:cubicBezTo>
                          <a:pt x="674098" y="304742"/>
                          <a:pt x="613195" y="342485"/>
                          <a:pt x="535972" y="363177"/>
                        </a:cubicBezTo>
                        <a:cubicBezTo>
                          <a:pt x="507012" y="370936"/>
                          <a:pt x="478842" y="375472"/>
                          <a:pt x="453046" y="377008"/>
                        </a:cubicBezTo>
                        <a:lnTo>
                          <a:pt x="398315" y="373687"/>
                        </a:lnTo>
                        <a:lnTo>
                          <a:pt x="430795" y="388047"/>
                        </a:lnTo>
                        <a:cubicBezTo>
                          <a:pt x="458843" y="403565"/>
                          <a:pt x="488760" y="426166"/>
                          <a:pt x="517027" y="454432"/>
                        </a:cubicBezTo>
                        <a:cubicBezTo>
                          <a:pt x="573558" y="510964"/>
                          <a:pt x="607430" y="574101"/>
                          <a:pt x="607294" y="615675"/>
                        </a:cubicBezTo>
                        <a:lnTo>
                          <a:pt x="606947" y="617889"/>
                        </a:lnTo>
                        <a:lnTo>
                          <a:pt x="604733" y="618236"/>
                        </a:lnTo>
                        <a:cubicBezTo>
                          <a:pt x="563160" y="618371"/>
                          <a:pt x="500022" y="584500"/>
                          <a:pt x="443490" y="527968"/>
                        </a:cubicBezTo>
                        <a:cubicBezTo>
                          <a:pt x="401091" y="485569"/>
                          <a:pt x="371439" y="439454"/>
                          <a:pt x="359320" y="401508"/>
                        </a:cubicBezTo>
                        <a:lnTo>
                          <a:pt x="357976" y="393843"/>
                        </a:lnTo>
                        <a:lnTo>
                          <a:pt x="346341" y="398662"/>
                        </a:lnTo>
                        <a:lnTo>
                          <a:pt x="337402" y="394960"/>
                        </a:lnTo>
                        <a:lnTo>
                          <a:pt x="336254" y="401508"/>
                        </a:lnTo>
                        <a:cubicBezTo>
                          <a:pt x="324135" y="439454"/>
                          <a:pt x="294483" y="485569"/>
                          <a:pt x="252084" y="527968"/>
                        </a:cubicBezTo>
                        <a:cubicBezTo>
                          <a:pt x="195552" y="584500"/>
                          <a:pt x="132414" y="618371"/>
                          <a:pt x="90841" y="618236"/>
                        </a:cubicBezTo>
                        <a:lnTo>
                          <a:pt x="88627" y="617889"/>
                        </a:lnTo>
                        <a:lnTo>
                          <a:pt x="88280" y="615675"/>
                        </a:lnTo>
                        <a:cubicBezTo>
                          <a:pt x="88144" y="574101"/>
                          <a:pt x="122016" y="510964"/>
                          <a:pt x="178547" y="454432"/>
                        </a:cubicBezTo>
                        <a:cubicBezTo>
                          <a:pt x="206814" y="426166"/>
                          <a:pt x="236731" y="403565"/>
                          <a:pt x="264779" y="388047"/>
                        </a:cubicBezTo>
                        <a:lnTo>
                          <a:pt x="297259" y="373687"/>
                        </a:lnTo>
                        <a:lnTo>
                          <a:pt x="242528" y="377008"/>
                        </a:lnTo>
                        <a:cubicBezTo>
                          <a:pt x="216732" y="375472"/>
                          <a:pt x="188562" y="370936"/>
                          <a:pt x="159602" y="363177"/>
                        </a:cubicBezTo>
                        <a:cubicBezTo>
                          <a:pt x="82379" y="342485"/>
                          <a:pt x="21476" y="304742"/>
                          <a:pt x="807" y="268670"/>
                        </a:cubicBezTo>
                        <a:lnTo>
                          <a:pt x="0" y="266579"/>
                        </a:lnTo>
                        <a:lnTo>
                          <a:pt x="1744" y="265171"/>
                        </a:lnTo>
                        <a:cubicBezTo>
                          <a:pt x="19712" y="254719"/>
                          <a:pt x="46600" y="248935"/>
                          <a:pt x="78648" y="248349"/>
                        </a:cubicBezTo>
                        <a:cubicBezTo>
                          <a:pt x="110697" y="247764"/>
                          <a:pt x="147907" y="252378"/>
                          <a:pt x="186519" y="262724"/>
                        </a:cubicBezTo>
                        <a:cubicBezTo>
                          <a:pt x="225131" y="273070"/>
                          <a:pt x="259663" y="287679"/>
                          <a:pt x="287125" y="304210"/>
                        </a:cubicBezTo>
                        <a:lnTo>
                          <a:pt x="320314" y="328455"/>
                        </a:lnTo>
                        <a:lnTo>
                          <a:pt x="326035" y="326085"/>
                        </a:lnTo>
                        <a:lnTo>
                          <a:pt x="310947" y="287081"/>
                        </a:lnTo>
                        <a:cubicBezTo>
                          <a:pt x="302087" y="256276"/>
                          <a:pt x="296913" y="219140"/>
                          <a:pt x="296913" y="179165"/>
                        </a:cubicBezTo>
                        <a:cubicBezTo>
                          <a:pt x="296913" y="99217"/>
                          <a:pt x="317607" y="30621"/>
                          <a:pt x="347100" y="1320"/>
                        </a:cubicBezTo>
                        <a:close/>
                      </a:path>
                    </a:pathLst>
                  </a:custGeom>
                  <a:solidFill>
                    <a:srgbClr val="FFFFCC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5" name="楕円 94">
                    <a:extLst>
                      <a:ext uri="{FF2B5EF4-FFF2-40B4-BE49-F238E27FC236}">
                        <a16:creationId xmlns:a16="http://schemas.microsoft.com/office/drawing/2014/main" id="{160CB0AE-D0BC-4DF6-8794-B60E2776643C}"/>
                      </a:ext>
                    </a:extLst>
                  </p:cNvPr>
                  <p:cNvSpPr/>
                  <p:nvPr/>
                </p:nvSpPr>
                <p:spPr>
                  <a:xfrm>
                    <a:off x="854842" y="2819912"/>
                    <a:ext cx="100040" cy="100040"/>
                  </a:xfrm>
                  <a:prstGeom prst="ellipse">
                    <a:avLst/>
                  </a:prstGeom>
                  <a:solidFill>
                    <a:srgbClr val="FFFF99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79" name="グループ化 78">
                  <a:extLst>
                    <a:ext uri="{FF2B5EF4-FFF2-40B4-BE49-F238E27FC236}">
                      <a16:creationId xmlns:a16="http://schemas.microsoft.com/office/drawing/2014/main" id="{D7A44F7B-C000-4577-8E54-0E25E3CFAE67}"/>
                    </a:ext>
                  </a:extLst>
                </p:cNvPr>
                <p:cNvGrpSpPr/>
                <p:nvPr/>
              </p:nvGrpSpPr>
              <p:grpSpPr>
                <a:xfrm>
                  <a:off x="2344280" y="2647479"/>
                  <a:ext cx="292410" cy="259898"/>
                  <a:chOff x="558521" y="2507017"/>
                  <a:chExt cx="695574" cy="618236"/>
                </a:xfrm>
              </p:grpSpPr>
              <p:sp>
                <p:nvSpPr>
                  <p:cNvPr id="92" name="フリーフォーム: 図形 91">
                    <a:extLst>
                      <a:ext uri="{FF2B5EF4-FFF2-40B4-BE49-F238E27FC236}">
                        <a16:creationId xmlns:a16="http://schemas.microsoft.com/office/drawing/2014/main" id="{E051DD37-4677-4878-A662-B02D0764D0C3}"/>
                      </a:ext>
                    </a:extLst>
                  </p:cNvPr>
                  <p:cNvSpPr/>
                  <p:nvPr/>
                </p:nvSpPr>
                <p:spPr>
                  <a:xfrm>
                    <a:off x="558521" y="2507017"/>
                    <a:ext cx="695574" cy="618236"/>
                  </a:xfrm>
                  <a:custGeom>
                    <a:avLst/>
                    <a:gdLst>
                      <a:gd name="connsiteX0" fmla="*/ 348911 w 695574"/>
                      <a:gd name="connsiteY0" fmla="*/ 0 h 618236"/>
                      <a:gd name="connsiteX1" fmla="*/ 350722 w 695574"/>
                      <a:gd name="connsiteY1" fmla="*/ 1320 h 618236"/>
                      <a:gd name="connsiteX2" fmla="*/ 400909 w 695574"/>
                      <a:gd name="connsiteY2" fmla="*/ 179165 h 618236"/>
                      <a:gd name="connsiteX3" fmla="*/ 386875 w 695574"/>
                      <a:gd name="connsiteY3" fmla="*/ 287081 h 618236"/>
                      <a:gd name="connsiteX4" fmla="*/ 371077 w 695574"/>
                      <a:gd name="connsiteY4" fmla="*/ 327920 h 618236"/>
                      <a:gd name="connsiteX5" fmla="*/ 374214 w 695574"/>
                      <a:gd name="connsiteY5" fmla="*/ 329220 h 618236"/>
                      <a:gd name="connsiteX6" fmla="*/ 408449 w 695574"/>
                      <a:gd name="connsiteY6" fmla="*/ 304210 h 618236"/>
                      <a:gd name="connsiteX7" fmla="*/ 509055 w 695574"/>
                      <a:gd name="connsiteY7" fmla="*/ 262724 h 618236"/>
                      <a:gd name="connsiteX8" fmla="*/ 693830 w 695574"/>
                      <a:gd name="connsiteY8" fmla="*/ 265171 h 618236"/>
                      <a:gd name="connsiteX9" fmla="*/ 695574 w 695574"/>
                      <a:gd name="connsiteY9" fmla="*/ 266579 h 618236"/>
                      <a:gd name="connsiteX10" fmla="*/ 694767 w 695574"/>
                      <a:gd name="connsiteY10" fmla="*/ 268670 h 618236"/>
                      <a:gd name="connsiteX11" fmla="*/ 535972 w 695574"/>
                      <a:gd name="connsiteY11" fmla="*/ 363177 h 618236"/>
                      <a:gd name="connsiteX12" fmla="*/ 453046 w 695574"/>
                      <a:gd name="connsiteY12" fmla="*/ 377008 h 618236"/>
                      <a:gd name="connsiteX13" fmla="*/ 398315 w 695574"/>
                      <a:gd name="connsiteY13" fmla="*/ 373687 h 618236"/>
                      <a:gd name="connsiteX14" fmla="*/ 430795 w 695574"/>
                      <a:gd name="connsiteY14" fmla="*/ 388047 h 618236"/>
                      <a:gd name="connsiteX15" fmla="*/ 517027 w 695574"/>
                      <a:gd name="connsiteY15" fmla="*/ 454432 h 618236"/>
                      <a:gd name="connsiteX16" fmla="*/ 607294 w 695574"/>
                      <a:gd name="connsiteY16" fmla="*/ 615675 h 618236"/>
                      <a:gd name="connsiteX17" fmla="*/ 606947 w 695574"/>
                      <a:gd name="connsiteY17" fmla="*/ 617889 h 618236"/>
                      <a:gd name="connsiteX18" fmla="*/ 604733 w 695574"/>
                      <a:gd name="connsiteY18" fmla="*/ 618236 h 618236"/>
                      <a:gd name="connsiteX19" fmla="*/ 443490 w 695574"/>
                      <a:gd name="connsiteY19" fmla="*/ 527968 h 618236"/>
                      <a:gd name="connsiteX20" fmla="*/ 359320 w 695574"/>
                      <a:gd name="connsiteY20" fmla="*/ 401508 h 618236"/>
                      <a:gd name="connsiteX21" fmla="*/ 357976 w 695574"/>
                      <a:gd name="connsiteY21" fmla="*/ 393843 h 618236"/>
                      <a:gd name="connsiteX22" fmla="*/ 346341 w 695574"/>
                      <a:gd name="connsiteY22" fmla="*/ 398662 h 618236"/>
                      <a:gd name="connsiteX23" fmla="*/ 337402 w 695574"/>
                      <a:gd name="connsiteY23" fmla="*/ 394960 h 618236"/>
                      <a:gd name="connsiteX24" fmla="*/ 336254 w 695574"/>
                      <a:gd name="connsiteY24" fmla="*/ 401508 h 618236"/>
                      <a:gd name="connsiteX25" fmla="*/ 252084 w 695574"/>
                      <a:gd name="connsiteY25" fmla="*/ 527968 h 618236"/>
                      <a:gd name="connsiteX26" fmla="*/ 90841 w 695574"/>
                      <a:gd name="connsiteY26" fmla="*/ 618236 h 618236"/>
                      <a:gd name="connsiteX27" fmla="*/ 88627 w 695574"/>
                      <a:gd name="connsiteY27" fmla="*/ 617889 h 618236"/>
                      <a:gd name="connsiteX28" fmla="*/ 88280 w 695574"/>
                      <a:gd name="connsiteY28" fmla="*/ 615675 h 618236"/>
                      <a:gd name="connsiteX29" fmla="*/ 178547 w 695574"/>
                      <a:gd name="connsiteY29" fmla="*/ 454432 h 618236"/>
                      <a:gd name="connsiteX30" fmla="*/ 264779 w 695574"/>
                      <a:gd name="connsiteY30" fmla="*/ 388047 h 618236"/>
                      <a:gd name="connsiteX31" fmla="*/ 297259 w 695574"/>
                      <a:gd name="connsiteY31" fmla="*/ 373687 h 618236"/>
                      <a:gd name="connsiteX32" fmla="*/ 242528 w 695574"/>
                      <a:gd name="connsiteY32" fmla="*/ 377008 h 618236"/>
                      <a:gd name="connsiteX33" fmla="*/ 159602 w 695574"/>
                      <a:gd name="connsiteY33" fmla="*/ 363177 h 618236"/>
                      <a:gd name="connsiteX34" fmla="*/ 807 w 695574"/>
                      <a:gd name="connsiteY34" fmla="*/ 268670 h 618236"/>
                      <a:gd name="connsiteX35" fmla="*/ 0 w 695574"/>
                      <a:gd name="connsiteY35" fmla="*/ 266579 h 618236"/>
                      <a:gd name="connsiteX36" fmla="*/ 1744 w 695574"/>
                      <a:gd name="connsiteY36" fmla="*/ 265171 h 618236"/>
                      <a:gd name="connsiteX37" fmla="*/ 78648 w 695574"/>
                      <a:gd name="connsiteY37" fmla="*/ 248349 h 618236"/>
                      <a:gd name="connsiteX38" fmla="*/ 186519 w 695574"/>
                      <a:gd name="connsiteY38" fmla="*/ 262724 h 618236"/>
                      <a:gd name="connsiteX39" fmla="*/ 287125 w 695574"/>
                      <a:gd name="connsiteY39" fmla="*/ 304210 h 618236"/>
                      <a:gd name="connsiteX40" fmla="*/ 320314 w 695574"/>
                      <a:gd name="connsiteY40" fmla="*/ 328455 h 618236"/>
                      <a:gd name="connsiteX41" fmla="*/ 326035 w 695574"/>
                      <a:gd name="connsiteY41" fmla="*/ 326085 h 618236"/>
                      <a:gd name="connsiteX42" fmla="*/ 310947 w 695574"/>
                      <a:gd name="connsiteY42" fmla="*/ 287081 h 618236"/>
                      <a:gd name="connsiteX43" fmla="*/ 296913 w 695574"/>
                      <a:gd name="connsiteY43" fmla="*/ 179165 h 618236"/>
                      <a:gd name="connsiteX44" fmla="*/ 347100 w 695574"/>
                      <a:gd name="connsiteY44" fmla="*/ 1320 h 61823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</a:cxnLst>
                    <a:rect l="l" t="t" r="r" b="b"/>
                    <a:pathLst>
                      <a:path w="695574" h="618236">
                        <a:moveTo>
                          <a:pt x="348911" y="0"/>
                        </a:moveTo>
                        <a:lnTo>
                          <a:pt x="350722" y="1320"/>
                        </a:lnTo>
                        <a:cubicBezTo>
                          <a:pt x="380215" y="30621"/>
                          <a:pt x="400909" y="99217"/>
                          <a:pt x="400909" y="179165"/>
                        </a:cubicBezTo>
                        <a:cubicBezTo>
                          <a:pt x="400909" y="219140"/>
                          <a:pt x="395735" y="256276"/>
                          <a:pt x="386875" y="287081"/>
                        </a:cubicBezTo>
                        <a:lnTo>
                          <a:pt x="371077" y="327920"/>
                        </a:lnTo>
                        <a:lnTo>
                          <a:pt x="374214" y="329220"/>
                        </a:lnTo>
                        <a:lnTo>
                          <a:pt x="408449" y="304210"/>
                        </a:lnTo>
                        <a:cubicBezTo>
                          <a:pt x="435911" y="287679"/>
                          <a:pt x="470443" y="273070"/>
                          <a:pt x="509055" y="262724"/>
                        </a:cubicBezTo>
                        <a:cubicBezTo>
                          <a:pt x="586279" y="242032"/>
                          <a:pt x="657894" y="244267"/>
                          <a:pt x="693830" y="265171"/>
                        </a:cubicBezTo>
                        <a:lnTo>
                          <a:pt x="695574" y="266579"/>
                        </a:lnTo>
                        <a:lnTo>
                          <a:pt x="694767" y="268670"/>
                        </a:lnTo>
                        <a:cubicBezTo>
                          <a:pt x="674098" y="304742"/>
                          <a:pt x="613195" y="342485"/>
                          <a:pt x="535972" y="363177"/>
                        </a:cubicBezTo>
                        <a:cubicBezTo>
                          <a:pt x="507012" y="370936"/>
                          <a:pt x="478842" y="375472"/>
                          <a:pt x="453046" y="377008"/>
                        </a:cubicBezTo>
                        <a:lnTo>
                          <a:pt x="398315" y="373687"/>
                        </a:lnTo>
                        <a:lnTo>
                          <a:pt x="430795" y="388047"/>
                        </a:lnTo>
                        <a:cubicBezTo>
                          <a:pt x="458843" y="403565"/>
                          <a:pt x="488760" y="426166"/>
                          <a:pt x="517027" y="454432"/>
                        </a:cubicBezTo>
                        <a:cubicBezTo>
                          <a:pt x="573558" y="510964"/>
                          <a:pt x="607430" y="574101"/>
                          <a:pt x="607294" y="615675"/>
                        </a:cubicBezTo>
                        <a:lnTo>
                          <a:pt x="606947" y="617889"/>
                        </a:lnTo>
                        <a:lnTo>
                          <a:pt x="604733" y="618236"/>
                        </a:lnTo>
                        <a:cubicBezTo>
                          <a:pt x="563160" y="618371"/>
                          <a:pt x="500022" y="584500"/>
                          <a:pt x="443490" y="527968"/>
                        </a:cubicBezTo>
                        <a:cubicBezTo>
                          <a:pt x="401091" y="485569"/>
                          <a:pt x="371439" y="439454"/>
                          <a:pt x="359320" y="401508"/>
                        </a:cubicBezTo>
                        <a:lnTo>
                          <a:pt x="357976" y="393843"/>
                        </a:lnTo>
                        <a:lnTo>
                          <a:pt x="346341" y="398662"/>
                        </a:lnTo>
                        <a:lnTo>
                          <a:pt x="337402" y="394960"/>
                        </a:lnTo>
                        <a:lnTo>
                          <a:pt x="336254" y="401508"/>
                        </a:lnTo>
                        <a:cubicBezTo>
                          <a:pt x="324135" y="439454"/>
                          <a:pt x="294483" y="485569"/>
                          <a:pt x="252084" y="527968"/>
                        </a:cubicBezTo>
                        <a:cubicBezTo>
                          <a:pt x="195552" y="584500"/>
                          <a:pt x="132414" y="618371"/>
                          <a:pt x="90841" y="618236"/>
                        </a:cubicBezTo>
                        <a:lnTo>
                          <a:pt x="88627" y="617889"/>
                        </a:lnTo>
                        <a:lnTo>
                          <a:pt x="88280" y="615675"/>
                        </a:lnTo>
                        <a:cubicBezTo>
                          <a:pt x="88144" y="574101"/>
                          <a:pt x="122016" y="510964"/>
                          <a:pt x="178547" y="454432"/>
                        </a:cubicBezTo>
                        <a:cubicBezTo>
                          <a:pt x="206814" y="426166"/>
                          <a:pt x="236731" y="403565"/>
                          <a:pt x="264779" y="388047"/>
                        </a:cubicBezTo>
                        <a:lnTo>
                          <a:pt x="297259" y="373687"/>
                        </a:lnTo>
                        <a:lnTo>
                          <a:pt x="242528" y="377008"/>
                        </a:lnTo>
                        <a:cubicBezTo>
                          <a:pt x="216732" y="375472"/>
                          <a:pt x="188562" y="370936"/>
                          <a:pt x="159602" y="363177"/>
                        </a:cubicBezTo>
                        <a:cubicBezTo>
                          <a:pt x="82379" y="342485"/>
                          <a:pt x="21476" y="304742"/>
                          <a:pt x="807" y="268670"/>
                        </a:cubicBezTo>
                        <a:lnTo>
                          <a:pt x="0" y="266579"/>
                        </a:lnTo>
                        <a:lnTo>
                          <a:pt x="1744" y="265171"/>
                        </a:lnTo>
                        <a:cubicBezTo>
                          <a:pt x="19712" y="254719"/>
                          <a:pt x="46600" y="248935"/>
                          <a:pt x="78648" y="248349"/>
                        </a:cubicBezTo>
                        <a:cubicBezTo>
                          <a:pt x="110697" y="247764"/>
                          <a:pt x="147907" y="252378"/>
                          <a:pt x="186519" y="262724"/>
                        </a:cubicBezTo>
                        <a:cubicBezTo>
                          <a:pt x="225131" y="273070"/>
                          <a:pt x="259663" y="287679"/>
                          <a:pt x="287125" y="304210"/>
                        </a:cubicBezTo>
                        <a:lnTo>
                          <a:pt x="320314" y="328455"/>
                        </a:lnTo>
                        <a:lnTo>
                          <a:pt x="326035" y="326085"/>
                        </a:lnTo>
                        <a:lnTo>
                          <a:pt x="310947" y="287081"/>
                        </a:lnTo>
                        <a:cubicBezTo>
                          <a:pt x="302087" y="256276"/>
                          <a:pt x="296913" y="219140"/>
                          <a:pt x="296913" y="179165"/>
                        </a:cubicBezTo>
                        <a:cubicBezTo>
                          <a:pt x="296913" y="99217"/>
                          <a:pt x="317607" y="30621"/>
                          <a:pt x="347100" y="1320"/>
                        </a:cubicBezTo>
                        <a:close/>
                      </a:path>
                    </a:pathLst>
                  </a:custGeom>
                  <a:solidFill>
                    <a:srgbClr val="FFFFCC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3" name="楕円 92">
                    <a:extLst>
                      <a:ext uri="{FF2B5EF4-FFF2-40B4-BE49-F238E27FC236}">
                        <a16:creationId xmlns:a16="http://schemas.microsoft.com/office/drawing/2014/main" id="{7C14FB11-E8F5-4EA6-B0C2-2948D7598F13}"/>
                      </a:ext>
                    </a:extLst>
                  </p:cNvPr>
                  <p:cNvSpPr/>
                  <p:nvPr/>
                </p:nvSpPr>
                <p:spPr>
                  <a:xfrm>
                    <a:off x="854842" y="2819912"/>
                    <a:ext cx="100040" cy="100040"/>
                  </a:xfrm>
                  <a:prstGeom prst="ellipse">
                    <a:avLst/>
                  </a:prstGeom>
                  <a:solidFill>
                    <a:srgbClr val="FFFF99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80" name="グループ化 79">
                  <a:extLst>
                    <a:ext uri="{FF2B5EF4-FFF2-40B4-BE49-F238E27FC236}">
                      <a16:creationId xmlns:a16="http://schemas.microsoft.com/office/drawing/2014/main" id="{5E2E5853-9CEA-47B2-9162-C90336D8D18E}"/>
                    </a:ext>
                  </a:extLst>
                </p:cNvPr>
                <p:cNvGrpSpPr/>
                <p:nvPr/>
              </p:nvGrpSpPr>
              <p:grpSpPr>
                <a:xfrm>
                  <a:off x="2437310" y="2940079"/>
                  <a:ext cx="292410" cy="259898"/>
                  <a:chOff x="558521" y="2507017"/>
                  <a:chExt cx="695574" cy="618236"/>
                </a:xfrm>
              </p:grpSpPr>
              <p:sp>
                <p:nvSpPr>
                  <p:cNvPr id="90" name="フリーフォーム: 図形 89">
                    <a:extLst>
                      <a:ext uri="{FF2B5EF4-FFF2-40B4-BE49-F238E27FC236}">
                        <a16:creationId xmlns:a16="http://schemas.microsoft.com/office/drawing/2014/main" id="{38957FA0-DFAF-469B-B79E-DF4CCD268D41}"/>
                      </a:ext>
                    </a:extLst>
                  </p:cNvPr>
                  <p:cNvSpPr/>
                  <p:nvPr/>
                </p:nvSpPr>
                <p:spPr>
                  <a:xfrm>
                    <a:off x="558521" y="2507017"/>
                    <a:ext cx="695574" cy="618236"/>
                  </a:xfrm>
                  <a:custGeom>
                    <a:avLst/>
                    <a:gdLst>
                      <a:gd name="connsiteX0" fmla="*/ 348911 w 695574"/>
                      <a:gd name="connsiteY0" fmla="*/ 0 h 618236"/>
                      <a:gd name="connsiteX1" fmla="*/ 350722 w 695574"/>
                      <a:gd name="connsiteY1" fmla="*/ 1320 h 618236"/>
                      <a:gd name="connsiteX2" fmla="*/ 400909 w 695574"/>
                      <a:gd name="connsiteY2" fmla="*/ 179165 h 618236"/>
                      <a:gd name="connsiteX3" fmla="*/ 386875 w 695574"/>
                      <a:gd name="connsiteY3" fmla="*/ 287081 h 618236"/>
                      <a:gd name="connsiteX4" fmla="*/ 371077 w 695574"/>
                      <a:gd name="connsiteY4" fmla="*/ 327920 h 618236"/>
                      <a:gd name="connsiteX5" fmla="*/ 374214 w 695574"/>
                      <a:gd name="connsiteY5" fmla="*/ 329220 h 618236"/>
                      <a:gd name="connsiteX6" fmla="*/ 408449 w 695574"/>
                      <a:gd name="connsiteY6" fmla="*/ 304210 h 618236"/>
                      <a:gd name="connsiteX7" fmla="*/ 509055 w 695574"/>
                      <a:gd name="connsiteY7" fmla="*/ 262724 h 618236"/>
                      <a:gd name="connsiteX8" fmla="*/ 693830 w 695574"/>
                      <a:gd name="connsiteY8" fmla="*/ 265171 h 618236"/>
                      <a:gd name="connsiteX9" fmla="*/ 695574 w 695574"/>
                      <a:gd name="connsiteY9" fmla="*/ 266579 h 618236"/>
                      <a:gd name="connsiteX10" fmla="*/ 694767 w 695574"/>
                      <a:gd name="connsiteY10" fmla="*/ 268670 h 618236"/>
                      <a:gd name="connsiteX11" fmla="*/ 535972 w 695574"/>
                      <a:gd name="connsiteY11" fmla="*/ 363177 h 618236"/>
                      <a:gd name="connsiteX12" fmla="*/ 453046 w 695574"/>
                      <a:gd name="connsiteY12" fmla="*/ 377008 h 618236"/>
                      <a:gd name="connsiteX13" fmla="*/ 398315 w 695574"/>
                      <a:gd name="connsiteY13" fmla="*/ 373687 h 618236"/>
                      <a:gd name="connsiteX14" fmla="*/ 430795 w 695574"/>
                      <a:gd name="connsiteY14" fmla="*/ 388047 h 618236"/>
                      <a:gd name="connsiteX15" fmla="*/ 517027 w 695574"/>
                      <a:gd name="connsiteY15" fmla="*/ 454432 h 618236"/>
                      <a:gd name="connsiteX16" fmla="*/ 607294 w 695574"/>
                      <a:gd name="connsiteY16" fmla="*/ 615675 h 618236"/>
                      <a:gd name="connsiteX17" fmla="*/ 606947 w 695574"/>
                      <a:gd name="connsiteY17" fmla="*/ 617889 h 618236"/>
                      <a:gd name="connsiteX18" fmla="*/ 604733 w 695574"/>
                      <a:gd name="connsiteY18" fmla="*/ 618236 h 618236"/>
                      <a:gd name="connsiteX19" fmla="*/ 443490 w 695574"/>
                      <a:gd name="connsiteY19" fmla="*/ 527968 h 618236"/>
                      <a:gd name="connsiteX20" fmla="*/ 359320 w 695574"/>
                      <a:gd name="connsiteY20" fmla="*/ 401508 h 618236"/>
                      <a:gd name="connsiteX21" fmla="*/ 357976 w 695574"/>
                      <a:gd name="connsiteY21" fmla="*/ 393843 h 618236"/>
                      <a:gd name="connsiteX22" fmla="*/ 346341 w 695574"/>
                      <a:gd name="connsiteY22" fmla="*/ 398662 h 618236"/>
                      <a:gd name="connsiteX23" fmla="*/ 337402 w 695574"/>
                      <a:gd name="connsiteY23" fmla="*/ 394960 h 618236"/>
                      <a:gd name="connsiteX24" fmla="*/ 336254 w 695574"/>
                      <a:gd name="connsiteY24" fmla="*/ 401508 h 618236"/>
                      <a:gd name="connsiteX25" fmla="*/ 252084 w 695574"/>
                      <a:gd name="connsiteY25" fmla="*/ 527968 h 618236"/>
                      <a:gd name="connsiteX26" fmla="*/ 90841 w 695574"/>
                      <a:gd name="connsiteY26" fmla="*/ 618236 h 618236"/>
                      <a:gd name="connsiteX27" fmla="*/ 88627 w 695574"/>
                      <a:gd name="connsiteY27" fmla="*/ 617889 h 618236"/>
                      <a:gd name="connsiteX28" fmla="*/ 88280 w 695574"/>
                      <a:gd name="connsiteY28" fmla="*/ 615675 h 618236"/>
                      <a:gd name="connsiteX29" fmla="*/ 178547 w 695574"/>
                      <a:gd name="connsiteY29" fmla="*/ 454432 h 618236"/>
                      <a:gd name="connsiteX30" fmla="*/ 264779 w 695574"/>
                      <a:gd name="connsiteY30" fmla="*/ 388047 h 618236"/>
                      <a:gd name="connsiteX31" fmla="*/ 297259 w 695574"/>
                      <a:gd name="connsiteY31" fmla="*/ 373687 h 618236"/>
                      <a:gd name="connsiteX32" fmla="*/ 242528 w 695574"/>
                      <a:gd name="connsiteY32" fmla="*/ 377008 h 618236"/>
                      <a:gd name="connsiteX33" fmla="*/ 159602 w 695574"/>
                      <a:gd name="connsiteY33" fmla="*/ 363177 h 618236"/>
                      <a:gd name="connsiteX34" fmla="*/ 807 w 695574"/>
                      <a:gd name="connsiteY34" fmla="*/ 268670 h 618236"/>
                      <a:gd name="connsiteX35" fmla="*/ 0 w 695574"/>
                      <a:gd name="connsiteY35" fmla="*/ 266579 h 618236"/>
                      <a:gd name="connsiteX36" fmla="*/ 1744 w 695574"/>
                      <a:gd name="connsiteY36" fmla="*/ 265171 h 618236"/>
                      <a:gd name="connsiteX37" fmla="*/ 78648 w 695574"/>
                      <a:gd name="connsiteY37" fmla="*/ 248349 h 618236"/>
                      <a:gd name="connsiteX38" fmla="*/ 186519 w 695574"/>
                      <a:gd name="connsiteY38" fmla="*/ 262724 h 618236"/>
                      <a:gd name="connsiteX39" fmla="*/ 287125 w 695574"/>
                      <a:gd name="connsiteY39" fmla="*/ 304210 h 618236"/>
                      <a:gd name="connsiteX40" fmla="*/ 320314 w 695574"/>
                      <a:gd name="connsiteY40" fmla="*/ 328455 h 618236"/>
                      <a:gd name="connsiteX41" fmla="*/ 326035 w 695574"/>
                      <a:gd name="connsiteY41" fmla="*/ 326085 h 618236"/>
                      <a:gd name="connsiteX42" fmla="*/ 310947 w 695574"/>
                      <a:gd name="connsiteY42" fmla="*/ 287081 h 618236"/>
                      <a:gd name="connsiteX43" fmla="*/ 296913 w 695574"/>
                      <a:gd name="connsiteY43" fmla="*/ 179165 h 618236"/>
                      <a:gd name="connsiteX44" fmla="*/ 347100 w 695574"/>
                      <a:gd name="connsiteY44" fmla="*/ 1320 h 61823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</a:cxnLst>
                    <a:rect l="l" t="t" r="r" b="b"/>
                    <a:pathLst>
                      <a:path w="695574" h="618236">
                        <a:moveTo>
                          <a:pt x="348911" y="0"/>
                        </a:moveTo>
                        <a:lnTo>
                          <a:pt x="350722" y="1320"/>
                        </a:lnTo>
                        <a:cubicBezTo>
                          <a:pt x="380215" y="30621"/>
                          <a:pt x="400909" y="99217"/>
                          <a:pt x="400909" y="179165"/>
                        </a:cubicBezTo>
                        <a:cubicBezTo>
                          <a:pt x="400909" y="219140"/>
                          <a:pt x="395735" y="256276"/>
                          <a:pt x="386875" y="287081"/>
                        </a:cubicBezTo>
                        <a:lnTo>
                          <a:pt x="371077" y="327920"/>
                        </a:lnTo>
                        <a:lnTo>
                          <a:pt x="374214" y="329220"/>
                        </a:lnTo>
                        <a:lnTo>
                          <a:pt x="408449" y="304210"/>
                        </a:lnTo>
                        <a:cubicBezTo>
                          <a:pt x="435911" y="287679"/>
                          <a:pt x="470443" y="273070"/>
                          <a:pt x="509055" y="262724"/>
                        </a:cubicBezTo>
                        <a:cubicBezTo>
                          <a:pt x="586279" y="242032"/>
                          <a:pt x="657894" y="244267"/>
                          <a:pt x="693830" y="265171"/>
                        </a:cubicBezTo>
                        <a:lnTo>
                          <a:pt x="695574" y="266579"/>
                        </a:lnTo>
                        <a:lnTo>
                          <a:pt x="694767" y="268670"/>
                        </a:lnTo>
                        <a:cubicBezTo>
                          <a:pt x="674098" y="304742"/>
                          <a:pt x="613195" y="342485"/>
                          <a:pt x="535972" y="363177"/>
                        </a:cubicBezTo>
                        <a:cubicBezTo>
                          <a:pt x="507012" y="370936"/>
                          <a:pt x="478842" y="375472"/>
                          <a:pt x="453046" y="377008"/>
                        </a:cubicBezTo>
                        <a:lnTo>
                          <a:pt x="398315" y="373687"/>
                        </a:lnTo>
                        <a:lnTo>
                          <a:pt x="430795" y="388047"/>
                        </a:lnTo>
                        <a:cubicBezTo>
                          <a:pt x="458843" y="403565"/>
                          <a:pt x="488760" y="426166"/>
                          <a:pt x="517027" y="454432"/>
                        </a:cubicBezTo>
                        <a:cubicBezTo>
                          <a:pt x="573558" y="510964"/>
                          <a:pt x="607430" y="574101"/>
                          <a:pt x="607294" y="615675"/>
                        </a:cubicBezTo>
                        <a:lnTo>
                          <a:pt x="606947" y="617889"/>
                        </a:lnTo>
                        <a:lnTo>
                          <a:pt x="604733" y="618236"/>
                        </a:lnTo>
                        <a:cubicBezTo>
                          <a:pt x="563160" y="618371"/>
                          <a:pt x="500022" y="584500"/>
                          <a:pt x="443490" y="527968"/>
                        </a:cubicBezTo>
                        <a:cubicBezTo>
                          <a:pt x="401091" y="485569"/>
                          <a:pt x="371439" y="439454"/>
                          <a:pt x="359320" y="401508"/>
                        </a:cubicBezTo>
                        <a:lnTo>
                          <a:pt x="357976" y="393843"/>
                        </a:lnTo>
                        <a:lnTo>
                          <a:pt x="346341" y="398662"/>
                        </a:lnTo>
                        <a:lnTo>
                          <a:pt x="337402" y="394960"/>
                        </a:lnTo>
                        <a:lnTo>
                          <a:pt x="336254" y="401508"/>
                        </a:lnTo>
                        <a:cubicBezTo>
                          <a:pt x="324135" y="439454"/>
                          <a:pt x="294483" y="485569"/>
                          <a:pt x="252084" y="527968"/>
                        </a:cubicBezTo>
                        <a:cubicBezTo>
                          <a:pt x="195552" y="584500"/>
                          <a:pt x="132414" y="618371"/>
                          <a:pt x="90841" y="618236"/>
                        </a:cubicBezTo>
                        <a:lnTo>
                          <a:pt x="88627" y="617889"/>
                        </a:lnTo>
                        <a:lnTo>
                          <a:pt x="88280" y="615675"/>
                        </a:lnTo>
                        <a:cubicBezTo>
                          <a:pt x="88144" y="574101"/>
                          <a:pt x="122016" y="510964"/>
                          <a:pt x="178547" y="454432"/>
                        </a:cubicBezTo>
                        <a:cubicBezTo>
                          <a:pt x="206814" y="426166"/>
                          <a:pt x="236731" y="403565"/>
                          <a:pt x="264779" y="388047"/>
                        </a:cubicBezTo>
                        <a:lnTo>
                          <a:pt x="297259" y="373687"/>
                        </a:lnTo>
                        <a:lnTo>
                          <a:pt x="242528" y="377008"/>
                        </a:lnTo>
                        <a:cubicBezTo>
                          <a:pt x="216732" y="375472"/>
                          <a:pt x="188562" y="370936"/>
                          <a:pt x="159602" y="363177"/>
                        </a:cubicBezTo>
                        <a:cubicBezTo>
                          <a:pt x="82379" y="342485"/>
                          <a:pt x="21476" y="304742"/>
                          <a:pt x="807" y="268670"/>
                        </a:cubicBezTo>
                        <a:lnTo>
                          <a:pt x="0" y="266579"/>
                        </a:lnTo>
                        <a:lnTo>
                          <a:pt x="1744" y="265171"/>
                        </a:lnTo>
                        <a:cubicBezTo>
                          <a:pt x="19712" y="254719"/>
                          <a:pt x="46600" y="248935"/>
                          <a:pt x="78648" y="248349"/>
                        </a:cubicBezTo>
                        <a:cubicBezTo>
                          <a:pt x="110697" y="247764"/>
                          <a:pt x="147907" y="252378"/>
                          <a:pt x="186519" y="262724"/>
                        </a:cubicBezTo>
                        <a:cubicBezTo>
                          <a:pt x="225131" y="273070"/>
                          <a:pt x="259663" y="287679"/>
                          <a:pt x="287125" y="304210"/>
                        </a:cubicBezTo>
                        <a:lnTo>
                          <a:pt x="320314" y="328455"/>
                        </a:lnTo>
                        <a:lnTo>
                          <a:pt x="326035" y="326085"/>
                        </a:lnTo>
                        <a:lnTo>
                          <a:pt x="310947" y="287081"/>
                        </a:lnTo>
                        <a:cubicBezTo>
                          <a:pt x="302087" y="256276"/>
                          <a:pt x="296913" y="219140"/>
                          <a:pt x="296913" y="179165"/>
                        </a:cubicBezTo>
                        <a:cubicBezTo>
                          <a:pt x="296913" y="99217"/>
                          <a:pt x="317607" y="30621"/>
                          <a:pt x="347100" y="1320"/>
                        </a:cubicBezTo>
                        <a:close/>
                      </a:path>
                    </a:pathLst>
                  </a:custGeom>
                  <a:solidFill>
                    <a:srgbClr val="FFFFCC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1" name="楕円 90">
                    <a:extLst>
                      <a:ext uri="{FF2B5EF4-FFF2-40B4-BE49-F238E27FC236}">
                        <a16:creationId xmlns:a16="http://schemas.microsoft.com/office/drawing/2014/main" id="{8E652145-1690-4D25-B46F-893555BD22C1}"/>
                      </a:ext>
                    </a:extLst>
                  </p:cNvPr>
                  <p:cNvSpPr/>
                  <p:nvPr/>
                </p:nvSpPr>
                <p:spPr>
                  <a:xfrm>
                    <a:off x="854842" y="2819912"/>
                    <a:ext cx="100040" cy="100040"/>
                  </a:xfrm>
                  <a:prstGeom prst="ellipse">
                    <a:avLst/>
                  </a:prstGeom>
                  <a:solidFill>
                    <a:srgbClr val="FFFF99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81" name="グループ化 80">
                  <a:extLst>
                    <a:ext uri="{FF2B5EF4-FFF2-40B4-BE49-F238E27FC236}">
                      <a16:creationId xmlns:a16="http://schemas.microsoft.com/office/drawing/2014/main" id="{EB18CD49-CFD6-406D-8FF8-8396C8410021}"/>
                    </a:ext>
                  </a:extLst>
                </p:cNvPr>
                <p:cNvGrpSpPr/>
                <p:nvPr/>
              </p:nvGrpSpPr>
              <p:grpSpPr>
                <a:xfrm>
                  <a:off x="2765681" y="2946626"/>
                  <a:ext cx="292410" cy="259898"/>
                  <a:chOff x="558521" y="2507017"/>
                  <a:chExt cx="695574" cy="618236"/>
                </a:xfrm>
              </p:grpSpPr>
              <p:sp>
                <p:nvSpPr>
                  <p:cNvPr id="88" name="フリーフォーム: 図形 87">
                    <a:extLst>
                      <a:ext uri="{FF2B5EF4-FFF2-40B4-BE49-F238E27FC236}">
                        <a16:creationId xmlns:a16="http://schemas.microsoft.com/office/drawing/2014/main" id="{2FBCBAFE-74DD-4396-A00A-C83B48D61E8A}"/>
                      </a:ext>
                    </a:extLst>
                  </p:cNvPr>
                  <p:cNvSpPr/>
                  <p:nvPr/>
                </p:nvSpPr>
                <p:spPr>
                  <a:xfrm>
                    <a:off x="558521" y="2507017"/>
                    <a:ext cx="695574" cy="618236"/>
                  </a:xfrm>
                  <a:custGeom>
                    <a:avLst/>
                    <a:gdLst>
                      <a:gd name="connsiteX0" fmla="*/ 348911 w 695574"/>
                      <a:gd name="connsiteY0" fmla="*/ 0 h 618236"/>
                      <a:gd name="connsiteX1" fmla="*/ 350722 w 695574"/>
                      <a:gd name="connsiteY1" fmla="*/ 1320 h 618236"/>
                      <a:gd name="connsiteX2" fmla="*/ 400909 w 695574"/>
                      <a:gd name="connsiteY2" fmla="*/ 179165 h 618236"/>
                      <a:gd name="connsiteX3" fmla="*/ 386875 w 695574"/>
                      <a:gd name="connsiteY3" fmla="*/ 287081 h 618236"/>
                      <a:gd name="connsiteX4" fmla="*/ 371077 w 695574"/>
                      <a:gd name="connsiteY4" fmla="*/ 327920 h 618236"/>
                      <a:gd name="connsiteX5" fmla="*/ 374214 w 695574"/>
                      <a:gd name="connsiteY5" fmla="*/ 329220 h 618236"/>
                      <a:gd name="connsiteX6" fmla="*/ 408449 w 695574"/>
                      <a:gd name="connsiteY6" fmla="*/ 304210 h 618236"/>
                      <a:gd name="connsiteX7" fmla="*/ 509055 w 695574"/>
                      <a:gd name="connsiteY7" fmla="*/ 262724 h 618236"/>
                      <a:gd name="connsiteX8" fmla="*/ 693830 w 695574"/>
                      <a:gd name="connsiteY8" fmla="*/ 265171 h 618236"/>
                      <a:gd name="connsiteX9" fmla="*/ 695574 w 695574"/>
                      <a:gd name="connsiteY9" fmla="*/ 266579 h 618236"/>
                      <a:gd name="connsiteX10" fmla="*/ 694767 w 695574"/>
                      <a:gd name="connsiteY10" fmla="*/ 268670 h 618236"/>
                      <a:gd name="connsiteX11" fmla="*/ 535972 w 695574"/>
                      <a:gd name="connsiteY11" fmla="*/ 363177 h 618236"/>
                      <a:gd name="connsiteX12" fmla="*/ 453046 w 695574"/>
                      <a:gd name="connsiteY12" fmla="*/ 377008 h 618236"/>
                      <a:gd name="connsiteX13" fmla="*/ 398315 w 695574"/>
                      <a:gd name="connsiteY13" fmla="*/ 373687 h 618236"/>
                      <a:gd name="connsiteX14" fmla="*/ 430795 w 695574"/>
                      <a:gd name="connsiteY14" fmla="*/ 388047 h 618236"/>
                      <a:gd name="connsiteX15" fmla="*/ 517027 w 695574"/>
                      <a:gd name="connsiteY15" fmla="*/ 454432 h 618236"/>
                      <a:gd name="connsiteX16" fmla="*/ 607294 w 695574"/>
                      <a:gd name="connsiteY16" fmla="*/ 615675 h 618236"/>
                      <a:gd name="connsiteX17" fmla="*/ 606947 w 695574"/>
                      <a:gd name="connsiteY17" fmla="*/ 617889 h 618236"/>
                      <a:gd name="connsiteX18" fmla="*/ 604733 w 695574"/>
                      <a:gd name="connsiteY18" fmla="*/ 618236 h 618236"/>
                      <a:gd name="connsiteX19" fmla="*/ 443490 w 695574"/>
                      <a:gd name="connsiteY19" fmla="*/ 527968 h 618236"/>
                      <a:gd name="connsiteX20" fmla="*/ 359320 w 695574"/>
                      <a:gd name="connsiteY20" fmla="*/ 401508 h 618236"/>
                      <a:gd name="connsiteX21" fmla="*/ 357976 w 695574"/>
                      <a:gd name="connsiteY21" fmla="*/ 393843 h 618236"/>
                      <a:gd name="connsiteX22" fmla="*/ 346341 w 695574"/>
                      <a:gd name="connsiteY22" fmla="*/ 398662 h 618236"/>
                      <a:gd name="connsiteX23" fmla="*/ 337402 w 695574"/>
                      <a:gd name="connsiteY23" fmla="*/ 394960 h 618236"/>
                      <a:gd name="connsiteX24" fmla="*/ 336254 w 695574"/>
                      <a:gd name="connsiteY24" fmla="*/ 401508 h 618236"/>
                      <a:gd name="connsiteX25" fmla="*/ 252084 w 695574"/>
                      <a:gd name="connsiteY25" fmla="*/ 527968 h 618236"/>
                      <a:gd name="connsiteX26" fmla="*/ 90841 w 695574"/>
                      <a:gd name="connsiteY26" fmla="*/ 618236 h 618236"/>
                      <a:gd name="connsiteX27" fmla="*/ 88627 w 695574"/>
                      <a:gd name="connsiteY27" fmla="*/ 617889 h 618236"/>
                      <a:gd name="connsiteX28" fmla="*/ 88280 w 695574"/>
                      <a:gd name="connsiteY28" fmla="*/ 615675 h 618236"/>
                      <a:gd name="connsiteX29" fmla="*/ 178547 w 695574"/>
                      <a:gd name="connsiteY29" fmla="*/ 454432 h 618236"/>
                      <a:gd name="connsiteX30" fmla="*/ 264779 w 695574"/>
                      <a:gd name="connsiteY30" fmla="*/ 388047 h 618236"/>
                      <a:gd name="connsiteX31" fmla="*/ 297259 w 695574"/>
                      <a:gd name="connsiteY31" fmla="*/ 373687 h 618236"/>
                      <a:gd name="connsiteX32" fmla="*/ 242528 w 695574"/>
                      <a:gd name="connsiteY32" fmla="*/ 377008 h 618236"/>
                      <a:gd name="connsiteX33" fmla="*/ 159602 w 695574"/>
                      <a:gd name="connsiteY33" fmla="*/ 363177 h 618236"/>
                      <a:gd name="connsiteX34" fmla="*/ 807 w 695574"/>
                      <a:gd name="connsiteY34" fmla="*/ 268670 h 618236"/>
                      <a:gd name="connsiteX35" fmla="*/ 0 w 695574"/>
                      <a:gd name="connsiteY35" fmla="*/ 266579 h 618236"/>
                      <a:gd name="connsiteX36" fmla="*/ 1744 w 695574"/>
                      <a:gd name="connsiteY36" fmla="*/ 265171 h 618236"/>
                      <a:gd name="connsiteX37" fmla="*/ 78648 w 695574"/>
                      <a:gd name="connsiteY37" fmla="*/ 248349 h 618236"/>
                      <a:gd name="connsiteX38" fmla="*/ 186519 w 695574"/>
                      <a:gd name="connsiteY38" fmla="*/ 262724 h 618236"/>
                      <a:gd name="connsiteX39" fmla="*/ 287125 w 695574"/>
                      <a:gd name="connsiteY39" fmla="*/ 304210 h 618236"/>
                      <a:gd name="connsiteX40" fmla="*/ 320314 w 695574"/>
                      <a:gd name="connsiteY40" fmla="*/ 328455 h 618236"/>
                      <a:gd name="connsiteX41" fmla="*/ 326035 w 695574"/>
                      <a:gd name="connsiteY41" fmla="*/ 326085 h 618236"/>
                      <a:gd name="connsiteX42" fmla="*/ 310947 w 695574"/>
                      <a:gd name="connsiteY42" fmla="*/ 287081 h 618236"/>
                      <a:gd name="connsiteX43" fmla="*/ 296913 w 695574"/>
                      <a:gd name="connsiteY43" fmla="*/ 179165 h 618236"/>
                      <a:gd name="connsiteX44" fmla="*/ 347100 w 695574"/>
                      <a:gd name="connsiteY44" fmla="*/ 1320 h 61823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</a:cxnLst>
                    <a:rect l="l" t="t" r="r" b="b"/>
                    <a:pathLst>
                      <a:path w="695574" h="618236">
                        <a:moveTo>
                          <a:pt x="348911" y="0"/>
                        </a:moveTo>
                        <a:lnTo>
                          <a:pt x="350722" y="1320"/>
                        </a:lnTo>
                        <a:cubicBezTo>
                          <a:pt x="380215" y="30621"/>
                          <a:pt x="400909" y="99217"/>
                          <a:pt x="400909" y="179165"/>
                        </a:cubicBezTo>
                        <a:cubicBezTo>
                          <a:pt x="400909" y="219140"/>
                          <a:pt x="395735" y="256276"/>
                          <a:pt x="386875" y="287081"/>
                        </a:cubicBezTo>
                        <a:lnTo>
                          <a:pt x="371077" y="327920"/>
                        </a:lnTo>
                        <a:lnTo>
                          <a:pt x="374214" y="329220"/>
                        </a:lnTo>
                        <a:lnTo>
                          <a:pt x="408449" y="304210"/>
                        </a:lnTo>
                        <a:cubicBezTo>
                          <a:pt x="435911" y="287679"/>
                          <a:pt x="470443" y="273070"/>
                          <a:pt x="509055" y="262724"/>
                        </a:cubicBezTo>
                        <a:cubicBezTo>
                          <a:pt x="586279" y="242032"/>
                          <a:pt x="657894" y="244267"/>
                          <a:pt x="693830" y="265171"/>
                        </a:cubicBezTo>
                        <a:lnTo>
                          <a:pt x="695574" y="266579"/>
                        </a:lnTo>
                        <a:lnTo>
                          <a:pt x="694767" y="268670"/>
                        </a:lnTo>
                        <a:cubicBezTo>
                          <a:pt x="674098" y="304742"/>
                          <a:pt x="613195" y="342485"/>
                          <a:pt x="535972" y="363177"/>
                        </a:cubicBezTo>
                        <a:cubicBezTo>
                          <a:pt x="507012" y="370936"/>
                          <a:pt x="478842" y="375472"/>
                          <a:pt x="453046" y="377008"/>
                        </a:cubicBezTo>
                        <a:lnTo>
                          <a:pt x="398315" y="373687"/>
                        </a:lnTo>
                        <a:lnTo>
                          <a:pt x="430795" y="388047"/>
                        </a:lnTo>
                        <a:cubicBezTo>
                          <a:pt x="458843" y="403565"/>
                          <a:pt x="488760" y="426166"/>
                          <a:pt x="517027" y="454432"/>
                        </a:cubicBezTo>
                        <a:cubicBezTo>
                          <a:pt x="573558" y="510964"/>
                          <a:pt x="607430" y="574101"/>
                          <a:pt x="607294" y="615675"/>
                        </a:cubicBezTo>
                        <a:lnTo>
                          <a:pt x="606947" y="617889"/>
                        </a:lnTo>
                        <a:lnTo>
                          <a:pt x="604733" y="618236"/>
                        </a:lnTo>
                        <a:cubicBezTo>
                          <a:pt x="563160" y="618371"/>
                          <a:pt x="500022" y="584500"/>
                          <a:pt x="443490" y="527968"/>
                        </a:cubicBezTo>
                        <a:cubicBezTo>
                          <a:pt x="401091" y="485569"/>
                          <a:pt x="371439" y="439454"/>
                          <a:pt x="359320" y="401508"/>
                        </a:cubicBezTo>
                        <a:lnTo>
                          <a:pt x="357976" y="393843"/>
                        </a:lnTo>
                        <a:lnTo>
                          <a:pt x="346341" y="398662"/>
                        </a:lnTo>
                        <a:lnTo>
                          <a:pt x="337402" y="394960"/>
                        </a:lnTo>
                        <a:lnTo>
                          <a:pt x="336254" y="401508"/>
                        </a:lnTo>
                        <a:cubicBezTo>
                          <a:pt x="324135" y="439454"/>
                          <a:pt x="294483" y="485569"/>
                          <a:pt x="252084" y="527968"/>
                        </a:cubicBezTo>
                        <a:cubicBezTo>
                          <a:pt x="195552" y="584500"/>
                          <a:pt x="132414" y="618371"/>
                          <a:pt x="90841" y="618236"/>
                        </a:cubicBezTo>
                        <a:lnTo>
                          <a:pt x="88627" y="617889"/>
                        </a:lnTo>
                        <a:lnTo>
                          <a:pt x="88280" y="615675"/>
                        </a:lnTo>
                        <a:cubicBezTo>
                          <a:pt x="88144" y="574101"/>
                          <a:pt x="122016" y="510964"/>
                          <a:pt x="178547" y="454432"/>
                        </a:cubicBezTo>
                        <a:cubicBezTo>
                          <a:pt x="206814" y="426166"/>
                          <a:pt x="236731" y="403565"/>
                          <a:pt x="264779" y="388047"/>
                        </a:cubicBezTo>
                        <a:lnTo>
                          <a:pt x="297259" y="373687"/>
                        </a:lnTo>
                        <a:lnTo>
                          <a:pt x="242528" y="377008"/>
                        </a:lnTo>
                        <a:cubicBezTo>
                          <a:pt x="216732" y="375472"/>
                          <a:pt x="188562" y="370936"/>
                          <a:pt x="159602" y="363177"/>
                        </a:cubicBezTo>
                        <a:cubicBezTo>
                          <a:pt x="82379" y="342485"/>
                          <a:pt x="21476" y="304742"/>
                          <a:pt x="807" y="268670"/>
                        </a:cubicBezTo>
                        <a:lnTo>
                          <a:pt x="0" y="266579"/>
                        </a:lnTo>
                        <a:lnTo>
                          <a:pt x="1744" y="265171"/>
                        </a:lnTo>
                        <a:cubicBezTo>
                          <a:pt x="19712" y="254719"/>
                          <a:pt x="46600" y="248935"/>
                          <a:pt x="78648" y="248349"/>
                        </a:cubicBezTo>
                        <a:cubicBezTo>
                          <a:pt x="110697" y="247764"/>
                          <a:pt x="147907" y="252378"/>
                          <a:pt x="186519" y="262724"/>
                        </a:cubicBezTo>
                        <a:cubicBezTo>
                          <a:pt x="225131" y="273070"/>
                          <a:pt x="259663" y="287679"/>
                          <a:pt x="287125" y="304210"/>
                        </a:cubicBezTo>
                        <a:lnTo>
                          <a:pt x="320314" y="328455"/>
                        </a:lnTo>
                        <a:lnTo>
                          <a:pt x="326035" y="326085"/>
                        </a:lnTo>
                        <a:lnTo>
                          <a:pt x="310947" y="287081"/>
                        </a:lnTo>
                        <a:cubicBezTo>
                          <a:pt x="302087" y="256276"/>
                          <a:pt x="296913" y="219140"/>
                          <a:pt x="296913" y="179165"/>
                        </a:cubicBezTo>
                        <a:cubicBezTo>
                          <a:pt x="296913" y="99217"/>
                          <a:pt x="317607" y="30621"/>
                          <a:pt x="347100" y="1320"/>
                        </a:cubicBezTo>
                        <a:close/>
                      </a:path>
                    </a:pathLst>
                  </a:custGeom>
                  <a:solidFill>
                    <a:srgbClr val="FFFFCC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9" name="楕円 88">
                    <a:extLst>
                      <a:ext uri="{FF2B5EF4-FFF2-40B4-BE49-F238E27FC236}">
                        <a16:creationId xmlns:a16="http://schemas.microsoft.com/office/drawing/2014/main" id="{001166C6-675F-4731-AB1C-FD5F28911A2B}"/>
                      </a:ext>
                    </a:extLst>
                  </p:cNvPr>
                  <p:cNvSpPr/>
                  <p:nvPr/>
                </p:nvSpPr>
                <p:spPr>
                  <a:xfrm>
                    <a:off x="854842" y="2819912"/>
                    <a:ext cx="100040" cy="100040"/>
                  </a:xfrm>
                  <a:prstGeom prst="ellipse">
                    <a:avLst/>
                  </a:prstGeom>
                  <a:solidFill>
                    <a:srgbClr val="FFFF99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82" name="グループ化 81">
                  <a:extLst>
                    <a:ext uri="{FF2B5EF4-FFF2-40B4-BE49-F238E27FC236}">
                      <a16:creationId xmlns:a16="http://schemas.microsoft.com/office/drawing/2014/main" id="{E1C7217C-616C-4417-AB5A-FDAAC967A53F}"/>
                    </a:ext>
                  </a:extLst>
                </p:cNvPr>
                <p:cNvGrpSpPr/>
                <p:nvPr/>
              </p:nvGrpSpPr>
              <p:grpSpPr>
                <a:xfrm>
                  <a:off x="2870163" y="2649528"/>
                  <a:ext cx="292410" cy="259898"/>
                  <a:chOff x="558521" y="2507017"/>
                  <a:chExt cx="695574" cy="618236"/>
                </a:xfrm>
              </p:grpSpPr>
              <p:sp>
                <p:nvSpPr>
                  <p:cNvPr id="86" name="フリーフォーム: 図形 85">
                    <a:extLst>
                      <a:ext uri="{FF2B5EF4-FFF2-40B4-BE49-F238E27FC236}">
                        <a16:creationId xmlns:a16="http://schemas.microsoft.com/office/drawing/2014/main" id="{994E8BA9-4F98-40AA-846F-9D57A158A1B9}"/>
                      </a:ext>
                    </a:extLst>
                  </p:cNvPr>
                  <p:cNvSpPr/>
                  <p:nvPr/>
                </p:nvSpPr>
                <p:spPr>
                  <a:xfrm>
                    <a:off x="558521" y="2507017"/>
                    <a:ext cx="695574" cy="618236"/>
                  </a:xfrm>
                  <a:custGeom>
                    <a:avLst/>
                    <a:gdLst>
                      <a:gd name="connsiteX0" fmla="*/ 348911 w 695574"/>
                      <a:gd name="connsiteY0" fmla="*/ 0 h 618236"/>
                      <a:gd name="connsiteX1" fmla="*/ 350722 w 695574"/>
                      <a:gd name="connsiteY1" fmla="*/ 1320 h 618236"/>
                      <a:gd name="connsiteX2" fmla="*/ 400909 w 695574"/>
                      <a:gd name="connsiteY2" fmla="*/ 179165 h 618236"/>
                      <a:gd name="connsiteX3" fmla="*/ 386875 w 695574"/>
                      <a:gd name="connsiteY3" fmla="*/ 287081 h 618236"/>
                      <a:gd name="connsiteX4" fmla="*/ 371077 w 695574"/>
                      <a:gd name="connsiteY4" fmla="*/ 327920 h 618236"/>
                      <a:gd name="connsiteX5" fmla="*/ 374214 w 695574"/>
                      <a:gd name="connsiteY5" fmla="*/ 329220 h 618236"/>
                      <a:gd name="connsiteX6" fmla="*/ 408449 w 695574"/>
                      <a:gd name="connsiteY6" fmla="*/ 304210 h 618236"/>
                      <a:gd name="connsiteX7" fmla="*/ 509055 w 695574"/>
                      <a:gd name="connsiteY7" fmla="*/ 262724 h 618236"/>
                      <a:gd name="connsiteX8" fmla="*/ 693830 w 695574"/>
                      <a:gd name="connsiteY8" fmla="*/ 265171 h 618236"/>
                      <a:gd name="connsiteX9" fmla="*/ 695574 w 695574"/>
                      <a:gd name="connsiteY9" fmla="*/ 266579 h 618236"/>
                      <a:gd name="connsiteX10" fmla="*/ 694767 w 695574"/>
                      <a:gd name="connsiteY10" fmla="*/ 268670 h 618236"/>
                      <a:gd name="connsiteX11" fmla="*/ 535972 w 695574"/>
                      <a:gd name="connsiteY11" fmla="*/ 363177 h 618236"/>
                      <a:gd name="connsiteX12" fmla="*/ 453046 w 695574"/>
                      <a:gd name="connsiteY12" fmla="*/ 377008 h 618236"/>
                      <a:gd name="connsiteX13" fmla="*/ 398315 w 695574"/>
                      <a:gd name="connsiteY13" fmla="*/ 373687 h 618236"/>
                      <a:gd name="connsiteX14" fmla="*/ 430795 w 695574"/>
                      <a:gd name="connsiteY14" fmla="*/ 388047 h 618236"/>
                      <a:gd name="connsiteX15" fmla="*/ 517027 w 695574"/>
                      <a:gd name="connsiteY15" fmla="*/ 454432 h 618236"/>
                      <a:gd name="connsiteX16" fmla="*/ 607294 w 695574"/>
                      <a:gd name="connsiteY16" fmla="*/ 615675 h 618236"/>
                      <a:gd name="connsiteX17" fmla="*/ 606947 w 695574"/>
                      <a:gd name="connsiteY17" fmla="*/ 617889 h 618236"/>
                      <a:gd name="connsiteX18" fmla="*/ 604733 w 695574"/>
                      <a:gd name="connsiteY18" fmla="*/ 618236 h 618236"/>
                      <a:gd name="connsiteX19" fmla="*/ 443490 w 695574"/>
                      <a:gd name="connsiteY19" fmla="*/ 527968 h 618236"/>
                      <a:gd name="connsiteX20" fmla="*/ 359320 w 695574"/>
                      <a:gd name="connsiteY20" fmla="*/ 401508 h 618236"/>
                      <a:gd name="connsiteX21" fmla="*/ 357976 w 695574"/>
                      <a:gd name="connsiteY21" fmla="*/ 393843 h 618236"/>
                      <a:gd name="connsiteX22" fmla="*/ 346341 w 695574"/>
                      <a:gd name="connsiteY22" fmla="*/ 398662 h 618236"/>
                      <a:gd name="connsiteX23" fmla="*/ 337402 w 695574"/>
                      <a:gd name="connsiteY23" fmla="*/ 394960 h 618236"/>
                      <a:gd name="connsiteX24" fmla="*/ 336254 w 695574"/>
                      <a:gd name="connsiteY24" fmla="*/ 401508 h 618236"/>
                      <a:gd name="connsiteX25" fmla="*/ 252084 w 695574"/>
                      <a:gd name="connsiteY25" fmla="*/ 527968 h 618236"/>
                      <a:gd name="connsiteX26" fmla="*/ 90841 w 695574"/>
                      <a:gd name="connsiteY26" fmla="*/ 618236 h 618236"/>
                      <a:gd name="connsiteX27" fmla="*/ 88627 w 695574"/>
                      <a:gd name="connsiteY27" fmla="*/ 617889 h 618236"/>
                      <a:gd name="connsiteX28" fmla="*/ 88280 w 695574"/>
                      <a:gd name="connsiteY28" fmla="*/ 615675 h 618236"/>
                      <a:gd name="connsiteX29" fmla="*/ 178547 w 695574"/>
                      <a:gd name="connsiteY29" fmla="*/ 454432 h 618236"/>
                      <a:gd name="connsiteX30" fmla="*/ 264779 w 695574"/>
                      <a:gd name="connsiteY30" fmla="*/ 388047 h 618236"/>
                      <a:gd name="connsiteX31" fmla="*/ 297259 w 695574"/>
                      <a:gd name="connsiteY31" fmla="*/ 373687 h 618236"/>
                      <a:gd name="connsiteX32" fmla="*/ 242528 w 695574"/>
                      <a:gd name="connsiteY32" fmla="*/ 377008 h 618236"/>
                      <a:gd name="connsiteX33" fmla="*/ 159602 w 695574"/>
                      <a:gd name="connsiteY33" fmla="*/ 363177 h 618236"/>
                      <a:gd name="connsiteX34" fmla="*/ 807 w 695574"/>
                      <a:gd name="connsiteY34" fmla="*/ 268670 h 618236"/>
                      <a:gd name="connsiteX35" fmla="*/ 0 w 695574"/>
                      <a:gd name="connsiteY35" fmla="*/ 266579 h 618236"/>
                      <a:gd name="connsiteX36" fmla="*/ 1744 w 695574"/>
                      <a:gd name="connsiteY36" fmla="*/ 265171 h 618236"/>
                      <a:gd name="connsiteX37" fmla="*/ 78648 w 695574"/>
                      <a:gd name="connsiteY37" fmla="*/ 248349 h 618236"/>
                      <a:gd name="connsiteX38" fmla="*/ 186519 w 695574"/>
                      <a:gd name="connsiteY38" fmla="*/ 262724 h 618236"/>
                      <a:gd name="connsiteX39" fmla="*/ 287125 w 695574"/>
                      <a:gd name="connsiteY39" fmla="*/ 304210 h 618236"/>
                      <a:gd name="connsiteX40" fmla="*/ 320314 w 695574"/>
                      <a:gd name="connsiteY40" fmla="*/ 328455 h 618236"/>
                      <a:gd name="connsiteX41" fmla="*/ 326035 w 695574"/>
                      <a:gd name="connsiteY41" fmla="*/ 326085 h 618236"/>
                      <a:gd name="connsiteX42" fmla="*/ 310947 w 695574"/>
                      <a:gd name="connsiteY42" fmla="*/ 287081 h 618236"/>
                      <a:gd name="connsiteX43" fmla="*/ 296913 w 695574"/>
                      <a:gd name="connsiteY43" fmla="*/ 179165 h 618236"/>
                      <a:gd name="connsiteX44" fmla="*/ 347100 w 695574"/>
                      <a:gd name="connsiteY44" fmla="*/ 1320 h 61823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</a:cxnLst>
                    <a:rect l="l" t="t" r="r" b="b"/>
                    <a:pathLst>
                      <a:path w="695574" h="618236">
                        <a:moveTo>
                          <a:pt x="348911" y="0"/>
                        </a:moveTo>
                        <a:lnTo>
                          <a:pt x="350722" y="1320"/>
                        </a:lnTo>
                        <a:cubicBezTo>
                          <a:pt x="380215" y="30621"/>
                          <a:pt x="400909" y="99217"/>
                          <a:pt x="400909" y="179165"/>
                        </a:cubicBezTo>
                        <a:cubicBezTo>
                          <a:pt x="400909" y="219140"/>
                          <a:pt x="395735" y="256276"/>
                          <a:pt x="386875" y="287081"/>
                        </a:cubicBezTo>
                        <a:lnTo>
                          <a:pt x="371077" y="327920"/>
                        </a:lnTo>
                        <a:lnTo>
                          <a:pt x="374214" y="329220"/>
                        </a:lnTo>
                        <a:lnTo>
                          <a:pt x="408449" y="304210"/>
                        </a:lnTo>
                        <a:cubicBezTo>
                          <a:pt x="435911" y="287679"/>
                          <a:pt x="470443" y="273070"/>
                          <a:pt x="509055" y="262724"/>
                        </a:cubicBezTo>
                        <a:cubicBezTo>
                          <a:pt x="586279" y="242032"/>
                          <a:pt x="657894" y="244267"/>
                          <a:pt x="693830" y="265171"/>
                        </a:cubicBezTo>
                        <a:lnTo>
                          <a:pt x="695574" y="266579"/>
                        </a:lnTo>
                        <a:lnTo>
                          <a:pt x="694767" y="268670"/>
                        </a:lnTo>
                        <a:cubicBezTo>
                          <a:pt x="674098" y="304742"/>
                          <a:pt x="613195" y="342485"/>
                          <a:pt x="535972" y="363177"/>
                        </a:cubicBezTo>
                        <a:cubicBezTo>
                          <a:pt x="507012" y="370936"/>
                          <a:pt x="478842" y="375472"/>
                          <a:pt x="453046" y="377008"/>
                        </a:cubicBezTo>
                        <a:lnTo>
                          <a:pt x="398315" y="373687"/>
                        </a:lnTo>
                        <a:lnTo>
                          <a:pt x="430795" y="388047"/>
                        </a:lnTo>
                        <a:cubicBezTo>
                          <a:pt x="458843" y="403565"/>
                          <a:pt x="488760" y="426166"/>
                          <a:pt x="517027" y="454432"/>
                        </a:cubicBezTo>
                        <a:cubicBezTo>
                          <a:pt x="573558" y="510964"/>
                          <a:pt x="607430" y="574101"/>
                          <a:pt x="607294" y="615675"/>
                        </a:cubicBezTo>
                        <a:lnTo>
                          <a:pt x="606947" y="617889"/>
                        </a:lnTo>
                        <a:lnTo>
                          <a:pt x="604733" y="618236"/>
                        </a:lnTo>
                        <a:cubicBezTo>
                          <a:pt x="563160" y="618371"/>
                          <a:pt x="500022" y="584500"/>
                          <a:pt x="443490" y="527968"/>
                        </a:cubicBezTo>
                        <a:cubicBezTo>
                          <a:pt x="401091" y="485569"/>
                          <a:pt x="371439" y="439454"/>
                          <a:pt x="359320" y="401508"/>
                        </a:cubicBezTo>
                        <a:lnTo>
                          <a:pt x="357976" y="393843"/>
                        </a:lnTo>
                        <a:lnTo>
                          <a:pt x="346341" y="398662"/>
                        </a:lnTo>
                        <a:lnTo>
                          <a:pt x="337402" y="394960"/>
                        </a:lnTo>
                        <a:lnTo>
                          <a:pt x="336254" y="401508"/>
                        </a:lnTo>
                        <a:cubicBezTo>
                          <a:pt x="324135" y="439454"/>
                          <a:pt x="294483" y="485569"/>
                          <a:pt x="252084" y="527968"/>
                        </a:cubicBezTo>
                        <a:cubicBezTo>
                          <a:pt x="195552" y="584500"/>
                          <a:pt x="132414" y="618371"/>
                          <a:pt x="90841" y="618236"/>
                        </a:cubicBezTo>
                        <a:lnTo>
                          <a:pt x="88627" y="617889"/>
                        </a:lnTo>
                        <a:lnTo>
                          <a:pt x="88280" y="615675"/>
                        </a:lnTo>
                        <a:cubicBezTo>
                          <a:pt x="88144" y="574101"/>
                          <a:pt x="122016" y="510964"/>
                          <a:pt x="178547" y="454432"/>
                        </a:cubicBezTo>
                        <a:cubicBezTo>
                          <a:pt x="206814" y="426166"/>
                          <a:pt x="236731" y="403565"/>
                          <a:pt x="264779" y="388047"/>
                        </a:cubicBezTo>
                        <a:lnTo>
                          <a:pt x="297259" y="373687"/>
                        </a:lnTo>
                        <a:lnTo>
                          <a:pt x="242528" y="377008"/>
                        </a:lnTo>
                        <a:cubicBezTo>
                          <a:pt x="216732" y="375472"/>
                          <a:pt x="188562" y="370936"/>
                          <a:pt x="159602" y="363177"/>
                        </a:cubicBezTo>
                        <a:cubicBezTo>
                          <a:pt x="82379" y="342485"/>
                          <a:pt x="21476" y="304742"/>
                          <a:pt x="807" y="268670"/>
                        </a:cubicBezTo>
                        <a:lnTo>
                          <a:pt x="0" y="266579"/>
                        </a:lnTo>
                        <a:lnTo>
                          <a:pt x="1744" y="265171"/>
                        </a:lnTo>
                        <a:cubicBezTo>
                          <a:pt x="19712" y="254719"/>
                          <a:pt x="46600" y="248935"/>
                          <a:pt x="78648" y="248349"/>
                        </a:cubicBezTo>
                        <a:cubicBezTo>
                          <a:pt x="110697" y="247764"/>
                          <a:pt x="147907" y="252378"/>
                          <a:pt x="186519" y="262724"/>
                        </a:cubicBezTo>
                        <a:cubicBezTo>
                          <a:pt x="225131" y="273070"/>
                          <a:pt x="259663" y="287679"/>
                          <a:pt x="287125" y="304210"/>
                        </a:cubicBezTo>
                        <a:lnTo>
                          <a:pt x="320314" y="328455"/>
                        </a:lnTo>
                        <a:lnTo>
                          <a:pt x="326035" y="326085"/>
                        </a:lnTo>
                        <a:lnTo>
                          <a:pt x="310947" y="287081"/>
                        </a:lnTo>
                        <a:cubicBezTo>
                          <a:pt x="302087" y="256276"/>
                          <a:pt x="296913" y="219140"/>
                          <a:pt x="296913" y="179165"/>
                        </a:cubicBezTo>
                        <a:cubicBezTo>
                          <a:pt x="296913" y="99217"/>
                          <a:pt x="317607" y="30621"/>
                          <a:pt x="347100" y="1320"/>
                        </a:cubicBezTo>
                        <a:close/>
                      </a:path>
                    </a:pathLst>
                  </a:custGeom>
                  <a:solidFill>
                    <a:srgbClr val="FFFFCC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7" name="楕円 86">
                    <a:extLst>
                      <a:ext uri="{FF2B5EF4-FFF2-40B4-BE49-F238E27FC236}">
                        <a16:creationId xmlns:a16="http://schemas.microsoft.com/office/drawing/2014/main" id="{2DEB5917-0657-41CD-AF54-9B3207E13B7A}"/>
                      </a:ext>
                    </a:extLst>
                  </p:cNvPr>
                  <p:cNvSpPr/>
                  <p:nvPr/>
                </p:nvSpPr>
                <p:spPr>
                  <a:xfrm>
                    <a:off x="854842" y="2819912"/>
                    <a:ext cx="100040" cy="100040"/>
                  </a:xfrm>
                  <a:prstGeom prst="ellipse">
                    <a:avLst/>
                  </a:prstGeom>
                  <a:solidFill>
                    <a:srgbClr val="FFFF99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83" name="グループ化 82">
                  <a:extLst>
                    <a:ext uri="{FF2B5EF4-FFF2-40B4-BE49-F238E27FC236}">
                      <a16:creationId xmlns:a16="http://schemas.microsoft.com/office/drawing/2014/main" id="{EC888A3D-0163-4BFA-AA4B-5D5C15C0EB4C}"/>
                    </a:ext>
                  </a:extLst>
                </p:cNvPr>
                <p:cNvGrpSpPr/>
                <p:nvPr/>
              </p:nvGrpSpPr>
              <p:grpSpPr>
                <a:xfrm>
                  <a:off x="2573041" y="2730529"/>
                  <a:ext cx="292410" cy="259898"/>
                  <a:chOff x="558521" y="2507017"/>
                  <a:chExt cx="695574" cy="618236"/>
                </a:xfrm>
              </p:grpSpPr>
              <p:sp>
                <p:nvSpPr>
                  <p:cNvPr id="84" name="フリーフォーム: 図形 83">
                    <a:extLst>
                      <a:ext uri="{FF2B5EF4-FFF2-40B4-BE49-F238E27FC236}">
                        <a16:creationId xmlns:a16="http://schemas.microsoft.com/office/drawing/2014/main" id="{80780CFF-B924-4042-B338-107A0E790818}"/>
                      </a:ext>
                    </a:extLst>
                  </p:cNvPr>
                  <p:cNvSpPr/>
                  <p:nvPr/>
                </p:nvSpPr>
                <p:spPr>
                  <a:xfrm>
                    <a:off x="558521" y="2507017"/>
                    <a:ext cx="695574" cy="618236"/>
                  </a:xfrm>
                  <a:custGeom>
                    <a:avLst/>
                    <a:gdLst>
                      <a:gd name="connsiteX0" fmla="*/ 348911 w 695574"/>
                      <a:gd name="connsiteY0" fmla="*/ 0 h 618236"/>
                      <a:gd name="connsiteX1" fmla="*/ 350722 w 695574"/>
                      <a:gd name="connsiteY1" fmla="*/ 1320 h 618236"/>
                      <a:gd name="connsiteX2" fmla="*/ 400909 w 695574"/>
                      <a:gd name="connsiteY2" fmla="*/ 179165 h 618236"/>
                      <a:gd name="connsiteX3" fmla="*/ 386875 w 695574"/>
                      <a:gd name="connsiteY3" fmla="*/ 287081 h 618236"/>
                      <a:gd name="connsiteX4" fmla="*/ 371077 w 695574"/>
                      <a:gd name="connsiteY4" fmla="*/ 327920 h 618236"/>
                      <a:gd name="connsiteX5" fmla="*/ 374214 w 695574"/>
                      <a:gd name="connsiteY5" fmla="*/ 329220 h 618236"/>
                      <a:gd name="connsiteX6" fmla="*/ 408449 w 695574"/>
                      <a:gd name="connsiteY6" fmla="*/ 304210 h 618236"/>
                      <a:gd name="connsiteX7" fmla="*/ 509055 w 695574"/>
                      <a:gd name="connsiteY7" fmla="*/ 262724 h 618236"/>
                      <a:gd name="connsiteX8" fmla="*/ 693830 w 695574"/>
                      <a:gd name="connsiteY8" fmla="*/ 265171 h 618236"/>
                      <a:gd name="connsiteX9" fmla="*/ 695574 w 695574"/>
                      <a:gd name="connsiteY9" fmla="*/ 266579 h 618236"/>
                      <a:gd name="connsiteX10" fmla="*/ 694767 w 695574"/>
                      <a:gd name="connsiteY10" fmla="*/ 268670 h 618236"/>
                      <a:gd name="connsiteX11" fmla="*/ 535972 w 695574"/>
                      <a:gd name="connsiteY11" fmla="*/ 363177 h 618236"/>
                      <a:gd name="connsiteX12" fmla="*/ 453046 w 695574"/>
                      <a:gd name="connsiteY12" fmla="*/ 377008 h 618236"/>
                      <a:gd name="connsiteX13" fmla="*/ 398315 w 695574"/>
                      <a:gd name="connsiteY13" fmla="*/ 373687 h 618236"/>
                      <a:gd name="connsiteX14" fmla="*/ 430795 w 695574"/>
                      <a:gd name="connsiteY14" fmla="*/ 388047 h 618236"/>
                      <a:gd name="connsiteX15" fmla="*/ 517027 w 695574"/>
                      <a:gd name="connsiteY15" fmla="*/ 454432 h 618236"/>
                      <a:gd name="connsiteX16" fmla="*/ 607294 w 695574"/>
                      <a:gd name="connsiteY16" fmla="*/ 615675 h 618236"/>
                      <a:gd name="connsiteX17" fmla="*/ 606947 w 695574"/>
                      <a:gd name="connsiteY17" fmla="*/ 617889 h 618236"/>
                      <a:gd name="connsiteX18" fmla="*/ 604733 w 695574"/>
                      <a:gd name="connsiteY18" fmla="*/ 618236 h 618236"/>
                      <a:gd name="connsiteX19" fmla="*/ 443490 w 695574"/>
                      <a:gd name="connsiteY19" fmla="*/ 527968 h 618236"/>
                      <a:gd name="connsiteX20" fmla="*/ 359320 w 695574"/>
                      <a:gd name="connsiteY20" fmla="*/ 401508 h 618236"/>
                      <a:gd name="connsiteX21" fmla="*/ 357976 w 695574"/>
                      <a:gd name="connsiteY21" fmla="*/ 393843 h 618236"/>
                      <a:gd name="connsiteX22" fmla="*/ 346341 w 695574"/>
                      <a:gd name="connsiteY22" fmla="*/ 398662 h 618236"/>
                      <a:gd name="connsiteX23" fmla="*/ 337402 w 695574"/>
                      <a:gd name="connsiteY23" fmla="*/ 394960 h 618236"/>
                      <a:gd name="connsiteX24" fmla="*/ 336254 w 695574"/>
                      <a:gd name="connsiteY24" fmla="*/ 401508 h 618236"/>
                      <a:gd name="connsiteX25" fmla="*/ 252084 w 695574"/>
                      <a:gd name="connsiteY25" fmla="*/ 527968 h 618236"/>
                      <a:gd name="connsiteX26" fmla="*/ 90841 w 695574"/>
                      <a:gd name="connsiteY26" fmla="*/ 618236 h 618236"/>
                      <a:gd name="connsiteX27" fmla="*/ 88627 w 695574"/>
                      <a:gd name="connsiteY27" fmla="*/ 617889 h 618236"/>
                      <a:gd name="connsiteX28" fmla="*/ 88280 w 695574"/>
                      <a:gd name="connsiteY28" fmla="*/ 615675 h 618236"/>
                      <a:gd name="connsiteX29" fmla="*/ 178547 w 695574"/>
                      <a:gd name="connsiteY29" fmla="*/ 454432 h 618236"/>
                      <a:gd name="connsiteX30" fmla="*/ 264779 w 695574"/>
                      <a:gd name="connsiteY30" fmla="*/ 388047 h 618236"/>
                      <a:gd name="connsiteX31" fmla="*/ 297259 w 695574"/>
                      <a:gd name="connsiteY31" fmla="*/ 373687 h 618236"/>
                      <a:gd name="connsiteX32" fmla="*/ 242528 w 695574"/>
                      <a:gd name="connsiteY32" fmla="*/ 377008 h 618236"/>
                      <a:gd name="connsiteX33" fmla="*/ 159602 w 695574"/>
                      <a:gd name="connsiteY33" fmla="*/ 363177 h 618236"/>
                      <a:gd name="connsiteX34" fmla="*/ 807 w 695574"/>
                      <a:gd name="connsiteY34" fmla="*/ 268670 h 618236"/>
                      <a:gd name="connsiteX35" fmla="*/ 0 w 695574"/>
                      <a:gd name="connsiteY35" fmla="*/ 266579 h 618236"/>
                      <a:gd name="connsiteX36" fmla="*/ 1744 w 695574"/>
                      <a:gd name="connsiteY36" fmla="*/ 265171 h 618236"/>
                      <a:gd name="connsiteX37" fmla="*/ 78648 w 695574"/>
                      <a:gd name="connsiteY37" fmla="*/ 248349 h 618236"/>
                      <a:gd name="connsiteX38" fmla="*/ 186519 w 695574"/>
                      <a:gd name="connsiteY38" fmla="*/ 262724 h 618236"/>
                      <a:gd name="connsiteX39" fmla="*/ 287125 w 695574"/>
                      <a:gd name="connsiteY39" fmla="*/ 304210 h 618236"/>
                      <a:gd name="connsiteX40" fmla="*/ 320314 w 695574"/>
                      <a:gd name="connsiteY40" fmla="*/ 328455 h 618236"/>
                      <a:gd name="connsiteX41" fmla="*/ 326035 w 695574"/>
                      <a:gd name="connsiteY41" fmla="*/ 326085 h 618236"/>
                      <a:gd name="connsiteX42" fmla="*/ 310947 w 695574"/>
                      <a:gd name="connsiteY42" fmla="*/ 287081 h 618236"/>
                      <a:gd name="connsiteX43" fmla="*/ 296913 w 695574"/>
                      <a:gd name="connsiteY43" fmla="*/ 179165 h 618236"/>
                      <a:gd name="connsiteX44" fmla="*/ 347100 w 695574"/>
                      <a:gd name="connsiteY44" fmla="*/ 1320 h 61823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</a:cxnLst>
                    <a:rect l="l" t="t" r="r" b="b"/>
                    <a:pathLst>
                      <a:path w="695574" h="618236">
                        <a:moveTo>
                          <a:pt x="348911" y="0"/>
                        </a:moveTo>
                        <a:lnTo>
                          <a:pt x="350722" y="1320"/>
                        </a:lnTo>
                        <a:cubicBezTo>
                          <a:pt x="380215" y="30621"/>
                          <a:pt x="400909" y="99217"/>
                          <a:pt x="400909" y="179165"/>
                        </a:cubicBezTo>
                        <a:cubicBezTo>
                          <a:pt x="400909" y="219140"/>
                          <a:pt x="395735" y="256276"/>
                          <a:pt x="386875" y="287081"/>
                        </a:cubicBezTo>
                        <a:lnTo>
                          <a:pt x="371077" y="327920"/>
                        </a:lnTo>
                        <a:lnTo>
                          <a:pt x="374214" y="329220"/>
                        </a:lnTo>
                        <a:lnTo>
                          <a:pt x="408449" y="304210"/>
                        </a:lnTo>
                        <a:cubicBezTo>
                          <a:pt x="435911" y="287679"/>
                          <a:pt x="470443" y="273070"/>
                          <a:pt x="509055" y="262724"/>
                        </a:cubicBezTo>
                        <a:cubicBezTo>
                          <a:pt x="586279" y="242032"/>
                          <a:pt x="657894" y="244267"/>
                          <a:pt x="693830" y="265171"/>
                        </a:cubicBezTo>
                        <a:lnTo>
                          <a:pt x="695574" y="266579"/>
                        </a:lnTo>
                        <a:lnTo>
                          <a:pt x="694767" y="268670"/>
                        </a:lnTo>
                        <a:cubicBezTo>
                          <a:pt x="674098" y="304742"/>
                          <a:pt x="613195" y="342485"/>
                          <a:pt x="535972" y="363177"/>
                        </a:cubicBezTo>
                        <a:cubicBezTo>
                          <a:pt x="507012" y="370936"/>
                          <a:pt x="478842" y="375472"/>
                          <a:pt x="453046" y="377008"/>
                        </a:cubicBezTo>
                        <a:lnTo>
                          <a:pt x="398315" y="373687"/>
                        </a:lnTo>
                        <a:lnTo>
                          <a:pt x="430795" y="388047"/>
                        </a:lnTo>
                        <a:cubicBezTo>
                          <a:pt x="458843" y="403565"/>
                          <a:pt x="488760" y="426166"/>
                          <a:pt x="517027" y="454432"/>
                        </a:cubicBezTo>
                        <a:cubicBezTo>
                          <a:pt x="573558" y="510964"/>
                          <a:pt x="607430" y="574101"/>
                          <a:pt x="607294" y="615675"/>
                        </a:cubicBezTo>
                        <a:lnTo>
                          <a:pt x="606947" y="617889"/>
                        </a:lnTo>
                        <a:lnTo>
                          <a:pt x="604733" y="618236"/>
                        </a:lnTo>
                        <a:cubicBezTo>
                          <a:pt x="563160" y="618371"/>
                          <a:pt x="500022" y="584500"/>
                          <a:pt x="443490" y="527968"/>
                        </a:cubicBezTo>
                        <a:cubicBezTo>
                          <a:pt x="401091" y="485569"/>
                          <a:pt x="371439" y="439454"/>
                          <a:pt x="359320" y="401508"/>
                        </a:cubicBezTo>
                        <a:lnTo>
                          <a:pt x="357976" y="393843"/>
                        </a:lnTo>
                        <a:lnTo>
                          <a:pt x="346341" y="398662"/>
                        </a:lnTo>
                        <a:lnTo>
                          <a:pt x="337402" y="394960"/>
                        </a:lnTo>
                        <a:lnTo>
                          <a:pt x="336254" y="401508"/>
                        </a:lnTo>
                        <a:cubicBezTo>
                          <a:pt x="324135" y="439454"/>
                          <a:pt x="294483" y="485569"/>
                          <a:pt x="252084" y="527968"/>
                        </a:cubicBezTo>
                        <a:cubicBezTo>
                          <a:pt x="195552" y="584500"/>
                          <a:pt x="132414" y="618371"/>
                          <a:pt x="90841" y="618236"/>
                        </a:cubicBezTo>
                        <a:lnTo>
                          <a:pt x="88627" y="617889"/>
                        </a:lnTo>
                        <a:lnTo>
                          <a:pt x="88280" y="615675"/>
                        </a:lnTo>
                        <a:cubicBezTo>
                          <a:pt x="88144" y="574101"/>
                          <a:pt x="122016" y="510964"/>
                          <a:pt x="178547" y="454432"/>
                        </a:cubicBezTo>
                        <a:cubicBezTo>
                          <a:pt x="206814" y="426166"/>
                          <a:pt x="236731" y="403565"/>
                          <a:pt x="264779" y="388047"/>
                        </a:cubicBezTo>
                        <a:lnTo>
                          <a:pt x="297259" y="373687"/>
                        </a:lnTo>
                        <a:lnTo>
                          <a:pt x="242528" y="377008"/>
                        </a:lnTo>
                        <a:cubicBezTo>
                          <a:pt x="216732" y="375472"/>
                          <a:pt x="188562" y="370936"/>
                          <a:pt x="159602" y="363177"/>
                        </a:cubicBezTo>
                        <a:cubicBezTo>
                          <a:pt x="82379" y="342485"/>
                          <a:pt x="21476" y="304742"/>
                          <a:pt x="807" y="268670"/>
                        </a:cubicBezTo>
                        <a:lnTo>
                          <a:pt x="0" y="266579"/>
                        </a:lnTo>
                        <a:lnTo>
                          <a:pt x="1744" y="265171"/>
                        </a:lnTo>
                        <a:cubicBezTo>
                          <a:pt x="19712" y="254719"/>
                          <a:pt x="46600" y="248935"/>
                          <a:pt x="78648" y="248349"/>
                        </a:cubicBezTo>
                        <a:cubicBezTo>
                          <a:pt x="110697" y="247764"/>
                          <a:pt x="147907" y="252378"/>
                          <a:pt x="186519" y="262724"/>
                        </a:cubicBezTo>
                        <a:cubicBezTo>
                          <a:pt x="225131" y="273070"/>
                          <a:pt x="259663" y="287679"/>
                          <a:pt x="287125" y="304210"/>
                        </a:cubicBezTo>
                        <a:lnTo>
                          <a:pt x="320314" y="328455"/>
                        </a:lnTo>
                        <a:lnTo>
                          <a:pt x="326035" y="326085"/>
                        </a:lnTo>
                        <a:lnTo>
                          <a:pt x="310947" y="287081"/>
                        </a:lnTo>
                        <a:cubicBezTo>
                          <a:pt x="302087" y="256276"/>
                          <a:pt x="296913" y="219140"/>
                          <a:pt x="296913" y="179165"/>
                        </a:cubicBezTo>
                        <a:cubicBezTo>
                          <a:pt x="296913" y="99217"/>
                          <a:pt x="317607" y="30621"/>
                          <a:pt x="347100" y="1320"/>
                        </a:cubicBezTo>
                        <a:close/>
                      </a:path>
                    </a:pathLst>
                  </a:custGeom>
                  <a:solidFill>
                    <a:srgbClr val="FFFFCC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5" name="楕円 84">
                    <a:extLst>
                      <a:ext uri="{FF2B5EF4-FFF2-40B4-BE49-F238E27FC236}">
                        <a16:creationId xmlns:a16="http://schemas.microsoft.com/office/drawing/2014/main" id="{1AE75611-6795-4208-9DD7-E520A931F745}"/>
                      </a:ext>
                    </a:extLst>
                  </p:cNvPr>
                  <p:cNvSpPr/>
                  <p:nvPr/>
                </p:nvSpPr>
                <p:spPr>
                  <a:xfrm>
                    <a:off x="854842" y="2819912"/>
                    <a:ext cx="100040" cy="100040"/>
                  </a:xfrm>
                  <a:prstGeom prst="ellipse">
                    <a:avLst/>
                  </a:prstGeom>
                  <a:solidFill>
                    <a:srgbClr val="FFFF99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</p:grpSp>
      </p:grpSp>
      <p:grpSp>
        <p:nvGrpSpPr>
          <p:cNvPr id="267" name="グループ化 266">
            <a:extLst>
              <a:ext uri="{FF2B5EF4-FFF2-40B4-BE49-F238E27FC236}">
                <a16:creationId xmlns:a16="http://schemas.microsoft.com/office/drawing/2014/main" id="{519C96BD-A479-40CD-ACD8-1F3075D348C4}"/>
              </a:ext>
            </a:extLst>
          </p:cNvPr>
          <p:cNvGrpSpPr/>
          <p:nvPr/>
        </p:nvGrpSpPr>
        <p:grpSpPr>
          <a:xfrm>
            <a:off x="6947214" y="980074"/>
            <a:ext cx="1936122" cy="2428980"/>
            <a:chOff x="3871708" y="1021790"/>
            <a:chExt cx="2258462" cy="2833374"/>
          </a:xfrm>
        </p:grpSpPr>
        <p:sp>
          <p:nvSpPr>
            <p:cNvPr id="268" name="楕円 267">
              <a:extLst>
                <a:ext uri="{FF2B5EF4-FFF2-40B4-BE49-F238E27FC236}">
                  <a16:creationId xmlns:a16="http://schemas.microsoft.com/office/drawing/2014/main" id="{72A826D1-D0C9-4466-82CB-BE63756F6038}"/>
                </a:ext>
              </a:extLst>
            </p:cNvPr>
            <p:cNvSpPr/>
            <p:nvPr/>
          </p:nvSpPr>
          <p:spPr>
            <a:xfrm>
              <a:off x="3871708" y="3212725"/>
              <a:ext cx="2219590" cy="642439"/>
            </a:xfrm>
            <a:prstGeom prst="ellipse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69" name="グループ化 268">
              <a:extLst>
                <a:ext uri="{FF2B5EF4-FFF2-40B4-BE49-F238E27FC236}">
                  <a16:creationId xmlns:a16="http://schemas.microsoft.com/office/drawing/2014/main" id="{BCB669AD-EB5B-494D-AE1D-03F762DA2407}"/>
                </a:ext>
              </a:extLst>
            </p:cNvPr>
            <p:cNvGrpSpPr/>
            <p:nvPr/>
          </p:nvGrpSpPr>
          <p:grpSpPr>
            <a:xfrm>
              <a:off x="3871708" y="1098154"/>
              <a:ext cx="868026" cy="2365797"/>
              <a:chOff x="1105797" y="3181392"/>
              <a:chExt cx="1201466" cy="3274587"/>
            </a:xfrm>
          </p:grpSpPr>
          <p:sp>
            <p:nvSpPr>
              <p:cNvPr id="308" name="台形 307">
                <a:extLst>
                  <a:ext uri="{FF2B5EF4-FFF2-40B4-BE49-F238E27FC236}">
                    <a16:creationId xmlns:a16="http://schemas.microsoft.com/office/drawing/2014/main" id="{7CEEAE2A-621C-40D4-BEF7-6D186686667B}"/>
                  </a:ext>
                </a:extLst>
              </p:cNvPr>
              <p:cNvSpPr/>
              <p:nvPr/>
            </p:nvSpPr>
            <p:spPr>
              <a:xfrm>
                <a:off x="1557399" y="4552416"/>
                <a:ext cx="298262" cy="1903563"/>
              </a:xfrm>
              <a:prstGeom prst="trapezoid">
                <a:avLst/>
              </a:prstGeom>
              <a:gradFill flip="none" rotWithShape="1">
                <a:gsLst>
                  <a:gs pos="0">
                    <a:srgbClr val="663300"/>
                  </a:gs>
                  <a:gs pos="100000">
                    <a:srgbClr val="663300"/>
                  </a:gs>
                  <a:gs pos="50000">
                    <a:schemeClr val="accent2">
                      <a:lumMod val="75000"/>
                    </a:schemeClr>
                  </a:gs>
                </a:gsLst>
                <a:lin ang="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09" name="グループ化 308">
                <a:extLst>
                  <a:ext uri="{FF2B5EF4-FFF2-40B4-BE49-F238E27FC236}">
                    <a16:creationId xmlns:a16="http://schemas.microsoft.com/office/drawing/2014/main" id="{BEAF255F-875F-4E77-92B1-F22B9F33CA23}"/>
                  </a:ext>
                </a:extLst>
              </p:cNvPr>
              <p:cNvGrpSpPr/>
              <p:nvPr/>
            </p:nvGrpSpPr>
            <p:grpSpPr>
              <a:xfrm>
                <a:off x="1105797" y="3181393"/>
                <a:ext cx="1201466" cy="2414095"/>
                <a:chOff x="1105797" y="3181393"/>
                <a:chExt cx="1201466" cy="2414095"/>
              </a:xfrm>
            </p:grpSpPr>
            <p:sp>
              <p:nvSpPr>
                <p:cNvPr id="319" name="フリーフォーム: 図形 318">
                  <a:extLst>
                    <a:ext uri="{FF2B5EF4-FFF2-40B4-BE49-F238E27FC236}">
                      <a16:creationId xmlns:a16="http://schemas.microsoft.com/office/drawing/2014/main" id="{18469FAB-8494-4054-9D8A-F103EF49CB4D}"/>
                    </a:ext>
                  </a:extLst>
                </p:cNvPr>
                <p:cNvSpPr/>
                <p:nvPr/>
              </p:nvSpPr>
              <p:spPr>
                <a:xfrm flipV="1">
                  <a:off x="1105797" y="3246286"/>
                  <a:ext cx="1201466" cy="2349202"/>
                </a:xfrm>
                <a:custGeom>
                  <a:avLst/>
                  <a:gdLst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392443 w 1137966"/>
                    <a:gd name="connsiteY4" fmla="*/ 83690 h 2304753"/>
                    <a:gd name="connsiteX5" fmla="*/ 0 w 1137966"/>
                    <a:gd name="connsiteY5" fmla="*/ 83690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0 w 1137966"/>
                    <a:gd name="connsiteY4" fmla="*/ 83690 h 2304753"/>
                    <a:gd name="connsiteX5" fmla="*/ 568983 w 1137966"/>
                    <a:gd name="connsiteY5" fmla="*/ 2304753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568983 w 1137966"/>
                    <a:gd name="connsiteY2" fmla="*/ 0 h 2304753"/>
                    <a:gd name="connsiteX3" fmla="*/ 0 w 1137966"/>
                    <a:gd name="connsiteY3" fmla="*/ 83690 h 2304753"/>
                    <a:gd name="connsiteX4" fmla="*/ 568983 w 1137966"/>
                    <a:gd name="connsiteY4" fmla="*/ 2304753 h 230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7966" h="2304753">
                      <a:moveTo>
                        <a:pt x="568983" y="2304753"/>
                      </a:moveTo>
                      <a:lnTo>
                        <a:pt x="1137966" y="83690"/>
                      </a:lnTo>
                      <a:lnTo>
                        <a:pt x="568983" y="0"/>
                      </a:lnTo>
                      <a:lnTo>
                        <a:pt x="0" y="83690"/>
                      </a:lnTo>
                      <a:lnTo>
                        <a:pt x="568983" y="2304753"/>
                      </a:lnTo>
                      <a:close/>
                    </a:path>
                  </a:pathLst>
                </a:custGeom>
                <a:pattFill prst="lgConfetti">
                  <a:fgClr>
                    <a:srgbClr val="006600"/>
                  </a:fgClr>
                  <a:bgClr>
                    <a:srgbClr val="003300"/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0" name="フリーフォーム: 図形 319">
                  <a:extLst>
                    <a:ext uri="{FF2B5EF4-FFF2-40B4-BE49-F238E27FC236}">
                      <a16:creationId xmlns:a16="http://schemas.microsoft.com/office/drawing/2014/main" id="{2EC18F32-C875-4CB1-B90D-281366E75F39}"/>
                    </a:ext>
                  </a:extLst>
                </p:cNvPr>
                <p:cNvSpPr/>
                <p:nvPr/>
              </p:nvSpPr>
              <p:spPr>
                <a:xfrm flipV="1">
                  <a:off x="1143897" y="3246285"/>
                  <a:ext cx="1125266" cy="2024213"/>
                </a:xfrm>
                <a:custGeom>
                  <a:avLst/>
                  <a:gdLst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392443 w 1137966"/>
                    <a:gd name="connsiteY4" fmla="*/ 83690 h 2304753"/>
                    <a:gd name="connsiteX5" fmla="*/ 0 w 1137966"/>
                    <a:gd name="connsiteY5" fmla="*/ 83690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0 w 1137966"/>
                    <a:gd name="connsiteY4" fmla="*/ 83690 h 2304753"/>
                    <a:gd name="connsiteX5" fmla="*/ 568983 w 1137966"/>
                    <a:gd name="connsiteY5" fmla="*/ 2304753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568983 w 1137966"/>
                    <a:gd name="connsiteY2" fmla="*/ 0 h 2304753"/>
                    <a:gd name="connsiteX3" fmla="*/ 0 w 1137966"/>
                    <a:gd name="connsiteY3" fmla="*/ 83690 h 2304753"/>
                    <a:gd name="connsiteX4" fmla="*/ 568983 w 1137966"/>
                    <a:gd name="connsiteY4" fmla="*/ 2304753 h 230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7966" h="2304753">
                      <a:moveTo>
                        <a:pt x="568983" y="2304753"/>
                      </a:moveTo>
                      <a:lnTo>
                        <a:pt x="1137966" y="83690"/>
                      </a:lnTo>
                      <a:lnTo>
                        <a:pt x="568983" y="0"/>
                      </a:lnTo>
                      <a:lnTo>
                        <a:pt x="0" y="83690"/>
                      </a:lnTo>
                      <a:lnTo>
                        <a:pt x="568983" y="2304753"/>
                      </a:lnTo>
                      <a:close/>
                    </a:path>
                  </a:pathLst>
                </a:custGeom>
                <a:pattFill prst="lgConfetti">
                  <a:fgClr>
                    <a:srgbClr val="006600"/>
                  </a:fgClr>
                  <a:bgClr>
                    <a:srgbClr val="003300"/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1" name="フリーフォーム: 図形 320">
                  <a:extLst>
                    <a:ext uri="{FF2B5EF4-FFF2-40B4-BE49-F238E27FC236}">
                      <a16:creationId xmlns:a16="http://schemas.microsoft.com/office/drawing/2014/main" id="{3937C1BB-60D8-4442-9CAC-0149C770DE91}"/>
                    </a:ext>
                  </a:extLst>
                </p:cNvPr>
                <p:cNvSpPr/>
                <p:nvPr/>
              </p:nvSpPr>
              <p:spPr>
                <a:xfrm flipV="1">
                  <a:off x="1194697" y="3246284"/>
                  <a:ext cx="1023666" cy="1687664"/>
                </a:xfrm>
                <a:custGeom>
                  <a:avLst/>
                  <a:gdLst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392443 w 1137966"/>
                    <a:gd name="connsiteY4" fmla="*/ 83690 h 2304753"/>
                    <a:gd name="connsiteX5" fmla="*/ 0 w 1137966"/>
                    <a:gd name="connsiteY5" fmla="*/ 83690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0 w 1137966"/>
                    <a:gd name="connsiteY4" fmla="*/ 83690 h 2304753"/>
                    <a:gd name="connsiteX5" fmla="*/ 568983 w 1137966"/>
                    <a:gd name="connsiteY5" fmla="*/ 2304753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568983 w 1137966"/>
                    <a:gd name="connsiteY2" fmla="*/ 0 h 2304753"/>
                    <a:gd name="connsiteX3" fmla="*/ 0 w 1137966"/>
                    <a:gd name="connsiteY3" fmla="*/ 83690 h 2304753"/>
                    <a:gd name="connsiteX4" fmla="*/ 568983 w 1137966"/>
                    <a:gd name="connsiteY4" fmla="*/ 2304753 h 230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7966" h="2304753">
                      <a:moveTo>
                        <a:pt x="568983" y="2304753"/>
                      </a:moveTo>
                      <a:lnTo>
                        <a:pt x="1137966" y="83690"/>
                      </a:lnTo>
                      <a:lnTo>
                        <a:pt x="568983" y="0"/>
                      </a:lnTo>
                      <a:lnTo>
                        <a:pt x="0" y="83690"/>
                      </a:lnTo>
                      <a:lnTo>
                        <a:pt x="568983" y="2304753"/>
                      </a:lnTo>
                      <a:close/>
                    </a:path>
                  </a:pathLst>
                </a:custGeom>
                <a:pattFill prst="lgConfetti">
                  <a:fgClr>
                    <a:srgbClr val="006600"/>
                  </a:fgClr>
                  <a:bgClr>
                    <a:srgbClr val="003300"/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2" name="フリーフォーム: 図形 321">
                  <a:extLst>
                    <a:ext uri="{FF2B5EF4-FFF2-40B4-BE49-F238E27FC236}">
                      <a16:creationId xmlns:a16="http://schemas.microsoft.com/office/drawing/2014/main" id="{45726EB5-9251-4CA6-B687-57DB617386FB}"/>
                    </a:ext>
                  </a:extLst>
                </p:cNvPr>
                <p:cNvSpPr/>
                <p:nvPr/>
              </p:nvSpPr>
              <p:spPr>
                <a:xfrm flipV="1">
                  <a:off x="1258197" y="3238455"/>
                  <a:ext cx="896666" cy="1358945"/>
                </a:xfrm>
                <a:custGeom>
                  <a:avLst/>
                  <a:gdLst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392443 w 1137966"/>
                    <a:gd name="connsiteY4" fmla="*/ 83690 h 2304753"/>
                    <a:gd name="connsiteX5" fmla="*/ 0 w 1137966"/>
                    <a:gd name="connsiteY5" fmla="*/ 83690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0 w 1137966"/>
                    <a:gd name="connsiteY4" fmla="*/ 83690 h 2304753"/>
                    <a:gd name="connsiteX5" fmla="*/ 568983 w 1137966"/>
                    <a:gd name="connsiteY5" fmla="*/ 2304753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568983 w 1137966"/>
                    <a:gd name="connsiteY2" fmla="*/ 0 h 2304753"/>
                    <a:gd name="connsiteX3" fmla="*/ 0 w 1137966"/>
                    <a:gd name="connsiteY3" fmla="*/ 83690 h 2304753"/>
                    <a:gd name="connsiteX4" fmla="*/ 568983 w 1137966"/>
                    <a:gd name="connsiteY4" fmla="*/ 2304753 h 230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7966" h="2304753">
                      <a:moveTo>
                        <a:pt x="568983" y="2304753"/>
                      </a:moveTo>
                      <a:lnTo>
                        <a:pt x="1137966" y="83690"/>
                      </a:lnTo>
                      <a:lnTo>
                        <a:pt x="568983" y="0"/>
                      </a:lnTo>
                      <a:lnTo>
                        <a:pt x="0" y="83690"/>
                      </a:lnTo>
                      <a:lnTo>
                        <a:pt x="568983" y="2304753"/>
                      </a:lnTo>
                      <a:close/>
                    </a:path>
                  </a:pathLst>
                </a:custGeom>
                <a:pattFill prst="lgConfetti">
                  <a:fgClr>
                    <a:srgbClr val="006600"/>
                  </a:fgClr>
                  <a:bgClr>
                    <a:srgbClr val="003300"/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3" name="フリーフォーム: 図形 322">
                  <a:extLst>
                    <a:ext uri="{FF2B5EF4-FFF2-40B4-BE49-F238E27FC236}">
                      <a16:creationId xmlns:a16="http://schemas.microsoft.com/office/drawing/2014/main" id="{35B62011-8997-41A7-8B0B-62F607D20202}"/>
                    </a:ext>
                  </a:extLst>
                </p:cNvPr>
                <p:cNvSpPr/>
                <p:nvPr/>
              </p:nvSpPr>
              <p:spPr>
                <a:xfrm flipV="1">
                  <a:off x="1347097" y="3246283"/>
                  <a:ext cx="718866" cy="1046316"/>
                </a:xfrm>
                <a:custGeom>
                  <a:avLst/>
                  <a:gdLst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392443 w 1137966"/>
                    <a:gd name="connsiteY4" fmla="*/ 83690 h 2304753"/>
                    <a:gd name="connsiteX5" fmla="*/ 0 w 1137966"/>
                    <a:gd name="connsiteY5" fmla="*/ 83690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0 w 1137966"/>
                    <a:gd name="connsiteY4" fmla="*/ 83690 h 2304753"/>
                    <a:gd name="connsiteX5" fmla="*/ 568983 w 1137966"/>
                    <a:gd name="connsiteY5" fmla="*/ 2304753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568983 w 1137966"/>
                    <a:gd name="connsiteY2" fmla="*/ 0 h 2304753"/>
                    <a:gd name="connsiteX3" fmla="*/ 0 w 1137966"/>
                    <a:gd name="connsiteY3" fmla="*/ 83690 h 2304753"/>
                    <a:gd name="connsiteX4" fmla="*/ 568983 w 1137966"/>
                    <a:gd name="connsiteY4" fmla="*/ 2304753 h 230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7966" h="2304753">
                      <a:moveTo>
                        <a:pt x="568983" y="2304753"/>
                      </a:moveTo>
                      <a:lnTo>
                        <a:pt x="1137966" y="83690"/>
                      </a:lnTo>
                      <a:lnTo>
                        <a:pt x="568983" y="0"/>
                      </a:lnTo>
                      <a:lnTo>
                        <a:pt x="0" y="83690"/>
                      </a:lnTo>
                      <a:lnTo>
                        <a:pt x="568983" y="2304753"/>
                      </a:lnTo>
                      <a:close/>
                    </a:path>
                  </a:pathLst>
                </a:custGeom>
                <a:pattFill prst="lgConfetti">
                  <a:fgClr>
                    <a:srgbClr val="006600"/>
                  </a:fgClr>
                  <a:bgClr>
                    <a:srgbClr val="003300"/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4" name="フリーフォーム: 図形 323">
                  <a:extLst>
                    <a:ext uri="{FF2B5EF4-FFF2-40B4-BE49-F238E27FC236}">
                      <a16:creationId xmlns:a16="http://schemas.microsoft.com/office/drawing/2014/main" id="{BEE74870-4E49-4B48-8A75-9B95E612CB21}"/>
                    </a:ext>
                  </a:extLst>
                </p:cNvPr>
                <p:cNvSpPr/>
                <p:nvPr/>
              </p:nvSpPr>
              <p:spPr>
                <a:xfrm flipV="1">
                  <a:off x="1443183" y="3246286"/>
                  <a:ext cx="526694" cy="722464"/>
                </a:xfrm>
                <a:custGeom>
                  <a:avLst/>
                  <a:gdLst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392443 w 1137966"/>
                    <a:gd name="connsiteY4" fmla="*/ 83690 h 2304753"/>
                    <a:gd name="connsiteX5" fmla="*/ 0 w 1137966"/>
                    <a:gd name="connsiteY5" fmla="*/ 83690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0 w 1137966"/>
                    <a:gd name="connsiteY4" fmla="*/ 83690 h 2304753"/>
                    <a:gd name="connsiteX5" fmla="*/ 568983 w 1137966"/>
                    <a:gd name="connsiteY5" fmla="*/ 2304753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568983 w 1137966"/>
                    <a:gd name="connsiteY2" fmla="*/ 0 h 2304753"/>
                    <a:gd name="connsiteX3" fmla="*/ 0 w 1137966"/>
                    <a:gd name="connsiteY3" fmla="*/ 83690 h 2304753"/>
                    <a:gd name="connsiteX4" fmla="*/ 568983 w 1137966"/>
                    <a:gd name="connsiteY4" fmla="*/ 2304753 h 230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7966" h="2304753">
                      <a:moveTo>
                        <a:pt x="568983" y="2304753"/>
                      </a:moveTo>
                      <a:lnTo>
                        <a:pt x="1137966" y="83690"/>
                      </a:lnTo>
                      <a:lnTo>
                        <a:pt x="568983" y="0"/>
                      </a:lnTo>
                      <a:lnTo>
                        <a:pt x="0" y="83690"/>
                      </a:lnTo>
                      <a:lnTo>
                        <a:pt x="568983" y="2304753"/>
                      </a:lnTo>
                      <a:close/>
                    </a:path>
                  </a:pathLst>
                </a:custGeom>
                <a:pattFill prst="lgConfetti">
                  <a:fgClr>
                    <a:srgbClr val="006600"/>
                  </a:fgClr>
                  <a:bgClr>
                    <a:srgbClr val="003300"/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5" name="フリーフォーム: 図形 324">
                  <a:extLst>
                    <a:ext uri="{FF2B5EF4-FFF2-40B4-BE49-F238E27FC236}">
                      <a16:creationId xmlns:a16="http://schemas.microsoft.com/office/drawing/2014/main" id="{5AF46BB2-CEA8-46D4-B7B9-10CA4489F8C4}"/>
                    </a:ext>
                  </a:extLst>
                </p:cNvPr>
                <p:cNvSpPr/>
                <p:nvPr/>
              </p:nvSpPr>
              <p:spPr>
                <a:xfrm flipV="1">
                  <a:off x="1512197" y="3181393"/>
                  <a:ext cx="388666" cy="454946"/>
                </a:xfrm>
                <a:custGeom>
                  <a:avLst/>
                  <a:gdLst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392443 w 1137966"/>
                    <a:gd name="connsiteY4" fmla="*/ 83690 h 2304753"/>
                    <a:gd name="connsiteX5" fmla="*/ 0 w 1137966"/>
                    <a:gd name="connsiteY5" fmla="*/ 83690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0 w 1137966"/>
                    <a:gd name="connsiteY4" fmla="*/ 83690 h 2304753"/>
                    <a:gd name="connsiteX5" fmla="*/ 568983 w 1137966"/>
                    <a:gd name="connsiteY5" fmla="*/ 2304753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568983 w 1137966"/>
                    <a:gd name="connsiteY2" fmla="*/ 0 h 2304753"/>
                    <a:gd name="connsiteX3" fmla="*/ 0 w 1137966"/>
                    <a:gd name="connsiteY3" fmla="*/ 83690 h 2304753"/>
                    <a:gd name="connsiteX4" fmla="*/ 568983 w 1137966"/>
                    <a:gd name="connsiteY4" fmla="*/ 2304753 h 230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7966" h="2304753">
                      <a:moveTo>
                        <a:pt x="568983" y="2304753"/>
                      </a:moveTo>
                      <a:lnTo>
                        <a:pt x="1137966" y="83690"/>
                      </a:lnTo>
                      <a:lnTo>
                        <a:pt x="568983" y="0"/>
                      </a:lnTo>
                      <a:lnTo>
                        <a:pt x="0" y="83690"/>
                      </a:lnTo>
                      <a:lnTo>
                        <a:pt x="568983" y="2304753"/>
                      </a:lnTo>
                      <a:close/>
                    </a:path>
                  </a:pathLst>
                </a:custGeom>
                <a:pattFill prst="lgConfetti">
                  <a:fgClr>
                    <a:srgbClr val="006600"/>
                  </a:fgClr>
                  <a:bgClr>
                    <a:srgbClr val="003300"/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10" name="フリーフォーム: 図形 309">
                <a:extLst>
                  <a:ext uri="{FF2B5EF4-FFF2-40B4-BE49-F238E27FC236}">
                    <a16:creationId xmlns:a16="http://schemas.microsoft.com/office/drawing/2014/main" id="{A6A5E05C-52D9-4046-AAC7-67C4D744B0DC}"/>
                  </a:ext>
                </a:extLst>
              </p:cNvPr>
              <p:cNvSpPr/>
              <p:nvPr/>
            </p:nvSpPr>
            <p:spPr>
              <a:xfrm flipV="1">
                <a:off x="1105797" y="3181393"/>
                <a:ext cx="1201466" cy="2414095"/>
              </a:xfrm>
              <a:custGeom>
                <a:avLst/>
                <a:gdLst>
                  <a:gd name="connsiteX0" fmla="*/ 600733 w 1201466"/>
                  <a:gd name="connsiteY0" fmla="*/ 2414095 h 2414095"/>
                  <a:gd name="connsiteX1" fmla="*/ 795066 w 1201466"/>
                  <a:gd name="connsiteY1" fmla="*/ 1975669 h 2414095"/>
                  <a:gd name="connsiteX2" fmla="*/ 743674 w 1201466"/>
                  <a:gd name="connsiteY2" fmla="*/ 1971300 h 2414095"/>
                  <a:gd name="connsiteX3" fmla="*/ 864080 w 1201466"/>
                  <a:gd name="connsiteY3" fmla="*/ 1652972 h 2414095"/>
                  <a:gd name="connsiteX4" fmla="*/ 849437 w 1201466"/>
                  <a:gd name="connsiteY4" fmla="*/ 1651513 h 2414095"/>
                  <a:gd name="connsiteX5" fmla="*/ 960166 w 1201466"/>
                  <a:gd name="connsiteY5" fmla="*/ 1340883 h 2414095"/>
                  <a:gd name="connsiteX6" fmla="*/ 949010 w 1201466"/>
                  <a:gd name="connsiteY6" fmla="*/ 1339703 h 2414095"/>
                  <a:gd name="connsiteX7" fmla="*/ 1049066 w 1201466"/>
                  <a:gd name="connsiteY7" fmla="*/ 1047434 h 2414095"/>
                  <a:gd name="connsiteX8" fmla="*/ 1011703 w 1201466"/>
                  <a:gd name="connsiteY8" fmla="*/ 1043322 h 2414095"/>
                  <a:gd name="connsiteX9" fmla="*/ 1112566 w 1201466"/>
                  <a:gd name="connsiteY9" fmla="*/ 722823 h 2414095"/>
                  <a:gd name="connsiteX10" fmla="*/ 1071248 w 1201466"/>
                  <a:gd name="connsiteY10" fmla="*/ 717876 h 2414095"/>
                  <a:gd name="connsiteX11" fmla="*/ 1163366 w 1201466"/>
                  <a:gd name="connsiteY11" fmla="*/ 398493 h 2414095"/>
                  <a:gd name="connsiteX12" fmla="*/ 1119868 w 1201466"/>
                  <a:gd name="connsiteY12" fmla="*/ 392811 h 2414095"/>
                  <a:gd name="connsiteX13" fmla="*/ 1201466 w 1201466"/>
                  <a:gd name="connsiteY13" fmla="*/ 85304 h 2414095"/>
                  <a:gd name="connsiteX14" fmla="*/ 600733 w 1201466"/>
                  <a:gd name="connsiteY14" fmla="*/ 0 h 2414095"/>
                  <a:gd name="connsiteX15" fmla="*/ 0 w 1201466"/>
                  <a:gd name="connsiteY15" fmla="*/ 85304 h 2414095"/>
                  <a:gd name="connsiteX16" fmla="*/ 81598 w 1201466"/>
                  <a:gd name="connsiteY16" fmla="*/ 392811 h 2414095"/>
                  <a:gd name="connsiteX17" fmla="*/ 38100 w 1201466"/>
                  <a:gd name="connsiteY17" fmla="*/ 398493 h 2414095"/>
                  <a:gd name="connsiteX18" fmla="*/ 130218 w 1201466"/>
                  <a:gd name="connsiteY18" fmla="*/ 717876 h 2414095"/>
                  <a:gd name="connsiteX19" fmla="*/ 88900 w 1201466"/>
                  <a:gd name="connsiteY19" fmla="*/ 722823 h 2414095"/>
                  <a:gd name="connsiteX20" fmla="*/ 189763 w 1201466"/>
                  <a:gd name="connsiteY20" fmla="*/ 1043322 h 2414095"/>
                  <a:gd name="connsiteX21" fmla="*/ 152400 w 1201466"/>
                  <a:gd name="connsiteY21" fmla="*/ 1047434 h 2414095"/>
                  <a:gd name="connsiteX22" fmla="*/ 252457 w 1201466"/>
                  <a:gd name="connsiteY22" fmla="*/ 1339703 h 2414095"/>
                  <a:gd name="connsiteX23" fmla="*/ 241300 w 1201466"/>
                  <a:gd name="connsiteY23" fmla="*/ 1340883 h 2414095"/>
                  <a:gd name="connsiteX24" fmla="*/ 352030 w 1201466"/>
                  <a:gd name="connsiteY24" fmla="*/ 1651513 h 2414095"/>
                  <a:gd name="connsiteX25" fmla="*/ 337386 w 1201466"/>
                  <a:gd name="connsiteY25" fmla="*/ 1652972 h 2414095"/>
                  <a:gd name="connsiteX26" fmla="*/ 457793 w 1201466"/>
                  <a:gd name="connsiteY26" fmla="*/ 1971300 h 2414095"/>
                  <a:gd name="connsiteX27" fmla="*/ 406400 w 1201466"/>
                  <a:gd name="connsiteY27" fmla="*/ 1975669 h 24140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1201466" h="2414095">
                    <a:moveTo>
                      <a:pt x="600733" y="2414095"/>
                    </a:moveTo>
                    <a:lnTo>
                      <a:pt x="795066" y="1975669"/>
                    </a:lnTo>
                    <a:lnTo>
                      <a:pt x="743674" y="1971300"/>
                    </a:lnTo>
                    <a:lnTo>
                      <a:pt x="864080" y="1652972"/>
                    </a:lnTo>
                    <a:lnTo>
                      <a:pt x="849437" y="1651513"/>
                    </a:lnTo>
                    <a:lnTo>
                      <a:pt x="960166" y="1340883"/>
                    </a:lnTo>
                    <a:lnTo>
                      <a:pt x="949010" y="1339703"/>
                    </a:lnTo>
                    <a:lnTo>
                      <a:pt x="1049066" y="1047434"/>
                    </a:lnTo>
                    <a:lnTo>
                      <a:pt x="1011703" y="1043322"/>
                    </a:lnTo>
                    <a:lnTo>
                      <a:pt x="1112566" y="722823"/>
                    </a:lnTo>
                    <a:lnTo>
                      <a:pt x="1071248" y="717876"/>
                    </a:lnTo>
                    <a:lnTo>
                      <a:pt x="1163366" y="398493"/>
                    </a:lnTo>
                    <a:lnTo>
                      <a:pt x="1119868" y="392811"/>
                    </a:lnTo>
                    <a:lnTo>
                      <a:pt x="1201466" y="85304"/>
                    </a:lnTo>
                    <a:lnTo>
                      <a:pt x="600733" y="0"/>
                    </a:lnTo>
                    <a:lnTo>
                      <a:pt x="0" y="85304"/>
                    </a:lnTo>
                    <a:lnTo>
                      <a:pt x="81598" y="392811"/>
                    </a:lnTo>
                    <a:lnTo>
                      <a:pt x="38100" y="398493"/>
                    </a:lnTo>
                    <a:lnTo>
                      <a:pt x="130218" y="717876"/>
                    </a:lnTo>
                    <a:lnTo>
                      <a:pt x="88900" y="722823"/>
                    </a:lnTo>
                    <a:lnTo>
                      <a:pt x="189763" y="1043322"/>
                    </a:lnTo>
                    <a:lnTo>
                      <a:pt x="152400" y="1047434"/>
                    </a:lnTo>
                    <a:lnTo>
                      <a:pt x="252457" y="1339703"/>
                    </a:lnTo>
                    <a:lnTo>
                      <a:pt x="241300" y="1340883"/>
                    </a:lnTo>
                    <a:lnTo>
                      <a:pt x="352030" y="1651513"/>
                    </a:lnTo>
                    <a:lnTo>
                      <a:pt x="337386" y="1652972"/>
                    </a:lnTo>
                    <a:lnTo>
                      <a:pt x="457793" y="1971300"/>
                    </a:lnTo>
                    <a:lnTo>
                      <a:pt x="406400" y="1975669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tx1">
                      <a:alpha val="80000"/>
                    </a:schemeClr>
                  </a:gs>
                  <a:gs pos="100000">
                    <a:schemeClr val="tx1">
                      <a:alpha val="0"/>
                    </a:schemeClr>
                  </a:gs>
                </a:gsLst>
                <a:lin ang="162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11" name="グループ化 310">
                <a:extLst>
                  <a:ext uri="{FF2B5EF4-FFF2-40B4-BE49-F238E27FC236}">
                    <a16:creationId xmlns:a16="http://schemas.microsoft.com/office/drawing/2014/main" id="{D07D249B-A325-4E05-8DF7-1D2E6B1D5638}"/>
                  </a:ext>
                </a:extLst>
              </p:cNvPr>
              <p:cNvGrpSpPr/>
              <p:nvPr/>
            </p:nvGrpSpPr>
            <p:grpSpPr>
              <a:xfrm>
                <a:off x="1403285" y="3181392"/>
                <a:ext cx="606490" cy="2460582"/>
                <a:chOff x="1403285" y="3181392"/>
                <a:chExt cx="606490" cy="2460582"/>
              </a:xfrm>
            </p:grpSpPr>
            <p:sp>
              <p:nvSpPr>
                <p:cNvPr id="312" name="フリーフォーム: 図形 311">
                  <a:extLst>
                    <a:ext uri="{FF2B5EF4-FFF2-40B4-BE49-F238E27FC236}">
                      <a16:creationId xmlns:a16="http://schemas.microsoft.com/office/drawing/2014/main" id="{205D3853-6E26-454F-AC3C-1D86E89CA36E}"/>
                    </a:ext>
                  </a:extLst>
                </p:cNvPr>
                <p:cNvSpPr/>
                <p:nvPr/>
              </p:nvSpPr>
              <p:spPr>
                <a:xfrm flipV="1">
                  <a:off x="1403285" y="3246285"/>
                  <a:ext cx="606490" cy="2395689"/>
                </a:xfrm>
                <a:custGeom>
                  <a:avLst/>
                  <a:gdLst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392443 w 1137966"/>
                    <a:gd name="connsiteY4" fmla="*/ 83690 h 2304753"/>
                    <a:gd name="connsiteX5" fmla="*/ 0 w 1137966"/>
                    <a:gd name="connsiteY5" fmla="*/ 83690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0 w 1137966"/>
                    <a:gd name="connsiteY4" fmla="*/ 83690 h 2304753"/>
                    <a:gd name="connsiteX5" fmla="*/ 568983 w 1137966"/>
                    <a:gd name="connsiteY5" fmla="*/ 2304753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568983 w 1137966"/>
                    <a:gd name="connsiteY2" fmla="*/ 0 h 2304753"/>
                    <a:gd name="connsiteX3" fmla="*/ 0 w 1137966"/>
                    <a:gd name="connsiteY3" fmla="*/ 83690 h 2304753"/>
                    <a:gd name="connsiteX4" fmla="*/ 568983 w 1137966"/>
                    <a:gd name="connsiteY4" fmla="*/ 2304753 h 230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7966" h="2304753">
                      <a:moveTo>
                        <a:pt x="568983" y="2304753"/>
                      </a:moveTo>
                      <a:lnTo>
                        <a:pt x="1137966" y="83690"/>
                      </a:lnTo>
                      <a:lnTo>
                        <a:pt x="568983" y="0"/>
                      </a:lnTo>
                      <a:lnTo>
                        <a:pt x="0" y="83690"/>
                      </a:lnTo>
                      <a:lnTo>
                        <a:pt x="568983" y="2304753"/>
                      </a:lnTo>
                      <a:close/>
                    </a:path>
                  </a:pathLst>
                </a:custGeom>
                <a:pattFill prst="lgConfetti">
                  <a:fgClr>
                    <a:srgbClr val="006600"/>
                  </a:fgClr>
                  <a:bgClr>
                    <a:srgbClr val="003300"/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3" name="フリーフォーム: 図形 312">
                  <a:extLst>
                    <a:ext uri="{FF2B5EF4-FFF2-40B4-BE49-F238E27FC236}">
                      <a16:creationId xmlns:a16="http://schemas.microsoft.com/office/drawing/2014/main" id="{F05DC500-A7CA-418E-B71F-0C7AD4175C96}"/>
                    </a:ext>
                  </a:extLst>
                </p:cNvPr>
                <p:cNvSpPr/>
                <p:nvPr/>
              </p:nvSpPr>
              <p:spPr>
                <a:xfrm flipV="1">
                  <a:off x="1422518" y="3246283"/>
                  <a:ext cx="568024" cy="2064269"/>
                </a:xfrm>
                <a:custGeom>
                  <a:avLst/>
                  <a:gdLst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392443 w 1137966"/>
                    <a:gd name="connsiteY4" fmla="*/ 83690 h 2304753"/>
                    <a:gd name="connsiteX5" fmla="*/ 0 w 1137966"/>
                    <a:gd name="connsiteY5" fmla="*/ 83690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0 w 1137966"/>
                    <a:gd name="connsiteY4" fmla="*/ 83690 h 2304753"/>
                    <a:gd name="connsiteX5" fmla="*/ 568983 w 1137966"/>
                    <a:gd name="connsiteY5" fmla="*/ 2304753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568983 w 1137966"/>
                    <a:gd name="connsiteY2" fmla="*/ 0 h 2304753"/>
                    <a:gd name="connsiteX3" fmla="*/ 0 w 1137966"/>
                    <a:gd name="connsiteY3" fmla="*/ 83690 h 2304753"/>
                    <a:gd name="connsiteX4" fmla="*/ 568983 w 1137966"/>
                    <a:gd name="connsiteY4" fmla="*/ 2304753 h 230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7966" h="2304753">
                      <a:moveTo>
                        <a:pt x="568983" y="2304753"/>
                      </a:moveTo>
                      <a:lnTo>
                        <a:pt x="1137966" y="83690"/>
                      </a:lnTo>
                      <a:lnTo>
                        <a:pt x="568983" y="0"/>
                      </a:lnTo>
                      <a:lnTo>
                        <a:pt x="0" y="83690"/>
                      </a:lnTo>
                      <a:lnTo>
                        <a:pt x="568983" y="2304753"/>
                      </a:lnTo>
                      <a:close/>
                    </a:path>
                  </a:pathLst>
                </a:custGeom>
                <a:pattFill prst="lgConfetti">
                  <a:fgClr>
                    <a:srgbClr val="006600"/>
                  </a:fgClr>
                  <a:bgClr>
                    <a:srgbClr val="003300"/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4" name="フリーフォーム: 図形 313">
                  <a:extLst>
                    <a:ext uri="{FF2B5EF4-FFF2-40B4-BE49-F238E27FC236}">
                      <a16:creationId xmlns:a16="http://schemas.microsoft.com/office/drawing/2014/main" id="{54D4B171-E364-4A63-B041-CE3746F60C7A}"/>
                    </a:ext>
                  </a:extLst>
                </p:cNvPr>
                <p:cNvSpPr/>
                <p:nvPr/>
              </p:nvSpPr>
              <p:spPr>
                <a:xfrm flipV="1">
                  <a:off x="1448161" y="3246284"/>
                  <a:ext cx="516738" cy="1721060"/>
                </a:xfrm>
                <a:custGeom>
                  <a:avLst/>
                  <a:gdLst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392443 w 1137966"/>
                    <a:gd name="connsiteY4" fmla="*/ 83690 h 2304753"/>
                    <a:gd name="connsiteX5" fmla="*/ 0 w 1137966"/>
                    <a:gd name="connsiteY5" fmla="*/ 83690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0 w 1137966"/>
                    <a:gd name="connsiteY4" fmla="*/ 83690 h 2304753"/>
                    <a:gd name="connsiteX5" fmla="*/ 568983 w 1137966"/>
                    <a:gd name="connsiteY5" fmla="*/ 2304753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568983 w 1137966"/>
                    <a:gd name="connsiteY2" fmla="*/ 0 h 2304753"/>
                    <a:gd name="connsiteX3" fmla="*/ 0 w 1137966"/>
                    <a:gd name="connsiteY3" fmla="*/ 83690 h 2304753"/>
                    <a:gd name="connsiteX4" fmla="*/ 568983 w 1137966"/>
                    <a:gd name="connsiteY4" fmla="*/ 2304753 h 230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7966" h="2304753">
                      <a:moveTo>
                        <a:pt x="568983" y="2304753"/>
                      </a:moveTo>
                      <a:lnTo>
                        <a:pt x="1137966" y="83690"/>
                      </a:lnTo>
                      <a:lnTo>
                        <a:pt x="568983" y="0"/>
                      </a:lnTo>
                      <a:lnTo>
                        <a:pt x="0" y="83690"/>
                      </a:lnTo>
                      <a:lnTo>
                        <a:pt x="568983" y="2304753"/>
                      </a:lnTo>
                      <a:close/>
                    </a:path>
                  </a:pathLst>
                </a:custGeom>
                <a:pattFill prst="lgConfetti">
                  <a:fgClr>
                    <a:srgbClr val="006600"/>
                  </a:fgClr>
                  <a:bgClr>
                    <a:srgbClr val="003300"/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5" name="フリーフォーム: 図形 314">
                  <a:extLst>
                    <a:ext uri="{FF2B5EF4-FFF2-40B4-BE49-F238E27FC236}">
                      <a16:creationId xmlns:a16="http://schemas.microsoft.com/office/drawing/2014/main" id="{AD137F66-4610-4EDE-8B8A-B8A0424A0933}"/>
                    </a:ext>
                  </a:extLst>
                </p:cNvPr>
                <p:cNvSpPr/>
                <p:nvPr/>
              </p:nvSpPr>
              <p:spPr>
                <a:xfrm flipV="1">
                  <a:off x="1480215" y="3238453"/>
                  <a:ext cx="452630" cy="1385836"/>
                </a:xfrm>
                <a:custGeom>
                  <a:avLst/>
                  <a:gdLst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392443 w 1137966"/>
                    <a:gd name="connsiteY4" fmla="*/ 83690 h 2304753"/>
                    <a:gd name="connsiteX5" fmla="*/ 0 w 1137966"/>
                    <a:gd name="connsiteY5" fmla="*/ 83690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0 w 1137966"/>
                    <a:gd name="connsiteY4" fmla="*/ 83690 h 2304753"/>
                    <a:gd name="connsiteX5" fmla="*/ 568983 w 1137966"/>
                    <a:gd name="connsiteY5" fmla="*/ 2304753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568983 w 1137966"/>
                    <a:gd name="connsiteY2" fmla="*/ 0 h 2304753"/>
                    <a:gd name="connsiteX3" fmla="*/ 0 w 1137966"/>
                    <a:gd name="connsiteY3" fmla="*/ 83690 h 2304753"/>
                    <a:gd name="connsiteX4" fmla="*/ 568983 w 1137966"/>
                    <a:gd name="connsiteY4" fmla="*/ 2304753 h 230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7966" h="2304753">
                      <a:moveTo>
                        <a:pt x="568983" y="2304753"/>
                      </a:moveTo>
                      <a:lnTo>
                        <a:pt x="1137966" y="83690"/>
                      </a:lnTo>
                      <a:lnTo>
                        <a:pt x="568983" y="0"/>
                      </a:lnTo>
                      <a:lnTo>
                        <a:pt x="0" y="83690"/>
                      </a:lnTo>
                      <a:lnTo>
                        <a:pt x="568983" y="2304753"/>
                      </a:lnTo>
                      <a:close/>
                    </a:path>
                  </a:pathLst>
                </a:custGeom>
                <a:pattFill prst="lgConfetti">
                  <a:fgClr>
                    <a:srgbClr val="006600"/>
                  </a:fgClr>
                  <a:bgClr>
                    <a:srgbClr val="003300"/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6" name="フリーフォーム: 図形 315">
                  <a:extLst>
                    <a:ext uri="{FF2B5EF4-FFF2-40B4-BE49-F238E27FC236}">
                      <a16:creationId xmlns:a16="http://schemas.microsoft.com/office/drawing/2014/main" id="{520C263F-D447-4147-BCBE-EA9687471E49}"/>
                    </a:ext>
                  </a:extLst>
                </p:cNvPr>
                <p:cNvSpPr/>
                <p:nvPr/>
              </p:nvSpPr>
              <p:spPr>
                <a:xfrm flipV="1">
                  <a:off x="1525091" y="3246282"/>
                  <a:ext cx="362878" cy="1067021"/>
                </a:xfrm>
                <a:custGeom>
                  <a:avLst/>
                  <a:gdLst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392443 w 1137966"/>
                    <a:gd name="connsiteY4" fmla="*/ 83690 h 2304753"/>
                    <a:gd name="connsiteX5" fmla="*/ 0 w 1137966"/>
                    <a:gd name="connsiteY5" fmla="*/ 83690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0 w 1137966"/>
                    <a:gd name="connsiteY4" fmla="*/ 83690 h 2304753"/>
                    <a:gd name="connsiteX5" fmla="*/ 568983 w 1137966"/>
                    <a:gd name="connsiteY5" fmla="*/ 2304753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568983 w 1137966"/>
                    <a:gd name="connsiteY2" fmla="*/ 0 h 2304753"/>
                    <a:gd name="connsiteX3" fmla="*/ 0 w 1137966"/>
                    <a:gd name="connsiteY3" fmla="*/ 83690 h 2304753"/>
                    <a:gd name="connsiteX4" fmla="*/ 568983 w 1137966"/>
                    <a:gd name="connsiteY4" fmla="*/ 2304753 h 230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7966" h="2304753">
                      <a:moveTo>
                        <a:pt x="568983" y="2304753"/>
                      </a:moveTo>
                      <a:lnTo>
                        <a:pt x="1137966" y="83690"/>
                      </a:lnTo>
                      <a:lnTo>
                        <a:pt x="568983" y="0"/>
                      </a:lnTo>
                      <a:lnTo>
                        <a:pt x="0" y="83690"/>
                      </a:lnTo>
                      <a:lnTo>
                        <a:pt x="568983" y="2304753"/>
                      </a:lnTo>
                      <a:close/>
                    </a:path>
                  </a:pathLst>
                </a:custGeom>
                <a:pattFill prst="lgConfetti">
                  <a:fgClr>
                    <a:srgbClr val="006600"/>
                  </a:fgClr>
                  <a:bgClr>
                    <a:srgbClr val="003300"/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7" name="フリーフォーム: 図形 316">
                  <a:extLst>
                    <a:ext uri="{FF2B5EF4-FFF2-40B4-BE49-F238E27FC236}">
                      <a16:creationId xmlns:a16="http://schemas.microsoft.com/office/drawing/2014/main" id="{D4DDC07D-5B5B-41C8-8BAC-35C634A45943}"/>
                    </a:ext>
                  </a:extLst>
                </p:cNvPr>
                <p:cNvSpPr/>
                <p:nvPr/>
              </p:nvSpPr>
              <p:spPr>
                <a:xfrm flipV="1">
                  <a:off x="1573595" y="3246286"/>
                  <a:ext cx="265870" cy="736760"/>
                </a:xfrm>
                <a:custGeom>
                  <a:avLst/>
                  <a:gdLst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392443 w 1137966"/>
                    <a:gd name="connsiteY4" fmla="*/ 83690 h 2304753"/>
                    <a:gd name="connsiteX5" fmla="*/ 0 w 1137966"/>
                    <a:gd name="connsiteY5" fmla="*/ 83690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0 w 1137966"/>
                    <a:gd name="connsiteY4" fmla="*/ 83690 h 2304753"/>
                    <a:gd name="connsiteX5" fmla="*/ 568983 w 1137966"/>
                    <a:gd name="connsiteY5" fmla="*/ 2304753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568983 w 1137966"/>
                    <a:gd name="connsiteY2" fmla="*/ 0 h 2304753"/>
                    <a:gd name="connsiteX3" fmla="*/ 0 w 1137966"/>
                    <a:gd name="connsiteY3" fmla="*/ 83690 h 2304753"/>
                    <a:gd name="connsiteX4" fmla="*/ 568983 w 1137966"/>
                    <a:gd name="connsiteY4" fmla="*/ 2304753 h 230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7966" h="2304753">
                      <a:moveTo>
                        <a:pt x="568983" y="2304753"/>
                      </a:moveTo>
                      <a:lnTo>
                        <a:pt x="1137966" y="83690"/>
                      </a:lnTo>
                      <a:lnTo>
                        <a:pt x="568983" y="0"/>
                      </a:lnTo>
                      <a:lnTo>
                        <a:pt x="0" y="83690"/>
                      </a:lnTo>
                      <a:lnTo>
                        <a:pt x="568983" y="2304753"/>
                      </a:lnTo>
                      <a:close/>
                    </a:path>
                  </a:pathLst>
                </a:custGeom>
                <a:pattFill prst="lgConfetti">
                  <a:fgClr>
                    <a:srgbClr val="006600"/>
                  </a:fgClr>
                  <a:bgClr>
                    <a:srgbClr val="003300"/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8" name="フリーフォーム: 図形 317">
                  <a:extLst>
                    <a:ext uri="{FF2B5EF4-FFF2-40B4-BE49-F238E27FC236}">
                      <a16:creationId xmlns:a16="http://schemas.microsoft.com/office/drawing/2014/main" id="{21695218-A622-4029-B770-0E1A74F06153}"/>
                    </a:ext>
                  </a:extLst>
                </p:cNvPr>
                <p:cNvSpPr/>
                <p:nvPr/>
              </p:nvSpPr>
              <p:spPr>
                <a:xfrm flipV="1">
                  <a:off x="1608432" y="3181392"/>
                  <a:ext cx="196196" cy="463949"/>
                </a:xfrm>
                <a:custGeom>
                  <a:avLst/>
                  <a:gdLst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392443 w 1137966"/>
                    <a:gd name="connsiteY4" fmla="*/ 83690 h 2304753"/>
                    <a:gd name="connsiteX5" fmla="*/ 0 w 1137966"/>
                    <a:gd name="connsiteY5" fmla="*/ 83690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0 w 1137966"/>
                    <a:gd name="connsiteY4" fmla="*/ 83690 h 2304753"/>
                    <a:gd name="connsiteX5" fmla="*/ 568983 w 1137966"/>
                    <a:gd name="connsiteY5" fmla="*/ 2304753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568983 w 1137966"/>
                    <a:gd name="connsiteY2" fmla="*/ 0 h 2304753"/>
                    <a:gd name="connsiteX3" fmla="*/ 0 w 1137966"/>
                    <a:gd name="connsiteY3" fmla="*/ 83690 h 2304753"/>
                    <a:gd name="connsiteX4" fmla="*/ 568983 w 1137966"/>
                    <a:gd name="connsiteY4" fmla="*/ 2304753 h 230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7966" h="2304753">
                      <a:moveTo>
                        <a:pt x="568983" y="2304753"/>
                      </a:moveTo>
                      <a:lnTo>
                        <a:pt x="1137966" y="83690"/>
                      </a:lnTo>
                      <a:lnTo>
                        <a:pt x="568983" y="0"/>
                      </a:lnTo>
                      <a:lnTo>
                        <a:pt x="0" y="83690"/>
                      </a:lnTo>
                      <a:lnTo>
                        <a:pt x="568983" y="2304753"/>
                      </a:lnTo>
                      <a:close/>
                    </a:path>
                  </a:pathLst>
                </a:custGeom>
                <a:pattFill prst="lgConfetti">
                  <a:fgClr>
                    <a:srgbClr val="006600"/>
                  </a:fgClr>
                  <a:bgClr>
                    <a:srgbClr val="003300"/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270" name="グループ化 269">
              <a:extLst>
                <a:ext uri="{FF2B5EF4-FFF2-40B4-BE49-F238E27FC236}">
                  <a16:creationId xmlns:a16="http://schemas.microsoft.com/office/drawing/2014/main" id="{65D33527-005B-4B79-929A-8D328F8091BB}"/>
                </a:ext>
              </a:extLst>
            </p:cNvPr>
            <p:cNvGrpSpPr/>
            <p:nvPr/>
          </p:nvGrpSpPr>
          <p:grpSpPr>
            <a:xfrm>
              <a:off x="5262144" y="1098154"/>
              <a:ext cx="868026" cy="2365797"/>
              <a:chOff x="1105797" y="3181392"/>
              <a:chExt cx="1201466" cy="3274587"/>
            </a:xfrm>
          </p:grpSpPr>
          <p:sp>
            <p:nvSpPr>
              <p:cNvPr id="290" name="台形 289">
                <a:extLst>
                  <a:ext uri="{FF2B5EF4-FFF2-40B4-BE49-F238E27FC236}">
                    <a16:creationId xmlns:a16="http://schemas.microsoft.com/office/drawing/2014/main" id="{8C4C8676-029C-4316-A5A1-9A75A4999CB9}"/>
                  </a:ext>
                </a:extLst>
              </p:cNvPr>
              <p:cNvSpPr/>
              <p:nvPr/>
            </p:nvSpPr>
            <p:spPr>
              <a:xfrm>
                <a:off x="1557399" y="4552416"/>
                <a:ext cx="298262" cy="1903563"/>
              </a:xfrm>
              <a:prstGeom prst="trapezoid">
                <a:avLst/>
              </a:prstGeom>
              <a:gradFill flip="none" rotWithShape="1">
                <a:gsLst>
                  <a:gs pos="0">
                    <a:srgbClr val="663300"/>
                  </a:gs>
                  <a:gs pos="100000">
                    <a:srgbClr val="663300"/>
                  </a:gs>
                  <a:gs pos="50000">
                    <a:schemeClr val="accent2">
                      <a:lumMod val="75000"/>
                    </a:schemeClr>
                  </a:gs>
                </a:gsLst>
                <a:lin ang="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91" name="グループ化 290">
                <a:extLst>
                  <a:ext uri="{FF2B5EF4-FFF2-40B4-BE49-F238E27FC236}">
                    <a16:creationId xmlns:a16="http://schemas.microsoft.com/office/drawing/2014/main" id="{6D57C15F-3B81-445D-8B49-B473346056B8}"/>
                  </a:ext>
                </a:extLst>
              </p:cNvPr>
              <p:cNvGrpSpPr/>
              <p:nvPr/>
            </p:nvGrpSpPr>
            <p:grpSpPr>
              <a:xfrm>
                <a:off x="1105797" y="3181393"/>
                <a:ext cx="1201466" cy="2414095"/>
                <a:chOff x="1105797" y="3181393"/>
                <a:chExt cx="1201466" cy="2414095"/>
              </a:xfrm>
            </p:grpSpPr>
            <p:sp>
              <p:nvSpPr>
                <p:cNvPr id="301" name="フリーフォーム: 図形 300">
                  <a:extLst>
                    <a:ext uri="{FF2B5EF4-FFF2-40B4-BE49-F238E27FC236}">
                      <a16:creationId xmlns:a16="http://schemas.microsoft.com/office/drawing/2014/main" id="{6BC04CB1-F68C-4BAC-896F-DECB0AB144F1}"/>
                    </a:ext>
                  </a:extLst>
                </p:cNvPr>
                <p:cNvSpPr/>
                <p:nvPr/>
              </p:nvSpPr>
              <p:spPr>
                <a:xfrm flipV="1">
                  <a:off x="1105797" y="3246286"/>
                  <a:ext cx="1201466" cy="2349202"/>
                </a:xfrm>
                <a:custGeom>
                  <a:avLst/>
                  <a:gdLst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392443 w 1137966"/>
                    <a:gd name="connsiteY4" fmla="*/ 83690 h 2304753"/>
                    <a:gd name="connsiteX5" fmla="*/ 0 w 1137966"/>
                    <a:gd name="connsiteY5" fmla="*/ 83690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0 w 1137966"/>
                    <a:gd name="connsiteY4" fmla="*/ 83690 h 2304753"/>
                    <a:gd name="connsiteX5" fmla="*/ 568983 w 1137966"/>
                    <a:gd name="connsiteY5" fmla="*/ 2304753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568983 w 1137966"/>
                    <a:gd name="connsiteY2" fmla="*/ 0 h 2304753"/>
                    <a:gd name="connsiteX3" fmla="*/ 0 w 1137966"/>
                    <a:gd name="connsiteY3" fmla="*/ 83690 h 2304753"/>
                    <a:gd name="connsiteX4" fmla="*/ 568983 w 1137966"/>
                    <a:gd name="connsiteY4" fmla="*/ 2304753 h 230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7966" h="2304753">
                      <a:moveTo>
                        <a:pt x="568983" y="2304753"/>
                      </a:moveTo>
                      <a:lnTo>
                        <a:pt x="1137966" y="83690"/>
                      </a:lnTo>
                      <a:lnTo>
                        <a:pt x="568983" y="0"/>
                      </a:lnTo>
                      <a:lnTo>
                        <a:pt x="0" y="83690"/>
                      </a:lnTo>
                      <a:lnTo>
                        <a:pt x="568983" y="2304753"/>
                      </a:lnTo>
                      <a:close/>
                    </a:path>
                  </a:pathLst>
                </a:custGeom>
                <a:pattFill prst="lgConfetti">
                  <a:fgClr>
                    <a:srgbClr val="006600"/>
                  </a:fgClr>
                  <a:bgClr>
                    <a:srgbClr val="003300"/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2" name="フリーフォーム: 図形 301">
                  <a:extLst>
                    <a:ext uri="{FF2B5EF4-FFF2-40B4-BE49-F238E27FC236}">
                      <a16:creationId xmlns:a16="http://schemas.microsoft.com/office/drawing/2014/main" id="{AFC08BAD-2B8E-4DA0-840D-0B274D9395DD}"/>
                    </a:ext>
                  </a:extLst>
                </p:cNvPr>
                <p:cNvSpPr/>
                <p:nvPr/>
              </p:nvSpPr>
              <p:spPr>
                <a:xfrm flipV="1">
                  <a:off x="1143897" y="3246285"/>
                  <a:ext cx="1125266" cy="2024213"/>
                </a:xfrm>
                <a:custGeom>
                  <a:avLst/>
                  <a:gdLst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392443 w 1137966"/>
                    <a:gd name="connsiteY4" fmla="*/ 83690 h 2304753"/>
                    <a:gd name="connsiteX5" fmla="*/ 0 w 1137966"/>
                    <a:gd name="connsiteY5" fmla="*/ 83690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0 w 1137966"/>
                    <a:gd name="connsiteY4" fmla="*/ 83690 h 2304753"/>
                    <a:gd name="connsiteX5" fmla="*/ 568983 w 1137966"/>
                    <a:gd name="connsiteY5" fmla="*/ 2304753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568983 w 1137966"/>
                    <a:gd name="connsiteY2" fmla="*/ 0 h 2304753"/>
                    <a:gd name="connsiteX3" fmla="*/ 0 w 1137966"/>
                    <a:gd name="connsiteY3" fmla="*/ 83690 h 2304753"/>
                    <a:gd name="connsiteX4" fmla="*/ 568983 w 1137966"/>
                    <a:gd name="connsiteY4" fmla="*/ 2304753 h 230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7966" h="2304753">
                      <a:moveTo>
                        <a:pt x="568983" y="2304753"/>
                      </a:moveTo>
                      <a:lnTo>
                        <a:pt x="1137966" y="83690"/>
                      </a:lnTo>
                      <a:lnTo>
                        <a:pt x="568983" y="0"/>
                      </a:lnTo>
                      <a:lnTo>
                        <a:pt x="0" y="83690"/>
                      </a:lnTo>
                      <a:lnTo>
                        <a:pt x="568983" y="2304753"/>
                      </a:lnTo>
                      <a:close/>
                    </a:path>
                  </a:pathLst>
                </a:custGeom>
                <a:pattFill prst="lgConfetti">
                  <a:fgClr>
                    <a:srgbClr val="006600"/>
                  </a:fgClr>
                  <a:bgClr>
                    <a:srgbClr val="003300"/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3" name="フリーフォーム: 図形 302">
                  <a:extLst>
                    <a:ext uri="{FF2B5EF4-FFF2-40B4-BE49-F238E27FC236}">
                      <a16:creationId xmlns:a16="http://schemas.microsoft.com/office/drawing/2014/main" id="{1C9D4DE6-250C-4E35-8714-2F1234D83B8D}"/>
                    </a:ext>
                  </a:extLst>
                </p:cNvPr>
                <p:cNvSpPr/>
                <p:nvPr/>
              </p:nvSpPr>
              <p:spPr>
                <a:xfrm flipV="1">
                  <a:off x="1194697" y="3246284"/>
                  <a:ext cx="1023666" cy="1687664"/>
                </a:xfrm>
                <a:custGeom>
                  <a:avLst/>
                  <a:gdLst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392443 w 1137966"/>
                    <a:gd name="connsiteY4" fmla="*/ 83690 h 2304753"/>
                    <a:gd name="connsiteX5" fmla="*/ 0 w 1137966"/>
                    <a:gd name="connsiteY5" fmla="*/ 83690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0 w 1137966"/>
                    <a:gd name="connsiteY4" fmla="*/ 83690 h 2304753"/>
                    <a:gd name="connsiteX5" fmla="*/ 568983 w 1137966"/>
                    <a:gd name="connsiteY5" fmla="*/ 2304753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568983 w 1137966"/>
                    <a:gd name="connsiteY2" fmla="*/ 0 h 2304753"/>
                    <a:gd name="connsiteX3" fmla="*/ 0 w 1137966"/>
                    <a:gd name="connsiteY3" fmla="*/ 83690 h 2304753"/>
                    <a:gd name="connsiteX4" fmla="*/ 568983 w 1137966"/>
                    <a:gd name="connsiteY4" fmla="*/ 2304753 h 230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7966" h="2304753">
                      <a:moveTo>
                        <a:pt x="568983" y="2304753"/>
                      </a:moveTo>
                      <a:lnTo>
                        <a:pt x="1137966" y="83690"/>
                      </a:lnTo>
                      <a:lnTo>
                        <a:pt x="568983" y="0"/>
                      </a:lnTo>
                      <a:lnTo>
                        <a:pt x="0" y="83690"/>
                      </a:lnTo>
                      <a:lnTo>
                        <a:pt x="568983" y="2304753"/>
                      </a:lnTo>
                      <a:close/>
                    </a:path>
                  </a:pathLst>
                </a:custGeom>
                <a:pattFill prst="lgConfetti">
                  <a:fgClr>
                    <a:srgbClr val="006600"/>
                  </a:fgClr>
                  <a:bgClr>
                    <a:srgbClr val="003300"/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4" name="フリーフォーム: 図形 303">
                  <a:extLst>
                    <a:ext uri="{FF2B5EF4-FFF2-40B4-BE49-F238E27FC236}">
                      <a16:creationId xmlns:a16="http://schemas.microsoft.com/office/drawing/2014/main" id="{E43BEFB9-8F0B-4E80-939B-CB6CD664235B}"/>
                    </a:ext>
                  </a:extLst>
                </p:cNvPr>
                <p:cNvSpPr/>
                <p:nvPr/>
              </p:nvSpPr>
              <p:spPr>
                <a:xfrm flipV="1">
                  <a:off x="1258197" y="3238455"/>
                  <a:ext cx="896666" cy="1358945"/>
                </a:xfrm>
                <a:custGeom>
                  <a:avLst/>
                  <a:gdLst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392443 w 1137966"/>
                    <a:gd name="connsiteY4" fmla="*/ 83690 h 2304753"/>
                    <a:gd name="connsiteX5" fmla="*/ 0 w 1137966"/>
                    <a:gd name="connsiteY5" fmla="*/ 83690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0 w 1137966"/>
                    <a:gd name="connsiteY4" fmla="*/ 83690 h 2304753"/>
                    <a:gd name="connsiteX5" fmla="*/ 568983 w 1137966"/>
                    <a:gd name="connsiteY5" fmla="*/ 2304753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568983 w 1137966"/>
                    <a:gd name="connsiteY2" fmla="*/ 0 h 2304753"/>
                    <a:gd name="connsiteX3" fmla="*/ 0 w 1137966"/>
                    <a:gd name="connsiteY3" fmla="*/ 83690 h 2304753"/>
                    <a:gd name="connsiteX4" fmla="*/ 568983 w 1137966"/>
                    <a:gd name="connsiteY4" fmla="*/ 2304753 h 230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7966" h="2304753">
                      <a:moveTo>
                        <a:pt x="568983" y="2304753"/>
                      </a:moveTo>
                      <a:lnTo>
                        <a:pt x="1137966" y="83690"/>
                      </a:lnTo>
                      <a:lnTo>
                        <a:pt x="568983" y="0"/>
                      </a:lnTo>
                      <a:lnTo>
                        <a:pt x="0" y="83690"/>
                      </a:lnTo>
                      <a:lnTo>
                        <a:pt x="568983" y="2304753"/>
                      </a:lnTo>
                      <a:close/>
                    </a:path>
                  </a:pathLst>
                </a:custGeom>
                <a:pattFill prst="lgConfetti">
                  <a:fgClr>
                    <a:srgbClr val="006600"/>
                  </a:fgClr>
                  <a:bgClr>
                    <a:srgbClr val="003300"/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5" name="フリーフォーム: 図形 304">
                  <a:extLst>
                    <a:ext uri="{FF2B5EF4-FFF2-40B4-BE49-F238E27FC236}">
                      <a16:creationId xmlns:a16="http://schemas.microsoft.com/office/drawing/2014/main" id="{63B26B84-DBF5-4536-BBDB-E5FBBAE43A6E}"/>
                    </a:ext>
                  </a:extLst>
                </p:cNvPr>
                <p:cNvSpPr/>
                <p:nvPr/>
              </p:nvSpPr>
              <p:spPr>
                <a:xfrm flipV="1">
                  <a:off x="1347097" y="3246283"/>
                  <a:ext cx="718866" cy="1046316"/>
                </a:xfrm>
                <a:custGeom>
                  <a:avLst/>
                  <a:gdLst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392443 w 1137966"/>
                    <a:gd name="connsiteY4" fmla="*/ 83690 h 2304753"/>
                    <a:gd name="connsiteX5" fmla="*/ 0 w 1137966"/>
                    <a:gd name="connsiteY5" fmla="*/ 83690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0 w 1137966"/>
                    <a:gd name="connsiteY4" fmla="*/ 83690 h 2304753"/>
                    <a:gd name="connsiteX5" fmla="*/ 568983 w 1137966"/>
                    <a:gd name="connsiteY5" fmla="*/ 2304753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568983 w 1137966"/>
                    <a:gd name="connsiteY2" fmla="*/ 0 h 2304753"/>
                    <a:gd name="connsiteX3" fmla="*/ 0 w 1137966"/>
                    <a:gd name="connsiteY3" fmla="*/ 83690 h 2304753"/>
                    <a:gd name="connsiteX4" fmla="*/ 568983 w 1137966"/>
                    <a:gd name="connsiteY4" fmla="*/ 2304753 h 230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7966" h="2304753">
                      <a:moveTo>
                        <a:pt x="568983" y="2304753"/>
                      </a:moveTo>
                      <a:lnTo>
                        <a:pt x="1137966" y="83690"/>
                      </a:lnTo>
                      <a:lnTo>
                        <a:pt x="568983" y="0"/>
                      </a:lnTo>
                      <a:lnTo>
                        <a:pt x="0" y="83690"/>
                      </a:lnTo>
                      <a:lnTo>
                        <a:pt x="568983" y="2304753"/>
                      </a:lnTo>
                      <a:close/>
                    </a:path>
                  </a:pathLst>
                </a:custGeom>
                <a:pattFill prst="lgConfetti">
                  <a:fgClr>
                    <a:srgbClr val="006600"/>
                  </a:fgClr>
                  <a:bgClr>
                    <a:srgbClr val="003300"/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6" name="フリーフォーム: 図形 305">
                  <a:extLst>
                    <a:ext uri="{FF2B5EF4-FFF2-40B4-BE49-F238E27FC236}">
                      <a16:creationId xmlns:a16="http://schemas.microsoft.com/office/drawing/2014/main" id="{437F9404-9DBB-445C-82DB-30ADA5E5EB6F}"/>
                    </a:ext>
                  </a:extLst>
                </p:cNvPr>
                <p:cNvSpPr/>
                <p:nvPr/>
              </p:nvSpPr>
              <p:spPr>
                <a:xfrm flipV="1">
                  <a:off x="1443183" y="3246286"/>
                  <a:ext cx="526694" cy="722464"/>
                </a:xfrm>
                <a:custGeom>
                  <a:avLst/>
                  <a:gdLst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392443 w 1137966"/>
                    <a:gd name="connsiteY4" fmla="*/ 83690 h 2304753"/>
                    <a:gd name="connsiteX5" fmla="*/ 0 w 1137966"/>
                    <a:gd name="connsiteY5" fmla="*/ 83690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0 w 1137966"/>
                    <a:gd name="connsiteY4" fmla="*/ 83690 h 2304753"/>
                    <a:gd name="connsiteX5" fmla="*/ 568983 w 1137966"/>
                    <a:gd name="connsiteY5" fmla="*/ 2304753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568983 w 1137966"/>
                    <a:gd name="connsiteY2" fmla="*/ 0 h 2304753"/>
                    <a:gd name="connsiteX3" fmla="*/ 0 w 1137966"/>
                    <a:gd name="connsiteY3" fmla="*/ 83690 h 2304753"/>
                    <a:gd name="connsiteX4" fmla="*/ 568983 w 1137966"/>
                    <a:gd name="connsiteY4" fmla="*/ 2304753 h 230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7966" h="2304753">
                      <a:moveTo>
                        <a:pt x="568983" y="2304753"/>
                      </a:moveTo>
                      <a:lnTo>
                        <a:pt x="1137966" y="83690"/>
                      </a:lnTo>
                      <a:lnTo>
                        <a:pt x="568983" y="0"/>
                      </a:lnTo>
                      <a:lnTo>
                        <a:pt x="0" y="83690"/>
                      </a:lnTo>
                      <a:lnTo>
                        <a:pt x="568983" y="2304753"/>
                      </a:lnTo>
                      <a:close/>
                    </a:path>
                  </a:pathLst>
                </a:custGeom>
                <a:pattFill prst="lgConfetti">
                  <a:fgClr>
                    <a:srgbClr val="006600"/>
                  </a:fgClr>
                  <a:bgClr>
                    <a:srgbClr val="003300"/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7" name="フリーフォーム: 図形 306">
                  <a:extLst>
                    <a:ext uri="{FF2B5EF4-FFF2-40B4-BE49-F238E27FC236}">
                      <a16:creationId xmlns:a16="http://schemas.microsoft.com/office/drawing/2014/main" id="{EF81587B-71C0-4284-8F10-05F52161A78B}"/>
                    </a:ext>
                  </a:extLst>
                </p:cNvPr>
                <p:cNvSpPr/>
                <p:nvPr/>
              </p:nvSpPr>
              <p:spPr>
                <a:xfrm flipV="1">
                  <a:off x="1512197" y="3181393"/>
                  <a:ext cx="388666" cy="454946"/>
                </a:xfrm>
                <a:custGeom>
                  <a:avLst/>
                  <a:gdLst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392443 w 1137966"/>
                    <a:gd name="connsiteY4" fmla="*/ 83690 h 2304753"/>
                    <a:gd name="connsiteX5" fmla="*/ 0 w 1137966"/>
                    <a:gd name="connsiteY5" fmla="*/ 83690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0 w 1137966"/>
                    <a:gd name="connsiteY4" fmla="*/ 83690 h 2304753"/>
                    <a:gd name="connsiteX5" fmla="*/ 568983 w 1137966"/>
                    <a:gd name="connsiteY5" fmla="*/ 2304753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568983 w 1137966"/>
                    <a:gd name="connsiteY2" fmla="*/ 0 h 2304753"/>
                    <a:gd name="connsiteX3" fmla="*/ 0 w 1137966"/>
                    <a:gd name="connsiteY3" fmla="*/ 83690 h 2304753"/>
                    <a:gd name="connsiteX4" fmla="*/ 568983 w 1137966"/>
                    <a:gd name="connsiteY4" fmla="*/ 2304753 h 230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7966" h="2304753">
                      <a:moveTo>
                        <a:pt x="568983" y="2304753"/>
                      </a:moveTo>
                      <a:lnTo>
                        <a:pt x="1137966" y="83690"/>
                      </a:lnTo>
                      <a:lnTo>
                        <a:pt x="568983" y="0"/>
                      </a:lnTo>
                      <a:lnTo>
                        <a:pt x="0" y="83690"/>
                      </a:lnTo>
                      <a:lnTo>
                        <a:pt x="568983" y="2304753"/>
                      </a:lnTo>
                      <a:close/>
                    </a:path>
                  </a:pathLst>
                </a:custGeom>
                <a:pattFill prst="lgConfetti">
                  <a:fgClr>
                    <a:srgbClr val="006600"/>
                  </a:fgClr>
                  <a:bgClr>
                    <a:srgbClr val="003300"/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92" name="フリーフォーム: 図形 291">
                <a:extLst>
                  <a:ext uri="{FF2B5EF4-FFF2-40B4-BE49-F238E27FC236}">
                    <a16:creationId xmlns:a16="http://schemas.microsoft.com/office/drawing/2014/main" id="{D3450893-6438-47F6-9EF2-556A2E1381BE}"/>
                  </a:ext>
                </a:extLst>
              </p:cNvPr>
              <p:cNvSpPr/>
              <p:nvPr/>
            </p:nvSpPr>
            <p:spPr>
              <a:xfrm flipV="1">
                <a:off x="1105797" y="3181393"/>
                <a:ext cx="1201466" cy="2414095"/>
              </a:xfrm>
              <a:custGeom>
                <a:avLst/>
                <a:gdLst>
                  <a:gd name="connsiteX0" fmla="*/ 600733 w 1201466"/>
                  <a:gd name="connsiteY0" fmla="*/ 2414095 h 2414095"/>
                  <a:gd name="connsiteX1" fmla="*/ 795066 w 1201466"/>
                  <a:gd name="connsiteY1" fmla="*/ 1975669 h 2414095"/>
                  <a:gd name="connsiteX2" fmla="*/ 743674 w 1201466"/>
                  <a:gd name="connsiteY2" fmla="*/ 1971300 h 2414095"/>
                  <a:gd name="connsiteX3" fmla="*/ 864080 w 1201466"/>
                  <a:gd name="connsiteY3" fmla="*/ 1652972 h 2414095"/>
                  <a:gd name="connsiteX4" fmla="*/ 849437 w 1201466"/>
                  <a:gd name="connsiteY4" fmla="*/ 1651513 h 2414095"/>
                  <a:gd name="connsiteX5" fmla="*/ 960166 w 1201466"/>
                  <a:gd name="connsiteY5" fmla="*/ 1340883 h 2414095"/>
                  <a:gd name="connsiteX6" fmla="*/ 949010 w 1201466"/>
                  <a:gd name="connsiteY6" fmla="*/ 1339703 h 2414095"/>
                  <a:gd name="connsiteX7" fmla="*/ 1049066 w 1201466"/>
                  <a:gd name="connsiteY7" fmla="*/ 1047434 h 2414095"/>
                  <a:gd name="connsiteX8" fmla="*/ 1011703 w 1201466"/>
                  <a:gd name="connsiteY8" fmla="*/ 1043322 h 2414095"/>
                  <a:gd name="connsiteX9" fmla="*/ 1112566 w 1201466"/>
                  <a:gd name="connsiteY9" fmla="*/ 722823 h 2414095"/>
                  <a:gd name="connsiteX10" fmla="*/ 1071248 w 1201466"/>
                  <a:gd name="connsiteY10" fmla="*/ 717876 h 2414095"/>
                  <a:gd name="connsiteX11" fmla="*/ 1163366 w 1201466"/>
                  <a:gd name="connsiteY11" fmla="*/ 398493 h 2414095"/>
                  <a:gd name="connsiteX12" fmla="*/ 1119868 w 1201466"/>
                  <a:gd name="connsiteY12" fmla="*/ 392811 h 2414095"/>
                  <a:gd name="connsiteX13" fmla="*/ 1201466 w 1201466"/>
                  <a:gd name="connsiteY13" fmla="*/ 85304 h 2414095"/>
                  <a:gd name="connsiteX14" fmla="*/ 600733 w 1201466"/>
                  <a:gd name="connsiteY14" fmla="*/ 0 h 2414095"/>
                  <a:gd name="connsiteX15" fmla="*/ 0 w 1201466"/>
                  <a:gd name="connsiteY15" fmla="*/ 85304 h 2414095"/>
                  <a:gd name="connsiteX16" fmla="*/ 81598 w 1201466"/>
                  <a:gd name="connsiteY16" fmla="*/ 392811 h 2414095"/>
                  <a:gd name="connsiteX17" fmla="*/ 38100 w 1201466"/>
                  <a:gd name="connsiteY17" fmla="*/ 398493 h 2414095"/>
                  <a:gd name="connsiteX18" fmla="*/ 130218 w 1201466"/>
                  <a:gd name="connsiteY18" fmla="*/ 717876 h 2414095"/>
                  <a:gd name="connsiteX19" fmla="*/ 88900 w 1201466"/>
                  <a:gd name="connsiteY19" fmla="*/ 722823 h 2414095"/>
                  <a:gd name="connsiteX20" fmla="*/ 189763 w 1201466"/>
                  <a:gd name="connsiteY20" fmla="*/ 1043322 h 2414095"/>
                  <a:gd name="connsiteX21" fmla="*/ 152400 w 1201466"/>
                  <a:gd name="connsiteY21" fmla="*/ 1047434 h 2414095"/>
                  <a:gd name="connsiteX22" fmla="*/ 252457 w 1201466"/>
                  <a:gd name="connsiteY22" fmla="*/ 1339703 h 2414095"/>
                  <a:gd name="connsiteX23" fmla="*/ 241300 w 1201466"/>
                  <a:gd name="connsiteY23" fmla="*/ 1340883 h 2414095"/>
                  <a:gd name="connsiteX24" fmla="*/ 352030 w 1201466"/>
                  <a:gd name="connsiteY24" fmla="*/ 1651513 h 2414095"/>
                  <a:gd name="connsiteX25" fmla="*/ 337386 w 1201466"/>
                  <a:gd name="connsiteY25" fmla="*/ 1652972 h 2414095"/>
                  <a:gd name="connsiteX26" fmla="*/ 457793 w 1201466"/>
                  <a:gd name="connsiteY26" fmla="*/ 1971300 h 2414095"/>
                  <a:gd name="connsiteX27" fmla="*/ 406400 w 1201466"/>
                  <a:gd name="connsiteY27" fmla="*/ 1975669 h 24140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1201466" h="2414095">
                    <a:moveTo>
                      <a:pt x="600733" y="2414095"/>
                    </a:moveTo>
                    <a:lnTo>
                      <a:pt x="795066" y="1975669"/>
                    </a:lnTo>
                    <a:lnTo>
                      <a:pt x="743674" y="1971300"/>
                    </a:lnTo>
                    <a:lnTo>
                      <a:pt x="864080" y="1652972"/>
                    </a:lnTo>
                    <a:lnTo>
                      <a:pt x="849437" y="1651513"/>
                    </a:lnTo>
                    <a:lnTo>
                      <a:pt x="960166" y="1340883"/>
                    </a:lnTo>
                    <a:lnTo>
                      <a:pt x="949010" y="1339703"/>
                    </a:lnTo>
                    <a:lnTo>
                      <a:pt x="1049066" y="1047434"/>
                    </a:lnTo>
                    <a:lnTo>
                      <a:pt x="1011703" y="1043322"/>
                    </a:lnTo>
                    <a:lnTo>
                      <a:pt x="1112566" y="722823"/>
                    </a:lnTo>
                    <a:lnTo>
                      <a:pt x="1071248" y="717876"/>
                    </a:lnTo>
                    <a:lnTo>
                      <a:pt x="1163366" y="398493"/>
                    </a:lnTo>
                    <a:lnTo>
                      <a:pt x="1119868" y="392811"/>
                    </a:lnTo>
                    <a:lnTo>
                      <a:pt x="1201466" y="85304"/>
                    </a:lnTo>
                    <a:lnTo>
                      <a:pt x="600733" y="0"/>
                    </a:lnTo>
                    <a:lnTo>
                      <a:pt x="0" y="85304"/>
                    </a:lnTo>
                    <a:lnTo>
                      <a:pt x="81598" y="392811"/>
                    </a:lnTo>
                    <a:lnTo>
                      <a:pt x="38100" y="398493"/>
                    </a:lnTo>
                    <a:lnTo>
                      <a:pt x="130218" y="717876"/>
                    </a:lnTo>
                    <a:lnTo>
                      <a:pt x="88900" y="722823"/>
                    </a:lnTo>
                    <a:lnTo>
                      <a:pt x="189763" y="1043322"/>
                    </a:lnTo>
                    <a:lnTo>
                      <a:pt x="152400" y="1047434"/>
                    </a:lnTo>
                    <a:lnTo>
                      <a:pt x="252457" y="1339703"/>
                    </a:lnTo>
                    <a:lnTo>
                      <a:pt x="241300" y="1340883"/>
                    </a:lnTo>
                    <a:lnTo>
                      <a:pt x="352030" y="1651513"/>
                    </a:lnTo>
                    <a:lnTo>
                      <a:pt x="337386" y="1652972"/>
                    </a:lnTo>
                    <a:lnTo>
                      <a:pt x="457793" y="1971300"/>
                    </a:lnTo>
                    <a:lnTo>
                      <a:pt x="406400" y="1975669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tx1">
                      <a:alpha val="80000"/>
                    </a:schemeClr>
                  </a:gs>
                  <a:gs pos="100000">
                    <a:schemeClr val="tx1">
                      <a:alpha val="0"/>
                    </a:schemeClr>
                  </a:gs>
                </a:gsLst>
                <a:lin ang="162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93" name="グループ化 292">
                <a:extLst>
                  <a:ext uri="{FF2B5EF4-FFF2-40B4-BE49-F238E27FC236}">
                    <a16:creationId xmlns:a16="http://schemas.microsoft.com/office/drawing/2014/main" id="{9F7C58CF-7B9A-4F5F-8145-52BA9DBB4EE8}"/>
                  </a:ext>
                </a:extLst>
              </p:cNvPr>
              <p:cNvGrpSpPr/>
              <p:nvPr/>
            </p:nvGrpSpPr>
            <p:grpSpPr>
              <a:xfrm>
                <a:off x="1403285" y="3181392"/>
                <a:ext cx="606490" cy="2460582"/>
                <a:chOff x="1403285" y="3181392"/>
                <a:chExt cx="606490" cy="2460582"/>
              </a:xfrm>
            </p:grpSpPr>
            <p:sp>
              <p:nvSpPr>
                <p:cNvPr id="294" name="フリーフォーム: 図形 293">
                  <a:extLst>
                    <a:ext uri="{FF2B5EF4-FFF2-40B4-BE49-F238E27FC236}">
                      <a16:creationId xmlns:a16="http://schemas.microsoft.com/office/drawing/2014/main" id="{4BB971E8-4B3A-4217-B70D-51185AA7430B}"/>
                    </a:ext>
                  </a:extLst>
                </p:cNvPr>
                <p:cNvSpPr/>
                <p:nvPr/>
              </p:nvSpPr>
              <p:spPr>
                <a:xfrm flipV="1">
                  <a:off x="1403285" y="3246285"/>
                  <a:ext cx="606490" cy="2395689"/>
                </a:xfrm>
                <a:custGeom>
                  <a:avLst/>
                  <a:gdLst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392443 w 1137966"/>
                    <a:gd name="connsiteY4" fmla="*/ 83690 h 2304753"/>
                    <a:gd name="connsiteX5" fmla="*/ 0 w 1137966"/>
                    <a:gd name="connsiteY5" fmla="*/ 83690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0 w 1137966"/>
                    <a:gd name="connsiteY4" fmla="*/ 83690 h 2304753"/>
                    <a:gd name="connsiteX5" fmla="*/ 568983 w 1137966"/>
                    <a:gd name="connsiteY5" fmla="*/ 2304753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568983 w 1137966"/>
                    <a:gd name="connsiteY2" fmla="*/ 0 h 2304753"/>
                    <a:gd name="connsiteX3" fmla="*/ 0 w 1137966"/>
                    <a:gd name="connsiteY3" fmla="*/ 83690 h 2304753"/>
                    <a:gd name="connsiteX4" fmla="*/ 568983 w 1137966"/>
                    <a:gd name="connsiteY4" fmla="*/ 2304753 h 230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7966" h="2304753">
                      <a:moveTo>
                        <a:pt x="568983" y="2304753"/>
                      </a:moveTo>
                      <a:lnTo>
                        <a:pt x="1137966" y="83690"/>
                      </a:lnTo>
                      <a:lnTo>
                        <a:pt x="568983" y="0"/>
                      </a:lnTo>
                      <a:lnTo>
                        <a:pt x="0" y="83690"/>
                      </a:lnTo>
                      <a:lnTo>
                        <a:pt x="568983" y="2304753"/>
                      </a:lnTo>
                      <a:close/>
                    </a:path>
                  </a:pathLst>
                </a:custGeom>
                <a:pattFill prst="lgConfetti">
                  <a:fgClr>
                    <a:srgbClr val="006600"/>
                  </a:fgClr>
                  <a:bgClr>
                    <a:srgbClr val="003300"/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5" name="フリーフォーム: 図形 294">
                  <a:extLst>
                    <a:ext uri="{FF2B5EF4-FFF2-40B4-BE49-F238E27FC236}">
                      <a16:creationId xmlns:a16="http://schemas.microsoft.com/office/drawing/2014/main" id="{DE3DB20C-B2ED-4473-AB21-330D98FC8B51}"/>
                    </a:ext>
                  </a:extLst>
                </p:cNvPr>
                <p:cNvSpPr/>
                <p:nvPr/>
              </p:nvSpPr>
              <p:spPr>
                <a:xfrm flipV="1">
                  <a:off x="1422518" y="3246283"/>
                  <a:ext cx="568024" cy="2064269"/>
                </a:xfrm>
                <a:custGeom>
                  <a:avLst/>
                  <a:gdLst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392443 w 1137966"/>
                    <a:gd name="connsiteY4" fmla="*/ 83690 h 2304753"/>
                    <a:gd name="connsiteX5" fmla="*/ 0 w 1137966"/>
                    <a:gd name="connsiteY5" fmla="*/ 83690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0 w 1137966"/>
                    <a:gd name="connsiteY4" fmla="*/ 83690 h 2304753"/>
                    <a:gd name="connsiteX5" fmla="*/ 568983 w 1137966"/>
                    <a:gd name="connsiteY5" fmla="*/ 2304753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568983 w 1137966"/>
                    <a:gd name="connsiteY2" fmla="*/ 0 h 2304753"/>
                    <a:gd name="connsiteX3" fmla="*/ 0 w 1137966"/>
                    <a:gd name="connsiteY3" fmla="*/ 83690 h 2304753"/>
                    <a:gd name="connsiteX4" fmla="*/ 568983 w 1137966"/>
                    <a:gd name="connsiteY4" fmla="*/ 2304753 h 230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7966" h="2304753">
                      <a:moveTo>
                        <a:pt x="568983" y="2304753"/>
                      </a:moveTo>
                      <a:lnTo>
                        <a:pt x="1137966" y="83690"/>
                      </a:lnTo>
                      <a:lnTo>
                        <a:pt x="568983" y="0"/>
                      </a:lnTo>
                      <a:lnTo>
                        <a:pt x="0" y="83690"/>
                      </a:lnTo>
                      <a:lnTo>
                        <a:pt x="568983" y="2304753"/>
                      </a:lnTo>
                      <a:close/>
                    </a:path>
                  </a:pathLst>
                </a:custGeom>
                <a:pattFill prst="lgConfetti">
                  <a:fgClr>
                    <a:srgbClr val="006600"/>
                  </a:fgClr>
                  <a:bgClr>
                    <a:srgbClr val="003300"/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6" name="フリーフォーム: 図形 295">
                  <a:extLst>
                    <a:ext uri="{FF2B5EF4-FFF2-40B4-BE49-F238E27FC236}">
                      <a16:creationId xmlns:a16="http://schemas.microsoft.com/office/drawing/2014/main" id="{5390DE4D-C32A-4DD7-B130-35A5A429067D}"/>
                    </a:ext>
                  </a:extLst>
                </p:cNvPr>
                <p:cNvSpPr/>
                <p:nvPr/>
              </p:nvSpPr>
              <p:spPr>
                <a:xfrm flipV="1">
                  <a:off x="1448161" y="3246284"/>
                  <a:ext cx="516738" cy="1721060"/>
                </a:xfrm>
                <a:custGeom>
                  <a:avLst/>
                  <a:gdLst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392443 w 1137966"/>
                    <a:gd name="connsiteY4" fmla="*/ 83690 h 2304753"/>
                    <a:gd name="connsiteX5" fmla="*/ 0 w 1137966"/>
                    <a:gd name="connsiteY5" fmla="*/ 83690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0 w 1137966"/>
                    <a:gd name="connsiteY4" fmla="*/ 83690 h 2304753"/>
                    <a:gd name="connsiteX5" fmla="*/ 568983 w 1137966"/>
                    <a:gd name="connsiteY5" fmla="*/ 2304753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568983 w 1137966"/>
                    <a:gd name="connsiteY2" fmla="*/ 0 h 2304753"/>
                    <a:gd name="connsiteX3" fmla="*/ 0 w 1137966"/>
                    <a:gd name="connsiteY3" fmla="*/ 83690 h 2304753"/>
                    <a:gd name="connsiteX4" fmla="*/ 568983 w 1137966"/>
                    <a:gd name="connsiteY4" fmla="*/ 2304753 h 230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7966" h="2304753">
                      <a:moveTo>
                        <a:pt x="568983" y="2304753"/>
                      </a:moveTo>
                      <a:lnTo>
                        <a:pt x="1137966" y="83690"/>
                      </a:lnTo>
                      <a:lnTo>
                        <a:pt x="568983" y="0"/>
                      </a:lnTo>
                      <a:lnTo>
                        <a:pt x="0" y="83690"/>
                      </a:lnTo>
                      <a:lnTo>
                        <a:pt x="568983" y="2304753"/>
                      </a:lnTo>
                      <a:close/>
                    </a:path>
                  </a:pathLst>
                </a:custGeom>
                <a:pattFill prst="lgConfetti">
                  <a:fgClr>
                    <a:srgbClr val="006600"/>
                  </a:fgClr>
                  <a:bgClr>
                    <a:srgbClr val="003300"/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7" name="フリーフォーム: 図形 296">
                  <a:extLst>
                    <a:ext uri="{FF2B5EF4-FFF2-40B4-BE49-F238E27FC236}">
                      <a16:creationId xmlns:a16="http://schemas.microsoft.com/office/drawing/2014/main" id="{442010A5-2743-42FA-8DC1-EF3DF6399806}"/>
                    </a:ext>
                  </a:extLst>
                </p:cNvPr>
                <p:cNvSpPr/>
                <p:nvPr/>
              </p:nvSpPr>
              <p:spPr>
                <a:xfrm flipV="1">
                  <a:off x="1480215" y="3238453"/>
                  <a:ext cx="452630" cy="1385836"/>
                </a:xfrm>
                <a:custGeom>
                  <a:avLst/>
                  <a:gdLst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392443 w 1137966"/>
                    <a:gd name="connsiteY4" fmla="*/ 83690 h 2304753"/>
                    <a:gd name="connsiteX5" fmla="*/ 0 w 1137966"/>
                    <a:gd name="connsiteY5" fmla="*/ 83690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0 w 1137966"/>
                    <a:gd name="connsiteY4" fmla="*/ 83690 h 2304753"/>
                    <a:gd name="connsiteX5" fmla="*/ 568983 w 1137966"/>
                    <a:gd name="connsiteY5" fmla="*/ 2304753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568983 w 1137966"/>
                    <a:gd name="connsiteY2" fmla="*/ 0 h 2304753"/>
                    <a:gd name="connsiteX3" fmla="*/ 0 w 1137966"/>
                    <a:gd name="connsiteY3" fmla="*/ 83690 h 2304753"/>
                    <a:gd name="connsiteX4" fmla="*/ 568983 w 1137966"/>
                    <a:gd name="connsiteY4" fmla="*/ 2304753 h 230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7966" h="2304753">
                      <a:moveTo>
                        <a:pt x="568983" y="2304753"/>
                      </a:moveTo>
                      <a:lnTo>
                        <a:pt x="1137966" y="83690"/>
                      </a:lnTo>
                      <a:lnTo>
                        <a:pt x="568983" y="0"/>
                      </a:lnTo>
                      <a:lnTo>
                        <a:pt x="0" y="83690"/>
                      </a:lnTo>
                      <a:lnTo>
                        <a:pt x="568983" y="2304753"/>
                      </a:lnTo>
                      <a:close/>
                    </a:path>
                  </a:pathLst>
                </a:custGeom>
                <a:pattFill prst="lgConfetti">
                  <a:fgClr>
                    <a:srgbClr val="006600"/>
                  </a:fgClr>
                  <a:bgClr>
                    <a:srgbClr val="003300"/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8" name="フリーフォーム: 図形 297">
                  <a:extLst>
                    <a:ext uri="{FF2B5EF4-FFF2-40B4-BE49-F238E27FC236}">
                      <a16:creationId xmlns:a16="http://schemas.microsoft.com/office/drawing/2014/main" id="{3F5D8FE7-7B10-4F19-963F-459B20973970}"/>
                    </a:ext>
                  </a:extLst>
                </p:cNvPr>
                <p:cNvSpPr/>
                <p:nvPr/>
              </p:nvSpPr>
              <p:spPr>
                <a:xfrm flipV="1">
                  <a:off x="1525091" y="3246282"/>
                  <a:ext cx="362878" cy="1067021"/>
                </a:xfrm>
                <a:custGeom>
                  <a:avLst/>
                  <a:gdLst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392443 w 1137966"/>
                    <a:gd name="connsiteY4" fmla="*/ 83690 h 2304753"/>
                    <a:gd name="connsiteX5" fmla="*/ 0 w 1137966"/>
                    <a:gd name="connsiteY5" fmla="*/ 83690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0 w 1137966"/>
                    <a:gd name="connsiteY4" fmla="*/ 83690 h 2304753"/>
                    <a:gd name="connsiteX5" fmla="*/ 568983 w 1137966"/>
                    <a:gd name="connsiteY5" fmla="*/ 2304753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568983 w 1137966"/>
                    <a:gd name="connsiteY2" fmla="*/ 0 h 2304753"/>
                    <a:gd name="connsiteX3" fmla="*/ 0 w 1137966"/>
                    <a:gd name="connsiteY3" fmla="*/ 83690 h 2304753"/>
                    <a:gd name="connsiteX4" fmla="*/ 568983 w 1137966"/>
                    <a:gd name="connsiteY4" fmla="*/ 2304753 h 230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7966" h="2304753">
                      <a:moveTo>
                        <a:pt x="568983" y="2304753"/>
                      </a:moveTo>
                      <a:lnTo>
                        <a:pt x="1137966" y="83690"/>
                      </a:lnTo>
                      <a:lnTo>
                        <a:pt x="568983" y="0"/>
                      </a:lnTo>
                      <a:lnTo>
                        <a:pt x="0" y="83690"/>
                      </a:lnTo>
                      <a:lnTo>
                        <a:pt x="568983" y="2304753"/>
                      </a:lnTo>
                      <a:close/>
                    </a:path>
                  </a:pathLst>
                </a:custGeom>
                <a:pattFill prst="lgConfetti">
                  <a:fgClr>
                    <a:srgbClr val="006600"/>
                  </a:fgClr>
                  <a:bgClr>
                    <a:srgbClr val="003300"/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9" name="フリーフォーム: 図形 298">
                  <a:extLst>
                    <a:ext uri="{FF2B5EF4-FFF2-40B4-BE49-F238E27FC236}">
                      <a16:creationId xmlns:a16="http://schemas.microsoft.com/office/drawing/2014/main" id="{FD8C4966-2838-41EA-BEE4-DDB8D612A63D}"/>
                    </a:ext>
                  </a:extLst>
                </p:cNvPr>
                <p:cNvSpPr/>
                <p:nvPr/>
              </p:nvSpPr>
              <p:spPr>
                <a:xfrm flipV="1">
                  <a:off x="1573595" y="3246286"/>
                  <a:ext cx="265870" cy="736760"/>
                </a:xfrm>
                <a:custGeom>
                  <a:avLst/>
                  <a:gdLst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392443 w 1137966"/>
                    <a:gd name="connsiteY4" fmla="*/ 83690 h 2304753"/>
                    <a:gd name="connsiteX5" fmla="*/ 0 w 1137966"/>
                    <a:gd name="connsiteY5" fmla="*/ 83690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0 w 1137966"/>
                    <a:gd name="connsiteY4" fmla="*/ 83690 h 2304753"/>
                    <a:gd name="connsiteX5" fmla="*/ 568983 w 1137966"/>
                    <a:gd name="connsiteY5" fmla="*/ 2304753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568983 w 1137966"/>
                    <a:gd name="connsiteY2" fmla="*/ 0 h 2304753"/>
                    <a:gd name="connsiteX3" fmla="*/ 0 w 1137966"/>
                    <a:gd name="connsiteY3" fmla="*/ 83690 h 2304753"/>
                    <a:gd name="connsiteX4" fmla="*/ 568983 w 1137966"/>
                    <a:gd name="connsiteY4" fmla="*/ 2304753 h 230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7966" h="2304753">
                      <a:moveTo>
                        <a:pt x="568983" y="2304753"/>
                      </a:moveTo>
                      <a:lnTo>
                        <a:pt x="1137966" y="83690"/>
                      </a:lnTo>
                      <a:lnTo>
                        <a:pt x="568983" y="0"/>
                      </a:lnTo>
                      <a:lnTo>
                        <a:pt x="0" y="83690"/>
                      </a:lnTo>
                      <a:lnTo>
                        <a:pt x="568983" y="2304753"/>
                      </a:lnTo>
                      <a:close/>
                    </a:path>
                  </a:pathLst>
                </a:custGeom>
                <a:pattFill prst="lgConfetti">
                  <a:fgClr>
                    <a:srgbClr val="006600"/>
                  </a:fgClr>
                  <a:bgClr>
                    <a:srgbClr val="003300"/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0" name="フリーフォーム: 図形 299">
                  <a:extLst>
                    <a:ext uri="{FF2B5EF4-FFF2-40B4-BE49-F238E27FC236}">
                      <a16:creationId xmlns:a16="http://schemas.microsoft.com/office/drawing/2014/main" id="{2C9BB308-7B82-4441-A553-F41AFC4ED490}"/>
                    </a:ext>
                  </a:extLst>
                </p:cNvPr>
                <p:cNvSpPr/>
                <p:nvPr/>
              </p:nvSpPr>
              <p:spPr>
                <a:xfrm flipV="1">
                  <a:off x="1608432" y="3181392"/>
                  <a:ext cx="196196" cy="463949"/>
                </a:xfrm>
                <a:custGeom>
                  <a:avLst/>
                  <a:gdLst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392443 w 1137966"/>
                    <a:gd name="connsiteY4" fmla="*/ 83690 h 2304753"/>
                    <a:gd name="connsiteX5" fmla="*/ 0 w 1137966"/>
                    <a:gd name="connsiteY5" fmla="*/ 83690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0 w 1137966"/>
                    <a:gd name="connsiteY4" fmla="*/ 83690 h 2304753"/>
                    <a:gd name="connsiteX5" fmla="*/ 568983 w 1137966"/>
                    <a:gd name="connsiteY5" fmla="*/ 2304753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568983 w 1137966"/>
                    <a:gd name="connsiteY2" fmla="*/ 0 h 2304753"/>
                    <a:gd name="connsiteX3" fmla="*/ 0 w 1137966"/>
                    <a:gd name="connsiteY3" fmla="*/ 83690 h 2304753"/>
                    <a:gd name="connsiteX4" fmla="*/ 568983 w 1137966"/>
                    <a:gd name="connsiteY4" fmla="*/ 2304753 h 230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7966" h="2304753">
                      <a:moveTo>
                        <a:pt x="568983" y="2304753"/>
                      </a:moveTo>
                      <a:lnTo>
                        <a:pt x="1137966" y="83690"/>
                      </a:lnTo>
                      <a:lnTo>
                        <a:pt x="568983" y="0"/>
                      </a:lnTo>
                      <a:lnTo>
                        <a:pt x="0" y="83690"/>
                      </a:lnTo>
                      <a:lnTo>
                        <a:pt x="568983" y="2304753"/>
                      </a:lnTo>
                      <a:close/>
                    </a:path>
                  </a:pathLst>
                </a:custGeom>
                <a:pattFill prst="lgConfetti">
                  <a:fgClr>
                    <a:srgbClr val="006600"/>
                  </a:fgClr>
                  <a:bgClr>
                    <a:srgbClr val="003300"/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271" name="グループ化 270">
              <a:extLst>
                <a:ext uri="{FF2B5EF4-FFF2-40B4-BE49-F238E27FC236}">
                  <a16:creationId xmlns:a16="http://schemas.microsoft.com/office/drawing/2014/main" id="{2CF35613-BEBC-423F-B906-FAA9B265CA6F}"/>
                </a:ext>
              </a:extLst>
            </p:cNvPr>
            <p:cNvGrpSpPr/>
            <p:nvPr/>
          </p:nvGrpSpPr>
          <p:grpSpPr>
            <a:xfrm>
              <a:off x="4494230" y="1021790"/>
              <a:ext cx="991516" cy="2665367"/>
              <a:chOff x="1105797" y="3181392"/>
              <a:chExt cx="1201466" cy="3229751"/>
            </a:xfrm>
          </p:grpSpPr>
          <p:sp>
            <p:nvSpPr>
              <p:cNvPr id="272" name="台形 271">
                <a:extLst>
                  <a:ext uri="{FF2B5EF4-FFF2-40B4-BE49-F238E27FC236}">
                    <a16:creationId xmlns:a16="http://schemas.microsoft.com/office/drawing/2014/main" id="{52A91199-D697-423E-A48C-9D6F3474B239}"/>
                  </a:ext>
                </a:extLst>
              </p:cNvPr>
              <p:cNvSpPr/>
              <p:nvPr/>
            </p:nvSpPr>
            <p:spPr>
              <a:xfrm>
                <a:off x="1557400" y="4507580"/>
                <a:ext cx="298262" cy="1903563"/>
              </a:xfrm>
              <a:prstGeom prst="trapezoid">
                <a:avLst/>
              </a:prstGeom>
              <a:gradFill flip="none" rotWithShape="1">
                <a:gsLst>
                  <a:gs pos="0">
                    <a:srgbClr val="663300"/>
                  </a:gs>
                  <a:gs pos="100000">
                    <a:srgbClr val="663300"/>
                  </a:gs>
                  <a:gs pos="50000">
                    <a:schemeClr val="accent2">
                      <a:lumMod val="75000"/>
                    </a:schemeClr>
                  </a:gs>
                </a:gsLst>
                <a:lin ang="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73" name="グループ化 272">
                <a:extLst>
                  <a:ext uri="{FF2B5EF4-FFF2-40B4-BE49-F238E27FC236}">
                    <a16:creationId xmlns:a16="http://schemas.microsoft.com/office/drawing/2014/main" id="{0FD11937-F435-4B26-9AB9-84E85918F9CA}"/>
                  </a:ext>
                </a:extLst>
              </p:cNvPr>
              <p:cNvGrpSpPr/>
              <p:nvPr/>
            </p:nvGrpSpPr>
            <p:grpSpPr>
              <a:xfrm>
                <a:off x="1105797" y="3181393"/>
                <a:ext cx="1201466" cy="2414095"/>
                <a:chOff x="1105797" y="3181393"/>
                <a:chExt cx="1201466" cy="2414095"/>
              </a:xfrm>
            </p:grpSpPr>
            <p:sp>
              <p:nvSpPr>
                <p:cNvPr id="283" name="フリーフォーム: 図形 282">
                  <a:extLst>
                    <a:ext uri="{FF2B5EF4-FFF2-40B4-BE49-F238E27FC236}">
                      <a16:creationId xmlns:a16="http://schemas.microsoft.com/office/drawing/2014/main" id="{51230526-3495-4F8D-9E7E-814725B35F71}"/>
                    </a:ext>
                  </a:extLst>
                </p:cNvPr>
                <p:cNvSpPr/>
                <p:nvPr/>
              </p:nvSpPr>
              <p:spPr>
                <a:xfrm flipV="1">
                  <a:off x="1105797" y="3246286"/>
                  <a:ext cx="1201466" cy="2349202"/>
                </a:xfrm>
                <a:custGeom>
                  <a:avLst/>
                  <a:gdLst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392443 w 1137966"/>
                    <a:gd name="connsiteY4" fmla="*/ 83690 h 2304753"/>
                    <a:gd name="connsiteX5" fmla="*/ 0 w 1137966"/>
                    <a:gd name="connsiteY5" fmla="*/ 83690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0 w 1137966"/>
                    <a:gd name="connsiteY4" fmla="*/ 83690 h 2304753"/>
                    <a:gd name="connsiteX5" fmla="*/ 568983 w 1137966"/>
                    <a:gd name="connsiteY5" fmla="*/ 2304753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568983 w 1137966"/>
                    <a:gd name="connsiteY2" fmla="*/ 0 h 2304753"/>
                    <a:gd name="connsiteX3" fmla="*/ 0 w 1137966"/>
                    <a:gd name="connsiteY3" fmla="*/ 83690 h 2304753"/>
                    <a:gd name="connsiteX4" fmla="*/ 568983 w 1137966"/>
                    <a:gd name="connsiteY4" fmla="*/ 2304753 h 230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7966" h="2304753">
                      <a:moveTo>
                        <a:pt x="568983" y="2304753"/>
                      </a:moveTo>
                      <a:lnTo>
                        <a:pt x="1137966" y="83690"/>
                      </a:lnTo>
                      <a:lnTo>
                        <a:pt x="568983" y="0"/>
                      </a:lnTo>
                      <a:lnTo>
                        <a:pt x="0" y="83690"/>
                      </a:lnTo>
                      <a:lnTo>
                        <a:pt x="568983" y="2304753"/>
                      </a:lnTo>
                      <a:close/>
                    </a:path>
                  </a:pathLst>
                </a:custGeom>
                <a:pattFill prst="lgConfetti">
                  <a:fgClr>
                    <a:srgbClr val="006600"/>
                  </a:fgClr>
                  <a:bgClr>
                    <a:srgbClr val="003300"/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4" name="フリーフォーム: 図形 283">
                  <a:extLst>
                    <a:ext uri="{FF2B5EF4-FFF2-40B4-BE49-F238E27FC236}">
                      <a16:creationId xmlns:a16="http://schemas.microsoft.com/office/drawing/2014/main" id="{EBCD67CC-6B50-4E72-B07C-9EA9937576C7}"/>
                    </a:ext>
                  </a:extLst>
                </p:cNvPr>
                <p:cNvSpPr/>
                <p:nvPr/>
              </p:nvSpPr>
              <p:spPr>
                <a:xfrm flipV="1">
                  <a:off x="1143897" y="3246285"/>
                  <a:ext cx="1125266" cy="2024213"/>
                </a:xfrm>
                <a:custGeom>
                  <a:avLst/>
                  <a:gdLst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392443 w 1137966"/>
                    <a:gd name="connsiteY4" fmla="*/ 83690 h 2304753"/>
                    <a:gd name="connsiteX5" fmla="*/ 0 w 1137966"/>
                    <a:gd name="connsiteY5" fmla="*/ 83690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0 w 1137966"/>
                    <a:gd name="connsiteY4" fmla="*/ 83690 h 2304753"/>
                    <a:gd name="connsiteX5" fmla="*/ 568983 w 1137966"/>
                    <a:gd name="connsiteY5" fmla="*/ 2304753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568983 w 1137966"/>
                    <a:gd name="connsiteY2" fmla="*/ 0 h 2304753"/>
                    <a:gd name="connsiteX3" fmla="*/ 0 w 1137966"/>
                    <a:gd name="connsiteY3" fmla="*/ 83690 h 2304753"/>
                    <a:gd name="connsiteX4" fmla="*/ 568983 w 1137966"/>
                    <a:gd name="connsiteY4" fmla="*/ 2304753 h 230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7966" h="2304753">
                      <a:moveTo>
                        <a:pt x="568983" y="2304753"/>
                      </a:moveTo>
                      <a:lnTo>
                        <a:pt x="1137966" y="83690"/>
                      </a:lnTo>
                      <a:lnTo>
                        <a:pt x="568983" y="0"/>
                      </a:lnTo>
                      <a:lnTo>
                        <a:pt x="0" y="83690"/>
                      </a:lnTo>
                      <a:lnTo>
                        <a:pt x="568983" y="2304753"/>
                      </a:lnTo>
                      <a:close/>
                    </a:path>
                  </a:pathLst>
                </a:custGeom>
                <a:pattFill prst="lgConfetti">
                  <a:fgClr>
                    <a:srgbClr val="006600"/>
                  </a:fgClr>
                  <a:bgClr>
                    <a:srgbClr val="003300"/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5" name="フリーフォーム: 図形 284">
                  <a:extLst>
                    <a:ext uri="{FF2B5EF4-FFF2-40B4-BE49-F238E27FC236}">
                      <a16:creationId xmlns:a16="http://schemas.microsoft.com/office/drawing/2014/main" id="{C2A286E4-8766-4DE2-B5F1-AC5974B0BAAE}"/>
                    </a:ext>
                  </a:extLst>
                </p:cNvPr>
                <p:cNvSpPr/>
                <p:nvPr/>
              </p:nvSpPr>
              <p:spPr>
                <a:xfrm flipV="1">
                  <a:off x="1194697" y="3246284"/>
                  <a:ext cx="1023666" cy="1687664"/>
                </a:xfrm>
                <a:custGeom>
                  <a:avLst/>
                  <a:gdLst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392443 w 1137966"/>
                    <a:gd name="connsiteY4" fmla="*/ 83690 h 2304753"/>
                    <a:gd name="connsiteX5" fmla="*/ 0 w 1137966"/>
                    <a:gd name="connsiteY5" fmla="*/ 83690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0 w 1137966"/>
                    <a:gd name="connsiteY4" fmla="*/ 83690 h 2304753"/>
                    <a:gd name="connsiteX5" fmla="*/ 568983 w 1137966"/>
                    <a:gd name="connsiteY5" fmla="*/ 2304753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568983 w 1137966"/>
                    <a:gd name="connsiteY2" fmla="*/ 0 h 2304753"/>
                    <a:gd name="connsiteX3" fmla="*/ 0 w 1137966"/>
                    <a:gd name="connsiteY3" fmla="*/ 83690 h 2304753"/>
                    <a:gd name="connsiteX4" fmla="*/ 568983 w 1137966"/>
                    <a:gd name="connsiteY4" fmla="*/ 2304753 h 230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7966" h="2304753">
                      <a:moveTo>
                        <a:pt x="568983" y="2304753"/>
                      </a:moveTo>
                      <a:lnTo>
                        <a:pt x="1137966" y="83690"/>
                      </a:lnTo>
                      <a:lnTo>
                        <a:pt x="568983" y="0"/>
                      </a:lnTo>
                      <a:lnTo>
                        <a:pt x="0" y="83690"/>
                      </a:lnTo>
                      <a:lnTo>
                        <a:pt x="568983" y="2304753"/>
                      </a:lnTo>
                      <a:close/>
                    </a:path>
                  </a:pathLst>
                </a:custGeom>
                <a:pattFill prst="lgConfetti">
                  <a:fgClr>
                    <a:srgbClr val="006600"/>
                  </a:fgClr>
                  <a:bgClr>
                    <a:srgbClr val="003300"/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6" name="フリーフォーム: 図形 285">
                  <a:extLst>
                    <a:ext uri="{FF2B5EF4-FFF2-40B4-BE49-F238E27FC236}">
                      <a16:creationId xmlns:a16="http://schemas.microsoft.com/office/drawing/2014/main" id="{BEA07070-067D-430D-8958-0F772309C961}"/>
                    </a:ext>
                  </a:extLst>
                </p:cNvPr>
                <p:cNvSpPr/>
                <p:nvPr/>
              </p:nvSpPr>
              <p:spPr>
                <a:xfrm flipV="1">
                  <a:off x="1258197" y="3238455"/>
                  <a:ext cx="896666" cy="1358945"/>
                </a:xfrm>
                <a:custGeom>
                  <a:avLst/>
                  <a:gdLst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392443 w 1137966"/>
                    <a:gd name="connsiteY4" fmla="*/ 83690 h 2304753"/>
                    <a:gd name="connsiteX5" fmla="*/ 0 w 1137966"/>
                    <a:gd name="connsiteY5" fmla="*/ 83690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0 w 1137966"/>
                    <a:gd name="connsiteY4" fmla="*/ 83690 h 2304753"/>
                    <a:gd name="connsiteX5" fmla="*/ 568983 w 1137966"/>
                    <a:gd name="connsiteY5" fmla="*/ 2304753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568983 w 1137966"/>
                    <a:gd name="connsiteY2" fmla="*/ 0 h 2304753"/>
                    <a:gd name="connsiteX3" fmla="*/ 0 w 1137966"/>
                    <a:gd name="connsiteY3" fmla="*/ 83690 h 2304753"/>
                    <a:gd name="connsiteX4" fmla="*/ 568983 w 1137966"/>
                    <a:gd name="connsiteY4" fmla="*/ 2304753 h 230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7966" h="2304753">
                      <a:moveTo>
                        <a:pt x="568983" y="2304753"/>
                      </a:moveTo>
                      <a:lnTo>
                        <a:pt x="1137966" y="83690"/>
                      </a:lnTo>
                      <a:lnTo>
                        <a:pt x="568983" y="0"/>
                      </a:lnTo>
                      <a:lnTo>
                        <a:pt x="0" y="83690"/>
                      </a:lnTo>
                      <a:lnTo>
                        <a:pt x="568983" y="2304753"/>
                      </a:lnTo>
                      <a:close/>
                    </a:path>
                  </a:pathLst>
                </a:custGeom>
                <a:pattFill prst="lgConfetti">
                  <a:fgClr>
                    <a:srgbClr val="006600"/>
                  </a:fgClr>
                  <a:bgClr>
                    <a:srgbClr val="003300"/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7" name="フリーフォーム: 図形 286">
                  <a:extLst>
                    <a:ext uri="{FF2B5EF4-FFF2-40B4-BE49-F238E27FC236}">
                      <a16:creationId xmlns:a16="http://schemas.microsoft.com/office/drawing/2014/main" id="{5297FE14-DA28-4FEE-A8A0-87004A3CF546}"/>
                    </a:ext>
                  </a:extLst>
                </p:cNvPr>
                <p:cNvSpPr/>
                <p:nvPr/>
              </p:nvSpPr>
              <p:spPr>
                <a:xfrm flipV="1">
                  <a:off x="1347097" y="3246283"/>
                  <a:ext cx="718866" cy="1046316"/>
                </a:xfrm>
                <a:custGeom>
                  <a:avLst/>
                  <a:gdLst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392443 w 1137966"/>
                    <a:gd name="connsiteY4" fmla="*/ 83690 h 2304753"/>
                    <a:gd name="connsiteX5" fmla="*/ 0 w 1137966"/>
                    <a:gd name="connsiteY5" fmla="*/ 83690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0 w 1137966"/>
                    <a:gd name="connsiteY4" fmla="*/ 83690 h 2304753"/>
                    <a:gd name="connsiteX5" fmla="*/ 568983 w 1137966"/>
                    <a:gd name="connsiteY5" fmla="*/ 2304753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568983 w 1137966"/>
                    <a:gd name="connsiteY2" fmla="*/ 0 h 2304753"/>
                    <a:gd name="connsiteX3" fmla="*/ 0 w 1137966"/>
                    <a:gd name="connsiteY3" fmla="*/ 83690 h 2304753"/>
                    <a:gd name="connsiteX4" fmla="*/ 568983 w 1137966"/>
                    <a:gd name="connsiteY4" fmla="*/ 2304753 h 230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7966" h="2304753">
                      <a:moveTo>
                        <a:pt x="568983" y="2304753"/>
                      </a:moveTo>
                      <a:lnTo>
                        <a:pt x="1137966" y="83690"/>
                      </a:lnTo>
                      <a:lnTo>
                        <a:pt x="568983" y="0"/>
                      </a:lnTo>
                      <a:lnTo>
                        <a:pt x="0" y="83690"/>
                      </a:lnTo>
                      <a:lnTo>
                        <a:pt x="568983" y="2304753"/>
                      </a:lnTo>
                      <a:close/>
                    </a:path>
                  </a:pathLst>
                </a:custGeom>
                <a:pattFill prst="lgConfetti">
                  <a:fgClr>
                    <a:srgbClr val="006600"/>
                  </a:fgClr>
                  <a:bgClr>
                    <a:srgbClr val="003300"/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8" name="フリーフォーム: 図形 287">
                  <a:extLst>
                    <a:ext uri="{FF2B5EF4-FFF2-40B4-BE49-F238E27FC236}">
                      <a16:creationId xmlns:a16="http://schemas.microsoft.com/office/drawing/2014/main" id="{E870F6A5-E17E-4FEC-9EB3-0947B6B75BA6}"/>
                    </a:ext>
                  </a:extLst>
                </p:cNvPr>
                <p:cNvSpPr/>
                <p:nvPr/>
              </p:nvSpPr>
              <p:spPr>
                <a:xfrm flipV="1">
                  <a:off x="1443183" y="3246286"/>
                  <a:ext cx="526694" cy="722464"/>
                </a:xfrm>
                <a:custGeom>
                  <a:avLst/>
                  <a:gdLst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392443 w 1137966"/>
                    <a:gd name="connsiteY4" fmla="*/ 83690 h 2304753"/>
                    <a:gd name="connsiteX5" fmla="*/ 0 w 1137966"/>
                    <a:gd name="connsiteY5" fmla="*/ 83690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0 w 1137966"/>
                    <a:gd name="connsiteY4" fmla="*/ 83690 h 2304753"/>
                    <a:gd name="connsiteX5" fmla="*/ 568983 w 1137966"/>
                    <a:gd name="connsiteY5" fmla="*/ 2304753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568983 w 1137966"/>
                    <a:gd name="connsiteY2" fmla="*/ 0 h 2304753"/>
                    <a:gd name="connsiteX3" fmla="*/ 0 w 1137966"/>
                    <a:gd name="connsiteY3" fmla="*/ 83690 h 2304753"/>
                    <a:gd name="connsiteX4" fmla="*/ 568983 w 1137966"/>
                    <a:gd name="connsiteY4" fmla="*/ 2304753 h 230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7966" h="2304753">
                      <a:moveTo>
                        <a:pt x="568983" y="2304753"/>
                      </a:moveTo>
                      <a:lnTo>
                        <a:pt x="1137966" y="83690"/>
                      </a:lnTo>
                      <a:lnTo>
                        <a:pt x="568983" y="0"/>
                      </a:lnTo>
                      <a:lnTo>
                        <a:pt x="0" y="83690"/>
                      </a:lnTo>
                      <a:lnTo>
                        <a:pt x="568983" y="2304753"/>
                      </a:lnTo>
                      <a:close/>
                    </a:path>
                  </a:pathLst>
                </a:custGeom>
                <a:pattFill prst="lgConfetti">
                  <a:fgClr>
                    <a:srgbClr val="006600"/>
                  </a:fgClr>
                  <a:bgClr>
                    <a:srgbClr val="003300"/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9" name="フリーフォーム: 図形 288">
                  <a:extLst>
                    <a:ext uri="{FF2B5EF4-FFF2-40B4-BE49-F238E27FC236}">
                      <a16:creationId xmlns:a16="http://schemas.microsoft.com/office/drawing/2014/main" id="{86987620-F604-42F1-93C5-064DF99F5083}"/>
                    </a:ext>
                  </a:extLst>
                </p:cNvPr>
                <p:cNvSpPr/>
                <p:nvPr/>
              </p:nvSpPr>
              <p:spPr>
                <a:xfrm flipV="1">
                  <a:off x="1512197" y="3181393"/>
                  <a:ext cx="388666" cy="454946"/>
                </a:xfrm>
                <a:custGeom>
                  <a:avLst/>
                  <a:gdLst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392443 w 1137966"/>
                    <a:gd name="connsiteY4" fmla="*/ 83690 h 2304753"/>
                    <a:gd name="connsiteX5" fmla="*/ 0 w 1137966"/>
                    <a:gd name="connsiteY5" fmla="*/ 83690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0 w 1137966"/>
                    <a:gd name="connsiteY4" fmla="*/ 83690 h 2304753"/>
                    <a:gd name="connsiteX5" fmla="*/ 568983 w 1137966"/>
                    <a:gd name="connsiteY5" fmla="*/ 2304753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568983 w 1137966"/>
                    <a:gd name="connsiteY2" fmla="*/ 0 h 2304753"/>
                    <a:gd name="connsiteX3" fmla="*/ 0 w 1137966"/>
                    <a:gd name="connsiteY3" fmla="*/ 83690 h 2304753"/>
                    <a:gd name="connsiteX4" fmla="*/ 568983 w 1137966"/>
                    <a:gd name="connsiteY4" fmla="*/ 2304753 h 230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7966" h="2304753">
                      <a:moveTo>
                        <a:pt x="568983" y="2304753"/>
                      </a:moveTo>
                      <a:lnTo>
                        <a:pt x="1137966" y="83690"/>
                      </a:lnTo>
                      <a:lnTo>
                        <a:pt x="568983" y="0"/>
                      </a:lnTo>
                      <a:lnTo>
                        <a:pt x="0" y="83690"/>
                      </a:lnTo>
                      <a:lnTo>
                        <a:pt x="568983" y="2304753"/>
                      </a:lnTo>
                      <a:close/>
                    </a:path>
                  </a:pathLst>
                </a:custGeom>
                <a:pattFill prst="lgConfetti">
                  <a:fgClr>
                    <a:srgbClr val="006600"/>
                  </a:fgClr>
                  <a:bgClr>
                    <a:srgbClr val="003300"/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74" name="フリーフォーム: 図形 273">
                <a:extLst>
                  <a:ext uri="{FF2B5EF4-FFF2-40B4-BE49-F238E27FC236}">
                    <a16:creationId xmlns:a16="http://schemas.microsoft.com/office/drawing/2014/main" id="{A54D09B7-2130-4541-B2DC-C5811A7C0470}"/>
                  </a:ext>
                </a:extLst>
              </p:cNvPr>
              <p:cNvSpPr/>
              <p:nvPr/>
            </p:nvSpPr>
            <p:spPr>
              <a:xfrm flipV="1">
                <a:off x="1105797" y="3181393"/>
                <a:ext cx="1201466" cy="2414095"/>
              </a:xfrm>
              <a:custGeom>
                <a:avLst/>
                <a:gdLst>
                  <a:gd name="connsiteX0" fmla="*/ 600733 w 1201466"/>
                  <a:gd name="connsiteY0" fmla="*/ 2414095 h 2414095"/>
                  <a:gd name="connsiteX1" fmla="*/ 795066 w 1201466"/>
                  <a:gd name="connsiteY1" fmla="*/ 1975669 h 2414095"/>
                  <a:gd name="connsiteX2" fmla="*/ 743674 w 1201466"/>
                  <a:gd name="connsiteY2" fmla="*/ 1971300 h 2414095"/>
                  <a:gd name="connsiteX3" fmla="*/ 864080 w 1201466"/>
                  <a:gd name="connsiteY3" fmla="*/ 1652972 h 2414095"/>
                  <a:gd name="connsiteX4" fmla="*/ 849437 w 1201466"/>
                  <a:gd name="connsiteY4" fmla="*/ 1651513 h 2414095"/>
                  <a:gd name="connsiteX5" fmla="*/ 960166 w 1201466"/>
                  <a:gd name="connsiteY5" fmla="*/ 1340883 h 2414095"/>
                  <a:gd name="connsiteX6" fmla="*/ 949010 w 1201466"/>
                  <a:gd name="connsiteY6" fmla="*/ 1339703 h 2414095"/>
                  <a:gd name="connsiteX7" fmla="*/ 1049066 w 1201466"/>
                  <a:gd name="connsiteY7" fmla="*/ 1047434 h 2414095"/>
                  <a:gd name="connsiteX8" fmla="*/ 1011703 w 1201466"/>
                  <a:gd name="connsiteY8" fmla="*/ 1043322 h 2414095"/>
                  <a:gd name="connsiteX9" fmla="*/ 1112566 w 1201466"/>
                  <a:gd name="connsiteY9" fmla="*/ 722823 h 2414095"/>
                  <a:gd name="connsiteX10" fmla="*/ 1071248 w 1201466"/>
                  <a:gd name="connsiteY10" fmla="*/ 717876 h 2414095"/>
                  <a:gd name="connsiteX11" fmla="*/ 1163366 w 1201466"/>
                  <a:gd name="connsiteY11" fmla="*/ 398493 h 2414095"/>
                  <a:gd name="connsiteX12" fmla="*/ 1119868 w 1201466"/>
                  <a:gd name="connsiteY12" fmla="*/ 392811 h 2414095"/>
                  <a:gd name="connsiteX13" fmla="*/ 1201466 w 1201466"/>
                  <a:gd name="connsiteY13" fmla="*/ 85304 h 2414095"/>
                  <a:gd name="connsiteX14" fmla="*/ 600733 w 1201466"/>
                  <a:gd name="connsiteY14" fmla="*/ 0 h 2414095"/>
                  <a:gd name="connsiteX15" fmla="*/ 0 w 1201466"/>
                  <a:gd name="connsiteY15" fmla="*/ 85304 h 2414095"/>
                  <a:gd name="connsiteX16" fmla="*/ 81598 w 1201466"/>
                  <a:gd name="connsiteY16" fmla="*/ 392811 h 2414095"/>
                  <a:gd name="connsiteX17" fmla="*/ 38100 w 1201466"/>
                  <a:gd name="connsiteY17" fmla="*/ 398493 h 2414095"/>
                  <a:gd name="connsiteX18" fmla="*/ 130218 w 1201466"/>
                  <a:gd name="connsiteY18" fmla="*/ 717876 h 2414095"/>
                  <a:gd name="connsiteX19" fmla="*/ 88900 w 1201466"/>
                  <a:gd name="connsiteY19" fmla="*/ 722823 h 2414095"/>
                  <a:gd name="connsiteX20" fmla="*/ 189763 w 1201466"/>
                  <a:gd name="connsiteY20" fmla="*/ 1043322 h 2414095"/>
                  <a:gd name="connsiteX21" fmla="*/ 152400 w 1201466"/>
                  <a:gd name="connsiteY21" fmla="*/ 1047434 h 2414095"/>
                  <a:gd name="connsiteX22" fmla="*/ 252457 w 1201466"/>
                  <a:gd name="connsiteY22" fmla="*/ 1339703 h 2414095"/>
                  <a:gd name="connsiteX23" fmla="*/ 241300 w 1201466"/>
                  <a:gd name="connsiteY23" fmla="*/ 1340883 h 2414095"/>
                  <a:gd name="connsiteX24" fmla="*/ 352030 w 1201466"/>
                  <a:gd name="connsiteY24" fmla="*/ 1651513 h 2414095"/>
                  <a:gd name="connsiteX25" fmla="*/ 337386 w 1201466"/>
                  <a:gd name="connsiteY25" fmla="*/ 1652972 h 2414095"/>
                  <a:gd name="connsiteX26" fmla="*/ 457793 w 1201466"/>
                  <a:gd name="connsiteY26" fmla="*/ 1971300 h 2414095"/>
                  <a:gd name="connsiteX27" fmla="*/ 406400 w 1201466"/>
                  <a:gd name="connsiteY27" fmla="*/ 1975669 h 24140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1201466" h="2414095">
                    <a:moveTo>
                      <a:pt x="600733" y="2414095"/>
                    </a:moveTo>
                    <a:lnTo>
                      <a:pt x="795066" y="1975669"/>
                    </a:lnTo>
                    <a:lnTo>
                      <a:pt x="743674" y="1971300"/>
                    </a:lnTo>
                    <a:lnTo>
                      <a:pt x="864080" y="1652972"/>
                    </a:lnTo>
                    <a:lnTo>
                      <a:pt x="849437" y="1651513"/>
                    </a:lnTo>
                    <a:lnTo>
                      <a:pt x="960166" y="1340883"/>
                    </a:lnTo>
                    <a:lnTo>
                      <a:pt x="949010" y="1339703"/>
                    </a:lnTo>
                    <a:lnTo>
                      <a:pt x="1049066" y="1047434"/>
                    </a:lnTo>
                    <a:lnTo>
                      <a:pt x="1011703" y="1043322"/>
                    </a:lnTo>
                    <a:lnTo>
                      <a:pt x="1112566" y="722823"/>
                    </a:lnTo>
                    <a:lnTo>
                      <a:pt x="1071248" y="717876"/>
                    </a:lnTo>
                    <a:lnTo>
                      <a:pt x="1163366" y="398493"/>
                    </a:lnTo>
                    <a:lnTo>
                      <a:pt x="1119868" y="392811"/>
                    </a:lnTo>
                    <a:lnTo>
                      <a:pt x="1201466" y="85304"/>
                    </a:lnTo>
                    <a:lnTo>
                      <a:pt x="600733" y="0"/>
                    </a:lnTo>
                    <a:lnTo>
                      <a:pt x="0" y="85304"/>
                    </a:lnTo>
                    <a:lnTo>
                      <a:pt x="81598" y="392811"/>
                    </a:lnTo>
                    <a:lnTo>
                      <a:pt x="38100" y="398493"/>
                    </a:lnTo>
                    <a:lnTo>
                      <a:pt x="130218" y="717876"/>
                    </a:lnTo>
                    <a:lnTo>
                      <a:pt x="88900" y="722823"/>
                    </a:lnTo>
                    <a:lnTo>
                      <a:pt x="189763" y="1043322"/>
                    </a:lnTo>
                    <a:lnTo>
                      <a:pt x="152400" y="1047434"/>
                    </a:lnTo>
                    <a:lnTo>
                      <a:pt x="252457" y="1339703"/>
                    </a:lnTo>
                    <a:lnTo>
                      <a:pt x="241300" y="1340883"/>
                    </a:lnTo>
                    <a:lnTo>
                      <a:pt x="352030" y="1651513"/>
                    </a:lnTo>
                    <a:lnTo>
                      <a:pt x="337386" y="1652972"/>
                    </a:lnTo>
                    <a:lnTo>
                      <a:pt x="457793" y="1971300"/>
                    </a:lnTo>
                    <a:lnTo>
                      <a:pt x="406400" y="1975669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tx1">
                      <a:alpha val="80000"/>
                    </a:schemeClr>
                  </a:gs>
                  <a:gs pos="100000">
                    <a:schemeClr val="tx1">
                      <a:alpha val="0"/>
                    </a:schemeClr>
                  </a:gs>
                </a:gsLst>
                <a:lin ang="162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75" name="グループ化 274">
                <a:extLst>
                  <a:ext uri="{FF2B5EF4-FFF2-40B4-BE49-F238E27FC236}">
                    <a16:creationId xmlns:a16="http://schemas.microsoft.com/office/drawing/2014/main" id="{9E01D76D-3EEF-4613-B7F5-6895B2D2F338}"/>
                  </a:ext>
                </a:extLst>
              </p:cNvPr>
              <p:cNvGrpSpPr/>
              <p:nvPr/>
            </p:nvGrpSpPr>
            <p:grpSpPr>
              <a:xfrm>
                <a:off x="1403285" y="3181392"/>
                <a:ext cx="606490" cy="2460582"/>
                <a:chOff x="1403285" y="3181392"/>
                <a:chExt cx="606490" cy="2460582"/>
              </a:xfrm>
            </p:grpSpPr>
            <p:sp>
              <p:nvSpPr>
                <p:cNvPr id="276" name="フリーフォーム: 図形 275">
                  <a:extLst>
                    <a:ext uri="{FF2B5EF4-FFF2-40B4-BE49-F238E27FC236}">
                      <a16:creationId xmlns:a16="http://schemas.microsoft.com/office/drawing/2014/main" id="{36E8292F-850A-4EEE-ADEC-BCD809A53B79}"/>
                    </a:ext>
                  </a:extLst>
                </p:cNvPr>
                <p:cNvSpPr/>
                <p:nvPr/>
              </p:nvSpPr>
              <p:spPr>
                <a:xfrm flipV="1">
                  <a:off x="1403285" y="3246285"/>
                  <a:ext cx="606490" cy="2395689"/>
                </a:xfrm>
                <a:custGeom>
                  <a:avLst/>
                  <a:gdLst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392443 w 1137966"/>
                    <a:gd name="connsiteY4" fmla="*/ 83690 h 2304753"/>
                    <a:gd name="connsiteX5" fmla="*/ 0 w 1137966"/>
                    <a:gd name="connsiteY5" fmla="*/ 83690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0 w 1137966"/>
                    <a:gd name="connsiteY4" fmla="*/ 83690 h 2304753"/>
                    <a:gd name="connsiteX5" fmla="*/ 568983 w 1137966"/>
                    <a:gd name="connsiteY5" fmla="*/ 2304753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568983 w 1137966"/>
                    <a:gd name="connsiteY2" fmla="*/ 0 h 2304753"/>
                    <a:gd name="connsiteX3" fmla="*/ 0 w 1137966"/>
                    <a:gd name="connsiteY3" fmla="*/ 83690 h 2304753"/>
                    <a:gd name="connsiteX4" fmla="*/ 568983 w 1137966"/>
                    <a:gd name="connsiteY4" fmla="*/ 2304753 h 230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7966" h="2304753">
                      <a:moveTo>
                        <a:pt x="568983" y="2304753"/>
                      </a:moveTo>
                      <a:lnTo>
                        <a:pt x="1137966" y="83690"/>
                      </a:lnTo>
                      <a:lnTo>
                        <a:pt x="568983" y="0"/>
                      </a:lnTo>
                      <a:lnTo>
                        <a:pt x="0" y="83690"/>
                      </a:lnTo>
                      <a:lnTo>
                        <a:pt x="568983" y="2304753"/>
                      </a:lnTo>
                      <a:close/>
                    </a:path>
                  </a:pathLst>
                </a:custGeom>
                <a:pattFill prst="lgConfetti">
                  <a:fgClr>
                    <a:srgbClr val="006600"/>
                  </a:fgClr>
                  <a:bgClr>
                    <a:srgbClr val="003300"/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7" name="フリーフォーム: 図形 276">
                  <a:extLst>
                    <a:ext uri="{FF2B5EF4-FFF2-40B4-BE49-F238E27FC236}">
                      <a16:creationId xmlns:a16="http://schemas.microsoft.com/office/drawing/2014/main" id="{FDC216D3-A9FC-40B4-B0F2-1844638F89E6}"/>
                    </a:ext>
                  </a:extLst>
                </p:cNvPr>
                <p:cNvSpPr/>
                <p:nvPr/>
              </p:nvSpPr>
              <p:spPr>
                <a:xfrm flipV="1">
                  <a:off x="1422518" y="3246283"/>
                  <a:ext cx="568024" cy="2064269"/>
                </a:xfrm>
                <a:custGeom>
                  <a:avLst/>
                  <a:gdLst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392443 w 1137966"/>
                    <a:gd name="connsiteY4" fmla="*/ 83690 h 2304753"/>
                    <a:gd name="connsiteX5" fmla="*/ 0 w 1137966"/>
                    <a:gd name="connsiteY5" fmla="*/ 83690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0 w 1137966"/>
                    <a:gd name="connsiteY4" fmla="*/ 83690 h 2304753"/>
                    <a:gd name="connsiteX5" fmla="*/ 568983 w 1137966"/>
                    <a:gd name="connsiteY5" fmla="*/ 2304753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568983 w 1137966"/>
                    <a:gd name="connsiteY2" fmla="*/ 0 h 2304753"/>
                    <a:gd name="connsiteX3" fmla="*/ 0 w 1137966"/>
                    <a:gd name="connsiteY3" fmla="*/ 83690 h 2304753"/>
                    <a:gd name="connsiteX4" fmla="*/ 568983 w 1137966"/>
                    <a:gd name="connsiteY4" fmla="*/ 2304753 h 230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7966" h="2304753">
                      <a:moveTo>
                        <a:pt x="568983" y="2304753"/>
                      </a:moveTo>
                      <a:lnTo>
                        <a:pt x="1137966" y="83690"/>
                      </a:lnTo>
                      <a:lnTo>
                        <a:pt x="568983" y="0"/>
                      </a:lnTo>
                      <a:lnTo>
                        <a:pt x="0" y="83690"/>
                      </a:lnTo>
                      <a:lnTo>
                        <a:pt x="568983" y="2304753"/>
                      </a:lnTo>
                      <a:close/>
                    </a:path>
                  </a:pathLst>
                </a:custGeom>
                <a:pattFill prst="lgConfetti">
                  <a:fgClr>
                    <a:srgbClr val="006600"/>
                  </a:fgClr>
                  <a:bgClr>
                    <a:srgbClr val="003300"/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8" name="フリーフォーム: 図形 277">
                  <a:extLst>
                    <a:ext uri="{FF2B5EF4-FFF2-40B4-BE49-F238E27FC236}">
                      <a16:creationId xmlns:a16="http://schemas.microsoft.com/office/drawing/2014/main" id="{6AF93A8A-191B-4A25-A617-A5AA9A4DECDE}"/>
                    </a:ext>
                  </a:extLst>
                </p:cNvPr>
                <p:cNvSpPr/>
                <p:nvPr/>
              </p:nvSpPr>
              <p:spPr>
                <a:xfrm flipV="1">
                  <a:off x="1448161" y="3246284"/>
                  <a:ext cx="516738" cy="1721060"/>
                </a:xfrm>
                <a:custGeom>
                  <a:avLst/>
                  <a:gdLst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392443 w 1137966"/>
                    <a:gd name="connsiteY4" fmla="*/ 83690 h 2304753"/>
                    <a:gd name="connsiteX5" fmla="*/ 0 w 1137966"/>
                    <a:gd name="connsiteY5" fmla="*/ 83690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0 w 1137966"/>
                    <a:gd name="connsiteY4" fmla="*/ 83690 h 2304753"/>
                    <a:gd name="connsiteX5" fmla="*/ 568983 w 1137966"/>
                    <a:gd name="connsiteY5" fmla="*/ 2304753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568983 w 1137966"/>
                    <a:gd name="connsiteY2" fmla="*/ 0 h 2304753"/>
                    <a:gd name="connsiteX3" fmla="*/ 0 w 1137966"/>
                    <a:gd name="connsiteY3" fmla="*/ 83690 h 2304753"/>
                    <a:gd name="connsiteX4" fmla="*/ 568983 w 1137966"/>
                    <a:gd name="connsiteY4" fmla="*/ 2304753 h 230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7966" h="2304753">
                      <a:moveTo>
                        <a:pt x="568983" y="2304753"/>
                      </a:moveTo>
                      <a:lnTo>
                        <a:pt x="1137966" y="83690"/>
                      </a:lnTo>
                      <a:lnTo>
                        <a:pt x="568983" y="0"/>
                      </a:lnTo>
                      <a:lnTo>
                        <a:pt x="0" y="83690"/>
                      </a:lnTo>
                      <a:lnTo>
                        <a:pt x="568983" y="2304753"/>
                      </a:lnTo>
                      <a:close/>
                    </a:path>
                  </a:pathLst>
                </a:custGeom>
                <a:pattFill prst="lgConfetti">
                  <a:fgClr>
                    <a:srgbClr val="006600"/>
                  </a:fgClr>
                  <a:bgClr>
                    <a:srgbClr val="003300"/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9" name="フリーフォーム: 図形 278">
                  <a:extLst>
                    <a:ext uri="{FF2B5EF4-FFF2-40B4-BE49-F238E27FC236}">
                      <a16:creationId xmlns:a16="http://schemas.microsoft.com/office/drawing/2014/main" id="{4DDE0556-465B-4299-9888-F56B12DCD9BB}"/>
                    </a:ext>
                  </a:extLst>
                </p:cNvPr>
                <p:cNvSpPr/>
                <p:nvPr/>
              </p:nvSpPr>
              <p:spPr>
                <a:xfrm flipV="1">
                  <a:off x="1480215" y="3238453"/>
                  <a:ext cx="452630" cy="1385836"/>
                </a:xfrm>
                <a:custGeom>
                  <a:avLst/>
                  <a:gdLst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392443 w 1137966"/>
                    <a:gd name="connsiteY4" fmla="*/ 83690 h 2304753"/>
                    <a:gd name="connsiteX5" fmla="*/ 0 w 1137966"/>
                    <a:gd name="connsiteY5" fmla="*/ 83690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0 w 1137966"/>
                    <a:gd name="connsiteY4" fmla="*/ 83690 h 2304753"/>
                    <a:gd name="connsiteX5" fmla="*/ 568983 w 1137966"/>
                    <a:gd name="connsiteY5" fmla="*/ 2304753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568983 w 1137966"/>
                    <a:gd name="connsiteY2" fmla="*/ 0 h 2304753"/>
                    <a:gd name="connsiteX3" fmla="*/ 0 w 1137966"/>
                    <a:gd name="connsiteY3" fmla="*/ 83690 h 2304753"/>
                    <a:gd name="connsiteX4" fmla="*/ 568983 w 1137966"/>
                    <a:gd name="connsiteY4" fmla="*/ 2304753 h 230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7966" h="2304753">
                      <a:moveTo>
                        <a:pt x="568983" y="2304753"/>
                      </a:moveTo>
                      <a:lnTo>
                        <a:pt x="1137966" y="83690"/>
                      </a:lnTo>
                      <a:lnTo>
                        <a:pt x="568983" y="0"/>
                      </a:lnTo>
                      <a:lnTo>
                        <a:pt x="0" y="83690"/>
                      </a:lnTo>
                      <a:lnTo>
                        <a:pt x="568983" y="2304753"/>
                      </a:lnTo>
                      <a:close/>
                    </a:path>
                  </a:pathLst>
                </a:custGeom>
                <a:pattFill prst="lgConfetti">
                  <a:fgClr>
                    <a:srgbClr val="006600"/>
                  </a:fgClr>
                  <a:bgClr>
                    <a:srgbClr val="003300"/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0" name="フリーフォーム: 図形 279">
                  <a:extLst>
                    <a:ext uri="{FF2B5EF4-FFF2-40B4-BE49-F238E27FC236}">
                      <a16:creationId xmlns:a16="http://schemas.microsoft.com/office/drawing/2014/main" id="{F8A75BA0-CD0A-4579-A588-4BEDA48FEC16}"/>
                    </a:ext>
                  </a:extLst>
                </p:cNvPr>
                <p:cNvSpPr/>
                <p:nvPr/>
              </p:nvSpPr>
              <p:spPr>
                <a:xfrm flipV="1">
                  <a:off x="1525091" y="3246282"/>
                  <a:ext cx="362878" cy="1067021"/>
                </a:xfrm>
                <a:custGeom>
                  <a:avLst/>
                  <a:gdLst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392443 w 1137966"/>
                    <a:gd name="connsiteY4" fmla="*/ 83690 h 2304753"/>
                    <a:gd name="connsiteX5" fmla="*/ 0 w 1137966"/>
                    <a:gd name="connsiteY5" fmla="*/ 83690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0 w 1137966"/>
                    <a:gd name="connsiteY4" fmla="*/ 83690 h 2304753"/>
                    <a:gd name="connsiteX5" fmla="*/ 568983 w 1137966"/>
                    <a:gd name="connsiteY5" fmla="*/ 2304753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568983 w 1137966"/>
                    <a:gd name="connsiteY2" fmla="*/ 0 h 2304753"/>
                    <a:gd name="connsiteX3" fmla="*/ 0 w 1137966"/>
                    <a:gd name="connsiteY3" fmla="*/ 83690 h 2304753"/>
                    <a:gd name="connsiteX4" fmla="*/ 568983 w 1137966"/>
                    <a:gd name="connsiteY4" fmla="*/ 2304753 h 230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7966" h="2304753">
                      <a:moveTo>
                        <a:pt x="568983" y="2304753"/>
                      </a:moveTo>
                      <a:lnTo>
                        <a:pt x="1137966" y="83690"/>
                      </a:lnTo>
                      <a:lnTo>
                        <a:pt x="568983" y="0"/>
                      </a:lnTo>
                      <a:lnTo>
                        <a:pt x="0" y="83690"/>
                      </a:lnTo>
                      <a:lnTo>
                        <a:pt x="568983" y="2304753"/>
                      </a:lnTo>
                      <a:close/>
                    </a:path>
                  </a:pathLst>
                </a:custGeom>
                <a:pattFill prst="lgConfetti">
                  <a:fgClr>
                    <a:srgbClr val="006600"/>
                  </a:fgClr>
                  <a:bgClr>
                    <a:srgbClr val="003300"/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1" name="フリーフォーム: 図形 280">
                  <a:extLst>
                    <a:ext uri="{FF2B5EF4-FFF2-40B4-BE49-F238E27FC236}">
                      <a16:creationId xmlns:a16="http://schemas.microsoft.com/office/drawing/2014/main" id="{12211438-BC91-409D-9F0F-500573BD9988}"/>
                    </a:ext>
                  </a:extLst>
                </p:cNvPr>
                <p:cNvSpPr/>
                <p:nvPr/>
              </p:nvSpPr>
              <p:spPr>
                <a:xfrm flipV="1">
                  <a:off x="1573595" y="3246286"/>
                  <a:ext cx="265870" cy="736760"/>
                </a:xfrm>
                <a:custGeom>
                  <a:avLst/>
                  <a:gdLst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392443 w 1137966"/>
                    <a:gd name="connsiteY4" fmla="*/ 83690 h 2304753"/>
                    <a:gd name="connsiteX5" fmla="*/ 0 w 1137966"/>
                    <a:gd name="connsiteY5" fmla="*/ 83690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0 w 1137966"/>
                    <a:gd name="connsiteY4" fmla="*/ 83690 h 2304753"/>
                    <a:gd name="connsiteX5" fmla="*/ 568983 w 1137966"/>
                    <a:gd name="connsiteY5" fmla="*/ 2304753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568983 w 1137966"/>
                    <a:gd name="connsiteY2" fmla="*/ 0 h 2304753"/>
                    <a:gd name="connsiteX3" fmla="*/ 0 w 1137966"/>
                    <a:gd name="connsiteY3" fmla="*/ 83690 h 2304753"/>
                    <a:gd name="connsiteX4" fmla="*/ 568983 w 1137966"/>
                    <a:gd name="connsiteY4" fmla="*/ 2304753 h 230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7966" h="2304753">
                      <a:moveTo>
                        <a:pt x="568983" y="2304753"/>
                      </a:moveTo>
                      <a:lnTo>
                        <a:pt x="1137966" y="83690"/>
                      </a:lnTo>
                      <a:lnTo>
                        <a:pt x="568983" y="0"/>
                      </a:lnTo>
                      <a:lnTo>
                        <a:pt x="0" y="83690"/>
                      </a:lnTo>
                      <a:lnTo>
                        <a:pt x="568983" y="2304753"/>
                      </a:lnTo>
                      <a:close/>
                    </a:path>
                  </a:pathLst>
                </a:custGeom>
                <a:pattFill prst="lgConfetti">
                  <a:fgClr>
                    <a:srgbClr val="006600"/>
                  </a:fgClr>
                  <a:bgClr>
                    <a:srgbClr val="003300"/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2" name="フリーフォーム: 図形 281">
                  <a:extLst>
                    <a:ext uri="{FF2B5EF4-FFF2-40B4-BE49-F238E27FC236}">
                      <a16:creationId xmlns:a16="http://schemas.microsoft.com/office/drawing/2014/main" id="{028C20A5-EF56-4967-8EA8-7B4800FDFA0F}"/>
                    </a:ext>
                  </a:extLst>
                </p:cNvPr>
                <p:cNvSpPr/>
                <p:nvPr/>
              </p:nvSpPr>
              <p:spPr>
                <a:xfrm flipV="1">
                  <a:off x="1608432" y="3181392"/>
                  <a:ext cx="196196" cy="463949"/>
                </a:xfrm>
                <a:custGeom>
                  <a:avLst/>
                  <a:gdLst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392443 w 1137966"/>
                    <a:gd name="connsiteY4" fmla="*/ 83690 h 2304753"/>
                    <a:gd name="connsiteX5" fmla="*/ 0 w 1137966"/>
                    <a:gd name="connsiteY5" fmla="*/ 83690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0 w 1137966"/>
                    <a:gd name="connsiteY4" fmla="*/ 83690 h 2304753"/>
                    <a:gd name="connsiteX5" fmla="*/ 568983 w 1137966"/>
                    <a:gd name="connsiteY5" fmla="*/ 2304753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568983 w 1137966"/>
                    <a:gd name="connsiteY2" fmla="*/ 0 h 2304753"/>
                    <a:gd name="connsiteX3" fmla="*/ 0 w 1137966"/>
                    <a:gd name="connsiteY3" fmla="*/ 83690 h 2304753"/>
                    <a:gd name="connsiteX4" fmla="*/ 568983 w 1137966"/>
                    <a:gd name="connsiteY4" fmla="*/ 2304753 h 230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7966" h="2304753">
                      <a:moveTo>
                        <a:pt x="568983" y="2304753"/>
                      </a:moveTo>
                      <a:lnTo>
                        <a:pt x="1137966" y="83690"/>
                      </a:lnTo>
                      <a:lnTo>
                        <a:pt x="568983" y="0"/>
                      </a:lnTo>
                      <a:lnTo>
                        <a:pt x="0" y="83690"/>
                      </a:lnTo>
                      <a:lnTo>
                        <a:pt x="568983" y="2304753"/>
                      </a:lnTo>
                      <a:close/>
                    </a:path>
                  </a:pathLst>
                </a:custGeom>
                <a:pattFill prst="lgConfetti">
                  <a:fgClr>
                    <a:srgbClr val="006600"/>
                  </a:fgClr>
                  <a:bgClr>
                    <a:srgbClr val="003300"/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18735200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6" name="楕円 325">
            <a:extLst>
              <a:ext uri="{FF2B5EF4-FFF2-40B4-BE49-F238E27FC236}">
                <a16:creationId xmlns:a16="http://schemas.microsoft.com/office/drawing/2014/main" id="{47DB4747-A52C-442D-BD2B-5D1716C6CC5F}"/>
              </a:ext>
            </a:extLst>
          </p:cNvPr>
          <p:cNvSpPr/>
          <p:nvPr/>
        </p:nvSpPr>
        <p:spPr>
          <a:xfrm>
            <a:off x="795948" y="3867297"/>
            <a:ext cx="2434398" cy="2434398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21" name="テキスト ボックス 220">
            <a:extLst>
              <a:ext uri="{FF2B5EF4-FFF2-40B4-BE49-F238E27FC236}">
                <a16:creationId xmlns:a16="http://schemas.microsoft.com/office/drawing/2014/main" id="{CC2A93D3-E28A-4A3A-A6F7-EBB39EC6127E}"/>
              </a:ext>
            </a:extLst>
          </p:cNvPr>
          <p:cNvSpPr txBox="1"/>
          <p:nvPr/>
        </p:nvSpPr>
        <p:spPr>
          <a:xfrm>
            <a:off x="276046" y="232912"/>
            <a:ext cx="35702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秋田県の花、鳥、木、魚</a:t>
            </a:r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CEFB1085-3A16-44B6-B83C-9E1F9BB74B21}"/>
              </a:ext>
            </a:extLst>
          </p:cNvPr>
          <p:cNvSpPr txBox="1"/>
          <p:nvPr/>
        </p:nvSpPr>
        <p:spPr>
          <a:xfrm>
            <a:off x="638175" y="3518070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1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フキのとう（県の花）</a:t>
            </a:r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C55C1142-9A9B-4BF1-A106-44A5B95BBDA3}"/>
              </a:ext>
            </a:extLst>
          </p:cNvPr>
          <p:cNvSpPr txBox="1"/>
          <p:nvPr/>
        </p:nvSpPr>
        <p:spPr>
          <a:xfrm>
            <a:off x="3581400" y="3518070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1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ヤマドリ（県の鳥）</a:t>
            </a:r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044EF060-5968-4091-82F4-EBF32831A995}"/>
              </a:ext>
            </a:extLst>
          </p:cNvPr>
          <p:cNvSpPr txBox="1"/>
          <p:nvPr/>
        </p:nvSpPr>
        <p:spPr>
          <a:xfrm>
            <a:off x="6534150" y="3518070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1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秋田スギ（県の木）</a:t>
            </a:r>
          </a:p>
        </p:txBody>
      </p: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293B08A5-90C8-4519-9478-AAB9ADEC1DC3}"/>
              </a:ext>
            </a:extLst>
          </p:cNvPr>
          <p:cNvSpPr txBox="1"/>
          <p:nvPr/>
        </p:nvSpPr>
        <p:spPr>
          <a:xfrm>
            <a:off x="638175" y="6438691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1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ハタハタ（県の魚）</a:t>
            </a:r>
          </a:p>
        </p:txBody>
      </p:sp>
      <p:grpSp>
        <p:nvGrpSpPr>
          <p:cNvPr id="24" name="グループ化 23">
            <a:extLst>
              <a:ext uri="{FF2B5EF4-FFF2-40B4-BE49-F238E27FC236}">
                <a16:creationId xmlns:a16="http://schemas.microsoft.com/office/drawing/2014/main" id="{40C76A6C-E3A1-43D0-8103-28E27B83549D}"/>
              </a:ext>
            </a:extLst>
          </p:cNvPr>
          <p:cNvGrpSpPr/>
          <p:nvPr/>
        </p:nvGrpSpPr>
        <p:grpSpPr>
          <a:xfrm>
            <a:off x="843615" y="4762113"/>
            <a:ext cx="2322280" cy="694144"/>
            <a:chOff x="1199383" y="4127302"/>
            <a:chExt cx="4877445" cy="1457904"/>
          </a:xfrm>
        </p:grpSpPr>
        <p:grpSp>
          <p:nvGrpSpPr>
            <p:cNvPr id="25" name="グループ化 24">
              <a:extLst>
                <a:ext uri="{FF2B5EF4-FFF2-40B4-BE49-F238E27FC236}">
                  <a16:creationId xmlns:a16="http://schemas.microsoft.com/office/drawing/2014/main" id="{3880E7DE-DEAC-4435-9DCD-EDB1CC508665}"/>
                </a:ext>
              </a:extLst>
            </p:cNvPr>
            <p:cNvGrpSpPr/>
            <p:nvPr/>
          </p:nvGrpSpPr>
          <p:grpSpPr>
            <a:xfrm>
              <a:off x="1199383" y="4127302"/>
              <a:ext cx="4877445" cy="1457904"/>
              <a:chOff x="1199383" y="4127302"/>
              <a:chExt cx="4877445" cy="1457904"/>
            </a:xfrm>
            <a:solidFill>
              <a:schemeClr val="bg1">
                <a:lumMod val="95000"/>
              </a:schemeClr>
            </a:solidFill>
          </p:grpSpPr>
          <p:sp>
            <p:nvSpPr>
              <p:cNvPr id="27" name="四角形: 角を丸くする 5">
                <a:extLst>
                  <a:ext uri="{FF2B5EF4-FFF2-40B4-BE49-F238E27FC236}">
                    <a16:creationId xmlns:a16="http://schemas.microsoft.com/office/drawing/2014/main" id="{31EAD98F-31D1-40D1-8EB9-C019353F6AD4}"/>
                  </a:ext>
                </a:extLst>
              </p:cNvPr>
              <p:cNvSpPr/>
              <p:nvPr/>
            </p:nvSpPr>
            <p:spPr>
              <a:xfrm rot="9900000">
                <a:off x="3411477" y="5154383"/>
                <a:ext cx="1784817" cy="287263"/>
              </a:xfrm>
              <a:custGeom>
                <a:avLst/>
                <a:gdLst>
                  <a:gd name="connsiteX0" fmla="*/ 0 w 704850"/>
                  <a:gd name="connsiteY0" fmla="*/ 65883 h 395288"/>
                  <a:gd name="connsiteX1" fmla="*/ 65883 w 704850"/>
                  <a:gd name="connsiteY1" fmla="*/ 0 h 395288"/>
                  <a:gd name="connsiteX2" fmla="*/ 638967 w 704850"/>
                  <a:gd name="connsiteY2" fmla="*/ 0 h 395288"/>
                  <a:gd name="connsiteX3" fmla="*/ 704850 w 704850"/>
                  <a:gd name="connsiteY3" fmla="*/ 65883 h 395288"/>
                  <a:gd name="connsiteX4" fmla="*/ 704850 w 704850"/>
                  <a:gd name="connsiteY4" fmla="*/ 329405 h 395288"/>
                  <a:gd name="connsiteX5" fmla="*/ 638967 w 704850"/>
                  <a:gd name="connsiteY5" fmla="*/ 395288 h 395288"/>
                  <a:gd name="connsiteX6" fmla="*/ 65883 w 704850"/>
                  <a:gd name="connsiteY6" fmla="*/ 395288 h 395288"/>
                  <a:gd name="connsiteX7" fmla="*/ 0 w 704850"/>
                  <a:gd name="connsiteY7" fmla="*/ 329405 h 395288"/>
                  <a:gd name="connsiteX8" fmla="*/ 0 w 704850"/>
                  <a:gd name="connsiteY8" fmla="*/ 65883 h 395288"/>
                  <a:gd name="connsiteX0" fmla="*/ 147637 w 852487"/>
                  <a:gd name="connsiteY0" fmla="*/ 65883 h 395404"/>
                  <a:gd name="connsiteX1" fmla="*/ 213520 w 852487"/>
                  <a:gd name="connsiteY1" fmla="*/ 0 h 395404"/>
                  <a:gd name="connsiteX2" fmla="*/ 786604 w 852487"/>
                  <a:gd name="connsiteY2" fmla="*/ 0 h 395404"/>
                  <a:gd name="connsiteX3" fmla="*/ 852487 w 852487"/>
                  <a:gd name="connsiteY3" fmla="*/ 65883 h 395404"/>
                  <a:gd name="connsiteX4" fmla="*/ 852487 w 852487"/>
                  <a:gd name="connsiteY4" fmla="*/ 329405 h 395404"/>
                  <a:gd name="connsiteX5" fmla="*/ 786604 w 852487"/>
                  <a:gd name="connsiteY5" fmla="*/ 395288 h 395404"/>
                  <a:gd name="connsiteX6" fmla="*/ 213520 w 852487"/>
                  <a:gd name="connsiteY6" fmla="*/ 395288 h 395404"/>
                  <a:gd name="connsiteX7" fmla="*/ 0 w 852487"/>
                  <a:gd name="connsiteY7" fmla="*/ 362742 h 395404"/>
                  <a:gd name="connsiteX8" fmla="*/ 147637 w 852487"/>
                  <a:gd name="connsiteY8" fmla="*/ 65883 h 395404"/>
                  <a:gd name="connsiteX0" fmla="*/ 147637 w 852487"/>
                  <a:gd name="connsiteY0" fmla="*/ 65883 h 395404"/>
                  <a:gd name="connsiteX1" fmla="*/ 213520 w 852487"/>
                  <a:gd name="connsiteY1" fmla="*/ 0 h 395404"/>
                  <a:gd name="connsiteX2" fmla="*/ 786604 w 852487"/>
                  <a:gd name="connsiteY2" fmla="*/ 0 h 395404"/>
                  <a:gd name="connsiteX3" fmla="*/ 852487 w 852487"/>
                  <a:gd name="connsiteY3" fmla="*/ 65883 h 395404"/>
                  <a:gd name="connsiteX4" fmla="*/ 852487 w 852487"/>
                  <a:gd name="connsiteY4" fmla="*/ 329405 h 395404"/>
                  <a:gd name="connsiteX5" fmla="*/ 786604 w 852487"/>
                  <a:gd name="connsiteY5" fmla="*/ 395288 h 395404"/>
                  <a:gd name="connsiteX6" fmla="*/ 213520 w 852487"/>
                  <a:gd name="connsiteY6" fmla="*/ 395288 h 395404"/>
                  <a:gd name="connsiteX7" fmla="*/ 0 w 852487"/>
                  <a:gd name="connsiteY7" fmla="*/ 362742 h 395404"/>
                  <a:gd name="connsiteX8" fmla="*/ 147637 w 852487"/>
                  <a:gd name="connsiteY8" fmla="*/ 65883 h 395404"/>
                  <a:gd name="connsiteX0" fmla="*/ 147637 w 852487"/>
                  <a:gd name="connsiteY0" fmla="*/ 65883 h 395404"/>
                  <a:gd name="connsiteX1" fmla="*/ 318295 w 852487"/>
                  <a:gd name="connsiteY1" fmla="*/ 0 h 395404"/>
                  <a:gd name="connsiteX2" fmla="*/ 786604 w 852487"/>
                  <a:gd name="connsiteY2" fmla="*/ 0 h 395404"/>
                  <a:gd name="connsiteX3" fmla="*/ 852487 w 852487"/>
                  <a:gd name="connsiteY3" fmla="*/ 65883 h 395404"/>
                  <a:gd name="connsiteX4" fmla="*/ 852487 w 852487"/>
                  <a:gd name="connsiteY4" fmla="*/ 329405 h 395404"/>
                  <a:gd name="connsiteX5" fmla="*/ 786604 w 852487"/>
                  <a:gd name="connsiteY5" fmla="*/ 395288 h 395404"/>
                  <a:gd name="connsiteX6" fmla="*/ 213520 w 852487"/>
                  <a:gd name="connsiteY6" fmla="*/ 395288 h 395404"/>
                  <a:gd name="connsiteX7" fmla="*/ 0 w 852487"/>
                  <a:gd name="connsiteY7" fmla="*/ 362742 h 395404"/>
                  <a:gd name="connsiteX8" fmla="*/ 147637 w 852487"/>
                  <a:gd name="connsiteY8" fmla="*/ 65883 h 395404"/>
                  <a:gd name="connsiteX0" fmla="*/ 147637 w 852487"/>
                  <a:gd name="connsiteY0" fmla="*/ 66185 h 395706"/>
                  <a:gd name="connsiteX1" fmla="*/ 318295 w 852487"/>
                  <a:gd name="connsiteY1" fmla="*/ 302 h 395706"/>
                  <a:gd name="connsiteX2" fmla="*/ 786604 w 852487"/>
                  <a:gd name="connsiteY2" fmla="*/ 302 h 395706"/>
                  <a:gd name="connsiteX3" fmla="*/ 852487 w 852487"/>
                  <a:gd name="connsiteY3" fmla="*/ 66185 h 395706"/>
                  <a:gd name="connsiteX4" fmla="*/ 852487 w 852487"/>
                  <a:gd name="connsiteY4" fmla="*/ 329707 h 395706"/>
                  <a:gd name="connsiteX5" fmla="*/ 786604 w 852487"/>
                  <a:gd name="connsiteY5" fmla="*/ 395590 h 395706"/>
                  <a:gd name="connsiteX6" fmla="*/ 213520 w 852487"/>
                  <a:gd name="connsiteY6" fmla="*/ 395590 h 395706"/>
                  <a:gd name="connsiteX7" fmla="*/ 0 w 852487"/>
                  <a:gd name="connsiteY7" fmla="*/ 363044 h 395706"/>
                  <a:gd name="connsiteX8" fmla="*/ 147637 w 852487"/>
                  <a:gd name="connsiteY8" fmla="*/ 66185 h 395706"/>
                  <a:gd name="connsiteX0" fmla="*/ 147637 w 852487"/>
                  <a:gd name="connsiteY0" fmla="*/ 65921 h 395442"/>
                  <a:gd name="connsiteX1" fmla="*/ 318295 w 852487"/>
                  <a:gd name="connsiteY1" fmla="*/ 38 h 395442"/>
                  <a:gd name="connsiteX2" fmla="*/ 786604 w 852487"/>
                  <a:gd name="connsiteY2" fmla="*/ 38 h 395442"/>
                  <a:gd name="connsiteX3" fmla="*/ 852487 w 852487"/>
                  <a:gd name="connsiteY3" fmla="*/ 65921 h 395442"/>
                  <a:gd name="connsiteX4" fmla="*/ 852487 w 852487"/>
                  <a:gd name="connsiteY4" fmla="*/ 329443 h 395442"/>
                  <a:gd name="connsiteX5" fmla="*/ 786604 w 852487"/>
                  <a:gd name="connsiteY5" fmla="*/ 395326 h 395442"/>
                  <a:gd name="connsiteX6" fmla="*/ 213520 w 852487"/>
                  <a:gd name="connsiteY6" fmla="*/ 395326 h 395442"/>
                  <a:gd name="connsiteX7" fmla="*/ 0 w 852487"/>
                  <a:gd name="connsiteY7" fmla="*/ 362780 h 395442"/>
                  <a:gd name="connsiteX8" fmla="*/ 147637 w 852487"/>
                  <a:gd name="connsiteY8" fmla="*/ 65921 h 395442"/>
                  <a:gd name="connsiteX0" fmla="*/ 147637 w 859631"/>
                  <a:gd name="connsiteY0" fmla="*/ 65921 h 395442"/>
                  <a:gd name="connsiteX1" fmla="*/ 318295 w 859631"/>
                  <a:gd name="connsiteY1" fmla="*/ 38 h 395442"/>
                  <a:gd name="connsiteX2" fmla="*/ 786604 w 859631"/>
                  <a:gd name="connsiteY2" fmla="*/ 38 h 395442"/>
                  <a:gd name="connsiteX3" fmla="*/ 859631 w 859631"/>
                  <a:gd name="connsiteY3" fmla="*/ 208796 h 395442"/>
                  <a:gd name="connsiteX4" fmla="*/ 852487 w 859631"/>
                  <a:gd name="connsiteY4" fmla="*/ 329443 h 395442"/>
                  <a:gd name="connsiteX5" fmla="*/ 786604 w 859631"/>
                  <a:gd name="connsiteY5" fmla="*/ 395326 h 395442"/>
                  <a:gd name="connsiteX6" fmla="*/ 213520 w 859631"/>
                  <a:gd name="connsiteY6" fmla="*/ 395326 h 395442"/>
                  <a:gd name="connsiteX7" fmla="*/ 0 w 859631"/>
                  <a:gd name="connsiteY7" fmla="*/ 362780 h 395442"/>
                  <a:gd name="connsiteX8" fmla="*/ 147637 w 859631"/>
                  <a:gd name="connsiteY8" fmla="*/ 65921 h 395442"/>
                  <a:gd name="connsiteX0" fmla="*/ 147637 w 859631"/>
                  <a:gd name="connsiteY0" fmla="*/ 65921 h 395442"/>
                  <a:gd name="connsiteX1" fmla="*/ 318295 w 859631"/>
                  <a:gd name="connsiteY1" fmla="*/ 38 h 395442"/>
                  <a:gd name="connsiteX2" fmla="*/ 791367 w 859631"/>
                  <a:gd name="connsiteY2" fmla="*/ 97670 h 395442"/>
                  <a:gd name="connsiteX3" fmla="*/ 859631 w 859631"/>
                  <a:gd name="connsiteY3" fmla="*/ 208796 h 395442"/>
                  <a:gd name="connsiteX4" fmla="*/ 852487 w 859631"/>
                  <a:gd name="connsiteY4" fmla="*/ 329443 h 395442"/>
                  <a:gd name="connsiteX5" fmla="*/ 786604 w 859631"/>
                  <a:gd name="connsiteY5" fmla="*/ 395326 h 395442"/>
                  <a:gd name="connsiteX6" fmla="*/ 213520 w 859631"/>
                  <a:gd name="connsiteY6" fmla="*/ 395326 h 395442"/>
                  <a:gd name="connsiteX7" fmla="*/ 0 w 859631"/>
                  <a:gd name="connsiteY7" fmla="*/ 362780 h 395442"/>
                  <a:gd name="connsiteX8" fmla="*/ 147637 w 859631"/>
                  <a:gd name="connsiteY8" fmla="*/ 65921 h 395442"/>
                  <a:gd name="connsiteX0" fmla="*/ 147637 w 859631"/>
                  <a:gd name="connsiteY0" fmla="*/ 65921 h 395442"/>
                  <a:gd name="connsiteX1" fmla="*/ 318295 w 859631"/>
                  <a:gd name="connsiteY1" fmla="*/ 38 h 395442"/>
                  <a:gd name="connsiteX2" fmla="*/ 791367 w 859631"/>
                  <a:gd name="connsiteY2" fmla="*/ 97670 h 395442"/>
                  <a:gd name="connsiteX3" fmla="*/ 859631 w 859631"/>
                  <a:gd name="connsiteY3" fmla="*/ 208796 h 395442"/>
                  <a:gd name="connsiteX4" fmla="*/ 852487 w 859631"/>
                  <a:gd name="connsiteY4" fmla="*/ 329443 h 395442"/>
                  <a:gd name="connsiteX5" fmla="*/ 786604 w 859631"/>
                  <a:gd name="connsiteY5" fmla="*/ 395326 h 395442"/>
                  <a:gd name="connsiteX6" fmla="*/ 213520 w 859631"/>
                  <a:gd name="connsiteY6" fmla="*/ 395326 h 395442"/>
                  <a:gd name="connsiteX7" fmla="*/ 0 w 859631"/>
                  <a:gd name="connsiteY7" fmla="*/ 362780 h 395442"/>
                  <a:gd name="connsiteX8" fmla="*/ 147637 w 859631"/>
                  <a:gd name="connsiteY8" fmla="*/ 65921 h 395442"/>
                  <a:gd name="connsiteX0" fmla="*/ 147637 w 863340"/>
                  <a:gd name="connsiteY0" fmla="*/ 65921 h 395442"/>
                  <a:gd name="connsiteX1" fmla="*/ 318295 w 863340"/>
                  <a:gd name="connsiteY1" fmla="*/ 38 h 395442"/>
                  <a:gd name="connsiteX2" fmla="*/ 824705 w 863340"/>
                  <a:gd name="connsiteY2" fmla="*/ 111958 h 395442"/>
                  <a:gd name="connsiteX3" fmla="*/ 859631 w 863340"/>
                  <a:gd name="connsiteY3" fmla="*/ 208796 h 395442"/>
                  <a:gd name="connsiteX4" fmla="*/ 852487 w 863340"/>
                  <a:gd name="connsiteY4" fmla="*/ 329443 h 395442"/>
                  <a:gd name="connsiteX5" fmla="*/ 786604 w 863340"/>
                  <a:gd name="connsiteY5" fmla="*/ 395326 h 395442"/>
                  <a:gd name="connsiteX6" fmla="*/ 213520 w 863340"/>
                  <a:gd name="connsiteY6" fmla="*/ 395326 h 395442"/>
                  <a:gd name="connsiteX7" fmla="*/ 0 w 863340"/>
                  <a:gd name="connsiteY7" fmla="*/ 362780 h 395442"/>
                  <a:gd name="connsiteX8" fmla="*/ 147637 w 863340"/>
                  <a:gd name="connsiteY8" fmla="*/ 65921 h 395442"/>
                  <a:gd name="connsiteX0" fmla="*/ 130786 w 846489"/>
                  <a:gd name="connsiteY0" fmla="*/ 66150 h 453650"/>
                  <a:gd name="connsiteX1" fmla="*/ 301444 w 846489"/>
                  <a:gd name="connsiteY1" fmla="*/ 267 h 453650"/>
                  <a:gd name="connsiteX2" fmla="*/ 807854 w 846489"/>
                  <a:gd name="connsiteY2" fmla="*/ 112187 h 453650"/>
                  <a:gd name="connsiteX3" fmla="*/ 842780 w 846489"/>
                  <a:gd name="connsiteY3" fmla="*/ 209025 h 453650"/>
                  <a:gd name="connsiteX4" fmla="*/ 835636 w 846489"/>
                  <a:gd name="connsiteY4" fmla="*/ 329672 h 453650"/>
                  <a:gd name="connsiteX5" fmla="*/ 769753 w 846489"/>
                  <a:gd name="connsiteY5" fmla="*/ 395555 h 453650"/>
                  <a:gd name="connsiteX6" fmla="*/ 196669 w 846489"/>
                  <a:gd name="connsiteY6" fmla="*/ 395555 h 453650"/>
                  <a:gd name="connsiteX7" fmla="*/ 0 w 846489"/>
                  <a:gd name="connsiteY7" fmla="*/ 444632 h 453650"/>
                  <a:gd name="connsiteX8" fmla="*/ 130786 w 846489"/>
                  <a:gd name="connsiteY8" fmla="*/ 66150 h 453650"/>
                  <a:gd name="connsiteX0" fmla="*/ 130786 w 846489"/>
                  <a:gd name="connsiteY0" fmla="*/ 66150 h 444632"/>
                  <a:gd name="connsiteX1" fmla="*/ 301444 w 846489"/>
                  <a:gd name="connsiteY1" fmla="*/ 267 h 444632"/>
                  <a:gd name="connsiteX2" fmla="*/ 807854 w 846489"/>
                  <a:gd name="connsiteY2" fmla="*/ 112187 h 444632"/>
                  <a:gd name="connsiteX3" fmla="*/ 842780 w 846489"/>
                  <a:gd name="connsiteY3" fmla="*/ 209025 h 444632"/>
                  <a:gd name="connsiteX4" fmla="*/ 835636 w 846489"/>
                  <a:gd name="connsiteY4" fmla="*/ 329672 h 444632"/>
                  <a:gd name="connsiteX5" fmla="*/ 769753 w 846489"/>
                  <a:gd name="connsiteY5" fmla="*/ 395555 h 444632"/>
                  <a:gd name="connsiteX6" fmla="*/ 0 w 846489"/>
                  <a:gd name="connsiteY6" fmla="*/ 444632 h 444632"/>
                  <a:gd name="connsiteX7" fmla="*/ 130786 w 846489"/>
                  <a:gd name="connsiteY7" fmla="*/ 66150 h 444632"/>
                  <a:gd name="connsiteX0" fmla="*/ 130786 w 842780"/>
                  <a:gd name="connsiteY0" fmla="*/ 66150 h 444632"/>
                  <a:gd name="connsiteX1" fmla="*/ 301444 w 842780"/>
                  <a:gd name="connsiteY1" fmla="*/ 267 h 444632"/>
                  <a:gd name="connsiteX2" fmla="*/ 687207 w 842780"/>
                  <a:gd name="connsiteY2" fmla="*/ 53111 h 444632"/>
                  <a:gd name="connsiteX3" fmla="*/ 842780 w 842780"/>
                  <a:gd name="connsiteY3" fmla="*/ 209025 h 444632"/>
                  <a:gd name="connsiteX4" fmla="*/ 835636 w 842780"/>
                  <a:gd name="connsiteY4" fmla="*/ 329672 h 444632"/>
                  <a:gd name="connsiteX5" fmla="*/ 769753 w 842780"/>
                  <a:gd name="connsiteY5" fmla="*/ 395555 h 444632"/>
                  <a:gd name="connsiteX6" fmla="*/ 0 w 842780"/>
                  <a:gd name="connsiteY6" fmla="*/ 444632 h 444632"/>
                  <a:gd name="connsiteX7" fmla="*/ 130786 w 842780"/>
                  <a:gd name="connsiteY7" fmla="*/ 66150 h 444632"/>
                  <a:gd name="connsiteX0" fmla="*/ 130786 w 835636"/>
                  <a:gd name="connsiteY0" fmla="*/ 66150 h 444632"/>
                  <a:gd name="connsiteX1" fmla="*/ 301444 w 835636"/>
                  <a:gd name="connsiteY1" fmla="*/ 267 h 444632"/>
                  <a:gd name="connsiteX2" fmla="*/ 687207 w 835636"/>
                  <a:gd name="connsiteY2" fmla="*/ 53111 h 444632"/>
                  <a:gd name="connsiteX3" fmla="*/ 775429 w 835636"/>
                  <a:gd name="connsiteY3" fmla="*/ 117302 h 444632"/>
                  <a:gd name="connsiteX4" fmla="*/ 835636 w 835636"/>
                  <a:gd name="connsiteY4" fmla="*/ 329672 h 444632"/>
                  <a:gd name="connsiteX5" fmla="*/ 769753 w 835636"/>
                  <a:gd name="connsiteY5" fmla="*/ 395555 h 444632"/>
                  <a:gd name="connsiteX6" fmla="*/ 0 w 835636"/>
                  <a:gd name="connsiteY6" fmla="*/ 444632 h 444632"/>
                  <a:gd name="connsiteX7" fmla="*/ 130786 w 835636"/>
                  <a:gd name="connsiteY7" fmla="*/ 66150 h 444632"/>
                  <a:gd name="connsiteX0" fmla="*/ 130786 w 835636"/>
                  <a:gd name="connsiteY0" fmla="*/ 66150 h 444632"/>
                  <a:gd name="connsiteX1" fmla="*/ 301444 w 835636"/>
                  <a:gd name="connsiteY1" fmla="*/ 267 h 444632"/>
                  <a:gd name="connsiteX2" fmla="*/ 687207 w 835636"/>
                  <a:gd name="connsiteY2" fmla="*/ 53111 h 444632"/>
                  <a:gd name="connsiteX3" fmla="*/ 775429 w 835636"/>
                  <a:gd name="connsiteY3" fmla="*/ 117302 h 444632"/>
                  <a:gd name="connsiteX4" fmla="*/ 835636 w 835636"/>
                  <a:gd name="connsiteY4" fmla="*/ 329672 h 444632"/>
                  <a:gd name="connsiteX5" fmla="*/ 769753 w 835636"/>
                  <a:gd name="connsiteY5" fmla="*/ 395555 h 444632"/>
                  <a:gd name="connsiteX6" fmla="*/ 0 w 835636"/>
                  <a:gd name="connsiteY6" fmla="*/ 444632 h 444632"/>
                  <a:gd name="connsiteX7" fmla="*/ 130786 w 835636"/>
                  <a:gd name="connsiteY7" fmla="*/ 66150 h 444632"/>
                  <a:gd name="connsiteX0" fmla="*/ 130786 w 835636"/>
                  <a:gd name="connsiteY0" fmla="*/ 66150 h 444632"/>
                  <a:gd name="connsiteX1" fmla="*/ 301444 w 835636"/>
                  <a:gd name="connsiteY1" fmla="*/ 267 h 444632"/>
                  <a:gd name="connsiteX2" fmla="*/ 775429 w 835636"/>
                  <a:gd name="connsiteY2" fmla="*/ 117302 h 444632"/>
                  <a:gd name="connsiteX3" fmla="*/ 835636 w 835636"/>
                  <a:gd name="connsiteY3" fmla="*/ 329672 h 444632"/>
                  <a:gd name="connsiteX4" fmla="*/ 769753 w 835636"/>
                  <a:gd name="connsiteY4" fmla="*/ 395555 h 444632"/>
                  <a:gd name="connsiteX5" fmla="*/ 0 w 835636"/>
                  <a:gd name="connsiteY5" fmla="*/ 444632 h 444632"/>
                  <a:gd name="connsiteX6" fmla="*/ 130786 w 835636"/>
                  <a:gd name="connsiteY6" fmla="*/ 66150 h 444632"/>
                  <a:gd name="connsiteX0" fmla="*/ 130786 w 835636"/>
                  <a:gd name="connsiteY0" fmla="*/ 66150 h 444632"/>
                  <a:gd name="connsiteX1" fmla="*/ 301444 w 835636"/>
                  <a:gd name="connsiteY1" fmla="*/ 267 h 444632"/>
                  <a:gd name="connsiteX2" fmla="*/ 775429 w 835636"/>
                  <a:gd name="connsiteY2" fmla="*/ 117302 h 444632"/>
                  <a:gd name="connsiteX3" fmla="*/ 835636 w 835636"/>
                  <a:gd name="connsiteY3" fmla="*/ 329672 h 444632"/>
                  <a:gd name="connsiteX4" fmla="*/ 769753 w 835636"/>
                  <a:gd name="connsiteY4" fmla="*/ 395555 h 444632"/>
                  <a:gd name="connsiteX5" fmla="*/ 0 w 835636"/>
                  <a:gd name="connsiteY5" fmla="*/ 444632 h 444632"/>
                  <a:gd name="connsiteX6" fmla="*/ 130786 w 835636"/>
                  <a:gd name="connsiteY6" fmla="*/ 66150 h 444632"/>
                  <a:gd name="connsiteX0" fmla="*/ 130786 w 835636"/>
                  <a:gd name="connsiteY0" fmla="*/ 71960 h 450442"/>
                  <a:gd name="connsiteX1" fmla="*/ 301444 w 835636"/>
                  <a:gd name="connsiteY1" fmla="*/ 6077 h 450442"/>
                  <a:gd name="connsiteX2" fmla="*/ 759778 w 835636"/>
                  <a:gd name="connsiteY2" fmla="*/ 72857 h 450442"/>
                  <a:gd name="connsiteX3" fmla="*/ 835636 w 835636"/>
                  <a:gd name="connsiteY3" fmla="*/ 335482 h 450442"/>
                  <a:gd name="connsiteX4" fmla="*/ 769753 w 835636"/>
                  <a:gd name="connsiteY4" fmla="*/ 401365 h 450442"/>
                  <a:gd name="connsiteX5" fmla="*/ 0 w 835636"/>
                  <a:gd name="connsiteY5" fmla="*/ 450442 h 450442"/>
                  <a:gd name="connsiteX6" fmla="*/ 130786 w 835636"/>
                  <a:gd name="connsiteY6" fmla="*/ 71960 h 450442"/>
                  <a:gd name="connsiteX0" fmla="*/ 206908 w 911758"/>
                  <a:gd name="connsiteY0" fmla="*/ 71960 h 401365"/>
                  <a:gd name="connsiteX1" fmla="*/ 377566 w 911758"/>
                  <a:gd name="connsiteY1" fmla="*/ 6077 h 401365"/>
                  <a:gd name="connsiteX2" fmla="*/ 835900 w 911758"/>
                  <a:gd name="connsiteY2" fmla="*/ 72857 h 401365"/>
                  <a:gd name="connsiteX3" fmla="*/ 911758 w 911758"/>
                  <a:gd name="connsiteY3" fmla="*/ 335482 h 401365"/>
                  <a:gd name="connsiteX4" fmla="*/ 845875 w 911758"/>
                  <a:gd name="connsiteY4" fmla="*/ 401365 h 401365"/>
                  <a:gd name="connsiteX5" fmla="*/ 0 w 911758"/>
                  <a:gd name="connsiteY5" fmla="*/ 344144 h 401365"/>
                  <a:gd name="connsiteX6" fmla="*/ 206908 w 911758"/>
                  <a:gd name="connsiteY6" fmla="*/ 71960 h 401365"/>
                  <a:gd name="connsiteX0" fmla="*/ 84079 w 911758"/>
                  <a:gd name="connsiteY0" fmla="*/ 19861 h 440249"/>
                  <a:gd name="connsiteX1" fmla="*/ 377566 w 911758"/>
                  <a:gd name="connsiteY1" fmla="*/ 44961 h 440249"/>
                  <a:gd name="connsiteX2" fmla="*/ 835900 w 911758"/>
                  <a:gd name="connsiteY2" fmla="*/ 111741 h 440249"/>
                  <a:gd name="connsiteX3" fmla="*/ 911758 w 911758"/>
                  <a:gd name="connsiteY3" fmla="*/ 374366 h 440249"/>
                  <a:gd name="connsiteX4" fmla="*/ 845875 w 911758"/>
                  <a:gd name="connsiteY4" fmla="*/ 440249 h 440249"/>
                  <a:gd name="connsiteX5" fmla="*/ 0 w 911758"/>
                  <a:gd name="connsiteY5" fmla="*/ 383028 h 440249"/>
                  <a:gd name="connsiteX6" fmla="*/ 84079 w 911758"/>
                  <a:gd name="connsiteY6" fmla="*/ 19861 h 440249"/>
                  <a:gd name="connsiteX0" fmla="*/ 84079 w 911758"/>
                  <a:gd name="connsiteY0" fmla="*/ 13499 h 433887"/>
                  <a:gd name="connsiteX1" fmla="*/ 835900 w 911758"/>
                  <a:gd name="connsiteY1" fmla="*/ 105379 h 433887"/>
                  <a:gd name="connsiteX2" fmla="*/ 911758 w 911758"/>
                  <a:gd name="connsiteY2" fmla="*/ 368004 h 433887"/>
                  <a:gd name="connsiteX3" fmla="*/ 845875 w 911758"/>
                  <a:gd name="connsiteY3" fmla="*/ 433887 h 433887"/>
                  <a:gd name="connsiteX4" fmla="*/ 0 w 911758"/>
                  <a:gd name="connsiteY4" fmla="*/ 376666 h 433887"/>
                  <a:gd name="connsiteX5" fmla="*/ 84079 w 911758"/>
                  <a:gd name="connsiteY5" fmla="*/ 13499 h 433887"/>
                  <a:gd name="connsiteX0" fmla="*/ 84079 w 911758"/>
                  <a:gd name="connsiteY0" fmla="*/ 18902 h 439290"/>
                  <a:gd name="connsiteX1" fmla="*/ 835900 w 911758"/>
                  <a:gd name="connsiteY1" fmla="*/ 110782 h 439290"/>
                  <a:gd name="connsiteX2" fmla="*/ 911758 w 911758"/>
                  <a:gd name="connsiteY2" fmla="*/ 373407 h 439290"/>
                  <a:gd name="connsiteX3" fmla="*/ 845875 w 911758"/>
                  <a:gd name="connsiteY3" fmla="*/ 439290 h 439290"/>
                  <a:gd name="connsiteX4" fmla="*/ 0 w 911758"/>
                  <a:gd name="connsiteY4" fmla="*/ 382069 h 439290"/>
                  <a:gd name="connsiteX5" fmla="*/ 84079 w 911758"/>
                  <a:gd name="connsiteY5" fmla="*/ 18902 h 439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911758" h="439290">
                    <a:moveTo>
                      <a:pt x="84079" y="18902"/>
                    </a:moveTo>
                    <a:cubicBezTo>
                      <a:pt x="223396" y="-26313"/>
                      <a:pt x="779619" y="11645"/>
                      <a:pt x="835900" y="110782"/>
                    </a:cubicBezTo>
                    <a:cubicBezTo>
                      <a:pt x="892181" y="209919"/>
                      <a:pt x="891689" y="302617"/>
                      <a:pt x="911758" y="373407"/>
                    </a:cubicBezTo>
                    <a:cubicBezTo>
                      <a:pt x="911758" y="409793"/>
                      <a:pt x="882261" y="439290"/>
                      <a:pt x="845875" y="439290"/>
                    </a:cubicBezTo>
                    <a:lnTo>
                      <a:pt x="0" y="382069"/>
                    </a:lnTo>
                    <a:cubicBezTo>
                      <a:pt x="0" y="294228"/>
                      <a:pt x="21151" y="75246"/>
                      <a:pt x="84079" y="18902"/>
                    </a:cubicBezTo>
                    <a:close/>
                  </a:path>
                </a:pathLst>
              </a:custGeom>
              <a:pattFill prst="dkDnDiag">
                <a:fgClr>
                  <a:schemeClr val="accent4">
                    <a:lumMod val="60000"/>
                    <a:lumOff val="40000"/>
                  </a:schemeClr>
                </a:fgClr>
                <a:bgClr>
                  <a:schemeClr val="bg1"/>
                </a:bgClr>
              </a:patt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" name="四角形: 角を丸くする 5">
                <a:extLst>
                  <a:ext uri="{FF2B5EF4-FFF2-40B4-BE49-F238E27FC236}">
                    <a16:creationId xmlns:a16="http://schemas.microsoft.com/office/drawing/2014/main" id="{4F126E45-3372-4072-8212-2A9DB5BE9594}"/>
                  </a:ext>
                </a:extLst>
              </p:cNvPr>
              <p:cNvSpPr/>
              <p:nvPr/>
            </p:nvSpPr>
            <p:spPr>
              <a:xfrm rot="6268955">
                <a:off x="2698944" y="5161471"/>
                <a:ext cx="154461" cy="693010"/>
              </a:xfrm>
              <a:custGeom>
                <a:avLst/>
                <a:gdLst>
                  <a:gd name="connsiteX0" fmla="*/ 0 w 704850"/>
                  <a:gd name="connsiteY0" fmla="*/ 65883 h 395288"/>
                  <a:gd name="connsiteX1" fmla="*/ 65883 w 704850"/>
                  <a:gd name="connsiteY1" fmla="*/ 0 h 395288"/>
                  <a:gd name="connsiteX2" fmla="*/ 638967 w 704850"/>
                  <a:gd name="connsiteY2" fmla="*/ 0 h 395288"/>
                  <a:gd name="connsiteX3" fmla="*/ 704850 w 704850"/>
                  <a:gd name="connsiteY3" fmla="*/ 65883 h 395288"/>
                  <a:gd name="connsiteX4" fmla="*/ 704850 w 704850"/>
                  <a:gd name="connsiteY4" fmla="*/ 329405 h 395288"/>
                  <a:gd name="connsiteX5" fmla="*/ 638967 w 704850"/>
                  <a:gd name="connsiteY5" fmla="*/ 395288 h 395288"/>
                  <a:gd name="connsiteX6" fmla="*/ 65883 w 704850"/>
                  <a:gd name="connsiteY6" fmla="*/ 395288 h 395288"/>
                  <a:gd name="connsiteX7" fmla="*/ 0 w 704850"/>
                  <a:gd name="connsiteY7" fmla="*/ 329405 h 395288"/>
                  <a:gd name="connsiteX8" fmla="*/ 0 w 704850"/>
                  <a:gd name="connsiteY8" fmla="*/ 65883 h 395288"/>
                  <a:gd name="connsiteX0" fmla="*/ 147637 w 852487"/>
                  <a:gd name="connsiteY0" fmla="*/ 65883 h 395404"/>
                  <a:gd name="connsiteX1" fmla="*/ 213520 w 852487"/>
                  <a:gd name="connsiteY1" fmla="*/ 0 h 395404"/>
                  <a:gd name="connsiteX2" fmla="*/ 786604 w 852487"/>
                  <a:gd name="connsiteY2" fmla="*/ 0 h 395404"/>
                  <a:gd name="connsiteX3" fmla="*/ 852487 w 852487"/>
                  <a:gd name="connsiteY3" fmla="*/ 65883 h 395404"/>
                  <a:gd name="connsiteX4" fmla="*/ 852487 w 852487"/>
                  <a:gd name="connsiteY4" fmla="*/ 329405 h 395404"/>
                  <a:gd name="connsiteX5" fmla="*/ 786604 w 852487"/>
                  <a:gd name="connsiteY5" fmla="*/ 395288 h 395404"/>
                  <a:gd name="connsiteX6" fmla="*/ 213520 w 852487"/>
                  <a:gd name="connsiteY6" fmla="*/ 395288 h 395404"/>
                  <a:gd name="connsiteX7" fmla="*/ 0 w 852487"/>
                  <a:gd name="connsiteY7" fmla="*/ 362742 h 395404"/>
                  <a:gd name="connsiteX8" fmla="*/ 147637 w 852487"/>
                  <a:gd name="connsiteY8" fmla="*/ 65883 h 395404"/>
                  <a:gd name="connsiteX0" fmla="*/ 147637 w 852487"/>
                  <a:gd name="connsiteY0" fmla="*/ 65883 h 395404"/>
                  <a:gd name="connsiteX1" fmla="*/ 213520 w 852487"/>
                  <a:gd name="connsiteY1" fmla="*/ 0 h 395404"/>
                  <a:gd name="connsiteX2" fmla="*/ 786604 w 852487"/>
                  <a:gd name="connsiteY2" fmla="*/ 0 h 395404"/>
                  <a:gd name="connsiteX3" fmla="*/ 852487 w 852487"/>
                  <a:gd name="connsiteY3" fmla="*/ 65883 h 395404"/>
                  <a:gd name="connsiteX4" fmla="*/ 852487 w 852487"/>
                  <a:gd name="connsiteY4" fmla="*/ 329405 h 395404"/>
                  <a:gd name="connsiteX5" fmla="*/ 786604 w 852487"/>
                  <a:gd name="connsiteY5" fmla="*/ 395288 h 395404"/>
                  <a:gd name="connsiteX6" fmla="*/ 213520 w 852487"/>
                  <a:gd name="connsiteY6" fmla="*/ 395288 h 395404"/>
                  <a:gd name="connsiteX7" fmla="*/ 0 w 852487"/>
                  <a:gd name="connsiteY7" fmla="*/ 362742 h 395404"/>
                  <a:gd name="connsiteX8" fmla="*/ 147637 w 852487"/>
                  <a:gd name="connsiteY8" fmla="*/ 65883 h 395404"/>
                  <a:gd name="connsiteX0" fmla="*/ 147637 w 852487"/>
                  <a:gd name="connsiteY0" fmla="*/ 65883 h 395404"/>
                  <a:gd name="connsiteX1" fmla="*/ 318295 w 852487"/>
                  <a:gd name="connsiteY1" fmla="*/ 0 h 395404"/>
                  <a:gd name="connsiteX2" fmla="*/ 786604 w 852487"/>
                  <a:gd name="connsiteY2" fmla="*/ 0 h 395404"/>
                  <a:gd name="connsiteX3" fmla="*/ 852487 w 852487"/>
                  <a:gd name="connsiteY3" fmla="*/ 65883 h 395404"/>
                  <a:gd name="connsiteX4" fmla="*/ 852487 w 852487"/>
                  <a:gd name="connsiteY4" fmla="*/ 329405 h 395404"/>
                  <a:gd name="connsiteX5" fmla="*/ 786604 w 852487"/>
                  <a:gd name="connsiteY5" fmla="*/ 395288 h 395404"/>
                  <a:gd name="connsiteX6" fmla="*/ 213520 w 852487"/>
                  <a:gd name="connsiteY6" fmla="*/ 395288 h 395404"/>
                  <a:gd name="connsiteX7" fmla="*/ 0 w 852487"/>
                  <a:gd name="connsiteY7" fmla="*/ 362742 h 395404"/>
                  <a:gd name="connsiteX8" fmla="*/ 147637 w 852487"/>
                  <a:gd name="connsiteY8" fmla="*/ 65883 h 395404"/>
                  <a:gd name="connsiteX0" fmla="*/ 147637 w 852487"/>
                  <a:gd name="connsiteY0" fmla="*/ 66185 h 395706"/>
                  <a:gd name="connsiteX1" fmla="*/ 318295 w 852487"/>
                  <a:gd name="connsiteY1" fmla="*/ 302 h 395706"/>
                  <a:gd name="connsiteX2" fmla="*/ 786604 w 852487"/>
                  <a:gd name="connsiteY2" fmla="*/ 302 h 395706"/>
                  <a:gd name="connsiteX3" fmla="*/ 852487 w 852487"/>
                  <a:gd name="connsiteY3" fmla="*/ 66185 h 395706"/>
                  <a:gd name="connsiteX4" fmla="*/ 852487 w 852487"/>
                  <a:gd name="connsiteY4" fmla="*/ 329707 h 395706"/>
                  <a:gd name="connsiteX5" fmla="*/ 786604 w 852487"/>
                  <a:gd name="connsiteY5" fmla="*/ 395590 h 395706"/>
                  <a:gd name="connsiteX6" fmla="*/ 213520 w 852487"/>
                  <a:gd name="connsiteY6" fmla="*/ 395590 h 395706"/>
                  <a:gd name="connsiteX7" fmla="*/ 0 w 852487"/>
                  <a:gd name="connsiteY7" fmla="*/ 363044 h 395706"/>
                  <a:gd name="connsiteX8" fmla="*/ 147637 w 852487"/>
                  <a:gd name="connsiteY8" fmla="*/ 66185 h 395706"/>
                  <a:gd name="connsiteX0" fmla="*/ 147637 w 852487"/>
                  <a:gd name="connsiteY0" fmla="*/ 65921 h 395442"/>
                  <a:gd name="connsiteX1" fmla="*/ 318295 w 852487"/>
                  <a:gd name="connsiteY1" fmla="*/ 38 h 395442"/>
                  <a:gd name="connsiteX2" fmla="*/ 786604 w 852487"/>
                  <a:gd name="connsiteY2" fmla="*/ 38 h 395442"/>
                  <a:gd name="connsiteX3" fmla="*/ 852487 w 852487"/>
                  <a:gd name="connsiteY3" fmla="*/ 65921 h 395442"/>
                  <a:gd name="connsiteX4" fmla="*/ 852487 w 852487"/>
                  <a:gd name="connsiteY4" fmla="*/ 329443 h 395442"/>
                  <a:gd name="connsiteX5" fmla="*/ 786604 w 852487"/>
                  <a:gd name="connsiteY5" fmla="*/ 395326 h 395442"/>
                  <a:gd name="connsiteX6" fmla="*/ 213520 w 852487"/>
                  <a:gd name="connsiteY6" fmla="*/ 395326 h 395442"/>
                  <a:gd name="connsiteX7" fmla="*/ 0 w 852487"/>
                  <a:gd name="connsiteY7" fmla="*/ 362780 h 395442"/>
                  <a:gd name="connsiteX8" fmla="*/ 147637 w 852487"/>
                  <a:gd name="connsiteY8" fmla="*/ 65921 h 395442"/>
                  <a:gd name="connsiteX0" fmla="*/ 147637 w 859631"/>
                  <a:gd name="connsiteY0" fmla="*/ 65921 h 395442"/>
                  <a:gd name="connsiteX1" fmla="*/ 318295 w 859631"/>
                  <a:gd name="connsiteY1" fmla="*/ 38 h 395442"/>
                  <a:gd name="connsiteX2" fmla="*/ 786604 w 859631"/>
                  <a:gd name="connsiteY2" fmla="*/ 38 h 395442"/>
                  <a:gd name="connsiteX3" fmla="*/ 859631 w 859631"/>
                  <a:gd name="connsiteY3" fmla="*/ 208796 h 395442"/>
                  <a:gd name="connsiteX4" fmla="*/ 852487 w 859631"/>
                  <a:gd name="connsiteY4" fmla="*/ 329443 h 395442"/>
                  <a:gd name="connsiteX5" fmla="*/ 786604 w 859631"/>
                  <a:gd name="connsiteY5" fmla="*/ 395326 h 395442"/>
                  <a:gd name="connsiteX6" fmla="*/ 213520 w 859631"/>
                  <a:gd name="connsiteY6" fmla="*/ 395326 h 395442"/>
                  <a:gd name="connsiteX7" fmla="*/ 0 w 859631"/>
                  <a:gd name="connsiteY7" fmla="*/ 362780 h 395442"/>
                  <a:gd name="connsiteX8" fmla="*/ 147637 w 859631"/>
                  <a:gd name="connsiteY8" fmla="*/ 65921 h 395442"/>
                  <a:gd name="connsiteX0" fmla="*/ 147637 w 859631"/>
                  <a:gd name="connsiteY0" fmla="*/ 65921 h 395442"/>
                  <a:gd name="connsiteX1" fmla="*/ 318295 w 859631"/>
                  <a:gd name="connsiteY1" fmla="*/ 38 h 395442"/>
                  <a:gd name="connsiteX2" fmla="*/ 791367 w 859631"/>
                  <a:gd name="connsiteY2" fmla="*/ 97670 h 395442"/>
                  <a:gd name="connsiteX3" fmla="*/ 859631 w 859631"/>
                  <a:gd name="connsiteY3" fmla="*/ 208796 h 395442"/>
                  <a:gd name="connsiteX4" fmla="*/ 852487 w 859631"/>
                  <a:gd name="connsiteY4" fmla="*/ 329443 h 395442"/>
                  <a:gd name="connsiteX5" fmla="*/ 786604 w 859631"/>
                  <a:gd name="connsiteY5" fmla="*/ 395326 h 395442"/>
                  <a:gd name="connsiteX6" fmla="*/ 213520 w 859631"/>
                  <a:gd name="connsiteY6" fmla="*/ 395326 h 395442"/>
                  <a:gd name="connsiteX7" fmla="*/ 0 w 859631"/>
                  <a:gd name="connsiteY7" fmla="*/ 362780 h 395442"/>
                  <a:gd name="connsiteX8" fmla="*/ 147637 w 859631"/>
                  <a:gd name="connsiteY8" fmla="*/ 65921 h 395442"/>
                  <a:gd name="connsiteX0" fmla="*/ 147637 w 859631"/>
                  <a:gd name="connsiteY0" fmla="*/ 65921 h 395442"/>
                  <a:gd name="connsiteX1" fmla="*/ 318295 w 859631"/>
                  <a:gd name="connsiteY1" fmla="*/ 38 h 395442"/>
                  <a:gd name="connsiteX2" fmla="*/ 791367 w 859631"/>
                  <a:gd name="connsiteY2" fmla="*/ 97670 h 395442"/>
                  <a:gd name="connsiteX3" fmla="*/ 859631 w 859631"/>
                  <a:gd name="connsiteY3" fmla="*/ 208796 h 395442"/>
                  <a:gd name="connsiteX4" fmla="*/ 852487 w 859631"/>
                  <a:gd name="connsiteY4" fmla="*/ 329443 h 395442"/>
                  <a:gd name="connsiteX5" fmla="*/ 786604 w 859631"/>
                  <a:gd name="connsiteY5" fmla="*/ 395326 h 395442"/>
                  <a:gd name="connsiteX6" fmla="*/ 213520 w 859631"/>
                  <a:gd name="connsiteY6" fmla="*/ 395326 h 395442"/>
                  <a:gd name="connsiteX7" fmla="*/ 0 w 859631"/>
                  <a:gd name="connsiteY7" fmla="*/ 362780 h 395442"/>
                  <a:gd name="connsiteX8" fmla="*/ 147637 w 859631"/>
                  <a:gd name="connsiteY8" fmla="*/ 65921 h 395442"/>
                  <a:gd name="connsiteX0" fmla="*/ 147637 w 863340"/>
                  <a:gd name="connsiteY0" fmla="*/ 65921 h 395442"/>
                  <a:gd name="connsiteX1" fmla="*/ 318295 w 863340"/>
                  <a:gd name="connsiteY1" fmla="*/ 38 h 395442"/>
                  <a:gd name="connsiteX2" fmla="*/ 824705 w 863340"/>
                  <a:gd name="connsiteY2" fmla="*/ 111958 h 395442"/>
                  <a:gd name="connsiteX3" fmla="*/ 859631 w 863340"/>
                  <a:gd name="connsiteY3" fmla="*/ 208796 h 395442"/>
                  <a:gd name="connsiteX4" fmla="*/ 852487 w 863340"/>
                  <a:gd name="connsiteY4" fmla="*/ 329443 h 395442"/>
                  <a:gd name="connsiteX5" fmla="*/ 786604 w 863340"/>
                  <a:gd name="connsiteY5" fmla="*/ 395326 h 395442"/>
                  <a:gd name="connsiteX6" fmla="*/ 213520 w 863340"/>
                  <a:gd name="connsiteY6" fmla="*/ 395326 h 395442"/>
                  <a:gd name="connsiteX7" fmla="*/ 0 w 863340"/>
                  <a:gd name="connsiteY7" fmla="*/ 362780 h 395442"/>
                  <a:gd name="connsiteX8" fmla="*/ 147637 w 863340"/>
                  <a:gd name="connsiteY8" fmla="*/ 65921 h 395442"/>
                  <a:gd name="connsiteX0" fmla="*/ 130786 w 846489"/>
                  <a:gd name="connsiteY0" fmla="*/ 66150 h 453650"/>
                  <a:gd name="connsiteX1" fmla="*/ 301444 w 846489"/>
                  <a:gd name="connsiteY1" fmla="*/ 267 h 453650"/>
                  <a:gd name="connsiteX2" fmla="*/ 807854 w 846489"/>
                  <a:gd name="connsiteY2" fmla="*/ 112187 h 453650"/>
                  <a:gd name="connsiteX3" fmla="*/ 842780 w 846489"/>
                  <a:gd name="connsiteY3" fmla="*/ 209025 h 453650"/>
                  <a:gd name="connsiteX4" fmla="*/ 835636 w 846489"/>
                  <a:gd name="connsiteY4" fmla="*/ 329672 h 453650"/>
                  <a:gd name="connsiteX5" fmla="*/ 769753 w 846489"/>
                  <a:gd name="connsiteY5" fmla="*/ 395555 h 453650"/>
                  <a:gd name="connsiteX6" fmla="*/ 196669 w 846489"/>
                  <a:gd name="connsiteY6" fmla="*/ 395555 h 453650"/>
                  <a:gd name="connsiteX7" fmla="*/ 0 w 846489"/>
                  <a:gd name="connsiteY7" fmla="*/ 444632 h 453650"/>
                  <a:gd name="connsiteX8" fmla="*/ 130786 w 846489"/>
                  <a:gd name="connsiteY8" fmla="*/ 66150 h 453650"/>
                  <a:gd name="connsiteX0" fmla="*/ 130786 w 846489"/>
                  <a:gd name="connsiteY0" fmla="*/ 66150 h 444632"/>
                  <a:gd name="connsiteX1" fmla="*/ 301444 w 846489"/>
                  <a:gd name="connsiteY1" fmla="*/ 267 h 444632"/>
                  <a:gd name="connsiteX2" fmla="*/ 807854 w 846489"/>
                  <a:gd name="connsiteY2" fmla="*/ 112187 h 444632"/>
                  <a:gd name="connsiteX3" fmla="*/ 842780 w 846489"/>
                  <a:gd name="connsiteY3" fmla="*/ 209025 h 444632"/>
                  <a:gd name="connsiteX4" fmla="*/ 835636 w 846489"/>
                  <a:gd name="connsiteY4" fmla="*/ 329672 h 444632"/>
                  <a:gd name="connsiteX5" fmla="*/ 769753 w 846489"/>
                  <a:gd name="connsiteY5" fmla="*/ 395555 h 444632"/>
                  <a:gd name="connsiteX6" fmla="*/ 0 w 846489"/>
                  <a:gd name="connsiteY6" fmla="*/ 444632 h 444632"/>
                  <a:gd name="connsiteX7" fmla="*/ 130786 w 846489"/>
                  <a:gd name="connsiteY7" fmla="*/ 66150 h 444632"/>
                  <a:gd name="connsiteX0" fmla="*/ 164939 w 880642"/>
                  <a:gd name="connsiteY0" fmla="*/ 110451 h 1252487"/>
                  <a:gd name="connsiteX1" fmla="*/ 335597 w 880642"/>
                  <a:gd name="connsiteY1" fmla="*/ 44568 h 1252487"/>
                  <a:gd name="connsiteX2" fmla="*/ 842007 w 880642"/>
                  <a:gd name="connsiteY2" fmla="*/ 156488 h 1252487"/>
                  <a:gd name="connsiteX3" fmla="*/ 876933 w 880642"/>
                  <a:gd name="connsiteY3" fmla="*/ 253326 h 1252487"/>
                  <a:gd name="connsiteX4" fmla="*/ 869789 w 880642"/>
                  <a:gd name="connsiteY4" fmla="*/ 373973 h 1252487"/>
                  <a:gd name="connsiteX5" fmla="*/ 803906 w 880642"/>
                  <a:gd name="connsiteY5" fmla="*/ 439856 h 1252487"/>
                  <a:gd name="connsiteX6" fmla="*/ 0 w 880642"/>
                  <a:gd name="connsiteY6" fmla="*/ 1252486 h 1252487"/>
                  <a:gd name="connsiteX7" fmla="*/ 164939 w 880642"/>
                  <a:gd name="connsiteY7" fmla="*/ 110451 h 1252487"/>
                  <a:gd name="connsiteX0" fmla="*/ 164939 w 880642"/>
                  <a:gd name="connsiteY0" fmla="*/ 110451 h 1511300"/>
                  <a:gd name="connsiteX1" fmla="*/ 335597 w 880642"/>
                  <a:gd name="connsiteY1" fmla="*/ 44568 h 1511300"/>
                  <a:gd name="connsiteX2" fmla="*/ 842007 w 880642"/>
                  <a:gd name="connsiteY2" fmla="*/ 156488 h 1511300"/>
                  <a:gd name="connsiteX3" fmla="*/ 876933 w 880642"/>
                  <a:gd name="connsiteY3" fmla="*/ 253326 h 1511300"/>
                  <a:gd name="connsiteX4" fmla="*/ 869789 w 880642"/>
                  <a:gd name="connsiteY4" fmla="*/ 373973 h 1511300"/>
                  <a:gd name="connsiteX5" fmla="*/ 203248 w 880642"/>
                  <a:gd name="connsiteY5" fmla="*/ 1511300 h 1511300"/>
                  <a:gd name="connsiteX6" fmla="*/ 0 w 880642"/>
                  <a:gd name="connsiteY6" fmla="*/ 1252486 h 1511300"/>
                  <a:gd name="connsiteX7" fmla="*/ 164939 w 880642"/>
                  <a:gd name="connsiteY7" fmla="*/ 110451 h 1511300"/>
                  <a:gd name="connsiteX0" fmla="*/ 164939 w 876933"/>
                  <a:gd name="connsiteY0" fmla="*/ 110451 h 1511300"/>
                  <a:gd name="connsiteX1" fmla="*/ 335597 w 876933"/>
                  <a:gd name="connsiteY1" fmla="*/ 44568 h 1511300"/>
                  <a:gd name="connsiteX2" fmla="*/ 666611 w 876933"/>
                  <a:gd name="connsiteY2" fmla="*/ 165391 h 1511300"/>
                  <a:gd name="connsiteX3" fmla="*/ 876933 w 876933"/>
                  <a:gd name="connsiteY3" fmla="*/ 253326 h 1511300"/>
                  <a:gd name="connsiteX4" fmla="*/ 869789 w 876933"/>
                  <a:gd name="connsiteY4" fmla="*/ 373973 h 1511300"/>
                  <a:gd name="connsiteX5" fmla="*/ 203248 w 876933"/>
                  <a:gd name="connsiteY5" fmla="*/ 1511300 h 1511300"/>
                  <a:gd name="connsiteX6" fmla="*/ 0 w 876933"/>
                  <a:gd name="connsiteY6" fmla="*/ 1252486 h 1511300"/>
                  <a:gd name="connsiteX7" fmla="*/ 164939 w 876933"/>
                  <a:gd name="connsiteY7" fmla="*/ 110451 h 1511300"/>
                  <a:gd name="connsiteX0" fmla="*/ 164939 w 876933"/>
                  <a:gd name="connsiteY0" fmla="*/ 110451 h 1511300"/>
                  <a:gd name="connsiteX1" fmla="*/ 335597 w 876933"/>
                  <a:gd name="connsiteY1" fmla="*/ 44568 h 1511300"/>
                  <a:gd name="connsiteX2" fmla="*/ 666611 w 876933"/>
                  <a:gd name="connsiteY2" fmla="*/ 165391 h 1511300"/>
                  <a:gd name="connsiteX3" fmla="*/ 876933 w 876933"/>
                  <a:gd name="connsiteY3" fmla="*/ 253326 h 1511300"/>
                  <a:gd name="connsiteX4" fmla="*/ 869789 w 876933"/>
                  <a:gd name="connsiteY4" fmla="*/ 373973 h 1511300"/>
                  <a:gd name="connsiteX5" fmla="*/ 203248 w 876933"/>
                  <a:gd name="connsiteY5" fmla="*/ 1511300 h 1511300"/>
                  <a:gd name="connsiteX6" fmla="*/ 0 w 876933"/>
                  <a:gd name="connsiteY6" fmla="*/ 1252486 h 1511300"/>
                  <a:gd name="connsiteX7" fmla="*/ 164939 w 876933"/>
                  <a:gd name="connsiteY7" fmla="*/ 110451 h 1511300"/>
                  <a:gd name="connsiteX0" fmla="*/ 164939 w 876933"/>
                  <a:gd name="connsiteY0" fmla="*/ 110451 h 1511300"/>
                  <a:gd name="connsiteX1" fmla="*/ 335597 w 876933"/>
                  <a:gd name="connsiteY1" fmla="*/ 44568 h 1511300"/>
                  <a:gd name="connsiteX2" fmla="*/ 666611 w 876933"/>
                  <a:gd name="connsiteY2" fmla="*/ 165391 h 1511300"/>
                  <a:gd name="connsiteX3" fmla="*/ 876933 w 876933"/>
                  <a:gd name="connsiteY3" fmla="*/ 253326 h 1511300"/>
                  <a:gd name="connsiteX4" fmla="*/ 869789 w 876933"/>
                  <a:gd name="connsiteY4" fmla="*/ 373973 h 1511300"/>
                  <a:gd name="connsiteX5" fmla="*/ 203248 w 876933"/>
                  <a:gd name="connsiteY5" fmla="*/ 1511300 h 1511300"/>
                  <a:gd name="connsiteX6" fmla="*/ 0 w 876933"/>
                  <a:gd name="connsiteY6" fmla="*/ 1252486 h 1511300"/>
                  <a:gd name="connsiteX7" fmla="*/ 164939 w 876933"/>
                  <a:gd name="connsiteY7" fmla="*/ 110451 h 1511300"/>
                  <a:gd name="connsiteX0" fmla="*/ 164939 w 876933"/>
                  <a:gd name="connsiteY0" fmla="*/ 90255 h 1491104"/>
                  <a:gd name="connsiteX1" fmla="*/ 390587 w 876933"/>
                  <a:gd name="connsiteY1" fmla="*/ 73921 h 1491104"/>
                  <a:gd name="connsiteX2" fmla="*/ 666611 w 876933"/>
                  <a:gd name="connsiteY2" fmla="*/ 145195 h 1491104"/>
                  <a:gd name="connsiteX3" fmla="*/ 876933 w 876933"/>
                  <a:gd name="connsiteY3" fmla="*/ 233130 h 1491104"/>
                  <a:gd name="connsiteX4" fmla="*/ 869789 w 876933"/>
                  <a:gd name="connsiteY4" fmla="*/ 353777 h 1491104"/>
                  <a:gd name="connsiteX5" fmla="*/ 203248 w 876933"/>
                  <a:gd name="connsiteY5" fmla="*/ 1491104 h 1491104"/>
                  <a:gd name="connsiteX6" fmla="*/ 0 w 876933"/>
                  <a:gd name="connsiteY6" fmla="*/ 1232290 h 1491104"/>
                  <a:gd name="connsiteX7" fmla="*/ 164939 w 876933"/>
                  <a:gd name="connsiteY7" fmla="*/ 90255 h 1491104"/>
                  <a:gd name="connsiteX0" fmla="*/ 164939 w 876933"/>
                  <a:gd name="connsiteY0" fmla="*/ 90255 h 1491104"/>
                  <a:gd name="connsiteX1" fmla="*/ 390587 w 876933"/>
                  <a:gd name="connsiteY1" fmla="*/ 73921 h 1491104"/>
                  <a:gd name="connsiteX2" fmla="*/ 666611 w 876933"/>
                  <a:gd name="connsiteY2" fmla="*/ 145195 h 1491104"/>
                  <a:gd name="connsiteX3" fmla="*/ 876933 w 876933"/>
                  <a:gd name="connsiteY3" fmla="*/ 233130 h 1491104"/>
                  <a:gd name="connsiteX4" fmla="*/ 795172 w 876933"/>
                  <a:gd name="connsiteY4" fmla="*/ 505856 h 1491104"/>
                  <a:gd name="connsiteX5" fmla="*/ 203248 w 876933"/>
                  <a:gd name="connsiteY5" fmla="*/ 1491104 h 1491104"/>
                  <a:gd name="connsiteX6" fmla="*/ 0 w 876933"/>
                  <a:gd name="connsiteY6" fmla="*/ 1232290 h 1491104"/>
                  <a:gd name="connsiteX7" fmla="*/ 164939 w 876933"/>
                  <a:gd name="connsiteY7" fmla="*/ 90255 h 1491104"/>
                  <a:gd name="connsiteX0" fmla="*/ 164939 w 876933"/>
                  <a:gd name="connsiteY0" fmla="*/ 90255 h 1491104"/>
                  <a:gd name="connsiteX1" fmla="*/ 390587 w 876933"/>
                  <a:gd name="connsiteY1" fmla="*/ 73921 h 1491104"/>
                  <a:gd name="connsiteX2" fmla="*/ 666611 w 876933"/>
                  <a:gd name="connsiteY2" fmla="*/ 145195 h 1491104"/>
                  <a:gd name="connsiteX3" fmla="*/ 876933 w 876933"/>
                  <a:gd name="connsiteY3" fmla="*/ 233130 h 1491104"/>
                  <a:gd name="connsiteX4" fmla="*/ 795172 w 876933"/>
                  <a:gd name="connsiteY4" fmla="*/ 505856 h 1491104"/>
                  <a:gd name="connsiteX5" fmla="*/ 203248 w 876933"/>
                  <a:gd name="connsiteY5" fmla="*/ 1491104 h 1491104"/>
                  <a:gd name="connsiteX6" fmla="*/ 0 w 876933"/>
                  <a:gd name="connsiteY6" fmla="*/ 1232290 h 1491104"/>
                  <a:gd name="connsiteX7" fmla="*/ 164939 w 876933"/>
                  <a:gd name="connsiteY7" fmla="*/ 90255 h 1491104"/>
                  <a:gd name="connsiteX0" fmla="*/ 164939 w 876933"/>
                  <a:gd name="connsiteY0" fmla="*/ 90255 h 1491104"/>
                  <a:gd name="connsiteX1" fmla="*/ 390587 w 876933"/>
                  <a:gd name="connsiteY1" fmla="*/ 73921 h 1491104"/>
                  <a:gd name="connsiteX2" fmla="*/ 666611 w 876933"/>
                  <a:gd name="connsiteY2" fmla="*/ 145195 h 1491104"/>
                  <a:gd name="connsiteX3" fmla="*/ 876933 w 876933"/>
                  <a:gd name="connsiteY3" fmla="*/ 233130 h 1491104"/>
                  <a:gd name="connsiteX4" fmla="*/ 770226 w 876933"/>
                  <a:gd name="connsiteY4" fmla="*/ 661234 h 1491104"/>
                  <a:gd name="connsiteX5" fmla="*/ 203248 w 876933"/>
                  <a:gd name="connsiteY5" fmla="*/ 1491104 h 1491104"/>
                  <a:gd name="connsiteX6" fmla="*/ 0 w 876933"/>
                  <a:gd name="connsiteY6" fmla="*/ 1232290 h 1491104"/>
                  <a:gd name="connsiteX7" fmla="*/ 164939 w 876933"/>
                  <a:gd name="connsiteY7" fmla="*/ 90255 h 1491104"/>
                  <a:gd name="connsiteX0" fmla="*/ 164939 w 888545"/>
                  <a:gd name="connsiteY0" fmla="*/ 90255 h 1491104"/>
                  <a:gd name="connsiteX1" fmla="*/ 390587 w 888545"/>
                  <a:gd name="connsiteY1" fmla="*/ 73921 h 1491104"/>
                  <a:gd name="connsiteX2" fmla="*/ 666611 w 888545"/>
                  <a:gd name="connsiteY2" fmla="*/ 145195 h 1491104"/>
                  <a:gd name="connsiteX3" fmla="*/ 876933 w 888545"/>
                  <a:gd name="connsiteY3" fmla="*/ 233130 h 1491104"/>
                  <a:gd name="connsiteX4" fmla="*/ 770226 w 888545"/>
                  <a:gd name="connsiteY4" fmla="*/ 661234 h 1491104"/>
                  <a:gd name="connsiteX5" fmla="*/ 203248 w 888545"/>
                  <a:gd name="connsiteY5" fmla="*/ 1491104 h 1491104"/>
                  <a:gd name="connsiteX6" fmla="*/ 0 w 888545"/>
                  <a:gd name="connsiteY6" fmla="*/ 1232290 h 1491104"/>
                  <a:gd name="connsiteX7" fmla="*/ 164939 w 888545"/>
                  <a:gd name="connsiteY7" fmla="*/ 90255 h 1491104"/>
                  <a:gd name="connsiteX0" fmla="*/ 164939 w 795632"/>
                  <a:gd name="connsiteY0" fmla="*/ 90255 h 1491104"/>
                  <a:gd name="connsiteX1" fmla="*/ 390587 w 795632"/>
                  <a:gd name="connsiteY1" fmla="*/ 73921 h 1491104"/>
                  <a:gd name="connsiteX2" fmla="*/ 666611 w 795632"/>
                  <a:gd name="connsiteY2" fmla="*/ 145195 h 1491104"/>
                  <a:gd name="connsiteX3" fmla="*/ 770226 w 795632"/>
                  <a:gd name="connsiteY3" fmla="*/ 661234 h 1491104"/>
                  <a:gd name="connsiteX4" fmla="*/ 203248 w 795632"/>
                  <a:gd name="connsiteY4" fmla="*/ 1491104 h 1491104"/>
                  <a:gd name="connsiteX5" fmla="*/ 0 w 795632"/>
                  <a:gd name="connsiteY5" fmla="*/ 1232290 h 1491104"/>
                  <a:gd name="connsiteX6" fmla="*/ 164939 w 795632"/>
                  <a:gd name="connsiteY6" fmla="*/ 90255 h 1491104"/>
                  <a:gd name="connsiteX0" fmla="*/ 164939 w 695386"/>
                  <a:gd name="connsiteY0" fmla="*/ 90255 h 1491104"/>
                  <a:gd name="connsiteX1" fmla="*/ 390587 w 695386"/>
                  <a:gd name="connsiteY1" fmla="*/ 73921 h 1491104"/>
                  <a:gd name="connsiteX2" fmla="*/ 666611 w 695386"/>
                  <a:gd name="connsiteY2" fmla="*/ 145195 h 1491104"/>
                  <a:gd name="connsiteX3" fmla="*/ 602697 w 695386"/>
                  <a:gd name="connsiteY3" fmla="*/ 896538 h 1491104"/>
                  <a:gd name="connsiteX4" fmla="*/ 203248 w 695386"/>
                  <a:gd name="connsiteY4" fmla="*/ 1491104 h 1491104"/>
                  <a:gd name="connsiteX5" fmla="*/ 0 w 695386"/>
                  <a:gd name="connsiteY5" fmla="*/ 1232290 h 1491104"/>
                  <a:gd name="connsiteX6" fmla="*/ 164939 w 695386"/>
                  <a:gd name="connsiteY6" fmla="*/ 90255 h 1491104"/>
                  <a:gd name="connsiteX0" fmla="*/ 164939 w 695386"/>
                  <a:gd name="connsiteY0" fmla="*/ 90255 h 1491104"/>
                  <a:gd name="connsiteX1" fmla="*/ 390587 w 695386"/>
                  <a:gd name="connsiteY1" fmla="*/ 73921 h 1491104"/>
                  <a:gd name="connsiteX2" fmla="*/ 666611 w 695386"/>
                  <a:gd name="connsiteY2" fmla="*/ 145195 h 1491104"/>
                  <a:gd name="connsiteX3" fmla="*/ 602697 w 695386"/>
                  <a:gd name="connsiteY3" fmla="*/ 896538 h 1491104"/>
                  <a:gd name="connsiteX4" fmla="*/ 203248 w 695386"/>
                  <a:gd name="connsiteY4" fmla="*/ 1491104 h 1491104"/>
                  <a:gd name="connsiteX5" fmla="*/ 0 w 695386"/>
                  <a:gd name="connsiteY5" fmla="*/ 1232290 h 1491104"/>
                  <a:gd name="connsiteX6" fmla="*/ 164939 w 695386"/>
                  <a:gd name="connsiteY6" fmla="*/ 90255 h 1491104"/>
                  <a:gd name="connsiteX0" fmla="*/ 164939 w 687744"/>
                  <a:gd name="connsiteY0" fmla="*/ 90255 h 1491104"/>
                  <a:gd name="connsiteX1" fmla="*/ 390587 w 687744"/>
                  <a:gd name="connsiteY1" fmla="*/ 73921 h 1491104"/>
                  <a:gd name="connsiteX2" fmla="*/ 666611 w 687744"/>
                  <a:gd name="connsiteY2" fmla="*/ 145195 h 1491104"/>
                  <a:gd name="connsiteX3" fmla="*/ 602697 w 687744"/>
                  <a:gd name="connsiteY3" fmla="*/ 896538 h 1491104"/>
                  <a:gd name="connsiteX4" fmla="*/ 203248 w 687744"/>
                  <a:gd name="connsiteY4" fmla="*/ 1491104 h 1491104"/>
                  <a:gd name="connsiteX5" fmla="*/ 0 w 687744"/>
                  <a:gd name="connsiteY5" fmla="*/ 1232290 h 1491104"/>
                  <a:gd name="connsiteX6" fmla="*/ 164939 w 687744"/>
                  <a:gd name="connsiteY6" fmla="*/ 90255 h 1491104"/>
                  <a:gd name="connsiteX0" fmla="*/ 164939 w 673165"/>
                  <a:gd name="connsiteY0" fmla="*/ 90255 h 1491104"/>
                  <a:gd name="connsiteX1" fmla="*/ 390587 w 673165"/>
                  <a:gd name="connsiteY1" fmla="*/ 73921 h 1491104"/>
                  <a:gd name="connsiteX2" fmla="*/ 666611 w 673165"/>
                  <a:gd name="connsiteY2" fmla="*/ 145195 h 1491104"/>
                  <a:gd name="connsiteX3" fmla="*/ 554567 w 673165"/>
                  <a:gd name="connsiteY3" fmla="*/ 872812 h 1491104"/>
                  <a:gd name="connsiteX4" fmla="*/ 203248 w 673165"/>
                  <a:gd name="connsiteY4" fmla="*/ 1491104 h 1491104"/>
                  <a:gd name="connsiteX5" fmla="*/ 0 w 673165"/>
                  <a:gd name="connsiteY5" fmla="*/ 1232290 h 1491104"/>
                  <a:gd name="connsiteX6" fmla="*/ 164939 w 673165"/>
                  <a:gd name="connsiteY6" fmla="*/ 90255 h 1491104"/>
                  <a:gd name="connsiteX0" fmla="*/ 164939 w 681080"/>
                  <a:gd name="connsiteY0" fmla="*/ 90255 h 1491104"/>
                  <a:gd name="connsiteX1" fmla="*/ 390587 w 681080"/>
                  <a:gd name="connsiteY1" fmla="*/ 73921 h 1491104"/>
                  <a:gd name="connsiteX2" fmla="*/ 666611 w 681080"/>
                  <a:gd name="connsiteY2" fmla="*/ 145195 h 1491104"/>
                  <a:gd name="connsiteX3" fmla="*/ 554567 w 681080"/>
                  <a:gd name="connsiteY3" fmla="*/ 872812 h 1491104"/>
                  <a:gd name="connsiteX4" fmla="*/ 203248 w 681080"/>
                  <a:gd name="connsiteY4" fmla="*/ 1491104 h 1491104"/>
                  <a:gd name="connsiteX5" fmla="*/ 0 w 681080"/>
                  <a:gd name="connsiteY5" fmla="*/ 1232290 h 1491104"/>
                  <a:gd name="connsiteX6" fmla="*/ 164939 w 681080"/>
                  <a:gd name="connsiteY6" fmla="*/ 90255 h 1491104"/>
                  <a:gd name="connsiteX0" fmla="*/ 164939 w 669919"/>
                  <a:gd name="connsiteY0" fmla="*/ 90255 h 1491104"/>
                  <a:gd name="connsiteX1" fmla="*/ 390587 w 669919"/>
                  <a:gd name="connsiteY1" fmla="*/ 73921 h 1491104"/>
                  <a:gd name="connsiteX2" fmla="*/ 666611 w 669919"/>
                  <a:gd name="connsiteY2" fmla="*/ 145195 h 1491104"/>
                  <a:gd name="connsiteX3" fmla="*/ 494043 w 669919"/>
                  <a:gd name="connsiteY3" fmla="*/ 1091054 h 1491104"/>
                  <a:gd name="connsiteX4" fmla="*/ 203248 w 669919"/>
                  <a:gd name="connsiteY4" fmla="*/ 1491104 h 1491104"/>
                  <a:gd name="connsiteX5" fmla="*/ 0 w 669919"/>
                  <a:gd name="connsiteY5" fmla="*/ 1232290 h 1491104"/>
                  <a:gd name="connsiteX6" fmla="*/ 164939 w 669919"/>
                  <a:gd name="connsiteY6" fmla="*/ 90255 h 1491104"/>
                  <a:gd name="connsiteX0" fmla="*/ 164939 w 668466"/>
                  <a:gd name="connsiteY0" fmla="*/ 90255 h 1431902"/>
                  <a:gd name="connsiteX1" fmla="*/ 390587 w 668466"/>
                  <a:gd name="connsiteY1" fmla="*/ 73921 h 1431902"/>
                  <a:gd name="connsiteX2" fmla="*/ 666611 w 668466"/>
                  <a:gd name="connsiteY2" fmla="*/ 145195 h 1431902"/>
                  <a:gd name="connsiteX3" fmla="*/ 494043 w 668466"/>
                  <a:gd name="connsiteY3" fmla="*/ 1091054 h 1431902"/>
                  <a:gd name="connsiteX4" fmla="*/ 166605 w 668466"/>
                  <a:gd name="connsiteY4" fmla="*/ 1431902 h 1431902"/>
                  <a:gd name="connsiteX5" fmla="*/ 0 w 668466"/>
                  <a:gd name="connsiteY5" fmla="*/ 1232290 h 1431902"/>
                  <a:gd name="connsiteX6" fmla="*/ 164939 w 668466"/>
                  <a:gd name="connsiteY6" fmla="*/ 90255 h 1431902"/>
                  <a:gd name="connsiteX0" fmla="*/ 164939 w 668466"/>
                  <a:gd name="connsiteY0" fmla="*/ 90255 h 1431902"/>
                  <a:gd name="connsiteX1" fmla="*/ 390587 w 668466"/>
                  <a:gd name="connsiteY1" fmla="*/ 73921 h 1431902"/>
                  <a:gd name="connsiteX2" fmla="*/ 666611 w 668466"/>
                  <a:gd name="connsiteY2" fmla="*/ 145195 h 1431902"/>
                  <a:gd name="connsiteX3" fmla="*/ 494043 w 668466"/>
                  <a:gd name="connsiteY3" fmla="*/ 1091054 h 1431902"/>
                  <a:gd name="connsiteX4" fmla="*/ 166605 w 668466"/>
                  <a:gd name="connsiteY4" fmla="*/ 1431902 h 1431902"/>
                  <a:gd name="connsiteX5" fmla="*/ 0 w 668466"/>
                  <a:gd name="connsiteY5" fmla="*/ 1232290 h 1431902"/>
                  <a:gd name="connsiteX6" fmla="*/ 164939 w 668466"/>
                  <a:gd name="connsiteY6" fmla="*/ 90255 h 1431902"/>
                  <a:gd name="connsiteX0" fmla="*/ 164939 w 668317"/>
                  <a:gd name="connsiteY0" fmla="*/ 90255 h 1573957"/>
                  <a:gd name="connsiteX1" fmla="*/ 390587 w 668317"/>
                  <a:gd name="connsiteY1" fmla="*/ 73921 h 1573957"/>
                  <a:gd name="connsiteX2" fmla="*/ 666611 w 668317"/>
                  <a:gd name="connsiteY2" fmla="*/ 145195 h 1573957"/>
                  <a:gd name="connsiteX3" fmla="*/ 494043 w 668317"/>
                  <a:gd name="connsiteY3" fmla="*/ 1091054 h 1573957"/>
                  <a:gd name="connsiteX4" fmla="*/ 232231 w 668317"/>
                  <a:gd name="connsiteY4" fmla="*/ 1573958 h 1573957"/>
                  <a:gd name="connsiteX5" fmla="*/ 0 w 668317"/>
                  <a:gd name="connsiteY5" fmla="*/ 1232290 h 1573957"/>
                  <a:gd name="connsiteX6" fmla="*/ 164939 w 668317"/>
                  <a:gd name="connsiteY6" fmla="*/ 90255 h 1573957"/>
                  <a:gd name="connsiteX0" fmla="*/ 164939 w 669153"/>
                  <a:gd name="connsiteY0" fmla="*/ 90255 h 1573958"/>
                  <a:gd name="connsiteX1" fmla="*/ 390587 w 669153"/>
                  <a:gd name="connsiteY1" fmla="*/ 73921 h 1573958"/>
                  <a:gd name="connsiteX2" fmla="*/ 666611 w 669153"/>
                  <a:gd name="connsiteY2" fmla="*/ 145195 h 1573958"/>
                  <a:gd name="connsiteX3" fmla="*/ 494043 w 669153"/>
                  <a:gd name="connsiteY3" fmla="*/ 1091054 h 1573958"/>
                  <a:gd name="connsiteX4" fmla="*/ 232231 w 669153"/>
                  <a:gd name="connsiteY4" fmla="*/ 1573958 h 1573958"/>
                  <a:gd name="connsiteX5" fmla="*/ 0 w 669153"/>
                  <a:gd name="connsiteY5" fmla="*/ 1232290 h 1573958"/>
                  <a:gd name="connsiteX6" fmla="*/ 164939 w 669153"/>
                  <a:gd name="connsiteY6" fmla="*/ 90255 h 1573958"/>
                  <a:gd name="connsiteX0" fmla="*/ 164939 w 669153"/>
                  <a:gd name="connsiteY0" fmla="*/ 90255 h 1573958"/>
                  <a:gd name="connsiteX1" fmla="*/ 390587 w 669153"/>
                  <a:gd name="connsiteY1" fmla="*/ 73921 h 1573958"/>
                  <a:gd name="connsiteX2" fmla="*/ 666611 w 669153"/>
                  <a:gd name="connsiteY2" fmla="*/ 145195 h 1573958"/>
                  <a:gd name="connsiteX3" fmla="*/ 494043 w 669153"/>
                  <a:gd name="connsiteY3" fmla="*/ 1091054 h 1573958"/>
                  <a:gd name="connsiteX4" fmla="*/ 232231 w 669153"/>
                  <a:gd name="connsiteY4" fmla="*/ 1573958 h 1573958"/>
                  <a:gd name="connsiteX5" fmla="*/ 0 w 669153"/>
                  <a:gd name="connsiteY5" fmla="*/ 1232290 h 1573958"/>
                  <a:gd name="connsiteX6" fmla="*/ 164939 w 669153"/>
                  <a:gd name="connsiteY6" fmla="*/ 90255 h 1573958"/>
                  <a:gd name="connsiteX0" fmla="*/ 164939 w 679237"/>
                  <a:gd name="connsiteY0" fmla="*/ 90255 h 1573958"/>
                  <a:gd name="connsiteX1" fmla="*/ 390587 w 679237"/>
                  <a:gd name="connsiteY1" fmla="*/ 73921 h 1573958"/>
                  <a:gd name="connsiteX2" fmla="*/ 666611 w 679237"/>
                  <a:gd name="connsiteY2" fmla="*/ 145195 h 1573958"/>
                  <a:gd name="connsiteX3" fmla="*/ 562861 w 679237"/>
                  <a:gd name="connsiteY3" fmla="*/ 1035221 h 1573958"/>
                  <a:gd name="connsiteX4" fmla="*/ 232231 w 679237"/>
                  <a:gd name="connsiteY4" fmla="*/ 1573958 h 1573958"/>
                  <a:gd name="connsiteX5" fmla="*/ 0 w 679237"/>
                  <a:gd name="connsiteY5" fmla="*/ 1232290 h 1573958"/>
                  <a:gd name="connsiteX6" fmla="*/ 164939 w 679237"/>
                  <a:gd name="connsiteY6" fmla="*/ 90255 h 1573958"/>
                  <a:gd name="connsiteX0" fmla="*/ 164939 w 676919"/>
                  <a:gd name="connsiteY0" fmla="*/ 90255 h 1573958"/>
                  <a:gd name="connsiteX1" fmla="*/ 390587 w 676919"/>
                  <a:gd name="connsiteY1" fmla="*/ 73921 h 1573958"/>
                  <a:gd name="connsiteX2" fmla="*/ 666611 w 676919"/>
                  <a:gd name="connsiteY2" fmla="*/ 145195 h 1573958"/>
                  <a:gd name="connsiteX3" fmla="*/ 562861 w 676919"/>
                  <a:gd name="connsiteY3" fmla="*/ 1035221 h 1573958"/>
                  <a:gd name="connsiteX4" fmla="*/ 232231 w 676919"/>
                  <a:gd name="connsiteY4" fmla="*/ 1573958 h 1573958"/>
                  <a:gd name="connsiteX5" fmla="*/ 0 w 676919"/>
                  <a:gd name="connsiteY5" fmla="*/ 1232290 h 1573958"/>
                  <a:gd name="connsiteX6" fmla="*/ 164939 w 676919"/>
                  <a:gd name="connsiteY6" fmla="*/ 90255 h 1573958"/>
                  <a:gd name="connsiteX0" fmla="*/ 89740 w 676919"/>
                  <a:gd name="connsiteY0" fmla="*/ 66423 h 1662618"/>
                  <a:gd name="connsiteX1" fmla="*/ 390587 w 676919"/>
                  <a:gd name="connsiteY1" fmla="*/ 162581 h 1662618"/>
                  <a:gd name="connsiteX2" fmla="*/ 666611 w 676919"/>
                  <a:gd name="connsiteY2" fmla="*/ 233855 h 1662618"/>
                  <a:gd name="connsiteX3" fmla="*/ 562861 w 676919"/>
                  <a:gd name="connsiteY3" fmla="*/ 1123881 h 1662618"/>
                  <a:gd name="connsiteX4" fmla="*/ 232231 w 676919"/>
                  <a:gd name="connsiteY4" fmla="*/ 1662618 h 1662618"/>
                  <a:gd name="connsiteX5" fmla="*/ 0 w 676919"/>
                  <a:gd name="connsiteY5" fmla="*/ 1320950 h 1662618"/>
                  <a:gd name="connsiteX6" fmla="*/ 89740 w 676919"/>
                  <a:gd name="connsiteY6" fmla="*/ 66423 h 1662618"/>
                  <a:gd name="connsiteX0" fmla="*/ 89740 w 623804"/>
                  <a:gd name="connsiteY0" fmla="*/ 66423 h 1662618"/>
                  <a:gd name="connsiteX1" fmla="*/ 390587 w 623804"/>
                  <a:gd name="connsiteY1" fmla="*/ 162581 h 1662618"/>
                  <a:gd name="connsiteX2" fmla="*/ 609063 w 623804"/>
                  <a:gd name="connsiteY2" fmla="*/ 568255 h 1662618"/>
                  <a:gd name="connsiteX3" fmla="*/ 562861 w 623804"/>
                  <a:gd name="connsiteY3" fmla="*/ 1123881 h 1662618"/>
                  <a:gd name="connsiteX4" fmla="*/ 232231 w 623804"/>
                  <a:gd name="connsiteY4" fmla="*/ 1662618 h 1662618"/>
                  <a:gd name="connsiteX5" fmla="*/ 0 w 623804"/>
                  <a:gd name="connsiteY5" fmla="*/ 1320950 h 1662618"/>
                  <a:gd name="connsiteX6" fmla="*/ 89740 w 623804"/>
                  <a:gd name="connsiteY6" fmla="*/ 66423 h 1662618"/>
                  <a:gd name="connsiteX0" fmla="*/ 89740 w 646088"/>
                  <a:gd name="connsiteY0" fmla="*/ 21730 h 1617925"/>
                  <a:gd name="connsiteX1" fmla="*/ 609063 w 646088"/>
                  <a:gd name="connsiteY1" fmla="*/ 523562 h 1617925"/>
                  <a:gd name="connsiteX2" fmla="*/ 562861 w 646088"/>
                  <a:gd name="connsiteY2" fmla="*/ 1079188 h 1617925"/>
                  <a:gd name="connsiteX3" fmla="*/ 232231 w 646088"/>
                  <a:gd name="connsiteY3" fmla="*/ 1617925 h 1617925"/>
                  <a:gd name="connsiteX4" fmla="*/ 0 w 646088"/>
                  <a:gd name="connsiteY4" fmla="*/ 1276257 h 1617925"/>
                  <a:gd name="connsiteX5" fmla="*/ 89740 w 646088"/>
                  <a:gd name="connsiteY5" fmla="*/ 21730 h 1617925"/>
                  <a:gd name="connsiteX0" fmla="*/ 89740 w 610400"/>
                  <a:gd name="connsiteY0" fmla="*/ 25667 h 1621862"/>
                  <a:gd name="connsiteX1" fmla="*/ 609063 w 610400"/>
                  <a:gd name="connsiteY1" fmla="*/ 527499 h 1621862"/>
                  <a:gd name="connsiteX2" fmla="*/ 232231 w 610400"/>
                  <a:gd name="connsiteY2" fmla="*/ 1621862 h 1621862"/>
                  <a:gd name="connsiteX3" fmla="*/ 0 w 610400"/>
                  <a:gd name="connsiteY3" fmla="*/ 1280194 h 1621862"/>
                  <a:gd name="connsiteX4" fmla="*/ 89740 w 610400"/>
                  <a:gd name="connsiteY4" fmla="*/ 25667 h 16218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10400" h="1621862">
                    <a:moveTo>
                      <a:pt x="89740" y="25667"/>
                    </a:moveTo>
                    <a:cubicBezTo>
                      <a:pt x="191250" y="-99782"/>
                      <a:pt x="585315" y="261467"/>
                      <a:pt x="609063" y="527499"/>
                    </a:cubicBezTo>
                    <a:cubicBezTo>
                      <a:pt x="632812" y="793532"/>
                      <a:pt x="333741" y="1496413"/>
                      <a:pt x="232231" y="1621862"/>
                    </a:cubicBezTo>
                    <a:lnTo>
                      <a:pt x="0" y="1280194"/>
                    </a:lnTo>
                    <a:cubicBezTo>
                      <a:pt x="0" y="1192353"/>
                      <a:pt x="24642" y="218729"/>
                      <a:pt x="89740" y="25667"/>
                    </a:cubicBezTo>
                    <a:close/>
                  </a:path>
                </a:pathLst>
              </a:custGeom>
              <a:pattFill prst="dkDnDiag">
                <a:fgClr>
                  <a:schemeClr val="accent4">
                    <a:lumMod val="60000"/>
                    <a:lumOff val="40000"/>
                  </a:schemeClr>
                </a:fgClr>
                <a:bgClr>
                  <a:schemeClr val="bg1"/>
                </a:bgClr>
              </a:patt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" name="フリーフォーム: 図形 28">
                <a:extLst>
                  <a:ext uri="{FF2B5EF4-FFF2-40B4-BE49-F238E27FC236}">
                    <a16:creationId xmlns:a16="http://schemas.microsoft.com/office/drawing/2014/main" id="{C9874E04-FA21-417E-8C3D-F316935587B8}"/>
                  </a:ext>
                </a:extLst>
              </p:cNvPr>
              <p:cNvSpPr/>
              <p:nvPr/>
            </p:nvSpPr>
            <p:spPr>
              <a:xfrm>
                <a:off x="5174301" y="4204778"/>
                <a:ext cx="902527" cy="1219156"/>
              </a:xfrm>
              <a:custGeom>
                <a:avLst/>
                <a:gdLst>
                  <a:gd name="connsiteX0" fmla="*/ 587668 w 935331"/>
                  <a:gd name="connsiteY0" fmla="*/ 0 h 1175336"/>
                  <a:gd name="connsiteX1" fmla="*/ 696212 w 935331"/>
                  <a:gd name="connsiteY1" fmla="*/ 44961 h 1175336"/>
                  <a:gd name="connsiteX2" fmla="*/ 935331 w 935331"/>
                  <a:gd name="connsiteY2" fmla="*/ 284080 h 1175336"/>
                  <a:gd name="connsiteX3" fmla="*/ 740286 w 935331"/>
                  <a:gd name="connsiteY3" fmla="*/ 479124 h 1175336"/>
                  <a:gd name="connsiteX4" fmla="*/ 740286 w 935331"/>
                  <a:gd name="connsiteY4" fmla="*/ 696212 h 1175336"/>
                  <a:gd name="connsiteX5" fmla="*/ 935331 w 935331"/>
                  <a:gd name="connsiteY5" fmla="*/ 891257 h 1175336"/>
                  <a:gd name="connsiteX6" fmla="*/ 696212 w 935331"/>
                  <a:gd name="connsiteY6" fmla="*/ 1130375 h 1175336"/>
                  <a:gd name="connsiteX7" fmla="*/ 479124 w 935331"/>
                  <a:gd name="connsiteY7" fmla="*/ 1130375 h 1175336"/>
                  <a:gd name="connsiteX8" fmla="*/ 44961 w 935331"/>
                  <a:gd name="connsiteY8" fmla="*/ 696212 h 1175336"/>
                  <a:gd name="connsiteX9" fmla="*/ 44961 w 935331"/>
                  <a:gd name="connsiteY9" fmla="*/ 479124 h 1175336"/>
                  <a:gd name="connsiteX10" fmla="*/ 479124 w 935331"/>
                  <a:gd name="connsiteY10" fmla="*/ 44961 h 1175336"/>
                  <a:gd name="connsiteX11" fmla="*/ 587668 w 935331"/>
                  <a:gd name="connsiteY11" fmla="*/ 0 h 1175336"/>
                  <a:gd name="connsiteX0" fmla="*/ 587668 w 935331"/>
                  <a:gd name="connsiteY0" fmla="*/ 0 h 1175336"/>
                  <a:gd name="connsiteX1" fmla="*/ 696212 w 935331"/>
                  <a:gd name="connsiteY1" fmla="*/ 44961 h 1175336"/>
                  <a:gd name="connsiteX2" fmla="*/ 740286 w 935331"/>
                  <a:gd name="connsiteY2" fmla="*/ 479124 h 1175336"/>
                  <a:gd name="connsiteX3" fmla="*/ 740286 w 935331"/>
                  <a:gd name="connsiteY3" fmla="*/ 696212 h 1175336"/>
                  <a:gd name="connsiteX4" fmla="*/ 935331 w 935331"/>
                  <a:gd name="connsiteY4" fmla="*/ 891257 h 1175336"/>
                  <a:gd name="connsiteX5" fmla="*/ 696212 w 935331"/>
                  <a:gd name="connsiteY5" fmla="*/ 1130375 h 1175336"/>
                  <a:gd name="connsiteX6" fmla="*/ 479124 w 935331"/>
                  <a:gd name="connsiteY6" fmla="*/ 1130375 h 1175336"/>
                  <a:gd name="connsiteX7" fmla="*/ 44961 w 935331"/>
                  <a:gd name="connsiteY7" fmla="*/ 696212 h 1175336"/>
                  <a:gd name="connsiteX8" fmla="*/ 44961 w 935331"/>
                  <a:gd name="connsiteY8" fmla="*/ 479124 h 1175336"/>
                  <a:gd name="connsiteX9" fmla="*/ 479124 w 935331"/>
                  <a:gd name="connsiteY9" fmla="*/ 44961 h 1175336"/>
                  <a:gd name="connsiteX10" fmla="*/ 587668 w 935331"/>
                  <a:gd name="connsiteY10" fmla="*/ 0 h 1175336"/>
                  <a:gd name="connsiteX0" fmla="*/ 587668 w 740286"/>
                  <a:gd name="connsiteY0" fmla="*/ 0 h 1175336"/>
                  <a:gd name="connsiteX1" fmla="*/ 696212 w 740286"/>
                  <a:gd name="connsiteY1" fmla="*/ 44961 h 1175336"/>
                  <a:gd name="connsiteX2" fmla="*/ 740286 w 740286"/>
                  <a:gd name="connsiteY2" fmla="*/ 479124 h 1175336"/>
                  <a:gd name="connsiteX3" fmla="*/ 740286 w 740286"/>
                  <a:gd name="connsiteY3" fmla="*/ 696212 h 1175336"/>
                  <a:gd name="connsiteX4" fmla="*/ 696212 w 740286"/>
                  <a:gd name="connsiteY4" fmla="*/ 1130375 h 1175336"/>
                  <a:gd name="connsiteX5" fmla="*/ 479124 w 740286"/>
                  <a:gd name="connsiteY5" fmla="*/ 1130375 h 1175336"/>
                  <a:gd name="connsiteX6" fmla="*/ 44961 w 740286"/>
                  <a:gd name="connsiteY6" fmla="*/ 696212 h 1175336"/>
                  <a:gd name="connsiteX7" fmla="*/ 44961 w 740286"/>
                  <a:gd name="connsiteY7" fmla="*/ 479124 h 1175336"/>
                  <a:gd name="connsiteX8" fmla="*/ 479124 w 740286"/>
                  <a:gd name="connsiteY8" fmla="*/ 44961 h 1175336"/>
                  <a:gd name="connsiteX9" fmla="*/ 587668 w 740286"/>
                  <a:gd name="connsiteY9" fmla="*/ 0 h 1175336"/>
                  <a:gd name="connsiteX0" fmla="*/ 587668 w 740286"/>
                  <a:gd name="connsiteY0" fmla="*/ 0 h 1175336"/>
                  <a:gd name="connsiteX1" fmla="*/ 696212 w 740286"/>
                  <a:gd name="connsiteY1" fmla="*/ 44961 h 1175336"/>
                  <a:gd name="connsiteX2" fmla="*/ 740286 w 740286"/>
                  <a:gd name="connsiteY2" fmla="*/ 696212 h 1175336"/>
                  <a:gd name="connsiteX3" fmla="*/ 696212 w 740286"/>
                  <a:gd name="connsiteY3" fmla="*/ 1130375 h 1175336"/>
                  <a:gd name="connsiteX4" fmla="*/ 479124 w 740286"/>
                  <a:gd name="connsiteY4" fmla="*/ 1130375 h 1175336"/>
                  <a:gd name="connsiteX5" fmla="*/ 44961 w 740286"/>
                  <a:gd name="connsiteY5" fmla="*/ 696212 h 1175336"/>
                  <a:gd name="connsiteX6" fmla="*/ 44961 w 740286"/>
                  <a:gd name="connsiteY6" fmla="*/ 479124 h 1175336"/>
                  <a:gd name="connsiteX7" fmla="*/ 479124 w 740286"/>
                  <a:gd name="connsiteY7" fmla="*/ 44961 h 1175336"/>
                  <a:gd name="connsiteX8" fmla="*/ 587668 w 740286"/>
                  <a:gd name="connsiteY8" fmla="*/ 0 h 1175336"/>
                  <a:gd name="connsiteX0" fmla="*/ 587668 w 696212"/>
                  <a:gd name="connsiteY0" fmla="*/ 0 h 1175336"/>
                  <a:gd name="connsiteX1" fmla="*/ 696212 w 696212"/>
                  <a:gd name="connsiteY1" fmla="*/ 44961 h 1175336"/>
                  <a:gd name="connsiteX2" fmla="*/ 525974 w 696212"/>
                  <a:gd name="connsiteY2" fmla="*/ 591437 h 1175336"/>
                  <a:gd name="connsiteX3" fmla="*/ 696212 w 696212"/>
                  <a:gd name="connsiteY3" fmla="*/ 1130375 h 1175336"/>
                  <a:gd name="connsiteX4" fmla="*/ 479124 w 696212"/>
                  <a:gd name="connsiteY4" fmla="*/ 1130375 h 1175336"/>
                  <a:gd name="connsiteX5" fmla="*/ 44961 w 696212"/>
                  <a:gd name="connsiteY5" fmla="*/ 696212 h 1175336"/>
                  <a:gd name="connsiteX6" fmla="*/ 44961 w 696212"/>
                  <a:gd name="connsiteY6" fmla="*/ 479124 h 1175336"/>
                  <a:gd name="connsiteX7" fmla="*/ 479124 w 696212"/>
                  <a:gd name="connsiteY7" fmla="*/ 44961 h 1175336"/>
                  <a:gd name="connsiteX8" fmla="*/ 587668 w 696212"/>
                  <a:gd name="connsiteY8" fmla="*/ 0 h 1175336"/>
                  <a:gd name="connsiteX0" fmla="*/ 587668 w 696212"/>
                  <a:gd name="connsiteY0" fmla="*/ 0 h 1175336"/>
                  <a:gd name="connsiteX1" fmla="*/ 696212 w 696212"/>
                  <a:gd name="connsiteY1" fmla="*/ 44961 h 1175336"/>
                  <a:gd name="connsiteX2" fmla="*/ 592649 w 696212"/>
                  <a:gd name="connsiteY2" fmla="*/ 577149 h 1175336"/>
                  <a:gd name="connsiteX3" fmla="*/ 696212 w 696212"/>
                  <a:gd name="connsiteY3" fmla="*/ 1130375 h 1175336"/>
                  <a:gd name="connsiteX4" fmla="*/ 479124 w 696212"/>
                  <a:gd name="connsiteY4" fmla="*/ 1130375 h 1175336"/>
                  <a:gd name="connsiteX5" fmla="*/ 44961 w 696212"/>
                  <a:gd name="connsiteY5" fmla="*/ 696212 h 1175336"/>
                  <a:gd name="connsiteX6" fmla="*/ 44961 w 696212"/>
                  <a:gd name="connsiteY6" fmla="*/ 479124 h 1175336"/>
                  <a:gd name="connsiteX7" fmla="*/ 479124 w 696212"/>
                  <a:gd name="connsiteY7" fmla="*/ 44961 h 1175336"/>
                  <a:gd name="connsiteX8" fmla="*/ 587668 w 696212"/>
                  <a:gd name="connsiteY8" fmla="*/ 0 h 1175336"/>
                  <a:gd name="connsiteX0" fmla="*/ 587668 w 696212"/>
                  <a:gd name="connsiteY0" fmla="*/ 0 h 1175336"/>
                  <a:gd name="connsiteX1" fmla="*/ 592649 w 696212"/>
                  <a:gd name="connsiteY1" fmla="*/ 577149 h 1175336"/>
                  <a:gd name="connsiteX2" fmla="*/ 696212 w 696212"/>
                  <a:gd name="connsiteY2" fmla="*/ 1130375 h 1175336"/>
                  <a:gd name="connsiteX3" fmla="*/ 479124 w 696212"/>
                  <a:gd name="connsiteY3" fmla="*/ 1130375 h 1175336"/>
                  <a:gd name="connsiteX4" fmla="*/ 44961 w 696212"/>
                  <a:gd name="connsiteY4" fmla="*/ 696212 h 1175336"/>
                  <a:gd name="connsiteX5" fmla="*/ 44961 w 696212"/>
                  <a:gd name="connsiteY5" fmla="*/ 479124 h 1175336"/>
                  <a:gd name="connsiteX6" fmla="*/ 479124 w 696212"/>
                  <a:gd name="connsiteY6" fmla="*/ 44961 h 1175336"/>
                  <a:gd name="connsiteX7" fmla="*/ 587668 w 696212"/>
                  <a:gd name="connsiteY7" fmla="*/ 0 h 1175336"/>
                  <a:gd name="connsiteX0" fmla="*/ 587668 w 657877"/>
                  <a:gd name="connsiteY0" fmla="*/ 0 h 1186018"/>
                  <a:gd name="connsiteX1" fmla="*/ 592649 w 657877"/>
                  <a:gd name="connsiteY1" fmla="*/ 577149 h 1186018"/>
                  <a:gd name="connsiteX2" fmla="*/ 657877 w 657877"/>
                  <a:gd name="connsiteY2" fmla="*/ 1149491 h 1186018"/>
                  <a:gd name="connsiteX3" fmla="*/ 479124 w 657877"/>
                  <a:gd name="connsiteY3" fmla="*/ 1130375 h 1186018"/>
                  <a:gd name="connsiteX4" fmla="*/ 44961 w 657877"/>
                  <a:gd name="connsiteY4" fmla="*/ 696212 h 1186018"/>
                  <a:gd name="connsiteX5" fmla="*/ 44961 w 657877"/>
                  <a:gd name="connsiteY5" fmla="*/ 479124 h 1186018"/>
                  <a:gd name="connsiteX6" fmla="*/ 479124 w 657877"/>
                  <a:gd name="connsiteY6" fmla="*/ 44961 h 1186018"/>
                  <a:gd name="connsiteX7" fmla="*/ 587668 w 657877"/>
                  <a:gd name="connsiteY7" fmla="*/ 0 h 1186018"/>
                  <a:gd name="connsiteX0" fmla="*/ 587668 w 657877"/>
                  <a:gd name="connsiteY0" fmla="*/ 34422 h 1220440"/>
                  <a:gd name="connsiteX1" fmla="*/ 533403 w 657877"/>
                  <a:gd name="connsiteY1" fmla="*/ 602013 h 1220440"/>
                  <a:gd name="connsiteX2" fmla="*/ 657877 w 657877"/>
                  <a:gd name="connsiteY2" fmla="*/ 1183913 h 1220440"/>
                  <a:gd name="connsiteX3" fmla="*/ 479124 w 657877"/>
                  <a:gd name="connsiteY3" fmla="*/ 1164797 h 1220440"/>
                  <a:gd name="connsiteX4" fmla="*/ 44961 w 657877"/>
                  <a:gd name="connsiteY4" fmla="*/ 730634 h 1220440"/>
                  <a:gd name="connsiteX5" fmla="*/ 44961 w 657877"/>
                  <a:gd name="connsiteY5" fmla="*/ 513546 h 1220440"/>
                  <a:gd name="connsiteX6" fmla="*/ 479124 w 657877"/>
                  <a:gd name="connsiteY6" fmla="*/ 79383 h 1220440"/>
                  <a:gd name="connsiteX7" fmla="*/ 587668 w 657877"/>
                  <a:gd name="connsiteY7" fmla="*/ 34422 h 1220440"/>
                  <a:gd name="connsiteX0" fmla="*/ 587668 w 657877"/>
                  <a:gd name="connsiteY0" fmla="*/ 34422 h 1220440"/>
                  <a:gd name="connsiteX1" fmla="*/ 533403 w 657877"/>
                  <a:gd name="connsiteY1" fmla="*/ 602013 h 1220440"/>
                  <a:gd name="connsiteX2" fmla="*/ 657877 w 657877"/>
                  <a:gd name="connsiteY2" fmla="*/ 1183913 h 1220440"/>
                  <a:gd name="connsiteX3" fmla="*/ 479124 w 657877"/>
                  <a:gd name="connsiteY3" fmla="*/ 1164797 h 1220440"/>
                  <a:gd name="connsiteX4" fmla="*/ 44961 w 657877"/>
                  <a:gd name="connsiteY4" fmla="*/ 730634 h 1220440"/>
                  <a:gd name="connsiteX5" fmla="*/ 44961 w 657877"/>
                  <a:gd name="connsiteY5" fmla="*/ 513546 h 1220440"/>
                  <a:gd name="connsiteX6" fmla="*/ 479124 w 657877"/>
                  <a:gd name="connsiteY6" fmla="*/ 79383 h 1220440"/>
                  <a:gd name="connsiteX7" fmla="*/ 587668 w 657877"/>
                  <a:gd name="connsiteY7" fmla="*/ 34422 h 1220440"/>
                  <a:gd name="connsiteX0" fmla="*/ 587668 w 657877"/>
                  <a:gd name="connsiteY0" fmla="*/ 34422 h 1220440"/>
                  <a:gd name="connsiteX1" fmla="*/ 533403 w 657877"/>
                  <a:gd name="connsiteY1" fmla="*/ 602013 h 1220440"/>
                  <a:gd name="connsiteX2" fmla="*/ 657877 w 657877"/>
                  <a:gd name="connsiteY2" fmla="*/ 1183913 h 1220440"/>
                  <a:gd name="connsiteX3" fmla="*/ 479124 w 657877"/>
                  <a:gd name="connsiteY3" fmla="*/ 1164797 h 1220440"/>
                  <a:gd name="connsiteX4" fmla="*/ 44961 w 657877"/>
                  <a:gd name="connsiteY4" fmla="*/ 730634 h 1220440"/>
                  <a:gd name="connsiteX5" fmla="*/ 44961 w 657877"/>
                  <a:gd name="connsiteY5" fmla="*/ 513546 h 1220440"/>
                  <a:gd name="connsiteX6" fmla="*/ 479124 w 657877"/>
                  <a:gd name="connsiteY6" fmla="*/ 79383 h 1220440"/>
                  <a:gd name="connsiteX7" fmla="*/ 587668 w 657877"/>
                  <a:gd name="connsiteY7" fmla="*/ 34422 h 1220440"/>
                  <a:gd name="connsiteX0" fmla="*/ 587668 w 657877"/>
                  <a:gd name="connsiteY0" fmla="*/ 36167 h 1222185"/>
                  <a:gd name="connsiteX1" fmla="*/ 515978 w 657877"/>
                  <a:gd name="connsiteY1" fmla="*/ 627653 h 1222185"/>
                  <a:gd name="connsiteX2" fmla="*/ 657877 w 657877"/>
                  <a:gd name="connsiteY2" fmla="*/ 1185658 h 1222185"/>
                  <a:gd name="connsiteX3" fmla="*/ 479124 w 657877"/>
                  <a:gd name="connsiteY3" fmla="*/ 1166542 h 1222185"/>
                  <a:gd name="connsiteX4" fmla="*/ 44961 w 657877"/>
                  <a:gd name="connsiteY4" fmla="*/ 732379 h 1222185"/>
                  <a:gd name="connsiteX5" fmla="*/ 44961 w 657877"/>
                  <a:gd name="connsiteY5" fmla="*/ 515291 h 1222185"/>
                  <a:gd name="connsiteX6" fmla="*/ 479124 w 657877"/>
                  <a:gd name="connsiteY6" fmla="*/ 81128 h 1222185"/>
                  <a:gd name="connsiteX7" fmla="*/ 587668 w 657877"/>
                  <a:gd name="connsiteY7" fmla="*/ 36167 h 1222185"/>
                  <a:gd name="connsiteX0" fmla="*/ 587668 w 657877"/>
                  <a:gd name="connsiteY0" fmla="*/ 36167 h 1222185"/>
                  <a:gd name="connsiteX1" fmla="*/ 515978 w 657877"/>
                  <a:gd name="connsiteY1" fmla="*/ 627653 h 1222185"/>
                  <a:gd name="connsiteX2" fmla="*/ 657877 w 657877"/>
                  <a:gd name="connsiteY2" fmla="*/ 1185658 h 1222185"/>
                  <a:gd name="connsiteX3" fmla="*/ 479124 w 657877"/>
                  <a:gd name="connsiteY3" fmla="*/ 1166542 h 1222185"/>
                  <a:gd name="connsiteX4" fmla="*/ 44961 w 657877"/>
                  <a:gd name="connsiteY4" fmla="*/ 732379 h 1222185"/>
                  <a:gd name="connsiteX5" fmla="*/ 44961 w 657877"/>
                  <a:gd name="connsiteY5" fmla="*/ 515291 h 1222185"/>
                  <a:gd name="connsiteX6" fmla="*/ 479124 w 657877"/>
                  <a:gd name="connsiteY6" fmla="*/ 81128 h 1222185"/>
                  <a:gd name="connsiteX7" fmla="*/ 587668 w 657877"/>
                  <a:gd name="connsiteY7" fmla="*/ 36167 h 1222185"/>
                  <a:gd name="connsiteX0" fmla="*/ 587668 w 657877"/>
                  <a:gd name="connsiteY0" fmla="*/ 36167 h 1222185"/>
                  <a:gd name="connsiteX1" fmla="*/ 515978 w 657877"/>
                  <a:gd name="connsiteY1" fmla="*/ 627653 h 1222185"/>
                  <a:gd name="connsiteX2" fmla="*/ 657877 w 657877"/>
                  <a:gd name="connsiteY2" fmla="*/ 1185658 h 1222185"/>
                  <a:gd name="connsiteX3" fmla="*/ 513975 w 657877"/>
                  <a:gd name="connsiteY3" fmla="*/ 1166542 h 1222185"/>
                  <a:gd name="connsiteX4" fmla="*/ 44961 w 657877"/>
                  <a:gd name="connsiteY4" fmla="*/ 732379 h 1222185"/>
                  <a:gd name="connsiteX5" fmla="*/ 44961 w 657877"/>
                  <a:gd name="connsiteY5" fmla="*/ 515291 h 1222185"/>
                  <a:gd name="connsiteX6" fmla="*/ 479124 w 657877"/>
                  <a:gd name="connsiteY6" fmla="*/ 81128 h 1222185"/>
                  <a:gd name="connsiteX7" fmla="*/ 587668 w 657877"/>
                  <a:gd name="connsiteY7" fmla="*/ 36167 h 1222185"/>
                  <a:gd name="connsiteX0" fmla="*/ 587668 w 660438"/>
                  <a:gd name="connsiteY0" fmla="*/ 36167 h 1230352"/>
                  <a:gd name="connsiteX1" fmla="*/ 515978 w 660438"/>
                  <a:gd name="connsiteY1" fmla="*/ 627653 h 1230352"/>
                  <a:gd name="connsiteX2" fmla="*/ 657877 w 660438"/>
                  <a:gd name="connsiteY2" fmla="*/ 1185658 h 1230352"/>
                  <a:gd name="connsiteX3" fmla="*/ 513975 w 660438"/>
                  <a:gd name="connsiteY3" fmla="*/ 1166542 h 1230352"/>
                  <a:gd name="connsiteX4" fmla="*/ 44961 w 660438"/>
                  <a:gd name="connsiteY4" fmla="*/ 732379 h 1230352"/>
                  <a:gd name="connsiteX5" fmla="*/ 44961 w 660438"/>
                  <a:gd name="connsiteY5" fmla="*/ 515291 h 1230352"/>
                  <a:gd name="connsiteX6" fmla="*/ 479124 w 660438"/>
                  <a:gd name="connsiteY6" fmla="*/ 81128 h 1230352"/>
                  <a:gd name="connsiteX7" fmla="*/ 587668 w 660438"/>
                  <a:gd name="connsiteY7" fmla="*/ 36167 h 1230352"/>
                  <a:gd name="connsiteX0" fmla="*/ 587668 w 660438"/>
                  <a:gd name="connsiteY0" fmla="*/ 31985 h 1226170"/>
                  <a:gd name="connsiteX1" fmla="*/ 515978 w 660438"/>
                  <a:gd name="connsiteY1" fmla="*/ 623471 h 1226170"/>
                  <a:gd name="connsiteX2" fmla="*/ 657877 w 660438"/>
                  <a:gd name="connsiteY2" fmla="*/ 1181476 h 1226170"/>
                  <a:gd name="connsiteX3" fmla="*/ 513975 w 660438"/>
                  <a:gd name="connsiteY3" fmla="*/ 1162360 h 1226170"/>
                  <a:gd name="connsiteX4" fmla="*/ 44961 w 660438"/>
                  <a:gd name="connsiteY4" fmla="*/ 728197 h 1226170"/>
                  <a:gd name="connsiteX5" fmla="*/ 44961 w 660438"/>
                  <a:gd name="connsiteY5" fmla="*/ 511109 h 1226170"/>
                  <a:gd name="connsiteX6" fmla="*/ 479124 w 660438"/>
                  <a:gd name="connsiteY6" fmla="*/ 76946 h 1226170"/>
                  <a:gd name="connsiteX7" fmla="*/ 587668 w 660438"/>
                  <a:gd name="connsiteY7" fmla="*/ 31985 h 1226170"/>
                  <a:gd name="connsiteX0" fmla="*/ 594638 w 660438"/>
                  <a:gd name="connsiteY0" fmla="*/ 43181 h 1194354"/>
                  <a:gd name="connsiteX1" fmla="*/ 515978 w 660438"/>
                  <a:gd name="connsiteY1" fmla="*/ 591655 h 1194354"/>
                  <a:gd name="connsiteX2" fmla="*/ 657877 w 660438"/>
                  <a:gd name="connsiteY2" fmla="*/ 1149660 h 1194354"/>
                  <a:gd name="connsiteX3" fmla="*/ 513975 w 660438"/>
                  <a:gd name="connsiteY3" fmla="*/ 1130544 h 1194354"/>
                  <a:gd name="connsiteX4" fmla="*/ 44961 w 660438"/>
                  <a:gd name="connsiteY4" fmla="*/ 696381 h 1194354"/>
                  <a:gd name="connsiteX5" fmla="*/ 44961 w 660438"/>
                  <a:gd name="connsiteY5" fmla="*/ 479293 h 1194354"/>
                  <a:gd name="connsiteX6" fmla="*/ 479124 w 660438"/>
                  <a:gd name="connsiteY6" fmla="*/ 45130 h 1194354"/>
                  <a:gd name="connsiteX7" fmla="*/ 594638 w 660438"/>
                  <a:gd name="connsiteY7" fmla="*/ 43181 h 1194354"/>
                  <a:gd name="connsiteX0" fmla="*/ 594638 w 660438"/>
                  <a:gd name="connsiteY0" fmla="*/ 47344 h 1198517"/>
                  <a:gd name="connsiteX1" fmla="*/ 515978 w 660438"/>
                  <a:gd name="connsiteY1" fmla="*/ 595818 h 1198517"/>
                  <a:gd name="connsiteX2" fmla="*/ 657877 w 660438"/>
                  <a:gd name="connsiteY2" fmla="*/ 1153823 h 1198517"/>
                  <a:gd name="connsiteX3" fmla="*/ 513975 w 660438"/>
                  <a:gd name="connsiteY3" fmla="*/ 1134707 h 1198517"/>
                  <a:gd name="connsiteX4" fmla="*/ 44961 w 660438"/>
                  <a:gd name="connsiteY4" fmla="*/ 700544 h 1198517"/>
                  <a:gd name="connsiteX5" fmla="*/ 44961 w 660438"/>
                  <a:gd name="connsiteY5" fmla="*/ 483456 h 1198517"/>
                  <a:gd name="connsiteX6" fmla="*/ 479124 w 660438"/>
                  <a:gd name="connsiteY6" fmla="*/ 49293 h 1198517"/>
                  <a:gd name="connsiteX7" fmla="*/ 594638 w 660438"/>
                  <a:gd name="connsiteY7" fmla="*/ 47344 h 1198517"/>
                  <a:gd name="connsiteX0" fmla="*/ 594638 w 660438"/>
                  <a:gd name="connsiteY0" fmla="*/ 66280 h 1174442"/>
                  <a:gd name="connsiteX1" fmla="*/ 515978 w 660438"/>
                  <a:gd name="connsiteY1" fmla="*/ 571743 h 1174442"/>
                  <a:gd name="connsiteX2" fmla="*/ 657877 w 660438"/>
                  <a:gd name="connsiteY2" fmla="*/ 1129748 h 1174442"/>
                  <a:gd name="connsiteX3" fmla="*/ 513975 w 660438"/>
                  <a:gd name="connsiteY3" fmla="*/ 1110632 h 1174442"/>
                  <a:gd name="connsiteX4" fmla="*/ 44961 w 660438"/>
                  <a:gd name="connsiteY4" fmla="*/ 676469 h 1174442"/>
                  <a:gd name="connsiteX5" fmla="*/ 44961 w 660438"/>
                  <a:gd name="connsiteY5" fmla="*/ 459381 h 1174442"/>
                  <a:gd name="connsiteX6" fmla="*/ 479124 w 660438"/>
                  <a:gd name="connsiteY6" fmla="*/ 25218 h 1174442"/>
                  <a:gd name="connsiteX7" fmla="*/ 594638 w 660438"/>
                  <a:gd name="connsiteY7" fmla="*/ 66280 h 1174442"/>
                  <a:gd name="connsiteX0" fmla="*/ 594638 w 660438"/>
                  <a:gd name="connsiteY0" fmla="*/ 82326 h 1190488"/>
                  <a:gd name="connsiteX1" fmla="*/ 515978 w 660438"/>
                  <a:gd name="connsiteY1" fmla="*/ 587789 h 1190488"/>
                  <a:gd name="connsiteX2" fmla="*/ 657877 w 660438"/>
                  <a:gd name="connsiteY2" fmla="*/ 1145794 h 1190488"/>
                  <a:gd name="connsiteX3" fmla="*/ 513975 w 660438"/>
                  <a:gd name="connsiteY3" fmla="*/ 1126678 h 1190488"/>
                  <a:gd name="connsiteX4" fmla="*/ 44961 w 660438"/>
                  <a:gd name="connsiteY4" fmla="*/ 692515 h 1190488"/>
                  <a:gd name="connsiteX5" fmla="*/ 44961 w 660438"/>
                  <a:gd name="connsiteY5" fmla="*/ 475427 h 1190488"/>
                  <a:gd name="connsiteX6" fmla="*/ 479124 w 660438"/>
                  <a:gd name="connsiteY6" fmla="*/ 41264 h 1190488"/>
                  <a:gd name="connsiteX7" fmla="*/ 594638 w 660438"/>
                  <a:gd name="connsiteY7" fmla="*/ 82326 h 1190488"/>
                  <a:gd name="connsiteX0" fmla="*/ 594638 w 660438"/>
                  <a:gd name="connsiteY0" fmla="*/ 82326 h 1190488"/>
                  <a:gd name="connsiteX1" fmla="*/ 515978 w 660438"/>
                  <a:gd name="connsiteY1" fmla="*/ 587789 h 1190488"/>
                  <a:gd name="connsiteX2" fmla="*/ 657877 w 660438"/>
                  <a:gd name="connsiteY2" fmla="*/ 1145794 h 1190488"/>
                  <a:gd name="connsiteX3" fmla="*/ 513975 w 660438"/>
                  <a:gd name="connsiteY3" fmla="*/ 1126678 h 1190488"/>
                  <a:gd name="connsiteX4" fmla="*/ 44961 w 660438"/>
                  <a:gd name="connsiteY4" fmla="*/ 692515 h 1190488"/>
                  <a:gd name="connsiteX5" fmla="*/ 44961 w 660438"/>
                  <a:gd name="connsiteY5" fmla="*/ 475427 h 1190488"/>
                  <a:gd name="connsiteX6" fmla="*/ 479124 w 660438"/>
                  <a:gd name="connsiteY6" fmla="*/ 41264 h 1190488"/>
                  <a:gd name="connsiteX7" fmla="*/ 594638 w 660438"/>
                  <a:gd name="connsiteY7" fmla="*/ 82326 h 1190488"/>
                  <a:gd name="connsiteX0" fmla="*/ 594638 w 660438"/>
                  <a:gd name="connsiteY0" fmla="*/ 94665 h 1202827"/>
                  <a:gd name="connsiteX1" fmla="*/ 515978 w 660438"/>
                  <a:gd name="connsiteY1" fmla="*/ 600128 h 1202827"/>
                  <a:gd name="connsiteX2" fmla="*/ 657877 w 660438"/>
                  <a:gd name="connsiteY2" fmla="*/ 1158133 h 1202827"/>
                  <a:gd name="connsiteX3" fmla="*/ 513975 w 660438"/>
                  <a:gd name="connsiteY3" fmla="*/ 1139017 h 1202827"/>
                  <a:gd name="connsiteX4" fmla="*/ 44961 w 660438"/>
                  <a:gd name="connsiteY4" fmla="*/ 704854 h 1202827"/>
                  <a:gd name="connsiteX5" fmla="*/ 44961 w 660438"/>
                  <a:gd name="connsiteY5" fmla="*/ 487766 h 1202827"/>
                  <a:gd name="connsiteX6" fmla="*/ 479124 w 660438"/>
                  <a:gd name="connsiteY6" fmla="*/ 53603 h 1202827"/>
                  <a:gd name="connsiteX7" fmla="*/ 594638 w 660438"/>
                  <a:gd name="connsiteY7" fmla="*/ 94665 h 1202827"/>
                  <a:gd name="connsiteX0" fmla="*/ 601608 w 660438"/>
                  <a:gd name="connsiteY0" fmla="*/ 81762 h 1223378"/>
                  <a:gd name="connsiteX1" fmla="*/ 515978 w 660438"/>
                  <a:gd name="connsiteY1" fmla="*/ 620679 h 1223378"/>
                  <a:gd name="connsiteX2" fmla="*/ 657877 w 660438"/>
                  <a:gd name="connsiteY2" fmla="*/ 1178684 h 1223378"/>
                  <a:gd name="connsiteX3" fmla="*/ 513975 w 660438"/>
                  <a:gd name="connsiteY3" fmla="*/ 1159568 h 1223378"/>
                  <a:gd name="connsiteX4" fmla="*/ 44961 w 660438"/>
                  <a:gd name="connsiteY4" fmla="*/ 725405 h 1223378"/>
                  <a:gd name="connsiteX5" fmla="*/ 44961 w 660438"/>
                  <a:gd name="connsiteY5" fmla="*/ 508317 h 1223378"/>
                  <a:gd name="connsiteX6" fmla="*/ 479124 w 660438"/>
                  <a:gd name="connsiteY6" fmla="*/ 74154 h 1223378"/>
                  <a:gd name="connsiteX7" fmla="*/ 601608 w 660438"/>
                  <a:gd name="connsiteY7" fmla="*/ 81762 h 12233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60438" h="1223378">
                    <a:moveTo>
                      <a:pt x="601608" y="81762"/>
                    </a:moveTo>
                    <a:cubicBezTo>
                      <a:pt x="586838" y="215861"/>
                      <a:pt x="539708" y="379716"/>
                      <a:pt x="515978" y="620679"/>
                    </a:cubicBezTo>
                    <a:lnTo>
                      <a:pt x="657877" y="1178684"/>
                    </a:lnTo>
                    <a:cubicBezTo>
                      <a:pt x="678086" y="1257748"/>
                      <a:pt x="573923" y="1219516"/>
                      <a:pt x="513975" y="1159568"/>
                    </a:cubicBezTo>
                    <a:lnTo>
                      <a:pt x="44961" y="725405"/>
                    </a:lnTo>
                    <a:cubicBezTo>
                      <a:pt x="-14987" y="665458"/>
                      <a:pt x="-14987" y="568265"/>
                      <a:pt x="44961" y="508317"/>
                    </a:cubicBezTo>
                    <a:cubicBezTo>
                      <a:pt x="189682" y="363596"/>
                      <a:pt x="386350" y="145246"/>
                      <a:pt x="479124" y="74154"/>
                    </a:cubicBezTo>
                    <a:cubicBezTo>
                      <a:pt x="571898" y="3062"/>
                      <a:pt x="616378" y="-52337"/>
                      <a:pt x="601608" y="81762"/>
                    </a:cubicBezTo>
                    <a:close/>
                  </a:path>
                </a:pathLst>
              </a:custGeom>
              <a:pattFill prst="dkHorz">
                <a:fgClr>
                  <a:schemeClr val="accent4">
                    <a:lumMod val="60000"/>
                    <a:lumOff val="40000"/>
                  </a:schemeClr>
                </a:fgClr>
                <a:bgClr>
                  <a:schemeClr val="accent4">
                    <a:lumMod val="20000"/>
                    <a:lumOff val="80000"/>
                  </a:schemeClr>
                </a:bgClr>
              </a:patt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" name="四角形: 角を丸くする 5">
                <a:extLst>
                  <a:ext uri="{FF2B5EF4-FFF2-40B4-BE49-F238E27FC236}">
                    <a16:creationId xmlns:a16="http://schemas.microsoft.com/office/drawing/2014/main" id="{64037F26-D991-46D2-B428-B4A0D4B4F577}"/>
                  </a:ext>
                </a:extLst>
              </p:cNvPr>
              <p:cNvSpPr/>
              <p:nvPr/>
            </p:nvSpPr>
            <p:spPr>
              <a:xfrm rot="699880">
                <a:off x="4083217" y="4334556"/>
                <a:ext cx="610710" cy="295728"/>
              </a:xfrm>
              <a:custGeom>
                <a:avLst/>
                <a:gdLst>
                  <a:gd name="connsiteX0" fmla="*/ 0 w 704850"/>
                  <a:gd name="connsiteY0" fmla="*/ 65883 h 395288"/>
                  <a:gd name="connsiteX1" fmla="*/ 65883 w 704850"/>
                  <a:gd name="connsiteY1" fmla="*/ 0 h 395288"/>
                  <a:gd name="connsiteX2" fmla="*/ 638967 w 704850"/>
                  <a:gd name="connsiteY2" fmla="*/ 0 h 395288"/>
                  <a:gd name="connsiteX3" fmla="*/ 704850 w 704850"/>
                  <a:gd name="connsiteY3" fmla="*/ 65883 h 395288"/>
                  <a:gd name="connsiteX4" fmla="*/ 704850 w 704850"/>
                  <a:gd name="connsiteY4" fmla="*/ 329405 h 395288"/>
                  <a:gd name="connsiteX5" fmla="*/ 638967 w 704850"/>
                  <a:gd name="connsiteY5" fmla="*/ 395288 h 395288"/>
                  <a:gd name="connsiteX6" fmla="*/ 65883 w 704850"/>
                  <a:gd name="connsiteY6" fmla="*/ 395288 h 395288"/>
                  <a:gd name="connsiteX7" fmla="*/ 0 w 704850"/>
                  <a:gd name="connsiteY7" fmla="*/ 329405 h 395288"/>
                  <a:gd name="connsiteX8" fmla="*/ 0 w 704850"/>
                  <a:gd name="connsiteY8" fmla="*/ 65883 h 395288"/>
                  <a:gd name="connsiteX0" fmla="*/ 147637 w 852487"/>
                  <a:gd name="connsiteY0" fmla="*/ 65883 h 395404"/>
                  <a:gd name="connsiteX1" fmla="*/ 213520 w 852487"/>
                  <a:gd name="connsiteY1" fmla="*/ 0 h 395404"/>
                  <a:gd name="connsiteX2" fmla="*/ 786604 w 852487"/>
                  <a:gd name="connsiteY2" fmla="*/ 0 h 395404"/>
                  <a:gd name="connsiteX3" fmla="*/ 852487 w 852487"/>
                  <a:gd name="connsiteY3" fmla="*/ 65883 h 395404"/>
                  <a:gd name="connsiteX4" fmla="*/ 852487 w 852487"/>
                  <a:gd name="connsiteY4" fmla="*/ 329405 h 395404"/>
                  <a:gd name="connsiteX5" fmla="*/ 786604 w 852487"/>
                  <a:gd name="connsiteY5" fmla="*/ 395288 h 395404"/>
                  <a:gd name="connsiteX6" fmla="*/ 213520 w 852487"/>
                  <a:gd name="connsiteY6" fmla="*/ 395288 h 395404"/>
                  <a:gd name="connsiteX7" fmla="*/ 0 w 852487"/>
                  <a:gd name="connsiteY7" fmla="*/ 362742 h 395404"/>
                  <a:gd name="connsiteX8" fmla="*/ 147637 w 852487"/>
                  <a:gd name="connsiteY8" fmla="*/ 65883 h 395404"/>
                  <a:gd name="connsiteX0" fmla="*/ 147637 w 852487"/>
                  <a:gd name="connsiteY0" fmla="*/ 65883 h 395404"/>
                  <a:gd name="connsiteX1" fmla="*/ 213520 w 852487"/>
                  <a:gd name="connsiteY1" fmla="*/ 0 h 395404"/>
                  <a:gd name="connsiteX2" fmla="*/ 786604 w 852487"/>
                  <a:gd name="connsiteY2" fmla="*/ 0 h 395404"/>
                  <a:gd name="connsiteX3" fmla="*/ 852487 w 852487"/>
                  <a:gd name="connsiteY3" fmla="*/ 65883 h 395404"/>
                  <a:gd name="connsiteX4" fmla="*/ 852487 w 852487"/>
                  <a:gd name="connsiteY4" fmla="*/ 329405 h 395404"/>
                  <a:gd name="connsiteX5" fmla="*/ 786604 w 852487"/>
                  <a:gd name="connsiteY5" fmla="*/ 395288 h 395404"/>
                  <a:gd name="connsiteX6" fmla="*/ 213520 w 852487"/>
                  <a:gd name="connsiteY6" fmla="*/ 395288 h 395404"/>
                  <a:gd name="connsiteX7" fmla="*/ 0 w 852487"/>
                  <a:gd name="connsiteY7" fmla="*/ 362742 h 395404"/>
                  <a:gd name="connsiteX8" fmla="*/ 147637 w 852487"/>
                  <a:gd name="connsiteY8" fmla="*/ 65883 h 395404"/>
                  <a:gd name="connsiteX0" fmla="*/ 147637 w 852487"/>
                  <a:gd name="connsiteY0" fmla="*/ 65883 h 395404"/>
                  <a:gd name="connsiteX1" fmla="*/ 318295 w 852487"/>
                  <a:gd name="connsiteY1" fmla="*/ 0 h 395404"/>
                  <a:gd name="connsiteX2" fmla="*/ 786604 w 852487"/>
                  <a:gd name="connsiteY2" fmla="*/ 0 h 395404"/>
                  <a:gd name="connsiteX3" fmla="*/ 852487 w 852487"/>
                  <a:gd name="connsiteY3" fmla="*/ 65883 h 395404"/>
                  <a:gd name="connsiteX4" fmla="*/ 852487 w 852487"/>
                  <a:gd name="connsiteY4" fmla="*/ 329405 h 395404"/>
                  <a:gd name="connsiteX5" fmla="*/ 786604 w 852487"/>
                  <a:gd name="connsiteY5" fmla="*/ 395288 h 395404"/>
                  <a:gd name="connsiteX6" fmla="*/ 213520 w 852487"/>
                  <a:gd name="connsiteY6" fmla="*/ 395288 h 395404"/>
                  <a:gd name="connsiteX7" fmla="*/ 0 w 852487"/>
                  <a:gd name="connsiteY7" fmla="*/ 362742 h 395404"/>
                  <a:gd name="connsiteX8" fmla="*/ 147637 w 852487"/>
                  <a:gd name="connsiteY8" fmla="*/ 65883 h 395404"/>
                  <a:gd name="connsiteX0" fmla="*/ 147637 w 852487"/>
                  <a:gd name="connsiteY0" fmla="*/ 66185 h 395706"/>
                  <a:gd name="connsiteX1" fmla="*/ 318295 w 852487"/>
                  <a:gd name="connsiteY1" fmla="*/ 302 h 395706"/>
                  <a:gd name="connsiteX2" fmla="*/ 786604 w 852487"/>
                  <a:gd name="connsiteY2" fmla="*/ 302 h 395706"/>
                  <a:gd name="connsiteX3" fmla="*/ 852487 w 852487"/>
                  <a:gd name="connsiteY3" fmla="*/ 66185 h 395706"/>
                  <a:gd name="connsiteX4" fmla="*/ 852487 w 852487"/>
                  <a:gd name="connsiteY4" fmla="*/ 329707 h 395706"/>
                  <a:gd name="connsiteX5" fmla="*/ 786604 w 852487"/>
                  <a:gd name="connsiteY5" fmla="*/ 395590 h 395706"/>
                  <a:gd name="connsiteX6" fmla="*/ 213520 w 852487"/>
                  <a:gd name="connsiteY6" fmla="*/ 395590 h 395706"/>
                  <a:gd name="connsiteX7" fmla="*/ 0 w 852487"/>
                  <a:gd name="connsiteY7" fmla="*/ 363044 h 395706"/>
                  <a:gd name="connsiteX8" fmla="*/ 147637 w 852487"/>
                  <a:gd name="connsiteY8" fmla="*/ 66185 h 395706"/>
                  <a:gd name="connsiteX0" fmla="*/ 147637 w 852487"/>
                  <a:gd name="connsiteY0" fmla="*/ 65921 h 395442"/>
                  <a:gd name="connsiteX1" fmla="*/ 318295 w 852487"/>
                  <a:gd name="connsiteY1" fmla="*/ 38 h 395442"/>
                  <a:gd name="connsiteX2" fmla="*/ 786604 w 852487"/>
                  <a:gd name="connsiteY2" fmla="*/ 38 h 395442"/>
                  <a:gd name="connsiteX3" fmla="*/ 852487 w 852487"/>
                  <a:gd name="connsiteY3" fmla="*/ 65921 h 395442"/>
                  <a:gd name="connsiteX4" fmla="*/ 852487 w 852487"/>
                  <a:gd name="connsiteY4" fmla="*/ 329443 h 395442"/>
                  <a:gd name="connsiteX5" fmla="*/ 786604 w 852487"/>
                  <a:gd name="connsiteY5" fmla="*/ 395326 h 395442"/>
                  <a:gd name="connsiteX6" fmla="*/ 213520 w 852487"/>
                  <a:gd name="connsiteY6" fmla="*/ 395326 h 395442"/>
                  <a:gd name="connsiteX7" fmla="*/ 0 w 852487"/>
                  <a:gd name="connsiteY7" fmla="*/ 362780 h 395442"/>
                  <a:gd name="connsiteX8" fmla="*/ 147637 w 852487"/>
                  <a:gd name="connsiteY8" fmla="*/ 65921 h 395442"/>
                  <a:gd name="connsiteX0" fmla="*/ 147637 w 859631"/>
                  <a:gd name="connsiteY0" fmla="*/ 65921 h 395442"/>
                  <a:gd name="connsiteX1" fmla="*/ 318295 w 859631"/>
                  <a:gd name="connsiteY1" fmla="*/ 38 h 395442"/>
                  <a:gd name="connsiteX2" fmla="*/ 786604 w 859631"/>
                  <a:gd name="connsiteY2" fmla="*/ 38 h 395442"/>
                  <a:gd name="connsiteX3" fmla="*/ 859631 w 859631"/>
                  <a:gd name="connsiteY3" fmla="*/ 208796 h 395442"/>
                  <a:gd name="connsiteX4" fmla="*/ 852487 w 859631"/>
                  <a:gd name="connsiteY4" fmla="*/ 329443 h 395442"/>
                  <a:gd name="connsiteX5" fmla="*/ 786604 w 859631"/>
                  <a:gd name="connsiteY5" fmla="*/ 395326 h 395442"/>
                  <a:gd name="connsiteX6" fmla="*/ 213520 w 859631"/>
                  <a:gd name="connsiteY6" fmla="*/ 395326 h 395442"/>
                  <a:gd name="connsiteX7" fmla="*/ 0 w 859631"/>
                  <a:gd name="connsiteY7" fmla="*/ 362780 h 395442"/>
                  <a:gd name="connsiteX8" fmla="*/ 147637 w 859631"/>
                  <a:gd name="connsiteY8" fmla="*/ 65921 h 395442"/>
                  <a:gd name="connsiteX0" fmla="*/ 147637 w 859631"/>
                  <a:gd name="connsiteY0" fmla="*/ 65921 h 395442"/>
                  <a:gd name="connsiteX1" fmla="*/ 318295 w 859631"/>
                  <a:gd name="connsiteY1" fmla="*/ 38 h 395442"/>
                  <a:gd name="connsiteX2" fmla="*/ 791367 w 859631"/>
                  <a:gd name="connsiteY2" fmla="*/ 97670 h 395442"/>
                  <a:gd name="connsiteX3" fmla="*/ 859631 w 859631"/>
                  <a:gd name="connsiteY3" fmla="*/ 208796 h 395442"/>
                  <a:gd name="connsiteX4" fmla="*/ 852487 w 859631"/>
                  <a:gd name="connsiteY4" fmla="*/ 329443 h 395442"/>
                  <a:gd name="connsiteX5" fmla="*/ 786604 w 859631"/>
                  <a:gd name="connsiteY5" fmla="*/ 395326 h 395442"/>
                  <a:gd name="connsiteX6" fmla="*/ 213520 w 859631"/>
                  <a:gd name="connsiteY6" fmla="*/ 395326 h 395442"/>
                  <a:gd name="connsiteX7" fmla="*/ 0 w 859631"/>
                  <a:gd name="connsiteY7" fmla="*/ 362780 h 395442"/>
                  <a:gd name="connsiteX8" fmla="*/ 147637 w 859631"/>
                  <a:gd name="connsiteY8" fmla="*/ 65921 h 395442"/>
                  <a:gd name="connsiteX0" fmla="*/ 147637 w 859631"/>
                  <a:gd name="connsiteY0" fmla="*/ 65921 h 395442"/>
                  <a:gd name="connsiteX1" fmla="*/ 318295 w 859631"/>
                  <a:gd name="connsiteY1" fmla="*/ 38 h 395442"/>
                  <a:gd name="connsiteX2" fmla="*/ 791367 w 859631"/>
                  <a:gd name="connsiteY2" fmla="*/ 97670 h 395442"/>
                  <a:gd name="connsiteX3" fmla="*/ 859631 w 859631"/>
                  <a:gd name="connsiteY3" fmla="*/ 208796 h 395442"/>
                  <a:gd name="connsiteX4" fmla="*/ 852487 w 859631"/>
                  <a:gd name="connsiteY4" fmla="*/ 329443 h 395442"/>
                  <a:gd name="connsiteX5" fmla="*/ 786604 w 859631"/>
                  <a:gd name="connsiteY5" fmla="*/ 395326 h 395442"/>
                  <a:gd name="connsiteX6" fmla="*/ 213520 w 859631"/>
                  <a:gd name="connsiteY6" fmla="*/ 395326 h 395442"/>
                  <a:gd name="connsiteX7" fmla="*/ 0 w 859631"/>
                  <a:gd name="connsiteY7" fmla="*/ 362780 h 395442"/>
                  <a:gd name="connsiteX8" fmla="*/ 147637 w 859631"/>
                  <a:gd name="connsiteY8" fmla="*/ 65921 h 395442"/>
                  <a:gd name="connsiteX0" fmla="*/ 147637 w 863340"/>
                  <a:gd name="connsiteY0" fmla="*/ 65921 h 395442"/>
                  <a:gd name="connsiteX1" fmla="*/ 318295 w 863340"/>
                  <a:gd name="connsiteY1" fmla="*/ 38 h 395442"/>
                  <a:gd name="connsiteX2" fmla="*/ 824705 w 863340"/>
                  <a:gd name="connsiteY2" fmla="*/ 111958 h 395442"/>
                  <a:gd name="connsiteX3" fmla="*/ 859631 w 863340"/>
                  <a:gd name="connsiteY3" fmla="*/ 208796 h 395442"/>
                  <a:gd name="connsiteX4" fmla="*/ 852487 w 863340"/>
                  <a:gd name="connsiteY4" fmla="*/ 329443 h 395442"/>
                  <a:gd name="connsiteX5" fmla="*/ 786604 w 863340"/>
                  <a:gd name="connsiteY5" fmla="*/ 395326 h 395442"/>
                  <a:gd name="connsiteX6" fmla="*/ 213520 w 863340"/>
                  <a:gd name="connsiteY6" fmla="*/ 395326 h 395442"/>
                  <a:gd name="connsiteX7" fmla="*/ 0 w 863340"/>
                  <a:gd name="connsiteY7" fmla="*/ 362780 h 395442"/>
                  <a:gd name="connsiteX8" fmla="*/ 147637 w 863340"/>
                  <a:gd name="connsiteY8" fmla="*/ 65921 h 395442"/>
                  <a:gd name="connsiteX0" fmla="*/ 130786 w 846489"/>
                  <a:gd name="connsiteY0" fmla="*/ 66150 h 453650"/>
                  <a:gd name="connsiteX1" fmla="*/ 301444 w 846489"/>
                  <a:gd name="connsiteY1" fmla="*/ 267 h 453650"/>
                  <a:gd name="connsiteX2" fmla="*/ 807854 w 846489"/>
                  <a:gd name="connsiteY2" fmla="*/ 112187 h 453650"/>
                  <a:gd name="connsiteX3" fmla="*/ 842780 w 846489"/>
                  <a:gd name="connsiteY3" fmla="*/ 209025 h 453650"/>
                  <a:gd name="connsiteX4" fmla="*/ 835636 w 846489"/>
                  <a:gd name="connsiteY4" fmla="*/ 329672 h 453650"/>
                  <a:gd name="connsiteX5" fmla="*/ 769753 w 846489"/>
                  <a:gd name="connsiteY5" fmla="*/ 395555 h 453650"/>
                  <a:gd name="connsiteX6" fmla="*/ 196669 w 846489"/>
                  <a:gd name="connsiteY6" fmla="*/ 395555 h 453650"/>
                  <a:gd name="connsiteX7" fmla="*/ 0 w 846489"/>
                  <a:gd name="connsiteY7" fmla="*/ 444632 h 453650"/>
                  <a:gd name="connsiteX8" fmla="*/ 130786 w 846489"/>
                  <a:gd name="connsiteY8" fmla="*/ 66150 h 453650"/>
                  <a:gd name="connsiteX0" fmla="*/ 130786 w 846489"/>
                  <a:gd name="connsiteY0" fmla="*/ 66150 h 444632"/>
                  <a:gd name="connsiteX1" fmla="*/ 301444 w 846489"/>
                  <a:gd name="connsiteY1" fmla="*/ 267 h 444632"/>
                  <a:gd name="connsiteX2" fmla="*/ 807854 w 846489"/>
                  <a:gd name="connsiteY2" fmla="*/ 112187 h 444632"/>
                  <a:gd name="connsiteX3" fmla="*/ 842780 w 846489"/>
                  <a:gd name="connsiteY3" fmla="*/ 209025 h 444632"/>
                  <a:gd name="connsiteX4" fmla="*/ 835636 w 846489"/>
                  <a:gd name="connsiteY4" fmla="*/ 329672 h 444632"/>
                  <a:gd name="connsiteX5" fmla="*/ 769753 w 846489"/>
                  <a:gd name="connsiteY5" fmla="*/ 395555 h 444632"/>
                  <a:gd name="connsiteX6" fmla="*/ 0 w 846489"/>
                  <a:gd name="connsiteY6" fmla="*/ 444632 h 444632"/>
                  <a:gd name="connsiteX7" fmla="*/ 130786 w 846489"/>
                  <a:gd name="connsiteY7" fmla="*/ 66150 h 4446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46489" h="444632">
                    <a:moveTo>
                      <a:pt x="130786" y="66150"/>
                    </a:moveTo>
                    <a:cubicBezTo>
                      <a:pt x="181027" y="-7911"/>
                      <a:pt x="265058" y="267"/>
                      <a:pt x="301444" y="267"/>
                    </a:cubicBezTo>
                    <a:cubicBezTo>
                      <a:pt x="459135" y="32811"/>
                      <a:pt x="752418" y="85993"/>
                      <a:pt x="807854" y="112187"/>
                    </a:cubicBezTo>
                    <a:cubicBezTo>
                      <a:pt x="863290" y="138381"/>
                      <a:pt x="842780" y="172639"/>
                      <a:pt x="842780" y="209025"/>
                    </a:cubicBezTo>
                    <a:lnTo>
                      <a:pt x="835636" y="329672"/>
                    </a:lnTo>
                    <a:cubicBezTo>
                      <a:pt x="835636" y="366058"/>
                      <a:pt x="806139" y="395555"/>
                      <a:pt x="769753" y="395555"/>
                    </a:cubicBezTo>
                    <a:lnTo>
                      <a:pt x="0" y="444632"/>
                    </a:lnTo>
                    <a:cubicBezTo>
                      <a:pt x="0" y="356791"/>
                      <a:pt x="80545" y="140211"/>
                      <a:pt x="130786" y="66150"/>
                    </a:cubicBezTo>
                    <a:close/>
                  </a:path>
                </a:pathLst>
              </a:custGeom>
              <a:pattFill prst="dkUpDiag">
                <a:fgClr>
                  <a:schemeClr val="accent4">
                    <a:lumMod val="40000"/>
                    <a:lumOff val="60000"/>
                  </a:schemeClr>
                </a:fgClr>
                <a:bgClr>
                  <a:schemeClr val="bg1"/>
                </a:bgClr>
              </a:patt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" name="四角形: 角を丸くする 5">
                <a:extLst>
                  <a:ext uri="{FF2B5EF4-FFF2-40B4-BE49-F238E27FC236}">
                    <a16:creationId xmlns:a16="http://schemas.microsoft.com/office/drawing/2014/main" id="{FBAA3AB8-2460-40AF-861F-6F67E758CF12}"/>
                  </a:ext>
                </a:extLst>
              </p:cNvPr>
              <p:cNvSpPr/>
              <p:nvPr/>
            </p:nvSpPr>
            <p:spPr>
              <a:xfrm rot="699880">
                <a:off x="2410221" y="4127302"/>
                <a:ext cx="1007020" cy="314839"/>
              </a:xfrm>
              <a:custGeom>
                <a:avLst/>
                <a:gdLst>
                  <a:gd name="connsiteX0" fmla="*/ 0 w 704850"/>
                  <a:gd name="connsiteY0" fmla="*/ 65883 h 395288"/>
                  <a:gd name="connsiteX1" fmla="*/ 65883 w 704850"/>
                  <a:gd name="connsiteY1" fmla="*/ 0 h 395288"/>
                  <a:gd name="connsiteX2" fmla="*/ 638967 w 704850"/>
                  <a:gd name="connsiteY2" fmla="*/ 0 h 395288"/>
                  <a:gd name="connsiteX3" fmla="*/ 704850 w 704850"/>
                  <a:gd name="connsiteY3" fmla="*/ 65883 h 395288"/>
                  <a:gd name="connsiteX4" fmla="*/ 704850 w 704850"/>
                  <a:gd name="connsiteY4" fmla="*/ 329405 h 395288"/>
                  <a:gd name="connsiteX5" fmla="*/ 638967 w 704850"/>
                  <a:gd name="connsiteY5" fmla="*/ 395288 h 395288"/>
                  <a:gd name="connsiteX6" fmla="*/ 65883 w 704850"/>
                  <a:gd name="connsiteY6" fmla="*/ 395288 h 395288"/>
                  <a:gd name="connsiteX7" fmla="*/ 0 w 704850"/>
                  <a:gd name="connsiteY7" fmla="*/ 329405 h 395288"/>
                  <a:gd name="connsiteX8" fmla="*/ 0 w 704850"/>
                  <a:gd name="connsiteY8" fmla="*/ 65883 h 395288"/>
                  <a:gd name="connsiteX0" fmla="*/ 147637 w 852487"/>
                  <a:gd name="connsiteY0" fmla="*/ 65883 h 395404"/>
                  <a:gd name="connsiteX1" fmla="*/ 213520 w 852487"/>
                  <a:gd name="connsiteY1" fmla="*/ 0 h 395404"/>
                  <a:gd name="connsiteX2" fmla="*/ 786604 w 852487"/>
                  <a:gd name="connsiteY2" fmla="*/ 0 h 395404"/>
                  <a:gd name="connsiteX3" fmla="*/ 852487 w 852487"/>
                  <a:gd name="connsiteY3" fmla="*/ 65883 h 395404"/>
                  <a:gd name="connsiteX4" fmla="*/ 852487 w 852487"/>
                  <a:gd name="connsiteY4" fmla="*/ 329405 h 395404"/>
                  <a:gd name="connsiteX5" fmla="*/ 786604 w 852487"/>
                  <a:gd name="connsiteY5" fmla="*/ 395288 h 395404"/>
                  <a:gd name="connsiteX6" fmla="*/ 213520 w 852487"/>
                  <a:gd name="connsiteY6" fmla="*/ 395288 h 395404"/>
                  <a:gd name="connsiteX7" fmla="*/ 0 w 852487"/>
                  <a:gd name="connsiteY7" fmla="*/ 362742 h 395404"/>
                  <a:gd name="connsiteX8" fmla="*/ 147637 w 852487"/>
                  <a:gd name="connsiteY8" fmla="*/ 65883 h 395404"/>
                  <a:gd name="connsiteX0" fmla="*/ 147637 w 852487"/>
                  <a:gd name="connsiteY0" fmla="*/ 65883 h 395404"/>
                  <a:gd name="connsiteX1" fmla="*/ 213520 w 852487"/>
                  <a:gd name="connsiteY1" fmla="*/ 0 h 395404"/>
                  <a:gd name="connsiteX2" fmla="*/ 786604 w 852487"/>
                  <a:gd name="connsiteY2" fmla="*/ 0 h 395404"/>
                  <a:gd name="connsiteX3" fmla="*/ 852487 w 852487"/>
                  <a:gd name="connsiteY3" fmla="*/ 65883 h 395404"/>
                  <a:gd name="connsiteX4" fmla="*/ 852487 w 852487"/>
                  <a:gd name="connsiteY4" fmla="*/ 329405 h 395404"/>
                  <a:gd name="connsiteX5" fmla="*/ 786604 w 852487"/>
                  <a:gd name="connsiteY5" fmla="*/ 395288 h 395404"/>
                  <a:gd name="connsiteX6" fmla="*/ 213520 w 852487"/>
                  <a:gd name="connsiteY6" fmla="*/ 395288 h 395404"/>
                  <a:gd name="connsiteX7" fmla="*/ 0 w 852487"/>
                  <a:gd name="connsiteY7" fmla="*/ 362742 h 395404"/>
                  <a:gd name="connsiteX8" fmla="*/ 147637 w 852487"/>
                  <a:gd name="connsiteY8" fmla="*/ 65883 h 395404"/>
                  <a:gd name="connsiteX0" fmla="*/ 147637 w 852487"/>
                  <a:gd name="connsiteY0" fmla="*/ 65883 h 395404"/>
                  <a:gd name="connsiteX1" fmla="*/ 318295 w 852487"/>
                  <a:gd name="connsiteY1" fmla="*/ 0 h 395404"/>
                  <a:gd name="connsiteX2" fmla="*/ 786604 w 852487"/>
                  <a:gd name="connsiteY2" fmla="*/ 0 h 395404"/>
                  <a:gd name="connsiteX3" fmla="*/ 852487 w 852487"/>
                  <a:gd name="connsiteY3" fmla="*/ 65883 h 395404"/>
                  <a:gd name="connsiteX4" fmla="*/ 852487 w 852487"/>
                  <a:gd name="connsiteY4" fmla="*/ 329405 h 395404"/>
                  <a:gd name="connsiteX5" fmla="*/ 786604 w 852487"/>
                  <a:gd name="connsiteY5" fmla="*/ 395288 h 395404"/>
                  <a:gd name="connsiteX6" fmla="*/ 213520 w 852487"/>
                  <a:gd name="connsiteY6" fmla="*/ 395288 h 395404"/>
                  <a:gd name="connsiteX7" fmla="*/ 0 w 852487"/>
                  <a:gd name="connsiteY7" fmla="*/ 362742 h 395404"/>
                  <a:gd name="connsiteX8" fmla="*/ 147637 w 852487"/>
                  <a:gd name="connsiteY8" fmla="*/ 65883 h 395404"/>
                  <a:gd name="connsiteX0" fmla="*/ 147637 w 852487"/>
                  <a:gd name="connsiteY0" fmla="*/ 66185 h 395706"/>
                  <a:gd name="connsiteX1" fmla="*/ 318295 w 852487"/>
                  <a:gd name="connsiteY1" fmla="*/ 302 h 395706"/>
                  <a:gd name="connsiteX2" fmla="*/ 786604 w 852487"/>
                  <a:gd name="connsiteY2" fmla="*/ 302 h 395706"/>
                  <a:gd name="connsiteX3" fmla="*/ 852487 w 852487"/>
                  <a:gd name="connsiteY3" fmla="*/ 66185 h 395706"/>
                  <a:gd name="connsiteX4" fmla="*/ 852487 w 852487"/>
                  <a:gd name="connsiteY4" fmla="*/ 329707 h 395706"/>
                  <a:gd name="connsiteX5" fmla="*/ 786604 w 852487"/>
                  <a:gd name="connsiteY5" fmla="*/ 395590 h 395706"/>
                  <a:gd name="connsiteX6" fmla="*/ 213520 w 852487"/>
                  <a:gd name="connsiteY6" fmla="*/ 395590 h 395706"/>
                  <a:gd name="connsiteX7" fmla="*/ 0 w 852487"/>
                  <a:gd name="connsiteY7" fmla="*/ 363044 h 395706"/>
                  <a:gd name="connsiteX8" fmla="*/ 147637 w 852487"/>
                  <a:gd name="connsiteY8" fmla="*/ 66185 h 395706"/>
                  <a:gd name="connsiteX0" fmla="*/ 147637 w 852487"/>
                  <a:gd name="connsiteY0" fmla="*/ 65921 h 395442"/>
                  <a:gd name="connsiteX1" fmla="*/ 318295 w 852487"/>
                  <a:gd name="connsiteY1" fmla="*/ 38 h 395442"/>
                  <a:gd name="connsiteX2" fmla="*/ 786604 w 852487"/>
                  <a:gd name="connsiteY2" fmla="*/ 38 h 395442"/>
                  <a:gd name="connsiteX3" fmla="*/ 852487 w 852487"/>
                  <a:gd name="connsiteY3" fmla="*/ 65921 h 395442"/>
                  <a:gd name="connsiteX4" fmla="*/ 852487 w 852487"/>
                  <a:gd name="connsiteY4" fmla="*/ 329443 h 395442"/>
                  <a:gd name="connsiteX5" fmla="*/ 786604 w 852487"/>
                  <a:gd name="connsiteY5" fmla="*/ 395326 h 395442"/>
                  <a:gd name="connsiteX6" fmla="*/ 213520 w 852487"/>
                  <a:gd name="connsiteY6" fmla="*/ 395326 h 395442"/>
                  <a:gd name="connsiteX7" fmla="*/ 0 w 852487"/>
                  <a:gd name="connsiteY7" fmla="*/ 362780 h 395442"/>
                  <a:gd name="connsiteX8" fmla="*/ 147637 w 852487"/>
                  <a:gd name="connsiteY8" fmla="*/ 65921 h 395442"/>
                  <a:gd name="connsiteX0" fmla="*/ 147637 w 859631"/>
                  <a:gd name="connsiteY0" fmla="*/ 65921 h 395442"/>
                  <a:gd name="connsiteX1" fmla="*/ 318295 w 859631"/>
                  <a:gd name="connsiteY1" fmla="*/ 38 h 395442"/>
                  <a:gd name="connsiteX2" fmla="*/ 786604 w 859631"/>
                  <a:gd name="connsiteY2" fmla="*/ 38 h 395442"/>
                  <a:gd name="connsiteX3" fmla="*/ 859631 w 859631"/>
                  <a:gd name="connsiteY3" fmla="*/ 208796 h 395442"/>
                  <a:gd name="connsiteX4" fmla="*/ 852487 w 859631"/>
                  <a:gd name="connsiteY4" fmla="*/ 329443 h 395442"/>
                  <a:gd name="connsiteX5" fmla="*/ 786604 w 859631"/>
                  <a:gd name="connsiteY5" fmla="*/ 395326 h 395442"/>
                  <a:gd name="connsiteX6" fmla="*/ 213520 w 859631"/>
                  <a:gd name="connsiteY6" fmla="*/ 395326 h 395442"/>
                  <a:gd name="connsiteX7" fmla="*/ 0 w 859631"/>
                  <a:gd name="connsiteY7" fmla="*/ 362780 h 395442"/>
                  <a:gd name="connsiteX8" fmla="*/ 147637 w 859631"/>
                  <a:gd name="connsiteY8" fmla="*/ 65921 h 395442"/>
                  <a:gd name="connsiteX0" fmla="*/ 147637 w 859631"/>
                  <a:gd name="connsiteY0" fmla="*/ 65921 h 395442"/>
                  <a:gd name="connsiteX1" fmla="*/ 318295 w 859631"/>
                  <a:gd name="connsiteY1" fmla="*/ 38 h 395442"/>
                  <a:gd name="connsiteX2" fmla="*/ 791367 w 859631"/>
                  <a:gd name="connsiteY2" fmla="*/ 97670 h 395442"/>
                  <a:gd name="connsiteX3" fmla="*/ 859631 w 859631"/>
                  <a:gd name="connsiteY3" fmla="*/ 208796 h 395442"/>
                  <a:gd name="connsiteX4" fmla="*/ 852487 w 859631"/>
                  <a:gd name="connsiteY4" fmla="*/ 329443 h 395442"/>
                  <a:gd name="connsiteX5" fmla="*/ 786604 w 859631"/>
                  <a:gd name="connsiteY5" fmla="*/ 395326 h 395442"/>
                  <a:gd name="connsiteX6" fmla="*/ 213520 w 859631"/>
                  <a:gd name="connsiteY6" fmla="*/ 395326 h 395442"/>
                  <a:gd name="connsiteX7" fmla="*/ 0 w 859631"/>
                  <a:gd name="connsiteY7" fmla="*/ 362780 h 395442"/>
                  <a:gd name="connsiteX8" fmla="*/ 147637 w 859631"/>
                  <a:gd name="connsiteY8" fmla="*/ 65921 h 395442"/>
                  <a:gd name="connsiteX0" fmla="*/ 147637 w 859631"/>
                  <a:gd name="connsiteY0" fmla="*/ 65921 h 395442"/>
                  <a:gd name="connsiteX1" fmla="*/ 318295 w 859631"/>
                  <a:gd name="connsiteY1" fmla="*/ 38 h 395442"/>
                  <a:gd name="connsiteX2" fmla="*/ 791367 w 859631"/>
                  <a:gd name="connsiteY2" fmla="*/ 97670 h 395442"/>
                  <a:gd name="connsiteX3" fmla="*/ 859631 w 859631"/>
                  <a:gd name="connsiteY3" fmla="*/ 208796 h 395442"/>
                  <a:gd name="connsiteX4" fmla="*/ 852487 w 859631"/>
                  <a:gd name="connsiteY4" fmla="*/ 329443 h 395442"/>
                  <a:gd name="connsiteX5" fmla="*/ 786604 w 859631"/>
                  <a:gd name="connsiteY5" fmla="*/ 395326 h 395442"/>
                  <a:gd name="connsiteX6" fmla="*/ 213520 w 859631"/>
                  <a:gd name="connsiteY6" fmla="*/ 395326 h 395442"/>
                  <a:gd name="connsiteX7" fmla="*/ 0 w 859631"/>
                  <a:gd name="connsiteY7" fmla="*/ 362780 h 395442"/>
                  <a:gd name="connsiteX8" fmla="*/ 147637 w 859631"/>
                  <a:gd name="connsiteY8" fmla="*/ 65921 h 395442"/>
                  <a:gd name="connsiteX0" fmla="*/ 147637 w 863340"/>
                  <a:gd name="connsiteY0" fmla="*/ 65921 h 395442"/>
                  <a:gd name="connsiteX1" fmla="*/ 318295 w 863340"/>
                  <a:gd name="connsiteY1" fmla="*/ 38 h 395442"/>
                  <a:gd name="connsiteX2" fmla="*/ 824705 w 863340"/>
                  <a:gd name="connsiteY2" fmla="*/ 111958 h 395442"/>
                  <a:gd name="connsiteX3" fmla="*/ 859631 w 863340"/>
                  <a:gd name="connsiteY3" fmla="*/ 208796 h 395442"/>
                  <a:gd name="connsiteX4" fmla="*/ 852487 w 863340"/>
                  <a:gd name="connsiteY4" fmla="*/ 329443 h 395442"/>
                  <a:gd name="connsiteX5" fmla="*/ 786604 w 863340"/>
                  <a:gd name="connsiteY5" fmla="*/ 395326 h 395442"/>
                  <a:gd name="connsiteX6" fmla="*/ 213520 w 863340"/>
                  <a:gd name="connsiteY6" fmla="*/ 395326 h 395442"/>
                  <a:gd name="connsiteX7" fmla="*/ 0 w 863340"/>
                  <a:gd name="connsiteY7" fmla="*/ 362780 h 395442"/>
                  <a:gd name="connsiteX8" fmla="*/ 147637 w 863340"/>
                  <a:gd name="connsiteY8" fmla="*/ 65921 h 395442"/>
                  <a:gd name="connsiteX0" fmla="*/ 130786 w 846489"/>
                  <a:gd name="connsiteY0" fmla="*/ 66150 h 453650"/>
                  <a:gd name="connsiteX1" fmla="*/ 301444 w 846489"/>
                  <a:gd name="connsiteY1" fmla="*/ 267 h 453650"/>
                  <a:gd name="connsiteX2" fmla="*/ 807854 w 846489"/>
                  <a:gd name="connsiteY2" fmla="*/ 112187 h 453650"/>
                  <a:gd name="connsiteX3" fmla="*/ 842780 w 846489"/>
                  <a:gd name="connsiteY3" fmla="*/ 209025 h 453650"/>
                  <a:gd name="connsiteX4" fmla="*/ 835636 w 846489"/>
                  <a:gd name="connsiteY4" fmla="*/ 329672 h 453650"/>
                  <a:gd name="connsiteX5" fmla="*/ 769753 w 846489"/>
                  <a:gd name="connsiteY5" fmla="*/ 395555 h 453650"/>
                  <a:gd name="connsiteX6" fmla="*/ 196669 w 846489"/>
                  <a:gd name="connsiteY6" fmla="*/ 395555 h 453650"/>
                  <a:gd name="connsiteX7" fmla="*/ 0 w 846489"/>
                  <a:gd name="connsiteY7" fmla="*/ 444632 h 453650"/>
                  <a:gd name="connsiteX8" fmla="*/ 130786 w 846489"/>
                  <a:gd name="connsiteY8" fmla="*/ 66150 h 453650"/>
                  <a:gd name="connsiteX0" fmla="*/ 130786 w 846489"/>
                  <a:gd name="connsiteY0" fmla="*/ 66150 h 444632"/>
                  <a:gd name="connsiteX1" fmla="*/ 301444 w 846489"/>
                  <a:gd name="connsiteY1" fmla="*/ 267 h 444632"/>
                  <a:gd name="connsiteX2" fmla="*/ 807854 w 846489"/>
                  <a:gd name="connsiteY2" fmla="*/ 112187 h 444632"/>
                  <a:gd name="connsiteX3" fmla="*/ 842780 w 846489"/>
                  <a:gd name="connsiteY3" fmla="*/ 209025 h 444632"/>
                  <a:gd name="connsiteX4" fmla="*/ 835636 w 846489"/>
                  <a:gd name="connsiteY4" fmla="*/ 329672 h 444632"/>
                  <a:gd name="connsiteX5" fmla="*/ 769753 w 846489"/>
                  <a:gd name="connsiteY5" fmla="*/ 395555 h 444632"/>
                  <a:gd name="connsiteX6" fmla="*/ 0 w 846489"/>
                  <a:gd name="connsiteY6" fmla="*/ 444632 h 444632"/>
                  <a:gd name="connsiteX7" fmla="*/ 130786 w 846489"/>
                  <a:gd name="connsiteY7" fmla="*/ 66150 h 4446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46489" h="444632">
                    <a:moveTo>
                      <a:pt x="130786" y="66150"/>
                    </a:moveTo>
                    <a:cubicBezTo>
                      <a:pt x="181027" y="-7911"/>
                      <a:pt x="265058" y="267"/>
                      <a:pt x="301444" y="267"/>
                    </a:cubicBezTo>
                    <a:cubicBezTo>
                      <a:pt x="459135" y="32811"/>
                      <a:pt x="752418" y="85993"/>
                      <a:pt x="807854" y="112187"/>
                    </a:cubicBezTo>
                    <a:cubicBezTo>
                      <a:pt x="863290" y="138381"/>
                      <a:pt x="842780" y="172639"/>
                      <a:pt x="842780" y="209025"/>
                    </a:cubicBezTo>
                    <a:lnTo>
                      <a:pt x="835636" y="329672"/>
                    </a:lnTo>
                    <a:cubicBezTo>
                      <a:pt x="835636" y="366058"/>
                      <a:pt x="806139" y="395555"/>
                      <a:pt x="769753" y="395555"/>
                    </a:cubicBezTo>
                    <a:lnTo>
                      <a:pt x="0" y="444632"/>
                    </a:lnTo>
                    <a:cubicBezTo>
                      <a:pt x="0" y="356791"/>
                      <a:pt x="80545" y="140211"/>
                      <a:pt x="130786" y="66150"/>
                    </a:cubicBezTo>
                    <a:close/>
                  </a:path>
                </a:pathLst>
              </a:custGeom>
              <a:pattFill prst="dkUpDiag">
                <a:fgClr>
                  <a:schemeClr val="accent4">
                    <a:lumMod val="40000"/>
                    <a:lumOff val="60000"/>
                  </a:schemeClr>
                </a:fgClr>
                <a:bgClr>
                  <a:schemeClr val="bg1"/>
                </a:bgClr>
              </a:patt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" name="フリーフォーム: 図形 31">
                <a:extLst>
                  <a:ext uri="{FF2B5EF4-FFF2-40B4-BE49-F238E27FC236}">
                    <a16:creationId xmlns:a16="http://schemas.microsoft.com/office/drawing/2014/main" id="{3199A342-6815-472C-949E-DE88B44F1B15}"/>
                  </a:ext>
                </a:extLst>
              </p:cNvPr>
              <p:cNvSpPr/>
              <p:nvPr/>
            </p:nvSpPr>
            <p:spPr>
              <a:xfrm>
                <a:off x="1287589" y="4335878"/>
                <a:ext cx="4240215" cy="1134209"/>
              </a:xfrm>
              <a:custGeom>
                <a:avLst/>
                <a:gdLst>
                  <a:gd name="connsiteX0" fmla="*/ 1597896 w 4240215"/>
                  <a:gd name="connsiteY0" fmla="*/ 266 h 1223495"/>
                  <a:gd name="connsiteX1" fmla="*/ 1834102 w 4240215"/>
                  <a:gd name="connsiteY1" fmla="*/ 4289 h 1223495"/>
                  <a:gd name="connsiteX2" fmla="*/ 3552521 w 4240215"/>
                  <a:gd name="connsiteY2" fmla="*/ 261464 h 1223495"/>
                  <a:gd name="connsiteX3" fmla="*/ 4240013 w 4240215"/>
                  <a:gd name="connsiteY3" fmla="*/ 494827 h 1223495"/>
                  <a:gd name="connsiteX4" fmla="*/ 3591356 w 4240215"/>
                  <a:gd name="connsiteY4" fmla="*/ 775814 h 1223495"/>
                  <a:gd name="connsiteX5" fmla="*/ 1725363 w 4240215"/>
                  <a:gd name="connsiteY5" fmla="*/ 1223490 h 1223495"/>
                  <a:gd name="connsiteX6" fmla="*/ 546654 w 4240215"/>
                  <a:gd name="connsiteY6" fmla="*/ 880588 h 1223495"/>
                  <a:gd name="connsiteX7" fmla="*/ 32229 w 4240215"/>
                  <a:gd name="connsiteY7" fmla="*/ 412781 h 1223495"/>
                  <a:gd name="connsiteX8" fmla="*/ 8301 w 4240215"/>
                  <a:gd name="connsiteY8" fmla="*/ 356549 h 1223495"/>
                  <a:gd name="connsiteX9" fmla="*/ 75768 w 4240215"/>
                  <a:gd name="connsiteY9" fmla="*/ 377412 h 1223495"/>
                  <a:gd name="connsiteX10" fmla="*/ 128246 w 4240215"/>
                  <a:gd name="connsiteY10" fmla="*/ 352037 h 1223495"/>
                  <a:gd name="connsiteX11" fmla="*/ 128247 w 4240215"/>
                  <a:gd name="connsiteY11" fmla="*/ 352037 h 1223495"/>
                  <a:gd name="connsiteX12" fmla="*/ 126917 w 4240215"/>
                  <a:gd name="connsiteY12" fmla="*/ 340838 h 1223495"/>
                  <a:gd name="connsiteX13" fmla="*/ 128422 w 4240215"/>
                  <a:gd name="connsiteY13" fmla="*/ 339848 h 1223495"/>
                  <a:gd name="connsiteX14" fmla="*/ 114001 w 4240215"/>
                  <a:gd name="connsiteY14" fmla="*/ 284434 h 1223495"/>
                  <a:gd name="connsiteX15" fmla="*/ 0 w 4240215"/>
                  <a:gd name="connsiteY15" fmla="*/ 215372 h 1223495"/>
                  <a:gd name="connsiteX16" fmla="*/ 41793 w 4240215"/>
                  <a:gd name="connsiteY16" fmla="*/ 161452 h 1223495"/>
                  <a:gd name="connsiteX17" fmla="*/ 1597896 w 4240215"/>
                  <a:gd name="connsiteY17" fmla="*/ 266 h 1223495"/>
                  <a:gd name="connsiteX0" fmla="*/ 1597896 w 4240215"/>
                  <a:gd name="connsiteY0" fmla="*/ 266 h 1133010"/>
                  <a:gd name="connsiteX1" fmla="*/ 1834102 w 4240215"/>
                  <a:gd name="connsiteY1" fmla="*/ 4289 h 1133010"/>
                  <a:gd name="connsiteX2" fmla="*/ 3552521 w 4240215"/>
                  <a:gd name="connsiteY2" fmla="*/ 261464 h 1133010"/>
                  <a:gd name="connsiteX3" fmla="*/ 4240013 w 4240215"/>
                  <a:gd name="connsiteY3" fmla="*/ 494827 h 1133010"/>
                  <a:gd name="connsiteX4" fmla="*/ 3591356 w 4240215"/>
                  <a:gd name="connsiteY4" fmla="*/ 775814 h 1133010"/>
                  <a:gd name="connsiteX5" fmla="*/ 1830138 w 4240215"/>
                  <a:gd name="connsiteY5" fmla="*/ 1133003 h 1133010"/>
                  <a:gd name="connsiteX6" fmla="*/ 546654 w 4240215"/>
                  <a:gd name="connsiteY6" fmla="*/ 880588 h 1133010"/>
                  <a:gd name="connsiteX7" fmla="*/ 32229 w 4240215"/>
                  <a:gd name="connsiteY7" fmla="*/ 412781 h 1133010"/>
                  <a:gd name="connsiteX8" fmla="*/ 8301 w 4240215"/>
                  <a:gd name="connsiteY8" fmla="*/ 356549 h 1133010"/>
                  <a:gd name="connsiteX9" fmla="*/ 75768 w 4240215"/>
                  <a:gd name="connsiteY9" fmla="*/ 377412 h 1133010"/>
                  <a:gd name="connsiteX10" fmla="*/ 128246 w 4240215"/>
                  <a:gd name="connsiteY10" fmla="*/ 352037 h 1133010"/>
                  <a:gd name="connsiteX11" fmla="*/ 128247 w 4240215"/>
                  <a:gd name="connsiteY11" fmla="*/ 352037 h 1133010"/>
                  <a:gd name="connsiteX12" fmla="*/ 126917 w 4240215"/>
                  <a:gd name="connsiteY12" fmla="*/ 340838 h 1133010"/>
                  <a:gd name="connsiteX13" fmla="*/ 128422 w 4240215"/>
                  <a:gd name="connsiteY13" fmla="*/ 339848 h 1133010"/>
                  <a:gd name="connsiteX14" fmla="*/ 114001 w 4240215"/>
                  <a:gd name="connsiteY14" fmla="*/ 284434 h 1133010"/>
                  <a:gd name="connsiteX15" fmla="*/ 0 w 4240215"/>
                  <a:gd name="connsiteY15" fmla="*/ 215372 h 1133010"/>
                  <a:gd name="connsiteX16" fmla="*/ 41793 w 4240215"/>
                  <a:gd name="connsiteY16" fmla="*/ 161452 h 1133010"/>
                  <a:gd name="connsiteX17" fmla="*/ 1597896 w 4240215"/>
                  <a:gd name="connsiteY17" fmla="*/ 266 h 1133010"/>
                  <a:gd name="connsiteX0" fmla="*/ 1597896 w 4240215"/>
                  <a:gd name="connsiteY0" fmla="*/ 266 h 1133985"/>
                  <a:gd name="connsiteX1" fmla="*/ 1834102 w 4240215"/>
                  <a:gd name="connsiteY1" fmla="*/ 4289 h 1133985"/>
                  <a:gd name="connsiteX2" fmla="*/ 3552521 w 4240215"/>
                  <a:gd name="connsiteY2" fmla="*/ 261464 h 1133985"/>
                  <a:gd name="connsiteX3" fmla="*/ 4240013 w 4240215"/>
                  <a:gd name="connsiteY3" fmla="*/ 494827 h 1133985"/>
                  <a:gd name="connsiteX4" fmla="*/ 3591356 w 4240215"/>
                  <a:gd name="connsiteY4" fmla="*/ 775814 h 1133985"/>
                  <a:gd name="connsiteX5" fmla="*/ 1830138 w 4240215"/>
                  <a:gd name="connsiteY5" fmla="*/ 1133003 h 1133985"/>
                  <a:gd name="connsiteX6" fmla="*/ 575229 w 4240215"/>
                  <a:gd name="connsiteY6" fmla="*/ 866301 h 1133985"/>
                  <a:gd name="connsiteX7" fmla="*/ 32229 w 4240215"/>
                  <a:gd name="connsiteY7" fmla="*/ 412781 h 1133985"/>
                  <a:gd name="connsiteX8" fmla="*/ 8301 w 4240215"/>
                  <a:gd name="connsiteY8" fmla="*/ 356549 h 1133985"/>
                  <a:gd name="connsiteX9" fmla="*/ 75768 w 4240215"/>
                  <a:gd name="connsiteY9" fmla="*/ 377412 h 1133985"/>
                  <a:gd name="connsiteX10" fmla="*/ 128246 w 4240215"/>
                  <a:gd name="connsiteY10" fmla="*/ 352037 h 1133985"/>
                  <a:gd name="connsiteX11" fmla="*/ 128247 w 4240215"/>
                  <a:gd name="connsiteY11" fmla="*/ 352037 h 1133985"/>
                  <a:gd name="connsiteX12" fmla="*/ 126917 w 4240215"/>
                  <a:gd name="connsiteY12" fmla="*/ 340838 h 1133985"/>
                  <a:gd name="connsiteX13" fmla="*/ 128422 w 4240215"/>
                  <a:gd name="connsiteY13" fmla="*/ 339848 h 1133985"/>
                  <a:gd name="connsiteX14" fmla="*/ 114001 w 4240215"/>
                  <a:gd name="connsiteY14" fmla="*/ 284434 h 1133985"/>
                  <a:gd name="connsiteX15" fmla="*/ 0 w 4240215"/>
                  <a:gd name="connsiteY15" fmla="*/ 215372 h 1133985"/>
                  <a:gd name="connsiteX16" fmla="*/ 41793 w 4240215"/>
                  <a:gd name="connsiteY16" fmla="*/ 161452 h 1133985"/>
                  <a:gd name="connsiteX17" fmla="*/ 1597896 w 4240215"/>
                  <a:gd name="connsiteY17" fmla="*/ 266 h 1133985"/>
                  <a:gd name="connsiteX0" fmla="*/ 1597896 w 4240215"/>
                  <a:gd name="connsiteY0" fmla="*/ 266 h 1134209"/>
                  <a:gd name="connsiteX1" fmla="*/ 1834102 w 4240215"/>
                  <a:gd name="connsiteY1" fmla="*/ 4289 h 1134209"/>
                  <a:gd name="connsiteX2" fmla="*/ 3552521 w 4240215"/>
                  <a:gd name="connsiteY2" fmla="*/ 261464 h 1134209"/>
                  <a:gd name="connsiteX3" fmla="*/ 4240013 w 4240215"/>
                  <a:gd name="connsiteY3" fmla="*/ 494827 h 1134209"/>
                  <a:gd name="connsiteX4" fmla="*/ 3591356 w 4240215"/>
                  <a:gd name="connsiteY4" fmla="*/ 775814 h 1134209"/>
                  <a:gd name="connsiteX5" fmla="*/ 1830138 w 4240215"/>
                  <a:gd name="connsiteY5" fmla="*/ 1133003 h 1134209"/>
                  <a:gd name="connsiteX6" fmla="*/ 575229 w 4240215"/>
                  <a:gd name="connsiteY6" fmla="*/ 866301 h 1134209"/>
                  <a:gd name="connsiteX7" fmla="*/ 32229 w 4240215"/>
                  <a:gd name="connsiteY7" fmla="*/ 412781 h 1134209"/>
                  <a:gd name="connsiteX8" fmla="*/ 8301 w 4240215"/>
                  <a:gd name="connsiteY8" fmla="*/ 356549 h 1134209"/>
                  <a:gd name="connsiteX9" fmla="*/ 75768 w 4240215"/>
                  <a:gd name="connsiteY9" fmla="*/ 377412 h 1134209"/>
                  <a:gd name="connsiteX10" fmla="*/ 128246 w 4240215"/>
                  <a:gd name="connsiteY10" fmla="*/ 352037 h 1134209"/>
                  <a:gd name="connsiteX11" fmla="*/ 128247 w 4240215"/>
                  <a:gd name="connsiteY11" fmla="*/ 352037 h 1134209"/>
                  <a:gd name="connsiteX12" fmla="*/ 126917 w 4240215"/>
                  <a:gd name="connsiteY12" fmla="*/ 340838 h 1134209"/>
                  <a:gd name="connsiteX13" fmla="*/ 128422 w 4240215"/>
                  <a:gd name="connsiteY13" fmla="*/ 339848 h 1134209"/>
                  <a:gd name="connsiteX14" fmla="*/ 114001 w 4240215"/>
                  <a:gd name="connsiteY14" fmla="*/ 284434 h 1134209"/>
                  <a:gd name="connsiteX15" fmla="*/ 0 w 4240215"/>
                  <a:gd name="connsiteY15" fmla="*/ 215372 h 1134209"/>
                  <a:gd name="connsiteX16" fmla="*/ 41793 w 4240215"/>
                  <a:gd name="connsiteY16" fmla="*/ 161452 h 1134209"/>
                  <a:gd name="connsiteX17" fmla="*/ 1597896 w 4240215"/>
                  <a:gd name="connsiteY17" fmla="*/ 266 h 11342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4240215" h="1134209">
                    <a:moveTo>
                      <a:pt x="1597896" y="266"/>
                    </a:moveTo>
                    <a:cubicBezTo>
                      <a:pt x="1681455" y="817"/>
                      <a:pt x="1760962" y="2206"/>
                      <a:pt x="1834102" y="4289"/>
                    </a:cubicBezTo>
                    <a:cubicBezTo>
                      <a:pt x="2419224" y="20958"/>
                      <a:pt x="3151536" y="179708"/>
                      <a:pt x="3552521" y="261464"/>
                    </a:cubicBezTo>
                    <a:cubicBezTo>
                      <a:pt x="3953506" y="343220"/>
                      <a:pt x="4249075" y="194790"/>
                      <a:pt x="4240013" y="494827"/>
                    </a:cubicBezTo>
                    <a:cubicBezTo>
                      <a:pt x="4230951" y="794864"/>
                      <a:pt x="3993002" y="669451"/>
                      <a:pt x="3591356" y="775814"/>
                    </a:cubicBezTo>
                    <a:cubicBezTo>
                      <a:pt x="3189710" y="882177"/>
                      <a:pt x="2332826" y="1117922"/>
                      <a:pt x="1830138" y="1133003"/>
                    </a:cubicBezTo>
                    <a:cubicBezTo>
                      <a:pt x="1327450" y="1148084"/>
                      <a:pt x="865355" y="1019676"/>
                      <a:pt x="575229" y="866301"/>
                    </a:cubicBezTo>
                    <a:cubicBezTo>
                      <a:pt x="289853" y="715437"/>
                      <a:pt x="132275" y="584917"/>
                      <a:pt x="32229" y="412781"/>
                    </a:cubicBezTo>
                    <a:lnTo>
                      <a:pt x="8301" y="356549"/>
                    </a:lnTo>
                    <a:lnTo>
                      <a:pt x="75768" y="377412"/>
                    </a:lnTo>
                    <a:cubicBezTo>
                      <a:pt x="98266" y="384369"/>
                      <a:pt x="121761" y="373009"/>
                      <a:pt x="128246" y="352037"/>
                    </a:cubicBezTo>
                    <a:lnTo>
                      <a:pt x="128247" y="352037"/>
                    </a:lnTo>
                    <a:lnTo>
                      <a:pt x="126917" y="340838"/>
                    </a:lnTo>
                    <a:lnTo>
                      <a:pt x="128422" y="339848"/>
                    </a:lnTo>
                    <a:cubicBezTo>
                      <a:pt x="140510" y="321392"/>
                      <a:pt x="134053" y="296582"/>
                      <a:pt x="114001" y="284434"/>
                    </a:cubicBezTo>
                    <a:lnTo>
                      <a:pt x="0" y="215372"/>
                    </a:lnTo>
                    <a:lnTo>
                      <a:pt x="41793" y="161452"/>
                    </a:lnTo>
                    <a:cubicBezTo>
                      <a:pt x="229546" y="33659"/>
                      <a:pt x="1012985" y="-3587"/>
                      <a:pt x="1597896" y="266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bg1">
                      <a:lumMod val="85000"/>
                    </a:schemeClr>
                  </a:gs>
                  <a:gs pos="25000">
                    <a:schemeClr val="accent2">
                      <a:lumMod val="75000"/>
                    </a:schemeClr>
                  </a:gs>
                  <a:gs pos="50000">
                    <a:schemeClr val="bg1">
                      <a:lumMod val="95000"/>
                    </a:schemeClr>
                  </a:gs>
                </a:gsLst>
                <a:lin ang="5400000" scaled="1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" name="月 32">
                <a:extLst>
                  <a:ext uri="{FF2B5EF4-FFF2-40B4-BE49-F238E27FC236}">
                    <a16:creationId xmlns:a16="http://schemas.microsoft.com/office/drawing/2014/main" id="{8C41E604-BF95-4CE6-A646-0523895D1B52}"/>
                  </a:ext>
                </a:extLst>
              </p:cNvPr>
              <p:cNvSpPr/>
              <p:nvPr/>
            </p:nvSpPr>
            <p:spPr>
              <a:xfrm rot="11700000">
                <a:off x="2066441" y="4710529"/>
                <a:ext cx="223297" cy="515731"/>
              </a:xfrm>
              <a:prstGeom prst="moon">
                <a:avLst>
                  <a:gd name="adj" fmla="val 48118"/>
                </a:avLst>
              </a:prstGeom>
              <a:solidFill>
                <a:schemeClr val="bg1">
                  <a:lumMod val="5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" name="フリーフォーム: 図形 33">
                <a:extLst>
                  <a:ext uri="{FF2B5EF4-FFF2-40B4-BE49-F238E27FC236}">
                    <a16:creationId xmlns:a16="http://schemas.microsoft.com/office/drawing/2014/main" id="{E44D0C91-DA20-4655-972D-3859E83F3596}"/>
                  </a:ext>
                </a:extLst>
              </p:cNvPr>
              <p:cNvSpPr/>
              <p:nvPr/>
            </p:nvSpPr>
            <p:spPr>
              <a:xfrm rot="1031020">
                <a:off x="1199383" y="4585424"/>
                <a:ext cx="424630" cy="183360"/>
              </a:xfrm>
              <a:custGeom>
                <a:avLst/>
                <a:gdLst>
                  <a:gd name="connsiteX0" fmla="*/ 0 w 474285"/>
                  <a:gd name="connsiteY0" fmla="*/ 172078 h 219704"/>
                  <a:gd name="connsiteX1" fmla="*/ 0 w 474285"/>
                  <a:gd name="connsiteY1" fmla="*/ 172079 h 219704"/>
                  <a:gd name="connsiteX2" fmla="*/ 0 w 474285"/>
                  <a:gd name="connsiteY2" fmla="*/ 172079 h 219704"/>
                  <a:gd name="connsiteX3" fmla="*/ 12327 w 474285"/>
                  <a:gd name="connsiteY3" fmla="*/ 35309 h 219704"/>
                  <a:gd name="connsiteX4" fmla="*/ 12327 w 474285"/>
                  <a:gd name="connsiteY4" fmla="*/ 35309 h 219704"/>
                  <a:gd name="connsiteX5" fmla="*/ 12326 w 474285"/>
                  <a:gd name="connsiteY5" fmla="*/ 35310 h 219704"/>
                  <a:gd name="connsiteX6" fmla="*/ 51780 w 474285"/>
                  <a:gd name="connsiteY6" fmla="*/ 451 h 219704"/>
                  <a:gd name="connsiteX7" fmla="*/ 70655 w 474285"/>
                  <a:gd name="connsiteY7" fmla="*/ 1634 h 219704"/>
                  <a:gd name="connsiteX8" fmla="*/ 436775 w 474285"/>
                  <a:gd name="connsiteY8" fmla="*/ 99735 h 219704"/>
                  <a:gd name="connsiteX9" fmla="*/ 470450 w 474285"/>
                  <a:gd name="connsiteY9" fmla="*/ 158064 h 219704"/>
                  <a:gd name="connsiteX10" fmla="*/ 470450 w 474285"/>
                  <a:gd name="connsiteY10" fmla="*/ 158064 h 219704"/>
                  <a:gd name="connsiteX11" fmla="*/ 469170 w 474285"/>
                  <a:gd name="connsiteY11" fmla="*/ 159731 h 219704"/>
                  <a:gd name="connsiteX12" fmla="*/ 474285 w 474285"/>
                  <a:gd name="connsiteY12" fmla="*/ 172079 h 219704"/>
                  <a:gd name="connsiteX13" fmla="*/ 474284 w 474285"/>
                  <a:gd name="connsiteY13" fmla="*/ 172079 h 219704"/>
                  <a:gd name="connsiteX14" fmla="*/ 426659 w 474285"/>
                  <a:gd name="connsiteY14" fmla="*/ 219704 h 219704"/>
                  <a:gd name="connsiteX15" fmla="*/ 47625 w 474285"/>
                  <a:gd name="connsiteY15" fmla="*/ 219703 h 219704"/>
                  <a:gd name="connsiteX16" fmla="*/ 13949 w 474285"/>
                  <a:gd name="connsiteY16" fmla="*/ 205754 h 219704"/>
                  <a:gd name="connsiteX17" fmla="*/ 0 w 474285"/>
                  <a:gd name="connsiteY17" fmla="*/ 172079 h 219704"/>
                  <a:gd name="connsiteX18" fmla="*/ 13949 w 474285"/>
                  <a:gd name="connsiteY18" fmla="*/ 138403 h 219704"/>
                  <a:gd name="connsiteX19" fmla="*/ 47625 w 474285"/>
                  <a:gd name="connsiteY19" fmla="*/ 124454 h 219704"/>
                  <a:gd name="connsiteX20" fmla="*/ 161010 w 474285"/>
                  <a:gd name="connsiteY20" fmla="*/ 124454 h 219704"/>
                  <a:gd name="connsiteX21" fmla="*/ 46003 w 474285"/>
                  <a:gd name="connsiteY21" fmla="*/ 93637 h 219704"/>
                  <a:gd name="connsiteX22" fmla="*/ 17084 w 474285"/>
                  <a:gd name="connsiteY22" fmla="*/ 71448 h 219704"/>
                  <a:gd name="connsiteX23" fmla="*/ 12327 w 474285"/>
                  <a:gd name="connsiteY23" fmla="*/ 35309 h 219704"/>
                  <a:gd name="connsiteX24" fmla="*/ 34516 w 474285"/>
                  <a:gd name="connsiteY24" fmla="*/ 6392 h 219704"/>
                  <a:gd name="connsiteX25" fmla="*/ 51780 w 474285"/>
                  <a:gd name="connsiteY25" fmla="*/ 451 h 2197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474285" h="219704">
                    <a:moveTo>
                      <a:pt x="0" y="172078"/>
                    </a:moveTo>
                    <a:lnTo>
                      <a:pt x="0" y="172079"/>
                    </a:lnTo>
                    <a:lnTo>
                      <a:pt x="0" y="172079"/>
                    </a:lnTo>
                    <a:close/>
                    <a:moveTo>
                      <a:pt x="12327" y="35309"/>
                    </a:moveTo>
                    <a:lnTo>
                      <a:pt x="12327" y="35309"/>
                    </a:lnTo>
                    <a:lnTo>
                      <a:pt x="12326" y="35310"/>
                    </a:lnTo>
                    <a:close/>
                    <a:moveTo>
                      <a:pt x="51780" y="451"/>
                    </a:moveTo>
                    <a:cubicBezTo>
                      <a:pt x="57907" y="-402"/>
                      <a:pt x="64303" y="-68"/>
                      <a:pt x="70655" y="1634"/>
                    </a:cubicBezTo>
                    <a:lnTo>
                      <a:pt x="436775" y="99735"/>
                    </a:lnTo>
                    <a:cubicBezTo>
                      <a:pt x="462181" y="106543"/>
                      <a:pt x="477258" y="132658"/>
                      <a:pt x="470450" y="158064"/>
                    </a:cubicBezTo>
                    <a:lnTo>
                      <a:pt x="470450" y="158064"/>
                    </a:lnTo>
                    <a:lnTo>
                      <a:pt x="469170" y="159731"/>
                    </a:lnTo>
                    <a:lnTo>
                      <a:pt x="474285" y="172079"/>
                    </a:lnTo>
                    <a:lnTo>
                      <a:pt x="474284" y="172079"/>
                    </a:lnTo>
                    <a:cubicBezTo>
                      <a:pt x="474284" y="198382"/>
                      <a:pt x="452962" y="219704"/>
                      <a:pt x="426659" y="219704"/>
                    </a:cubicBezTo>
                    <a:lnTo>
                      <a:pt x="47625" y="219703"/>
                    </a:lnTo>
                    <a:cubicBezTo>
                      <a:pt x="34474" y="219703"/>
                      <a:pt x="22567" y="214373"/>
                      <a:pt x="13949" y="205754"/>
                    </a:cubicBezTo>
                    <a:lnTo>
                      <a:pt x="0" y="172079"/>
                    </a:lnTo>
                    <a:lnTo>
                      <a:pt x="13949" y="138403"/>
                    </a:lnTo>
                    <a:cubicBezTo>
                      <a:pt x="22567" y="129785"/>
                      <a:pt x="34474" y="124454"/>
                      <a:pt x="47625" y="124454"/>
                    </a:cubicBezTo>
                    <a:lnTo>
                      <a:pt x="161010" y="124454"/>
                    </a:lnTo>
                    <a:lnTo>
                      <a:pt x="46003" y="93637"/>
                    </a:lnTo>
                    <a:cubicBezTo>
                      <a:pt x="33299" y="90234"/>
                      <a:pt x="23178" y="82003"/>
                      <a:pt x="17084" y="71448"/>
                    </a:cubicBezTo>
                    <a:lnTo>
                      <a:pt x="12327" y="35309"/>
                    </a:lnTo>
                    <a:lnTo>
                      <a:pt x="34516" y="6392"/>
                    </a:lnTo>
                    <a:cubicBezTo>
                      <a:pt x="39794" y="3344"/>
                      <a:pt x="45652" y="1304"/>
                      <a:pt x="51780" y="451"/>
                    </a:cubicBezTo>
                    <a:close/>
                  </a:path>
                </a:pathLst>
              </a:custGeom>
              <a:solidFill>
                <a:schemeClr val="accent4">
                  <a:lumMod val="40000"/>
                  <a:lumOff val="6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" name="楕円 34">
                <a:extLst>
                  <a:ext uri="{FF2B5EF4-FFF2-40B4-BE49-F238E27FC236}">
                    <a16:creationId xmlns:a16="http://schemas.microsoft.com/office/drawing/2014/main" id="{F7A981AB-0FB4-401A-8A59-F27F554B1793}"/>
                  </a:ext>
                </a:extLst>
              </p:cNvPr>
              <p:cNvSpPr/>
              <p:nvPr/>
            </p:nvSpPr>
            <p:spPr>
              <a:xfrm>
                <a:off x="1510653" y="4404158"/>
                <a:ext cx="284810" cy="284810"/>
              </a:xfrm>
              <a:prstGeom prst="ellipse">
                <a:avLst/>
              </a:pr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" name="楕円 35">
                <a:extLst>
                  <a:ext uri="{FF2B5EF4-FFF2-40B4-BE49-F238E27FC236}">
                    <a16:creationId xmlns:a16="http://schemas.microsoft.com/office/drawing/2014/main" id="{E9AACFF8-8E8A-4CF6-89A2-CAB88554F5D5}"/>
                  </a:ext>
                </a:extLst>
              </p:cNvPr>
              <p:cNvSpPr/>
              <p:nvPr/>
            </p:nvSpPr>
            <p:spPr>
              <a:xfrm>
                <a:off x="1545002" y="4462462"/>
                <a:ext cx="176029" cy="176027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" name="フリーフォーム: 図形 36">
                <a:extLst>
                  <a:ext uri="{FF2B5EF4-FFF2-40B4-BE49-F238E27FC236}">
                    <a16:creationId xmlns:a16="http://schemas.microsoft.com/office/drawing/2014/main" id="{D7D69C53-675A-4D89-9A40-6E984C6D1F47}"/>
                  </a:ext>
                </a:extLst>
              </p:cNvPr>
              <p:cNvSpPr/>
              <p:nvPr/>
            </p:nvSpPr>
            <p:spPr>
              <a:xfrm>
                <a:off x="1824039" y="4385323"/>
                <a:ext cx="3678390" cy="422663"/>
              </a:xfrm>
              <a:custGeom>
                <a:avLst/>
                <a:gdLst>
                  <a:gd name="connsiteX0" fmla="*/ 3582628 w 3678390"/>
                  <a:gd name="connsiteY0" fmla="*/ 357060 h 422663"/>
                  <a:gd name="connsiteX1" fmla="*/ 3678360 w 3678390"/>
                  <a:gd name="connsiteY1" fmla="*/ 396833 h 422663"/>
                  <a:gd name="connsiteX2" fmla="*/ 3577751 w 3678390"/>
                  <a:gd name="connsiteY2" fmla="*/ 421823 h 422663"/>
                  <a:gd name="connsiteX3" fmla="*/ 3482018 w 3678390"/>
                  <a:gd name="connsiteY3" fmla="*/ 382049 h 422663"/>
                  <a:gd name="connsiteX4" fmla="*/ 3582628 w 3678390"/>
                  <a:gd name="connsiteY4" fmla="*/ 357060 h 422663"/>
                  <a:gd name="connsiteX5" fmla="*/ 3342120 w 3678390"/>
                  <a:gd name="connsiteY5" fmla="*/ 349915 h 422663"/>
                  <a:gd name="connsiteX6" fmla="*/ 3437853 w 3678390"/>
                  <a:gd name="connsiteY6" fmla="*/ 389688 h 422663"/>
                  <a:gd name="connsiteX7" fmla="*/ 3337243 w 3678390"/>
                  <a:gd name="connsiteY7" fmla="*/ 414678 h 422663"/>
                  <a:gd name="connsiteX8" fmla="*/ 3241511 w 3678390"/>
                  <a:gd name="connsiteY8" fmla="*/ 374904 h 422663"/>
                  <a:gd name="connsiteX9" fmla="*/ 3342120 w 3678390"/>
                  <a:gd name="connsiteY9" fmla="*/ 349915 h 422663"/>
                  <a:gd name="connsiteX10" fmla="*/ 3082566 w 3678390"/>
                  <a:gd name="connsiteY10" fmla="*/ 328483 h 422663"/>
                  <a:gd name="connsiteX11" fmla="*/ 3178299 w 3678390"/>
                  <a:gd name="connsiteY11" fmla="*/ 368256 h 422663"/>
                  <a:gd name="connsiteX12" fmla="*/ 3077689 w 3678390"/>
                  <a:gd name="connsiteY12" fmla="*/ 393246 h 422663"/>
                  <a:gd name="connsiteX13" fmla="*/ 2981957 w 3678390"/>
                  <a:gd name="connsiteY13" fmla="*/ 353472 h 422663"/>
                  <a:gd name="connsiteX14" fmla="*/ 3082566 w 3678390"/>
                  <a:gd name="connsiteY14" fmla="*/ 328483 h 422663"/>
                  <a:gd name="connsiteX15" fmla="*/ 2791878 w 3678390"/>
                  <a:gd name="connsiteY15" fmla="*/ 286622 h 422663"/>
                  <a:gd name="connsiteX16" fmla="*/ 2895866 w 3678390"/>
                  <a:gd name="connsiteY16" fmla="*/ 331940 h 422663"/>
                  <a:gd name="connsiteX17" fmla="*/ 2786264 w 3678390"/>
                  <a:gd name="connsiteY17" fmla="*/ 361175 h 422663"/>
                  <a:gd name="connsiteX18" fmla="*/ 2682275 w 3678390"/>
                  <a:gd name="connsiteY18" fmla="*/ 315857 h 422663"/>
                  <a:gd name="connsiteX19" fmla="*/ 2791878 w 3678390"/>
                  <a:gd name="connsiteY19" fmla="*/ 286622 h 422663"/>
                  <a:gd name="connsiteX20" fmla="*/ 3520512 w 3678390"/>
                  <a:gd name="connsiteY20" fmla="*/ 280806 h 422663"/>
                  <a:gd name="connsiteX21" fmla="*/ 3572586 w 3678390"/>
                  <a:gd name="connsiteY21" fmla="*/ 303666 h 422663"/>
                  <a:gd name="connsiteX22" fmla="*/ 3520512 w 3678390"/>
                  <a:gd name="connsiteY22" fmla="*/ 326526 h 422663"/>
                  <a:gd name="connsiteX23" fmla="*/ 3468438 w 3678390"/>
                  <a:gd name="connsiteY23" fmla="*/ 303666 h 422663"/>
                  <a:gd name="connsiteX24" fmla="*/ 3520512 w 3678390"/>
                  <a:gd name="connsiteY24" fmla="*/ 280806 h 422663"/>
                  <a:gd name="connsiteX25" fmla="*/ 3363349 w 3678390"/>
                  <a:gd name="connsiteY25" fmla="*/ 273663 h 422663"/>
                  <a:gd name="connsiteX26" fmla="*/ 3415423 w 3678390"/>
                  <a:gd name="connsiteY26" fmla="*/ 296523 h 422663"/>
                  <a:gd name="connsiteX27" fmla="*/ 3363349 w 3678390"/>
                  <a:gd name="connsiteY27" fmla="*/ 319383 h 422663"/>
                  <a:gd name="connsiteX28" fmla="*/ 3311275 w 3678390"/>
                  <a:gd name="connsiteY28" fmla="*/ 296523 h 422663"/>
                  <a:gd name="connsiteX29" fmla="*/ 3363349 w 3678390"/>
                  <a:gd name="connsiteY29" fmla="*/ 273663 h 422663"/>
                  <a:gd name="connsiteX30" fmla="*/ 3196662 w 3678390"/>
                  <a:gd name="connsiteY30" fmla="*/ 266520 h 422663"/>
                  <a:gd name="connsiteX31" fmla="*/ 3248736 w 3678390"/>
                  <a:gd name="connsiteY31" fmla="*/ 289380 h 422663"/>
                  <a:gd name="connsiteX32" fmla="*/ 3196662 w 3678390"/>
                  <a:gd name="connsiteY32" fmla="*/ 312240 h 422663"/>
                  <a:gd name="connsiteX33" fmla="*/ 3144588 w 3678390"/>
                  <a:gd name="connsiteY33" fmla="*/ 289380 h 422663"/>
                  <a:gd name="connsiteX34" fmla="*/ 3196662 w 3678390"/>
                  <a:gd name="connsiteY34" fmla="*/ 266520 h 422663"/>
                  <a:gd name="connsiteX35" fmla="*/ 2416918 w 3678390"/>
                  <a:gd name="connsiteY35" fmla="*/ 247533 h 422663"/>
                  <a:gd name="connsiteX36" fmla="*/ 2468023 w 3678390"/>
                  <a:gd name="connsiteY36" fmla="*/ 247779 h 422663"/>
                  <a:gd name="connsiteX37" fmla="*/ 2595190 w 3678390"/>
                  <a:gd name="connsiteY37" fmla="*/ 303198 h 422663"/>
                  <a:gd name="connsiteX38" fmla="*/ 2461158 w 3678390"/>
                  <a:gd name="connsiteY38" fmla="*/ 338949 h 422663"/>
                  <a:gd name="connsiteX39" fmla="*/ 2333992 w 3678390"/>
                  <a:gd name="connsiteY39" fmla="*/ 283530 h 422663"/>
                  <a:gd name="connsiteX40" fmla="*/ 2416918 w 3678390"/>
                  <a:gd name="connsiteY40" fmla="*/ 247533 h 422663"/>
                  <a:gd name="connsiteX41" fmla="*/ 3034737 w 3678390"/>
                  <a:gd name="connsiteY41" fmla="*/ 237945 h 422663"/>
                  <a:gd name="connsiteX42" fmla="*/ 3086811 w 3678390"/>
                  <a:gd name="connsiteY42" fmla="*/ 260805 h 422663"/>
                  <a:gd name="connsiteX43" fmla="*/ 3034737 w 3678390"/>
                  <a:gd name="connsiteY43" fmla="*/ 283665 h 422663"/>
                  <a:gd name="connsiteX44" fmla="*/ 2982663 w 3678390"/>
                  <a:gd name="connsiteY44" fmla="*/ 260805 h 422663"/>
                  <a:gd name="connsiteX45" fmla="*/ 3034737 w 3678390"/>
                  <a:gd name="connsiteY45" fmla="*/ 237945 h 422663"/>
                  <a:gd name="connsiteX46" fmla="*/ 2840880 w 3678390"/>
                  <a:gd name="connsiteY46" fmla="*/ 220127 h 422663"/>
                  <a:gd name="connsiteX47" fmla="*/ 2882711 w 3678390"/>
                  <a:gd name="connsiteY47" fmla="*/ 220609 h 422663"/>
                  <a:gd name="connsiteX48" fmla="*/ 2936328 w 3678390"/>
                  <a:gd name="connsiteY48" fmla="*/ 253142 h 422663"/>
                  <a:gd name="connsiteX49" fmla="*/ 2874874 w 3678390"/>
                  <a:gd name="connsiteY49" fmla="*/ 265652 h 422663"/>
                  <a:gd name="connsiteX50" fmla="*/ 2821257 w 3678390"/>
                  <a:gd name="connsiteY50" fmla="*/ 233120 h 422663"/>
                  <a:gd name="connsiteX51" fmla="*/ 2840880 w 3678390"/>
                  <a:gd name="connsiteY51" fmla="*/ 220127 h 422663"/>
                  <a:gd name="connsiteX52" fmla="*/ 2050208 w 3678390"/>
                  <a:gd name="connsiteY52" fmla="*/ 199908 h 422663"/>
                  <a:gd name="connsiteX53" fmla="*/ 2101312 w 3678390"/>
                  <a:gd name="connsiteY53" fmla="*/ 200154 h 422663"/>
                  <a:gd name="connsiteX54" fmla="*/ 2228479 w 3678390"/>
                  <a:gd name="connsiteY54" fmla="*/ 255573 h 422663"/>
                  <a:gd name="connsiteX55" fmla="*/ 2094447 w 3678390"/>
                  <a:gd name="connsiteY55" fmla="*/ 291324 h 422663"/>
                  <a:gd name="connsiteX56" fmla="*/ 1967281 w 3678390"/>
                  <a:gd name="connsiteY56" fmla="*/ 235905 h 422663"/>
                  <a:gd name="connsiteX57" fmla="*/ 2050208 w 3678390"/>
                  <a:gd name="connsiteY57" fmla="*/ 199908 h 422663"/>
                  <a:gd name="connsiteX58" fmla="*/ 2659904 w 3678390"/>
                  <a:gd name="connsiteY58" fmla="*/ 191552 h 422663"/>
                  <a:gd name="connsiteX59" fmla="*/ 2701735 w 3678390"/>
                  <a:gd name="connsiteY59" fmla="*/ 192034 h 422663"/>
                  <a:gd name="connsiteX60" fmla="*/ 2755352 w 3678390"/>
                  <a:gd name="connsiteY60" fmla="*/ 224567 h 422663"/>
                  <a:gd name="connsiteX61" fmla="*/ 2693898 w 3678390"/>
                  <a:gd name="connsiteY61" fmla="*/ 237077 h 422663"/>
                  <a:gd name="connsiteX62" fmla="*/ 2640281 w 3678390"/>
                  <a:gd name="connsiteY62" fmla="*/ 204545 h 422663"/>
                  <a:gd name="connsiteX63" fmla="*/ 2659904 w 3678390"/>
                  <a:gd name="connsiteY63" fmla="*/ 191552 h 422663"/>
                  <a:gd name="connsiteX64" fmla="*/ 2488454 w 3678390"/>
                  <a:gd name="connsiteY64" fmla="*/ 162977 h 422663"/>
                  <a:gd name="connsiteX65" fmla="*/ 2530285 w 3678390"/>
                  <a:gd name="connsiteY65" fmla="*/ 163459 h 422663"/>
                  <a:gd name="connsiteX66" fmla="*/ 2583902 w 3678390"/>
                  <a:gd name="connsiteY66" fmla="*/ 195992 h 422663"/>
                  <a:gd name="connsiteX67" fmla="*/ 2522448 w 3678390"/>
                  <a:gd name="connsiteY67" fmla="*/ 208502 h 422663"/>
                  <a:gd name="connsiteX68" fmla="*/ 2468831 w 3678390"/>
                  <a:gd name="connsiteY68" fmla="*/ 175970 h 422663"/>
                  <a:gd name="connsiteX69" fmla="*/ 2488454 w 3678390"/>
                  <a:gd name="connsiteY69" fmla="*/ 162977 h 422663"/>
                  <a:gd name="connsiteX70" fmla="*/ 1697784 w 3678390"/>
                  <a:gd name="connsiteY70" fmla="*/ 157045 h 422663"/>
                  <a:gd name="connsiteX71" fmla="*/ 1748888 w 3678390"/>
                  <a:gd name="connsiteY71" fmla="*/ 157291 h 422663"/>
                  <a:gd name="connsiteX72" fmla="*/ 1876055 w 3678390"/>
                  <a:gd name="connsiteY72" fmla="*/ 212710 h 422663"/>
                  <a:gd name="connsiteX73" fmla="*/ 1742023 w 3678390"/>
                  <a:gd name="connsiteY73" fmla="*/ 248461 h 422663"/>
                  <a:gd name="connsiteX74" fmla="*/ 1614857 w 3678390"/>
                  <a:gd name="connsiteY74" fmla="*/ 193042 h 422663"/>
                  <a:gd name="connsiteX75" fmla="*/ 1697784 w 3678390"/>
                  <a:gd name="connsiteY75" fmla="*/ 157045 h 422663"/>
                  <a:gd name="connsiteX76" fmla="*/ 2314622 w 3678390"/>
                  <a:gd name="connsiteY76" fmla="*/ 134402 h 422663"/>
                  <a:gd name="connsiteX77" fmla="*/ 2356453 w 3678390"/>
                  <a:gd name="connsiteY77" fmla="*/ 134884 h 422663"/>
                  <a:gd name="connsiteX78" fmla="*/ 2410070 w 3678390"/>
                  <a:gd name="connsiteY78" fmla="*/ 167417 h 422663"/>
                  <a:gd name="connsiteX79" fmla="*/ 2348616 w 3678390"/>
                  <a:gd name="connsiteY79" fmla="*/ 179927 h 422663"/>
                  <a:gd name="connsiteX80" fmla="*/ 2294999 w 3678390"/>
                  <a:gd name="connsiteY80" fmla="*/ 147395 h 422663"/>
                  <a:gd name="connsiteX81" fmla="*/ 2314622 w 3678390"/>
                  <a:gd name="connsiteY81" fmla="*/ 134402 h 422663"/>
                  <a:gd name="connsiteX82" fmla="*/ 1016793 w 3678390"/>
                  <a:gd name="connsiteY82" fmla="*/ 133350 h 422663"/>
                  <a:gd name="connsiteX83" fmla="*/ 1162049 w 3678390"/>
                  <a:gd name="connsiteY83" fmla="*/ 181445 h 422663"/>
                  <a:gd name="connsiteX84" fmla="*/ 1016793 w 3678390"/>
                  <a:gd name="connsiteY84" fmla="*/ 229540 h 422663"/>
                  <a:gd name="connsiteX85" fmla="*/ 871537 w 3678390"/>
                  <a:gd name="connsiteY85" fmla="*/ 181445 h 422663"/>
                  <a:gd name="connsiteX86" fmla="*/ 1016793 w 3678390"/>
                  <a:gd name="connsiteY86" fmla="*/ 133350 h 422663"/>
                  <a:gd name="connsiteX87" fmla="*/ 631030 w 3678390"/>
                  <a:gd name="connsiteY87" fmla="*/ 133350 h 422663"/>
                  <a:gd name="connsiteX88" fmla="*/ 776286 w 3678390"/>
                  <a:gd name="connsiteY88" fmla="*/ 181445 h 422663"/>
                  <a:gd name="connsiteX89" fmla="*/ 631030 w 3678390"/>
                  <a:gd name="connsiteY89" fmla="*/ 229540 h 422663"/>
                  <a:gd name="connsiteX90" fmla="*/ 485774 w 3678390"/>
                  <a:gd name="connsiteY90" fmla="*/ 181445 h 422663"/>
                  <a:gd name="connsiteX91" fmla="*/ 631030 w 3678390"/>
                  <a:gd name="connsiteY91" fmla="*/ 133350 h 422663"/>
                  <a:gd name="connsiteX92" fmla="*/ 278605 w 3678390"/>
                  <a:gd name="connsiteY92" fmla="*/ 133350 h 422663"/>
                  <a:gd name="connsiteX93" fmla="*/ 423861 w 3678390"/>
                  <a:gd name="connsiteY93" fmla="*/ 181445 h 422663"/>
                  <a:gd name="connsiteX94" fmla="*/ 278605 w 3678390"/>
                  <a:gd name="connsiteY94" fmla="*/ 229540 h 422663"/>
                  <a:gd name="connsiteX95" fmla="*/ 133349 w 3678390"/>
                  <a:gd name="connsiteY95" fmla="*/ 181445 h 422663"/>
                  <a:gd name="connsiteX96" fmla="*/ 278605 w 3678390"/>
                  <a:gd name="connsiteY96" fmla="*/ 133350 h 422663"/>
                  <a:gd name="connsiteX97" fmla="*/ 1402556 w 3678390"/>
                  <a:gd name="connsiteY97" fmla="*/ 109537 h 422663"/>
                  <a:gd name="connsiteX98" fmla="*/ 1533525 w 3678390"/>
                  <a:gd name="connsiteY98" fmla="*/ 155251 h 422663"/>
                  <a:gd name="connsiteX99" fmla="*/ 1402556 w 3678390"/>
                  <a:gd name="connsiteY99" fmla="*/ 200965 h 422663"/>
                  <a:gd name="connsiteX100" fmla="*/ 1271587 w 3678390"/>
                  <a:gd name="connsiteY100" fmla="*/ 155251 h 422663"/>
                  <a:gd name="connsiteX101" fmla="*/ 1402556 w 3678390"/>
                  <a:gd name="connsiteY101" fmla="*/ 109537 h 422663"/>
                  <a:gd name="connsiteX102" fmla="*/ 2068326 w 3678390"/>
                  <a:gd name="connsiteY102" fmla="*/ 86419 h 422663"/>
                  <a:gd name="connsiteX103" fmla="*/ 2126853 w 3678390"/>
                  <a:gd name="connsiteY103" fmla="*/ 86466 h 422663"/>
                  <a:gd name="connsiteX104" fmla="*/ 2201356 w 3678390"/>
                  <a:gd name="connsiteY104" fmla="*/ 134037 h 422663"/>
                  <a:gd name="connsiteX105" fmla="*/ 2115163 w 3678390"/>
                  <a:gd name="connsiteY105" fmla="*/ 153647 h 422663"/>
                  <a:gd name="connsiteX106" fmla="*/ 2040660 w 3678390"/>
                  <a:gd name="connsiteY106" fmla="*/ 106076 h 422663"/>
                  <a:gd name="connsiteX107" fmla="*/ 2068326 w 3678390"/>
                  <a:gd name="connsiteY107" fmla="*/ 86419 h 422663"/>
                  <a:gd name="connsiteX108" fmla="*/ 1782070 w 3678390"/>
                  <a:gd name="connsiteY108" fmla="*/ 46486 h 422663"/>
                  <a:gd name="connsiteX109" fmla="*/ 1863156 w 3678390"/>
                  <a:gd name="connsiteY109" fmla="*/ 49098 h 422663"/>
                  <a:gd name="connsiteX110" fmla="*/ 1968453 w 3678390"/>
                  <a:gd name="connsiteY110" fmla="*/ 106672 h 422663"/>
                  <a:gd name="connsiteX111" fmla="*/ 1849898 w 3678390"/>
                  <a:gd name="connsiteY111" fmla="*/ 125295 h 422663"/>
                  <a:gd name="connsiteX112" fmla="*/ 1744600 w 3678390"/>
                  <a:gd name="connsiteY112" fmla="*/ 67722 h 422663"/>
                  <a:gd name="connsiteX113" fmla="*/ 1782070 w 3678390"/>
                  <a:gd name="connsiteY113" fmla="*/ 46486 h 422663"/>
                  <a:gd name="connsiteX114" fmla="*/ 1549868 w 3678390"/>
                  <a:gd name="connsiteY114" fmla="*/ 20061 h 422663"/>
                  <a:gd name="connsiteX115" fmla="*/ 1660252 w 3678390"/>
                  <a:gd name="connsiteY115" fmla="*/ 67153 h 422663"/>
                  <a:gd name="connsiteX116" fmla="*/ 1544061 w 3678390"/>
                  <a:gd name="connsiteY116" fmla="*/ 97185 h 422663"/>
                  <a:gd name="connsiteX117" fmla="*/ 1433678 w 3678390"/>
                  <a:gd name="connsiteY117" fmla="*/ 50092 h 422663"/>
                  <a:gd name="connsiteX118" fmla="*/ 1549868 w 3678390"/>
                  <a:gd name="connsiteY118" fmla="*/ 20061 h 422663"/>
                  <a:gd name="connsiteX119" fmla="*/ 130969 w 3678390"/>
                  <a:gd name="connsiteY119" fmla="*/ 14287 h 422663"/>
                  <a:gd name="connsiteX120" fmla="*/ 261938 w 3678390"/>
                  <a:gd name="connsiteY120" fmla="*/ 57620 h 422663"/>
                  <a:gd name="connsiteX121" fmla="*/ 130969 w 3678390"/>
                  <a:gd name="connsiteY121" fmla="*/ 100953 h 422663"/>
                  <a:gd name="connsiteX122" fmla="*/ 0 w 3678390"/>
                  <a:gd name="connsiteY122" fmla="*/ 57620 h 422663"/>
                  <a:gd name="connsiteX123" fmla="*/ 130969 w 3678390"/>
                  <a:gd name="connsiteY123" fmla="*/ 14287 h 422663"/>
                  <a:gd name="connsiteX124" fmla="*/ 1212056 w 3678390"/>
                  <a:gd name="connsiteY124" fmla="*/ 0 h 422663"/>
                  <a:gd name="connsiteX125" fmla="*/ 1343025 w 3678390"/>
                  <a:gd name="connsiteY125" fmla="*/ 45714 h 422663"/>
                  <a:gd name="connsiteX126" fmla="*/ 1212056 w 3678390"/>
                  <a:gd name="connsiteY126" fmla="*/ 91428 h 422663"/>
                  <a:gd name="connsiteX127" fmla="*/ 1081087 w 3678390"/>
                  <a:gd name="connsiteY127" fmla="*/ 45714 h 422663"/>
                  <a:gd name="connsiteX128" fmla="*/ 1212056 w 3678390"/>
                  <a:gd name="connsiteY128" fmla="*/ 0 h 422663"/>
                  <a:gd name="connsiteX129" fmla="*/ 840580 w 3678390"/>
                  <a:gd name="connsiteY129" fmla="*/ 0 h 422663"/>
                  <a:gd name="connsiteX130" fmla="*/ 985836 w 3678390"/>
                  <a:gd name="connsiteY130" fmla="*/ 48095 h 422663"/>
                  <a:gd name="connsiteX131" fmla="*/ 840580 w 3678390"/>
                  <a:gd name="connsiteY131" fmla="*/ 96190 h 422663"/>
                  <a:gd name="connsiteX132" fmla="*/ 695324 w 3678390"/>
                  <a:gd name="connsiteY132" fmla="*/ 48095 h 422663"/>
                  <a:gd name="connsiteX133" fmla="*/ 840580 w 3678390"/>
                  <a:gd name="connsiteY133" fmla="*/ 0 h 422663"/>
                  <a:gd name="connsiteX134" fmla="*/ 450056 w 3678390"/>
                  <a:gd name="connsiteY134" fmla="*/ 0 h 422663"/>
                  <a:gd name="connsiteX135" fmla="*/ 581025 w 3678390"/>
                  <a:gd name="connsiteY135" fmla="*/ 43333 h 422663"/>
                  <a:gd name="connsiteX136" fmla="*/ 450056 w 3678390"/>
                  <a:gd name="connsiteY136" fmla="*/ 86666 h 422663"/>
                  <a:gd name="connsiteX137" fmla="*/ 319087 w 3678390"/>
                  <a:gd name="connsiteY137" fmla="*/ 43333 h 422663"/>
                  <a:gd name="connsiteX138" fmla="*/ 450056 w 3678390"/>
                  <a:gd name="connsiteY138" fmla="*/ 0 h 4226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</a:cxnLst>
                <a:rect l="l" t="t" r="r" b="b"/>
                <a:pathLst>
                  <a:path w="3678390" h="422663">
                    <a:moveTo>
                      <a:pt x="3582628" y="357060"/>
                    </a:moveTo>
                    <a:cubicBezTo>
                      <a:pt x="3636846" y="361142"/>
                      <a:pt x="3679707" y="378950"/>
                      <a:pt x="3678360" y="396833"/>
                    </a:cubicBezTo>
                    <a:cubicBezTo>
                      <a:pt x="3677014" y="414717"/>
                      <a:pt x="3631969" y="425905"/>
                      <a:pt x="3577751" y="421823"/>
                    </a:cubicBezTo>
                    <a:cubicBezTo>
                      <a:pt x="3523532" y="417740"/>
                      <a:pt x="3480672" y="399932"/>
                      <a:pt x="3482018" y="382049"/>
                    </a:cubicBezTo>
                    <a:cubicBezTo>
                      <a:pt x="3483365" y="364166"/>
                      <a:pt x="3528409" y="352977"/>
                      <a:pt x="3582628" y="357060"/>
                    </a:cubicBezTo>
                    <a:close/>
                    <a:moveTo>
                      <a:pt x="3342120" y="349915"/>
                    </a:moveTo>
                    <a:cubicBezTo>
                      <a:pt x="3396339" y="353997"/>
                      <a:pt x="3439199" y="371805"/>
                      <a:pt x="3437853" y="389688"/>
                    </a:cubicBezTo>
                    <a:cubicBezTo>
                      <a:pt x="3436506" y="407572"/>
                      <a:pt x="3391462" y="418760"/>
                      <a:pt x="3337243" y="414678"/>
                    </a:cubicBezTo>
                    <a:cubicBezTo>
                      <a:pt x="3283025" y="410595"/>
                      <a:pt x="3240164" y="392787"/>
                      <a:pt x="3241511" y="374904"/>
                    </a:cubicBezTo>
                    <a:cubicBezTo>
                      <a:pt x="3242857" y="357021"/>
                      <a:pt x="3287902" y="345832"/>
                      <a:pt x="3342120" y="349915"/>
                    </a:cubicBezTo>
                    <a:close/>
                    <a:moveTo>
                      <a:pt x="3082566" y="328483"/>
                    </a:moveTo>
                    <a:cubicBezTo>
                      <a:pt x="3136785" y="332565"/>
                      <a:pt x="3179645" y="350373"/>
                      <a:pt x="3178299" y="368256"/>
                    </a:cubicBezTo>
                    <a:cubicBezTo>
                      <a:pt x="3176952" y="386140"/>
                      <a:pt x="3131908" y="397328"/>
                      <a:pt x="3077689" y="393246"/>
                    </a:cubicBezTo>
                    <a:cubicBezTo>
                      <a:pt x="3023471" y="389163"/>
                      <a:pt x="2980610" y="371355"/>
                      <a:pt x="2981957" y="353472"/>
                    </a:cubicBezTo>
                    <a:cubicBezTo>
                      <a:pt x="2983303" y="335589"/>
                      <a:pt x="3028348" y="324400"/>
                      <a:pt x="3082566" y="328483"/>
                    </a:cubicBezTo>
                    <a:close/>
                    <a:moveTo>
                      <a:pt x="2791878" y="286622"/>
                    </a:moveTo>
                    <a:cubicBezTo>
                      <a:pt x="2850860" y="291063"/>
                      <a:pt x="2897417" y="311352"/>
                      <a:pt x="2895866" y="331940"/>
                    </a:cubicBezTo>
                    <a:cubicBezTo>
                      <a:pt x="2894316" y="352528"/>
                      <a:pt x="2845246" y="365616"/>
                      <a:pt x="2786264" y="361175"/>
                    </a:cubicBezTo>
                    <a:cubicBezTo>
                      <a:pt x="2727282" y="356733"/>
                      <a:pt x="2680725" y="336444"/>
                      <a:pt x="2682275" y="315857"/>
                    </a:cubicBezTo>
                    <a:cubicBezTo>
                      <a:pt x="2683825" y="295269"/>
                      <a:pt x="2732896" y="282181"/>
                      <a:pt x="2791878" y="286622"/>
                    </a:cubicBezTo>
                    <a:close/>
                    <a:moveTo>
                      <a:pt x="3520512" y="280806"/>
                    </a:moveTo>
                    <a:cubicBezTo>
                      <a:pt x="3549272" y="280806"/>
                      <a:pt x="3572586" y="291041"/>
                      <a:pt x="3572586" y="303666"/>
                    </a:cubicBezTo>
                    <a:cubicBezTo>
                      <a:pt x="3572586" y="316291"/>
                      <a:pt x="3549272" y="326526"/>
                      <a:pt x="3520512" y="326526"/>
                    </a:cubicBezTo>
                    <a:cubicBezTo>
                      <a:pt x="3491752" y="326526"/>
                      <a:pt x="3468438" y="316291"/>
                      <a:pt x="3468438" y="303666"/>
                    </a:cubicBezTo>
                    <a:cubicBezTo>
                      <a:pt x="3468438" y="291041"/>
                      <a:pt x="3491752" y="280806"/>
                      <a:pt x="3520512" y="280806"/>
                    </a:cubicBezTo>
                    <a:close/>
                    <a:moveTo>
                      <a:pt x="3363349" y="273663"/>
                    </a:moveTo>
                    <a:cubicBezTo>
                      <a:pt x="3392109" y="273663"/>
                      <a:pt x="3415423" y="283898"/>
                      <a:pt x="3415423" y="296523"/>
                    </a:cubicBezTo>
                    <a:cubicBezTo>
                      <a:pt x="3415423" y="309148"/>
                      <a:pt x="3392109" y="319383"/>
                      <a:pt x="3363349" y="319383"/>
                    </a:cubicBezTo>
                    <a:cubicBezTo>
                      <a:pt x="3334589" y="319383"/>
                      <a:pt x="3311275" y="309148"/>
                      <a:pt x="3311275" y="296523"/>
                    </a:cubicBezTo>
                    <a:cubicBezTo>
                      <a:pt x="3311275" y="283898"/>
                      <a:pt x="3334589" y="273663"/>
                      <a:pt x="3363349" y="273663"/>
                    </a:cubicBezTo>
                    <a:close/>
                    <a:moveTo>
                      <a:pt x="3196662" y="266520"/>
                    </a:moveTo>
                    <a:cubicBezTo>
                      <a:pt x="3225422" y="266520"/>
                      <a:pt x="3248736" y="276755"/>
                      <a:pt x="3248736" y="289380"/>
                    </a:cubicBezTo>
                    <a:cubicBezTo>
                      <a:pt x="3248736" y="302005"/>
                      <a:pt x="3225422" y="312240"/>
                      <a:pt x="3196662" y="312240"/>
                    </a:cubicBezTo>
                    <a:cubicBezTo>
                      <a:pt x="3167902" y="312240"/>
                      <a:pt x="3144588" y="302005"/>
                      <a:pt x="3144588" y="289380"/>
                    </a:cubicBezTo>
                    <a:cubicBezTo>
                      <a:pt x="3144588" y="276755"/>
                      <a:pt x="3167902" y="266520"/>
                      <a:pt x="3196662" y="266520"/>
                    </a:cubicBezTo>
                    <a:close/>
                    <a:moveTo>
                      <a:pt x="2416918" y="247533"/>
                    </a:moveTo>
                    <a:cubicBezTo>
                      <a:pt x="2432717" y="246403"/>
                      <a:pt x="2449991" y="246421"/>
                      <a:pt x="2468023" y="247779"/>
                    </a:cubicBezTo>
                    <a:cubicBezTo>
                      <a:pt x="2540151" y="253210"/>
                      <a:pt x="2597086" y="278022"/>
                      <a:pt x="2595190" y="303198"/>
                    </a:cubicBezTo>
                    <a:cubicBezTo>
                      <a:pt x="2593294" y="328374"/>
                      <a:pt x="2533286" y="344380"/>
                      <a:pt x="2461158" y="338949"/>
                    </a:cubicBezTo>
                    <a:cubicBezTo>
                      <a:pt x="2389030" y="333518"/>
                      <a:pt x="2332096" y="308706"/>
                      <a:pt x="2333992" y="283530"/>
                    </a:cubicBezTo>
                    <a:cubicBezTo>
                      <a:pt x="2335413" y="264648"/>
                      <a:pt x="2369523" y="250924"/>
                      <a:pt x="2416918" y="247533"/>
                    </a:cubicBezTo>
                    <a:close/>
                    <a:moveTo>
                      <a:pt x="3034737" y="237945"/>
                    </a:moveTo>
                    <a:cubicBezTo>
                      <a:pt x="3063497" y="237945"/>
                      <a:pt x="3086811" y="248180"/>
                      <a:pt x="3086811" y="260805"/>
                    </a:cubicBezTo>
                    <a:cubicBezTo>
                      <a:pt x="3086811" y="273430"/>
                      <a:pt x="3063497" y="283665"/>
                      <a:pt x="3034737" y="283665"/>
                    </a:cubicBezTo>
                    <a:cubicBezTo>
                      <a:pt x="3005977" y="283665"/>
                      <a:pt x="2982663" y="273430"/>
                      <a:pt x="2982663" y="260805"/>
                    </a:cubicBezTo>
                    <a:cubicBezTo>
                      <a:pt x="2982663" y="248180"/>
                      <a:pt x="3005977" y="237945"/>
                      <a:pt x="3034737" y="237945"/>
                    </a:cubicBezTo>
                    <a:close/>
                    <a:moveTo>
                      <a:pt x="2840880" y="220127"/>
                    </a:moveTo>
                    <a:cubicBezTo>
                      <a:pt x="2852001" y="217863"/>
                      <a:pt x="2866824" y="217845"/>
                      <a:pt x="2882711" y="220609"/>
                    </a:cubicBezTo>
                    <a:cubicBezTo>
                      <a:pt x="2914487" y="226138"/>
                      <a:pt x="2938492" y="240704"/>
                      <a:pt x="2936328" y="253142"/>
                    </a:cubicBezTo>
                    <a:cubicBezTo>
                      <a:pt x="2934164" y="265580"/>
                      <a:pt x="2906650" y="271181"/>
                      <a:pt x="2874874" y="265652"/>
                    </a:cubicBezTo>
                    <a:cubicBezTo>
                      <a:pt x="2843098" y="260124"/>
                      <a:pt x="2819093" y="245558"/>
                      <a:pt x="2821257" y="233120"/>
                    </a:cubicBezTo>
                    <a:cubicBezTo>
                      <a:pt x="2822339" y="226901"/>
                      <a:pt x="2829759" y="222391"/>
                      <a:pt x="2840880" y="220127"/>
                    </a:cubicBezTo>
                    <a:close/>
                    <a:moveTo>
                      <a:pt x="2050208" y="199908"/>
                    </a:moveTo>
                    <a:cubicBezTo>
                      <a:pt x="2066006" y="198778"/>
                      <a:pt x="2083280" y="198796"/>
                      <a:pt x="2101312" y="200154"/>
                    </a:cubicBezTo>
                    <a:cubicBezTo>
                      <a:pt x="2173440" y="205585"/>
                      <a:pt x="2230375" y="230397"/>
                      <a:pt x="2228479" y="255573"/>
                    </a:cubicBezTo>
                    <a:cubicBezTo>
                      <a:pt x="2226583" y="280748"/>
                      <a:pt x="2166575" y="296755"/>
                      <a:pt x="2094447" y="291324"/>
                    </a:cubicBezTo>
                    <a:cubicBezTo>
                      <a:pt x="2022320" y="285893"/>
                      <a:pt x="1965385" y="261081"/>
                      <a:pt x="1967281" y="235905"/>
                    </a:cubicBezTo>
                    <a:cubicBezTo>
                      <a:pt x="1968702" y="217023"/>
                      <a:pt x="2002813" y="203299"/>
                      <a:pt x="2050208" y="199908"/>
                    </a:cubicBezTo>
                    <a:close/>
                    <a:moveTo>
                      <a:pt x="2659904" y="191552"/>
                    </a:moveTo>
                    <a:cubicBezTo>
                      <a:pt x="2671025" y="189288"/>
                      <a:pt x="2685848" y="189270"/>
                      <a:pt x="2701735" y="192034"/>
                    </a:cubicBezTo>
                    <a:cubicBezTo>
                      <a:pt x="2733511" y="197563"/>
                      <a:pt x="2757516" y="212129"/>
                      <a:pt x="2755352" y="224567"/>
                    </a:cubicBezTo>
                    <a:cubicBezTo>
                      <a:pt x="2753188" y="237005"/>
                      <a:pt x="2725674" y="242606"/>
                      <a:pt x="2693898" y="237077"/>
                    </a:cubicBezTo>
                    <a:cubicBezTo>
                      <a:pt x="2662122" y="231549"/>
                      <a:pt x="2638117" y="216983"/>
                      <a:pt x="2640281" y="204545"/>
                    </a:cubicBezTo>
                    <a:cubicBezTo>
                      <a:pt x="2641363" y="198326"/>
                      <a:pt x="2648783" y="193816"/>
                      <a:pt x="2659904" y="191552"/>
                    </a:cubicBezTo>
                    <a:close/>
                    <a:moveTo>
                      <a:pt x="2488454" y="162977"/>
                    </a:moveTo>
                    <a:cubicBezTo>
                      <a:pt x="2499575" y="160713"/>
                      <a:pt x="2514398" y="160695"/>
                      <a:pt x="2530285" y="163459"/>
                    </a:cubicBezTo>
                    <a:cubicBezTo>
                      <a:pt x="2562061" y="168988"/>
                      <a:pt x="2586066" y="183554"/>
                      <a:pt x="2583902" y="195992"/>
                    </a:cubicBezTo>
                    <a:cubicBezTo>
                      <a:pt x="2581738" y="208430"/>
                      <a:pt x="2554224" y="214031"/>
                      <a:pt x="2522448" y="208502"/>
                    </a:cubicBezTo>
                    <a:cubicBezTo>
                      <a:pt x="2490672" y="202974"/>
                      <a:pt x="2466667" y="188408"/>
                      <a:pt x="2468831" y="175970"/>
                    </a:cubicBezTo>
                    <a:cubicBezTo>
                      <a:pt x="2469913" y="169751"/>
                      <a:pt x="2477333" y="165241"/>
                      <a:pt x="2488454" y="162977"/>
                    </a:cubicBezTo>
                    <a:close/>
                    <a:moveTo>
                      <a:pt x="1697784" y="157045"/>
                    </a:moveTo>
                    <a:cubicBezTo>
                      <a:pt x="1713582" y="155915"/>
                      <a:pt x="1730856" y="155933"/>
                      <a:pt x="1748888" y="157291"/>
                    </a:cubicBezTo>
                    <a:cubicBezTo>
                      <a:pt x="1821016" y="162722"/>
                      <a:pt x="1877951" y="187534"/>
                      <a:pt x="1876055" y="212710"/>
                    </a:cubicBezTo>
                    <a:cubicBezTo>
                      <a:pt x="1874159" y="237885"/>
                      <a:pt x="1814151" y="253892"/>
                      <a:pt x="1742023" y="248461"/>
                    </a:cubicBezTo>
                    <a:cubicBezTo>
                      <a:pt x="1669896" y="243030"/>
                      <a:pt x="1612961" y="218218"/>
                      <a:pt x="1614857" y="193042"/>
                    </a:cubicBezTo>
                    <a:cubicBezTo>
                      <a:pt x="1616278" y="174160"/>
                      <a:pt x="1650389" y="160436"/>
                      <a:pt x="1697784" y="157045"/>
                    </a:cubicBezTo>
                    <a:close/>
                    <a:moveTo>
                      <a:pt x="2314622" y="134402"/>
                    </a:moveTo>
                    <a:cubicBezTo>
                      <a:pt x="2325743" y="132138"/>
                      <a:pt x="2340566" y="132120"/>
                      <a:pt x="2356453" y="134884"/>
                    </a:cubicBezTo>
                    <a:cubicBezTo>
                      <a:pt x="2388229" y="140413"/>
                      <a:pt x="2412234" y="154979"/>
                      <a:pt x="2410070" y="167417"/>
                    </a:cubicBezTo>
                    <a:cubicBezTo>
                      <a:pt x="2407906" y="179855"/>
                      <a:pt x="2380392" y="185456"/>
                      <a:pt x="2348616" y="179927"/>
                    </a:cubicBezTo>
                    <a:cubicBezTo>
                      <a:pt x="2316840" y="174399"/>
                      <a:pt x="2292835" y="159833"/>
                      <a:pt x="2294999" y="147395"/>
                    </a:cubicBezTo>
                    <a:cubicBezTo>
                      <a:pt x="2296081" y="141176"/>
                      <a:pt x="2303501" y="136666"/>
                      <a:pt x="2314622" y="134402"/>
                    </a:cubicBezTo>
                    <a:close/>
                    <a:moveTo>
                      <a:pt x="1016793" y="133350"/>
                    </a:moveTo>
                    <a:cubicBezTo>
                      <a:pt x="1097016" y="133350"/>
                      <a:pt x="1162049" y="154883"/>
                      <a:pt x="1162049" y="181445"/>
                    </a:cubicBezTo>
                    <a:cubicBezTo>
                      <a:pt x="1162049" y="208007"/>
                      <a:pt x="1097016" y="229540"/>
                      <a:pt x="1016793" y="229540"/>
                    </a:cubicBezTo>
                    <a:cubicBezTo>
                      <a:pt x="936570" y="229540"/>
                      <a:pt x="871537" y="208007"/>
                      <a:pt x="871537" y="181445"/>
                    </a:cubicBezTo>
                    <a:cubicBezTo>
                      <a:pt x="871537" y="154883"/>
                      <a:pt x="936570" y="133350"/>
                      <a:pt x="1016793" y="133350"/>
                    </a:cubicBezTo>
                    <a:close/>
                    <a:moveTo>
                      <a:pt x="631030" y="133350"/>
                    </a:moveTo>
                    <a:cubicBezTo>
                      <a:pt x="711253" y="133350"/>
                      <a:pt x="776286" y="154883"/>
                      <a:pt x="776286" y="181445"/>
                    </a:cubicBezTo>
                    <a:cubicBezTo>
                      <a:pt x="776286" y="208007"/>
                      <a:pt x="711253" y="229540"/>
                      <a:pt x="631030" y="229540"/>
                    </a:cubicBezTo>
                    <a:cubicBezTo>
                      <a:pt x="550807" y="229540"/>
                      <a:pt x="485774" y="208007"/>
                      <a:pt x="485774" y="181445"/>
                    </a:cubicBezTo>
                    <a:cubicBezTo>
                      <a:pt x="485774" y="154883"/>
                      <a:pt x="550807" y="133350"/>
                      <a:pt x="631030" y="133350"/>
                    </a:cubicBezTo>
                    <a:close/>
                    <a:moveTo>
                      <a:pt x="278605" y="133350"/>
                    </a:moveTo>
                    <a:cubicBezTo>
                      <a:pt x="358828" y="133350"/>
                      <a:pt x="423861" y="154883"/>
                      <a:pt x="423861" y="181445"/>
                    </a:cubicBezTo>
                    <a:cubicBezTo>
                      <a:pt x="423861" y="208007"/>
                      <a:pt x="358828" y="229540"/>
                      <a:pt x="278605" y="229540"/>
                    </a:cubicBezTo>
                    <a:cubicBezTo>
                      <a:pt x="198382" y="229540"/>
                      <a:pt x="133349" y="208007"/>
                      <a:pt x="133349" y="181445"/>
                    </a:cubicBezTo>
                    <a:cubicBezTo>
                      <a:pt x="133349" y="154883"/>
                      <a:pt x="198382" y="133350"/>
                      <a:pt x="278605" y="133350"/>
                    </a:cubicBezTo>
                    <a:close/>
                    <a:moveTo>
                      <a:pt x="1402556" y="109537"/>
                    </a:moveTo>
                    <a:cubicBezTo>
                      <a:pt x="1474888" y="109537"/>
                      <a:pt x="1533525" y="130004"/>
                      <a:pt x="1533525" y="155251"/>
                    </a:cubicBezTo>
                    <a:cubicBezTo>
                      <a:pt x="1533525" y="180498"/>
                      <a:pt x="1474888" y="200965"/>
                      <a:pt x="1402556" y="200965"/>
                    </a:cubicBezTo>
                    <a:cubicBezTo>
                      <a:pt x="1330224" y="200965"/>
                      <a:pt x="1271587" y="180498"/>
                      <a:pt x="1271587" y="155251"/>
                    </a:cubicBezTo>
                    <a:cubicBezTo>
                      <a:pt x="1271587" y="130004"/>
                      <a:pt x="1330224" y="109537"/>
                      <a:pt x="1402556" y="109537"/>
                    </a:cubicBezTo>
                    <a:close/>
                    <a:moveTo>
                      <a:pt x="2068326" y="86419"/>
                    </a:moveTo>
                    <a:cubicBezTo>
                      <a:pt x="2083924" y="82871"/>
                      <a:pt x="2104665" y="82606"/>
                      <a:pt x="2126853" y="86466"/>
                    </a:cubicBezTo>
                    <a:cubicBezTo>
                      <a:pt x="2171228" y="94188"/>
                      <a:pt x="2204584" y="115486"/>
                      <a:pt x="2201356" y="134037"/>
                    </a:cubicBezTo>
                    <a:cubicBezTo>
                      <a:pt x="2198128" y="152588"/>
                      <a:pt x="2159538" y="161368"/>
                      <a:pt x="2115163" y="153647"/>
                    </a:cubicBezTo>
                    <a:cubicBezTo>
                      <a:pt x="2070788" y="145926"/>
                      <a:pt x="2037432" y="124628"/>
                      <a:pt x="2040660" y="106076"/>
                    </a:cubicBezTo>
                    <a:cubicBezTo>
                      <a:pt x="2042274" y="96801"/>
                      <a:pt x="2052728" y="89968"/>
                      <a:pt x="2068326" y="86419"/>
                    </a:cubicBezTo>
                    <a:close/>
                    <a:moveTo>
                      <a:pt x="1782070" y="46486"/>
                    </a:moveTo>
                    <a:cubicBezTo>
                      <a:pt x="1803525" y="43116"/>
                      <a:pt x="1832248" y="43720"/>
                      <a:pt x="1863156" y="49098"/>
                    </a:cubicBezTo>
                    <a:cubicBezTo>
                      <a:pt x="1924971" y="59854"/>
                      <a:pt x="1972114" y="85631"/>
                      <a:pt x="1968453" y="106672"/>
                    </a:cubicBezTo>
                    <a:cubicBezTo>
                      <a:pt x="1964792" y="127713"/>
                      <a:pt x="1911713" y="136051"/>
                      <a:pt x="1849898" y="125295"/>
                    </a:cubicBezTo>
                    <a:cubicBezTo>
                      <a:pt x="1788082" y="114540"/>
                      <a:pt x="1740939" y="88763"/>
                      <a:pt x="1744600" y="67722"/>
                    </a:cubicBezTo>
                    <a:cubicBezTo>
                      <a:pt x="1746431" y="57201"/>
                      <a:pt x="1760616" y="49856"/>
                      <a:pt x="1782070" y="46486"/>
                    </a:cubicBezTo>
                    <a:close/>
                    <a:moveTo>
                      <a:pt x="1549868" y="20061"/>
                    </a:moveTo>
                    <a:cubicBezTo>
                      <a:pt x="1612435" y="24772"/>
                      <a:pt x="1661856" y="45856"/>
                      <a:pt x="1660252" y="67153"/>
                    </a:cubicBezTo>
                    <a:cubicBezTo>
                      <a:pt x="1658649" y="88450"/>
                      <a:pt x="1606628" y="101896"/>
                      <a:pt x="1544061" y="97185"/>
                    </a:cubicBezTo>
                    <a:cubicBezTo>
                      <a:pt x="1481494" y="92473"/>
                      <a:pt x="1432074" y="71389"/>
                      <a:pt x="1433678" y="50092"/>
                    </a:cubicBezTo>
                    <a:cubicBezTo>
                      <a:pt x="1435281" y="28796"/>
                      <a:pt x="1487302" y="15350"/>
                      <a:pt x="1549868" y="20061"/>
                    </a:cubicBezTo>
                    <a:close/>
                    <a:moveTo>
                      <a:pt x="130969" y="14287"/>
                    </a:moveTo>
                    <a:cubicBezTo>
                      <a:pt x="203301" y="14287"/>
                      <a:pt x="261938" y="33688"/>
                      <a:pt x="261938" y="57620"/>
                    </a:cubicBezTo>
                    <a:cubicBezTo>
                      <a:pt x="261938" y="81552"/>
                      <a:pt x="203301" y="100953"/>
                      <a:pt x="130969" y="100953"/>
                    </a:cubicBezTo>
                    <a:cubicBezTo>
                      <a:pt x="58637" y="100953"/>
                      <a:pt x="0" y="81552"/>
                      <a:pt x="0" y="57620"/>
                    </a:cubicBezTo>
                    <a:cubicBezTo>
                      <a:pt x="0" y="33688"/>
                      <a:pt x="58637" y="14287"/>
                      <a:pt x="130969" y="14287"/>
                    </a:cubicBezTo>
                    <a:close/>
                    <a:moveTo>
                      <a:pt x="1212056" y="0"/>
                    </a:moveTo>
                    <a:cubicBezTo>
                      <a:pt x="1284388" y="0"/>
                      <a:pt x="1343025" y="20467"/>
                      <a:pt x="1343025" y="45714"/>
                    </a:cubicBezTo>
                    <a:cubicBezTo>
                      <a:pt x="1343025" y="70961"/>
                      <a:pt x="1284388" y="91428"/>
                      <a:pt x="1212056" y="91428"/>
                    </a:cubicBezTo>
                    <a:cubicBezTo>
                      <a:pt x="1139724" y="91428"/>
                      <a:pt x="1081087" y="70961"/>
                      <a:pt x="1081087" y="45714"/>
                    </a:cubicBezTo>
                    <a:cubicBezTo>
                      <a:pt x="1081087" y="20467"/>
                      <a:pt x="1139724" y="0"/>
                      <a:pt x="1212056" y="0"/>
                    </a:cubicBezTo>
                    <a:close/>
                    <a:moveTo>
                      <a:pt x="840580" y="0"/>
                    </a:moveTo>
                    <a:cubicBezTo>
                      <a:pt x="920803" y="0"/>
                      <a:pt x="985836" y="21533"/>
                      <a:pt x="985836" y="48095"/>
                    </a:cubicBezTo>
                    <a:cubicBezTo>
                      <a:pt x="985836" y="74657"/>
                      <a:pt x="920803" y="96190"/>
                      <a:pt x="840580" y="96190"/>
                    </a:cubicBezTo>
                    <a:cubicBezTo>
                      <a:pt x="760357" y="96190"/>
                      <a:pt x="695324" y="74657"/>
                      <a:pt x="695324" y="48095"/>
                    </a:cubicBezTo>
                    <a:cubicBezTo>
                      <a:pt x="695324" y="21533"/>
                      <a:pt x="760357" y="0"/>
                      <a:pt x="840580" y="0"/>
                    </a:cubicBezTo>
                    <a:close/>
                    <a:moveTo>
                      <a:pt x="450056" y="0"/>
                    </a:moveTo>
                    <a:cubicBezTo>
                      <a:pt x="522388" y="0"/>
                      <a:pt x="581025" y="19401"/>
                      <a:pt x="581025" y="43333"/>
                    </a:cubicBezTo>
                    <a:cubicBezTo>
                      <a:pt x="581025" y="67265"/>
                      <a:pt x="522388" y="86666"/>
                      <a:pt x="450056" y="86666"/>
                    </a:cubicBezTo>
                    <a:cubicBezTo>
                      <a:pt x="377724" y="86666"/>
                      <a:pt x="319087" y="67265"/>
                      <a:pt x="319087" y="43333"/>
                    </a:cubicBezTo>
                    <a:cubicBezTo>
                      <a:pt x="319087" y="19401"/>
                      <a:pt x="377724" y="0"/>
                      <a:pt x="450056" y="0"/>
                    </a:cubicBezTo>
                    <a:close/>
                  </a:path>
                </a:pathLst>
              </a:custGeom>
              <a:solidFill>
                <a:srgbClr val="843C0C">
                  <a:alpha val="80000"/>
                </a:srgb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6" name="フリーフォーム: 図形 25">
              <a:extLst>
                <a:ext uri="{FF2B5EF4-FFF2-40B4-BE49-F238E27FC236}">
                  <a16:creationId xmlns:a16="http://schemas.microsoft.com/office/drawing/2014/main" id="{01D3F058-433E-4803-A1E7-21DAD56414B6}"/>
                </a:ext>
              </a:extLst>
            </p:cNvPr>
            <p:cNvSpPr/>
            <p:nvPr/>
          </p:nvSpPr>
          <p:spPr>
            <a:xfrm rot="4271468">
              <a:off x="2595471" y="4101921"/>
              <a:ext cx="747245" cy="1682990"/>
            </a:xfrm>
            <a:custGeom>
              <a:avLst/>
              <a:gdLst>
                <a:gd name="connsiteX0" fmla="*/ 98854 w 682696"/>
                <a:gd name="connsiteY0" fmla="*/ 18731 h 1122476"/>
                <a:gd name="connsiteX1" fmla="*/ 681197 w 682696"/>
                <a:gd name="connsiteY1" fmla="*/ 384936 h 1122476"/>
                <a:gd name="connsiteX2" fmla="*/ 376428 w 682696"/>
                <a:gd name="connsiteY2" fmla="*/ 1047433 h 1122476"/>
                <a:gd name="connsiteX3" fmla="*/ 317213 w 682696"/>
                <a:gd name="connsiteY3" fmla="*/ 1122476 h 1122476"/>
                <a:gd name="connsiteX4" fmla="*/ 321409 w 682696"/>
                <a:gd name="connsiteY4" fmla="*/ 1093460 h 1122476"/>
                <a:gd name="connsiteX5" fmla="*/ 189678 w 682696"/>
                <a:gd name="connsiteY5" fmla="*/ 868191 h 1122476"/>
                <a:gd name="connsiteX6" fmla="*/ 10834 w 682696"/>
                <a:gd name="connsiteY6" fmla="*/ 865929 h 1122476"/>
                <a:gd name="connsiteX7" fmla="*/ 0 w 682696"/>
                <a:gd name="connsiteY7" fmla="*/ 871617 h 1122476"/>
                <a:gd name="connsiteX8" fmla="*/ 3682 w 682696"/>
                <a:gd name="connsiteY8" fmla="*/ 783932 h 1122476"/>
                <a:gd name="connsiteX9" fmla="*/ 98854 w 682696"/>
                <a:gd name="connsiteY9" fmla="*/ 18731 h 1122476"/>
                <a:gd name="connsiteX0" fmla="*/ 120891 w 704733"/>
                <a:gd name="connsiteY0" fmla="*/ 18731 h 1122476"/>
                <a:gd name="connsiteX1" fmla="*/ 703234 w 704733"/>
                <a:gd name="connsiteY1" fmla="*/ 384936 h 1122476"/>
                <a:gd name="connsiteX2" fmla="*/ 398465 w 704733"/>
                <a:gd name="connsiteY2" fmla="*/ 1047433 h 1122476"/>
                <a:gd name="connsiteX3" fmla="*/ 339250 w 704733"/>
                <a:gd name="connsiteY3" fmla="*/ 1122476 h 1122476"/>
                <a:gd name="connsiteX4" fmla="*/ 343446 w 704733"/>
                <a:gd name="connsiteY4" fmla="*/ 1093460 h 1122476"/>
                <a:gd name="connsiteX5" fmla="*/ 211715 w 704733"/>
                <a:gd name="connsiteY5" fmla="*/ 868191 h 1122476"/>
                <a:gd name="connsiteX6" fmla="*/ 32871 w 704733"/>
                <a:gd name="connsiteY6" fmla="*/ 865929 h 1122476"/>
                <a:gd name="connsiteX7" fmla="*/ 22037 w 704733"/>
                <a:gd name="connsiteY7" fmla="*/ 871617 h 1122476"/>
                <a:gd name="connsiteX8" fmla="*/ 25719 w 704733"/>
                <a:gd name="connsiteY8" fmla="*/ 783932 h 1122476"/>
                <a:gd name="connsiteX9" fmla="*/ 3381 w 704733"/>
                <a:gd name="connsiteY9" fmla="*/ 338378 h 1122476"/>
                <a:gd name="connsiteX10" fmla="*/ 120891 w 704733"/>
                <a:gd name="connsiteY10" fmla="*/ 18731 h 1122476"/>
                <a:gd name="connsiteX0" fmla="*/ 267774 w 704989"/>
                <a:gd name="connsiteY0" fmla="*/ 10189 h 1429675"/>
                <a:gd name="connsiteX1" fmla="*/ 703234 w 704989"/>
                <a:gd name="connsiteY1" fmla="*/ 692135 h 1429675"/>
                <a:gd name="connsiteX2" fmla="*/ 398465 w 704989"/>
                <a:gd name="connsiteY2" fmla="*/ 1354632 h 1429675"/>
                <a:gd name="connsiteX3" fmla="*/ 339250 w 704989"/>
                <a:gd name="connsiteY3" fmla="*/ 1429675 h 1429675"/>
                <a:gd name="connsiteX4" fmla="*/ 343446 w 704989"/>
                <a:gd name="connsiteY4" fmla="*/ 1400659 h 1429675"/>
                <a:gd name="connsiteX5" fmla="*/ 211715 w 704989"/>
                <a:gd name="connsiteY5" fmla="*/ 1175390 h 1429675"/>
                <a:gd name="connsiteX6" fmla="*/ 32871 w 704989"/>
                <a:gd name="connsiteY6" fmla="*/ 1173128 h 1429675"/>
                <a:gd name="connsiteX7" fmla="*/ 22037 w 704989"/>
                <a:gd name="connsiteY7" fmla="*/ 1178816 h 1429675"/>
                <a:gd name="connsiteX8" fmla="*/ 25719 w 704989"/>
                <a:gd name="connsiteY8" fmla="*/ 1091131 h 1429675"/>
                <a:gd name="connsiteX9" fmla="*/ 3381 w 704989"/>
                <a:gd name="connsiteY9" fmla="*/ 645577 h 1429675"/>
                <a:gd name="connsiteX10" fmla="*/ 267774 w 704989"/>
                <a:gd name="connsiteY10" fmla="*/ 10189 h 1429675"/>
                <a:gd name="connsiteX0" fmla="*/ 264393 w 701608"/>
                <a:gd name="connsiteY0" fmla="*/ 10189 h 1429675"/>
                <a:gd name="connsiteX1" fmla="*/ 699853 w 701608"/>
                <a:gd name="connsiteY1" fmla="*/ 692135 h 1429675"/>
                <a:gd name="connsiteX2" fmla="*/ 395084 w 701608"/>
                <a:gd name="connsiteY2" fmla="*/ 1354632 h 1429675"/>
                <a:gd name="connsiteX3" fmla="*/ 335869 w 701608"/>
                <a:gd name="connsiteY3" fmla="*/ 1429675 h 1429675"/>
                <a:gd name="connsiteX4" fmla="*/ 340065 w 701608"/>
                <a:gd name="connsiteY4" fmla="*/ 1400659 h 1429675"/>
                <a:gd name="connsiteX5" fmla="*/ 208334 w 701608"/>
                <a:gd name="connsiteY5" fmla="*/ 1175390 h 1429675"/>
                <a:gd name="connsiteX6" fmla="*/ 29490 w 701608"/>
                <a:gd name="connsiteY6" fmla="*/ 1173128 h 1429675"/>
                <a:gd name="connsiteX7" fmla="*/ 18656 w 701608"/>
                <a:gd name="connsiteY7" fmla="*/ 1178816 h 1429675"/>
                <a:gd name="connsiteX8" fmla="*/ 0 w 701608"/>
                <a:gd name="connsiteY8" fmla="*/ 645577 h 1429675"/>
                <a:gd name="connsiteX9" fmla="*/ 264393 w 701608"/>
                <a:gd name="connsiteY9" fmla="*/ 10189 h 1429675"/>
                <a:gd name="connsiteX0" fmla="*/ 310826 w 748041"/>
                <a:gd name="connsiteY0" fmla="*/ 10189 h 1429675"/>
                <a:gd name="connsiteX1" fmla="*/ 746286 w 748041"/>
                <a:gd name="connsiteY1" fmla="*/ 692135 h 1429675"/>
                <a:gd name="connsiteX2" fmla="*/ 441517 w 748041"/>
                <a:gd name="connsiteY2" fmla="*/ 1354632 h 1429675"/>
                <a:gd name="connsiteX3" fmla="*/ 382302 w 748041"/>
                <a:gd name="connsiteY3" fmla="*/ 1429675 h 1429675"/>
                <a:gd name="connsiteX4" fmla="*/ 386498 w 748041"/>
                <a:gd name="connsiteY4" fmla="*/ 1400659 h 1429675"/>
                <a:gd name="connsiteX5" fmla="*/ 254767 w 748041"/>
                <a:gd name="connsiteY5" fmla="*/ 1175390 h 1429675"/>
                <a:gd name="connsiteX6" fmla="*/ 75923 w 748041"/>
                <a:gd name="connsiteY6" fmla="*/ 1173128 h 1429675"/>
                <a:gd name="connsiteX7" fmla="*/ 65089 w 748041"/>
                <a:gd name="connsiteY7" fmla="*/ 1178816 h 1429675"/>
                <a:gd name="connsiteX8" fmla="*/ 0 w 748041"/>
                <a:gd name="connsiteY8" fmla="*/ 679484 h 1429675"/>
                <a:gd name="connsiteX9" fmla="*/ 310826 w 748041"/>
                <a:gd name="connsiteY9" fmla="*/ 10189 h 1429675"/>
                <a:gd name="connsiteX0" fmla="*/ 347546 w 747245"/>
                <a:gd name="connsiteY0" fmla="*/ 9212 h 1507634"/>
                <a:gd name="connsiteX1" fmla="*/ 746286 w 747245"/>
                <a:gd name="connsiteY1" fmla="*/ 770094 h 1507634"/>
                <a:gd name="connsiteX2" fmla="*/ 441517 w 747245"/>
                <a:gd name="connsiteY2" fmla="*/ 1432591 h 1507634"/>
                <a:gd name="connsiteX3" fmla="*/ 382302 w 747245"/>
                <a:gd name="connsiteY3" fmla="*/ 1507634 h 1507634"/>
                <a:gd name="connsiteX4" fmla="*/ 386498 w 747245"/>
                <a:gd name="connsiteY4" fmla="*/ 1478618 h 1507634"/>
                <a:gd name="connsiteX5" fmla="*/ 254767 w 747245"/>
                <a:gd name="connsiteY5" fmla="*/ 1253349 h 1507634"/>
                <a:gd name="connsiteX6" fmla="*/ 75923 w 747245"/>
                <a:gd name="connsiteY6" fmla="*/ 1251087 h 1507634"/>
                <a:gd name="connsiteX7" fmla="*/ 65089 w 747245"/>
                <a:gd name="connsiteY7" fmla="*/ 1256775 h 1507634"/>
                <a:gd name="connsiteX8" fmla="*/ 0 w 747245"/>
                <a:gd name="connsiteY8" fmla="*/ 757443 h 1507634"/>
                <a:gd name="connsiteX9" fmla="*/ 347546 w 747245"/>
                <a:gd name="connsiteY9" fmla="*/ 9212 h 15076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47245" h="1507634">
                  <a:moveTo>
                    <a:pt x="347546" y="9212"/>
                  </a:moveTo>
                  <a:cubicBezTo>
                    <a:pt x="461374" y="-82333"/>
                    <a:pt x="730624" y="532864"/>
                    <a:pt x="746286" y="770094"/>
                  </a:cubicBezTo>
                  <a:cubicBezTo>
                    <a:pt x="761948" y="1007324"/>
                    <a:pt x="582610" y="1240612"/>
                    <a:pt x="441517" y="1432591"/>
                  </a:cubicBezTo>
                  <a:lnTo>
                    <a:pt x="382302" y="1507634"/>
                  </a:lnTo>
                  <a:lnTo>
                    <a:pt x="386498" y="1478618"/>
                  </a:lnTo>
                  <a:cubicBezTo>
                    <a:pt x="391163" y="1383641"/>
                    <a:pt x="342015" y="1293110"/>
                    <a:pt x="254767" y="1253349"/>
                  </a:cubicBezTo>
                  <a:cubicBezTo>
                    <a:pt x="196602" y="1226842"/>
                    <a:pt x="132516" y="1227919"/>
                    <a:pt x="75923" y="1251087"/>
                  </a:cubicBezTo>
                  <a:lnTo>
                    <a:pt x="65089" y="1256775"/>
                  </a:lnTo>
                  <a:lnTo>
                    <a:pt x="0" y="757443"/>
                  </a:lnTo>
                  <a:cubicBezTo>
                    <a:pt x="15862" y="629910"/>
                    <a:pt x="241307" y="-2384"/>
                    <a:pt x="347546" y="9212"/>
                  </a:cubicBezTo>
                  <a:close/>
                </a:path>
              </a:pathLst>
            </a:custGeom>
            <a:pattFill prst="dkHorz">
              <a:fgClr>
                <a:schemeClr val="accent4">
                  <a:lumMod val="60000"/>
                  <a:lumOff val="40000"/>
                </a:schemeClr>
              </a:fgClr>
              <a:bgClr>
                <a:schemeClr val="accent4">
                  <a:lumMod val="20000"/>
                  <a:lumOff val="80000"/>
                </a:schemeClr>
              </a:bgClr>
            </a:patt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8" name="グループ化 37">
            <a:extLst>
              <a:ext uri="{FF2B5EF4-FFF2-40B4-BE49-F238E27FC236}">
                <a16:creationId xmlns:a16="http://schemas.microsoft.com/office/drawing/2014/main" id="{367C1CB1-9F60-4B72-AC74-7B312B215E46}"/>
              </a:ext>
            </a:extLst>
          </p:cNvPr>
          <p:cNvGrpSpPr/>
          <p:nvPr/>
        </p:nvGrpSpPr>
        <p:grpSpPr>
          <a:xfrm>
            <a:off x="3702274" y="1644814"/>
            <a:ext cx="2532476" cy="1409678"/>
            <a:chOff x="1464963" y="3276599"/>
            <a:chExt cx="5030120" cy="2799971"/>
          </a:xfrm>
        </p:grpSpPr>
        <p:sp>
          <p:nvSpPr>
            <p:cNvPr id="39" name="フリーフォーム: 図形 38">
              <a:extLst>
                <a:ext uri="{FF2B5EF4-FFF2-40B4-BE49-F238E27FC236}">
                  <a16:creationId xmlns:a16="http://schemas.microsoft.com/office/drawing/2014/main" id="{B02E76C0-76FC-4DB5-A8BC-FEF537B843B9}"/>
                </a:ext>
              </a:extLst>
            </p:cNvPr>
            <p:cNvSpPr/>
            <p:nvPr/>
          </p:nvSpPr>
          <p:spPr>
            <a:xfrm rot="5400000">
              <a:off x="2971926" y="5370361"/>
              <a:ext cx="663096" cy="608285"/>
            </a:xfrm>
            <a:custGeom>
              <a:avLst/>
              <a:gdLst>
                <a:gd name="connsiteX0" fmla="*/ 0 w 714863"/>
                <a:gd name="connsiteY0" fmla="*/ 233469 h 655773"/>
                <a:gd name="connsiteX1" fmla="*/ 12353 w 714863"/>
                <a:gd name="connsiteY1" fmla="*/ 120930 h 655773"/>
                <a:gd name="connsiteX2" fmla="*/ 494196 w 714863"/>
                <a:gd name="connsiteY2" fmla="*/ 115258 h 655773"/>
                <a:gd name="connsiteX3" fmla="*/ 552588 w 714863"/>
                <a:gd name="connsiteY3" fmla="*/ 133707 h 655773"/>
                <a:gd name="connsiteX4" fmla="*/ 595840 w 714863"/>
                <a:gd name="connsiteY4" fmla="*/ 152234 h 655773"/>
                <a:gd name="connsiteX5" fmla="*/ 587632 w 714863"/>
                <a:gd name="connsiteY5" fmla="*/ 112640 h 655773"/>
                <a:gd name="connsiteX6" fmla="*/ 661086 w 714863"/>
                <a:gd name="connsiteY6" fmla="*/ 0 h 655773"/>
                <a:gd name="connsiteX7" fmla="*/ 655027 w 714863"/>
                <a:gd name="connsiteY7" fmla="*/ 164381 h 655773"/>
                <a:gd name="connsiteX8" fmla="*/ 661110 w 714863"/>
                <a:gd name="connsiteY8" fmla="*/ 181553 h 655773"/>
                <a:gd name="connsiteX9" fmla="*/ 672326 w 714863"/>
                <a:gd name="connsiteY9" fmla="*/ 167892 h 655773"/>
                <a:gd name="connsiteX10" fmla="*/ 714863 w 714863"/>
                <a:gd name="connsiteY10" fmla="*/ 148620 h 655773"/>
                <a:gd name="connsiteX11" fmla="*/ 672042 w 714863"/>
                <a:gd name="connsiteY11" fmla="*/ 393852 h 655773"/>
                <a:gd name="connsiteX12" fmla="*/ 714863 w 714863"/>
                <a:gd name="connsiteY12" fmla="*/ 639084 h 655773"/>
                <a:gd name="connsiteX13" fmla="*/ 637589 w 714863"/>
                <a:gd name="connsiteY13" fmla="*/ 567257 h 655773"/>
                <a:gd name="connsiteX14" fmla="*/ 621216 w 714863"/>
                <a:gd name="connsiteY14" fmla="*/ 512766 h 655773"/>
                <a:gd name="connsiteX15" fmla="*/ 623504 w 714863"/>
                <a:gd name="connsiteY15" fmla="*/ 559194 h 655773"/>
                <a:gd name="connsiteX16" fmla="*/ 652051 w 714863"/>
                <a:gd name="connsiteY16" fmla="*/ 655773 h 655773"/>
                <a:gd name="connsiteX17" fmla="*/ 572370 w 714863"/>
                <a:gd name="connsiteY17" fmla="*/ 436023 h 655773"/>
                <a:gd name="connsiteX18" fmla="*/ 606377 w 714863"/>
                <a:gd name="connsiteY18" fmla="*/ 285115 h 655773"/>
                <a:gd name="connsiteX19" fmla="*/ 607810 w 714863"/>
                <a:gd name="connsiteY19" fmla="*/ 283048 h 655773"/>
                <a:gd name="connsiteX20" fmla="*/ 594260 w 714863"/>
                <a:gd name="connsiteY20" fmla="*/ 275634 h 655773"/>
                <a:gd name="connsiteX21" fmla="*/ 478328 w 714863"/>
                <a:gd name="connsiteY21" fmla="*/ 232127 h 655773"/>
                <a:gd name="connsiteX22" fmla="*/ 0 w 714863"/>
                <a:gd name="connsiteY22" fmla="*/ 233469 h 6557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714863" h="655773">
                  <a:moveTo>
                    <a:pt x="0" y="233469"/>
                  </a:moveTo>
                  <a:lnTo>
                    <a:pt x="12353" y="120930"/>
                  </a:lnTo>
                  <a:cubicBezTo>
                    <a:pt x="177667" y="84432"/>
                    <a:pt x="337554" y="75761"/>
                    <a:pt x="494196" y="115258"/>
                  </a:cubicBezTo>
                  <a:cubicBezTo>
                    <a:pt x="513777" y="120195"/>
                    <a:pt x="533233" y="126426"/>
                    <a:pt x="552588" y="133707"/>
                  </a:cubicBezTo>
                  <a:lnTo>
                    <a:pt x="595840" y="152234"/>
                  </a:lnTo>
                  <a:lnTo>
                    <a:pt x="587632" y="112640"/>
                  </a:lnTo>
                  <a:cubicBezTo>
                    <a:pt x="584234" y="52932"/>
                    <a:pt x="617121" y="2502"/>
                    <a:pt x="661086" y="0"/>
                  </a:cubicBezTo>
                  <a:cubicBezTo>
                    <a:pt x="643475" y="51641"/>
                    <a:pt x="641684" y="110461"/>
                    <a:pt x="655027" y="164381"/>
                  </a:cubicBezTo>
                  <a:lnTo>
                    <a:pt x="661110" y="181553"/>
                  </a:lnTo>
                  <a:lnTo>
                    <a:pt x="672326" y="167892"/>
                  </a:lnTo>
                  <a:cubicBezTo>
                    <a:pt x="685400" y="155482"/>
                    <a:pt x="699774" y="148620"/>
                    <a:pt x="714863" y="148620"/>
                  </a:cubicBezTo>
                  <a:cubicBezTo>
                    <a:pt x="687334" y="215343"/>
                    <a:pt x="672042" y="302923"/>
                    <a:pt x="672042" y="393852"/>
                  </a:cubicBezTo>
                  <a:cubicBezTo>
                    <a:pt x="672042" y="484781"/>
                    <a:pt x="687335" y="572360"/>
                    <a:pt x="714863" y="639084"/>
                  </a:cubicBezTo>
                  <a:cubicBezTo>
                    <a:pt x="684686" y="639084"/>
                    <a:pt x="657365" y="611636"/>
                    <a:pt x="637589" y="567257"/>
                  </a:cubicBezTo>
                  <a:lnTo>
                    <a:pt x="621216" y="512766"/>
                  </a:lnTo>
                  <a:lnTo>
                    <a:pt x="623504" y="559194"/>
                  </a:lnTo>
                  <a:cubicBezTo>
                    <a:pt x="629415" y="596456"/>
                    <a:pt x="639091" y="629659"/>
                    <a:pt x="652051" y="655773"/>
                  </a:cubicBezTo>
                  <a:cubicBezTo>
                    <a:pt x="602151" y="653300"/>
                    <a:pt x="566477" y="554914"/>
                    <a:pt x="572370" y="436023"/>
                  </a:cubicBezTo>
                  <a:cubicBezTo>
                    <a:pt x="575316" y="376577"/>
                    <a:pt x="588096" y="323261"/>
                    <a:pt x="606377" y="285115"/>
                  </a:cubicBezTo>
                  <a:lnTo>
                    <a:pt x="607810" y="283048"/>
                  </a:lnTo>
                  <a:lnTo>
                    <a:pt x="594260" y="275634"/>
                  </a:lnTo>
                  <a:cubicBezTo>
                    <a:pt x="555934" y="257319"/>
                    <a:pt x="517343" y="242181"/>
                    <a:pt x="478328" y="232127"/>
                  </a:cubicBezTo>
                  <a:cubicBezTo>
                    <a:pt x="322272" y="191908"/>
                    <a:pt x="165314" y="196971"/>
                    <a:pt x="0" y="233469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0" name="フリーフォーム: 図形 39">
              <a:extLst>
                <a:ext uri="{FF2B5EF4-FFF2-40B4-BE49-F238E27FC236}">
                  <a16:creationId xmlns:a16="http://schemas.microsoft.com/office/drawing/2014/main" id="{B049C20D-751B-4E2E-BD9E-4992BAD2301A}"/>
                </a:ext>
              </a:extLst>
            </p:cNvPr>
            <p:cNvSpPr/>
            <p:nvPr/>
          </p:nvSpPr>
          <p:spPr>
            <a:xfrm rot="17386589">
              <a:off x="5055421" y="3648199"/>
              <a:ext cx="313225" cy="2566098"/>
            </a:xfrm>
            <a:custGeom>
              <a:avLst/>
              <a:gdLst>
                <a:gd name="connsiteX0" fmla="*/ 330120 w 330120"/>
                <a:gd name="connsiteY0" fmla="*/ 1974849 h 1974850"/>
                <a:gd name="connsiteX1" fmla="*/ 296359 w 330120"/>
                <a:gd name="connsiteY1" fmla="*/ 1964629 h 1974850"/>
                <a:gd name="connsiteX2" fmla="*/ 6629 w 330120"/>
                <a:gd name="connsiteY2" fmla="*/ 394197 h 1974850"/>
                <a:gd name="connsiteX3" fmla="*/ 0 w 330120"/>
                <a:gd name="connsiteY3" fmla="*/ 0 h 1974850"/>
                <a:gd name="connsiteX4" fmla="*/ 209538 w 330120"/>
                <a:gd name="connsiteY4" fmla="*/ 0 h 1974850"/>
                <a:gd name="connsiteX5" fmla="*/ 217363 w 330120"/>
                <a:gd name="connsiteY5" fmla="*/ 532331 h 1974850"/>
                <a:gd name="connsiteX6" fmla="*/ 278398 w 330120"/>
                <a:gd name="connsiteY6" fmla="*/ 1533763 h 1974850"/>
                <a:gd name="connsiteX7" fmla="*/ 330120 w 330120"/>
                <a:gd name="connsiteY7" fmla="*/ 1974849 h 1974850"/>
                <a:gd name="connsiteX8" fmla="*/ 330120 w 330120"/>
                <a:gd name="connsiteY8" fmla="*/ 1974850 h 1974850"/>
                <a:gd name="connsiteX9" fmla="*/ 330120 w 330120"/>
                <a:gd name="connsiteY9" fmla="*/ 1974849 h 1974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30120" h="1974850">
                  <a:moveTo>
                    <a:pt x="330120" y="1974849"/>
                  </a:moveTo>
                  <a:lnTo>
                    <a:pt x="296359" y="1964629"/>
                  </a:lnTo>
                  <a:cubicBezTo>
                    <a:pt x="152054" y="1876770"/>
                    <a:pt x="35219" y="1231840"/>
                    <a:pt x="6629" y="394197"/>
                  </a:cubicBezTo>
                  <a:lnTo>
                    <a:pt x="0" y="0"/>
                  </a:lnTo>
                  <a:lnTo>
                    <a:pt x="209538" y="0"/>
                  </a:lnTo>
                  <a:lnTo>
                    <a:pt x="217363" y="532331"/>
                  </a:lnTo>
                  <a:cubicBezTo>
                    <a:pt x="227811" y="884894"/>
                    <a:pt x="248471" y="1223871"/>
                    <a:pt x="278398" y="1533763"/>
                  </a:cubicBezTo>
                  <a:close/>
                  <a:moveTo>
                    <a:pt x="330120" y="1974849"/>
                  </a:moveTo>
                  <a:lnTo>
                    <a:pt x="330120" y="1974850"/>
                  </a:lnTo>
                  <a:lnTo>
                    <a:pt x="330120" y="1974849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1" name="フリーフォーム: 図形 40">
              <a:extLst>
                <a:ext uri="{FF2B5EF4-FFF2-40B4-BE49-F238E27FC236}">
                  <a16:creationId xmlns:a16="http://schemas.microsoft.com/office/drawing/2014/main" id="{E7E93EC8-9EAE-4344-8E58-9A4AF6029935}"/>
                </a:ext>
              </a:extLst>
            </p:cNvPr>
            <p:cNvSpPr/>
            <p:nvPr/>
          </p:nvSpPr>
          <p:spPr>
            <a:xfrm rot="5400000">
              <a:off x="3189737" y="5440879"/>
              <a:ext cx="663096" cy="608285"/>
            </a:xfrm>
            <a:custGeom>
              <a:avLst/>
              <a:gdLst>
                <a:gd name="connsiteX0" fmla="*/ 0 w 714863"/>
                <a:gd name="connsiteY0" fmla="*/ 233469 h 655773"/>
                <a:gd name="connsiteX1" fmla="*/ 12353 w 714863"/>
                <a:gd name="connsiteY1" fmla="*/ 120930 h 655773"/>
                <a:gd name="connsiteX2" fmla="*/ 494196 w 714863"/>
                <a:gd name="connsiteY2" fmla="*/ 115258 h 655773"/>
                <a:gd name="connsiteX3" fmla="*/ 552588 w 714863"/>
                <a:gd name="connsiteY3" fmla="*/ 133707 h 655773"/>
                <a:gd name="connsiteX4" fmla="*/ 595840 w 714863"/>
                <a:gd name="connsiteY4" fmla="*/ 152234 h 655773"/>
                <a:gd name="connsiteX5" fmla="*/ 587632 w 714863"/>
                <a:gd name="connsiteY5" fmla="*/ 112640 h 655773"/>
                <a:gd name="connsiteX6" fmla="*/ 661086 w 714863"/>
                <a:gd name="connsiteY6" fmla="*/ 0 h 655773"/>
                <a:gd name="connsiteX7" fmla="*/ 655027 w 714863"/>
                <a:gd name="connsiteY7" fmla="*/ 164381 h 655773"/>
                <a:gd name="connsiteX8" fmla="*/ 661110 w 714863"/>
                <a:gd name="connsiteY8" fmla="*/ 181553 h 655773"/>
                <a:gd name="connsiteX9" fmla="*/ 672326 w 714863"/>
                <a:gd name="connsiteY9" fmla="*/ 167892 h 655773"/>
                <a:gd name="connsiteX10" fmla="*/ 714863 w 714863"/>
                <a:gd name="connsiteY10" fmla="*/ 148620 h 655773"/>
                <a:gd name="connsiteX11" fmla="*/ 672042 w 714863"/>
                <a:gd name="connsiteY11" fmla="*/ 393852 h 655773"/>
                <a:gd name="connsiteX12" fmla="*/ 714863 w 714863"/>
                <a:gd name="connsiteY12" fmla="*/ 639084 h 655773"/>
                <a:gd name="connsiteX13" fmla="*/ 637589 w 714863"/>
                <a:gd name="connsiteY13" fmla="*/ 567257 h 655773"/>
                <a:gd name="connsiteX14" fmla="*/ 621216 w 714863"/>
                <a:gd name="connsiteY14" fmla="*/ 512766 h 655773"/>
                <a:gd name="connsiteX15" fmla="*/ 623504 w 714863"/>
                <a:gd name="connsiteY15" fmla="*/ 559194 h 655773"/>
                <a:gd name="connsiteX16" fmla="*/ 652051 w 714863"/>
                <a:gd name="connsiteY16" fmla="*/ 655773 h 655773"/>
                <a:gd name="connsiteX17" fmla="*/ 572370 w 714863"/>
                <a:gd name="connsiteY17" fmla="*/ 436023 h 655773"/>
                <a:gd name="connsiteX18" fmla="*/ 606377 w 714863"/>
                <a:gd name="connsiteY18" fmla="*/ 285115 h 655773"/>
                <a:gd name="connsiteX19" fmla="*/ 607810 w 714863"/>
                <a:gd name="connsiteY19" fmla="*/ 283048 h 655773"/>
                <a:gd name="connsiteX20" fmla="*/ 594260 w 714863"/>
                <a:gd name="connsiteY20" fmla="*/ 275634 h 655773"/>
                <a:gd name="connsiteX21" fmla="*/ 478328 w 714863"/>
                <a:gd name="connsiteY21" fmla="*/ 232127 h 655773"/>
                <a:gd name="connsiteX22" fmla="*/ 0 w 714863"/>
                <a:gd name="connsiteY22" fmla="*/ 233469 h 6557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714863" h="655773">
                  <a:moveTo>
                    <a:pt x="0" y="233469"/>
                  </a:moveTo>
                  <a:lnTo>
                    <a:pt x="12353" y="120930"/>
                  </a:lnTo>
                  <a:cubicBezTo>
                    <a:pt x="177667" y="84432"/>
                    <a:pt x="337554" y="75761"/>
                    <a:pt x="494196" y="115258"/>
                  </a:cubicBezTo>
                  <a:cubicBezTo>
                    <a:pt x="513777" y="120195"/>
                    <a:pt x="533233" y="126426"/>
                    <a:pt x="552588" y="133707"/>
                  </a:cubicBezTo>
                  <a:lnTo>
                    <a:pt x="595840" y="152234"/>
                  </a:lnTo>
                  <a:lnTo>
                    <a:pt x="587632" y="112640"/>
                  </a:lnTo>
                  <a:cubicBezTo>
                    <a:pt x="584234" y="52932"/>
                    <a:pt x="617121" y="2502"/>
                    <a:pt x="661086" y="0"/>
                  </a:cubicBezTo>
                  <a:cubicBezTo>
                    <a:pt x="643475" y="51641"/>
                    <a:pt x="641684" y="110461"/>
                    <a:pt x="655027" y="164381"/>
                  </a:cubicBezTo>
                  <a:lnTo>
                    <a:pt x="661110" y="181553"/>
                  </a:lnTo>
                  <a:lnTo>
                    <a:pt x="672326" y="167892"/>
                  </a:lnTo>
                  <a:cubicBezTo>
                    <a:pt x="685400" y="155482"/>
                    <a:pt x="699774" y="148620"/>
                    <a:pt x="714863" y="148620"/>
                  </a:cubicBezTo>
                  <a:cubicBezTo>
                    <a:pt x="687334" y="215343"/>
                    <a:pt x="672042" y="302923"/>
                    <a:pt x="672042" y="393852"/>
                  </a:cubicBezTo>
                  <a:cubicBezTo>
                    <a:pt x="672042" y="484781"/>
                    <a:pt x="687335" y="572360"/>
                    <a:pt x="714863" y="639084"/>
                  </a:cubicBezTo>
                  <a:cubicBezTo>
                    <a:pt x="684686" y="639084"/>
                    <a:pt x="657365" y="611636"/>
                    <a:pt x="637589" y="567257"/>
                  </a:cubicBezTo>
                  <a:lnTo>
                    <a:pt x="621216" y="512766"/>
                  </a:lnTo>
                  <a:lnTo>
                    <a:pt x="623504" y="559194"/>
                  </a:lnTo>
                  <a:cubicBezTo>
                    <a:pt x="629415" y="596456"/>
                    <a:pt x="639091" y="629659"/>
                    <a:pt x="652051" y="655773"/>
                  </a:cubicBezTo>
                  <a:cubicBezTo>
                    <a:pt x="602151" y="653300"/>
                    <a:pt x="566477" y="554914"/>
                    <a:pt x="572370" y="436023"/>
                  </a:cubicBezTo>
                  <a:cubicBezTo>
                    <a:pt x="575316" y="376577"/>
                    <a:pt x="588096" y="323261"/>
                    <a:pt x="606377" y="285115"/>
                  </a:cubicBezTo>
                  <a:lnTo>
                    <a:pt x="607810" y="283048"/>
                  </a:lnTo>
                  <a:lnTo>
                    <a:pt x="594260" y="275634"/>
                  </a:lnTo>
                  <a:cubicBezTo>
                    <a:pt x="555934" y="257319"/>
                    <a:pt x="517343" y="242181"/>
                    <a:pt x="478328" y="232127"/>
                  </a:cubicBezTo>
                  <a:cubicBezTo>
                    <a:pt x="322272" y="191908"/>
                    <a:pt x="165314" y="196971"/>
                    <a:pt x="0" y="233469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2" name="フリーフォーム: 図形 41">
              <a:extLst>
                <a:ext uri="{FF2B5EF4-FFF2-40B4-BE49-F238E27FC236}">
                  <a16:creationId xmlns:a16="http://schemas.microsoft.com/office/drawing/2014/main" id="{6E30A6E0-0A07-45BE-9234-F63A2552592E}"/>
                </a:ext>
              </a:extLst>
            </p:cNvPr>
            <p:cNvSpPr/>
            <p:nvPr/>
          </p:nvSpPr>
          <p:spPr>
            <a:xfrm>
              <a:off x="1662113" y="3276599"/>
              <a:ext cx="2787131" cy="2220537"/>
            </a:xfrm>
            <a:custGeom>
              <a:avLst/>
              <a:gdLst>
                <a:gd name="connsiteX0" fmla="*/ 300038 w 2787131"/>
                <a:gd name="connsiteY0" fmla="*/ 0 h 2220537"/>
                <a:gd name="connsiteX1" fmla="*/ 416826 w 2787131"/>
                <a:gd name="connsiteY1" fmla="*/ 23579 h 2220537"/>
                <a:gd name="connsiteX2" fmla="*/ 455369 w 2787131"/>
                <a:gd name="connsiteY2" fmla="*/ 44499 h 2220537"/>
                <a:gd name="connsiteX3" fmla="*/ 455770 w 2787131"/>
                <a:gd name="connsiteY3" fmla="*/ 43005 h 2220537"/>
                <a:gd name="connsiteX4" fmla="*/ 463565 w 2787131"/>
                <a:gd name="connsiteY4" fmla="*/ 48947 h 2220537"/>
                <a:gd name="connsiteX5" fmla="*/ 467792 w 2787131"/>
                <a:gd name="connsiteY5" fmla="*/ 51242 h 2220537"/>
                <a:gd name="connsiteX6" fmla="*/ 482590 w 2787131"/>
                <a:gd name="connsiteY6" fmla="*/ 63452 h 2220537"/>
                <a:gd name="connsiteX7" fmla="*/ 550782 w 2787131"/>
                <a:gd name="connsiteY7" fmla="*/ 115437 h 2220537"/>
                <a:gd name="connsiteX8" fmla="*/ 706793 w 2787131"/>
                <a:gd name="connsiteY8" fmla="*/ 203081 h 2220537"/>
                <a:gd name="connsiteX9" fmla="*/ 862152 w 2787131"/>
                <a:gd name="connsiteY9" fmla="*/ 258855 h 2220537"/>
                <a:gd name="connsiteX10" fmla="*/ 1043055 w 2787131"/>
                <a:gd name="connsiteY10" fmla="*/ 298329 h 2220537"/>
                <a:gd name="connsiteX11" fmla="*/ 1757214 w 2787131"/>
                <a:gd name="connsiteY11" fmla="*/ 581211 h 2220537"/>
                <a:gd name="connsiteX12" fmla="*/ 2770188 w 2787131"/>
                <a:gd name="connsiteY12" fmla="*/ 1600384 h 2220537"/>
                <a:gd name="connsiteX13" fmla="*/ 2756375 w 2787131"/>
                <a:gd name="connsiteY13" fmla="*/ 1619310 h 2220537"/>
                <a:gd name="connsiteX14" fmla="*/ 2747530 w 2787131"/>
                <a:gd name="connsiteY14" fmla="*/ 1639498 h 2220537"/>
                <a:gd name="connsiteX15" fmla="*/ 2154645 w 2787131"/>
                <a:gd name="connsiteY15" fmla="*/ 2108765 h 2220537"/>
                <a:gd name="connsiteX16" fmla="*/ 2125230 w 2787131"/>
                <a:gd name="connsiteY16" fmla="*/ 2115997 h 2220537"/>
                <a:gd name="connsiteX17" fmla="*/ 2104831 w 2787131"/>
                <a:gd name="connsiteY17" fmla="*/ 2159681 h 2220537"/>
                <a:gd name="connsiteX18" fmla="*/ 2003076 w 2787131"/>
                <a:gd name="connsiteY18" fmla="*/ 2220537 h 2220537"/>
                <a:gd name="connsiteX19" fmla="*/ 1901322 w 2787131"/>
                <a:gd name="connsiteY19" fmla="*/ 2159681 h 2220537"/>
                <a:gd name="connsiteX20" fmla="*/ 1899482 w 2787131"/>
                <a:gd name="connsiteY20" fmla="*/ 2155741 h 2220537"/>
                <a:gd name="connsiteX21" fmla="*/ 1800574 w 2787131"/>
                <a:gd name="connsiteY21" fmla="*/ 2161583 h 2220537"/>
                <a:gd name="connsiteX22" fmla="*/ 1036334 w 2787131"/>
                <a:gd name="connsiteY22" fmla="*/ 1975935 h 2220537"/>
                <a:gd name="connsiteX23" fmla="*/ 295879 w 2787131"/>
                <a:gd name="connsiteY23" fmla="*/ 935442 h 2220537"/>
                <a:gd name="connsiteX24" fmla="*/ 280478 w 2787131"/>
                <a:gd name="connsiteY24" fmla="*/ 823171 h 2220537"/>
                <a:gd name="connsiteX25" fmla="*/ 277854 w 2787131"/>
                <a:gd name="connsiteY25" fmla="*/ 825318 h 2220537"/>
                <a:gd name="connsiteX26" fmla="*/ 159793 w 2787131"/>
                <a:gd name="connsiteY26" fmla="*/ 590594 h 2220537"/>
                <a:gd name="connsiteX27" fmla="*/ 108485 w 2787131"/>
                <a:gd name="connsiteY27" fmla="*/ 529198 h 2220537"/>
                <a:gd name="connsiteX28" fmla="*/ 87879 w 2787131"/>
                <a:gd name="connsiteY28" fmla="*/ 512197 h 2220537"/>
                <a:gd name="connsiteX29" fmla="*/ 0 w 2787131"/>
                <a:gd name="connsiteY29" fmla="*/ 300038 h 2220537"/>
                <a:gd name="connsiteX30" fmla="*/ 300038 w 2787131"/>
                <a:gd name="connsiteY30" fmla="*/ 0 h 22205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2787131" h="2220537">
                  <a:moveTo>
                    <a:pt x="300038" y="0"/>
                  </a:moveTo>
                  <a:cubicBezTo>
                    <a:pt x="341465" y="0"/>
                    <a:pt x="380930" y="8396"/>
                    <a:pt x="416826" y="23579"/>
                  </a:cubicBezTo>
                  <a:lnTo>
                    <a:pt x="455369" y="44499"/>
                  </a:lnTo>
                  <a:lnTo>
                    <a:pt x="455770" y="43005"/>
                  </a:lnTo>
                  <a:lnTo>
                    <a:pt x="463565" y="48947"/>
                  </a:lnTo>
                  <a:lnTo>
                    <a:pt x="467792" y="51242"/>
                  </a:lnTo>
                  <a:lnTo>
                    <a:pt x="482590" y="63452"/>
                  </a:lnTo>
                  <a:lnTo>
                    <a:pt x="550782" y="115437"/>
                  </a:lnTo>
                  <a:cubicBezTo>
                    <a:pt x="600240" y="148934"/>
                    <a:pt x="652475" y="178269"/>
                    <a:pt x="706793" y="203081"/>
                  </a:cubicBezTo>
                  <a:lnTo>
                    <a:pt x="862152" y="258855"/>
                  </a:lnTo>
                  <a:lnTo>
                    <a:pt x="1043055" y="298329"/>
                  </a:lnTo>
                  <a:cubicBezTo>
                    <a:pt x="1258877" y="355856"/>
                    <a:pt x="1505483" y="451555"/>
                    <a:pt x="1757214" y="581211"/>
                  </a:cubicBezTo>
                  <a:cubicBezTo>
                    <a:pt x="2428495" y="926962"/>
                    <a:pt x="2882020" y="1383262"/>
                    <a:pt x="2770188" y="1600384"/>
                  </a:cubicBezTo>
                  <a:lnTo>
                    <a:pt x="2756375" y="1619310"/>
                  </a:lnTo>
                  <a:lnTo>
                    <a:pt x="2747530" y="1639498"/>
                  </a:lnTo>
                  <a:cubicBezTo>
                    <a:pt x="2627749" y="1872056"/>
                    <a:pt x="2413730" y="2031700"/>
                    <a:pt x="2154645" y="2108765"/>
                  </a:cubicBezTo>
                  <a:lnTo>
                    <a:pt x="2125230" y="2115997"/>
                  </a:lnTo>
                  <a:lnTo>
                    <a:pt x="2104831" y="2159681"/>
                  </a:lnTo>
                  <a:cubicBezTo>
                    <a:pt x="2078789" y="2197281"/>
                    <a:pt x="2042814" y="2220537"/>
                    <a:pt x="2003076" y="2220537"/>
                  </a:cubicBezTo>
                  <a:cubicBezTo>
                    <a:pt x="1963339" y="2220537"/>
                    <a:pt x="1927363" y="2197281"/>
                    <a:pt x="1901322" y="2159681"/>
                  </a:cubicBezTo>
                  <a:lnTo>
                    <a:pt x="1899482" y="2155741"/>
                  </a:lnTo>
                  <a:lnTo>
                    <a:pt x="1800574" y="2161583"/>
                  </a:lnTo>
                  <a:cubicBezTo>
                    <a:pt x="1553133" y="2165445"/>
                    <a:pt x="1288064" y="2105591"/>
                    <a:pt x="1036334" y="1975935"/>
                  </a:cubicBezTo>
                  <a:cubicBezTo>
                    <a:pt x="616783" y="1759841"/>
                    <a:pt x="377011" y="1314746"/>
                    <a:pt x="295879" y="935442"/>
                  </a:cubicBezTo>
                  <a:lnTo>
                    <a:pt x="280478" y="823171"/>
                  </a:lnTo>
                  <a:lnTo>
                    <a:pt x="277854" y="825318"/>
                  </a:lnTo>
                  <a:cubicBezTo>
                    <a:pt x="252360" y="740846"/>
                    <a:pt x="212240" y="661276"/>
                    <a:pt x="159793" y="590594"/>
                  </a:cubicBezTo>
                  <a:lnTo>
                    <a:pt x="108485" y="529198"/>
                  </a:lnTo>
                  <a:lnTo>
                    <a:pt x="87879" y="512197"/>
                  </a:lnTo>
                  <a:cubicBezTo>
                    <a:pt x="33583" y="457901"/>
                    <a:pt x="0" y="382891"/>
                    <a:pt x="0" y="300038"/>
                  </a:cubicBezTo>
                  <a:cubicBezTo>
                    <a:pt x="0" y="134332"/>
                    <a:pt x="134332" y="0"/>
                    <a:pt x="300038" y="0"/>
                  </a:cubicBezTo>
                  <a:close/>
                </a:path>
              </a:pathLst>
            </a:custGeom>
            <a:solidFill>
              <a:srgbClr val="6633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3" name="フリーフォーム: 図形 42">
              <a:extLst>
                <a:ext uri="{FF2B5EF4-FFF2-40B4-BE49-F238E27FC236}">
                  <a16:creationId xmlns:a16="http://schemas.microsoft.com/office/drawing/2014/main" id="{8C006932-B04B-4279-84CF-C65E227E40A5}"/>
                </a:ext>
              </a:extLst>
            </p:cNvPr>
            <p:cNvSpPr/>
            <p:nvPr/>
          </p:nvSpPr>
          <p:spPr>
            <a:xfrm rot="17386589">
              <a:off x="5267330" y="4173032"/>
              <a:ext cx="280586" cy="1667702"/>
            </a:xfrm>
            <a:custGeom>
              <a:avLst/>
              <a:gdLst>
                <a:gd name="connsiteX0" fmla="*/ 271981 w 280586"/>
                <a:gd name="connsiteY0" fmla="*/ 1561857 h 1667702"/>
                <a:gd name="connsiteX1" fmla="*/ 280586 w 280586"/>
                <a:gd name="connsiteY1" fmla="*/ 1662343 h 1667702"/>
                <a:gd name="connsiteX2" fmla="*/ 262481 w 280586"/>
                <a:gd name="connsiteY2" fmla="*/ 1662403 h 1667702"/>
                <a:gd name="connsiteX3" fmla="*/ 169822 w 280586"/>
                <a:gd name="connsiteY3" fmla="*/ 1667702 h 1667702"/>
                <a:gd name="connsiteX4" fmla="*/ 150448 w 280586"/>
                <a:gd name="connsiteY4" fmla="*/ 1588068 h 1667702"/>
                <a:gd name="connsiteX5" fmla="*/ 145805 w 280586"/>
                <a:gd name="connsiteY5" fmla="*/ 1565064 h 1667702"/>
                <a:gd name="connsiteX6" fmla="*/ 216194 w 280586"/>
                <a:gd name="connsiteY6" fmla="*/ 1561323 h 1667702"/>
                <a:gd name="connsiteX7" fmla="*/ 247334 w 280586"/>
                <a:gd name="connsiteY7" fmla="*/ 1253611 h 1667702"/>
                <a:gd name="connsiteX8" fmla="*/ 252373 w 280586"/>
                <a:gd name="connsiteY8" fmla="*/ 1332850 h 1667702"/>
                <a:gd name="connsiteX9" fmla="*/ 254209 w 280586"/>
                <a:gd name="connsiteY9" fmla="*/ 1354294 h 1667702"/>
                <a:gd name="connsiteX10" fmla="*/ 252537 w 280586"/>
                <a:gd name="connsiteY10" fmla="*/ 1354299 h 1667702"/>
                <a:gd name="connsiteX11" fmla="*/ 110358 w 280586"/>
                <a:gd name="connsiteY11" fmla="*/ 1362430 h 1667702"/>
                <a:gd name="connsiteX12" fmla="*/ 94178 w 280586"/>
                <a:gd name="connsiteY12" fmla="*/ 1259339 h 1667702"/>
                <a:gd name="connsiteX13" fmla="*/ 96877 w 280586"/>
                <a:gd name="connsiteY13" fmla="*/ 1259031 h 1667702"/>
                <a:gd name="connsiteX14" fmla="*/ 206250 w 280586"/>
                <a:gd name="connsiteY14" fmla="*/ 1253218 h 1667702"/>
                <a:gd name="connsiteX15" fmla="*/ 227832 w 280586"/>
                <a:gd name="connsiteY15" fmla="*/ 927137 h 1667702"/>
                <a:gd name="connsiteX16" fmla="*/ 232739 w 280586"/>
                <a:gd name="connsiteY16" fmla="*/ 1024077 h 1667702"/>
                <a:gd name="connsiteX17" fmla="*/ 232965 w 280586"/>
                <a:gd name="connsiteY17" fmla="*/ 1027625 h 1667702"/>
                <a:gd name="connsiteX18" fmla="*/ 217602 w 280586"/>
                <a:gd name="connsiteY18" fmla="*/ 1027677 h 1667702"/>
                <a:gd name="connsiteX19" fmla="*/ 70604 w 280586"/>
                <a:gd name="connsiteY19" fmla="*/ 1036083 h 1667702"/>
                <a:gd name="connsiteX20" fmla="*/ 67696 w 280586"/>
                <a:gd name="connsiteY20" fmla="*/ 1036481 h 1667702"/>
                <a:gd name="connsiteX21" fmla="*/ 57313 w 280586"/>
                <a:gd name="connsiteY21" fmla="*/ 945980 h 1667702"/>
                <a:gd name="connsiteX22" fmla="*/ 56236 w 280586"/>
                <a:gd name="connsiteY22" fmla="*/ 933061 h 1667702"/>
                <a:gd name="connsiteX23" fmla="*/ 61941 w 280586"/>
                <a:gd name="connsiteY23" fmla="*/ 932410 h 1667702"/>
                <a:gd name="connsiteX24" fmla="*/ 171314 w 280586"/>
                <a:gd name="connsiteY24" fmla="*/ 926596 h 1667702"/>
                <a:gd name="connsiteX25" fmla="*/ 213730 w 280586"/>
                <a:gd name="connsiteY25" fmla="*/ 618993 h 1667702"/>
                <a:gd name="connsiteX26" fmla="*/ 216486 w 280586"/>
                <a:gd name="connsiteY26" fmla="*/ 703018 h 1667702"/>
                <a:gd name="connsiteX27" fmla="*/ 217323 w 280586"/>
                <a:gd name="connsiteY27" fmla="*/ 719540 h 1667702"/>
                <a:gd name="connsiteX28" fmla="*/ 207658 w 280586"/>
                <a:gd name="connsiteY28" fmla="*/ 719573 h 1667702"/>
                <a:gd name="connsiteX29" fmla="*/ 60660 w 280586"/>
                <a:gd name="connsiteY29" fmla="*/ 727979 h 1667702"/>
                <a:gd name="connsiteX30" fmla="*/ 39390 w 280586"/>
                <a:gd name="connsiteY30" fmla="*/ 730890 h 1667702"/>
                <a:gd name="connsiteX31" fmla="*/ 30711 w 280586"/>
                <a:gd name="connsiteY31" fmla="*/ 626734 h 1667702"/>
                <a:gd name="connsiteX32" fmla="*/ 51996 w 280586"/>
                <a:gd name="connsiteY32" fmla="*/ 624305 h 1667702"/>
                <a:gd name="connsiteX33" fmla="*/ 161370 w 280586"/>
                <a:gd name="connsiteY33" fmla="*/ 618491 h 1667702"/>
                <a:gd name="connsiteX34" fmla="*/ 203554 w 280586"/>
                <a:gd name="connsiteY34" fmla="*/ 308787 h 1667702"/>
                <a:gd name="connsiteX35" fmla="*/ 206845 w 280586"/>
                <a:gd name="connsiteY35" fmla="*/ 409090 h 1667702"/>
                <a:gd name="connsiteX36" fmla="*/ 178560 w 280586"/>
                <a:gd name="connsiteY36" fmla="*/ 409185 h 1667702"/>
                <a:gd name="connsiteX37" fmla="*/ 31562 w 280586"/>
                <a:gd name="connsiteY37" fmla="*/ 417592 h 1667702"/>
                <a:gd name="connsiteX38" fmla="*/ 18415 w 280586"/>
                <a:gd name="connsiteY38" fmla="*/ 419391 h 1667702"/>
                <a:gd name="connsiteX39" fmla="*/ 12395 w 280586"/>
                <a:gd name="connsiteY39" fmla="*/ 315117 h 1667702"/>
                <a:gd name="connsiteX40" fmla="*/ 22898 w 280586"/>
                <a:gd name="connsiteY40" fmla="*/ 313918 h 1667702"/>
                <a:gd name="connsiteX41" fmla="*/ 132272 w 280586"/>
                <a:gd name="connsiteY41" fmla="*/ 308104 h 1667702"/>
                <a:gd name="connsiteX42" fmla="*/ 194130 w 280586"/>
                <a:gd name="connsiteY42" fmla="*/ 688 h 1667702"/>
                <a:gd name="connsiteX43" fmla="*/ 194462 w 280586"/>
                <a:gd name="connsiteY43" fmla="*/ 31601 h 1667702"/>
                <a:gd name="connsiteX44" fmla="*/ 196738 w 280586"/>
                <a:gd name="connsiteY44" fmla="*/ 100987 h 1667702"/>
                <a:gd name="connsiteX45" fmla="*/ 168615 w 280586"/>
                <a:gd name="connsiteY45" fmla="*/ 101081 h 1667702"/>
                <a:gd name="connsiteX46" fmla="*/ 21618 w 280586"/>
                <a:gd name="connsiteY46" fmla="*/ 109488 h 1667702"/>
                <a:gd name="connsiteX47" fmla="*/ 3700 w 280586"/>
                <a:gd name="connsiteY47" fmla="*/ 111940 h 1667702"/>
                <a:gd name="connsiteX48" fmla="*/ 0 w 280586"/>
                <a:gd name="connsiteY48" fmla="*/ 7292 h 1667702"/>
                <a:gd name="connsiteX49" fmla="*/ 12954 w 280586"/>
                <a:gd name="connsiteY49" fmla="*/ 5814 h 1667702"/>
                <a:gd name="connsiteX50" fmla="*/ 122328 w 280586"/>
                <a:gd name="connsiteY50" fmla="*/ 0 h 16677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</a:cxnLst>
              <a:rect l="l" t="t" r="r" b="b"/>
              <a:pathLst>
                <a:path w="280586" h="1667702">
                  <a:moveTo>
                    <a:pt x="271981" y="1561857"/>
                  </a:moveTo>
                  <a:lnTo>
                    <a:pt x="280586" y="1662343"/>
                  </a:lnTo>
                  <a:lnTo>
                    <a:pt x="262481" y="1662403"/>
                  </a:lnTo>
                  <a:lnTo>
                    <a:pt x="169822" y="1667702"/>
                  </a:lnTo>
                  <a:lnTo>
                    <a:pt x="150448" y="1588068"/>
                  </a:lnTo>
                  <a:lnTo>
                    <a:pt x="145805" y="1565064"/>
                  </a:lnTo>
                  <a:lnTo>
                    <a:pt x="216194" y="1561323"/>
                  </a:lnTo>
                  <a:close/>
                  <a:moveTo>
                    <a:pt x="247334" y="1253611"/>
                  </a:moveTo>
                  <a:lnTo>
                    <a:pt x="252373" y="1332850"/>
                  </a:lnTo>
                  <a:lnTo>
                    <a:pt x="254209" y="1354294"/>
                  </a:lnTo>
                  <a:lnTo>
                    <a:pt x="252537" y="1354299"/>
                  </a:lnTo>
                  <a:lnTo>
                    <a:pt x="110358" y="1362430"/>
                  </a:lnTo>
                  <a:lnTo>
                    <a:pt x="94178" y="1259339"/>
                  </a:lnTo>
                  <a:lnTo>
                    <a:pt x="96877" y="1259031"/>
                  </a:lnTo>
                  <a:cubicBezTo>
                    <a:pt x="134248" y="1255909"/>
                    <a:pt x="170830" y="1253997"/>
                    <a:pt x="206250" y="1253218"/>
                  </a:cubicBezTo>
                  <a:close/>
                  <a:moveTo>
                    <a:pt x="227832" y="927137"/>
                  </a:moveTo>
                  <a:lnTo>
                    <a:pt x="232739" y="1024077"/>
                  </a:lnTo>
                  <a:lnTo>
                    <a:pt x="232965" y="1027625"/>
                  </a:lnTo>
                  <a:lnTo>
                    <a:pt x="217602" y="1027677"/>
                  </a:lnTo>
                  <a:cubicBezTo>
                    <a:pt x="169236" y="1029153"/>
                    <a:pt x="120062" y="1031951"/>
                    <a:pt x="70604" y="1036083"/>
                  </a:cubicBezTo>
                  <a:lnTo>
                    <a:pt x="67696" y="1036481"/>
                  </a:lnTo>
                  <a:lnTo>
                    <a:pt x="57313" y="945980"/>
                  </a:lnTo>
                  <a:lnTo>
                    <a:pt x="56236" y="933061"/>
                  </a:lnTo>
                  <a:lnTo>
                    <a:pt x="61941" y="932410"/>
                  </a:lnTo>
                  <a:cubicBezTo>
                    <a:pt x="99312" y="929287"/>
                    <a:pt x="135894" y="927375"/>
                    <a:pt x="171314" y="926596"/>
                  </a:cubicBezTo>
                  <a:close/>
                  <a:moveTo>
                    <a:pt x="213730" y="618993"/>
                  </a:moveTo>
                  <a:lnTo>
                    <a:pt x="216486" y="703018"/>
                  </a:lnTo>
                  <a:lnTo>
                    <a:pt x="217323" y="719540"/>
                  </a:lnTo>
                  <a:lnTo>
                    <a:pt x="207658" y="719573"/>
                  </a:lnTo>
                  <a:cubicBezTo>
                    <a:pt x="159292" y="721049"/>
                    <a:pt x="110118" y="723847"/>
                    <a:pt x="60660" y="727979"/>
                  </a:cubicBezTo>
                  <a:lnTo>
                    <a:pt x="39390" y="730890"/>
                  </a:lnTo>
                  <a:lnTo>
                    <a:pt x="30711" y="626734"/>
                  </a:lnTo>
                  <a:lnTo>
                    <a:pt x="51996" y="624305"/>
                  </a:lnTo>
                  <a:cubicBezTo>
                    <a:pt x="89368" y="621182"/>
                    <a:pt x="125949" y="619271"/>
                    <a:pt x="161370" y="618491"/>
                  </a:cubicBezTo>
                  <a:close/>
                  <a:moveTo>
                    <a:pt x="203554" y="308787"/>
                  </a:moveTo>
                  <a:lnTo>
                    <a:pt x="206845" y="409090"/>
                  </a:lnTo>
                  <a:lnTo>
                    <a:pt x="178560" y="409185"/>
                  </a:lnTo>
                  <a:cubicBezTo>
                    <a:pt x="130194" y="410661"/>
                    <a:pt x="81019" y="413459"/>
                    <a:pt x="31562" y="417592"/>
                  </a:cubicBezTo>
                  <a:lnTo>
                    <a:pt x="18415" y="419391"/>
                  </a:lnTo>
                  <a:lnTo>
                    <a:pt x="12395" y="315117"/>
                  </a:lnTo>
                  <a:lnTo>
                    <a:pt x="22898" y="313918"/>
                  </a:lnTo>
                  <a:cubicBezTo>
                    <a:pt x="60269" y="310795"/>
                    <a:pt x="96851" y="308884"/>
                    <a:pt x="132272" y="308104"/>
                  </a:cubicBezTo>
                  <a:close/>
                  <a:moveTo>
                    <a:pt x="194130" y="688"/>
                  </a:moveTo>
                  <a:lnTo>
                    <a:pt x="194462" y="31601"/>
                  </a:lnTo>
                  <a:lnTo>
                    <a:pt x="196738" y="100987"/>
                  </a:lnTo>
                  <a:lnTo>
                    <a:pt x="168615" y="101081"/>
                  </a:lnTo>
                  <a:cubicBezTo>
                    <a:pt x="120249" y="102557"/>
                    <a:pt x="71075" y="105355"/>
                    <a:pt x="21618" y="109488"/>
                  </a:cubicBezTo>
                  <a:lnTo>
                    <a:pt x="3700" y="111940"/>
                  </a:lnTo>
                  <a:lnTo>
                    <a:pt x="0" y="7292"/>
                  </a:lnTo>
                  <a:lnTo>
                    <a:pt x="12954" y="5814"/>
                  </a:lnTo>
                  <a:cubicBezTo>
                    <a:pt x="50325" y="2691"/>
                    <a:pt x="86907" y="780"/>
                    <a:pt x="122328" y="0"/>
                  </a:cubicBezTo>
                  <a:close/>
                </a:path>
              </a:pathLst>
            </a:custGeom>
            <a:solidFill>
              <a:srgbClr val="6633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4" name="フリーフォーム: 図形 43">
              <a:extLst>
                <a:ext uri="{FF2B5EF4-FFF2-40B4-BE49-F238E27FC236}">
                  <a16:creationId xmlns:a16="http://schemas.microsoft.com/office/drawing/2014/main" id="{6F2E22C4-2222-467B-BD93-37EE934E5C59}"/>
                </a:ext>
              </a:extLst>
            </p:cNvPr>
            <p:cNvSpPr/>
            <p:nvPr/>
          </p:nvSpPr>
          <p:spPr>
            <a:xfrm>
              <a:off x="1662113" y="3276599"/>
              <a:ext cx="1290670" cy="1417424"/>
            </a:xfrm>
            <a:custGeom>
              <a:avLst/>
              <a:gdLst>
                <a:gd name="connsiteX0" fmla="*/ 300038 w 1290670"/>
                <a:gd name="connsiteY0" fmla="*/ 0 h 1417424"/>
                <a:gd name="connsiteX1" fmla="*/ 416826 w 1290670"/>
                <a:gd name="connsiteY1" fmla="*/ 23579 h 1417424"/>
                <a:gd name="connsiteX2" fmla="*/ 455369 w 1290670"/>
                <a:gd name="connsiteY2" fmla="*/ 44499 h 1417424"/>
                <a:gd name="connsiteX3" fmla="*/ 455770 w 1290670"/>
                <a:gd name="connsiteY3" fmla="*/ 43005 h 1417424"/>
                <a:gd name="connsiteX4" fmla="*/ 463565 w 1290670"/>
                <a:gd name="connsiteY4" fmla="*/ 48947 h 1417424"/>
                <a:gd name="connsiteX5" fmla="*/ 467792 w 1290670"/>
                <a:gd name="connsiteY5" fmla="*/ 51242 h 1417424"/>
                <a:gd name="connsiteX6" fmla="*/ 482590 w 1290670"/>
                <a:gd name="connsiteY6" fmla="*/ 63452 h 1417424"/>
                <a:gd name="connsiteX7" fmla="*/ 550782 w 1290670"/>
                <a:gd name="connsiteY7" fmla="*/ 115437 h 1417424"/>
                <a:gd name="connsiteX8" fmla="*/ 706793 w 1290670"/>
                <a:gd name="connsiteY8" fmla="*/ 203081 h 1417424"/>
                <a:gd name="connsiteX9" fmla="*/ 862152 w 1290670"/>
                <a:gd name="connsiteY9" fmla="*/ 258855 h 1417424"/>
                <a:gd name="connsiteX10" fmla="*/ 1043055 w 1290670"/>
                <a:gd name="connsiteY10" fmla="*/ 298329 h 1417424"/>
                <a:gd name="connsiteX11" fmla="*/ 1210293 w 1290670"/>
                <a:gd name="connsiteY11" fmla="*/ 348566 h 1417424"/>
                <a:gd name="connsiteX12" fmla="*/ 1290670 w 1290670"/>
                <a:gd name="connsiteY12" fmla="*/ 377802 h 1417424"/>
                <a:gd name="connsiteX13" fmla="*/ 1203704 w 1290670"/>
                <a:gd name="connsiteY13" fmla="*/ 402269 h 1417424"/>
                <a:gd name="connsiteX14" fmla="*/ 589069 w 1290670"/>
                <a:gd name="connsiteY14" fmla="*/ 913763 h 1417424"/>
                <a:gd name="connsiteX15" fmla="*/ 478315 w 1290670"/>
                <a:gd name="connsiteY15" fmla="*/ 1363440 h 1417424"/>
                <a:gd name="connsiteX16" fmla="*/ 480571 w 1290670"/>
                <a:gd name="connsiteY16" fmla="*/ 1417424 h 1417424"/>
                <a:gd name="connsiteX17" fmla="*/ 455194 w 1290670"/>
                <a:gd name="connsiteY17" fmla="*/ 1374369 h 1417424"/>
                <a:gd name="connsiteX18" fmla="*/ 295879 w 1290670"/>
                <a:gd name="connsiteY18" fmla="*/ 935442 h 1417424"/>
                <a:gd name="connsiteX19" fmla="*/ 280478 w 1290670"/>
                <a:gd name="connsiteY19" fmla="*/ 823171 h 1417424"/>
                <a:gd name="connsiteX20" fmla="*/ 277854 w 1290670"/>
                <a:gd name="connsiteY20" fmla="*/ 825318 h 1417424"/>
                <a:gd name="connsiteX21" fmla="*/ 159793 w 1290670"/>
                <a:gd name="connsiteY21" fmla="*/ 590594 h 1417424"/>
                <a:gd name="connsiteX22" fmla="*/ 108485 w 1290670"/>
                <a:gd name="connsiteY22" fmla="*/ 529198 h 1417424"/>
                <a:gd name="connsiteX23" fmla="*/ 87879 w 1290670"/>
                <a:gd name="connsiteY23" fmla="*/ 512197 h 1417424"/>
                <a:gd name="connsiteX24" fmla="*/ 0 w 1290670"/>
                <a:gd name="connsiteY24" fmla="*/ 300038 h 1417424"/>
                <a:gd name="connsiteX25" fmla="*/ 300038 w 1290670"/>
                <a:gd name="connsiteY25" fmla="*/ 0 h 14174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1290670" h="1417424">
                  <a:moveTo>
                    <a:pt x="300038" y="0"/>
                  </a:moveTo>
                  <a:cubicBezTo>
                    <a:pt x="341465" y="0"/>
                    <a:pt x="380930" y="8396"/>
                    <a:pt x="416826" y="23579"/>
                  </a:cubicBezTo>
                  <a:lnTo>
                    <a:pt x="455369" y="44499"/>
                  </a:lnTo>
                  <a:lnTo>
                    <a:pt x="455770" y="43005"/>
                  </a:lnTo>
                  <a:lnTo>
                    <a:pt x="463565" y="48947"/>
                  </a:lnTo>
                  <a:lnTo>
                    <a:pt x="467792" y="51242"/>
                  </a:lnTo>
                  <a:lnTo>
                    <a:pt x="482590" y="63452"/>
                  </a:lnTo>
                  <a:lnTo>
                    <a:pt x="550782" y="115437"/>
                  </a:lnTo>
                  <a:cubicBezTo>
                    <a:pt x="600240" y="148934"/>
                    <a:pt x="652475" y="178269"/>
                    <a:pt x="706793" y="203081"/>
                  </a:cubicBezTo>
                  <a:lnTo>
                    <a:pt x="862152" y="258855"/>
                  </a:lnTo>
                  <a:lnTo>
                    <a:pt x="1043055" y="298329"/>
                  </a:lnTo>
                  <a:cubicBezTo>
                    <a:pt x="1097011" y="312711"/>
                    <a:pt x="1152890" y="329478"/>
                    <a:pt x="1210293" y="348566"/>
                  </a:cubicBezTo>
                  <a:lnTo>
                    <a:pt x="1290670" y="377802"/>
                  </a:lnTo>
                  <a:lnTo>
                    <a:pt x="1203704" y="402269"/>
                  </a:lnTo>
                  <a:cubicBezTo>
                    <a:pt x="938709" y="490809"/>
                    <a:pt x="717112" y="665165"/>
                    <a:pt x="589069" y="913763"/>
                  </a:cubicBezTo>
                  <a:cubicBezTo>
                    <a:pt x="515902" y="1055820"/>
                    <a:pt x="480209" y="1208669"/>
                    <a:pt x="478315" y="1363440"/>
                  </a:cubicBezTo>
                  <a:lnTo>
                    <a:pt x="480571" y="1417424"/>
                  </a:lnTo>
                  <a:lnTo>
                    <a:pt x="455194" y="1374369"/>
                  </a:lnTo>
                  <a:cubicBezTo>
                    <a:pt x="379037" y="1229172"/>
                    <a:pt x="326304" y="1077681"/>
                    <a:pt x="295879" y="935442"/>
                  </a:cubicBezTo>
                  <a:lnTo>
                    <a:pt x="280478" y="823171"/>
                  </a:lnTo>
                  <a:lnTo>
                    <a:pt x="277854" y="825318"/>
                  </a:lnTo>
                  <a:cubicBezTo>
                    <a:pt x="252360" y="740846"/>
                    <a:pt x="212240" y="661276"/>
                    <a:pt x="159793" y="590594"/>
                  </a:cubicBezTo>
                  <a:lnTo>
                    <a:pt x="108485" y="529198"/>
                  </a:lnTo>
                  <a:lnTo>
                    <a:pt x="87879" y="512197"/>
                  </a:lnTo>
                  <a:cubicBezTo>
                    <a:pt x="33583" y="457901"/>
                    <a:pt x="0" y="382891"/>
                    <a:pt x="0" y="300038"/>
                  </a:cubicBezTo>
                  <a:cubicBezTo>
                    <a:pt x="0" y="134332"/>
                    <a:pt x="134332" y="0"/>
                    <a:pt x="300038" y="0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5" name="フリーフォーム: 図形 44">
              <a:extLst>
                <a:ext uri="{FF2B5EF4-FFF2-40B4-BE49-F238E27FC236}">
                  <a16:creationId xmlns:a16="http://schemas.microsoft.com/office/drawing/2014/main" id="{DF293B86-D4B3-4CF4-B7EE-3D9C9C7E9FCB}"/>
                </a:ext>
              </a:extLst>
            </p:cNvPr>
            <p:cNvSpPr/>
            <p:nvPr/>
          </p:nvSpPr>
          <p:spPr>
            <a:xfrm>
              <a:off x="1662113" y="3276599"/>
              <a:ext cx="615161" cy="442453"/>
            </a:xfrm>
            <a:custGeom>
              <a:avLst/>
              <a:gdLst>
                <a:gd name="connsiteX0" fmla="*/ 299755 w 615161"/>
                <a:gd name="connsiteY0" fmla="*/ 0 h 442453"/>
                <a:gd name="connsiteX1" fmla="*/ 416543 w 615161"/>
                <a:gd name="connsiteY1" fmla="*/ 23579 h 442453"/>
                <a:gd name="connsiteX2" fmla="*/ 455086 w 615161"/>
                <a:gd name="connsiteY2" fmla="*/ 44499 h 442453"/>
                <a:gd name="connsiteX3" fmla="*/ 455487 w 615161"/>
                <a:gd name="connsiteY3" fmla="*/ 43005 h 442453"/>
                <a:gd name="connsiteX4" fmla="*/ 463282 w 615161"/>
                <a:gd name="connsiteY4" fmla="*/ 48947 h 442453"/>
                <a:gd name="connsiteX5" fmla="*/ 467509 w 615161"/>
                <a:gd name="connsiteY5" fmla="*/ 51242 h 442453"/>
                <a:gd name="connsiteX6" fmla="*/ 482307 w 615161"/>
                <a:gd name="connsiteY6" fmla="*/ 63452 h 442453"/>
                <a:gd name="connsiteX7" fmla="*/ 550499 w 615161"/>
                <a:gd name="connsiteY7" fmla="*/ 115437 h 442453"/>
                <a:gd name="connsiteX8" fmla="*/ 615161 w 615161"/>
                <a:gd name="connsiteY8" fmla="*/ 151763 h 442453"/>
                <a:gd name="connsiteX9" fmla="*/ 613346 w 615161"/>
                <a:gd name="connsiteY9" fmla="*/ 169771 h 442453"/>
                <a:gd name="connsiteX10" fmla="*/ 278776 w 615161"/>
                <a:gd name="connsiteY10" fmla="*/ 442453 h 442453"/>
                <a:gd name="connsiteX11" fmla="*/ 37293 w 615161"/>
                <a:gd name="connsiteY11" fmla="*/ 342428 h 442453"/>
                <a:gd name="connsiteX12" fmla="*/ 0 w 615161"/>
                <a:gd name="connsiteY12" fmla="*/ 297228 h 442453"/>
                <a:gd name="connsiteX13" fmla="*/ 5813 w 615161"/>
                <a:gd name="connsiteY13" fmla="*/ 239570 h 442453"/>
                <a:gd name="connsiteX14" fmla="*/ 299755 w 615161"/>
                <a:gd name="connsiteY14" fmla="*/ 0 h 4424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615161" h="442453">
                  <a:moveTo>
                    <a:pt x="299755" y="0"/>
                  </a:moveTo>
                  <a:cubicBezTo>
                    <a:pt x="341182" y="0"/>
                    <a:pt x="380647" y="8396"/>
                    <a:pt x="416543" y="23579"/>
                  </a:cubicBezTo>
                  <a:lnTo>
                    <a:pt x="455086" y="44499"/>
                  </a:lnTo>
                  <a:lnTo>
                    <a:pt x="455487" y="43005"/>
                  </a:lnTo>
                  <a:lnTo>
                    <a:pt x="463282" y="48947"/>
                  </a:lnTo>
                  <a:lnTo>
                    <a:pt x="467509" y="51242"/>
                  </a:lnTo>
                  <a:lnTo>
                    <a:pt x="482307" y="63452"/>
                  </a:lnTo>
                  <a:lnTo>
                    <a:pt x="550499" y="115437"/>
                  </a:lnTo>
                  <a:lnTo>
                    <a:pt x="615161" y="151763"/>
                  </a:lnTo>
                  <a:lnTo>
                    <a:pt x="613346" y="169771"/>
                  </a:lnTo>
                  <a:cubicBezTo>
                    <a:pt x="581502" y="325391"/>
                    <a:pt x="443810" y="442453"/>
                    <a:pt x="278776" y="442453"/>
                  </a:cubicBezTo>
                  <a:cubicBezTo>
                    <a:pt x="184471" y="442453"/>
                    <a:pt x="99094" y="404229"/>
                    <a:pt x="37293" y="342428"/>
                  </a:cubicBezTo>
                  <a:lnTo>
                    <a:pt x="0" y="297228"/>
                  </a:lnTo>
                  <a:lnTo>
                    <a:pt x="5813" y="239570"/>
                  </a:lnTo>
                  <a:cubicBezTo>
                    <a:pt x="33790" y="102848"/>
                    <a:pt x="154762" y="0"/>
                    <a:pt x="299755" y="0"/>
                  </a:cubicBezTo>
                  <a:close/>
                </a:path>
              </a:pathLst>
            </a:custGeom>
            <a:solidFill>
              <a:srgbClr val="FF00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6" name="楕円 45">
              <a:extLst>
                <a:ext uri="{FF2B5EF4-FFF2-40B4-BE49-F238E27FC236}">
                  <a16:creationId xmlns:a16="http://schemas.microsoft.com/office/drawing/2014/main" id="{AE16912E-8A2B-4C24-A720-EC8A384C721F}"/>
                </a:ext>
              </a:extLst>
            </p:cNvPr>
            <p:cNvSpPr/>
            <p:nvPr/>
          </p:nvSpPr>
          <p:spPr>
            <a:xfrm>
              <a:off x="1835690" y="3390900"/>
              <a:ext cx="182880" cy="182880"/>
            </a:xfrm>
            <a:prstGeom prst="ellipse">
              <a:avLst/>
            </a:prstGeom>
            <a:solidFill>
              <a:schemeClr val="bg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7" name="楕円 46">
              <a:extLst>
                <a:ext uri="{FF2B5EF4-FFF2-40B4-BE49-F238E27FC236}">
                  <a16:creationId xmlns:a16="http://schemas.microsoft.com/office/drawing/2014/main" id="{BD832C71-F94E-412E-BE13-ECB840964BEB}"/>
                </a:ext>
              </a:extLst>
            </p:cNvPr>
            <p:cNvSpPr/>
            <p:nvPr/>
          </p:nvSpPr>
          <p:spPr>
            <a:xfrm>
              <a:off x="1859503" y="3414713"/>
              <a:ext cx="135254" cy="135254"/>
            </a:xfrm>
            <a:prstGeom prst="ellipse">
              <a:avLst/>
            </a:pr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8" name="楕円 47">
              <a:extLst>
                <a:ext uri="{FF2B5EF4-FFF2-40B4-BE49-F238E27FC236}">
                  <a16:creationId xmlns:a16="http://schemas.microsoft.com/office/drawing/2014/main" id="{92D30350-9723-4C89-807B-8FEDC883031C}"/>
                </a:ext>
              </a:extLst>
            </p:cNvPr>
            <p:cNvSpPr/>
            <p:nvPr/>
          </p:nvSpPr>
          <p:spPr>
            <a:xfrm>
              <a:off x="1892364" y="3438048"/>
              <a:ext cx="45720" cy="45720"/>
            </a:xfrm>
            <a:prstGeom prst="ellipse">
              <a:avLst/>
            </a:prstGeom>
            <a:solidFill>
              <a:schemeClr val="bg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9" name="フリーフォーム: 図形 48">
              <a:extLst>
                <a:ext uri="{FF2B5EF4-FFF2-40B4-BE49-F238E27FC236}">
                  <a16:creationId xmlns:a16="http://schemas.microsoft.com/office/drawing/2014/main" id="{0636BC4B-0A5B-48A2-83B5-C1707CF2233D}"/>
                </a:ext>
              </a:extLst>
            </p:cNvPr>
            <p:cNvSpPr/>
            <p:nvPr/>
          </p:nvSpPr>
          <p:spPr>
            <a:xfrm rot="5400000">
              <a:off x="1512852" y="3434311"/>
              <a:ext cx="169237" cy="265016"/>
            </a:xfrm>
            <a:custGeom>
              <a:avLst/>
              <a:gdLst>
                <a:gd name="connsiteX0" fmla="*/ 0 w 169237"/>
                <a:gd name="connsiteY0" fmla="*/ 44646 h 265016"/>
                <a:gd name="connsiteX1" fmla="*/ 45559 w 169237"/>
                <a:gd name="connsiteY1" fmla="*/ 7055 h 265016"/>
                <a:gd name="connsiteX2" fmla="*/ 59487 w 169237"/>
                <a:gd name="connsiteY2" fmla="*/ 0 h 265016"/>
                <a:gd name="connsiteX3" fmla="*/ 82598 w 169237"/>
                <a:gd name="connsiteY3" fmla="*/ 21717 h 265016"/>
                <a:gd name="connsiteX4" fmla="*/ 141446 w 169237"/>
                <a:gd name="connsiteY4" fmla="*/ 56636 h 265016"/>
                <a:gd name="connsiteX5" fmla="*/ 146829 w 169237"/>
                <a:gd name="connsiteY5" fmla="*/ 145061 h 265016"/>
                <a:gd name="connsiteX6" fmla="*/ 169237 w 169237"/>
                <a:gd name="connsiteY6" fmla="*/ 265015 h 265016"/>
                <a:gd name="connsiteX7" fmla="*/ 169237 w 169237"/>
                <a:gd name="connsiteY7" fmla="*/ 265016 h 265016"/>
                <a:gd name="connsiteX8" fmla="*/ 10356 w 169237"/>
                <a:gd name="connsiteY8" fmla="*/ 116822 h 2650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9237" h="265016">
                  <a:moveTo>
                    <a:pt x="0" y="44646"/>
                  </a:moveTo>
                  <a:lnTo>
                    <a:pt x="45559" y="7055"/>
                  </a:lnTo>
                  <a:lnTo>
                    <a:pt x="59487" y="0"/>
                  </a:lnTo>
                  <a:lnTo>
                    <a:pt x="82598" y="21717"/>
                  </a:lnTo>
                  <a:lnTo>
                    <a:pt x="141446" y="56636"/>
                  </a:lnTo>
                  <a:lnTo>
                    <a:pt x="146829" y="145061"/>
                  </a:lnTo>
                  <a:cubicBezTo>
                    <a:pt x="151809" y="185653"/>
                    <a:pt x="159278" y="225789"/>
                    <a:pt x="169237" y="265015"/>
                  </a:cubicBezTo>
                  <a:lnTo>
                    <a:pt x="169237" y="265016"/>
                  </a:lnTo>
                  <a:cubicBezTo>
                    <a:pt x="97813" y="265016"/>
                    <a:pt x="36532" y="203909"/>
                    <a:pt x="10356" y="116822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0" name="フリーフォーム: 図形 49">
              <a:extLst>
                <a:ext uri="{FF2B5EF4-FFF2-40B4-BE49-F238E27FC236}">
                  <a16:creationId xmlns:a16="http://schemas.microsoft.com/office/drawing/2014/main" id="{36C9262E-2F03-4EFD-91AF-F1666E64D4B2}"/>
                </a:ext>
              </a:extLst>
            </p:cNvPr>
            <p:cNvSpPr/>
            <p:nvPr/>
          </p:nvSpPr>
          <p:spPr>
            <a:xfrm rot="12664706">
              <a:off x="2634689" y="4008785"/>
              <a:ext cx="1467034" cy="953428"/>
            </a:xfrm>
            <a:custGeom>
              <a:avLst/>
              <a:gdLst>
                <a:gd name="connsiteX0" fmla="*/ 420572 w 1534666"/>
                <a:gd name="connsiteY0" fmla="*/ 261922 h 927942"/>
                <a:gd name="connsiteX1" fmla="*/ 290495 w 1534666"/>
                <a:gd name="connsiteY1" fmla="*/ 146939 h 927942"/>
                <a:gd name="connsiteX2" fmla="*/ 420572 w 1534666"/>
                <a:gd name="connsiteY2" fmla="*/ 31956 h 927942"/>
                <a:gd name="connsiteX3" fmla="*/ 420572 w 1534666"/>
                <a:gd name="connsiteY3" fmla="*/ 261921 h 927942"/>
                <a:gd name="connsiteX4" fmla="*/ 154963 w 1534666"/>
                <a:gd name="connsiteY4" fmla="*/ 441083 h 927942"/>
                <a:gd name="connsiteX5" fmla="*/ 24886 w 1534666"/>
                <a:gd name="connsiteY5" fmla="*/ 326100 h 927942"/>
                <a:gd name="connsiteX6" fmla="*/ 154963 w 1534666"/>
                <a:gd name="connsiteY6" fmla="*/ 211117 h 927942"/>
                <a:gd name="connsiteX7" fmla="*/ 154963 w 1534666"/>
                <a:gd name="connsiteY7" fmla="*/ 441082 h 927942"/>
                <a:gd name="connsiteX8" fmla="*/ 879529 w 1534666"/>
                <a:gd name="connsiteY8" fmla="*/ 229966 h 927942"/>
                <a:gd name="connsiteX9" fmla="*/ 749453 w 1534666"/>
                <a:gd name="connsiteY9" fmla="*/ 114983 h 927942"/>
                <a:gd name="connsiteX10" fmla="*/ 879529 w 1534666"/>
                <a:gd name="connsiteY10" fmla="*/ 0 h 927942"/>
                <a:gd name="connsiteX11" fmla="*/ 879530 w 1534666"/>
                <a:gd name="connsiteY11" fmla="*/ 229966 h 927942"/>
                <a:gd name="connsiteX12" fmla="*/ 642267 w 1534666"/>
                <a:gd name="connsiteY12" fmla="*/ 425405 h 927942"/>
                <a:gd name="connsiteX13" fmla="*/ 512190 w 1534666"/>
                <a:gd name="connsiteY13" fmla="*/ 310422 h 927942"/>
                <a:gd name="connsiteX14" fmla="*/ 642267 w 1534666"/>
                <a:gd name="connsiteY14" fmla="*/ 195439 h 927942"/>
                <a:gd name="connsiteX15" fmla="*/ 642267 w 1534666"/>
                <a:gd name="connsiteY15" fmla="*/ 425404 h 927942"/>
                <a:gd name="connsiteX16" fmla="*/ 389934 w 1534666"/>
                <a:gd name="connsiteY16" fmla="*/ 584907 h 927942"/>
                <a:gd name="connsiteX17" fmla="*/ 259857 w 1534666"/>
                <a:gd name="connsiteY17" fmla="*/ 469924 h 927942"/>
                <a:gd name="connsiteX18" fmla="*/ 389934 w 1534666"/>
                <a:gd name="connsiteY18" fmla="*/ 354941 h 927942"/>
                <a:gd name="connsiteX19" fmla="*/ 389934 w 1534666"/>
                <a:gd name="connsiteY19" fmla="*/ 584906 h 927942"/>
                <a:gd name="connsiteX20" fmla="*/ 130077 w 1534666"/>
                <a:gd name="connsiteY20" fmla="*/ 793430 h 927942"/>
                <a:gd name="connsiteX21" fmla="*/ 0 w 1534666"/>
                <a:gd name="connsiteY21" fmla="*/ 678447 h 927942"/>
                <a:gd name="connsiteX22" fmla="*/ 130077 w 1534666"/>
                <a:gd name="connsiteY22" fmla="*/ 563464 h 927942"/>
                <a:gd name="connsiteX23" fmla="*/ 130077 w 1534666"/>
                <a:gd name="connsiteY23" fmla="*/ 793429 h 927942"/>
                <a:gd name="connsiteX24" fmla="*/ 1101224 w 1534666"/>
                <a:gd name="connsiteY24" fmla="*/ 393449 h 927942"/>
                <a:gd name="connsiteX25" fmla="*/ 971147 w 1534666"/>
                <a:gd name="connsiteY25" fmla="*/ 278466 h 927942"/>
                <a:gd name="connsiteX26" fmla="*/ 1101224 w 1534666"/>
                <a:gd name="connsiteY26" fmla="*/ 163483 h 927942"/>
                <a:gd name="connsiteX27" fmla="*/ 1101224 w 1534666"/>
                <a:gd name="connsiteY27" fmla="*/ 393449 h 927942"/>
                <a:gd name="connsiteX28" fmla="*/ 848891 w 1534666"/>
                <a:gd name="connsiteY28" fmla="*/ 552951 h 927942"/>
                <a:gd name="connsiteX29" fmla="*/ 718814 w 1534666"/>
                <a:gd name="connsiteY29" fmla="*/ 437968 h 927942"/>
                <a:gd name="connsiteX30" fmla="*/ 848891 w 1534666"/>
                <a:gd name="connsiteY30" fmla="*/ 322985 h 927942"/>
                <a:gd name="connsiteX31" fmla="*/ 848891 w 1534666"/>
                <a:gd name="connsiteY31" fmla="*/ 552950 h 927942"/>
                <a:gd name="connsiteX32" fmla="*/ 1350876 w 1534666"/>
                <a:gd name="connsiteY32" fmla="*/ 254099 h 927942"/>
                <a:gd name="connsiteX33" fmla="*/ 1220799 w 1534666"/>
                <a:gd name="connsiteY33" fmla="*/ 139116 h 927942"/>
                <a:gd name="connsiteX34" fmla="*/ 1350876 w 1534666"/>
                <a:gd name="connsiteY34" fmla="*/ 24133 h 927942"/>
                <a:gd name="connsiteX35" fmla="*/ 1350876 w 1534666"/>
                <a:gd name="connsiteY35" fmla="*/ 254099 h 927942"/>
                <a:gd name="connsiteX36" fmla="*/ 617381 w 1534666"/>
                <a:gd name="connsiteY36" fmla="*/ 777752 h 927942"/>
                <a:gd name="connsiteX37" fmla="*/ 487304 w 1534666"/>
                <a:gd name="connsiteY37" fmla="*/ 662769 h 927942"/>
                <a:gd name="connsiteX38" fmla="*/ 617381 w 1534666"/>
                <a:gd name="connsiteY38" fmla="*/ 547786 h 927942"/>
                <a:gd name="connsiteX39" fmla="*/ 617381 w 1534666"/>
                <a:gd name="connsiteY39" fmla="*/ 777751 h 927942"/>
                <a:gd name="connsiteX40" fmla="*/ 392798 w 1534666"/>
                <a:gd name="connsiteY40" fmla="*/ 927942 h 927942"/>
                <a:gd name="connsiteX41" fmla="*/ 262721 w 1534666"/>
                <a:gd name="connsiteY41" fmla="*/ 812959 h 927942"/>
                <a:gd name="connsiteX42" fmla="*/ 392797 w 1534666"/>
                <a:gd name="connsiteY42" fmla="*/ 697976 h 927942"/>
                <a:gd name="connsiteX43" fmla="*/ 392797 w 1534666"/>
                <a:gd name="connsiteY43" fmla="*/ 927941 h 927942"/>
                <a:gd name="connsiteX44" fmla="*/ 1534666 w 1534666"/>
                <a:gd name="connsiteY44" fmla="*/ 399115 h 927942"/>
                <a:gd name="connsiteX45" fmla="*/ 1404589 w 1534666"/>
                <a:gd name="connsiteY45" fmla="*/ 284132 h 927942"/>
                <a:gd name="connsiteX46" fmla="*/ 1534666 w 1534666"/>
                <a:gd name="connsiteY46" fmla="*/ 169149 h 927942"/>
                <a:gd name="connsiteX47" fmla="*/ 1534666 w 1534666"/>
                <a:gd name="connsiteY47" fmla="*/ 399114 h 927942"/>
                <a:gd name="connsiteX48" fmla="*/ 1320477 w 1534666"/>
                <a:gd name="connsiteY48" fmla="*/ 572699 h 927942"/>
                <a:gd name="connsiteX49" fmla="*/ 1190400 w 1534666"/>
                <a:gd name="connsiteY49" fmla="*/ 457716 h 927942"/>
                <a:gd name="connsiteX50" fmla="*/ 1320477 w 1534666"/>
                <a:gd name="connsiteY50" fmla="*/ 342733 h 927942"/>
                <a:gd name="connsiteX51" fmla="*/ 1320477 w 1534666"/>
                <a:gd name="connsiteY51" fmla="*/ 572698 h 927942"/>
                <a:gd name="connsiteX52" fmla="*/ 1076338 w 1534666"/>
                <a:gd name="connsiteY52" fmla="*/ 745796 h 927942"/>
                <a:gd name="connsiteX53" fmla="*/ 946261 w 1534666"/>
                <a:gd name="connsiteY53" fmla="*/ 630813 h 927942"/>
                <a:gd name="connsiteX54" fmla="*/ 1076338 w 1534666"/>
                <a:gd name="connsiteY54" fmla="*/ 515830 h 927942"/>
                <a:gd name="connsiteX55" fmla="*/ 1076338 w 1534666"/>
                <a:gd name="connsiteY55" fmla="*/ 745795 h 927942"/>
                <a:gd name="connsiteX56" fmla="*/ 851755 w 1534666"/>
                <a:gd name="connsiteY56" fmla="*/ 895987 h 927942"/>
                <a:gd name="connsiteX57" fmla="*/ 721678 w 1534666"/>
                <a:gd name="connsiteY57" fmla="*/ 781004 h 927942"/>
                <a:gd name="connsiteX58" fmla="*/ 851755 w 1534666"/>
                <a:gd name="connsiteY58" fmla="*/ 666021 h 927942"/>
                <a:gd name="connsiteX59" fmla="*/ 851755 w 1534666"/>
                <a:gd name="connsiteY59" fmla="*/ 895986 h 927942"/>
                <a:gd name="connsiteX60" fmla="*/ 1508102 w 1534666"/>
                <a:gd name="connsiteY60" fmla="*/ 730229 h 927942"/>
                <a:gd name="connsiteX61" fmla="*/ 1378025 w 1534666"/>
                <a:gd name="connsiteY61" fmla="*/ 615246 h 927942"/>
                <a:gd name="connsiteX62" fmla="*/ 1508102 w 1534666"/>
                <a:gd name="connsiteY62" fmla="*/ 500263 h 927942"/>
                <a:gd name="connsiteX63" fmla="*/ 1508102 w 1534666"/>
                <a:gd name="connsiteY63" fmla="*/ 730228 h 927942"/>
                <a:gd name="connsiteX64" fmla="*/ 1292238 w 1534666"/>
                <a:gd name="connsiteY64" fmla="*/ 882581 h 927942"/>
                <a:gd name="connsiteX65" fmla="*/ 1162161 w 1534666"/>
                <a:gd name="connsiteY65" fmla="*/ 767598 h 927942"/>
                <a:gd name="connsiteX66" fmla="*/ 1292238 w 1534666"/>
                <a:gd name="connsiteY66" fmla="*/ 652615 h 927942"/>
                <a:gd name="connsiteX67" fmla="*/ 1292238 w 1534666"/>
                <a:gd name="connsiteY67" fmla="*/ 882580 h 927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</a:cxnLst>
              <a:rect l="l" t="t" r="r" b="b"/>
              <a:pathLst>
                <a:path w="1534666" h="927942">
                  <a:moveTo>
                    <a:pt x="420572" y="261922"/>
                  </a:moveTo>
                  <a:cubicBezTo>
                    <a:pt x="348732" y="261922"/>
                    <a:pt x="290495" y="210442"/>
                    <a:pt x="290495" y="146939"/>
                  </a:cubicBezTo>
                  <a:cubicBezTo>
                    <a:pt x="290495" y="83436"/>
                    <a:pt x="348732" y="31956"/>
                    <a:pt x="420572" y="31956"/>
                  </a:cubicBezTo>
                  <a:cubicBezTo>
                    <a:pt x="357953" y="98619"/>
                    <a:pt x="357953" y="195258"/>
                    <a:pt x="420572" y="261921"/>
                  </a:cubicBezTo>
                  <a:close/>
                  <a:moveTo>
                    <a:pt x="154963" y="441083"/>
                  </a:moveTo>
                  <a:cubicBezTo>
                    <a:pt x="83123" y="441083"/>
                    <a:pt x="24886" y="389603"/>
                    <a:pt x="24886" y="326100"/>
                  </a:cubicBezTo>
                  <a:cubicBezTo>
                    <a:pt x="24886" y="262597"/>
                    <a:pt x="83123" y="211117"/>
                    <a:pt x="154963" y="211117"/>
                  </a:cubicBezTo>
                  <a:cubicBezTo>
                    <a:pt x="92344" y="277780"/>
                    <a:pt x="92344" y="374419"/>
                    <a:pt x="154963" y="441082"/>
                  </a:cubicBezTo>
                  <a:close/>
                  <a:moveTo>
                    <a:pt x="879529" y="229966"/>
                  </a:moveTo>
                  <a:cubicBezTo>
                    <a:pt x="807689" y="229966"/>
                    <a:pt x="749453" y="178487"/>
                    <a:pt x="749453" y="114983"/>
                  </a:cubicBezTo>
                  <a:cubicBezTo>
                    <a:pt x="749452" y="51480"/>
                    <a:pt x="807689" y="0"/>
                    <a:pt x="879529" y="0"/>
                  </a:cubicBezTo>
                  <a:cubicBezTo>
                    <a:pt x="816911" y="66664"/>
                    <a:pt x="816911" y="163302"/>
                    <a:pt x="879530" y="229966"/>
                  </a:cubicBezTo>
                  <a:close/>
                  <a:moveTo>
                    <a:pt x="642267" y="425405"/>
                  </a:moveTo>
                  <a:cubicBezTo>
                    <a:pt x="570427" y="425405"/>
                    <a:pt x="512190" y="373925"/>
                    <a:pt x="512190" y="310422"/>
                  </a:cubicBezTo>
                  <a:cubicBezTo>
                    <a:pt x="512190" y="246919"/>
                    <a:pt x="570427" y="195439"/>
                    <a:pt x="642267" y="195439"/>
                  </a:cubicBezTo>
                  <a:cubicBezTo>
                    <a:pt x="579648" y="262102"/>
                    <a:pt x="579648" y="358741"/>
                    <a:pt x="642267" y="425404"/>
                  </a:cubicBezTo>
                  <a:close/>
                  <a:moveTo>
                    <a:pt x="389934" y="584907"/>
                  </a:moveTo>
                  <a:cubicBezTo>
                    <a:pt x="318094" y="584907"/>
                    <a:pt x="259857" y="533427"/>
                    <a:pt x="259857" y="469924"/>
                  </a:cubicBezTo>
                  <a:cubicBezTo>
                    <a:pt x="259857" y="406421"/>
                    <a:pt x="318094" y="354941"/>
                    <a:pt x="389934" y="354941"/>
                  </a:cubicBezTo>
                  <a:cubicBezTo>
                    <a:pt x="327315" y="421604"/>
                    <a:pt x="327315" y="518243"/>
                    <a:pt x="389934" y="584906"/>
                  </a:cubicBezTo>
                  <a:close/>
                  <a:moveTo>
                    <a:pt x="130077" y="793430"/>
                  </a:moveTo>
                  <a:cubicBezTo>
                    <a:pt x="58237" y="793430"/>
                    <a:pt x="0" y="741950"/>
                    <a:pt x="0" y="678447"/>
                  </a:cubicBezTo>
                  <a:cubicBezTo>
                    <a:pt x="0" y="614944"/>
                    <a:pt x="58237" y="563464"/>
                    <a:pt x="130077" y="563464"/>
                  </a:cubicBezTo>
                  <a:cubicBezTo>
                    <a:pt x="67458" y="630127"/>
                    <a:pt x="67458" y="726766"/>
                    <a:pt x="130077" y="793429"/>
                  </a:cubicBezTo>
                  <a:close/>
                  <a:moveTo>
                    <a:pt x="1101224" y="393449"/>
                  </a:moveTo>
                  <a:cubicBezTo>
                    <a:pt x="1029384" y="393449"/>
                    <a:pt x="971147" y="341970"/>
                    <a:pt x="971147" y="278466"/>
                  </a:cubicBezTo>
                  <a:cubicBezTo>
                    <a:pt x="971147" y="214963"/>
                    <a:pt x="1029384" y="163483"/>
                    <a:pt x="1101224" y="163483"/>
                  </a:cubicBezTo>
                  <a:cubicBezTo>
                    <a:pt x="1038605" y="230147"/>
                    <a:pt x="1038605" y="326785"/>
                    <a:pt x="1101224" y="393449"/>
                  </a:cubicBezTo>
                  <a:close/>
                  <a:moveTo>
                    <a:pt x="848891" y="552951"/>
                  </a:moveTo>
                  <a:cubicBezTo>
                    <a:pt x="777051" y="552951"/>
                    <a:pt x="718814" y="501471"/>
                    <a:pt x="718814" y="437968"/>
                  </a:cubicBezTo>
                  <a:cubicBezTo>
                    <a:pt x="718814" y="374465"/>
                    <a:pt x="777051" y="322985"/>
                    <a:pt x="848891" y="322985"/>
                  </a:cubicBezTo>
                  <a:cubicBezTo>
                    <a:pt x="786272" y="389648"/>
                    <a:pt x="786272" y="486287"/>
                    <a:pt x="848891" y="552950"/>
                  </a:cubicBezTo>
                  <a:close/>
                  <a:moveTo>
                    <a:pt x="1350876" y="254099"/>
                  </a:moveTo>
                  <a:cubicBezTo>
                    <a:pt x="1279036" y="254099"/>
                    <a:pt x="1220799" y="202620"/>
                    <a:pt x="1220799" y="139116"/>
                  </a:cubicBezTo>
                  <a:cubicBezTo>
                    <a:pt x="1220799" y="75613"/>
                    <a:pt x="1279036" y="24133"/>
                    <a:pt x="1350876" y="24133"/>
                  </a:cubicBezTo>
                  <a:cubicBezTo>
                    <a:pt x="1288257" y="90797"/>
                    <a:pt x="1288257" y="187435"/>
                    <a:pt x="1350876" y="254099"/>
                  </a:cubicBezTo>
                  <a:close/>
                  <a:moveTo>
                    <a:pt x="617381" y="777752"/>
                  </a:moveTo>
                  <a:cubicBezTo>
                    <a:pt x="545541" y="777752"/>
                    <a:pt x="487304" y="726272"/>
                    <a:pt x="487304" y="662769"/>
                  </a:cubicBezTo>
                  <a:cubicBezTo>
                    <a:pt x="487304" y="599266"/>
                    <a:pt x="545541" y="547786"/>
                    <a:pt x="617381" y="547786"/>
                  </a:cubicBezTo>
                  <a:cubicBezTo>
                    <a:pt x="554762" y="614449"/>
                    <a:pt x="554762" y="711088"/>
                    <a:pt x="617381" y="777751"/>
                  </a:cubicBezTo>
                  <a:close/>
                  <a:moveTo>
                    <a:pt x="392798" y="927942"/>
                  </a:moveTo>
                  <a:cubicBezTo>
                    <a:pt x="320957" y="927942"/>
                    <a:pt x="262721" y="876462"/>
                    <a:pt x="262721" y="812959"/>
                  </a:cubicBezTo>
                  <a:cubicBezTo>
                    <a:pt x="262720" y="749456"/>
                    <a:pt x="320957" y="697976"/>
                    <a:pt x="392797" y="697976"/>
                  </a:cubicBezTo>
                  <a:cubicBezTo>
                    <a:pt x="330179" y="764639"/>
                    <a:pt x="330179" y="861278"/>
                    <a:pt x="392797" y="927941"/>
                  </a:cubicBezTo>
                  <a:close/>
                  <a:moveTo>
                    <a:pt x="1534666" y="399115"/>
                  </a:moveTo>
                  <a:cubicBezTo>
                    <a:pt x="1462826" y="399115"/>
                    <a:pt x="1404589" y="347635"/>
                    <a:pt x="1404589" y="284132"/>
                  </a:cubicBezTo>
                  <a:cubicBezTo>
                    <a:pt x="1404589" y="220629"/>
                    <a:pt x="1462826" y="169149"/>
                    <a:pt x="1534666" y="169149"/>
                  </a:cubicBezTo>
                  <a:cubicBezTo>
                    <a:pt x="1472047" y="235812"/>
                    <a:pt x="1472047" y="332451"/>
                    <a:pt x="1534666" y="399114"/>
                  </a:cubicBezTo>
                  <a:close/>
                  <a:moveTo>
                    <a:pt x="1320477" y="572699"/>
                  </a:moveTo>
                  <a:cubicBezTo>
                    <a:pt x="1248637" y="572699"/>
                    <a:pt x="1190400" y="521219"/>
                    <a:pt x="1190400" y="457716"/>
                  </a:cubicBezTo>
                  <a:cubicBezTo>
                    <a:pt x="1190400" y="394213"/>
                    <a:pt x="1248637" y="342733"/>
                    <a:pt x="1320477" y="342733"/>
                  </a:cubicBezTo>
                  <a:cubicBezTo>
                    <a:pt x="1257858" y="409396"/>
                    <a:pt x="1257858" y="506035"/>
                    <a:pt x="1320477" y="572698"/>
                  </a:cubicBezTo>
                  <a:close/>
                  <a:moveTo>
                    <a:pt x="1076338" y="745796"/>
                  </a:moveTo>
                  <a:cubicBezTo>
                    <a:pt x="1004498" y="745796"/>
                    <a:pt x="946261" y="694316"/>
                    <a:pt x="946261" y="630813"/>
                  </a:cubicBezTo>
                  <a:cubicBezTo>
                    <a:pt x="946261" y="567310"/>
                    <a:pt x="1004498" y="515830"/>
                    <a:pt x="1076338" y="515830"/>
                  </a:cubicBezTo>
                  <a:cubicBezTo>
                    <a:pt x="1013719" y="582493"/>
                    <a:pt x="1013719" y="679132"/>
                    <a:pt x="1076338" y="745795"/>
                  </a:cubicBezTo>
                  <a:close/>
                  <a:moveTo>
                    <a:pt x="851755" y="895987"/>
                  </a:moveTo>
                  <a:cubicBezTo>
                    <a:pt x="779915" y="895987"/>
                    <a:pt x="721678" y="844507"/>
                    <a:pt x="721678" y="781004"/>
                  </a:cubicBezTo>
                  <a:cubicBezTo>
                    <a:pt x="721678" y="717501"/>
                    <a:pt x="779915" y="666021"/>
                    <a:pt x="851755" y="666021"/>
                  </a:cubicBezTo>
                  <a:cubicBezTo>
                    <a:pt x="789136" y="732684"/>
                    <a:pt x="789136" y="829323"/>
                    <a:pt x="851755" y="895986"/>
                  </a:cubicBezTo>
                  <a:close/>
                  <a:moveTo>
                    <a:pt x="1508102" y="730229"/>
                  </a:moveTo>
                  <a:cubicBezTo>
                    <a:pt x="1436262" y="730229"/>
                    <a:pt x="1378025" y="678749"/>
                    <a:pt x="1378025" y="615246"/>
                  </a:cubicBezTo>
                  <a:cubicBezTo>
                    <a:pt x="1378025" y="551743"/>
                    <a:pt x="1436262" y="500263"/>
                    <a:pt x="1508102" y="500263"/>
                  </a:cubicBezTo>
                  <a:cubicBezTo>
                    <a:pt x="1445483" y="566926"/>
                    <a:pt x="1445483" y="663565"/>
                    <a:pt x="1508102" y="730228"/>
                  </a:cubicBezTo>
                  <a:close/>
                  <a:moveTo>
                    <a:pt x="1292238" y="882581"/>
                  </a:moveTo>
                  <a:cubicBezTo>
                    <a:pt x="1220398" y="882581"/>
                    <a:pt x="1162161" y="831101"/>
                    <a:pt x="1162161" y="767598"/>
                  </a:cubicBezTo>
                  <a:cubicBezTo>
                    <a:pt x="1162161" y="704095"/>
                    <a:pt x="1220398" y="652615"/>
                    <a:pt x="1292238" y="652615"/>
                  </a:cubicBezTo>
                  <a:cubicBezTo>
                    <a:pt x="1229619" y="719278"/>
                    <a:pt x="1229619" y="815917"/>
                    <a:pt x="1292238" y="88258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51" name="グループ化 50">
            <a:extLst>
              <a:ext uri="{FF2B5EF4-FFF2-40B4-BE49-F238E27FC236}">
                <a16:creationId xmlns:a16="http://schemas.microsoft.com/office/drawing/2014/main" id="{B53B051F-B7B3-4386-9571-3810894C52C3}"/>
              </a:ext>
            </a:extLst>
          </p:cNvPr>
          <p:cNvGrpSpPr/>
          <p:nvPr/>
        </p:nvGrpSpPr>
        <p:grpSpPr>
          <a:xfrm>
            <a:off x="811679" y="1189438"/>
            <a:ext cx="2449090" cy="1855990"/>
            <a:chOff x="3685011" y="1117255"/>
            <a:chExt cx="2639589" cy="2000356"/>
          </a:xfrm>
        </p:grpSpPr>
        <p:sp>
          <p:nvSpPr>
            <p:cNvPr id="52" name="楕円 79">
              <a:extLst>
                <a:ext uri="{FF2B5EF4-FFF2-40B4-BE49-F238E27FC236}">
                  <a16:creationId xmlns:a16="http://schemas.microsoft.com/office/drawing/2014/main" id="{17BB2B4E-5D88-49E8-B8B3-216BEE4C493E}"/>
                </a:ext>
              </a:extLst>
            </p:cNvPr>
            <p:cNvSpPr/>
            <p:nvPr/>
          </p:nvSpPr>
          <p:spPr>
            <a:xfrm rot="10800000">
              <a:off x="4738363" y="1117255"/>
              <a:ext cx="532883" cy="828611"/>
            </a:xfrm>
            <a:custGeom>
              <a:avLst/>
              <a:gdLst>
                <a:gd name="connsiteX0" fmla="*/ 0 w 1155940"/>
                <a:gd name="connsiteY0" fmla="*/ 608163 h 1216325"/>
                <a:gd name="connsiteX1" fmla="*/ 577970 w 1155940"/>
                <a:gd name="connsiteY1" fmla="*/ 0 h 1216325"/>
                <a:gd name="connsiteX2" fmla="*/ 1155940 w 1155940"/>
                <a:gd name="connsiteY2" fmla="*/ 608163 h 1216325"/>
                <a:gd name="connsiteX3" fmla="*/ 577970 w 1155940"/>
                <a:gd name="connsiteY3" fmla="*/ 1216326 h 1216325"/>
                <a:gd name="connsiteX4" fmla="*/ 0 w 1155940"/>
                <a:gd name="connsiteY4" fmla="*/ 608163 h 1216325"/>
                <a:gd name="connsiteX0" fmla="*/ 92 w 1156032"/>
                <a:gd name="connsiteY0" fmla="*/ 608163 h 2277375"/>
                <a:gd name="connsiteX1" fmla="*/ 578062 w 1156032"/>
                <a:gd name="connsiteY1" fmla="*/ 0 h 2277375"/>
                <a:gd name="connsiteX2" fmla="*/ 1156032 w 1156032"/>
                <a:gd name="connsiteY2" fmla="*/ 608163 h 2277375"/>
                <a:gd name="connsiteX3" fmla="*/ 612567 w 1156032"/>
                <a:gd name="connsiteY3" fmla="*/ 2277375 h 2277375"/>
                <a:gd name="connsiteX4" fmla="*/ 92 w 1156032"/>
                <a:gd name="connsiteY4" fmla="*/ 608163 h 2277375"/>
                <a:gd name="connsiteX0" fmla="*/ 92 w 1156032"/>
                <a:gd name="connsiteY0" fmla="*/ 608163 h 2277375"/>
                <a:gd name="connsiteX1" fmla="*/ 578062 w 1156032"/>
                <a:gd name="connsiteY1" fmla="*/ 0 h 2277375"/>
                <a:gd name="connsiteX2" fmla="*/ 1156032 w 1156032"/>
                <a:gd name="connsiteY2" fmla="*/ 608163 h 2277375"/>
                <a:gd name="connsiteX3" fmla="*/ 612567 w 1156032"/>
                <a:gd name="connsiteY3" fmla="*/ 2277375 h 2277375"/>
                <a:gd name="connsiteX4" fmla="*/ 92 w 1156032"/>
                <a:gd name="connsiteY4" fmla="*/ 608163 h 2277375"/>
                <a:gd name="connsiteX0" fmla="*/ 92 w 1156032"/>
                <a:gd name="connsiteY0" fmla="*/ 608163 h 2277375"/>
                <a:gd name="connsiteX1" fmla="*/ 578062 w 1156032"/>
                <a:gd name="connsiteY1" fmla="*/ 0 h 2277375"/>
                <a:gd name="connsiteX2" fmla="*/ 1156032 w 1156032"/>
                <a:gd name="connsiteY2" fmla="*/ 608163 h 2277375"/>
                <a:gd name="connsiteX3" fmla="*/ 612567 w 1156032"/>
                <a:gd name="connsiteY3" fmla="*/ 2277375 h 2277375"/>
                <a:gd name="connsiteX4" fmla="*/ 92 w 1156032"/>
                <a:gd name="connsiteY4" fmla="*/ 608163 h 2277375"/>
                <a:gd name="connsiteX0" fmla="*/ 92 w 1156032"/>
                <a:gd name="connsiteY0" fmla="*/ 608163 h 2277375"/>
                <a:gd name="connsiteX1" fmla="*/ 578062 w 1156032"/>
                <a:gd name="connsiteY1" fmla="*/ 0 h 2277375"/>
                <a:gd name="connsiteX2" fmla="*/ 1156032 w 1156032"/>
                <a:gd name="connsiteY2" fmla="*/ 608163 h 2277375"/>
                <a:gd name="connsiteX3" fmla="*/ 612567 w 1156032"/>
                <a:gd name="connsiteY3" fmla="*/ 2277375 h 2277375"/>
                <a:gd name="connsiteX4" fmla="*/ 92 w 1156032"/>
                <a:gd name="connsiteY4" fmla="*/ 608163 h 2277375"/>
                <a:gd name="connsiteX0" fmla="*/ 92 w 1156032"/>
                <a:gd name="connsiteY0" fmla="*/ 608163 h 2277375"/>
                <a:gd name="connsiteX1" fmla="*/ 578062 w 1156032"/>
                <a:gd name="connsiteY1" fmla="*/ 0 h 2277375"/>
                <a:gd name="connsiteX2" fmla="*/ 1156032 w 1156032"/>
                <a:gd name="connsiteY2" fmla="*/ 608163 h 2277375"/>
                <a:gd name="connsiteX3" fmla="*/ 612567 w 1156032"/>
                <a:gd name="connsiteY3" fmla="*/ 2277375 h 2277375"/>
                <a:gd name="connsiteX4" fmla="*/ 92 w 1156032"/>
                <a:gd name="connsiteY4" fmla="*/ 608163 h 2277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56032" h="2277375">
                  <a:moveTo>
                    <a:pt x="92" y="608163"/>
                  </a:moveTo>
                  <a:cubicBezTo>
                    <a:pt x="-5659" y="228601"/>
                    <a:pt x="258858" y="0"/>
                    <a:pt x="578062" y="0"/>
                  </a:cubicBezTo>
                  <a:cubicBezTo>
                    <a:pt x="897266" y="0"/>
                    <a:pt x="1156032" y="272284"/>
                    <a:pt x="1156032" y="608163"/>
                  </a:cubicBezTo>
                  <a:cubicBezTo>
                    <a:pt x="1156032" y="944042"/>
                    <a:pt x="750616" y="1915066"/>
                    <a:pt x="612567" y="2277375"/>
                  </a:cubicBezTo>
                  <a:cubicBezTo>
                    <a:pt x="500397" y="1923693"/>
                    <a:pt x="5843" y="987725"/>
                    <a:pt x="92" y="608163"/>
                  </a:cubicBezTo>
                  <a:close/>
                </a:path>
              </a:pathLst>
            </a:custGeom>
            <a:solidFill>
              <a:srgbClr val="92D05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3" name="楕円 79">
              <a:extLst>
                <a:ext uri="{FF2B5EF4-FFF2-40B4-BE49-F238E27FC236}">
                  <a16:creationId xmlns:a16="http://schemas.microsoft.com/office/drawing/2014/main" id="{00785E7D-9A6D-4263-BE63-24EF51A62466}"/>
                </a:ext>
              </a:extLst>
            </p:cNvPr>
            <p:cNvSpPr/>
            <p:nvPr/>
          </p:nvSpPr>
          <p:spPr>
            <a:xfrm rot="18900000" flipV="1">
              <a:off x="4107172" y="1188335"/>
              <a:ext cx="461492" cy="841894"/>
            </a:xfrm>
            <a:custGeom>
              <a:avLst/>
              <a:gdLst>
                <a:gd name="connsiteX0" fmla="*/ 0 w 1155940"/>
                <a:gd name="connsiteY0" fmla="*/ 608163 h 1216325"/>
                <a:gd name="connsiteX1" fmla="*/ 577970 w 1155940"/>
                <a:gd name="connsiteY1" fmla="*/ 0 h 1216325"/>
                <a:gd name="connsiteX2" fmla="*/ 1155940 w 1155940"/>
                <a:gd name="connsiteY2" fmla="*/ 608163 h 1216325"/>
                <a:gd name="connsiteX3" fmla="*/ 577970 w 1155940"/>
                <a:gd name="connsiteY3" fmla="*/ 1216326 h 1216325"/>
                <a:gd name="connsiteX4" fmla="*/ 0 w 1155940"/>
                <a:gd name="connsiteY4" fmla="*/ 608163 h 1216325"/>
                <a:gd name="connsiteX0" fmla="*/ 92 w 1156032"/>
                <a:gd name="connsiteY0" fmla="*/ 608163 h 2277375"/>
                <a:gd name="connsiteX1" fmla="*/ 578062 w 1156032"/>
                <a:gd name="connsiteY1" fmla="*/ 0 h 2277375"/>
                <a:gd name="connsiteX2" fmla="*/ 1156032 w 1156032"/>
                <a:gd name="connsiteY2" fmla="*/ 608163 h 2277375"/>
                <a:gd name="connsiteX3" fmla="*/ 612567 w 1156032"/>
                <a:gd name="connsiteY3" fmla="*/ 2277375 h 2277375"/>
                <a:gd name="connsiteX4" fmla="*/ 92 w 1156032"/>
                <a:gd name="connsiteY4" fmla="*/ 608163 h 2277375"/>
                <a:gd name="connsiteX0" fmla="*/ 92 w 1156032"/>
                <a:gd name="connsiteY0" fmla="*/ 608163 h 2277375"/>
                <a:gd name="connsiteX1" fmla="*/ 578062 w 1156032"/>
                <a:gd name="connsiteY1" fmla="*/ 0 h 2277375"/>
                <a:gd name="connsiteX2" fmla="*/ 1156032 w 1156032"/>
                <a:gd name="connsiteY2" fmla="*/ 608163 h 2277375"/>
                <a:gd name="connsiteX3" fmla="*/ 612567 w 1156032"/>
                <a:gd name="connsiteY3" fmla="*/ 2277375 h 2277375"/>
                <a:gd name="connsiteX4" fmla="*/ 92 w 1156032"/>
                <a:gd name="connsiteY4" fmla="*/ 608163 h 2277375"/>
                <a:gd name="connsiteX0" fmla="*/ 92 w 1156032"/>
                <a:gd name="connsiteY0" fmla="*/ 608163 h 2277375"/>
                <a:gd name="connsiteX1" fmla="*/ 578062 w 1156032"/>
                <a:gd name="connsiteY1" fmla="*/ 0 h 2277375"/>
                <a:gd name="connsiteX2" fmla="*/ 1156032 w 1156032"/>
                <a:gd name="connsiteY2" fmla="*/ 608163 h 2277375"/>
                <a:gd name="connsiteX3" fmla="*/ 612567 w 1156032"/>
                <a:gd name="connsiteY3" fmla="*/ 2277375 h 2277375"/>
                <a:gd name="connsiteX4" fmla="*/ 92 w 1156032"/>
                <a:gd name="connsiteY4" fmla="*/ 608163 h 2277375"/>
                <a:gd name="connsiteX0" fmla="*/ 92 w 1156032"/>
                <a:gd name="connsiteY0" fmla="*/ 608163 h 2277375"/>
                <a:gd name="connsiteX1" fmla="*/ 578062 w 1156032"/>
                <a:gd name="connsiteY1" fmla="*/ 0 h 2277375"/>
                <a:gd name="connsiteX2" fmla="*/ 1156032 w 1156032"/>
                <a:gd name="connsiteY2" fmla="*/ 608163 h 2277375"/>
                <a:gd name="connsiteX3" fmla="*/ 612567 w 1156032"/>
                <a:gd name="connsiteY3" fmla="*/ 2277375 h 2277375"/>
                <a:gd name="connsiteX4" fmla="*/ 92 w 1156032"/>
                <a:gd name="connsiteY4" fmla="*/ 608163 h 2277375"/>
                <a:gd name="connsiteX0" fmla="*/ 92 w 1156032"/>
                <a:gd name="connsiteY0" fmla="*/ 608163 h 2277375"/>
                <a:gd name="connsiteX1" fmla="*/ 578062 w 1156032"/>
                <a:gd name="connsiteY1" fmla="*/ 0 h 2277375"/>
                <a:gd name="connsiteX2" fmla="*/ 1156032 w 1156032"/>
                <a:gd name="connsiteY2" fmla="*/ 608163 h 2277375"/>
                <a:gd name="connsiteX3" fmla="*/ 612567 w 1156032"/>
                <a:gd name="connsiteY3" fmla="*/ 2277375 h 2277375"/>
                <a:gd name="connsiteX4" fmla="*/ 92 w 1156032"/>
                <a:gd name="connsiteY4" fmla="*/ 608163 h 2277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56032" h="2277375">
                  <a:moveTo>
                    <a:pt x="92" y="608163"/>
                  </a:moveTo>
                  <a:cubicBezTo>
                    <a:pt x="-5659" y="228601"/>
                    <a:pt x="258858" y="0"/>
                    <a:pt x="578062" y="0"/>
                  </a:cubicBezTo>
                  <a:cubicBezTo>
                    <a:pt x="897266" y="0"/>
                    <a:pt x="1156032" y="272284"/>
                    <a:pt x="1156032" y="608163"/>
                  </a:cubicBezTo>
                  <a:cubicBezTo>
                    <a:pt x="1156032" y="944042"/>
                    <a:pt x="750616" y="1915066"/>
                    <a:pt x="612567" y="2277375"/>
                  </a:cubicBezTo>
                  <a:cubicBezTo>
                    <a:pt x="500397" y="1923693"/>
                    <a:pt x="5843" y="987725"/>
                    <a:pt x="92" y="608163"/>
                  </a:cubicBezTo>
                  <a:close/>
                </a:path>
              </a:pathLst>
            </a:custGeom>
            <a:solidFill>
              <a:srgbClr val="00CC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4" name="楕円 79">
              <a:extLst>
                <a:ext uri="{FF2B5EF4-FFF2-40B4-BE49-F238E27FC236}">
                  <a16:creationId xmlns:a16="http://schemas.microsoft.com/office/drawing/2014/main" id="{C5747B93-3E4D-423C-A2A3-ADEE35231486}"/>
                </a:ext>
              </a:extLst>
            </p:cNvPr>
            <p:cNvSpPr/>
            <p:nvPr/>
          </p:nvSpPr>
          <p:spPr>
            <a:xfrm rot="2700000" flipV="1">
              <a:off x="5440948" y="1188335"/>
              <a:ext cx="461492" cy="841894"/>
            </a:xfrm>
            <a:custGeom>
              <a:avLst/>
              <a:gdLst>
                <a:gd name="connsiteX0" fmla="*/ 0 w 1155940"/>
                <a:gd name="connsiteY0" fmla="*/ 608163 h 1216325"/>
                <a:gd name="connsiteX1" fmla="*/ 577970 w 1155940"/>
                <a:gd name="connsiteY1" fmla="*/ 0 h 1216325"/>
                <a:gd name="connsiteX2" fmla="*/ 1155940 w 1155940"/>
                <a:gd name="connsiteY2" fmla="*/ 608163 h 1216325"/>
                <a:gd name="connsiteX3" fmla="*/ 577970 w 1155940"/>
                <a:gd name="connsiteY3" fmla="*/ 1216326 h 1216325"/>
                <a:gd name="connsiteX4" fmla="*/ 0 w 1155940"/>
                <a:gd name="connsiteY4" fmla="*/ 608163 h 1216325"/>
                <a:gd name="connsiteX0" fmla="*/ 92 w 1156032"/>
                <a:gd name="connsiteY0" fmla="*/ 608163 h 2277375"/>
                <a:gd name="connsiteX1" fmla="*/ 578062 w 1156032"/>
                <a:gd name="connsiteY1" fmla="*/ 0 h 2277375"/>
                <a:gd name="connsiteX2" fmla="*/ 1156032 w 1156032"/>
                <a:gd name="connsiteY2" fmla="*/ 608163 h 2277375"/>
                <a:gd name="connsiteX3" fmla="*/ 612567 w 1156032"/>
                <a:gd name="connsiteY3" fmla="*/ 2277375 h 2277375"/>
                <a:gd name="connsiteX4" fmla="*/ 92 w 1156032"/>
                <a:gd name="connsiteY4" fmla="*/ 608163 h 2277375"/>
                <a:gd name="connsiteX0" fmla="*/ 92 w 1156032"/>
                <a:gd name="connsiteY0" fmla="*/ 608163 h 2277375"/>
                <a:gd name="connsiteX1" fmla="*/ 578062 w 1156032"/>
                <a:gd name="connsiteY1" fmla="*/ 0 h 2277375"/>
                <a:gd name="connsiteX2" fmla="*/ 1156032 w 1156032"/>
                <a:gd name="connsiteY2" fmla="*/ 608163 h 2277375"/>
                <a:gd name="connsiteX3" fmla="*/ 612567 w 1156032"/>
                <a:gd name="connsiteY3" fmla="*/ 2277375 h 2277375"/>
                <a:gd name="connsiteX4" fmla="*/ 92 w 1156032"/>
                <a:gd name="connsiteY4" fmla="*/ 608163 h 2277375"/>
                <a:gd name="connsiteX0" fmla="*/ 92 w 1156032"/>
                <a:gd name="connsiteY0" fmla="*/ 608163 h 2277375"/>
                <a:gd name="connsiteX1" fmla="*/ 578062 w 1156032"/>
                <a:gd name="connsiteY1" fmla="*/ 0 h 2277375"/>
                <a:gd name="connsiteX2" fmla="*/ 1156032 w 1156032"/>
                <a:gd name="connsiteY2" fmla="*/ 608163 h 2277375"/>
                <a:gd name="connsiteX3" fmla="*/ 612567 w 1156032"/>
                <a:gd name="connsiteY3" fmla="*/ 2277375 h 2277375"/>
                <a:gd name="connsiteX4" fmla="*/ 92 w 1156032"/>
                <a:gd name="connsiteY4" fmla="*/ 608163 h 2277375"/>
                <a:gd name="connsiteX0" fmla="*/ 92 w 1156032"/>
                <a:gd name="connsiteY0" fmla="*/ 608163 h 2277375"/>
                <a:gd name="connsiteX1" fmla="*/ 578062 w 1156032"/>
                <a:gd name="connsiteY1" fmla="*/ 0 h 2277375"/>
                <a:gd name="connsiteX2" fmla="*/ 1156032 w 1156032"/>
                <a:gd name="connsiteY2" fmla="*/ 608163 h 2277375"/>
                <a:gd name="connsiteX3" fmla="*/ 612567 w 1156032"/>
                <a:gd name="connsiteY3" fmla="*/ 2277375 h 2277375"/>
                <a:gd name="connsiteX4" fmla="*/ 92 w 1156032"/>
                <a:gd name="connsiteY4" fmla="*/ 608163 h 2277375"/>
                <a:gd name="connsiteX0" fmla="*/ 92 w 1156032"/>
                <a:gd name="connsiteY0" fmla="*/ 608163 h 2277375"/>
                <a:gd name="connsiteX1" fmla="*/ 578062 w 1156032"/>
                <a:gd name="connsiteY1" fmla="*/ 0 h 2277375"/>
                <a:gd name="connsiteX2" fmla="*/ 1156032 w 1156032"/>
                <a:gd name="connsiteY2" fmla="*/ 608163 h 2277375"/>
                <a:gd name="connsiteX3" fmla="*/ 612567 w 1156032"/>
                <a:gd name="connsiteY3" fmla="*/ 2277375 h 2277375"/>
                <a:gd name="connsiteX4" fmla="*/ 92 w 1156032"/>
                <a:gd name="connsiteY4" fmla="*/ 608163 h 2277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56032" h="2277375">
                  <a:moveTo>
                    <a:pt x="92" y="608163"/>
                  </a:moveTo>
                  <a:cubicBezTo>
                    <a:pt x="-5659" y="228601"/>
                    <a:pt x="258858" y="0"/>
                    <a:pt x="578062" y="0"/>
                  </a:cubicBezTo>
                  <a:cubicBezTo>
                    <a:pt x="897266" y="0"/>
                    <a:pt x="1156032" y="272284"/>
                    <a:pt x="1156032" y="608163"/>
                  </a:cubicBezTo>
                  <a:cubicBezTo>
                    <a:pt x="1156032" y="944042"/>
                    <a:pt x="750616" y="1915066"/>
                    <a:pt x="612567" y="2277375"/>
                  </a:cubicBezTo>
                  <a:cubicBezTo>
                    <a:pt x="500397" y="1923693"/>
                    <a:pt x="5843" y="987725"/>
                    <a:pt x="92" y="608163"/>
                  </a:cubicBezTo>
                  <a:close/>
                </a:path>
              </a:pathLst>
            </a:custGeom>
            <a:solidFill>
              <a:srgbClr val="00CC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55" name="グループ化 54">
              <a:extLst>
                <a:ext uri="{FF2B5EF4-FFF2-40B4-BE49-F238E27FC236}">
                  <a16:creationId xmlns:a16="http://schemas.microsoft.com/office/drawing/2014/main" id="{AA7D02D6-AED3-4BB5-85D7-6583794B2FD7}"/>
                </a:ext>
              </a:extLst>
            </p:cNvPr>
            <p:cNvGrpSpPr/>
            <p:nvPr/>
          </p:nvGrpSpPr>
          <p:grpSpPr>
            <a:xfrm>
              <a:off x="3685011" y="1319345"/>
              <a:ext cx="2639589" cy="1798266"/>
              <a:chOff x="5386811" y="1361911"/>
              <a:chExt cx="4440950" cy="3025474"/>
            </a:xfrm>
          </p:grpSpPr>
          <p:grpSp>
            <p:nvGrpSpPr>
              <p:cNvPr id="56" name="グループ化 55">
                <a:extLst>
                  <a:ext uri="{FF2B5EF4-FFF2-40B4-BE49-F238E27FC236}">
                    <a16:creationId xmlns:a16="http://schemas.microsoft.com/office/drawing/2014/main" id="{68CA3E13-D170-4B25-9B30-FF9DCF27165F}"/>
                  </a:ext>
                </a:extLst>
              </p:cNvPr>
              <p:cNvGrpSpPr/>
              <p:nvPr/>
            </p:nvGrpSpPr>
            <p:grpSpPr>
              <a:xfrm>
                <a:off x="6517907" y="1361911"/>
                <a:ext cx="1084289" cy="996036"/>
                <a:chOff x="2344280" y="2470935"/>
                <a:chExt cx="818293" cy="751690"/>
              </a:xfrm>
            </p:grpSpPr>
            <p:sp>
              <p:nvSpPr>
                <p:cNvPr id="234" name="楕円 233">
                  <a:extLst>
                    <a:ext uri="{FF2B5EF4-FFF2-40B4-BE49-F238E27FC236}">
                      <a16:creationId xmlns:a16="http://schemas.microsoft.com/office/drawing/2014/main" id="{420B82D5-7219-49C7-9C94-2D895EA27F9D}"/>
                    </a:ext>
                  </a:extLst>
                </p:cNvPr>
                <p:cNvSpPr/>
                <p:nvPr/>
              </p:nvSpPr>
              <p:spPr>
                <a:xfrm>
                  <a:off x="2471187" y="2620025"/>
                  <a:ext cx="536332" cy="536332"/>
                </a:xfrm>
                <a:prstGeom prst="ellipse">
                  <a:avLst/>
                </a:prstGeom>
                <a:solidFill>
                  <a:srgbClr val="339933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5" name="楕円 234">
                  <a:extLst>
                    <a:ext uri="{FF2B5EF4-FFF2-40B4-BE49-F238E27FC236}">
                      <a16:creationId xmlns:a16="http://schemas.microsoft.com/office/drawing/2014/main" id="{04EE4A5B-A1C7-4DF3-8811-970E7EFA2908}"/>
                    </a:ext>
                  </a:extLst>
                </p:cNvPr>
                <p:cNvSpPr/>
                <p:nvPr/>
              </p:nvSpPr>
              <p:spPr>
                <a:xfrm>
                  <a:off x="2667000" y="2553755"/>
                  <a:ext cx="146050" cy="146050"/>
                </a:xfrm>
                <a:prstGeom prst="ellipse">
                  <a:avLst/>
                </a:prstGeom>
                <a:solidFill>
                  <a:srgbClr val="FFFF99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6" name="楕円 235">
                  <a:extLst>
                    <a:ext uri="{FF2B5EF4-FFF2-40B4-BE49-F238E27FC236}">
                      <a16:creationId xmlns:a16="http://schemas.microsoft.com/office/drawing/2014/main" id="{CE9428CD-74AF-43C9-B5FB-F66060A1AF59}"/>
                    </a:ext>
                  </a:extLst>
                </p:cNvPr>
                <p:cNvSpPr/>
                <p:nvPr/>
              </p:nvSpPr>
              <p:spPr>
                <a:xfrm>
                  <a:off x="2667000" y="3076575"/>
                  <a:ext cx="146050" cy="146050"/>
                </a:xfrm>
                <a:prstGeom prst="ellipse">
                  <a:avLst/>
                </a:prstGeom>
                <a:solidFill>
                  <a:srgbClr val="FFFF99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7" name="楕円 236">
                  <a:extLst>
                    <a:ext uri="{FF2B5EF4-FFF2-40B4-BE49-F238E27FC236}">
                      <a16:creationId xmlns:a16="http://schemas.microsoft.com/office/drawing/2014/main" id="{A86A2F63-5207-4570-8613-70635276D1B4}"/>
                    </a:ext>
                  </a:extLst>
                </p:cNvPr>
                <p:cNvSpPr/>
                <p:nvPr/>
              </p:nvSpPr>
              <p:spPr>
                <a:xfrm>
                  <a:off x="2667000" y="2916567"/>
                  <a:ext cx="146050" cy="146050"/>
                </a:xfrm>
                <a:prstGeom prst="ellipse">
                  <a:avLst/>
                </a:prstGeom>
                <a:solidFill>
                  <a:srgbClr val="FFFF99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8" name="楕円 237">
                  <a:extLst>
                    <a:ext uri="{FF2B5EF4-FFF2-40B4-BE49-F238E27FC236}">
                      <a16:creationId xmlns:a16="http://schemas.microsoft.com/office/drawing/2014/main" id="{CC8E146E-D8B2-4951-B23A-66EE3A07A8B0}"/>
                    </a:ext>
                  </a:extLst>
                </p:cNvPr>
                <p:cNvSpPr/>
                <p:nvPr/>
              </p:nvSpPr>
              <p:spPr>
                <a:xfrm>
                  <a:off x="2667000" y="2711714"/>
                  <a:ext cx="146050" cy="146050"/>
                </a:xfrm>
                <a:prstGeom prst="ellipse">
                  <a:avLst/>
                </a:prstGeom>
                <a:solidFill>
                  <a:srgbClr val="FFFF99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9" name="楕円 238">
                  <a:extLst>
                    <a:ext uri="{FF2B5EF4-FFF2-40B4-BE49-F238E27FC236}">
                      <a16:creationId xmlns:a16="http://schemas.microsoft.com/office/drawing/2014/main" id="{4BA3189F-7098-400A-9FA6-E005F14224A4}"/>
                    </a:ext>
                  </a:extLst>
                </p:cNvPr>
                <p:cNvSpPr/>
                <p:nvPr/>
              </p:nvSpPr>
              <p:spPr>
                <a:xfrm>
                  <a:off x="2515507" y="3025642"/>
                  <a:ext cx="146050" cy="146050"/>
                </a:xfrm>
                <a:prstGeom prst="ellipse">
                  <a:avLst/>
                </a:prstGeom>
                <a:solidFill>
                  <a:srgbClr val="FFFF99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0" name="楕円 239">
                  <a:extLst>
                    <a:ext uri="{FF2B5EF4-FFF2-40B4-BE49-F238E27FC236}">
                      <a16:creationId xmlns:a16="http://schemas.microsoft.com/office/drawing/2014/main" id="{ABF13D2F-08F0-41D5-8743-22946B8A5862}"/>
                    </a:ext>
                  </a:extLst>
                </p:cNvPr>
                <p:cNvSpPr/>
                <p:nvPr/>
              </p:nvSpPr>
              <p:spPr>
                <a:xfrm>
                  <a:off x="2544884" y="2815166"/>
                  <a:ext cx="146050" cy="146050"/>
                </a:xfrm>
                <a:prstGeom prst="ellipse">
                  <a:avLst/>
                </a:prstGeom>
                <a:solidFill>
                  <a:srgbClr val="FFFF99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1" name="楕円 240">
                  <a:extLst>
                    <a:ext uri="{FF2B5EF4-FFF2-40B4-BE49-F238E27FC236}">
                      <a16:creationId xmlns:a16="http://schemas.microsoft.com/office/drawing/2014/main" id="{4D8A2118-132E-42F6-BF56-DA9D35384CB8}"/>
                    </a:ext>
                  </a:extLst>
                </p:cNvPr>
                <p:cNvSpPr/>
                <p:nvPr/>
              </p:nvSpPr>
              <p:spPr>
                <a:xfrm>
                  <a:off x="2515507" y="2609122"/>
                  <a:ext cx="146050" cy="146050"/>
                </a:xfrm>
                <a:prstGeom prst="ellipse">
                  <a:avLst/>
                </a:prstGeom>
                <a:solidFill>
                  <a:srgbClr val="FFFF99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2" name="楕円 241">
                  <a:extLst>
                    <a:ext uri="{FF2B5EF4-FFF2-40B4-BE49-F238E27FC236}">
                      <a16:creationId xmlns:a16="http://schemas.microsoft.com/office/drawing/2014/main" id="{F4922D7A-F7A8-44C0-8C37-433A5DB6F802}"/>
                    </a:ext>
                  </a:extLst>
                </p:cNvPr>
                <p:cNvSpPr/>
                <p:nvPr/>
              </p:nvSpPr>
              <p:spPr>
                <a:xfrm>
                  <a:off x="2820255" y="3030935"/>
                  <a:ext cx="146050" cy="146050"/>
                </a:xfrm>
                <a:prstGeom prst="ellipse">
                  <a:avLst/>
                </a:prstGeom>
                <a:solidFill>
                  <a:srgbClr val="FFFF99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3" name="楕円 242">
                  <a:extLst>
                    <a:ext uri="{FF2B5EF4-FFF2-40B4-BE49-F238E27FC236}">
                      <a16:creationId xmlns:a16="http://schemas.microsoft.com/office/drawing/2014/main" id="{3841CF81-E5D3-4D26-B7CE-402C7F812907}"/>
                    </a:ext>
                  </a:extLst>
                </p:cNvPr>
                <p:cNvSpPr/>
                <p:nvPr/>
              </p:nvSpPr>
              <p:spPr>
                <a:xfrm>
                  <a:off x="2789692" y="2815166"/>
                  <a:ext cx="146050" cy="146050"/>
                </a:xfrm>
                <a:prstGeom prst="ellipse">
                  <a:avLst/>
                </a:prstGeom>
                <a:solidFill>
                  <a:srgbClr val="FFFF99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4" name="楕円 243">
                  <a:extLst>
                    <a:ext uri="{FF2B5EF4-FFF2-40B4-BE49-F238E27FC236}">
                      <a16:creationId xmlns:a16="http://schemas.microsoft.com/office/drawing/2014/main" id="{CF539225-D7CC-4814-8B54-5080C86D795F}"/>
                    </a:ext>
                  </a:extLst>
                </p:cNvPr>
                <p:cNvSpPr/>
                <p:nvPr/>
              </p:nvSpPr>
              <p:spPr>
                <a:xfrm>
                  <a:off x="2816042" y="2607863"/>
                  <a:ext cx="146050" cy="146050"/>
                </a:xfrm>
                <a:prstGeom prst="ellipse">
                  <a:avLst/>
                </a:prstGeom>
                <a:solidFill>
                  <a:srgbClr val="FFFF99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5" name="楕円 244">
                  <a:extLst>
                    <a:ext uri="{FF2B5EF4-FFF2-40B4-BE49-F238E27FC236}">
                      <a16:creationId xmlns:a16="http://schemas.microsoft.com/office/drawing/2014/main" id="{25EFCB5F-05FF-4D57-81ED-14BB8CEE137E}"/>
                    </a:ext>
                  </a:extLst>
                </p:cNvPr>
                <p:cNvSpPr/>
                <p:nvPr/>
              </p:nvSpPr>
              <p:spPr>
                <a:xfrm>
                  <a:off x="2413574" y="2905653"/>
                  <a:ext cx="146050" cy="146050"/>
                </a:xfrm>
                <a:prstGeom prst="ellipse">
                  <a:avLst/>
                </a:prstGeom>
                <a:solidFill>
                  <a:srgbClr val="FFFF99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6" name="楕円 245">
                  <a:extLst>
                    <a:ext uri="{FF2B5EF4-FFF2-40B4-BE49-F238E27FC236}">
                      <a16:creationId xmlns:a16="http://schemas.microsoft.com/office/drawing/2014/main" id="{ECED2A0F-C8D9-42FB-A1C9-997C05D4770F}"/>
                    </a:ext>
                  </a:extLst>
                </p:cNvPr>
                <p:cNvSpPr/>
                <p:nvPr/>
              </p:nvSpPr>
              <p:spPr>
                <a:xfrm>
                  <a:off x="2413574" y="2733145"/>
                  <a:ext cx="146050" cy="146050"/>
                </a:xfrm>
                <a:prstGeom prst="ellipse">
                  <a:avLst/>
                </a:prstGeom>
                <a:solidFill>
                  <a:srgbClr val="FFFF99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7" name="楕円 246">
                  <a:extLst>
                    <a:ext uri="{FF2B5EF4-FFF2-40B4-BE49-F238E27FC236}">
                      <a16:creationId xmlns:a16="http://schemas.microsoft.com/office/drawing/2014/main" id="{9A963464-D9ED-4F37-A424-B4C1C77688EF}"/>
                    </a:ext>
                  </a:extLst>
                </p:cNvPr>
                <p:cNvSpPr/>
                <p:nvPr/>
              </p:nvSpPr>
              <p:spPr>
                <a:xfrm>
                  <a:off x="2926497" y="2905653"/>
                  <a:ext cx="146050" cy="146050"/>
                </a:xfrm>
                <a:prstGeom prst="ellipse">
                  <a:avLst/>
                </a:prstGeom>
                <a:solidFill>
                  <a:srgbClr val="FFFF99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8" name="楕円 247">
                  <a:extLst>
                    <a:ext uri="{FF2B5EF4-FFF2-40B4-BE49-F238E27FC236}">
                      <a16:creationId xmlns:a16="http://schemas.microsoft.com/office/drawing/2014/main" id="{B62328C6-E728-4D72-8FF5-17DBEBB9CB02}"/>
                    </a:ext>
                  </a:extLst>
                </p:cNvPr>
                <p:cNvSpPr/>
                <p:nvPr/>
              </p:nvSpPr>
              <p:spPr>
                <a:xfrm>
                  <a:off x="2926497" y="2733145"/>
                  <a:ext cx="146050" cy="146050"/>
                </a:xfrm>
                <a:prstGeom prst="ellipse">
                  <a:avLst/>
                </a:prstGeom>
                <a:solidFill>
                  <a:srgbClr val="FFFF99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249" name="グループ化 248">
                  <a:extLst>
                    <a:ext uri="{FF2B5EF4-FFF2-40B4-BE49-F238E27FC236}">
                      <a16:creationId xmlns:a16="http://schemas.microsoft.com/office/drawing/2014/main" id="{83840474-DA5B-46C3-AEF6-EA6BB161089B}"/>
                    </a:ext>
                  </a:extLst>
                </p:cNvPr>
                <p:cNvGrpSpPr/>
                <p:nvPr/>
              </p:nvGrpSpPr>
              <p:grpSpPr>
                <a:xfrm>
                  <a:off x="2596319" y="2470935"/>
                  <a:ext cx="292410" cy="259898"/>
                  <a:chOff x="558521" y="2507017"/>
                  <a:chExt cx="695574" cy="618236"/>
                </a:xfrm>
              </p:grpSpPr>
              <p:sp>
                <p:nvSpPr>
                  <p:cNvPr id="265" name="フリーフォーム: 図形 264">
                    <a:extLst>
                      <a:ext uri="{FF2B5EF4-FFF2-40B4-BE49-F238E27FC236}">
                        <a16:creationId xmlns:a16="http://schemas.microsoft.com/office/drawing/2014/main" id="{D2BFAFAD-754E-413C-A0AA-394B4DBC9996}"/>
                      </a:ext>
                    </a:extLst>
                  </p:cNvPr>
                  <p:cNvSpPr/>
                  <p:nvPr/>
                </p:nvSpPr>
                <p:spPr>
                  <a:xfrm>
                    <a:off x="558521" y="2507017"/>
                    <a:ext cx="695574" cy="618236"/>
                  </a:xfrm>
                  <a:custGeom>
                    <a:avLst/>
                    <a:gdLst>
                      <a:gd name="connsiteX0" fmla="*/ 348911 w 695574"/>
                      <a:gd name="connsiteY0" fmla="*/ 0 h 618236"/>
                      <a:gd name="connsiteX1" fmla="*/ 350722 w 695574"/>
                      <a:gd name="connsiteY1" fmla="*/ 1320 h 618236"/>
                      <a:gd name="connsiteX2" fmla="*/ 400909 w 695574"/>
                      <a:gd name="connsiteY2" fmla="*/ 179165 h 618236"/>
                      <a:gd name="connsiteX3" fmla="*/ 386875 w 695574"/>
                      <a:gd name="connsiteY3" fmla="*/ 287081 h 618236"/>
                      <a:gd name="connsiteX4" fmla="*/ 371077 w 695574"/>
                      <a:gd name="connsiteY4" fmla="*/ 327920 h 618236"/>
                      <a:gd name="connsiteX5" fmla="*/ 374214 w 695574"/>
                      <a:gd name="connsiteY5" fmla="*/ 329220 h 618236"/>
                      <a:gd name="connsiteX6" fmla="*/ 408449 w 695574"/>
                      <a:gd name="connsiteY6" fmla="*/ 304210 h 618236"/>
                      <a:gd name="connsiteX7" fmla="*/ 509055 w 695574"/>
                      <a:gd name="connsiteY7" fmla="*/ 262724 h 618236"/>
                      <a:gd name="connsiteX8" fmla="*/ 693830 w 695574"/>
                      <a:gd name="connsiteY8" fmla="*/ 265171 h 618236"/>
                      <a:gd name="connsiteX9" fmla="*/ 695574 w 695574"/>
                      <a:gd name="connsiteY9" fmla="*/ 266579 h 618236"/>
                      <a:gd name="connsiteX10" fmla="*/ 694767 w 695574"/>
                      <a:gd name="connsiteY10" fmla="*/ 268670 h 618236"/>
                      <a:gd name="connsiteX11" fmla="*/ 535972 w 695574"/>
                      <a:gd name="connsiteY11" fmla="*/ 363177 h 618236"/>
                      <a:gd name="connsiteX12" fmla="*/ 453046 w 695574"/>
                      <a:gd name="connsiteY12" fmla="*/ 377008 h 618236"/>
                      <a:gd name="connsiteX13" fmla="*/ 398315 w 695574"/>
                      <a:gd name="connsiteY13" fmla="*/ 373687 h 618236"/>
                      <a:gd name="connsiteX14" fmla="*/ 430795 w 695574"/>
                      <a:gd name="connsiteY14" fmla="*/ 388047 h 618236"/>
                      <a:gd name="connsiteX15" fmla="*/ 517027 w 695574"/>
                      <a:gd name="connsiteY15" fmla="*/ 454432 h 618236"/>
                      <a:gd name="connsiteX16" fmla="*/ 607294 w 695574"/>
                      <a:gd name="connsiteY16" fmla="*/ 615675 h 618236"/>
                      <a:gd name="connsiteX17" fmla="*/ 606947 w 695574"/>
                      <a:gd name="connsiteY17" fmla="*/ 617889 h 618236"/>
                      <a:gd name="connsiteX18" fmla="*/ 604733 w 695574"/>
                      <a:gd name="connsiteY18" fmla="*/ 618236 h 618236"/>
                      <a:gd name="connsiteX19" fmla="*/ 443490 w 695574"/>
                      <a:gd name="connsiteY19" fmla="*/ 527968 h 618236"/>
                      <a:gd name="connsiteX20" fmla="*/ 359320 w 695574"/>
                      <a:gd name="connsiteY20" fmla="*/ 401508 h 618236"/>
                      <a:gd name="connsiteX21" fmla="*/ 357976 w 695574"/>
                      <a:gd name="connsiteY21" fmla="*/ 393843 h 618236"/>
                      <a:gd name="connsiteX22" fmla="*/ 346341 w 695574"/>
                      <a:gd name="connsiteY22" fmla="*/ 398662 h 618236"/>
                      <a:gd name="connsiteX23" fmla="*/ 337402 w 695574"/>
                      <a:gd name="connsiteY23" fmla="*/ 394960 h 618236"/>
                      <a:gd name="connsiteX24" fmla="*/ 336254 w 695574"/>
                      <a:gd name="connsiteY24" fmla="*/ 401508 h 618236"/>
                      <a:gd name="connsiteX25" fmla="*/ 252084 w 695574"/>
                      <a:gd name="connsiteY25" fmla="*/ 527968 h 618236"/>
                      <a:gd name="connsiteX26" fmla="*/ 90841 w 695574"/>
                      <a:gd name="connsiteY26" fmla="*/ 618236 h 618236"/>
                      <a:gd name="connsiteX27" fmla="*/ 88627 w 695574"/>
                      <a:gd name="connsiteY27" fmla="*/ 617889 h 618236"/>
                      <a:gd name="connsiteX28" fmla="*/ 88280 w 695574"/>
                      <a:gd name="connsiteY28" fmla="*/ 615675 h 618236"/>
                      <a:gd name="connsiteX29" fmla="*/ 178547 w 695574"/>
                      <a:gd name="connsiteY29" fmla="*/ 454432 h 618236"/>
                      <a:gd name="connsiteX30" fmla="*/ 264779 w 695574"/>
                      <a:gd name="connsiteY30" fmla="*/ 388047 h 618236"/>
                      <a:gd name="connsiteX31" fmla="*/ 297259 w 695574"/>
                      <a:gd name="connsiteY31" fmla="*/ 373687 h 618236"/>
                      <a:gd name="connsiteX32" fmla="*/ 242528 w 695574"/>
                      <a:gd name="connsiteY32" fmla="*/ 377008 h 618236"/>
                      <a:gd name="connsiteX33" fmla="*/ 159602 w 695574"/>
                      <a:gd name="connsiteY33" fmla="*/ 363177 h 618236"/>
                      <a:gd name="connsiteX34" fmla="*/ 807 w 695574"/>
                      <a:gd name="connsiteY34" fmla="*/ 268670 h 618236"/>
                      <a:gd name="connsiteX35" fmla="*/ 0 w 695574"/>
                      <a:gd name="connsiteY35" fmla="*/ 266579 h 618236"/>
                      <a:gd name="connsiteX36" fmla="*/ 1744 w 695574"/>
                      <a:gd name="connsiteY36" fmla="*/ 265171 h 618236"/>
                      <a:gd name="connsiteX37" fmla="*/ 78648 w 695574"/>
                      <a:gd name="connsiteY37" fmla="*/ 248349 h 618236"/>
                      <a:gd name="connsiteX38" fmla="*/ 186519 w 695574"/>
                      <a:gd name="connsiteY38" fmla="*/ 262724 h 618236"/>
                      <a:gd name="connsiteX39" fmla="*/ 287125 w 695574"/>
                      <a:gd name="connsiteY39" fmla="*/ 304210 h 618236"/>
                      <a:gd name="connsiteX40" fmla="*/ 320314 w 695574"/>
                      <a:gd name="connsiteY40" fmla="*/ 328455 h 618236"/>
                      <a:gd name="connsiteX41" fmla="*/ 326035 w 695574"/>
                      <a:gd name="connsiteY41" fmla="*/ 326085 h 618236"/>
                      <a:gd name="connsiteX42" fmla="*/ 310947 w 695574"/>
                      <a:gd name="connsiteY42" fmla="*/ 287081 h 618236"/>
                      <a:gd name="connsiteX43" fmla="*/ 296913 w 695574"/>
                      <a:gd name="connsiteY43" fmla="*/ 179165 h 618236"/>
                      <a:gd name="connsiteX44" fmla="*/ 347100 w 695574"/>
                      <a:gd name="connsiteY44" fmla="*/ 1320 h 61823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</a:cxnLst>
                    <a:rect l="l" t="t" r="r" b="b"/>
                    <a:pathLst>
                      <a:path w="695574" h="618236">
                        <a:moveTo>
                          <a:pt x="348911" y="0"/>
                        </a:moveTo>
                        <a:lnTo>
                          <a:pt x="350722" y="1320"/>
                        </a:lnTo>
                        <a:cubicBezTo>
                          <a:pt x="380215" y="30621"/>
                          <a:pt x="400909" y="99217"/>
                          <a:pt x="400909" y="179165"/>
                        </a:cubicBezTo>
                        <a:cubicBezTo>
                          <a:pt x="400909" y="219140"/>
                          <a:pt x="395735" y="256276"/>
                          <a:pt x="386875" y="287081"/>
                        </a:cubicBezTo>
                        <a:lnTo>
                          <a:pt x="371077" y="327920"/>
                        </a:lnTo>
                        <a:lnTo>
                          <a:pt x="374214" y="329220"/>
                        </a:lnTo>
                        <a:lnTo>
                          <a:pt x="408449" y="304210"/>
                        </a:lnTo>
                        <a:cubicBezTo>
                          <a:pt x="435911" y="287679"/>
                          <a:pt x="470443" y="273070"/>
                          <a:pt x="509055" y="262724"/>
                        </a:cubicBezTo>
                        <a:cubicBezTo>
                          <a:pt x="586279" y="242032"/>
                          <a:pt x="657894" y="244267"/>
                          <a:pt x="693830" y="265171"/>
                        </a:cubicBezTo>
                        <a:lnTo>
                          <a:pt x="695574" y="266579"/>
                        </a:lnTo>
                        <a:lnTo>
                          <a:pt x="694767" y="268670"/>
                        </a:lnTo>
                        <a:cubicBezTo>
                          <a:pt x="674098" y="304742"/>
                          <a:pt x="613195" y="342485"/>
                          <a:pt x="535972" y="363177"/>
                        </a:cubicBezTo>
                        <a:cubicBezTo>
                          <a:pt x="507012" y="370936"/>
                          <a:pt x="478842" y="375472"/>
                          <a:pt x="453046" y="377008"/>
                        </a:cubicBezTo>
                        <a:lnTo>
                          <a:pt x="398315" y="373687"/>
                        </a:lnTo>
                        <a:lnTo>
                          <a:pt x="430795" y="388047"/>
                        </a:lnTo>
                        <a:cubicBezTo>
                          <a:pt x="458843" y="403565"/>
                          <a:pt x="488760" y="426166"/>
                          <a:pt x="517027" y="454432"/>
                        </a:cubicBezTo>
                        <a:cubicBezTo>
                          <a:pt x="573558" y="510964"/>
                          <a:pt x="607430" y="574101"/>
                          <a:pt x="607294" y="615675"/>
                        </a:cubicBezTo>
                        <a:lnTo>
                          <a:pt x="606947" y="617889"/>
                        </a:lnTo>
                        <a:lnTo>
                          <a:pt x="604733" y="618236"/>
                        </a:lnTo>
                        <a:cubicBezTo>
                          <a:pt x="563160" y="618371"/>
                          <a:pt x="500022" y="584500"/>
                          <a:pt x="443490" y="527968"/>
                        </a:cubicBezTo>
                        <a:cubicBezTo>
                          <a:pt x="401091" y="485569"/>
                          <a:pt x="371439" y="439454"/>
                          <a:pt x="359320" y="401508"/>
                        </a:cubicBezTo>
                        <a:lnTo>
                          <a:pt x="357976" y="393843"/>
                        </a:lnTo>
                        <a:lnTo>
                          <a:pt x="346341" y="398662"/>
                        </a:lnTo>
                        <a:lnTo>
                          <a:pt x="337402" y="394960"/>
                        </a:lnTo>
                        <a:lnTo>
                          <a:pt x="336254" y="401508"/>
                        </a:lnTo>
                        <a:cubicBezTo>
                          <a:pt x="324135" y="439454"/>
                          <a:pt x="294483" y="485569"/>
                          <a:pt x="252084" y="527968"/>
                        </a:cubicBezTo>
                        <a:cubicBezTo>
                          <a:pt x="195552" y="584500"/>
                          <a:pt x="132414" y="618371"/>
                          <a:pt x="90841" y="618236"/>
                        </a:cubicBezTo>
                        <a:lnTo>
                          <a:pt x="88627" y="617889"/>
                        </a:lnTo>
                        <a:lnTo>
                          <a:pt x="88280" y="615675"/>
                        </a:lnTo>
                        <a:cubicBezTo>
                          <a:pt x="88144" y="574101"/>
                          <a:pt x="122016" y="510964"/>
                          <a:pt x="178547" y="454432"/>
                        </a:cubicBezTo>
                        <a:cubicBezTo>
                          <a:pt x="206814" y="426166"/>
                          <a:pt x="236731" y="403565"/>
                          <a:pt x="264779" y="388047"/>
                        </a:cubicBezTo>
                        <a:lnTo>
                          <a:pt x="297259" y="373687"/>
                        </a:lnTo>
                        <a:lnTo>
                          <a:pt x="242528" y="377008"/>
                        </a:lnTo>
                        <a:cubicBezTo>
                          <a:pt x="216732" y="375472"/>
                          <a:pt x="188562" y="370936"/>
                          <a:pt x="159602" y="363177"/>
                        </a:cubicBezTo>
                        <a:cubicBezTo>
                          <a:pt x="82379" y="342485"/>
                          <a:pt x="21476" y="304742"/>
                          <a:pt x="807" y="268670"/>
                        </a:cubicBezTo>
                        <a:lnTo>
                          <a:pt x="0" y="266579"/>
                        </a:lnTo>
                        <a:lnTo>
                          <a:pt x="1744" y="265171"/>
                        </a:lnTo>
                        <a:cubicBezTo>
                          <a:pt x="19712" y="254719"/>
                          <a:pt x="46600" y="248935"/>
                          <a:pt x="78648" y="248349"/>
                        </a:cubicBezTo>
                        <a:cubicBezTo>
                          <a:pt x="110697" y="247764"/>
                          <a:pt x="147907" y="252378"/>
                          <a:pt x="186519" y="262724"/>
                        </a:cubicBezTo>
                        <a:cubicBezTo>
                          <a:pt x="225131" y="273070"/>
                          <a:pt x="259663" y="287679"/>
                          <a:pt x="287125" y="304210"/>
                        </a:cubicBezTo>
                        <a:lnTo>
                          <a:pt x="320314" y="328455"/>
                        </a:lnTo>
                        <a:lnTo>
                          <a:pt x="326035" y="326085"/>
                        </a:lnTo>
                        <a:lnTo>
                          <a:pt x="310947" y="287081"/>
                        </a:lnTo>
                        <a:cubicBezTo>
                          <a:pt x="302087" y="256276"/>
                          <a:pt x="296913" y="219140"/>
                          <a:pt x="296913" y="179165"/>
                        </a:cubicBezTo>
                        <a:cubicBezTo>
                          <a:pt x="296913" y="99217"/>
                          <a:pt x="317607" y="30621"/>
                          <a:pt x="347100" y="1320"/>
                        </a:cubicBezTo>
                        <a:close/>
                      </a:path>
                    </a:pathLst>
                  </a:custGeom>
                  <a:solidFill>
                    <a:srgbClr val="FFFFCC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66" name="楕円 265">
                    <a:extLst>
                      <a:ext uri="{FF2B5EF4-FFF2-40B4-BE49-F238E27FC236}">
                        <a16:creationId xmlns:a16="http://schemas.microsoft.com/office/drawing/2014/main" id="{5327DF25-7F81-4D94-B3FF-B7A81DE3A46F}"/>
                      </a:ext>
                    </a:extLst>
                  </p:cNvPr>
                  <p:cNvSpPr/>
                  <p:nvPr/>
                </p:nvSpPr>
                <p:spPr>
                  <a:xfrm>
                    <a:off x="854842" y="2819912"/>
                    <a:ext cx="100040" cy="100040"/>
                  </a:xfrm>
                  <a:prstGeom prst="ellipse">
                    <a:avLst/>
                  </a:prstGeom>
                  <a:solidFill>
                    <a:srgbClr val="FFFF99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250" name="グループ化 249">
                  <a:extLst>
                    <a:ext uri="{FF2B5EF4-FFF2-40B4-BE49-F238E27FC236}">
                      <a16:creationId xmlns:a16="http://schemas.microsoft.com/office/drawing/2014/main" id="{CEB9A1F8-997B-4CFB-8553-2670963A3A44}"/>
                    </a:ext>
                  </a:extLst>
                </p:cNvPr>
                <p:cNvGrpSpPr/>
                <p:nvPr/>
              </p:nvGrpSpPr>
              <p:grpSpPr>
                <a:xfrm>
                  <a:off x="2344280" y="2647479"/>
                  <a:ext cx="292410" cy="259898"/>
                  <a:chOff x="558521" y="2507017"/>
                  <a:chExt cx="695574" cy="618236"/>
                </a:xfrm>
              </p:grpSpPr>
              <p:sp>
                <p:nvSpPr>
                  <p:cNvPr id="263" name="フリーフォーム: 図形 262">
                    <a:extLst>
                      <a:ext uri="{FF2B5EF4-FFF2-40B4-BE49-F238E27FC236}">
                        <a16:creationId xmlns:a16="http://schemas.microsoft.com/office/drawing/2014/main" id="{F43455C8-0064-4870-856B-673F1CE1DD36}"/>
                      </a:ext>
                    </a:extLst>
                  </p:cNvPr>
                  <p:cNvSpPr/>
                  <p:nvPr/>
                </p:nvSpPr>
                <p:spPr>
                  <a:xfrm>
                    <a:off x="558521" y="2507017"/>
                    <a:ext cx="695574" cy="618236"/>
                  </a:xfrm>
                  <a:custGeom>
                    <a:avLst/>
                    <a:gdLst>
                      <a:gd name="connsiteX0" fmla="*/ 348911 w 695574"/>
                      <a:gd name="connsiteY0" fmla="*/ 0 h 618236"/>
                      <a:gd name="connsiteX1" fmla="*/ 350722 w 695574"/>
                      <a:gd name="connsiteY1" fmla="*/ 1320 h 618236"/>
                      <a:gd name="connsiteX2" fmla="*/ 400909 w 695574"/>
                      <a:gd name="connsiteY2" fmla="*/ 179165 h 618236"/>
                      <a:gd name="connsiteX3" fmla="*/ 386875 w 695574"/>
                      <a:gd name="connsiteY3" fmla="*/ 287081 h 618236"/>
                      <a:gd name="connsiteX4" fmla="*/ 371077 w 695574"/>
                      <a:gd name="connsiteY4" fmla="*/ 327920 h 618236"/>
                      <a:gd name="connsiteX5" fmla="*/ 374214 w 695574"/>
                      <a:gd name="connsiteY5" fmla="*/ 329220 h 618236"/>
                      <a:gd name="connsiteX6" fmla="*/ 408449 w 695574"/>
                      <a:gd name="connsiteY6" fmla="*/ 304210 h 618236"/>
                      <a:gd name="connsiteX7" fmla="*/ 509055 w 695574"/>
                      <a:gd name="connsiteY7" fmla="*/ 262724 h 618236"/>
                      <a:gd name="connsiteX8" fmla="*/ 693830 w 695574"/>
                      <a:gd name="connsiteY8" fmla="*/ 265171 h 618236"/>
                      <a:gd name="connsiteX9" fmla="*/ 695574 w 695574"/>
                      <a:gd name="connsiteY9" fmla="*/ 266579 h 618236"/>
                      <a:gd name="connsiteX10" fmla="*/ 694767 w 695574"/>
                      <a:gd name="connsiteY10" fmla="*/ 268670 h 618236"/>
                      <a:gd name="connsiteX11" fmla="*/ 535972 w 695574"/>
                      <a:gd name="connsiteY11" fmla="*/ 363177 h 618236"/>
                      <a:gd name="connsiteX12" fmla="*/ 453046 w 695574"/>
                      <a:gd name="connsiteY12" fmla="*/ 377008 h 618236"/>
                      <a:gd name="connsiteX13" fmla="*/ 398315 w 695574"/>
                      <a:gd name="connsiteY13" fmla="*/ 373687 h 618236"/>
                      <a:gd name="connsiteX14" fmla="*/ 430795 w 695574"/>
                      <a:gd name="connsiteY14" fmla="*/ 388047 h 618236"/>
                      <a:gd name="connsiteX15" fmla="*/ 517027 w 695574"/>
                      <a:gd name="connsiteY15" fmla="*/ 454432 h 618236"/>
                      <a:gd name="connsiteX16" fmla="*/ 607294 w 695574"/>
                      <a:gd name="connsiteY16" fmla="*/ 615675 h 618236"/>
                      <a:gd name="connsiteX17" fmla="*/ 606947 w 695574"/>
                      <a:gd name="connsiteY17" fmla="*/ 617889 h 618236"/>
                      <a:gd name="connsiteX18" fmla="*/ 604733 w 695574"/>
                      <a:gd name="connsiteY18" fmla="*/ 618236 h 618236"/>
                      <a:gd name="connsiteX19" fmla="*/ 443490 w 695574"/>
                      <a:gd name="connsiteY19" fmla="*/ 527968 h 618236"/>
                      <a:gd name="connsiteX20" fmla="*/ 359320 w 695574"/>
                      <a:gd name="connsiteY20" fmla="*/ 401508 h 618236"/>
                      <a:gd name="connsiteX21" fmla="*/ 357976 w 695574"/>
                      <a:gd name="connsiteY21" fmla="*/ 393843 h 618236"/>
                      <a:gd name="connsiteX22" fmla="*/ 346341 w 695574"/>
                      <a:gd name="connsiteY22" fmla="*/ 398662 h 618236"/>
                      <a:gd name="connsiteX23" fmla="*/ 337402 w 695574"/>
                      <a:gd name="connsiteY23" fmla="*/ 394960 h 618236"/>
                      <a:gd name="connsiteX24" fmla="*/ 336254 w 695574"/>
                      <a:gd name="connsiteY24" fmla="*/ 401508 h 618236"/>
                      <a:gd name="connsiteX25" fmla="*/ 252084 w 695574"/>
                      <a:gd name="connsiteY25" fmla="*/ 527968 h 618236"/>
                      <a:gd name="connsiteX26" fmla="*/ 90841 w 695574"/>
                      <a:gd name="connsiteY26" fmla="*/ 618236 h 618236"/>
                      <a:gd name="connsiteX27" fmla="*/ 88627 w 695574"/>
                      <a:gd name="connsiteY27" fmla="*/ 617889 h 618236"/>
                      <a:gd name="connsiteX28" fmla="*/ 88280 w 695574"/>
                      <a:gd name="connsiteY28" fmla="*/ 615675 h 618236"/>
                      <a:gd name="connsiteX29" fmla="*/ 178547 w 695574"/>
                      <a:gd name="connsiteY29" fmla="*/ 454432 h 618236"/>
                      <a:gd name="connsiteX30" fmla="*/ 264779 w 695574"/>
                      <a:gd name="connsiteY30" fmla="*/ 388047 h 618236"/>
                      <a:gd name="connsiteX31" fmla="*/ 297259 w 695574"/>
                      <a:gd name="connsiteY31" fmla="*/ 373687 h 618236"/>
                      <a:gd name="connsiteX32" fmla="*/ 242528 w 695574"/>
                      <a:gd name="connsiteY32" fmla="*/ 377008 h 618236"/>
                      <a:gd name="connsiteX33" fmla="*/ 159602 w 695574"/>
                      <a:gd name="connsiteY33" fmla="*/ 363177 h 618236"/>
                      <a:gd name="connsiteX34" fmla="*/ 807 w 695574"/>
                      <a:gd name="connsiteY34" fmla="*/ 268670 h 618236"/>
                      <a:gd name="connsiteX35" fmla="*/ 0 w 695574"/>
                      <a:gd name="connsiteY35" fmla="*/ 266579 h 618236"/>
                      <a:gd name="connsiteX36" fmla="*/ 1744 w 695574"/>
                      <a:gd name="connsiteY36" fmla="*/ 265171 h 618236"/>
                      <a:gd name="connsiteX37" fmla="*/ 78648 w 695574"/>
                      <a:gd name="connsiteY37" fmla="*/ 248349 h 618236"/>
                      <a:gd name="connsiteX38" fmla="*/ 186519 w 695574"/>
                      <a:gd name="connsiteY38" fmla="*/ 262724 h 618236"/>
                      <a:gd name="connsiteX39" fmla="*/ 287125 w 695574"/>
                      <a:gd name="connsiteY39" fmla="*/ 304210 h 618236"/>
                      <a:gd name="connsiteX40" fmla="*/ 320314 w 695574"/>
                      <a:gd name="connsiteY40" fmla="*/ 328455 h 618236"/>
                      <a:gd name="connsiteX41" fmla="*/ 326035 w 695574"/>
                      <a:gd name="connsiteY41" fmla="*/ 326085 h 618236"/>
                      <a:gd name="connsiteX42" fmla="*/ 310947 w 695574"/>
                      <a:gd name="connsiteY42" fmla="*/ 287081 h 618236"/>
                      <a:gd name="connsiteX43" fmla="*/ 296913 w 695574"/>
                      <a:gd name="connsiteY43" fmla="*/ 179165 h 618236"/>
                      <a:gd name="connsiteX44" fmla="*/ 347100 w 695574"/>
                      <a:gd name="connsiteY44" fmla="*/ 1320 h 61823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</a:cxnLst>
                    <a:rect l="l" t="t" r="r" b="b"/>
                    <a:pathLst>
                      <a:path w="695574" h="618236">
                        <a:moveTo>
                          <a:pt x="348911" y="0"/>
                        </a:moveTo>
                        <a:lnTo>
                          <a:pt x="350722" y="1320"/>
                        </a:lnTo>
                        <a:cubicBezTo>
                          <a:pt x="380215" y="30621"/>
                          <a:pt x="400909" y="99217"/>
                          <a:pt x="400909" y="179165"/>
                        </a:cubicBezTo>
                        <a:cubicBezTo>
                          <a:pt x="400909" y="219140"/>
                          <a:pt x="395735" y="256276"/>
                          <a:pt x="386875" y="287081"/>
                        </a:cubicBezTo>
                        <a:lnTo>
                          <a:pt x="371077" y="327920"/>
                        </a:lnTo>
                        <a:lnTo>
                          <a:pt x="374214" y="329220"/>
                        </a:lnTo>
                        <a:lnTo>
                          <a:pt x="408449" y="304210"/>
                        </a:lnTo>
                        <a:cubicBezTo>
                          <a:pt x="435911" y="287679"/>
                          <a:pt x="470443" y="273070"/>
                          <a:pt x="509055" y="262724"/>
                        </a:cubicBezTo>
                        <a:cubicBezTo>
                          <a:pt x="586279" y="242032"/>
                          <a:pt x="657894" y="244267"/>
                          <a:pt x="693830" y="265171"/>
                        </a:cubicBezTo>
                        <a:lnTo>
                          <a:pt x="695574" y="266579"/>
                        </a:lnTo>
                        <a:lnTo>
                          <a:pt x="694767" y="268670"/>
                        </a:lnTo>
                        <a:cubicBezTo>
                          <a:pt x="674098" y="304742"/>
                          <a:pt x="613195" y="342485"/>
                          <a:pt x="535972" y="363177"/>
                        </a:cubicBezTo>
                        <a:cubicBezTo>
                          <a:pt x="507012" y="370936"/>
                          <a:pt x="478842" y="375472"/>
                          <a:pt x="453046" y="377008"/>
                        </a:cubicBezTo>
                        <a:lnTo>
                          <a:pt x="398315" y="373687"/>
                        </a:lnTo>
                        <a:lnTo>
                          <a:pt x="430795" y="388047"/>
                        </a:lnTo>
                        <a:cubicBezTo>
                          <a:pt x="458843" y="403565"/>
                          <a:pt x="488760" y="426166"/>
                          <a:pt x="517027" y="454432"/>
                        </a:cubicBezTo>
                        <a:cubicBezTo>
                          <a:pt x="573558" y="510964"/>
                          <a:pt x="607430" y="574101"/>
                          <a:pt x="607294" y="615675"/>
                        </a:cubicBezTo>
                        <a:lnTo>
                          <a:pt x="606947" y="617889"/>
                        </a:lnTo>
                        <a:lnTo>
                          <a:pt x="604733" y="618236"/>
                        </a:lnTo>
                        <a:cubicBezTo>
                          <a:pt x="563160" y="618371"/>
                          <a:pt x="500022" y="584500"/>
                          <a:pt x="443490" y="527968"/>
                        </a:cubicBezTo>
                        <a:cubicBezTo>
                          <a:pt x="401091" y="485569"/>
                          <a:pt x="371439" y="439454"/>
                          <a:pt x="359320" y="401508"/>
                        </a:cubicBezTo>
                        <a:lnTo>
                          <a:pt x="357976" y="393843"/>
                        </a:lnTo>
                        <a:lnTo>
                          <a:pt x="346341" y="398662"/>
                        </a:lnTo>
                        <a:lnTo>
                          <a:pt x="337402" y="394960"/>
                        </a:lnTo>
                        <a:lnTo>
                          <a:pt x="336254" y="401508"/>
                        </a:lnTo>
                        <a:cubicBezTo>
                          <a:pt x="324135" y="439454"/>
                          <a:pt x="294483" y="485569"/>
                          <a:pt x="252084" y="527968"/>
                        </a:cubicBezTo>
                        <a:cubicBezTo>
                          <a:pt x="195552" y="584500"/>
                          <a:pt x="132414" y="618371"/>
                          <a:pt x="90841" y="618236"/>
                        </a:cubicBezTo>
                        <a:lnTo>
                          <a:pt x="88627" y="617889"/>
                        </a:lnTo>
                        <a:lnTo>
                          <a:pt x="88280" y="615675"/>
                        </a:lnTo>
                        <a:cubicBezTo>
                          <a:pt x="88144" y="574101"/>
                          <a:pt x="122016" y="510964"/>
                          <a:pt x="178547" y="454432"/>
                        </a:cubicBezTo>
                        <a:cubicBezTo>
                          <a:pt x="206814" y="426166"/>
                          <a:pt x="236731" y="403565"/>
                          <a:pt x="264779" y="388047"/>
                        </a:cubicBezTo>
                        <a:lnTo>
                          <a:pt x="297259" y="373687"/>
                        </a:lnTo>
                        <a:lnTo>
                          <a:pt x="242528" y="377008"/>
                        </a:lnTo>
                        <a:cubicBezTo>
                          <a:pt x="216732" y="375472"/>
                          <a:pt x="188562" y="370936"/>
                          <a:pt x="159602" y="363177"/>
                        </a:cubicBezTo>
                        <a:cubicBezTo>
                          <a:pt x="82379" y="342485"/>
                          <a:pt x="21476" y="304742"/>
                          <a:pt x="807" y="268670"/>
                        </a:cubicBezTo>
                        <a:lnTo>
                          <a:pt x="0" y="266579"/>
                        </a:lnTo>
                        <a:lnTo>
                          <a:pt x="1744" y="265171"/>
                        </a:lnTo>
                        <a:cubicBezTo>
                          <a:pt x="19712" y="254719"/>
                          <a:pt x="46600" y="248935"/>
                          <a:pt x="78648" y="248349"/>
                        </a:cubicBezTo>
                        <a:cubicBezTo>
                          <a:pt x="110697" y="247764"/>
                          <a:pt x="147907" y="252378"/>
                          <a:pt x="186519" y="262724"/>
                        </a:cubicBezTo>
                        <a:cubicBezTo>
                          <a:pt x="225131" y="273070"/>
                          <a:pt x="259663" y="287679"/>
                          <a:pt x="287125" y="304210"/>
                        </a:cubicBezTo>
                        <a:lnTo>
                          <a:pt x="320314" y="328455"/>
                        </a:lnTo>
                        <a:lnTo>
                          <a:pt x="326035" y="326085"/>
                        </a:lnTo>
                        <a:lnTo>
                          <a:pt x="310947" y="287081"/>
                        </a:lnTo>
                        <a:cubicBezTo>
                          <a:pt x="302087" y="256276"/>
                          <a:pt x="296913" y="219140"/>
                          <a:pt x="296913" y="179165"/>
                        </a:cubicBezTo>
                        <a:cubicBezTo>
                          <a:pt x="296913" y="99217"/>
                          <a:pt x="317607" y="30621"/>
                          <a:pt x="347100" y="1320"/>
                        </a:cubicBezTo>
                        <a:close/>
                      </a:path>
                    </a:pathLst>
                  </a:custGeom>
                  <a:solidFill>
                    <a:srgbClr val="FFFFCC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64" name="楕円 263">
                    <a:extLst>
                      <a:ext uri="{FF2B5EF4-FFF2-40B4-BE49-F238E27FC236}">
                        <a16:creationId xmlns:a16="http://schemas.microsoft.com/office/drawing/2014/main" id="{B4EDCB4E-1BBF-4F70-B45C-8AF5ADE372A2}"/>
                      </a:ext>
                    </a:extLst>
                  </p:cNvPr>
                  <p:cNvSpPr/>
                  <p:nvPr/>
                </p:nvSpPr>
                <p:spPr>
                  <a:xfrm>
                    <a:off x="854842" y="2819912"/>
                    <a:ext cx="100040" cy="100040"/>
                  </a:xfrm>
                  <a:prstGeom prst="ellipse">
                    <a:avLst/>
                  </a:prstGeom>
                  <a:solidFill>
                    <a:srgbClr val="FFFF99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251" name="グループ化 250">
                  <a:extLst>
                    <a:ext uri="{FF2B5EF4-FFF2-40B4-BE49-F238E27FC236}">
                      <a16:creationId xmlns:a16="http://schemas.microsoft.com/office/drawing/2014/main" id="{EDDA5CA9-5604-46ED-83C9-0DCBC647E85C}"/>
                    </a:ext>
                  </a:extLst>
                </p:cNvPr>
                <p:cNvGrpSpPr/>
                <p:nvPr/>
              </p:nvGrpSpPr>
              <p:grpSpPr>
                <a:xfrm>
                  <a:off x="2437310" y="2940079"/>
                  <a:ext cx="292410" cy="259898"/>
                  <a:chOff x="558521" y="2507017"/>
                  <a:chExt cx="695574" cy="618236"/>
                </a:xfrm>
              </p:grpSpPr>
              <p:sp>
                <p:nvSpPr>
                  <p:cNvPr id="261" name="フリーフォーム: 図形 260">
                    <a:extLst>
                      <a:ext uri="{FF2B5EF4-FFF2-40B4-BE49-F238E27FC236}">
                        <a16:creationId xmlns:a16="http://schemas.microsoft.com/office/drawing/2014/main" id="{5E057C8E-D1FA-441D-9071-5BCC20CED6CF}"/>
                      </a:ext>
                    </a:extLst>
                  </p:cNvPr>
                  <p:cNvSpPr/>
                  <p:nvPr/>
                </p:nvSpPr>
                <p:spPr>
                  <a:xfrm>
                    <a:off x="558521" y="2507017"/>
                    <a:ext cx="695574" cy="618236"/>
                  </a:xfrm>
                  <a:custGeom>
                    <a:avLst/>
                    <a:gdLst>
                      <a:gd name="connsiteX0" fmla="*/ 348911 w 695574"/>
                      <a:gd name="connsiteY0" fmla="*/ 0 h 618236"/>
                      <a:gd name="connsiteX1" fmla="*/ 350722 w 695574"/>
                      <a:gd name="connsiteY1" fmla="*/ 1320 h 618236"/>
                      <a:gd name="connsiteX2" fmla="*/ 400909 w 695574"/>
                      <a:gd name="connsiteY2" fmla="*/ 179165 h 618236"/>
                      <a:gd name="connsiteX3" fmla="*/ 386875 w 695574"/>
                      <a:gd name="connsiteY3" fmla="*/ 287081 h 618236"/>
                      <a:gd name="connsiteX4" fmla="*/ 371077 w 695574"/>
                      <a:gd name="connsiteY4" fmla="*/ 327920 h 618236"/>
                      <a:gd name="connsiteX5" fmla="*/ 374214 w 695574"/>
                      <a:gd name="connsiteY5" fmla="*/ 329220 h 618236"/>
                      <a:gd name="connsiteX6" fmla="*/ 408449 w 695574"/>
                      <a:gd name="connsiteY6" fmla="*/ 304210 h 618236"/>
                      <a:gd name="connsiteX7" fmla="*/ 509055 w 695574"/>
                      <a:gd name="connsiteY7" fmla="*/ 262724 h 618236"/>
                      <a:gd name="connsiteX8" fmla="*/ 693830 w 695574"/>
                      <a:gd name="connsiteY8" fmla="*/ 265171 h 618236"/>
                      <a:gd name="connsiteX9" fmla="*/ 695574 w 695574"/>
                      <a:gd name="connsiteY9" fmla="*/ 266579 h 618236"/>
                      <a:gd name="connsiteX10" fmla="*/ 694767 w 695574"/>
                      <a:gd name="connsiteY10" fmla="*/ 268670 h 618236"/>
                      <a:gd name="connsiteX11" fmla="*/ 535972 w 695574"/>
                      <a:gd name="connsiteY11" fmla="*/ 363177 h 618236"/>
                      <a:gd name="connsiteX12" fmla="*/ 453046 w 695574"/>
                      <a:gd name="connsiteY12" fmla="*/ 377008 h 618236"/>
                      <a:gd name="connsiteX13" fmla="*/ 398315 w 695574"/>
                      <a:gd name="connsiteY13" fmla="*/ 373687 h 618236"/>
                      <a:gd name="connsiteX14" fmla="*/ 430795 w 695574"/>
                      <a:gd name="connsiteY14" fmla="*/ 388047 h 618236"/>
                      <a:gd name="connsiteX15" fmla="*/ 517027 w 695574"/>
                      <a:gd name="connsiteY15" fmla="*/ 454432 h 618236"/>
                      <a:gd name="connsiteX16" fmla="*/ 607294 w 695574"/>
                      <a:gd name="connsiteY16" fmla="*/ 615675 h 618236"/>
                      <a:gd name="connsiteX17" fmla="*/ 606947 w 695574"/>
                      <a:gd name="connsiteY17" fmla="*/ 617889 h 618236"/>
                      <a:gd name="connsiteX18" fmla="*/ 604733 w 695574"/>
                      <a:gd name="connsiteY18" fmla="*/ 618236 h 618236"/>
                      <a:gd name="connsiteX19" fmla="*/ 443490 w 695574"/>
                      <a:gd name="connsiteY19" fmla="*/ 527968 h 618236"/>
                      <a:gd name="connsiteX20" fmla="*/ 359320 w 695574"/>
                      <a:gd name="connsiteY20" fmla="*/ 401508 h 618236"/>
                      <a:gd name="connsiteX21" fmla="*/ 357976 w 695574"/>
                      <a:gd name="connsiteY21" fmla="*/ 393843 h 618236"/>
                      <a:gd name="connsiteX22" fmla="*/ 346341 w 695574"/>
                      <a:gd name="connsiteY22" fmla="*/ 398662 h 618236"/>
                      <a:gd name="connsiteX23" fmla="*/ 337402 w 695574"/>
                      <a:gd name="connsiteY23" fmla="*/ 394960 h 618236"/>
                      <a:gd name="connsiteX24" fmla="*/ 336254 w 695574"/>
                      <a:gd name="connsiteY24" fmla="*/ 401508 h 618236"/>
                      <a:gd name="connsiteX25" fmla="*/ 252084 w 695574"/>
                      <a:gd name="connsiteY25" fmla="*/ 527968 h 618236"/>
                      <a:gd name="connsiteX26" fmla="*/ 90841 w 695574"/>
                      <a:gd name="connsiteY26" fmla="*/ 618236 h 618236"/>
                      <a:gd name="connsiteX27" fmla="*/ 88627 w 695574"/>
                      <a:gd name="connsiteY27" fmla="*/ 617889 h 618236"/>
                      <a:gd name="connsiteX28" fmla="*/ 88280 w 695574"/>
                      <a:gd name="connsiteY28" fmla="*/ 615675 h 618236"/>
                      <a:gd name="connsiteX29" fmla="*/ 178547 w 695574"/>
                      <a:gd name="connsiteY29" fmla="*/ 454432 h 618236"/>
                      <a:gd name="connsiteX30" fmla="*/ 264779 w 695574"/>
                      <a:gd name="connsiteY30" fmla="*/ 388047 h 618236"/>
                      <a:gd name="connsiteX31" fmla="*/ 297259 w 695574"/>
                      <a:gd name="connsiteY31" fmla="*/ 373687 h 618236"/>
                      <a:gd name="connsiteX32" fmla="*/ 242528 w 695574"/>
                      <a:gd name="connsiteY32" fmla="*/ 377008 h 618236"/>
                      <a:gd name="connsiteX33" fmla="*/ 159602 w 695574"/>
                      <a:gd name="connsiteY33" fmla="*/ 363177 h 618236"/>
                      <a:gd name="connsiteX34" fmla="*/ 807 w 695574"/>
                      <a:gd name="connsiteY34" fmla="*/ 268670 h 618236"/>
                      <a:gd name="connsiteX35" fmla="*/ 0 w 695574"/>
                      <a:gd name="connsiteY35" fmla="*/ 266579 h 618236"/>
                      <a:gd name="connsiteX36" fmla="*/ 1744 w 695574"/>
                      <a:gd name="connsiteY36" fmla="*/ 265171 h 618236"/>
                      <a:gd name="connsiteX37" fmla="*/ 78648 w 695574"/>
                      <a:gd name="connsiteY37" fmla="*/ 248349 h 618236"/>
                      <a:gd name="connsiteX38" fmla="*/ 186519 w 695574"/>
                      <a:gd name="connsiteY38" fmla="*/ 262724 h 618236"/>
                      <a:gd name="connsiteX39" fmla="*/ 287125 w 695574"/>
                      <a:gd name="connsiteY39" fmla="*/ 304210 h 618236"/>
                      <a:gd name="connsiteX40" fmla="*/ 320314 w 695574"/>
                      <a:gd name="connsiteY40" fmla="*/ 328455 h 618236"/>
                      <a:gd name="connsiteX41" fmla="*/ 326035 w 695574"/>
                      <a:gd name="connsiteY41" fmla="*/ 326085 h 618236"/>
                      <a:gd name="connsiteX42" fmla="*/ 310947 w 695574"/>
                      <a:gd name="connsiteY42" fmla="*/ 287081 h 618236"/>
                      <a:gd name="connsiteX43" fmla="*/ 296913 w 695574"/>
                      <a:gd name="connsiteY43" fmla="*/ 179165 h 618236"/>
                      <a:gd name="connsiteX44" fmla="*/ 347100 w 695574"/>
                      <a:gd name="connsiteY44" fmla="*/ 1320 h 61823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</a:cxnLst>
                    <a:rect l="l" t="t" r="r" b="b"/>
                    <a:pathLst>
                      <a:path w="695574" h="618236">
                        <a:moveTo>
                          <a:pt x="348911" y="0"/>
                        </a:moveTo>
                        <a:lnTo>
                          <a:pt x="350722" y="1320"/>
                        </a:lnTo>
                        <a:cubicBezTo>
                          <a:pt x="380215" y="30621"/>
                          <a:pt x="400909" y="99217"/>
                          <a:pt x="400909" y="179165"/>
                        </a:cubicBezTo>
                        <a:cubicBezTo>
                          <a:pt x="400909" y="219140"/>
                          <a:pt x="395735" y="256276"/>
                          <a:pt x="386875" y="287081"/>
                        </a:cubicBezTo>
                        <a:lnTo>
                          <a:pt x="371077" y="327920"/>
                        </a:lnTo>
                        <a:lnTo>
                          <a:pt x="374214" y="329220"/>
                        </a:lnTo>
                        <a:lnTo>
                          <a:pt x="408449" y="304210"/>
                        </a:lnTo>
                        <a:cubicBezTo>
                          <a:pt x="435911" y="287679"/>
                          <a:pt x="470443" y="273070"/>
                          <a:pt x="509055" y="262724"/>
                        </a:cubicBezTo>
                        <a:cubicBezTo>
                          <a:pt x="586279" y="242032"/>
                          <a:pt x="657894" y="244267"/>
                          <a:pt x="693830" y="265171"/>
                        </a:cubicBezTo>
                        <a:lnTo>
                          <a:pt x="695574" y="266579"/>
                        </a:lnTo>
                        <a:lnTo>
                          <a:pt x="694767" y="268670"/>
                        </a:lnTo>
                        <a:cubicBezTo>
                          <a:pt x="674098" y="304742"/>
                          <a:pt x="613195" y="342485"/>
                          <a:pt x="535972" y="363177"/>
                        </a:cubicBezTo>
                        <a:cubicBezTo>
                          <a:pt x="507012" y="370936"/>
                          <a:pt x="478842" y="375472"/>
                          <a:pt x="453046" y="377008"/>
                        </a:cubicBezTo>
                        <a:lnTo>
                          <a:pt x="398315" y="373687"/>
                        </a:lnTo>
                        <a:lnTo>
                          <a:pt x="430795" y="388047"/>
                        </a:lnTo>
                        <a:cubicBezTo>
                          <a:pt x="458843" y="403565"/>
                          <a:pt x="488760" y="426166"/>
                          <a:pt x="517027" y="454432"/>
                        </a:cubicBezTo>
                        <a:cubicBezTo>
                          <a:pt x="573558" y="510964"/>
                          <a:pt x="607430" y="574101"/>
                          <a:pt x="607294" y="615675"/>
                        </a:cubicBezTo>
                        <a:lnTo>
                          <a:pt x="606947" y="617889"/>
                        </a:lnTo>
                        <a:lnTo>
                          <a:pt x="604733" y="618236"/>
                        </a:lnTo>
                        <a:cubicBezTo>
                          <a:pt x="563160" y="618371"/>
                          <a:pt x="500022" y="584500"/>
                          <a:pt x="443490" y="527968"/>
                        </a:cubicBezTo>
                        <a:cubicBezTo>
                          <a:pt x="401091" y="485569"/>
                          <a:pt x="371439" y="439454"/>
                          <a:pt x="359320" y="401508"/>
                        </a:cubicBezTo>
                        <a:lnTo>
                          <a:pt x="357976" y="393843"/>
                        </a:lnTo>
                        <a:lnTo>
                          <a:pt x="346341" y="398662"/>
                        </a:lnTo>
                        <a:lnTo>
                          <a:pt x="337402" y="394960"/>
                        </a:lnTo>
                        <a:lnTo>
                          <a:pt x="336254" y="401508"/>
                        </a:lnTo>
                        <a:cubicBezTo>
                          <a:pt x="324135" y="439454"/>
                          <a:pt x="294483" y="485569"/>
                          <a:pt x="252084" y="527968"/>
                        </a:cubicBezTo>
                        <a:cubicBezTo>
                          <a:pt x="195552" y="584500"/>
                          <a:pt x="132414" y="618371"/>
                          <a:pt x="90841" y="618236"/>
                        </a:cubicBezTo>
                        <a:lnTo>
                          <a:pt x="88627" y="617889"/>
                        </a:lnTo>
                        <a:lnTo>
                          <a:pt x="88280" y="615675"/>
                        </a:lnTo>
                        <a:cubicBezTo>
                          <a:pt x="88144" y="574101"/>
                          <a:pt x="122016" y="510964"/>
                          <a:pt x="178547" y="454432"/>
                        </a:cubicBezTo>
                        <a:cubicBezTo>
                          <a:pt x="206814" y="426166"/>
                          <a:pt x="236731" y="403565"/>
                          <a:pt x="264779" y="388047"/>
                        </a:cubicBezTo>
                        <a:lnTo>
                          <a:pt x="297259" y="373687"/>
                        </a:lnTo>
                        <a:lnTo>
                          <a:pt x="242528" y="377008"/>
                        </a:lnTo>
                        <a:cubicBezTo>
                          <a:pt x="216732" y="375472"/>
                          <a:pt x="188562" y="370936"/>
                          <a:pt x="159602" y="363177"/>
                        </a:cubicBezTo>
                        <a:cubicBezTo>
                          <a:pt x="82379" y="342485"/>
                          <a:pt x="21476" y="304742"/>
                          <a:pt x="807" y="268670"/>
                        </a:cubicBezTo>
                        <a:lnTo>
                          <a:pt x="0" y="266579"/>
                        </a:lnTo>
                        <a:lnTo>
                          <a:pt x="1744" y="265171"/>
                        </a:lnTo>
                        <a:cubicBezTo>
                          <a:pt x="19712" y="254719"/>
                          <a:pt x="46600" y="248935"/>
                          <a:pt x="78648" y="248349"/>
                        </a:cubicBezTo>
                        <a:cubicBezTo>
                          <a:pt x="110697" y="247764"/>
                          <a:pt x="147907" y="252378"/>
                          <a:pt x="186519" y="262724"/>
                        </a:cubicBezTo>
                        <a:cubicBezTo>
                          <a:pt x="225131" y="273070"/>
                          <a:pt x="259663" y="287679"/>
                          <a:pt x="287125" y="304210"/>
                        </a:cubicBezTo>
                        <a:lnTo>
                          <a:pt x="320314" y="328455"/>
                        </a:lnTo>
                        <a:lnTo>
                          <a:pt x="326035" y="326085"/>
                        </a:lnTo>
                        <a:lnTo>
                          <a:pt x="310947" y="287081"/>
                        </a:lnTo>
                        <a:cubicBezTo>
                          <a:pt x="302087" y="256276"/>
                          <a:pt x="296913" y="219140"/>
                          <a:pt x="296913" y="179165"/>
                        </a:cubicBezTo>
                        <a:cubicBezTo>
                          <a:pt x="296913" y="99217"/>
                          <a:pt x="317607" y="30621"/>
                          <a:pt x="347100" y="1320"/>
                        </a:cubicBezTo>
                        <a:close/>
                      </a:path>
                    </a:pathLst>
                  </a:custGeom>
                  <a:solidFill>
                    <a:srgbClr val="FFFFCC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62" name="楕円 261">
                    <a:extLst>
                      <a:ext uri="{FF2B5EF4-FFF2-40B4-BE49-F238E27FC236}">
                        <a16:creationId xmlns:a16="http://schemas.microsoft.com/office/drawing/2014/main" id="{F80E4C65-DB0B-4FA9-8FE8-8EA179D1CDA6}"/>
                      </a:ext>
                    </a:extLst>
                  </p:cNvPr>
                  <p:cNvSpPr/>
                  <p:nvPr/>
                </p:nvSpPr>
                <p:spPr>
                  <a:xfrm>
                    <a:off x="854842" y="2819912"/>
                    <a:ext cx="100040" cy="100040"/>
                  </a:xfrm>
                  <a:prstGeom prst="ellipse">
                    <a:avLst/>
                  </a:prstGeom>
                  <a:solidFill>
                    <a:srgbClr val="FFFF99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252" name="グループ化 251">
                  <a:extLst>
                    <a:ext uri="{FF2B5EF4-FFF2-40B4-BE49-F238E27FC236}">
                      <a16:creationId xmlns:a16="http://schemas.microsoft.com/office/drawing/2014/main" id="{43BF64F7-8661-4C8C-A237-89E8DD3974E7}"/>
                    </a:ext>
                  </a:extLst>
                </p:cNvPr>
                <p:cNvGrpSpPr/>
                <p:nvPr/>
              </p:nvGrpSpPr>
              <p:grpSpPr>
                <a:xfrm>
                  <a:off x="2765681" y="2946626"/>
                  <a:ext cx="292410" cy="259898"/>
                  <a:chOff x="558521" y="2507017"/>
                  <a:chExt cx="695574" cy="618236"/>
                </a:xfrm>
              </p:grpSpPr>
              <p:sp>
                <p:nvSpPr>
                  <p:cNvPr id="259" name="フリーフォーム: 図形 258">
                    <a:extLst>
                      <a:ext uri="{FF2B5EF4-FFF2-40B4-BE49-F238E27FC236}">
                        <a16:creationId xmlns:a16="http://schemas.microsoft.com/office/drawing/2014/main" id="{196D6779-AC1D-4571-A23A-4F57A24092A7}"/>
                      </a:ext>
                    </a:extLst>
                  </p:cNvPr>
                  <p:cNvSpPr/>
                  <p:nvPr/>
                </p:nvSpPr>
                <p:spPr>
                  <a:xfrm>
                    <a:off x="558521" y="2507017"/>
                    <a:ext cx="695574" cy="618236"/>
                  </a:xfrm>
                  <a:custGeom>
                    <a:avLst/>
                    <a:gdLst>
                      <a:gd name="connsiteX0" fmla="*/ 348911 w 695574"/>
                      <a:gd name="connsiteY0" fmla="*/ 0 h 618236"/>
                      <a:gd name="connsiteX1" fmla="*/ 350722 w 695574"/>
                      <a:gd name="connsiteY1" fmla="*/ 1320 h 618236"/>
                      <a:gd name="connsiteX2" fmla="*/ 400909 w 695574"/>
                      <a:gd name="connsiteY2" fmla="*/ 179165 h 618236"/>
                      <a:gd name="connsiteX3" fmla="*/ 386875 w 695574"/>
                      <a:gd name="connsiteY3" fmla="*/ 287081 h 618236"/>
                      <a:gd name="connsiteX4" fmla="*/ 371077 w 695574"/>
                      <a:gd name="connsiteY4" fmla="*/ 327920 h 618236"/>
                      <a:gd name="connsiteX5" fmla="*/ 374214 w 695574"/>
                      <a:gd name="connsiteY5" fmla="*/ 329220 h 618236"/>
                      <a:gd name="connsiteX6" fmla="*/ 408449 w 695574"/>
                      <a:gd name="connsiteY6" fmla="*/ 304210 h 618236"/>
                      <a:gd name="connsiteX7" fmla="*/ 509055 w 695574"/>
                      <a:gd name="connsiteY7" fmla="*/ 262724 h 618236"/>
                      <a:gd name="connsiteX8" fmla="*/ 693830 w 695574"/>
                      <a:gd name="connsiteY8" fmla="*/ 265171 h 618236"/>
                      <a:gd name="connsiteX9" fmla="*/ 695574 w 695574"/>
                      <a:gd name="connsiteY9" fmla="*/ 266579 h 618236"/>
                      <a:gd name="connsiteX10" fmla="*/ 694767 w 695574"/>
                      <a:gd name="connsiteY10" fmla="*/ 268670 h 618236"/>
                      <a:gd name="connsiteX11" fmla="*/ 535972 w 695574"/>
                      <a:gd name="connsiteY11" fmla="*/ 363177 h 618236"/>
                      <a:gd name="connsiteX12" fmla="*/ 453046 w 695574"/>
                      <a:gd name="connsiteY12" fmla="*/ 377008 h 618236"/>
                      <a:gd name="connsiteX13" fmla="*/ 398315 w 695574"/>
                      <a:gd name="connsiteY13" fmla="*/ 373687 h 618236"/>
                      <a:gd name="connsiteX14" fmla="*/ 430795 w 695574"/>
                      <a:gd name="connsiteY14" fmla="*/ 388047 h 618236"/>
                      <a:gd name="connsiteX15" fmla="*/ 517027 w 695574"/>
                      <a:gd name="connsiteY15" fmla="*/ 454432 h 618236"/>
                      <a:gd name="connsiteX16" fmla="*/ 607294 w 695574"/>
                      <a:gd name="connsiteY16" fmla="*/ 615675 h 618236"/>
                      <a:gd name="connsiteX17" fmla="*/ 606947 w 695574"/>
                      <a:gd name="connsiteY17" fmla="*/ 617889 h 618236"/>
                      <a:gd name="connsiteX18" fmla="*/ 604733 w 695574"/>
                      <a:gd name="connsiteY18" fmla="*/ 618236 h 618236"/>
                      <a:gd name="connsiteX19" fmla="*/ 443490 w 695574"/>
                      <a:gd name="connsiteY19" fmla="*/ 527968 h 618236"/>
                      <a:gd name="connsiteX20" fmla="*/ 359320 w 695574"/>
                      <a:gd name="connsiteY20" fmla="*/ 401508 h 618236"/>
                      <a:gd name="connsiteX21" fmla="*/ 357976 w 695574"/>
                      <a:gd name="connsiteY21" fmla="*/ 393843 h 618236"/>
                      <a:gd name="connsiteX22" fmla="*/ 346341 w 695574"/>
                      <a:gd name="connsiteY22" fmla="*/ 398662 h 618236"/>
                      <a:gd name="connsiteX23" fmla="*/ 337402 w 695574"/>
                      <a:gd name="connsiteY23" fmla="*/ 394960 h 618236"/>
                      <a:gd name="connsiteX24" fmla="*/ 336254 w 695574"/>
                      <a:gd name="connsiteY24" fmla="*/ 401508 h 618236"/>
                      <a:gd name="connsiteX25" fmla="*/ 252084 w 695574"/>
                      <a:gd name="connsiteY25" fmla="*/ 527968 h 618236"/>
                      <a:gd name="connsiteX26" fmla="*/ 90841 w 695574"/>
                      <a:gd name="connsiteY26" fmla="*/ 618236 h 618236"/>
                      <a:gd name="connsiteX27" fmla="*/ 88627 w 695574"/>
                      <a:gd name="connsiteY27" fmla="*/ 617889 h 618236"/>
                      <a:gd name="connsiteX28" fmla="*/ 88280 w 695574"/>
                      <a:gd name="connsiteY28" fmla="*/ 615675 h 618236"/>
                      <a:gd name="connsiteX29" fmla="*/ 178547 w 695574"/>
                      <a:gd name="connsiteY29" fmla="*/ 454432 h 618236"/>
                      <a:gd name="connsiteX30" fmla="*/ 264779 w 695574"/>
                      <a:gd name="connsiteY30" fmla="*/ 388047 h 618236"/>
                      <a:gd name="connsiteX31" fmla="*/ 297259 w 695574"/>
                      <a:gd name="connsiteY31" fmla="*/ 373687 h 618236"/>
                      <a:gd name="connsiteX32" fmla="*/ 242528 w 695574"/>
                      <a:gd name="connsiteY32" fmla="*/ 377008 h 618236"/>
                      <a:gd name="connsiteX33" fmla="*/ 159602 w 695574"/>
                      <a:gd name="connsiteY33" fmla="*/ 363177 h 618236"/>
                      <a:gd name="connsiteX34" fmla="*/ 807 w 695574"/>
                      <a:gd name="connsiteY34" fmla="*/ 268670 h 618236"/>
                      <a:gd name="connsiteX35" fmla="*/ 0 w 695574"/>
                      <a:gd name="connsiteY35" fmla="*/ 266579 h 618236"/>
                      <a:gd name="connsiteX36" fmla="*/ 1744 w 695574"/>
                      <a:gd name="connsiteY36" fmla="*/ 265171 h 618236"/>
                      <a:gd name="connsiteX37" fmla="*/ 78648 w 695574"/>
                      <a:gd name="connsiteY37" fmla="*/ 248349 h 618236"/>
                      <a:gd name="connsiteX38" fmla="*/ 186519 w 695574"/>
                      <a:gd name="connsiteY38" fmla="*/ 262724 h 618236"/>
                      <a:gd name="connsiteX39" fmla="*/ 287125 w 695574"/>
                      <a:gd name="connsiteY39" fmla="*/ 304210 h 618236"/>
                      <a:gd name="connsiteX40" fmla="*/ 320314 w 695574"/>
                      <a:gd name="connsiteY40" fmla="*/ 328455 h 618236"/>
                      <a:gd name="connsiteX41" fmla="*/ 326035 w 695574"/>
                      <a:gd name="connsiteY41" fmla="*/ 326085 h 618236"/>
                      <a:gd name="connsiteX42" fmla="*/ 310947 w 695574"/>
                      <a:gd name="connsiteY42" fmla="*/ 287081 h 618236"/>
                      <a:gd name="connsiteX43" fmla="*/ 296913 w 695574"/>
                      <a:gd name="connsiteY43" fmla="*/ 179165 h 618236"/>
                      <a:gd name="connsiteX44" fmla="*/ 347100 w 695574"/>
                      <a:gd name="connsiteY44" fmla="*/ 1320 h 61823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</a:cxnLst>
                    <a:rect l="l" t="t" r="r" b="b"/>
                    <a:pathLst>
                      <a:path w="695574" h="618236">
                        <a:moveTo>
                          <a:pt x="348911" y="0"/>
                        </a:moveTo>
                        <a:lnTo>
                          <a:pt x="350722" y="1320"/>
                        </a:lnTo>
                        <a:cubicBezTo>
                          <a:pt x="380215" y="30621"/>
                          <a:pt x="400909" y="99217"/>
                          <a:pt x="400909" y="179165"/>
                        </a:cubicBezTo>
                        <a:cubicBezTo>
                          <a:pt x="400909" y="219140"/>
                          <a:pt x="395735" y="256276"/>
                          <a:pt x="386875" y="287081"/>
                        </a:cubicBezTo>
                        <a:lnTo>
                          <a:pt x="371077" y="327920"/>
                        </a:lnTo>
                        <a:lnTo>
                          <a:pt x="374214" y="329220"/>
                        </a:lnTo>
                        <a:lnTo>
                          <a:pt x="408449" y="304210"/>
                        </a:lnTo>
                        <a:cubicBezTo>
                          <a:pt x="435911" y="287679"/>
                          <a:pt x="470443" y="273070"/>
                          <a:pt x="509055" y="262724"/>
                        </a:cubicBezTo>
                        <a:cubicBezTo>
                          <a:pt x="586279" y="242032"/>
                          <a:pt x="657894" y="244267"/>
                          <a:pt x="693830" y="265171"/>
                        </a:cubicBezTo>
                        <a:lnTo>
                          <a:pt x="695574" y="266579"/>
                        </a:lnTo>
                        <a:lnTo>
                          <a:pt x="694767" y="268670"/>
                        </a:lnTo>
                        <a:cubicBezTo>
                          <a:pt x="674098" y="304742"/>
                          <a:pt x="613195" y="342485"/>
                          <a:pt x="535972" y="363177"/>
                        </a:cubicBezTo>
                        <a:cubicBezTo>
                          <a:pt x="507012" y="370936"/>
                          <a:pt x="478842" y="375472"/>
                          <a:pt x="453046" y="377008"/>
                        </a:cubicBezTo>
                        <a:lnTo>
                          <a:pt x="398315" y="373687"/>
                        </a:lnTo>
                        <a:lnTo>
                          <a:pt x="430795" y="388047"/>
                        </a:lnTo>
                        <a:cubicBezTo>
                          <a:pt x="458843" y="403565"/>
                          <a:pt x="488760" y="426166"/>
                          <a:pt x="517027" y="454432"/>
                        </a:cubicBezTo>
                        <a:cubicBezTo>
                          <a:pt x="573558" y="510964"/>
                          <a:pt x="607430" y="574101"/>
                          <a:pt x="607294" y="615675"/>
                        </a:cubicBezTo>
                        <a:lnTo>
                          <a:pt x="606947" y="617889"/>
                        </a:lnTo>
                        <a:lnTo>
                          <a:pt x="604733" y="618236"/>
                        </a:lnTo>
                        <a:cubicBezTo>
                          <a:pt x="563160" y="618371"/>
                          <a:pt x="500022" y="584500"/>
                          <a:pt x="443490" y="527968"/>
                        </a:cubicBezTo>
                        <a:cubicBezTo>
                          <a:pt x="401091" y="485569"/>
                          <a:pt x="371439" y="439454"/>
                          <a:pt x="359320" y="401508"/>
                        </a:cubicBezTo>
                        <a:lnTo>
                          <a:pt x="357976" y="393843"/>
                        </a:lnTo>
                        <a:lnTo>
                          <a:pt x="346341" y="398662"/>
                        </a:lnTo>
                        <a:lnTo>
                          <a:pt x="337402" y="394960"/>
                        </a:lnTo>
                        <a:lnTo>
                          <a:pt x="336254" y="401508"/>
                        </a:lnTo>
                        <a:cubicBezTo>
                          <a:pt x="324135" y="439454"/>
                          <a:pt x="294483" y="485569"/>
                          <a:pt x="252084" y="527968"/>
                        </a:cubicBezTo>
                        <a:cubicBezTo>
                          <a:pt x="195552" y="584500"/>
                          <a:pt x="132414" y="618371"/>
                          <a:pt x="90841" y="618236"/>
                        </a:cubicBezTo>
                        <a:lnTo>
                          <a:pt x="88627" y="617889"/>
                        </a:lnTo>
                        <a:lnTo>
                          <a:pt x="88280" y="615675"/>
                        </a:lnTo>
                        <a:cubicBezTo>
                          <a:pt x="88144" y="574101"/>
                          <a:pt x="122016" y="510964"/>
                          <a:pt x="178547" y="454432"/>
                        </a:cubicBezTo>
                        <a:cubicBezTo>
                          <a:pt x="206814" y="426166"/>
                          <a:pt x="236731" y="403565"/>
                          <a:pt x="264779" y="388047"/>
                        </a:cubicBezTo>
                        <a:lnTo>
                          <a:pt x="297259" y="373687"/>
                        </a:lnTo>
                        <a:lnTo>
                          <a:pt x="242528" y="377008"/>
                        </a:lnTo>
                        <a:cubicBezTo>
                          <a:pt x="216732" y="375472"/>
                          <a:pt x="188562" y="370936"/>
                          <a:pt x="159602" y="363177"/>
                        </a:cubicBezTo>
                        <a:cubicBezTo>
                          <a:pt x="82379" y="342485"/>
                          <a:pt x="21476" y="304742"/>
                          <a:pt x="807" y="268670"/>
                        </a:cubicBezTo>
                        <a:lnTo>
                          <a:pt x="0" y="266579"/>
                        </a:lnTo>
                        <a:lnTo>
                          <a:pt x="1744" y="265171"/>
                        </a:lnTo>
                        <a:cubicBezTo>
                          <a:pt x="19712" y="254719"/>
                          <a:pt x="46600" y="248935"/>
                          <a:pt x="78648" y="248349"/>
                        </a:cubicBezTo>
                        <a:cubicBezTo>
                          <a:pt x="110697" y="247764"/>
                          <a:pt x="147907" y="252378"/>
                          <a:pt x="186519" y="262724"/>
                        </a:cubicBezTo>
                        <a:cubicBezTo>
                          <a:pt x="225131" y="273070"/>
                          <a:pt x="259663" y="287679"/>
                          <a:pt x="287125" y="304210"/>
                        </a:cubicBezTo>
                        <a:lnTo>
                          <a:pt x="320314" y="328455"/>
                        </a:lnTo>
                        <a:lnTo>
                          <a:pt x="326035" y="326085"/>
                        </a:lnTo>
                        <a:lnTo>
                          <a:pt x="310947" y="287081"/>
                        </a:lnTo>
                        <a:cubicBezTo>
                          <a:pt x="302087" y="256276"/>
                          <a:pt x="296913" y="219140"/>
                          <a:pt x="296913" y="179165"/>
                        </a:cubicBezTo>
                        <a:cubicBezTo>
                          <a:pt x="296913" y="99217"/>
                          <a:pt x="317607" y="30621"/>
                          <a:pt x="347100" y="1320"/>
                        </a:cubicBezTo>
                        <a:close/>
                      </a:path>
                    </a:pathLst>
                  </a:custGeom>
                  <a:solidFill>
                    <a:srgbClr val="FFFFCC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60" name="楕円 259">
                    <a:extLst>
                      <a:ext uri="{FF2B5EF4-FFF2-40B4-BE49-F238E27FC236}">
                        <a16:creationId xmlns:a16="http://schemas.microsoft.com/office/drawing/2014/main" id="{1060B4C7-9E04-4AE6-88EA-BF05E387E51C}"/>
                      </a:ext>
                    </a:extLst>
                  </p:cNvPr>
                  <p:cNvSpPr/>
                  <p:nvPr/>
                </p:nvSpPr>
                <p:spPr>
                  <a:xfrm>
                    <a:off x="854842" y="2819912"/>
                    <a:ext cx="100040" cy="100040"/>
                  </a:xfrm>
                  <a:prstGeom prst="ellipse">
                    <a:avLst/>
                  </a:prstGeom>
                  <a:solidFill>
                    <a:srgbClr val="FFFF99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253" name="グループ化 252">
                  <a:extLst>
                    <a:ext uri="{FF2B5EF4-FFF2-40B4-BE49-F238E27FC236}">
                      <a16:creationId xmlns:a16="http://schemas.microsoft.com/office/drawing/2014/main" id="{66732B38-4260-43E8-86EE-AE5B9BF461E6}"/>
                    </a:ext>
                  </a:extLst>
                </p:cNvPr>
                <p:cNvGrpSpPr/>
                <p:nvPr/>
              </p:nvGrpSpPr>
              <p:grpSpPr>
                <a:xfrm>
                  <a:off x="2870163" y="2649528"/>
                  <a:ext cx="292410" cy="259898"/>
                  <a:chOff x="558521" y="2507017"/>
                  <a:chExt cx="695574" cy="618236"/>
                </a:xfrm>
              </p:grpSpPr>
              <p:sp>
                <p:nvSpPr>
                  <p:cNvPr id="257" name="フリーフォーム: 図形 256">
                    <a:extLst>
                      <a:ext uri="{FF2B5EF4-FFF2-40B4-BE49-F238E27FC236}">
                        <a16:creationId xmlns:a16="http://schemas.microsoft.com/office/drawing/2014/main" id="{D9AB8EA6-41FF-43DF-B9E6-50B8D46CE5D4}"/>
                      </a:ext>
                    </a:extLst>
                  </p:cNvPr>
                  <p:cNvSpPr/>
                  <p:nvPr/>
                </p:nvSpPr>
                <p:spPr>
                  <a:xfrm>
                    <a:off x="558521" y="2507017"/>
                    <a:ext cx="695574" cy="618236"/>
                  </a:xfrm>
                  <a:custGeom>
                    <a:avLst/>
                    <a:gdLst>
                      <a:gd name="connsiteX0" fmla="*/ 348911 w 695574"/>
                      <a:gd name="connsiteY0" fmla="*/ 0 h 618236"/>
                      <a:gd name="connsiteX1" fmla="*/ 350722 w 695574"/>
                      <a:gd name="connsiteY1" fmla="*/ 1320 h 618236"/>
                      <a:gd name="connsiteX2" fmla="*/ 400909 w 695574"/>
                      <a:gd name="connsiteY2" fmla="*/ 179165 h 618236"/>
                      <a:gd name="connsiteX3" fmla="*/ 386875 w 695574"/>
                      <a:gd name="connsiteY3" fmla="*/ 287081 h 618236"/>
                      <a:gd name="connsiteX4" fmla="*/ 371077 w 695574"/>
                      <a:gd name="connsiteY4" fmla="*/ 327920 h 618236"/>
                      <a:gd name="connsiteX5" fmla="*/ 374214 w 695574"/>
                      <a:gd name="connsiteY5" fmla="*/ 329220 h 618236"/>
                      <a:gd name="connsiteX6" fmla="*/ 408449 w 695574"/>
                      <a:gd name="connsiteY6" fmla="*/ 304210 h 618236"/>
                      <a:gd name="connsiteX7" fmla="*/ 509055 w 695574"/>
                      <a:gd name="connsiteY7" fmla="*/ 262724 h 618236"/>
                      <a:gd name="connsiteX8" fmla="*/ 693830 w 695574"/>
                      <a:gd name="connsiteY8" fmla="*/ 265171 h 618236"/>
                      <a:gd name="connsiteX9" fmla="*/ 695574 w 695574"/>
                      <a:gd name="connsiteY9" fmla="*/ 266579 h 618236"/>
                      <a:gd name="connsiteX10" fmla="*/ 694767 w 695574"/>
                      <a:gd name="connsiteY10" fmla="*/ 268670 h 618236"/>
                      <a:gd name="connsiteX11" fmla="*/ 535972 w 695574"/>
                      <a:gd name="connsiteY11" fmla="*/ 363177 h 618236"/>
                      <a:gd name="connsiteX12" fmla="*/ 453046 w 695574"/>
                      <a:gd name="connsiteY12" fmla="*/ 377008 h 618236"/>
                      <a:gd name="connsiteX13" fmla="*/ 398315 w 695574"/>
                      <a:gd name="connsiteY13" fmla="*/ 373687 h 618236"/>
                      <a:gd name="connsiteX14" fmla="*/ 430795 w 695574"/>
                      <a:gd name="connsiteY14" fmla="*/ 388047 h 618236"/>
                      <a:gd name="connsiteX15" fmla="*/ 517027 w 695574"/>
                      <a:gd name="connsiteY15" fmla="*/ 454432 h 618236"/>
                      <a:gd name="connsiteX16" fmla="*/ 607294 w 695574"/>
                      <a:gd name="connsiteY16" fmla="*/ 615675 h 618236"/>
                      <a:gd name="connsiteX17" fmla="*/ 606947 w 695574"/>
                      <a:gd name="connsiteY17" fmla="*/ 617889 h 618236"/>
                      <a:gd name="connsiteX18" fmla="*/ 604733 w 695574"/>
                      <a:gd name="connsiteY18" fmla="*/ 618236 h 618236"/>
                      <a:gd name="connsiteX19" fmla="*/ 443490 w 695574"/>
                      <a:gd name="connsiteY19" fmla="*/ 527968 h 618236"/>
                      <a:gd name="connsiteX20" fmla="*/ 359320 w 695574"/>
                      <a:gd name="connsiteY20" fmla="*/ 401508 h 618236"/>
                      <a:gd name="connsiteX21" fmla="*/ 357976 w 695574"/>
                      <a:gd name="connsiteY21" fmla="*/ 393843 h 618236"/>
                      <a:gd name="connsiteX22" fmla="*/ 346341 w 695574"/>
                      <a:gd name="connsiteY22" fmla="*/ 398662 h 618236"/>
                      <a:gd name="connsiteX23" fmla="*/ 337402 w 695574"/>
                      <a:gd name="connsiteY23" fmla="*/ 394960 h 618236"/>
                      <a:gd name="connsiteX24" fmla="*/ 336254 w 695574"/>
                      <a:gd name="connsiteY24" fmla="*/ 401508 h 618236"/>
                      <a:gd name="connsiteX25" fmla="*/ 252084 w 695574"/>
                      <a:gd name="connsiteY25" fmla="*/ 527968 h 618236"/>
                      <a:gd name="connsiteX26" fmla="*/ 90841 w 695574"/>
                      <a:gd name="connsiteY26" fmla="*/ 618236 h 618236"/>
                      <a:gd name="connsiteX27" fmla="*/ 88627 w 695574"/>
                      <a:gd name="connsiteY27" fmla="*/ 617889 h 618236"/>
                      <a:gd name="connsiteX28" fmla="*/ 88280 w 695574"/>
                      <a:gd name="connsiteY28" fmla="*/ 615675 h 618236"/>
                      <a:gd name="connsiteX29" fmla="*/ 178547 w 695574"/>
                      <a:gd name="connsiteY29" fmla="*/ 454432 h 618236"/>
                      <a:gd name="connsiteX30" fmla="*/ 264779 w 695574"/>
                      <a:gd name="connsiteY30" fmla="*/ 388047 h 618236"/>
                      <a:gd name="connsiteX31" fmla="*/ 297259 w 695574"/>
                      <a:gd name="connsiteY31" fmla="*/ 373687 h 618236"/>
                      <a:gd name="connsiteX32" fmla="*/ 242528 w 695574"/>
                      <a:gd name="connsiteY32" fmla="*/ 377008 h 618236"/>
                      <a:gd name="connsiteX33" fmla="*/ 159602 w 695574"/>
                      <a:gd name="connsiteY33" fmla="*/ 363177 h 618236"/>
                      <a:gd name="connsiteX34" fmla="*/ 807 w 695574"/>
                      <a:gd name="connsiteY34" fmla="*/ 268670 h 618236"/>
                      <a:gd name="connsiteX35" fmla="*/ 0 w 695574"/>
                      <a:gd name="connsiteY35" fmla="*/ 266579 h 618236"/>
                      <a:gd name="connsiteX36" fmla="*/ 1744 w 695574"/>
                      <a:gd name="connsiteY36" fmla="*/ 265171 h 618236"/>
                      <a:gd name="connsiteX37" fmla="*/ 78648 w 695574"/>
                      <a:gd name="connsiteY37" fmla="*/ 248349 h 618236"/>
                      <a:gd name="connsiteX38" fmla="*/ 186519 w 695574"/>
                      <a:gd name="connsiteY38" fmla="*/ 262724 h 618236"/>
                      <a:gd name="connsiteX39" fmla="*/ 287125 w 695574"/>
                      <a:gd name="connsiteY39" fmla="*/ 304210 h 618236"/>
                      <a:gd name="connsiteX40" fmla="*/ 320314 w 695574"/>
                      <a:gd name="connsiteY40" fmla="*/ 328455 h 618236"/>
                      <a:gd name="connsiteX41" fmla="*/ 326035 w 695574"/>
                      <a:gd name="connsiteY41" fmla="*/ 326085 h 618236"/>
                      <a:gd name="connsiteX42" fmla="*/ 310947 w 695574"/>
                      <a:gd name="connsiteY42" fmla="*/ 287081 h 618236"/>
                      <a:gd name="connsiteX43" fmla="*/ 296913 w 695574"/>
                      <a:gd name="connsiteY43" fmla="*/ 179165 h 618236"/>
                      <a:gd name="connsiteX44" fmla="*/ 347100 w 695574"/>
                      <a:gd name="connsiteY44" fmla="*/ 1320 h 61823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</a:cxnLst>
                    <a:rect l="l" t="t" r="r" b="b"/>
                    <a:pathLst>
                      <a:path w="695574" h="618236">
                        <a:moveTo>
                          <a:pt x="348911" y="0"/>
                        </a:moveTo>
                        <a:lnTo>
                          <a:pt x="350722" y="1320"/>
                        </a:lnTo>
                        <a:cubicBezTo>
                          <a:pt x="380215" y="30621"/>
                          <a:pt x="400909" y="99217"/>
                          <a:pt x="400909" y="179165"/>
                        </a:cubicBezTo>
                        <a:cubicBezTo>
                          <a:pt x="400909" y="219140"/>
                          <a:pt x="395735" y="256276"/>
                          <a:pt x="386875" y="287081"/>
                        </a:cubicBezTo>
                        <a:lnTo>
                          <a:pt x="371077" y="327920"/>
                        </a:lnTo>
                        <a:lnTo>
                          <a:pt x="374214" y="329220"/>
                        </a:lnTo>
                        <a:lnTo>
                          <a:pt x="408449" y="304210"/>
                        </a:lnTo>
                        <a:cubicBezTo>
                          <a:pt x="435911" y="287679"/>
                          <a:pt x="470443" y="273070"/>
                          <a:pt x="509055" y="262724"/>
                        </a:cubicBezTo>
                        <a:cubicBezTo>
                          <a:pt x="586279" y="242032"/>
                          <a:pt x="657894" y="244267"/>
                          <a:pt x="693830" y="265171"/>
                        </a:cubicBezTo>
                        <a:lnTo>
                          <a:pt x="695574" y="266579"/>
                        </a:lnTo>
                        <a:lnTo>
                          <a:pt x="694767" y="268670"/>
                        </a:lnTo>
                        <a:cubicBezTo>
                          <a:pt x="674098" y="304742"/>
                          <a:pt x="613195" y="342485"/>
                          <a:pt x="535972" y="363177"/>
                        </a:cubicBezTo>
                        <a:cubicBezTo>
                          <a:pt x="507012" y="370936"/>
                          <a:pt x="478842" y="375472"/>
                          <a:pt x="453046" y="377008"/>
                        </a:cubicBezTo>
                        <a:lnTo>
                          <a:pt x="398315" y="373687"/>
                        </a:lnTo>
                        <a:lnTo>
                          <a:pt x="430795" y="388047"/>
                        </a:lnTo>
                        <a:cubicBezTo>
                          <a:pt x="458843" y="403565"/>
                          <a:pt x="488760" y="426166"/>
                          <a:pt x="517027" y="454432"/>
                        </a:cubicBezTo>
                        <a:cubicBezTo>
                          <a:pt x="573558" y="510964"/>
                          <a:pt x="607430" y="574101"/>
                          <a:pt x="607294" y="615675"/>
                        </a:cubicBezTo>
                        <a:lnTo>
                          <a:pt x="606947" y="617889"/>
                        </a:lnTo>
                        <a:lnTo>
                          <a:pt x="604733" y="618236"/>
                        </a:lnTo>
                        <a:cubicBezTo>
                          <a:pt x="563160" y="618371"/>
                          <a:pt x="500022" y="584500"/>
                          <a:pt x="443490" y="527968"/>
                        </a:cubicBezTo>
                        <a:cubicBezTo>
                          <a:pt x="401091" y="485569"/>
                          <a:pt x="371439" y="439454"/>
                          <a:pt x="359320" y="401508"/>
                        </a:cubicBezTo>
                        <a:lnTo>
                          <a:pt x="357976" y="393843"/>
                        </a:lnTo>
                        <a:lnTo>
                          <a:pt x="346341" y="398662"/>
                        </a:lnTo>
                        <a:lnTo>
                          <a:pt x="337402" y="394960"/>
                        </a:lnTo>
                        <a:lnTo>
                          <a:pt x="336254" y="401508"/>
                        </a:lnTo>
                        <a:cubicBezTo>
                          <a:pt x="324135" y="439454"/>
                          <a:pt x="294483" y="485569"/>
                          <a:pt x="252084" y="527968"/>
                        </a:cubicBezTo>
                        <a:cubicBezTo>
                          <a:pt x="195552" y="584500"/>
                          <a:pt x="132414" y="618371"/>
                          <a:pt x="90841" y="618236"/>
                        </a:cubicBezTo>
                        <a:lnTo>
                          <a:pt x="88627" y="617889"/>
                        </a:lnTo>
                        <a:lnTo>
                          <a:pt x="88280" y="615675"/>
                        </a:lnTo>
                        <a:cubicBezTo>
                          <a:pt x="88144" y="574101"/>
                          <a:pt x="122016" y="510964"/>
                          <a:pt x="178547" y="454432"/>
                        </a:cubicBezTo>
                        <a:cubicBezTo>
                          <a:pt x="206814" y="426166"/>
                          <a:pt x="236731" y="403565"/>
                          <a:pt x="264779" y="388047"/>
                        </a:cubicBezTo>
                        <a:lnTo>
                          <a:pt x="297259" y="373687"/>
                        </a:lnTo>
                        <a:lnTo>
                          <a:pt x="242528" y="377008"/>
                        </a:lnTo>
                        <a:cubicBezTo>
                          <a:pt x="216732" y="375472"/>
                          <a:pt x="188562" y="370936"/>
                          <a:pt x="159602" y="363177"/>
                        </a:cubicBezTo>
                        <a:cubicBezTo>
                          <a:pt x="82379" y="342485"/>
                          <a:pt x="21476" y="304742"/>
                          <a:pt x="807" y="268670"/>
                        </a:cubicBezTo>
                        <a:lnTo>
                          <a:pt x="0" y="266579"/>
                        </a:lnTo>
                        <a:lnTo>
                          <a:pt x="1744" y="265171"/>
                        </a:lnTo>
                        <a:cubicBezTo>
                          <a:pt x="19712" y="254719"/>
                          <a:pt x="46600" y="248935"/>
                          <a:pt x="78648" y="248349"/>
                        </a:cubicBezTo>
                        <a:cubicBezTo>
                          <a:pt x="110697" y="247764"/>
                          <a:pt x="147907" y="252378"/>
                          <a:pt x="186519" y="262724"/>
                        </a:cubicBezTo>
                        <a:cubicBezTo>
                          <a:pt x="225131" y="273070"/>
                          <a:pt x="259663" y="287679"/>
                          <a:pt x="287125" y="304210"/>
                        </a:cubicBezTo>
                        <a:lnTo>
                          <a:pt x="320314" y="328455"/>
                        </a:lnTo>
                        <a:lnTo>
                          <a:pt x="326035" y="326085"/>
                        </a:lnTo>
                        <a:lnTo>
                          <a:pt x="310947" y="287081"/>
                        </a:lnTo>
                        <a:cubicBezTo>
                          <a:pt x="302087" y="256276"/>
                          <a:pt x="296913" y="219140"/>
                          <a:pt x="296913" y="179165"/>
                        </a:cubicBezTo>
                        <a:cubicBezTo>
                          <a:pt x="296913" y="99217"/>
                          <a:pt x="317607" y="30621"/>
                          <a:pt x="347100" y="1320"/>
                        </a:cubicBezTo>
                        <a:close/>
                      </a:path>
                    </a:pathLst>
                  </a:custGeom>
                  <a:solidFill>
                    <a:srgbClr val="FFFFCC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58" name="楕円 257">
                    <a:extLst>
                      <a:ext uri="{FF2B5EF4-FFF2-40B4-BE49-F238E27FC236}">
                        <a16:creationId xmlns:a16="http://schemas.microsoft.com/office/drawing/2014/main" id="{7957D5B2-E5DA-4743-81CF-A84AFBE69052}"/>
                      </a:ext>
                    </a:extLst>
                  </p:cNvPr>
                  <p:cNvSpPr/>
                  <p:nvPr/>
                </p:nvSpPr>
                <p:spPr>
                  <a:xfrm>
                    <a:off x="854842" y="2819912"/>
                    <a:ext cx="100040" cy="100040"/>
                  </a:xfrm>
                  <a:prstGeom prst="ellipse">
                    <a:avLst/>
                  </a:prstGeom>
                  <a:solidFill>
                    <a:srgbClr val="FFFF99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254" name="グループ化 253">
                  <a:extLst>
                    <a:ext uri="{FF2B5EF4-FFF2-40B4-BE49-F238E27FC236}">
                      <a16:creationId xmlns:a16="http://schemas.microsoft.com/office/drawing/2014/main" id="{FBCA7C59-36CD-4FF5-AE99-AC008CF81CA1}"/>
                    </a:ext>
                  </a:extLst>
                </p:cNvPr>
                <p:cNvGrpSpPr/>
                <p:nvPr/>
              </p:nvGrpSpPr>
              <p:grpSpPr>
                <a:xfrm>
                  <a:off x="2573041" y="2730529"/>
                  <a:ext cx="292410" cy="259898"/>
                  <a:chOff x="558521" y="2507017"/>
                  <a:chExt cx="695574" cy="618236"/>
                </a:xfrm>
              </p:grpSpPr>
              <p:sp>
                <p:nvSpPr>
                  <p:cNvPr id="255" name="フリーフォーム: 図形 254">
                    <a:extLst>
                      <a:ext uri="{FF2B5EF4-FFF2-40B4-BE49-F238E27FC236}">
                        <a16:creationId xmlns:a16="http://schemas.microsoft.com/office/drawing/2014/main" id="{6D694240-C535-417C-BD30-D477F4291B50}"/>
                      </a:ext>
                    </a:extLst>
                  </p:cNvPr>
                  <p:cNvSpPr/>
                  <p:nvPr/>
                </p:nvSpPr>
                <p:spPr>
                  <a:xfrm>
                    <a:off x="558521" y="2507017"/>
                    <a:ext cx="695574" cy="618236"/>
                  </a:xfrm>
                  <a:custGeom>
                    <a:avLst/>
                    <a:gdLst>
                      <a:gd name="connsiteX0" fmla="*/ 348911 w 695574"/>
                      <a:gd name="connsiteY0" fmla="*/ 0 h 618236"/>
                      <a:gd name="connsiteX1" fmla="*/ 350722 w 695574"/>
                      <a:gd name="connsiteY1" fmla="*/ 1320 h 618236"/>
                      <a:gd name="connsiteX2" fmla="*/ 400909 w 695574"/>
                      <a:gd name="connsiteY2" fmla="*/ 179165 h 618236"/>
                      <a:gd name="connsiteX3" fmla="*/ 386875 w 695574"/>
                      <a:gd name="connsiteY3" fmla="*/ 287081 h 618236"/>
                      <a:gd name="connsiteX4" fmla="*/ 371077 w 695574"/>
                      <a:gd name="connsiteY4" fmla="*/ 327920 h 618236"/>
                      <a:gd name="connsiteX5" fmla="*/ 374214 w 695574"/>
                      <a:gd name="connsiteY5" fmla="*/ 329220 h 618236"/>
                      <a:gd name="connsiteX6" fmla="*/ 408449 w 695574"/>
                      <a:gd name="connsiteY6" fmla="*/ 304210 h 618236"/>
                      <a:gd name="connsiteX7" fmla="*/ 509055 w 695574"/>
                      <a:gd name="connsiteY7" fmla="*/ 262724 h 618236"/>
                      <a:gd name="connsiteX8" fmla="*/ 693830 w 695574"/>
                      <a:gd name="connsiteY8" fmla="*/ 265171 h 618236"/>
                      <a:gd name="connsiteX9" fmla="*/ 695574 w 695574"/>
                      <a:gd name="connsiteY9" fmla="*/ 266579 h 618236"/>
                      <a:gd name="connsiteX10" fmla="*/ 694767 w 695574"/>
                      <a:gd name="connsiteY10" fmla="*/ 268670 h 618236"/>
                      <a:gd name="connsiteX11" fmla="*/ 535972 w 695574"/>
                      <a:gd name="connsiteY11" fmla="*/ 363177 h 618236"/>
                      <a:gd name="connsiteX12" fmla="*/ 453046 w 695574"/>
                      <a:gd name="connsiteY12" fmla="*/ 377008 h 618236"/>
                      <a:gd name="connsiteX13" fmla="*/ 398315 w 695574"/>
                      <a:gd name="connsiteY13" fmla="*/ 373687 h 618236"/>
                      <a:gd name="connsiteX14" fmla="*/ 430795 w 695574"/>
                      <a:gd name="connsiteY14" fmla="*/ 388047 h 618236"/>
                      <a:gd name="connsiteX15" fmla="*/ 517027 w 695574"/>
                      <a:gd name="connsiteY15" fmla="*/ 454432 h 618236"/>
                      <a:gd name="connsiteX16" fmla="*/ 607294 w 695574"/>
                      <a:gd name="connsiteY16" fmla="*/ 615675 h 618236"/>
                      <a:gd name="connsiteX17" fmla="*/ 606947 w 695574"/>
                      <a:gd name="connsiteY17" fmla="*/ 617889 h 618236"/>
                      <a:gd name="connsiteX18" fmla="*/ 604733 w 695574"/>
                      <a:gd name="connsiteY18" fmla="*/ 618236 h 618236"/>
                      <a:gd name="connsiteX19" fmla="*/ 443490 w 695574"/>
                      <a:gd name="connsiteY19" fmla="*/ 527968 h 618236"/>
                      <a:gd name="connsiteX20" fmla="*/ 359320 w 695574"/>
                      <a:gd name="connsiteY20" fmla="*/ 401508 h 618236"/>
                      <a:gd name="connsiteX21" fmla="*/ 357976 w 695574"/>
                      <a:gd name="connsiteY21" fmla="*/ 393843 h 618236"/>
                      <a:gd name="connsiteX22" fmla="*/ 346341 w 695574"/>
                      <a:gd name="connsiteY22" fmla="*/ 398662 h 618236"/>
                      <a:gd name="connsiteX23" fmla="*/ 337402 w 695574"/>
                      <a:gd name="connsiteY23" fmla="*/ 394960 h 618236"/>
                      <a:gd name="connsiteX24" fmla="*/ 336254 w 695574"/>
                      <a:gd name="connsiteY24" fmla="*/ 401508 h 618236"/>
                      <a:gd name="connsiteX25" fmla="*/ 252084 w 695574"/>
                      <a:gd name="connsiteY25" fmla="*/ 527968 h 618236"/>
                      <a:gd name="connsiteX26" fmla="*/ 90841 w 695574"/>
                      <a:gd name="connsiteY26" fmla="*/ 618236 h 618236"/>
                      <a:gd name="connsiteX27" fmla="*/ 88627 w 695574"/>
                      <a:gd name="connsiteY27" fmla="*/ 617889 h 618236"/>
                      <a:gd name="connsiteX28" fmla="*/ 88280 w 695574"/>
                      <a:gd name="connsiteY28" fmla="*/ 615675 h 618236"/>
                      <a:gd name="connsiteX29" fmla="*/ 178547 w 695574"/>
                      <a:gd name="connsiteY29" fmla="*/ 454432 h 618236"/>
                      <a:gd name="connsiteX30" fmla="*/ 264779 w 695574"/>
                      <a:gd name="connsiteY30" fmla="*/ 388047 h 618236"/>
                      <a:gd name="connsiteX31" fmla="*/ 297259 w 695574"/>
                      <a:gd name="connsiteY31" fmla="*/ 373687 h 618236"/>
                      <a:gd name="connsiteX32" fmla="*/ 242528 w 695574"/>
                      <a:gd name="connsiteY32" fmla="*/ 377008 h 618236"/>
                      <a:gd name="connsiteX33" fmla="*/ 159602 w 695574"/>
                      <a:gd name="connsiteY33" fmla="*/ 363177 h 618236"/>
                      <a:gd name="connsiteX34" fmla="*/ 807 w 695574"/>
                      <a:gd name="connsiteY34" fmla="*/ 268670 h 618236"/>
                      <a:gd name="connsiteX35" fmla="*/ 0 w 695574"/>
                      <a:gd name="connsiteY35" fmla="*/ 266579 h 618236"/>
                      <a:gd name="connsiteX36" fmla="*/ 1744 w 695574"/>
                      <a:gd name="connsiteY36" fmla="*/ 265171 h 618236"/>
                      <a:gd name="connsiteX37" fmla="*/ 78648 w 695574"/>
                      <a:gd name="connsiteY37" fmla="*/ 248349 h 618236"/>
                      <a:gd name="connsiteX38" fmla="*/ 186519 w 695574"/>
                      <a:gd name="connsiteY38" fmla="*/ 262724 h 618236"/>
                      <a:gd name="connsiteX39" fmla="*/ 287125 w 695574"/>
                      <a:gd name="connsiteY39" fmla="*/ 304210 h 618236"/>
                      <a:gd name="connsiteX40" fmla="*/ 320314 w 695574"/>
                      <a:gd name="connsiteY40" fmla="*/ 328455 h 618236"/>
                      <a:gd name="connsiteX41" fmla="*/ 326035 w 695574"/>
                      <a:gd name="connsiteY41" fmla="*/ 326085 h 618236"/>
                      <a:gd name="connsiteX42" fmla="*/ 310947 w 695574"/>
                      <a:gd name="connsiteY42" fmla="*/ 287081 h 618236"/>
                      <a:gd name="connsiteX43" fmla="*/ 296913 w 695574"/>
                      <a:gd name="connsiteY43" fmla="*/ 179165 h 618236"/>
                      <a:gd name="connsiteX44" fmla="*/ 347100 w 695574"/>
                      <a:gd name="connsiteY44" fmla="*/ 1320 h 61823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</a:cxnLst>
                    <a:rect l="l" t="t" r="r" b="b"/>
                    <a:pathLst>
                      <a:path w="695574" h="618236">
                        <a:moveTo>
                          <a:pt x="348911" y="0"/>
                        </a:moveTo>
                        <a:lnTo>
                          <a:pt x="350722" y="1320"/>
                        </a:lnTo>
                        <a:cubicBezTo>
                          <a:pt x="380215" y="30621"/>
                          <a:pt x="400909" y="99217"/>
                          <a:pt x="400909" y="179165"/>
                        </a:cubicBezTo>
                        <a:cubicBezTo>
                          <a:pt x="400909" y="219140"/>
                          <a:pt x="395735" y="256276"/>
                          <a:pt x="386875" y="287081"/>
                        </a:cubicBezTo>
                        <a:lnTo>
                          <a:pt x="371077" y="327920"/>
                        </a:lnTo>
                        <a:lnTo>
                          <a:pt x="374214" y="329220"/>
                        </a:lnTo>
                        <a:lnTo>
                          <a:pt x="408449" y="304210"/>
                        </a:lnTo>
                        <a:cubicBezTo>
                          <a:pt x="435911" y="287679"/>
                          <a:pt x="470443" y="273070"/>
                          <a:pt x="509055" y="262724"/>
                        </a:cubicBezTo>
                        <a:cubicBezTo>
                          <a:pt x="586279" y="242032"/>
                          <a:pt x="657894" y="244267"/>
                          <a:pt x="693830" y="265171"/>
                        </a:cubicBezTo>
                        <a:lnTo>
                          <a:pt x="695574" y="266579"/>
                        </a:lnTo>
                        <a:lnTo>
                          <a:pt x="694767" y="268670"/>
                        </a:lnTo>
                        <a:cubicBezTo>
                          <a:pt x="674098" y="304742"/>
                          <a:pt x="613195" y="342485"/>
                          <a:pt x="535972" y="363177"/>
                        </a:cubicBezTo>
                        <a:cubicBezTo>
                          <a:pt x="507012" y="370936"/>
                          <a:pt x="478842" y="375472"/>
                          <a:pt x="453046" y="377008"/>
                        </a:cubicBezTo>
                        <a:lnTo>
                          <a:pt x="398315" y="373687"/>
                        </a:lnTo>
                        <a:lnTo>
                          <a:pt x="430795" y="388047"/>
                        </a:lnTo>
                        <a:cubicBezTo>
                          <a:pt x="458843" y="403565"/>
                          <a:pt x="488760" y="426166"/>
                          <a:pt x="517027" y="454432"/>
                        </a:cubicBezTo>
                        <a:cubicBezTo>
                          <a:pt x="573558" y="510964"/>
                          <a:pt x="607430" y="574101"/>
                          <a:pt x="607294" y="615675"/>
                        </a:cubicBezTo>
                        <a:lnTo>
                          <a:pt x="606947" y="617889"/>
                        </a:lnTo>
                        <a:lnTo>
                          <a:pt x="604733" y="618236"/>
                        </a:lnTo>
                        <a:cubicBezTo>
                          <a:pt x="563160" y="618371"/>
                          <a:pt x="500022" y="584500"/>
                          <a:pt x="443490" y="527968"/>
                        </a:cubicBezTo>
                        <a:cubicBezTo>
                          <a:pt x="401091" y="485569"/>
                          <a:pt x="371439" y="439454"/>
                          <a:pt x="359320" y="401508"/>
                        </a:cubicBezTo>
                        <a:lnTo>
                          <a:pt x="357976" y="393843"/>
                        </a:lnTo>
                        <a:lnTo>
                          <a:pt x="346341" y="398662"/>
                        </a:lnTo>
                        <a:lnTo>
                          <a:pt x="337402" y="394960"/>
                        </a:lnTo>
                        <a:lnTo>
                          <a:pt x="336254" y="401508"/>
                        </a:lnTo>
                        <a:cubicBezTo>
                          <a:pt x="324135" y="439454"/>
                          <a:pt x="294483" y="485569"/>
                          <a:pt x="252084" y="527968"/>
                        </a:cubicBezTo>
                        <a:cubicBezTo>
                          <a:pt x="195552" y="584500"/>
                          <a:pt x="132414" y="618371"/>
                          <a:pt x="90841" y="618236"/>
                        </a:cubicBezTo>
                        <a:lnTo>
                          <a:pt x="88627" y="617889"/>
                        </a:lnTo>
                        <a:lnTo>
                          <a:pt x="88280" y="615675"/>
                        </a:lnTo>
                        <a:cubicBezTo>
                          <a:pt x="88144" y="574101"/>
                          <a:pt x="122016" y="510964"/>
                          <a:pt x="178547" y="454432"/>
                        </a:cubicBezTo>
                        <a:cubicBezTo>
                          <a:pt x="206814" y="426166"/>
                          <a:pt x="236731" y="403565"/>
                          <a:pt x="264779" y="388047"/>
                        </a:cubicBezTo>
                        <a:lnTo>
                          <a:pt x="297259" y="373687"/>
                        </a:lnTo>
                        <a:lnTo>
                          <a:pt x="242528" y="377008"/>
                        </a:lnTo>
                        <a:cubicBezTo>
                          <a:pt x="216732" y="375472"/>
                          <a:pt x="188562" y="370936"/>
                          <a:pt x="159602" y="363177"/>
                        </a:cubicBezTo>
                        <a:cubicBezTo>
                          <a:pt x="82379" y="342485"/>
                          <a:pt x="21476" y="304742"/>
                          <a:pt x="807" y="268670"/>
                        </a:cubicBezTo>
                        <a:lnTo>
                          <a:pt x="0" y="266579"/>
                        </a:lnTo>
                        <a:lnTo>
                          <a:pt x="1744" y="265171"/>
                        </a:lnTo>
                        <a:cubicBezTo>
                          <a:pt x="19712" y="254719"/>
                          <a:pt x="46600" y="248935"/>
                          <a:pt x="78648" y="248349"/>
                        </a:cubicBezTo>
                        <a:cubicBezTo>
                          <a:pt x="110697" y="247764"/>
                          <a:pt x="147907" y="252378"/>
                          <a:pt x="186519" y="262724"/>
                        </a:cubicBezTo>
                        <a:cubicBezTo>
                          <a:pt x="225131" y="273070"/>
                          <a:pt x="259663" y="287679"/>
                          <a:pt x="287125" y="304210"/>
                        </a:cubicBezTo>
                        <a:lnTo>
                          <a:pt x="320314" y="328455"/>
                        </a:lnTo>
                        <a:lnTo>
                          <a:pt x="326035" y="326085"/>
                        </a:lnTo>
                        <a:lnTo>
                          <a:pt x="310947" y="287081"/>
                        </a:lnTo>
                        <a:cubicBezTo>
                          <a:pt x="302087" y="256276"/>
                          <a:pt x="296913" y="219140"/>
                          <a:pt x="296913" y="179165"/>
                        </a:cubicBezTo>
                        <a:cubicBezTo>
                          <a:pt x="296913" y="99217"/>
                          <a:pt x="317607" y="30621"/>
                          <a:pt x="347100" y="1320"/>
                        </a:cubicBezTo>
                        <a:close/>
                      </a:path>
                    </a:pathLst>
                  </a:custGeom>
                  <a:solidFill>
                    <a:srgbClr val="FFFFCC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56" name="楕円 255">
                    <a:extLst>
                      <a:ext uri="{FF2B5EF4-FFF2-40B4-BE49-F238E27FC236}">
                        <a16:creationId xmlns:a16="http://schemas.microsoft.com/office/drawing/2014/main" id="{3A223D57-351B-4824-AEB5-52537571EC90}"/>
                      </a:ext>
                    </a:extLst>
                  </p:cNvPr>
                  <p:cNvSpPr/>
                  <p:nvPr/>
                </p:nvSpPr>
                <p:spPr>
                  <a:xfrm>
                    <a:off x="854842" y="2819912"/>
                    <a:ext cx="100040" cy="100040"/>
                  </a:xfrm>
                  <a:prstGeom prst="ellipse">
                    <a:avLst/>
                  </a:prstGeom>
                  <a:solidFill>
                    <a:srgbClr val="FFFF99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57" name="グループ化 56">
                <a:extLst>
                  <a:ext uri="{FF2B5EF4-FFF2-40B4-BE49-F238E27FC236}">
                    <a16:creationId xmlns:a16="http://schemas.microsoft.com/office/drawing/2014/main" id="{728CCD8A-2066-413C-8F51-90066A9EC482}"/>
                  </a:ext>
                </a:extLst>
              </p:cNvPr>
              <p:cNvGrpSpPr/>
              <p:nvPr/>
            </p:nvGrpSpPr>
            <p:grpSpPr>
              <a:xfrm>
                <a:off x="7692288" y="1361911"/>
                <a:ext cx="1084289" cy="996036"/>
                <a:chOff x="2344280" y="2470935"/>
                <a:chExt cx="818293" cy="751690"/>
              </a:xfrm>
            </p:grpSpPr>
            <p:sp>
              <p:nvSpPr>
                <p:cNvPr id="200" name="楕円 199">
                  <a:extLst>
                    <a:ext uri="{FF2B5EF4-FFF2-40B4-BE49-F238E27FC236}">
                      <a16:creationId xmlns:a16="http://schemas.microsoft.com/office/drawing/2014/main" id="{E7DD3FFD-9AE8-45B3-9450-0BF341F1BE17}"/>
                    </a:ext>
                  </a:extLst>
                </p:cNvPr>
                <p:cNvSpPr/>
                <p:nvPr/>
              </p:nvSpPr>
              <p:spPr>
                <a:xfrm>
                  <a:off x="2471187" y="2620025"/>
                  <a:ext cx="536332" cy="536332"/>
                </a:xfrm>
                <a:prstGeom prst="ellipse">
                  <a:avLst/>
                </a:prstGeom>
                <a:solidFill>
                  <a:srgbClr val="339933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1" name="楕円 200">
                  <a:extLst>
                    <a:ext uri="{FF2B5EF4-FFF2-40B4-BE49-F238E27FC236}">
                      <a16:creationId xmlns:a16="http://schemas.microsoft.com/office/drawing/2014/main" id="{C138E22F-5AD8-4E9B-8F58-98872B48790B}"/>
                    </a:ext>
                  </a:extLst>
                </p:cNvPr>
                <p:cNvSpPr/>
                <p:nvPr/>
              </p:nvSpPr>
              <p:spPr>
                <a:xfrm>
                  <a:off x="2667000" y="2553755"/>
                  <a:ext cx="146050" cy="146050"/>
                </a:xfrm>
                <a:prstGeom prst="ellipse">
                  <a:avLst/>
                </a:prstGeom>
                <a:solidFill>
                  <a:srgbClr val="FFFF99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2" name="楕円 201">
                  <a:extLst>
                    <a:ext uri="{FF2B5EF4-FFF2-40B4-BE49-F238E27FC236}">
                      <a16:creationId xmlns:a16="http://schemas.microsoft.com/office/drawing/2014/main" id="{C302FE89-E710-4D85-940D-6A320AE4E645}"/>
                    </a:ext>
                  </a:extLst>
                </p:cNvPr>
                <p:cNvSpPr/>
                <p:nvPr/>
              </p:nvSpPr>
              <p:spPr>
                <a:xfrm>
                  <a:off x="2667000" y="3076575"/>
                  <a:ext cx="146050" cy="146050"/>
                </a:xfrm>
                <a:prstGeom prst="ellipse">
                  <a:avLst/>
                </a:prstGeom>
                <a:solidFill>
                  <a:srgbClr val="FFFF99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3" name="楕円 202">
                  <a:extLst>
                    <a:ext uri="{FF2B5EF4-FFF2-40B4-BE49-F238E27FC236}">
                      <a16:creationId xmlns:a16="http://schemas.microsoft.com/office/drawing/2014/main" id="{989BA72B-0120-4E1B-98DB-D24A7B528F0C}"/>
                    </a:ext>
                  </a:extLst>
                </p:cNvPr>
                <p:cNvSpPr/>
                <p:nvPr/>
              </p:nvSpPr>
              <p:spPr>
                <a:xfrm>
                  <a:off x="2667000" y="2916567"/>
                  <a:ext cx="146050" cy="146050"/>
                </a:xfrm>
                <a:prstGeom prst="ellipse">
                  <a:avLst/>
                </a:prstGeom>
                <a:solidFill>
                  <a:srgbClr val="FFFF99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4" name="楕円 203">
                  <a:extLst>
                    <a:ext uri="{FF2B5EF4-FFF2-40B4-BE49-F238E27FC236}">
                      <a16:creationId xmlns:a16="http://schemas.microsoft.com/office/drawing/2014/main" id="{EA4107B0-C3A9-4331-9679-06D73090CECB}"/>
                    </a:ext>
                  </a:extLst>
                </p:cNvPr>
                <p:cNvSpPr/>
                <p:nvPr/>
              </p:nvSpPr>
              <p:spPr>
                <a:xfrm>
                  <a:off x="2667000" y="2711714"/>
                  <a:ext cx="146050" cy="146050"/>
                </a:xfrm>
                <a:prstGeom prst="ellipse">
                  <a:avLst/>
                </a:prstGeom>
                <a:solidFill>
                  <a:srgbClr val="FFFF99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5" name="楕円 204">
                  <a:extLst>
                    <a:ext uri="{FF2B5EF4-FFF2-40B4-BE49-F238E27FC236}">
                      <a16:creationId xmlns:a16="http://schemas.microsoft.com/office/drawing/2014/main" id="{219C456A-9F39-468E-9430-D6BBBD3EF6DF}"/>
                    </a:ext>
                  </a:extLst>
                </p:cNvPr>
                <p:cNvSpPr/>
                <p:nvPr/>
              </p:nvSpPr>
              <p:spPr>
                <a:xfrm>
                  <a:off x="2515507" y="3025642"/>
                  <a:ext cx="146050" cy="146050"/>
                </a:xfrm>
                <a:prstGeom prst="ellipse">
                  <a:avLst/>
                </a:prstGeom>
                <a:solidFill>
                  <a:srgbClr val="FFFF99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6" name="楕円 205">
                  <a:extLst>
                    <a:ext uri="{FF2B5EF4-FFF2-40B4-BE49-F238E27FC236}">
                      <a16:creationId xmlns:a16="http://schemas.microsoft.com/office/drawing/2014/main" id="{DD9D7732-9DA8-4B84-9E3C-586C3FF0CE83}"/>
                    </a:ext>
                  </a:extLst>
                </p:cNvPr>
                <p:cNvSpPr/>
                <p:nvPr/>
              </p:nvSpPr>
              <p:spPr>
                <a:xfrm>
                  <a:off x="2544884" y="2815166"/>
                  <a:ext cx="146050" cy="146050"/>
                </a:xfrm>
                <a:prstGeom prst="ellipse">
                  <a:avLst/>
                </a:prstGeom>
                <a:solidFill>
                  <a:srgbClr val="FFFF99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7" name="楕円 206">
                  <a:extLst>
                    <a:ext uri="{FF2B5EF4-FFF2-40B4-BE49-F238E27FC236}">
                      <a16:creationId xmlns:a16="http://schemas.microsoft.com/office/drawing/2014/main" id="{73591025-F799-4AD0-B043-5415ABDD66CC}"/>
                    </a:ext>
                  </a:extLst>
                </p:cNvPr>
                <p:cNvSpPr/>
                <p:nvPr/>
              </p:nvSpPr>
              <p:spPr>
                <a:xfrm>
                  <a:off x="2515507" y="2609122"/>
                  <a:ext cx="146050" cy="146050"/>
                </a:xfrm>
                <a:prstGeom prst="ellipse">
                  <a:avLst/>
                </a:prstGeom>
                <a:solidFill>
                  <a:srgbClr val="FFFF99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8" name="楕円 207">
                  <a:extLst>
                    <a:ext uri="{FF2B5EF4-FFF2-40B4-BE49-F238E27FC236}">
                      <a16:creationId xmlns:a16="http://schemas.microsoft.com/office/drawing/2014/main" id="{DBECBEA0-79D2-4894-8C18-EF7AE46B825C}"/>
                    </a:ext>
                  </a:extLst>
                </p:cNvPr>
                <p:cNvSpPr/>
                <p:nvPr/>
              </p:nvSpPr>
              <p:spPr>
                <a:xfrm>
                  <a:off x="2820255" y="3030935"/>
                  <a:ext cx="146050" cy="146050"/>
                </a:xfrm>
                <a:prstGeom prst="ellipse">
                  <a:avLst/>
                </a:prstGeom>
                <a:solidFill>
                  <a:srgbClr val="FFFF99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9" name="楕円 208">
                  <a:extLst>
                    <a:ext uri="{FF2B5EF4-FFF2-40B4-BE49-F238E27FC236}">
                      <a16:creationId xmlns:a16="http://schemas.microsoft.com/office/drawing/2014/main" id="{C9DDD43D-0F55-4434-99E7-058F22906ABC}"/>
                    </a:ext>
                  </a:extLst>
                </p:cNvPr>
                <p:cNvSpPr/>
                <p:nvPr/>
              </p:nvSpPr>
              <p:spPr>
                <a:xfrm>
                  <a:off x="2789692" y="2815166"/>
                  <a:ext cx="146050" cy="146050"/>
                </a:xfrm>
                <a:prstGeom prst="ellipse">
                  <a:avLst/>
                </a:prstGeom>
                <a:solidFill>
                  <a:srgbClr val="FFFF99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0" name="楕円 209">
                  <a:extLst>
                    <a:ext uri="{FF2B5EF4-FFF2-40B4-BE49-F238E27FC236}">
                      <a16:creationId xmlns:a16="http://schemas.microsoft.com/office/drawing/2014/main" id="{EB5C68B5-64D0-4143-B83D-87A52CDADEA1}"/>
                    </a:ext>
                  </a:extLst>
                </p:cNvPr>
                <p:cNvSpPr/>
                <p:nvPr/>
              </p:nvSpPr>
              <p:spPr>
                <a:xfrm>
                  <a:off x="2816042" y="2607863"/>
                  <a:ext cx="146050" cy="146050"/>
                </a:xfrm>
                <a:prstGeom prst="ellipse">
                  <a:avLst/>
                </a:prstGeom>
                <a:solidFill>
                  <a:srgbClr val="FFFF99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1" name="楕円 210">
                  <a:extLst>
                    <a:ext uri="{FF2B5EF4-FFF2-40B4-BE49-F238E27FC236}">
                      <a16:creationId xmlns:a16="http://schemas.microsoft.com/office/drawing/2014/main" id="{AD60E4E5-130F-4582-9350-DB16545B039D}"/>
                    </a:ext>
                  </a:extLst>
                </p:cNvPr>
                <p:cNvSpPr/>
                <p:nvPr/>
              </p:nvSpPr>
              <p:spPr>
                <a:xfrm>
                  <a:off x="2413574" y="2905653"/>
                  <a:ext cx="146050" cy="146050"/>
                </a:xfrm>
                <a:prstGeom prst="ellipse">
                  <a:avLst/>
                </a:prstGeom>
                <a:solidFill>
                  <a:srgbClr val="FFFF99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2" name="楕円 211">
                  <a:extLst>
                    <a:ext uri="{FF2B5EF4-FFF2-40B4-BE49-F238E27FC236}">
                      <a16:creationId xmlns:a16="http://schemas.microsoft.com/office/drawing/2014/main" id="{DEAC4DFA-4831-4DEE-8391-3E12CBA6979A}"/>
                    </a:ext>
                  </a:extLst>
                </p:cNvPr>
                <p:cNvSpPr/>
                <p:nvPr/>
              </p:nvSpPr>
              <p:spPr>
                <a:xfrm>
                  <a:off x="2413574" y="2733145"/>
                  <a:ext cx="146050" cy="146050"/>
                </a:xfrm>
                <a:prstGeom prst="ellipse">
                  <a:avLst/>
                </a:prstGeom>
                <a:solidFill>
                  <a:srgbClr val="FFFF99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3" name="楕円 212">
                  <a:extLst>
                    <a:ext uri="{FF2B5EF4-FFF2-40B4-BE49-F238E27FC236}">
                      <a16:creationId xmlns:a16="http://schemas.microsoft.com/office/drawing/2014/main" id="{262B7F79-7EEC-4BA8-A132-C910C7261063}"/>
                    </a:ext>
                  </a:extLst>
                </p:cNvPr>
                <p:cNvSpPr/>
                <p:nvPr/>
              </p:nvSpPr>
              <p:spPr>
                <a:xfrm>
                  <a:off x="2926497" y="2905653"/>
                  <a:ext cx="146050" cy="146050"/>
                </a:xfrm>
                <a:prstGeom prst="ellipse">
                  <a:avLst/>
                </a:prstGeom>
                <a:solidFill>
                  <a:srgbClr val="FFFF99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4" name="楕円 213">
                  <a:extLst>
                    <a:ext uri="{FF2B5EF4-FFF2-40B4-BE49-F238E27FC236}">
                      <a16:creationId xmlns:a16="http://schemas.microsoft.com/office/drawing/2014/main" id="{C4A8DD6A-57FB-47C9-85D1-37C2AF2AF9C8}"/>
                    </a:ext>
                  </a:extLst>
                </p:cNvPr>
                <p:cNvSpPr/>
                <p:nvPr/>
              </p:nvSpPr>
              <p:spPr>
                <a:xfrm>
                  <a:off x="2926497" y="2733145"/>
                  <a:ext cx="146050" cy="146050"/>
                </a:xfrm>
                <a:prstGeom prst="ellipse">
                  <a:avLst/>
                </a:prstGeom>
                <a:solidFill>
                  <a:srgbClr val="FFFF99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215" name="グループ化 214">
                  <a:extLst>
                    <a:ext uri="{FF2B5EF4-FFF2-40B4-BE49-F238E27FC236}">
                      <a16:creationId xmlns:a16="http://schemas.microsoft.com/office/drawing/2014/main" id="{5E95E9FD-7FFF-4509-9503-CB93A4BEEA39}"/>
                    </a:ext>
                  </a:extLst>
                </p:cNvPr>
                <p:cNvGrpSpPr/>
                <p:nvPr/>
              </p:nvGrpSpPr>
              <p:grpSpPr>
                <a:xfrm>
                  <a:off x="2596319" y="2470935"/>
                  <a:ext cx="292410" cy="259898"/>
                  <a:chOff x="558521" y="2507017"/>
                  <a:chExt cx="695574" cy="618236"/>
                </a:xfrm>
              </p:grpSpPr>
              <p:sp>
                <p:nvSpPr>
                  <p:cNvPr id="232" name="フリーフォーム: 図形 231">
                    <a:extLst>
                      <a:ext uri="{FF2B5EF4-FFF2-40B4-BE49-F238E27FC236}">
                        <a16:creationId xmlns:a16="http://schemas.microsoft.com/office/drawing/2014/main" id="{2FDB7706-EB89-4C26-BDC3-CE2241E869DA}"/>
                      </a:ext>
                    </a:extLst>
                  </p:cNvPr>
                  <p:cNvSpPr/>
                  <p:nvPr/>
                </p:nvSpPr>
                <p:spPr>
                  <a:xfrm>
                    <a:off x="558521" y="2507017"/>
                    <a:ext cx="695574" cy="618236"/>
                  </a:xfrm>
                  <a:custGeom>
                    <a:avLst/>
                    <a:gdLst>
                      <a:gd name="connsiteX0" fmla="*/ 348911 w 695574"/>
                      <a:gd name="connsiteY0" fmla="*/ 0 h 618236"/>
                      <a:gd name="connsiteX1" fmla="*/ 350722 w 695574"/>
                      <a:gd name="connsiteY1" fmla="*/ 1320 h 618236"/>
                      <a:gd name="connsiteX2" fmla="*/ 400909 w 695574"/>
                      <a:gd name="connsiteY2" fmla="*/ 179165 h 618236"/>
                      <a:gd name="connsiteX3" fmla="*/ 386875 w 695574"/>
                      <a:gd name="connsiteY3" fmla="*/ 287081 h 618236"/>
                      <a:gd name="connsiteX4" fmla="*/ 371077 w 695574"/>
                      <a:gd name="connsiteY4" fmla="*/ 327920 h 618236"/>
                      <a:gd name="connsiteX5" fmla="*/ 374214 w 695574"/>
                      <a:gd name="connsiteY5" fmla="*/ 329220 h 618236"/>
                      <a:gd name="connsiteX6" fmla="*/ 408449 w 695574"/>
                      <a:gd name="connsiteY6" fmla="*/ 304210 h 618236"/>
                      <a:gd name="connsiteX7" fmla="*/ 509055 w 695574"/>
                      <a:gd name="connsiteY7" fmla="*/ 262724 h 618236"/>
                      <a:gd name="connsiteX8" fmla="*/ 693830 w 695574"/>
                      <a:gd name="connsiteY8" fmla="*/ 265171 h 618236"/>
                      <a:gd name="connsiteX9" fmla="*/ 695574 w 695574"/>
                      <a:gd name="connsiteY9" fmla="*/ 266579 h 618236"/>
                      <a:gd name="connsiteX10" fmla="*/ 694767 w 695574"/>
                      <a:gd name="connsiteY10" fmla="*/ 268670 h 618236"/>
                      <a:gd name="connsiteX11" fmla="*/ 535972 w 695574"/>
                      <a:gd name="connsiteY11" fmla="*/ 363177 h 618236"/>
                      <a:gd name="connsiteX12" fmla="*/ 453046 w 695574"/>
                      <a:gd name="connsiteY12" fmla="*/ 377008 h 618236"/>
                      <a:gd name="connsiteX13" fmla="*/ 398315 w 695574"/>
                      <a:gd name="connsiteY13" fmla="*/ 373687 h 618236"/>
                      <a:gd name="connsiteX14" fmla="*/ 430795 w 695574"/>
                      <a:gd name="connsiteY14" fmla="*/ 388047 h 618236"/>
                      <a:gd name="connsiteX15" fmla="*/ 517027 w 695574"/>
                      <a:gd name="connsiteY15" fmla="*/ 454432 h 618236"/>
                      <a:gd name="connsiteX16" fmla="*/ 607294 w 695574"/>
                      <a:gd name="connsiteY16" fmla="*/ 615675 h 618236"/>
                      <a:gd name="connsiteX17" fmla="*/ 606947 w 695574"/>
                      <a:gd name="connsiteY17" fmla="*/ 617889 h 618236"/>
                      <a:gd name="connsiteX18" fmla="*/ 604733 w 695574"/>
                      <a:gd name="connsiteY18" fmla="*/ 618236 h 618236"/>
                      <a:gd name="connsiteX19" fmla="*/ 443490 w 695574"/>
                      <a:gd name="connsiteY19" fmla="*/ 527968 h 618236"/>
                      <a:gd name="connsiteX20" fmla="*/ 359320 w 695574"/>
                      <a:gd name="connsiteY20" fmla="*/ 401508 h 618236"/>
                      <a:gd name="connsiteX21" fmla="*/ 357976 w 695574"/>
                      <a:gd name="connsiteY21" fmla="*/ 393843 h 618236"/>
                      <a:gd name="connsiteX22" fmla="*/ 346341 w 695574"/>
                      <a:gd name="connsiteY22" fmla="*/ 398662 h 618236"/>
                      <a:gd name="connsiteX23" fmla="*/ 337402 w 695574"/>
                      <a:gd name="connsiteY23" fmla="*/ 394960 h 618236"/>
                      <a:gd name="connsiteX24" fmla="*/ 336254 w 695574"/>
                      <a:gd name="connsiteY24" fmla="*/ 401508 h 618236"/>
                      <a:gd name="connsiteX25" fmla="*/ 252084 w 695574"/>
                      <a:gd name="connsiteY25" fmla="*/ 527968 h 618236"/>
                      <a:gd name="connsiteX26" fmla="*/ 90841 w 695574"/>
                      <a:gd name="connsiteY26" fmla="*/ 618236 h 618236"/>
                      <a:gd name="connsiteX27" fmla="*/ 88627 w 695574"/>
                      <a:gd name="connsiteY27" fmla="*/ 617889 h 618236"/>
                      <a:gd name="connsiteX28" fmla="*/ 88280 w 695574"/>
                      <a:gd name="connsiteY28" fmla="*/ 615675 h 618236"/>
                      <a:gd name="connsiteX29" fmla="*/ 178547 w 695574"/>
                      <a:gd name="connsiteY29" fmla="*/ 454432 h 618236"/>
                      <a:gd name="connsiteX30" fmla="*/ 264779 w 695574"/>
                      <a:gd name="connsiteY30" fmla="*/ 388047 h 618236"/>
                      <a:gd name="connsiteX31" fmla="*/ 297259 w 695574"/>
                      <a:gd name="connsiteY31" fmla="*/ 373687 h 618236"/>
                      <a:gd name="connsiteX32" fmla="*/ 242528 w 695574"/>
                      <a:gd name="connsiteY32" fmla="*/ 377008 h 618236"/>
                      <a:gd name="connsiteX33" fmla="*/ 159602 w 695574"/>
                      <a:gd name="connsiteY33" fmla="*/ 363177 h 618236"/>
                      <a:gd name="connsiteX34" fmla="*/ 807 w 695574"/>
                      <a:gd name="connsiteY34" fmla="*/ 268670 h 618236"/>
                      <a:gd name="connsiteX35" fmla="*/ 0 w 695574"/>
                      <a:gd name="connsiteY35" fmla="*/ 266579 h 618236"/>
                      <a:gd name="connsiteX36" fmla="*/ 1744 w 695574"/>
                      <a:gd name="connsiteY36" fmla="*/ 265171 h 618236"/>
                      <a:gd name="connsiteX37" fmla="*/ 78648 w 695574"/>
                      <a:gd name="connsiteY37" fmla="*/ 248349 h 618236"/>
                      <a:gd name="connsiteX38" fmla="*/ 186519 w 695574"/>
                      <a:gd name="connsiteY38" fmla="*/ 262724 h 618236"/>
                      <a:gd name="connsiteX39" fmla="*/ 287125 w 695574"/>
                      <a:gd name="connsiteY39" fmla="*/ 304210 h 618236"/>
                      <a:gd name="connsiteX40" fmla="*/ 320314 w 695574"/>
                      <a:gd name="connsiteY40" fmla="*/ 328455 h 618236"/>
                      <a:gd name="connsiteX41" fmla="*/ 326035 w 695574"/>
                      <a:gd name="connsiteY41" fmla="*/ 326085 h 618236"/>
                      <a:gd name="connsiteX42" fmla="*/ 310947 w 695574"/>
                      <a:gd name="connsiteY42" fmla="*/ 287081 h 618236"/>
                      <a:gd name="connsiteX43" fmla="*/ 296913 w 695574"/>
                      <a:gd name="connsiteY43" fmla="*/ 179165 h 618236"/>
                      <a:gd name="connsiteX44" fmla="*/ 347100 w 695574"/>
                      <a:gd name="connsiteY44" fmla="*/ 1320 h 61823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</a:cxnLst>
                    <a:rect l="l" t="t" r="r" b="b"/>
                    <a:pathLst>
                      <a:path w="695574" h="618236">
                        <a:moveTo>
                          <a:pt x="348911" y="0"/>
                        </a:moveTo>
                        <a:lnTo>
                          <a:pt x="350722" y="1320"/>
                        </a:lnTo>
                        <a:cubicBezTo>
                          <a:pt x="380215" y="30621"/>
                          <a:pt x="400909" y="99217"/>
                          <a:pt x="400909" y="179165"/>
                        </a:cubicBezTo>
                        <a:cubicBezTo>
                          <a:pt x="400909" y="219140"/>
                          <a:pt x="395735" y="256276"/>
                          <a:pt x="386875" y="287081"/>
                        </a:cubicBezTo>
                        <a:lnTo>
                          <a:pt x="371077" y="327920"/>
                        </a:lnTo>
                        <a:lnTo>
                          <a:pt x="374214" y="329220"/>
                        </a:lnTo>
                        <a:lnTo>
                          <a:pt x="408449" y="304210"/>
                        </a:lnTo>
                        <a:cubicBezTo>
                          <a:pt x="435911" y="287679"/>
                          <a:pt x="470443" y="273070"/>
                          <a:pt x="509055" y="262724"/>
                        </a:cubicBezTo>
                        <a:cubicBezTo>
                          <a:pt x="586279" y="242032"/>
                          <a:pt x="657894" y="244267"/>
                          <a:pt x="693830" y="265171"/>
                        </a:cubicBezTo>
                        <a:lnTo>
                          <a:pt x="695574" y="266579"/>
                        </a:lnTo>
                        <a:lnTo>
                          <a:pt x="694767" y="268670"/>
                        </a:lnTo>
                        <a:cubicBezTo>
                          <a:pt x="674098" y="304742"/>
                          <a:pt x="613195" y="342485"/>
                          <a:pt x="535972" y="363177"/>
                        </a:cubicBezTo>
                        <a:cubicBezTo>
                          <a:pt x="507012" y="370936"/>
                          <a:pt x="478842" y="375472"/>
                          <a:pt x="453046" y="377008"/>
                        </a:cubicBezTo>
                        <a:lnTo>
                          <a:pt x="398315" y="373687"/>
                        </a:lnTo>
                        <a:lnTo>
                          <a:pt x="430795" y="388047"/>
                        </a:lnTo>
                        <a:cubicBezTo>
                          <a:pt x="458843" y="403565"/>
                          <a:pt x="488760" y="426166"/>
                          <a:pt x="517027" y="454432"/>
                        </a:cubicBezTo>
                        <a:cubicBezTo>
                          <a:pt x="573558" y="510964"/>
                          <a:pt x="607430" y="574101"/>
                          <a:pt x="607294" y="615675"/>
                        </a:cubicBezTo>
                        <a:lnTo>
                          <a:pt x="606947" y="617889"/>
                        </a:lnTo>
                        <a:lnTo>
                          <a:pt x="604733" y="618236"/>
                        </a:lnTo>
                        <a:cubicBezTo>
                          <a:pt x="563160" y="618371"/>
                          <a:pt x="500022" y="584500"/>
                          <a:pt x="443490" y="527968"/>
                        </a:cubicBezTo>
                        <a:cubicBezTo>
                          <a:pt x="401091" y="485569"/>
                          <a:pt x="371439" y="439454"/>
                          <a:pt x="359320" y="401508"/>
                        </a:cubicBezTo>
                        <a:lnTo>
                          <a:pt x="357976" y="393843"/>
                        </a:lnTo>
                        <a:lnTo>
                          <a:pt x="346341" y="398662"/>
                        </a:lnTo>
                        <a:lnTo>
                          <a:pt x="337402" y="394960"/>
                        </a:lnTo>
                        <a:lnTo>
                          <a:pt x="336254" y="401508"/>
                        </a:lnTo>
                        <a:cubicBezTo>
                          <a:pt x="324135" y="439454"/>
                          <a:pt x="294483" y="485569"/>
                          <a:pt x="252084" y="527968"/>
                        </a:cubicBezTo>
                        <a:cubicBezTo>
                          <a:pt x="195552" y="584500"/>
                          <a:pt x="132414" y="618371"/>
                          <a:pt x="90841" y="618236"/>
                        </a:cubicBezTo>
                        <a:lnTo>
                          <a:pt x="88627" y="617889"/>
                        </a:lnTo>
                        <a:lnTo>
                          <a:pt x="88280" y="615675"/>
                        </a:lnTo>
                        <a:cubicBezTo>
                          <a:pt x="88144" y="574101"/>
                          <a:pt x="122016" y="510964"/>
                          <a:pt x="178547" y="454432"/>
                        </a:cubicBezTo>
                        <a:cubicBezTo>
                          <a:pt x="206814" y="426166"/>
                          <a:pt x="236731" y="403565"/>
                          <a:pt x="264779" y="388047"/>
                        </a:cubicBezTo>
                        <a:lnTo>
                          <a:pt x="297259" y="373687"/>
                        </a:lnTo>
                        <a:lnTo>
                          <a:pt x="242528" y="377008"/>
                        </a:lnTo>
                        <a:cubicBezTo>
                          <a:pt x="216732" y="375472"/>
                          <a:pt x="188562" y="370936"/>
                          <a:pt x="159602" y="363177"/>
                        </a:cubicBezTo>
                        <a:cubicBezTo>
                          <a:pt x="82379" y="342485"/>
                          <a:pt x="21476" y="304742"/>
                          <a:pt x="807" y="268670"/>
                        </a:cubicBezTo>
                        <a:lnTo>
                          <a:pt x="0" y="266579"/>
                        </a:lnTo>
                        <a:lnTo>
                          <a:pt x="1744" y="265171"/>
                        </a:lnTo>
                        <a:cubicBezTo>
                          <a:pt x="19712" y="254719"/>
                          <a:pt x="46600" y="248935"/>
                          <a:pt x="78648" y="248349"/>
                        </a:cubicBezTo>
                        <a:cubicBezTo>
                          <a:pt x="110697" y="247764"/>
                          <a:pt x="147907" y="252378"/>
                          <a:pt x="186519" y="262724"/>
                        </a:cubicBezTo>
                        <a:cubicBezTo>
                          <a:pt x="225131" y="273070"/>
                          <a:pt x="259663" y="287679"/>
                          <a:pt x="287125" y="304210"/>
                        </a:cubicBezTo>
                        <a:lnTo>
                          <a:pt x="320314" y="328455"/>
                        </a:lnTo>
                        <a:lnTo>
                          <a:pt x="326035" y="326085"/>
                        </a:lnTo>
                        <a:lnTo>
                          <a:pt x="310947" y="287081"/>
                        </a:lnTo>
                        <a:cubicBezTo>
                          <a:pt x="302087" y="256276"/>
                          <a:pt x="296913" y="219140"/>
                          <a:pt x="296913" y="179165"/>
                        </a:cubicBezTo>
                        <a:cubicBezTo>
                          <a:pt x="296913" y="99217"/>
                          <a:pt x="317607" y="30621"/>
                          <a:pt x="347100" y="1320"/>
                        </a:cubicBezTo>
                        <a:close/>
                      </a:path>
                    </a:pathLst>
                  </a:custGeom>
                  <a:solidFill>
                    <a:srgbClr val="FFFFCC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33" name="楕円 232">
                    <a:extLst>
                      <a:ext uri="{FF2B5EF4-FFF2-40B4-BE49-F238E27FC236}">
                        <a16:creationId xmlns:a16="http://schemas.microsoft.com/office/drawing/2014/main" id="{1040818D-DCD4-4F12-8B0B-C3683A502BBF}"/>
                      </a:ext>
                    </a:extLst>
                  </p:cNvPr>
                  <p:cNvSpPr/>
                  <p:nvPr/>
                </p:nvSpPr>
                <p:spPr>
                  <a:xfrm>
                    <a:off x="854842" y="2819912"/>
                    <a:ext cx="100040" cy="100040"/>
                  </a:xfrm>
                  <a:prstGeom prst="ellipse">
                    <a:avLst/>
                  </a:prstGeom>
                  <a:solidFill>
                    <a:srgbClr val="FFFF99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216" name="グループ化 215">
                  <a:extLst>
                    <a:ext uri="{FF2B5EF4-FFF2-40B4-BE49-F238E27FC236}">
                      <a16:creationId xmlns:a16="http://schemas.microsoft.com/office/drawing/2014/main" id="{02767044-3DF4-4FCE-AA3A-F2DFB818EA84}"/>
                    </a:ext>
                  </a:extLst>
                </p:cNvPr>
                <p:cNvGrpSpPr/>
                <p:nvPr/>
              </p:nvGrpSpPr>
              <p:grpSpPr>
                <a:xfrm>
                  <a:off x="2344280" y="2647479"/>
                  <a:ext cx="292410" cy="259898"/>
                  <a:chOff x="558521" y="2507017"/>
                  <a:chExt cx="695574" cy="618236"/>
                </a:xfrm>
              </p:grpSpPr>
              <p:sp>
                <p:nvSpPr>
                  <p:cNvPr id="230" name="フリーフォーム: 図形 229">
                    <a:extLst>
                      <a:ext uri="{FF2B5EF4-FFF2-40B4-BE49-F238E27FC236}">
                        <a16:creationId xmlns:a16="http://schemas.microsoft.com/office/drawing/2014/main" id="{872BB863-C355-4FED-BCED-970375174565}"/>
                      </a:ext>
                    </a:extLst>
                  </p:cNvPr>
                  <p:cNvSpPr/>
                  <p:nvPr/>
                </p:nvSpPr>
                <p:spPr>
                  <a:xfrm>
                    <a:off x="558521" y="2507017"/>
                    <a:ext cx="695574" cy="618236"/>
                  </a:xfrm>
                  <a:custGeom>
                    <a:avLst/>
                    <a:gdLst>
                      <a:gd name="connsiteX0" fmla="*/ 348911 w 695574"/>
                      <a:gd name="connsiteY0" fmla="*/ 0 h 618236"/>
                      <a:gd name="connsiteX1" fmla="*/ 350722 w 695574"/>
                      <a:gd name="connsiteY1" fmla="*/ 1320 h 618236"/>
                      <a:gd name="connsiteX2" fmla="*/ 400909 w 695574"/>
                      <a:gd name="connsiteY2" fmla="*/ 179165 h 618236"/>
                      <a:gd name="connsiteX3" fmla="*/ 386875 w 695574"/>
                      <a:gd name="connsiteY3" fmla="*/ 287081 h 618236"/>
                      <a:gd name="connsiteX4" fmla="*/ 371077 w 695574"/>
                      <a:gd name="connsiteY4" fmla="*/ 327920 h 618236"/>
                      <a:gd name="connsiteX5" fmla="*/ 374214 w 695574"/>
                      <a:gd name="connsiteY5" fmla="*/ 329220 h 618236"/>
                      <a:gd name="connsiteX6" fmla="*/ 408449 w 695574"/>
                      <a:gd name="connsiteY6" fmla="*/ 304210 h 618236"/>
                      <a:gd name="connsiteX7" fmla="*/ 509055 w 695574"/>
                      <a:gd name="connsiteY7" fmla="*/ 262724 h 618236"/>
                      <a:gd name="connsiteX8" fmla="*/ 693830 w 695574"/>
                      <a:gd name="connsiteY8" fmla="*/ 265171 h 618236"/>
                      <a:gd name="connsiteX9" fmla="*/ 695574 w 695574"/>
                      <a:gd name="connsiteY9" fmla="*/ 266579 h 618236"/>
                      <a:gd name="connsiteX10" fmla="*/ 694767 w 695574"/>
                      <a:gd name="connsiteY10" fmla="*/ 268670 h 618236"/>
                      <a:gd name="connsiteX11" fmla="*/ 535972 w 695574"/>
                      <a:gd name="connsiteY11" fmla="*/ 363177 h 618236"/>
                      <a:gd name="connsiteX12" fmla="*/ 453046 w 695574"/>
                      <a:gd name="connsiteY12" fmla="*/ 377008 h 618236"/>
                      <a:gd name="connsiteX13" fmla="*/ 398315 w 695574"/>
                      <a:gd name="connsiteY13" fmla="*/ 373687 h 618236"/>
                      <a:gd name="connsiteX14" fmla="*/ 430795 w 695574"/>
                      <a:gd name="connsiteY14" fmla="*/ 388047 h 618236"/>
                      <a:gd name="connsiteX15" fmla="*/ 517027 w 695574"/>
                      <a:gd name="connsiteY15" fmla="*/ 454432 h 618236"/>
                      <a:gd name="connsiteX16" fmla="*/ 607294 w 695574"/>
                      <a:gd name="connsiteY16" fmla="*/ 615675 h 618236"/>
                      <a:gd name="connsiteX17" fmla="*/ 606947 w 695574"/>
                      <a:gd name="connsiteY17" fmla="*/ 617889 h 618236"/>
                      <a:gd name="connsiteX18" fmla="*/ 604733 w 695574"/>
                      <a:gd name="connsiteY18" fmla="*/ 618236 h 618236"/>
                      <a:gd name="connsiteX19" fmla="*/ 443490 w 695574"/>
                      <a:gd name="connsiteY19" fmla="*/ 527968 h 618236"/>
                      <a:gd name="connsiteX20" fmla="*/ 359320 w 695574"/>
                      <a:gd name="connsiteY20" fmla="*/ 401508 h 618236"/>
                      <a:gd name="connsiteX21" fmla="*/ 357976 w 695574"/>
                      <a:gd name="connsiteY21" fmla="*/ 393843 h 618236"/>
                      <a:gd name="connsiteX22" fmla="*/ 346341 w 695574"/>
                      <a:gd name="connsiteY22" fmla="*/ 398662 h 618236"/>
                      <a:gd name="connsiteX23" fmla="*/ 337402 w 695574"/>
                      <a:gd name="connsiteY23" fmla="*/ 394960 h 618236"/>
                      <a:gd name="connsiteX24" fmla="*/ 336254 w 695574"/>
                      <a:gd name="connsiteY24" fmla="*/ 401508 h 618236"/>
                      <a:gd name="connsiteX25" fmla="*/ 252084 w 695574"/>
                      <a:gd name="connsiteY25" fmla="*/ 527968 h 618236"/>
                      <a:gd name="connsiteX26" fmla="*/ 90841 w 695574"/>
                      <a:gd name="connsiteY26" fmla="*/ 618236 h 618236"/>
                      <a:gd name="connsiteX27" fmla="*/ 88627 w 695574"/>
                      <a:gd name="connsiteY27" fmla="*/ 617889 h 618236"/>
                      <a:gd name="connsiteX28" fmla="*/ 88280 w 695574"/>
                      <a:gd name="connsiteY28" fmla="*/ 615675 h 618236"/>
                      <a:gd name="connsiteX29" fmla="*/ 178547 w 695574"/>
                      <a:gd name="connsiteY29" fmla="*/ 454432 h 618236"/>
                      <a:gd name="connsiteX30" fmla="*/ 264779 w 695574"/>
                      <a:gd name="connsiteY30" fmla="*/ 388047 h 618236"/>
                      <a:gd name="connsiteX31" fmla="*/ 297259 w 695574"/>
                      <a:gd name="connsiteY31" fmla="*/ 373687 h 618236"/>
                      <a:gd name="connsiteX32" fmla="*/ 242528 w 695574"/>
                      <a:gd name="connsiteY32" fmla="*/ 377008 h 618236"/>
                      <a:gd name="connsiteX33" fmla="*/ 159602 w 695574"/>
                      <a:gd name="connsiteY33" fmla="*/ 363177 h 618236"/>
                      <a:gd name="connsiteX34" fmla="*/ 807 w 695574"/>
                      <a:gd name="connsiteY34" fmla="*/ 268670 h 618236"/>
                      <a:gd name="connsiteX35" fmla="*/ 0 w 695574"/>
                      <a:gd name="connsiteY35" fmla="*/ 266579 h 618236"/>
                      <a:gd name="connsiteX36" fmla="*/ 1744 w 695574"/>
                      <a:gd name="connsiteY36" fmla="*/ 265171 h 618236"/>
                      <a:gd name="connsiteX37" fmla="*/ 78648 w 695574"/>
                      <a:gd name="connsiteY37" fmla="*/ 248349 h 618236"/>
                      <a:gd name="connsiteX38" fmla="*/ 186519 w 695574"/>
                      <a:gd name="connsiteY38" fmla="*/ 262724 h 618236"/>
                      <a:gd name="connsiteX39" fmla="*/ 287125 w 695574"/>
                      <a:gd name="connsiteY39" fmla="*/ 304210 h 618236"/>
                      <a:gd name="connsiteX40" fmla="*/ 320314 w 695574"/>
                      <a:gd name="connsiteY40" fmla="*/ 328455 h 618236"/>
                      <a:gd name="connsiteX41" fmla="*/ 326035 w 695574"/>
                      <a:gd name="connsiteY41" fmla="*/ 326085 h 618236"/>
                      <a:gd name="connsiteX42" fmla="*/ 310947 w 695574"/>
                      <a:gd name="connsiteY42" fmla="*/ 287081 h 618236"/>
                      <a:gd name="connsiteX43" fmla="*/ 296913 w 695574"/>
                      <a:gd name="connsiteY43" fmla="*/ 179165 h 618236"/>
                      <a:gd name="connsiteX44" fmla="*/ 347100 w 695574"/>
                      <a:gd name="connsiteY44" fmla="*/ 1320 h 61823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</a:cxnLst>
                    <a:rect l="l" t="t" r="r" b="b"/>
                    <a:pathLst>
                      <a:path w="695574" h="618236">
                        <a:moveTo>
                          <a:pt x="348911" y="0"/>
                        </a:moveTo>
                        <a:lnTo>
                          <a:pt x="350722" y="1320"/>
                        </a:lnTo>
                        <a:cubicBezTo>
                          <a:pt x="380215" y="30621"/>
                          <a:pt x="400909" y="99217"/>
                          <a:pt x="400909" y="179165"/>
                        </a:cubicBezTo>
                        <a:cubicBezTo>
                          <a:pt x="400909" y="219140"/>
                          <a:pt x="395735" y="256276"/>
                          <a:pt x="386875" y="287081"/>
                        </a:cubicBezTo>
                        <a:lnTo>
                          <a:pt x="371077" y="327920"/>
                        </a:lnTo>
                        <a:lnTo>
                          <a:pt x="374214" y="329220"/>
                        </a:lnTo>
                        <a:lnTo>
                          <a:pt x="408449" y="304210"/>
                        </a:lnTo>
                        <a:cubicBezTo>
                          <a:pt x="435911" y="287679"/>
                          <a:pt x="470443" y="273070"/>
                          <a:pt x="509055" y="262724"/>
                        </a:cubicBezTo>
                        <a:cubicBezTo>
                          <a:pt x="586279" y="242032"/>
                          <a:pt x="657894" y="244267"/>
                          <a:pt x="693830" y="265171"/>
                        </a:cubicBezTo>
                        <a:lnTo>
                          <a:pt x="695574" y="266579"/>
                        </a:lnTo>
                        <a:lnTo>
                          <a:pt x="694767" y="268670"/>
                        </a:lnTo>
                        <a:cubicBezTo>
                          <a:pt x="674098" y="304742"/>
                          <a:pt x="613195" y="342485"/>
                          <a:pt x="535972" y="363177"/>
                        </a:cubicBezTo>
                        <a:cubicBezTo>
                          <a:pt x="507012" y="370936"/>
                          <a:pt x="478842" y="375472"/>
                          <a:pt x="453046" y="377008"/>
                        </a:cubicBezTo>
                        <a:lnTo>
                          <a:pt x="398315" y="373687"/>
                        </a:lnTo>
                        <a:lnTo>
                          <a:pt x="430795" y="388047"/>
                        </a:lnTo>
                        <a:cubicBezTo>
                          <a:pt x="458843" y="403565"/>
                          <a:pt x="488760" y="426166"/>
                          <a:pt x="517027" y="454432"/>
                        </a:cubicBezTo>
                        <a:cubicBezTo>
                          <a:pt x="573558" y="510964"/>
                          <a:pt x="607430" y="574101"/>
                          <a:pt x="607294" y="615675"/>
                        </a:cubicBezTo>
                        <a:lnTo>
                          <a:pt x="606947" y="617889"/>
                        </a:lnTo>
                        <a:lnTo>
                          <a:pt x="604733" y="618236"/>
                        </a:lnTo>
                        <a:cubicBezTo>
                          <a:pt x="563160" y="618371"/>
                          <a:pt x="500022" y="584500"/>
                          <a:pt x="443490" y="527968"/>
                        </a:cubicBezTo>
                        <a:cubicBezTo>
                          <a:pt x="401091" y="485569"/>
                          <a:pt x="371439" y="439454"/>
                          <a:pt x="359320" y="401508"/>
                        </a:cubicBezTo>
                        <a:lnTo>
                          <a:pt x="357976" y="393843"/>
                        </a:lnTo>
                        <a:lnTo>
                          <a:pt x="346341" y="398662"/>
                        </a:lnTo>
                        <a:lnTo>
                          <a:pt x="337402" y="394960"/>
                        </a:lnTo>
                        <a:lnTo>
                          <a:pt x="336254" y="401508"/>
                        </a:lnTo>
                        <a:cubicBezTo>
                          <a:pt x="324135" y="439454"/>
                          <a:pt x="294483" y="485569"/>
                          <a:pt x="252084" y="527968"/>
                        </a:cubicBezTo>
                        <a:cubicBezTo>
                          <a:pt x="195552" y="584500"/>
                          <a:pt x="132414" y="618371"/>
                          <a:pt x="90841" y="618236"/>
                        </a:cubicBezTo>
                        <a:lnTo>
                          <a:pt x="88627" y="617889"/>
                        </a:lnTo>
                        <a:lnTo>
                          <a:pt x="88280" y="615675"/>
                        </a:lnTo>
                        <a:cubicBezTo>
                          <a:pt x="88144" y="574101"/>
                          <a:pt x="122016" y="510964"/>
                          <a:pt x="178547" y="454432"/>
                        </a:cubicBezTo>
                        <a:cubicBezTo>
                          <a:pt x="206814" y="426166"/>
                          <a:pt x="236731" y="403565"/>
                          <a:pt x="264779" y="388047"/>
                        </a:cubicBezTo>
                        <a:lnTo>
                          <a:pt x="297259" y="373687"/>
                        </a:lnTo>
                        <a:lnTo>
                          <a:pt x="242528" y="377008"/>
                        </a:lnTo>
                        <a:cubicBezTo>
                          <a:pt x="216732" y="375472"/>
                          <a:pt x="188562" y="370936"/>
                          <a:pt x="159602" y="363177"/>
                        </a:cubicBezTo>
                        <a:cubicBezTo>
                          <a:pt x="82379" y="342485"/>
                          <a:pt x="21476" y="304742"/>
                          <a:pt x="807" y="268670"/>
                        </a:cubicBezTo>
                        <a:lnTo>
                          <a:pt x="0" y="266579"/>
                        </a:lnTo>
                        <a:lnTo>
                          <a:pt x="1744" y="265171"/>
                        </a:lnTo>
                        <a:cubicBezTo>
                          <a:pt x="19712" y="254719"/>
                          <a:pt x="46600" y="248935"/>
                          <a:pt x="78648" y="248349"/>
                        </a:cubicBezTo>
                        <a:cubicBezTo>
                          <a:pt x="110697" y="247764"/>
                          <a:pt x="147907" y="252378"/>
                          <a:pt x="186519" y="262724"/>
                        </a:cubicBezTo>
                        <a:cubicBezTo>
                          <a:pt x="225131" y="273070"/>
                          <a:pt x="259663" y="287679"/>
                          <a:pt x="287125" y="304210"/>
                        </a:cubicBezTo>
                        <a:lnTo>
                          <a:pt x="320314" y="328455"/>
                        </a:lnTo>
                        <a:lnTo>
                          <a:pt x="326035" y="326085"/>
                        </a:lnTo>
                        <a:lnTo>
                          <a:pt x="310947" y="287081"/>
                        </a:lnTo>
                        <a:cubicBezTo>
                          <a:pt x="302087" y="256276"/>
                          <a:pt x="296913" y="219140"/>
                          <a:pt x="296913" y="179165"/>
                        </a:cubicBezTo>
                        <a:cubicBezTo>
                          <a:pt x="296913" y="99217"/>
                          <a:pt x="317607" y="30621"/>
                          <a:pt x="347100" y="1320"/>
                        </a:cubicBezTo>
                        <a:close/>
                      </a:path>
                    </a:pathLst>
                  </a:custGeom>
                  <a:solidFill>
                    <a:srgbClr val="FFFFCC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31" name="楕円 230">
                    <a:extLst>
                      <a:ext uri="{FF2B5EF4-FFF2-40B4-BE49-F238E27FC236}">
                        <a16:creationId xmlns:a16="http://schemas.microsoft.com/office/drawing/2014/main" id="{4DE52811-A486-4469-AFA2-D91283664F73}"/>
                      </a:ext>
                    </a:extLst>
                  </p:cNvPr>
                  <p:cNvSpPr/>
                  <p:nvPr/>
                </p:nvSpPr>
                <p:spPr>
                  <a:xfrm>
                    <a:off x="854842" y="2819912"/>
                    <a:ext cx="100040" cy="100040"/>
                  </a:xfrm>
                  <a:prstGeom prst="ellipse">
                    <a:avLst/>
                  </a:prstGeom>
                  <a:solidFill>
                    <a:srgbClr val="FFFF99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217" name="グループ化 216">
                  <a:extLst>
                    <a:ext uri="{FF2B5EF4-FFF2-40B4-BE49-F238E27FC236}">
                      <a16:creationId xmlns:a16="http://schemas.microsoft.com/office/drawing/2014/main" id="{08B8A250-28F2-42C0-BB3B-EE0B572795C9}"/>
                    </a:ext>
                  </a:extLst>
                </p:cNvPr>
                <p:cNvGrpSpPr/>
                <p:nvPr/>
              </p:nvGrpSpPr>
              <p:grpSpPr>
                <a:xfrm>
                  <a:off x="2437310" y="2940079"/>
                  <a:ext cx="292410" cy="259898"/>
                  <a:chOff x="558521" y="2507017"/>
                  <a:chExt cx="695574" cy="618236"/>
                </a:xfrm>
              </p:grpSpPr>
              <p:sp>
                <p:nvSpPr>
                  <p:cNvPr id="228" name="フリーフォーム: 図形 227">
                    <a:extLst>
                      <a:ext uri="{FF2B5EF4-FFF2-40B4-BE49-F238E27FC236}">
                        <a16:creationId xmlns:a16="http://schemas.microsoft.com/office/drawing/2014/main" id="{17045D40-2149-4538-BC0A-A38090BB53B3}"/>
                      </a:ext>
                    </a:extLst>
                  </p:cNvPr>
                  <p:cNvSpPr/>
                  <p:nvPr/>
                </p:nvSpPr>
                <p:spPr>
                  <a:xfrm>
                    <a:off x="558521" y="2507017"/>
                    <a:ext cx="695574" cy="618236"/>
                  </a:xfrm>
                  <a:custGeom>
                    <a:avLst/>
                    <a:gdLst>
                      <a:gd name="connsiteX0" fmla="*/ 348911 w 695574"/>
                      <a:gd name="connsiteY0" fmla="*/ 0 h 618236"/>
                      <a:gd name="connsiteX1" fmla="*/ 350722 w 695574"/>
                      <a:gd name="connsiteY1" fmla="*/ 1320 h 618236"/>
                      <a:gd name="connsiteX2" fmla="*/ 400909 w 695574"/>
                      <a:gd name="connsiteY2" fmla="*/ 179165 h 618236"/>
                      <a:gd name="connsiteX3" fmla="*/ 386875 w 695574"/>
                      <a:gd name="connsiteY3" fmla="*/ 287081 h 618236"/>
                      <a:gd name="connsiteX4" fmla="*/ 371077 w 695574"/>
                      <a:gd name="connsiteY4" fmla="*/ 327920 h 618236"/>
                      <a:gd name="connsiteX5" fmla="*/ 374214 w 695574"/>
                      <a:gd name="connsiteY5" fmla="*/ 329220 h 618236"/>
                      <a:gd name="connsiteX6" fmla="*/ 408449 w 695574"/>
                      <a:gd name="connsiteY6" fmla="*/ 304210 h 618236"/>
                      <a:gd name="connsiteX7" fmla="*/ 509055 w 695574"/>
                      <a:gd name="connsiteY7" fmla="*/ 262724 h 618236"/>
                      <a:gd name="connsiteX8" fmla="*/ 693830 w 695574"/>
                      <a:gd name="connsiteY8" fmla="*/ 265171 h 618236"/>
                      <a:gd name="connsiteX9" fmla="*/ 695574 w 695574"/>
                      <a:gd name="connsiteY9" fmla="*/ 266579 h 618236"/>
                      <a:gd name="connsiteX10" fmla="*/ 694767 w 695574"/>
                      <a:gd name="connsiteY10" fmla="*/ 268670 h 618236"/>
                      <a:gd name="connsiteX11" fmla="*/ 535972 w 695574"/>
                      <a:gd name="connsiteY11" fmla="*/ 363177 h 618236"/>
                      <a:gd name="connsiteX12" fmla="*/ 453046 w 695574"/>
                      <a:gd name="connsiteY12" fmla="*/ 377008 h 618236"/>
                      <a:gd name="connsiteX13" fmla="*/ 398315 w 695574"/>
                      <a:gd name="connsiteY13" fmla="*/ 373687 h 618236"/>
                      <a:gd name="connsiteX14" fmla="*/ 430795 w 695574"/>
                      <a:gd name="connsiteY14" fmla="*/ 388047 h 618236"/>
                      <a:gd name="connsiteX15" fmla="*/ 517027 w 695574"/>
                      <a:gd name="connsiteY15" fmla="*/ 454432 h 618236"/>
                      <a:gd name="connsiteX16" fmla="*/ 607294 w 695574"/>
                      <a:gd name="connsiteY16" fmla="*/ 615675 h 618236"/>
                      <a:gd name="connsiteX17" fmla="*/ 606947 w 695574"/>
                      <a:gd name="connsiteY17" fmla="*/ 617889 h 618236"/>
                      <a:gd name="connsiteX18" fmla="*/ 604733 w 695574"/>
                      <a:gd name="connsiteY18" fmla="*/ 618236 h 618236"/>
                      <a:gd name="connsiteX19" fmla="*/ 443490 w 695574"/>
                      <a:gd name="connsiteY19" fmla="*/ 527968 h 618236"/>
                      <a:gd name="connsiteX20" fmla="*/ 359320 w 695574"/>
                      <a:gd name="connsiteY20" fmla="*/ 401508 h 618236"/>
                      <a:gd name="connsiteX21" fmla="*/ 357976 w 695574"/>
                      <a:gd name="connsiteY21" fmla="*/ 393843 h 618236"/>
                      <a:gd name="connsiteX22" fmla="*/ 346341 w 695574"/>
                      <a:gd name="connsiteY22" fmla="*/ 398662 h 618236"/>
                      <a:gd name="connsiteX23" fmla="*/ 337402 w 695574"/>
                      <a:gd name="connsiteY23" fmla="*/ 394960 h 618236"/>
                      <a:gd name="connsiteX24" fmla="*/ 336254 w 695574"/>
                      <a:gd name="connsiteY24" fmla="*/ 401508 h 618236"/>
                      <a:gd name="connsiteX25" fmla="*/ 252084 w 695574"/>
                      <a:gd name="connsiteY25" fmla="*/ 527968 h 618236"/>
                      <a:gd name="connsiteX26" fmla="*/ 90841 w 695574"/>
                      <a:gd name="connsiteY26" fmla="*/ 618236 h 618236"/>
                      <a:gd name="connsiteX27" fmla="*/ 88627 w 695574"/>
                      <a:gd name="connsiteY27" fmla="*/ 617889 h 618236"/>
                      <a:gd name="connsiteX28" fmla="*/ 88280 w 695574"/>
                      <a:gd name="connsiteY28" fmla="*/ 615675 h 618236"/>
                      <a:gd name="connsiteX29" fmla="*/ 178547 w 695574"/>
                      <a:gd name="connsiteY29" fmla="*/ 454432 h 618236"/>
                      <a:gd name="connsiteX30" fmla="*/ 264779 w 695574"/>
                      <a:gd name="connsiteY30" fmla="*/ 388047 h 618236"/>
                      <a:gd name="connsiteX31" fmla="*/ 297259 w 695574"/>
                      <a:gd name="connsiteY31" fmla="*/ 373687 h 618236"/>
                      <a:gd name="connsiteX32" fmla="*/ 242528 w 695574"/>
                      <a:gd name="connsiteY32" fmla="*/ 377008 h 618236"/>
                      <a:gd name="connsiteX33" fmla="*/ 159602 w 695574"/>
                      <a:gd name="connsiteY33" fmla="*/ 363177 h 618236"/>
                      <a:gd name="connsiteX34" fmla="*/ 807 w 695574"/>
                      <a:gd name="connsiteY34" fmla="*/ 268670 h 618236"/>
                      <a:gd name="connsiteX35" fmla="*/ 0 w 695574"/>
                      <a:gd name="connsiteY35" fmla="*/ 266579 h 618236"/>
                      <a:gd name="connsiteX36" fmla="*/ 1744 w 695574"/>
                      <a:gd name="connsiteY36" fmla="*/ 265171 h 618236"/>
                      <a:gd name="connsiteX37" fmla="*/ 78648 w 695574"/>
                      <a:gd name="connsiteY37" fmla="*/ 248349 h 618236"/>
                      <a:gd name="connsiteX38" fmla="*/ 186519 w 695574"/>
                      <a:gd name="connsiteY38" fmla="*/ 262724 h 618236"/>
                      <a:gd name="connsiteX39" fmla="*/ 287125 w 695574"/>
                      <a:gd name="connsiteY39" fmla="*/ 304210 h 618236"/>
                      <a:gd name="connsiteX40" fmla="*/ 320314 w 695574"/>
                      <a:gd name="connsiteY40" fmla="*/ 328455 h 618236"/>
                      <a:gd name="connsiteX41" fmla="*/ 326035 w 695574"/>
                      <a:gd name="connsiteY41" fmla="*/ 326085 h 618236"/>
                      <a:gd name="connsiteX42" fmla="*/ 310947 w 695574"/>
                      <a:gd name="connsiteY42" fmla="*/ 287081 h 618236"/>
                      <a:gd name="connsiteX43" fmla="*/ 296913 w 695574"/>
                      <a:gd name="connsiteY43" fmla="*/ 179165 h 618236"/>
                      <a:gd name="connsiteX44" fmla="*/ 347100 w 695574"/>
                      <a:gd name="connsiteY44" fmla="*/ 1320 h 61823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</a:cxnLst>
                    <a:rect l="l" t="t" r="r" b="b"/>
                    <a:pathLst>
                      <a:path w="695574" h="618236">
                        <a:moveTo>
                          <a:pt x="348911" y="0"/>
                        </a:moveTo>
                        <a:lnTo>
                          <a:pt x="350722" y="1320"/>
                        </a:lnTo>
                        <a:cubicBezTo>
                          <a:pt x="380215" y="30621"/>
                          <a:pt x="400909" y="99217"/>
                          <a:pt x="400909" y="179165"/>
                        </a:cubicBezTo>
                        <a:cubicBezTo>
                          <a:pt x="400909" y="219140"/>
                          <a:pt x="395735" y="256276"/>
                          <a:pt x="386875" y="287081"/>
                        </a:cubicBezTo>
                        <a:lnTo>
                          <a:pt x="371077" y="327920"/>
                        </a:lnTo>
                        <a:lnTo>
                          <a:pt x="374214" y="329220"/>
                        </a:lnTo>
                        <a:lnTo>
                          <a:pt x="408449" y="304210"/>
                        </a:lnTo>
                        <a:cubicBezTo>
                          <a:pt x="435911" y="287679"/>
                          <a:pt x="470443" y="273070"/>
                          <a:pt x="509055" y="262724"/>
                        </a:cubicBezTo>
                        <a:cubicBezTo>
                          <a:pt x="586279" y="242032"/>
                          <a:pt x="657894" y="244267"/>
                          <a:pt x="693830" y="265171"/>
                        </a:cubicBezTo>
                        <a:lnTo>
                          <a:pt x="695574" y="266579"/>
                        </a:lnTo>
                        <a:lnTo>
                          <a:pt x="694767" y="268670"/>
                        </a:lnTo>
                        <a:cubicBezTo>
                          <a:pt x="674098" y="304742"/>
                          <a:pt x="613195" y="342485"/>
                          <a:pt x="535972" y="363177"/>
                        </a:cubicBezTo>
                        <a:cubicBezTo>
                          <a:pt x="507012" y="370936"/>
                          <a:pt x="478842" y="375472"/>
                          <a:pt x="453046" y="377008"/>
                        </a:cubicBezTo>
                        <a:lnTo>
                          <a:pt x="398315" y="373687"/>
                        </a:lnTo>
                        <a:lnTo>
                          <a:pt x="430795" y="388047"/>
                        </a:lnTo>
                        <a:cubicBezTo>
                          <a:pt x="458843" y="403565"/>
                          <a:pt x="488760" y="426166"/>
                          <a:pt x="517027" y="454432"/>
                        </a:cubicBezTo>
                        <a:cubicBezTo>
                          <a:pt x="573558" y="510964"/>
                          <a:pt x="607430" y="574101"/>
                          <a:pt x="607294" y="615675"/>
                        </a:cubicBezTo>
                        <a:lnTo>
                          <a:pt x="606947" y="617889"/>
                        </a:lnTo>
                        <a:lnTo>
                          <a:pt x="604733" y="618236"/>
                        </a:lnTo>
                        <a:cubicBezTo>
                          <a:pt x="563160" y="618371"/>
                          <a:pt x="500022" y="584500"/>
                          <a:pt x="443490" y="527968"/>
                        </a:cubicBezTo>
                        <a:cubicBezTo>
                          <a:pt x="401091" y="485569"/>
                          <a:pt x="371439" y="439454"/>
                          <a:pt x="359320" y="401508"/>
                        </a:cubicBezTo>
                        <a:lnTo>
                          <a:pt x="357976" y="393843"/>
                        </a:lnTo>
                        <a:lnTo>
                          <a:pt x="346341" y="398662"/>
                        </a:lnTo>
                        <a:lnTo>
                          <a:pt x="337402" y="394960"/>
                        </a:lnTo>
                        <a:lnTo>
                          <a:pt x="336254" y="401508"/>
                        </a:lnTo>
                        <a:cubicBezTo>
                          <a:pt x="324135" y="439454"/>
                          <a:pt x="294483" y="485569"/>
                          <a:pt x="252084" y="527968"/>
                        </a:cubicBezTo>
                        <a:cubicBezTo>
                          <a:pt x="195552" y="584500"/>
                          <a:pt x="132414" y="618371"/>
                          <a:pt x="90841" y="618236"/>
                        </a:cubicBezTo>
                        <a:lnTo>
                          <a:pt x="88627" y="617889"/>
                        </a:lnTo>
                        <a:lnTo>
                          <a:pt x="88280" y="615675"/>
                        </a:lnTo>
                        <a:cubicBezTo>
                          <a:pt x="88144" y="574101"/>
                          <a:pt x="122016" y="510964"/>
                          <a:pt x="178547" y="454432"/>
                        </a:cubicBezTo>
                        <a:cubicBezTo>
                          <a:pt x="206814" y="426166"/>
                          <a:pt x="236731" y="403565"/>
                          <a:pt x="264779" y="388047"/>
                        </a:cubicBezTo>
                        <a:lnTo>
                          <a:pt x="297259" y="373687"/>
                        </a:lnTo>
                        <a:lnTo>
                          <a:pt x="242528" y="377008"/>
                        </a:lnTo>
                        <a:cubicBezTo>
                          <a:pt x="216732" y="375472"/>
                          <a:pt x="188562" y="370936"/>
                          <a:pt x="159602" y="363177"/>
                        </a:cubicBezTo>
                        <a:cubicBezTo>
                          <a:pt x="82379" y="342485"/>
                          <a:pt x="21476" y="304742"/>
                          <a:pt x="807" y="268670"/>
                        </a:cubicBezTo>
                        <a:lnTo>
                          <a:pt x="0" y="266579"/>
                        </a:lnTo>
                        <a:lnTo>
                          <a:pt x="1744" y="265171"/>
                        </a:lnTo>
                        <a:cubicBezTo>
                          <a:pt x="19712" y="254719"/>
                          <a:pt x="46600" y="248935"/>
                          <a:pt x="78648" y="248349"/>
                        </a:cubicBezTo>
                        <a:cubicBezTo>
                          <a:pt x="110697" y="247764"/>
                          <a:pt x="147907" y="252378"/>
                          <a:pt x="186519" y="262724"/>
                        </a:cubicBezTo>
                        <a:cubicBezTo>
                          <a:pt x="225131" y="273070"/>
                          <a:pt x="259663" y="287679"/>
                          <a:pt x="287125" y="304210"/>
                        </a:cubicBezTo>
                        <a:lnTo>
                          <a:pt x="320314" y="328455"/>
                        </a:lnTo>
                        <a:lnTo>
                          <a:pt x="326035" y="326085"/>
                        </a:lnTo>
                        <a:lnTo>
                          <a:pt x="310947" y="287081"/>
                        </a:lnTo>
                        <a:cubicBezTo>
                          <a:pt x="302087" y="256276"/>
                          <a:pt x="296913" y="219140"/>
                          <a:pt x="296913" y="179165"/>
                        </a:cubicBezTo>
                        <a:cubicBezTo>
                          <a:pt x="296913" y="99217"/>
                          <a:pt x="317607" y="30621"/>
                          <a:pt x="347100" y="1320"/>
                        </a:cubicBezTo>
                        <a:close/>
                      </a:path>
                    </a:pathLst>
                  </a:custGeom>
                  <a:solidFill>
                    <a:srgbClr val="FFFFCC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29" name="楕円 228">
                    <a:extLst>
                      <a:ext uri="{FF2B5EF4-FFF2-40B4-BE49-F238E27FC236}">
                        <a16:creationId xmlns:a16="http://schemas.microsoft.com/office/drawing/2014/main" id="{62A9BA25-E736-4AC0-81D6-5916D3E10643}"/>
                      </a:ext>
                    </a:extLst>
                  </p:cNvPr>
                  <p:cNvSpPr/>
                  <p:nvPr/>
                </p:nvSpPr>
                <p:spPr>
                  <a:xfrm>
                    <a:off x="854842" y="2819912"/>
                    <a:ext cx="100040" cy="100040"/>
                  </a:xfrm>
                  <a:prstGeom prst="ellipse">
                    <a:avLst/>
                  </a:prstGeom>
                  <a:solidFill>
                    <a:srgbClr val="FFFF99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218" name="グループ化 217">
                  <a:extLst>
                    <a:ext uri="{FF2B5EF4-FFF2-40B4-BE49-F238E27FC236}">
                      <a16:creationId xmlns:a16="http://schemas.microsoft.com/office/drawing/2014/main" id="{C54B0686-B679-4B49-A84E-1B3D43AA923F}"/>
                    </a:ext>
                  </a:extLst>
                </p:cNvPr>
                <p:cNvGrpSpPr/>
                <p:nvPr/>
              </p:nvGrpSpPr>
              <p:grpSpPr>
                <a:xfrm>
                  <a:off x="2765681" y="2946626"/>
                  <a:ext cx="292410" cy="259898"/>
                  <a:chOff x="558521" y="2507017"/>
                  <a:chExt cx="695574" cy="618236"/>
                </a:xfrm>
              </p:grpSpPr>
              <p:sp>
                <p:nvSpPr>
                  <p:cNvPr id="226" name="フリーフォーム: 図形 225">
                    <a:extLst>
                      <a:ext uri="{FF2B5EF4-FFF2-40B4-BE49-F238E27FC236}">
                        <a16:creationId xmlns:a16="http://schemas.microsoft.com/office/drawing/2014/main" id="{CFE84D48-830E-4B89-8100-A6EB39C74216}"/>
                      </a:ext>
                    </a:extLst>
                  </p:cNvPr>
                  <p:cNvSpPr/>
                  <p:nvPr/>
                </p:nvSpPr>
                <p:spPr>
                  <a:xfrm>
                    <a:off x="558521" y="2507017"/>
                    <a:ext cx="695574" cy="618236"/>
                  </a:xfrm>
                  <a:custGeom>
                    <a:avLst/>
                    <a:gdLst>
                      <a:gd name="connsiteX0" fmla="*/ 348911 w 695574"/>
                      <a:gd name="connsiteY0" fmla="*/ 0 h 618236"/>
                      <a:gd name="connsiteX1" fmla="*/ 350722 w 695574"/>
                      <a:gd name="connsiteY1" fmla="*/ 1320 h 618236"/>
                      <a:gd name="connsiteX2" fmla="*/ 400909 w 695574"/>
                      <a:gd name="connsiteY2" fmla="*/ 179165 h 618236"/>
                      <a:gd name="connsiteX3" fmla="*/ 386875 w 695574"/>
                      <a:gd name="connsiteY3" fmla="*/ 287081 h 618236"/>
                      <a:gd name="connsiteX4" fmla="*/ 371077 w 695574"/>
                      <a:gd name="connsiteY4" fmla="*/ 327920 h 618236"/>
                      <a:gd name="connsiteX5" fmla="*/ 374214 w 695574"/>
                      <a:gd name="connsiteY5" fmla="*/ 329220 h 618236"/>
                      <a:gd name="connsiteX6" fmla="*/ 408449 w 695574"/>
                      <a:gd name="connsiteY6" fmla="*/ 304210 h 618236"/>
                      <a:gd name="connsiteX7" fmla="*/ 509055 w 695574"/>
                      <a:gd name="connsiteY7" fmla="*/ 262724 h 618236"/>
                      <a:gd name="connsiteX8" fmla="*/ 693830 w 695574"/>
                      <a:gd name="connsiteY8" fmla="*/ 265171 h 618236"/>
                      <a:gd name="connsiteX9" fmla="*/ 695574 w 695574"/>
                      <a:gd name="connsiteY9" fmla="*/ 266579 h 618236"/>
                      <a:gd name="connsiteX10" fmla="*/ 694767 w 695574"/>
                      <a:gd name="connsiteY10" fmla="*/ 268670 h 618236"/>
                      <a:gd name="connsiteX11" fmla="*/ 535972 w 695574"/>
                      <a:gd name="connsiteY11" fmla="*/ 363177 h 618236"/>
                      <a:gd name="connsiteX12" fmla="*/ 453046 w 695574"/>
                      <a:gd name="connsiteY12" fmla="*/ 377008 h 618236"/>
                      <a:gd name="connsiteX13" fmla="*/ 398315 w 695574"/>
                      <a:gd name="connsiteY13" fmla="*/ 373687 h 618236"/>
                      <a:gd name="connsiteX14" fmla="*/ 430795 w 695574"/>
                      <a:gd name="connsiteY14" fmla="*/ 388047 h 618236"/>
                      <a:gd name="connsiteX15" fmla="*/ 517027 w 695574"/>
                      <a:gd name="connsiteY15" fmla="*/ 454432 h 618236"/>
                      <a:gd name="connsiteX16" fmla="*/ 607294 w 695574"/>
                      <a:gd name="connsiteY16" fmla="*/ 615675 h 618236"/>
                      <a:gd name="connsiteX17" fmla="*/ 606947 w 695574"/>
                      <a:gd name="connsiteY17" fmla="*/ 617889 h 618236"/>
                      <a:gd name="connsiteX18" fmla="*/ 604733 w 695574"/>
                      <a:gd name="connsiteY18" fmla="*/ 618236 h 618236"/>
                      <a:gd name="connsiteX19" fmla="*/ 443490 w 695574"/>
                      <a:gd name="connsiteY19" fmla="*/ 527968 h 618236"/>
                      <a:gd name="connsiteX20" fmla="*/ 359320 w 695574"/>
                      <a:gd name="connsiteY20" fmla="*/ 401508 h 618236"/>
                      <a:gd name="connsiteX21" fmla="*/ 357976 w 695574"/>
                      <a:gd name="connsiteY21" fmla="*/ 393843 h 618236"/>
                      <a:gd name="connsiteX22" fmla="*/ 346341 w 695574"/>
                      <a:gd name="connsiteY22" fmla="*/ 398662 h 618236"/>
                      <a:gd name="connsiteX23" fmla="*/ 337402 w 695574"/>
                      <a:gd name="connsiteY23" fmla="*/ 394960 h 618236"/>
                      <a:gd name="connsiteX24" fmla="*/ 336254 w 695574"/>
                      <a:gd name="connsiteY24" fmla="*/ 401508 h 618236"/>
                      <a:gd name="connsiteX25" fmla="*/ 252084 w 695574"/>
                      <a:gd name="connsiteY25" fmla="*/ 527968 h 618236"/>
                      <a:gd name="connsiteX26" fmla="*/ 90841 w 695574"/>
                      <a:gd name="connsiteY26" fmla="*/ 618236 h 618236"/>
                      <a:gd name="connsiteX27" fmla="*/ 88627 w 695574"/>
                      <a:gd name="connsiteY27" fmla="*/ 617889 h 618236"/>
                      <a:gd name="connsiteX28" fmla="*/ 88280 w 695574"/>
                      <a:gd name="connsiteY28" fmla="*/ 615675 h 618236"/>
                      <a:gd name="connsiteX29" fmla="*/ 178547 w 695574"/>
                      <a:gd name="connsiteY29" fmla="*/ 454432 h 618236"/>
                      <a:gd name="connsiteX30" fmla="*/ 264779 w 695574"/>
                      <a:gd name="connsiteY30" fmla="*/ 388047 h 618236"/>
                      <a:gd name="connsiteX31" fmla="*/ 297259 w 695574"/>
                      <a:gd name="connsiteY31" fmla="*/ 373687 h 618236"/>
                      <a:gd name="connsiteX32" fmla="*/ 242528 w 695574"/>
                      <a:gd name="connsiteY32" fmla="*/ 377008 h 618236"/>
                      <a:gd name="connsiteX33" fmla="*/ 159602 w 695574"/>
                      <a:gd name="connsiteY33" fmla="*/ 363177 h 618236"/>
                      <a:gd name="connsiteX34" fmla="*/ 807 w 695574"/>
                      <a:gd name="connsiteY34" fmla="*/ 268670 h 618236"/>
                      <a:gd name="connsiteX35" fmla="*/ 0 w 695574"/>
                      <a:gd name="connsiteY35" fmla="*/ 266579 h 618236"/>
                      <a:gd name="connsiteX36" fmla="*/ 1744 w 695574"/>
                      <a:gd name="connsiteY36" fmla="*/ 265171 h 618236"/>
                      <a:gd name="connsiteX37" fmla="*/ 78648 w 695574"/>
                      <a:gd name="connsiteY37" fmla="*/ 248349 h 618236"/>
                      <a:gd name="connsiteX38" fmla="*/ 186519 w 695574"/>
                      <a:gd name="connsiteY38" fmla="*/ 262724 h 618236"/>
                      <a:gd name="connsiteX39" fmla="*/ 287125 w 695574"/>
                      <a:gd name="connsiteY39" fmla="*/ 304210 h 618236"/>
                      <a:gd name="connsiteX40" fmla="*/ 320314 w 695574"/>
                      <a:gd name="connsiteY40" fmla="*/ 328455 h 618236"/>
                      <a:gd name="connsiteX41" fmla="*/ 326035 w 695574"/>
                      <a:gd name="connsiteY41" fmla="*/ 326085 h 618236"/>
                      <a:gd name="connsiteX42" fmla="*/ 310947 w 695574"/>
                      <a:gd name="connsiteY42" fmla="*/ 287081 h 618236"/>
                      <a:gd name="connsiteX43" fmla="*/ 296913 w 695574"/>
                      <a:gd name="connsiteY43" fmla="*/ 179165 h 618236"/>
                      <a:gd name="connsiteX44" fmla="*/ 347100 w 695574"/>
                      <a:gd name="connsiteY44" fmla="*/ 1320 h 61823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</a:cxnLst>
                    <a:rect l="l" t="t" r="r" b="b"/>
                    <a:pathLst>
                      <a:path w="695574" h="618236">
                        <a:moveTo>
                          <a:pt x="348911" y="0"/>
                        </a:moveTo>
                        <a:lnTo>
                          <a:pt x="350722" y="1320"/>
                        </a:lnTo>
                        <a:cubicBezTo>
                          <a:pt x="380215" y="30621"/>
                          <a:pt x="400909" y="99217"/>
                          <a:pt x="400909" y="179165"/>
                        </a:cubicBezTo>
                        <a:cubicBezTo>
                          <a:pt x="400909" y="219140"/>
                          <a:pt x="395735" y="256276"/>
                          <a:pt x="386875" y="287081"/>
                        </a:cubicBezTo>
                        <a:lnTo>
                          <a:pt x="371077" y="327920"/>
                        </a:lnTo>
                        <a:lnTo>
                          <a:pt x="374214" y="329220"/>
                        </a:lnTo>
                        <a:lnTo>
                          <a:pt x="408449" y="304210"/>
                        </a:lnTo>
                        <a:cubicBezTo>
                          <a:pt x="435911" y="287679"/>
                          <a:pt x="470443" y="273070"/>
                          <a:pt x="509055" y="262724"/>
                        </a:cubicBezTo>
                        <a:cubicBezTo>
                          <a:pt x="586279" y="242032"/>
                          <a:pt x="657894" y="244267"/>
                          <a:pt x="693830" y="265171"/>
                        </a:cubicBezTo>
                        <a:lnTo>
                          <a:pt x="695574" y="266579"/>
                        </a:lnTo>
                        <a:lnTo>
                          <a:pt x="694767" y="268670"/>
                        </a:lnTo>
                        <a:cubicBezTo>
                          <a:pt x="674098" y="304742"/>
                          <a:pt x="613195" y="342485"/>
                          <a:pt x="535972" y="363177"/>
                        </a:cubicBezTo>
                        <a:cubicBezTo>
                          <a:pt x="507012" y="370936"/>
                          <a:pt x="478842" y="375472"/>
                          <a:pt x="453046" y="377008"/>
                        </a:cubicBezTo>
                        <a:lnTo>
                          <a:pt x="398315" y="373687"/>
                        </a:lnTo>
                        <a:lnTo>
                          <a:pt x="430795" y="388047"/>
                        </a:lnTo>
                        <a:cubicBezTo>
                          <a:pt x="458843" y="403565"/>
                          <a:pt x="488760" y="426166"/>
                          <a:pt x="517027" y="454432"/>
                        </a:cubicBezTo>
                        <a:cubicBezTo>
                          <a:pt x="573558" y="510964"/>
                          <a:pt x="607430" y="574101"/>
                          <a:pt x="607294" y="615675"/>
                        </a:cubicBezTo>
                        <a:lnTo>
                          <a:pt x="606947" y="617889"/>
                        </a:lnTo>
                        <a:lnTo>
                          <a:pt x="604733" y="618236"/>
                        </a:lnTo>
                        <a:cubicBezTo>
                          <a:pt x="563160" y="618371"/>
                          <a:pt x="500022" y="584500"/>
                          <a:pt x="443490" y="527968"/>
                        </a:cubicBezTo>
                        <a:cubicBezTo>
                          <a:pt x="401091" y="485569"/>
                          <a:pt x="371439" y="439454"/>
                          <a:pt x="359320" y="401508"/>
                        </a:cubicBezTo>
                        <a:lnTo>
                          <a:pt x="357976" y="393843"/>
                        </a:lnTo>
                        <a:lnTo>
                          <a:pt x="346341" y="398662"/>
                        </a:lnTo>
                        <a:lnTo>
                          <a:pt x="337402" y="394960"/>
                        </a:lnTo>
                        <a:lnTo>
                          <a:pt x="336254" y="401508"/>
                        </a:lnTo>
                        <a:cubicBezTo>
                          <a:pt x="324135" y="439454"/>
                          <a:pt x="294483" y="485569"/>
                          <a:pt x="252084" y="527968"/>
                        </a:cubicBezTo>
                        <a:cubicBezTo>
                          <a:pt x="195552" y="584500"/>
                          <a:pt x="132414" y="618371"/>
                          <a:pt x="90841" y="618236"/>
                        </a:cubicBezTo>
                        <a:lnTo>
                          <a:pt x="88627" y="617889"/>
                        </a:lnTo>
                        <a:lnTo>
                          <a:pt x="88280" y="615675"/>
                        </a:lnTo>
                        <a:cubicBezTo>
                          <a:pt x="88144" y="574101"/>
                          <a:pt x="122016" y="510964"/>
                          <a:pt x="178547" y="454432"/>
                        </a:cubicBezTo>
                        <a:cubicBezTo>
                          <a:pt x="206814" y="426166"/>
                          <a:pt x="236731" y="403565"/>
                          <a:pt x="264779" y="388047"/>
                        </a:cubicBezTo>
                        <a:lnTo>
                          <a:pt x="297259" y="373687"/>
                        </a:lnTo>
                        <a:lnTo>
                          <a:pt x="242528" y="377008"/>
                        </a:lnTo>
                        <a:cubicBezTo>
                          <a:pt x="216732" y="375472"/>
                          <a:pt x="188562" y="370936"/>
                          <a:pt x="159602" y="363177"/>
                        </a:cubicBezTo>
                        <a:cubicBezTo>
                          <a:pt x="82379" y="342485"/>
                          <a:pt x="21476" y="304742"/>
                          <a:pt x="807" y="268670"/>
                        </a:cubicBezTo>
                        <a:lnTo>
                          <a:pt x="0" y="266579"/>
                        </a:lnTo>
                        <a:lnTo>
                          <a:pt x="1744" y="265171"/>
                        </a:lnTo>
                        <a:cubicBezTo>
                          <a:pt x="19712" y="254719"/>
                          <a:pt x="46600" y="248935"/>
                          <a:pt x="78648" y="248349"/>
                        </a:cubicBezTo>
                        <a:cubicBezTo>
                          <a:pt x="110697" y="247764"/>
                          <a:pt x="147907" y="252378"/>
                          <a:pt x="186519" y="262724"/>
                        </a:cubicBezTo>
                        <a:cubicBezTo>
                          <a:pt x="225131" y="273070"/>
                          <a:pt x="259663" y="287679"/>
                          <a:pt x="287125" y="304210"/>
                        </a:cubicBezTo>
                        <a:lnTo>
                          <a:pt x="320314" y="328455"/>
                        </a:lnTo>
                        <a:lnTo>
                          <a:pt x="326035" y="326085"/>
                        </a:lnTo>
                        <a:lnTo>
                          <a:pt x="310947" y="287081"/>
                        </a:lnTo>
                        <a:cubicBezTo>
                          <a:pt x="302087" y="256276"/>
                          <a:pt x="296913" y="219140"/>
                          <a:pt x="296913" y="179165"/>
                        </a:cubicBezTo>
                        <a:cubicBezTo>
                          <a:pt x="296913" y="99217"/>
                          <a:pt x="317607" y="30621"/>
                          <a:pt x="347100" y="1320"/>
                        </a:cubicBezTo>
                        <a:close/>
                      </a:path>
                    </a:pathLst>
                  </a:custGeom>
                  <a:solidFill>
                    <a:srgbClr val="FFFFCC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27" name="楕円 226">
                    <a:extLst>
                      <a:ext uri="{FF2B5EF4-FFF2-40B4-BE49-F238E27FC236}">
                        <a16:creationId xmlns:a16="http://schemas.microsoft.com/office/drawing/2014/main" id="{130FAD74-8C89-480C-906E-1B6B18FAF853}"/>
                      </a:ext>
                    </a:extLst>
                  </p:cNvPr>
                  <p:cNvSpPr/>
                  <p:nvPr/>
                </p:nvSpPr>
                <p:spPr>
                  <a:xfrm>
                    <a:off x="854842" y="2819912"/>
                    <a:ext cx="100040" cy="100040"/>
                  </a:xfrm>
                  <a:prstGeom prst="ellipse">
                    <a:avLst/>
                  </a:prstGeom>
                  <a:solidFill>
                    <a:srgbClr val="FFFF99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219" name="グループ化 218">
                  <a:extLst>
                    <a:ext uri="{FF2B5EF4-FFF2-40B4-BE49-F238E27FC236}">
                      <a16:creationId xmlns:a16="http://schemas.microsoft.com/office/drawing/2014/main" id="{643E8DCB-ABD5-4CEA-AC56-2C7B18336037}"/>
                    </a:ext>
                  </a:extLst>
                </p:cNvPr>
                <p:cNvGrpSpPr/>
                <p:nvPr/>
              </p:nvGrpSpPr>
              <p:grpSpPr>
                <a:xfrm>
                  <a:off x="2870163" y="2649528"/>
                  <a:ext cx="292410" cy="259898"/>
                  <a:chOff x="558521" y="2507017"/>
                  <a:chExt cx="695574" cy="618236"/>
                </a:xfrm>
              </p:grpSpPr>
              <p:sp>
                <p:nvSpPr>
                  <p:cNvPr id="224" name="フリーフォーム: 図形 223">
                    <a:extLst>
                      <a:ext uri="{FF2B5EF4-FFF2-40B4-BE49-F238E27FC236}">
                        <a16:creationId xmlns:a16="http://schemas.microsoft.com/office/drawing/2014/main" id="{CC912FD1-F62B-4FF5-924D-095260E414E2}"/>
                      </a:ext>
                    </a:extLst>
                  </p:cNvPr>
                  <p:cNvSpPr/>
                  <p:nvPr/>
                </p:nvSpPr>
                <p:spPr>
                  <a:xfrm>
                    <a:off x="558521" y="2507017"/>
                    <a:ext cx="695574" cy="618236"/>
                  </a:xfrm>
                  <a:custGeom>
                    <a:avLst/>
                    <a:gdLst>
                      <a:gd name="connsiteX0" fmla="*/ 348911 w 695574"/>
                      <a:gd name="connsiteY0" fmla="*/ 0 h 618236"/>
                      <a:gd name="connsiteX1" fmla="*/ 350722 w 695574"/>
                      <a:gd name="connsiteY1" fmla="*/ 1320 h 618236"/>
                      <a:gd name="connsiteX2" fmla="*/ 400909 w 695574"/>
                      <a:gd name="connsiteY2" fmla="*/ 179165 h 618236"/>
                      <a:gd name="connsiteX3" fmla="*/ 386875 w 695574"/>
                      <a:gd name="connsiteY3" fmla="*/ 287081 h 618236"/>
                      <a:gd name="connsiteX4" fmla="*/ 371077 w 695574"/>
                      <a:gd name="connsiteY4" fmla="*/ 327920 h 618236"/>
                      <a:gd name="connsiteX5" fmla="*/ 374214 w 695574"/>
                      <a:gd name="connsiteY5" fmla="*/ 329220 h 618236"/>
                      <a:gd name="connsiteX6" fmla="*/ 408449 w 695574"/>
                      <a:gd name="connsiteY6" fmla="*/ 304210 h 618236"/>
                      <a:gd name="connsiteX7" fmla="*/ 509055 w 695574"/>
                      <a:gd name="connsiteY7" fmla="*/ 262724 h 618236"/>
                      <a:gd name="connsiteX8" fmla="*/ 693830 w 695574"/>
                      <a:gd name="connsiteY8" fmla="*/ 265171 h 618236"/>
                      <a:gd name="connsiteX9" fmla="*/ 695574 w 695574"/>
                      <a:gd name="connsiteY9" fmla="*/ 266579 h 618236"/>
                      <a:gd name="connsiteX10" fmla="*/ 694767 w 695574"/>
                      <a:gd name="connsiteY10" fmla="*/ 268670 h 618236"/>
                      <a:gd name="connsiteX11" fmla="*/ 535972 w 695574"/>
                      <a:gd name="connsiteY11" fmla="*/ 363177 h 618236"/>
                      <a:gd name="connsiteX12" fmla="*/ 453046 w 695574"/>
                      <a:gd name="connsiteY12" fmla="*/ 377008 h 618236"/>
                      <a:gd name="connsiteX13" fmla="*/ 398315 w 695574"/>
                      <a:gd name="connsiteY13" fmla="*/ 373687 h 618236"/>
                      <a:gd name="connsiteX14" fmla="*/ 430795 w 695574"/>
                      <a:gd name="connsiteY14" fmla="*/ 388047 h 618236"/>
                      <a:gd name="connsiteX15" fmla="*/ 517027 w 695574"/>
                      <a:gd name="connsiteY15" fmla="*/ 454432 h 618236"/>
                      <a:gd name="connsiteX16" fmla="*/ 607294 w 695574"/>
                      <a:gd name="connsiteY16" fmla="*/ 615675 h 618236"/>
                      <a:gd name="connsiteX17" fmla="*/ 606947 w 695574"/>
                      <a:gd name="connsiteY17" fmla="*/ 617889 h 618236"/>
                      <a:gd name="connsiteX18" fmla="*/ 604733 w 695574"/>
                      <a:gd name="connsiteY18" fmla="*/ 618236 h 618236"/>
                      <a:gd name="connsiteX19" fmla="*/ 443490 w 695574"/>
                      <a:gd name="connsiteY19" fmla="*/ 527968 h 618236"/>
                      <a:gd name="connsiteX20" fmla="*/ 359320 w 695574"/>
                      <a:gd name="connsiteY20" fmla="*/ 401508 h 618236"/>
                      <a:gd name="connsiteX21" fmla="*/ 357976 w 695574"/>
                      <a:gd name="connsiteY21" fmla="*/ 393843 h 618236"/>
                      <a:gd name="connsiteX22" fmla="*/ 346341 w 695574"/>
                      <a:gd name="connsiteY22" fmla="*/ 398662 h 618236"/>
                      <a:gd name="connsiteX23" fmla="*/ 337402 w 695574"/>
                      <a:gd name="connsiteY23" fmla="*/ 394960 h 618236"/>
                      <a:gd name="connsiteX24" fmla="*/ 336254 w 695574"/>
                      <a:gd name="connsiteY24" fmla="*/ 401508 h 618236"/>
                      <a:gd name="connsiteX25" fmla="*/ 252084 w 695574"/>
                      <a:gd name="connsiteY25" fmla="*/ 527968 h 618236"/>
                      <a:gd name="connsiteX26" fmla="*/ 90841 w 695574"/>
                      <a:gd name="connsiteY26" fmla="*/ 618236 h 618236"/>
                      <a:gd name="connsiteX27" fmla="*/ 88627 w 695574"/>
                      <a:gd name="connsiteY27" fmla="*/ 617889 h 618236"/>
                      <a:gd name="connsiteX28" fmla="*/ 88280 w 695574"/>
                      <a:gd name="connsiteY28" fmla="*/ 615675 h 618236"/>
                      <a:gd name="connsiteX29" fmla="*/ 178547 w 695574"/>
                      <a:gd name="connsiteY29" fmla="*/ 454432 h 618236"/>
                      <a:gd name="connsiteX30" fmla="*/ 264779 w 695574"/>
                      <a:gd name="connsiteY30" fmla="*/ 388047 h 618236"/>
                      <a:gd name="connsiteX31" fmla="*/ 297259 w 695574"/>
                      <a:gd name="connsiteY31" fmla="*/ 373687 h 618236"/>
                      <a:gd name="connsiteX32" fmla="*/ 242528 w 695574"/>
                      <a:gd name="connsiteY32" fmla="*/ 377008 h 618236"/>
                      <a:gd name="connsiteX33" fmla="*/ 159602 w 695574"/>
                      <a:gd name="connsiteY33" fmla="*/ 363177 h 618236"/>
                      <a:gd name="connsiteX34" fmla="*/ 807 w 695574"/>
                      <a:gd name="connsiteY34" fmla="*/ 268670 h 618236"/>
                      <a:gd name="connsiteX35" fmla="*/ 0 w 695574"/>
                      <a:gd name="connsiteY35" fmla="*/ 266579 h 618236"/>
                      <a:gd name="connsiteX36" fmla="*/ 1744 w 695574"/>
                      <a:gd name="connsiteY36" fmla="*/ 265171 h 618236"/>
                      <a:gd name="connsiteX37" fmla="*/ 78648 w 695574"/>
                      <a:gd name="connsiteY37" fmla="*/ 248349 h 618236"/>
                      <a:gd name="connsiteX38" fmla="*/ 186519 w 695574"/>
                      <a:gd name="connsiteY38" fmla="*/ 262724 h 618236"/>
                      <a:gd name="connsiteX39" fmla="*/ 287125 w 695574"/>
                      <a:gd name="connsiteY39" fmla="*/ 304210 h 618236"/>
                      <a:gd name="connsiteX40" fmla="*/ 320314 w 695574"/>
                      <a:gd name="connsiteY40" fmla="*/ 328455 h 618236"/>
                      <a:gd name="connsiteX41" fmla="*/ 326035 w 695574"/>
                      <a:gd name="connsiteY41" fmla="*/ 326085 h 618236"/>
                      <a:gd name="connsiteX42" fmla="*/ 310947 w 695574"/>
                      <a:gd name="connsiteY42" fmla="*/ 287081 h 618236"/>
                      <a:gd name="connsiteX43" fmla="*/ 296913 w 695574"/>
                      <a:gd name="connsiteY43" fmla="*/ 179165 h 618236"/>
                      <a:gd name="connsiteX44" fmla="*/ 347100 w 695574"/>
                      <a:gd name="connsiteY44" fmla="*/ 1320 h 61823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</a:cxnLst>
                    <a:rect l="l" t="t" r="r" b="b"/>
                    <a:pathLst>
                      <a:path w="695574" h="618236">
                        <a:moveTo>
                          <a:pt x="348911" y="0"/>
                        </a:moveTo>
                        <a:lnTo>
                          <a:pt x="350722" y="1320"/>
                        </a:lnTo>
                        <a:cubicBezTo>
                          <a:pt x="380215" y="30621"/>
                          <a:pt x="400909" y="99217"/>
                          <a:pt x="400909" y="179165"/>
                        </a:cubicBezTo>
                        <a:cubicBezTo>
                          <a:pt x="400909" y="219140"/>
                          <a:pt x="395735" y="256276"/>
                          <a:pt x="386875" y="287081"/>
                        </a:cubicBezTo>
                        <a:lnTo>
                          <a:pt x="371077" y="327920"/>
                        </a:lnTo>
                        <a:lnTo>
                          <a:pt x="374214" y="329220"/>
                        </a:lnTo>
                        <a:lnTo>
                          <a:pt x="408449" y="304210"/>
                        </a:lnTo>
                        <a:cubicBezTo>
                          <a:pt x="435911" y="287679"/>
                          <a:pt x="470443" y="273070"/>
                          <a:pt x="509055" y="262724"/>
                        </a:cubicBezTo>
                        <a:cubicBezTo>
                          <a:pt x="586279" y="242032"/>
                          <a:pt x="657894" y="244267"/>
                          <a:pt x="693830" y="265171"/>
                        </a:cubicBezTo>
                        <a:lnTo>
                          <a:pt x="695574" y="266579"/>
                        </a:lnTo>
                        <a:lnTo>
                          <a:pt x="694767" y="268670"/>
                        </a:lnTo>
                        <a:cubicBezTo>
                          <a:pt x="674098" y="304742"/>
                          <a:pt x="613195" y="342485"/>
                          <a:pt x="535972" y="363177"/>
                        </a:cubicBezTo>
                        <a:cubicBezTo>
                          <a:pt x="507012" y="370936"/>
                          <a:pt x="478842" y="375472"/>
                          <a:pt x="453046" y="377008"/>
                        </a:cubicBezTo>
                        <a:lnTo>
                          <a:pt x="398315" y="373687"/>
                        </a:lnTo>
                        <a:lnTo>
                          <a:pt x="430795" y="388047"/>
                        </a:lnTo>
                        <a:cubicBezTo>
                          <a:pt x="458843" y="403565"/>
                          <a:pt x="488760" y="426166"/>
                          <a:pt x="517027" y="454432"/>
                        </a:cubicBezTo>
                        <a:cubicBezTo>
                          <a:pt x="573558" y="510964"/>
                          <a:pt x="607430" y="574101"/>
                          <a:pt x="607294" y="615675"/>
                        </a:cubicBezTo>
                        <a:lnTo>
                          <a:pt x="606947" y="617889"/>
                        </a:lnTo>
                        <a:lnTo>
                          <a:pt x="604733" y="618236"/>
                        </a:lnTo>
                        <a:cubicBezTo>
                          <a:pt x="563160" y="618371"/>
                          <a:pt x="500022" y="584500"/>
                          <a:pt x="443490" y="527968"/>
                        </a:cubicBezTo>
                        <a:cubicBezTo>
                          <a:pt x="401091" y="485569"/>
                          <a:pt x="371439" y="439454"/>
                          <a:pt x="359320" y="401508"/>
                        </a:cubicBezTo>
                        <a:lnTo>
                          <a:pt x="357976" y="393843"/>
                        </a:lnTo>
                        <a:lnTo>
                          <a:pt x="346341" y="398662"/>
                        </a:lnTo>
                        <a:lnTo>
                          <a:pt x="337402" y="394960"/>
                        </a:lnTo>
                        <a:lnTo>
                          <a:pt x="336254" y="401508"/>
                        </a:lnTo>
                        <a:cubicBezTo>
                          <a:pt x="324135" y="439454"/>
                          <a:pt x="294483" y="485569"/>
                          <a:pt x="252084" y="527968"/>
                        </a:cubicBezTo>
                        <a:cubicBezTo>
                          <a:pt x="195552" y="584500"/>
                          <a:pt x="132414" y="618371"/>
                          <a:pt x="90841" y="618236"/>
                        </a:cubicBezTo>
                        <a:lnTo>
                          <a:pt x="88627" y="617889"/>
                        </a:lnTo>
                        <a:lnTo>
                          <a:pt x="88280" y="615675"/>
                        </a:lnTo>
                        <a:cubicBezTo>
                          <a:pt x="88144" y="574101"/>
                          <a:pt x="122016" y="510964"/>
                          <a:pt x="178547" y="454432"/>
                        </a:cubicBezTo>
                        <a:cubicBezTo>
                          <a:pt x="206814" y="426166"/>
                          <a:pt x="236731" y="403565"/>
                          <a:pt x="264779" y="388047"/>
                        </a:cubicBezTo>
                        <a:lnTo>
                          <a:pt x="297259" y="373687"/>
                        </a:lnTo>
                        <a:lnTo>
                          <a:pt x="242528" y="377008"/>
                        </a:lnTo>
                        <a:cubicBezTo>
                          <a:pt x="216732" y="375472"/>
                          <a:pt x="188562" y="370936"/>
                          <a:pt x="159602" y="363177"/>
                        </a:cubicBezTo>
                        <a:cubicBezTo>
                          <a:pt x="82379" y="342485"/>
                          <a:pt x="21476" y="304742"/>
                          <a:pt x="807" y="268670"/>
                        </a:cubicBezTo>
                        <a:lnTo>
                          <a:pt x="0" y="266579"/>
                        </a:lnTo>
                        <a:lnTo>
                          <a:pt x="1744" y="265171"/>
                        </a:lnTo>
                        <a:cubicBezTo>
                          <a:pt x="19712" y="254719"/>
                          <a:pt x="46600" y="248935"/>
                          <a:pt x="78648" y="248349"/>
                        </a:cubicBezTo>
                        <a:cubicBezTo>
                          <a:pt x="110697" y="247764"/>
                          <a:pt x="147907" y="252378"/>
                          <a:pt x="186519" y="262724"/>
                        </a:cubicBezTo>
                        <a:cubicBezTo>
                          <a:pt x="225131" y="273070"/>
                          <a:pt x="259663" y="287679"/>
                          <a:pt x="287125" y="304210"/>
                        </a:cubicBezTo>
                        <a:lnTo>
                          <a:pt x="320314" y="328455"/>
                        </a:lnTo>
                        <a:lnTo>
                          <a:pt x="326035" y="326085"/>
                        </a:lnTo>
                        <a:lnTo>
                          <a:pt x="310947" y="287081"/>
                        </a:lnTo>
                        <a:cubicBezTo>
                          <a:pt x="302087" y="256276"/>
                          <a:pt x="296913" y="219140"/>
                          <a:pt x="296913" y="179165"/>
                        </a:cubicBezTo>
                        <a:cubicBezTo>
                          <a:pt x="296913" y="99217"/>
                          <a:pt x="317607" y="30621"/>
                          <a:pt x="347100" y="1320"/>
                        </a:cubicBezTo>
                        <a:close/>
                      </a:path>
                    </a:pathLst>
                  </a:custGeom>
                  <a:solidFill>
                    <a:srgbClr val="FFFFCC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25" name="楕円 224">
                    <a:extLst>
                      <a:ext uri="{FF2B5EF4-FFF2-40B4-BE49-F238E27FC236}">
                        <a16:creationId xmlns:a16="http://schemas.microsoft.com/office/drawing/2014/main" id="{AF64B5F0-8BF1-403A-8CB9-290ED1765A58}"/>
                      </a:ext>
                    </a:extLst>
                  </p:cNvPr>
                  <p:cNvSpPr/>
                  <p:nvPr/>
                </p:nvSpPr>
                <p:spPr>
                  <a:xfrm>
                    <a:off x="854842" y="2819912"/>
                    <a:ext cx="100040" cy="100040"/>
                  </a:xfrm>
                  <a:prstGeom prst="ellipse">
                    <a:avLst/>
                  </a:prstGeom>
                  <a:solidFill>
                    <a:srgbClr val="FFFF99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220" name="グループ化 219">
                  <a:extLst>
                    <a:ext uri="{FF2B5EF4-FFF2-40B4-BE49-F238E27FC236}">
                      <a16:creationId xmlns:a16="http://schemas.microsoft.com/office/drawing/2014/main" id="{6C60B178-E54D-41D3-9AA2-520AA524DF3D}"/>
                    </a:ext>
                  </a:extLst>
                </p:cNvPr>
                <p:cNvGrpSpPr/>
                <p:nvPr/>
              </p:nvGrpSpPr>
              <p:grpSpPr>
                <a:xfrm>
                  <a:off x="2573041" y="2730529"/>
                  <a:ext cx="292410" cy="259898"/>
                  <a:chOff x="558521" y="2507017"/>
                  <a:chExt cx="695574" cy="618236"/>
                </a:xfrm>
              </p:grpSpPr>
              <p:sp>
                <p:nvSpPr>
                  <p:cNvPr id="222" name="フリーフォーム: 図形 221">
                    <a:extLst>
                      <a:ext uri="{FF2B5EF4-FFF2-40B4-BE49-F238E27FC236}">
                        <a16:creationId xmlns:a16="http://schemas.microsoft.com/office/drawing/2014/main" id="{C35C3BEB-F072-4C67-96BF-7057D58D3A44}"/>
                      </a:ext>
                    </a:extLst>
                  </p:cNvPr>
                  <p:cNvSpPr/>
                  <p:nvPr/>
                </p:nvSpPr>
                <p:spPr>
                  <a:xfrm>
                    <a:off x="558521" y="2507017"/>
                    <a:ext cx="695574" cy="618236"/>
                  </a:xfrm>
                  <a:custGeom>
                    <a:avLst/>
                    <a:gdLst>
                      <a:gd name="connsiteX0" fmla="*/ 348911 w 695574"/>
                      <a:gd name="connsiteY0" fmla="*/ 0 h 618236"/>
                      <a:gd name="connsiteX1" fmla="*/ 350722 w 695574"/>
                      <a:gd name="connsiteY1" fmla="*/ 1320 h 618236"/>
                      <a:gd name="connsiteX2" fmla="*/ 400909 w 695574"/>
                      <a:gd name="connsiteY2" fmla="*/ 179165 h 618236"/>
                      <a:gd name="connsiteX3" fmla="*/ 386875 w 695574"/>
                      <a:gd name="connsiteY3" fmla="*/ 287081 h 618236"/>
                      <a:gd name="connsiteX4" fmla="*/ 371077 w 695574"/>
                      <a:gd name="connsiteY4" fmla="*/ 327920 h 618236"/>
                      <a:gd name="connsiteX5" fmla="*/ 374214 w 695574"/>
                      <a:gd name="connsiteY5" fmla="*/ 329220 h 618236"/>
                      <a:gd name="connsiteX6" fmla="*/ 408449 w 695574"/>
                      <a:gd name="connsiteY6" fmla="*/ 304210 h 618236"/>
                      <a:gd name="connsiteX7" fmla="*/ 509055 w 695574"/>
                      <a:gd name="connsiteY7" fmla="*/ 262724 h 618236"/>
                      <a:gd name="connsiteX8" fmla="*/ 693830 w 695574"/>
                      <a:gd name="connsiteY8" fmla="*/ 265171 h 618236"/>
                      <a:gd name="connsiteX9" fmla="*/ 695574 w 695574"/>
                      <a:gd name="connsiteY9" fmla="*/ 266579 h 618236"/>
                      <a:gd name="connsiteX10" fmla="*/ 694767 w 695574"/>
                      <a:gd name="connsiteY10" fmla="*/ 268670 h 618236"/>
                      <a:gd name="connsiteX11" fmla="*/ 535972 w 695574"/>
                      <a:gd name="connsiteY11" fmla="*/ 363177 h 618236"/>
                      <a:gd name="connsiteX12" fmla="*/ 453046 w 695574"/>
                      <a:gd name="connsiteY12" fmla="*/ 377008 h 618236"/>
                      <a:gd name="connsiteX13" fmla="*/ 398315 w 695574"/>
                      <a:gd name="connsiteY13" fmla="*/ 373687 h 618236"/>
                      <a:gd name="connsiteX14" fmla="*/ 430795 w 695574"/>
                      <a:gd name="connsiteY14" fmla="*/ 388047 h 618236"/>
                      <a:gd name="connsiteX15" fmla="*/ 517027 w 695574"/>
                      <a:gd name="connsiteY15" fmla="*/ 454432 h 618236"/>
                      <a:gd name="connsiteX16" fmla="*/ 607294 w 695574"/>
                      <a:gd name="connsiteY16" fmla="*/ 615675 h 618236"/>
                      <a:gd name="connsiteX17" fmla="*/ 606947 w 695574"/>
                      <a:gd name="connsiteY17" fmla="*/ 617889 h 618236"/>
                      <a:gd name="connsiteX18" fmla="*/ 604733 w 695574"/>
                      <a:gd name="connsiteY18" fmla="*/ 618236 h 618236"/>
                      <a:gd name="connsiteX19" fmla="*/ 443490 w 695574"/>
                      <a:gd name="connsiteY19" fmla="*/ 527968 h 618236"/>
                      <a:gd name="connsiteX20" fmla="*/ 359320 w 695574"/>
                      <a:gd name="connsiteY20" fmla="*/ 401508 h 618236"/>
                      <a:gd name="connsiteX21" fmla="*/ 357976 w 695574"/>
                      <a:gd name="connsiteY21" fmla="*/ 393843 h 618236"/>
                      <a:gd name="connsiteX22" fmla="*/ 346341 w 695574"/>
                      <a:gd name="connsiteY22" fmla="*/ 398662 h 618236"/>
                      <a:gd name="connsiteX23" fmla="*/ 337402 w 695574"/>
                      <a:gd name="connsiteY23" fmla="*/ 394960 h 618236"/>
                      <a:gd name="connsiteX24" fmla="*/ 336254 w 695574"/>
                      <a:gd name="connsiteY24" fmla="*/ 401508 h 618236"/>
                      <a:gd name="connsiteX25" fmla="*/ 252084 w 695574"/>
                      <a:gd name="connsiteY25" fmla="*/ 527968 h 618236"/>
                      <a:gd name="connsiteX26" fmla="*/ 90841 w 695574"/>
                      <a:gd name="connsiteY26" fmla="*/ 618236 h 618236"/>
                      <a:gd name="connsiteX27" fmla="*/ 88627 w 695574"/>
                      <a:gd name="connsiteY27" fmla="*/ 617889 h 618236"/>
                      <a:gd name="connsiteX28" fmla="*/ 88280 w 695574"/>
                      <a:gd name="connsiteY28" fmla="*/ 615675 h 618236"/>
                      <a:gd name="connsiteX29" fmla="*/ 178547 w 695574"/>
                      <a:gd name="connsiteY29" fmla="*/ 454432 h 618236"/>
                      <a:gd name="connsiteX30" fmla="*/ 264779 w 695574"/>
                      <a:gd name="connsiteY30" fmla="*/ 388047 h 618236"/>
                      <a:gd name="connsiteX31" fmla="*/ 297259 w 695574"/>
                      <a:gd name="connsiteY31" fmla="*/ 373687 h 618236"/>
                      <a:gd name="connsiteX32" fmla="*/ 242528 w 695574"/>
                      <a:gd name="connsiteY32" fmla="*/ 377008 h 618236"/>
                      <a:gd name="connsiteX33" fmla="*/ 159602 w 695574"/>
                      <a:gd name="connsiteY33" fmla="*/ 363177 h 618236"/>
                      <a:gd name="connsiteX34" fmla="*/ 807 w 695574"/>
                      <a:gd name="connsiteY34" fmla="*/ 268670 h 618236"/>
                      <a:gd name="connsiteX35" fmla="*/ 0 w 695574"/>
                      <a:gd name="connsiteY35" fmla="*/ 266579 h 618236"/>
                      <a:gd name="connsiteX36" fmla="*/ 1744 w 695574"/>
                      <a:gd name="connsiteY36" fmla="*/ 265171 h 618236"/>
                      <a:gd name="connsiteX37" fmla="*/ 78648 w 695574"/>
                      <a:gd name="connsiteY37" fmla="*/ 248349 h 618236"/>
                      <a:gd name="connsiteX38" fmla="*/ 186519 w 695574"/>
                      <a:gd name="connsiteY38" fmla="*/ 262724 h 618236"/>
                      <a:gd name="connsiteX39" fmla="*/ 287125 w 695574"/>
                      <a:gd name="connsiteY39" fmla="*/ 304210 h 618236"/>
                      <a:gd name="connsiteX40" fmla="*/ 320314 w 695574"/>
                      <a:gd name="connsiteY40" fmla="*/ 328455 h 618236"/>
                      <a:gd name="connsiteX41" fmla="*/ 326035 w 695574"/>
                      <a:gd name="connsiteY41" fmla="*/ 326085 h 618236"/>
                      <a:gd name="connsiteX42" fmla="*/ 310947 w 695574"/>
                      <a:gd name="connsiteY42" fmla="*/ 287081 h 618236"/>
                      <a:gd name="connsiteX43" fmla="*/ 296913 w 695574"/>
                      <a:gd name="connsiteY43" fmla="*/ 179165 h 618236"/>
                      <a:gd name="connsiteX44" fmla="*/ 347100 w 695574"/>
                      <a:gd name="connsiteY44" fmla="*/ 1320 h 61823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</a:cxnLst>
                    <a:rect l="l" t="t" r="r" b="b"/>
                    <a:pathLst>
                      <a:path w="695574" h="618236">
                        <a:moveTo>
                          <a:pt x="348911" y="0"/>
                        </a:moveTo>
                        <a:lnTo>
                          <a:pt x="350722" y="1320"/>
                        </a:lnTo>
                        <a:cubicBezTo>
                          <a:pt x="380215" y="30621"/>
                          <a:pt x="400909" y="99217"/>
                          <a:pt x="400909" y="179165"/>
                        </a:cubicBezTo>
                        <a:cubicBezTo>
                          <a:pt x="400909" y="219140"/>
                          <a:pt x="395735" y="256276"/>
                          <a:pt x="386875" y="287081"/>
                        </a:cubicBezTo>
                        <a:lnTo>
                          <a:pt x="371077" y="327920"/>
                        </a:lnTo>
                        <a:lnTo>
                          <a:pt x="374214" y="329220"/>
                        </a:lnTo>
                        <a:lnTo>
                          <a:pt x="408449" y="304210"/>
                        </a:lnTo>
                        <a:cubicBezTo>
                          <a:pt x="435911" y="287679"/>
                          <a:pt x="470443" y="273070"/>
                          <a:pt x="509055" y="262724"/>
                        </a:cubicBezTo>
                        <a:cubicBezTo>
                          <a:pt x="586279" y="242032"/>
                          <a:pt x="657894" y="244267"/>
                          <a:pt x="693830" y="265171"/>
                        </a:cubicBezTo>
                        <a:lnTo>
                          <a:pt x="695574" y="266579"/>
                        </a:lnTo>
                        <a:lnTo>
                          <a:pt x="694767" y="268670"/>
                        </a:lnTo>
                        <a:cubicBezTo>
                          <a:pt x="674098" y="304742"/>
                          <a:pt x="613195" y="342485"/>
                          <a:pt x="535972" y="363177"/>
                        </a:cubicBezTo>
                        <a:cubicBezTo>
                          <a:pt x="507012" y="370936"/>
                          <a:pt x="478842" y="375472"/>
                          <a:pt x="453046" y="377008"/>
                        </a:cubicBezTo>
                        <a:lnTo>
                          <a:pt x="398315" y="373687"/>
                        </a:lnTo>
                        <a:lnTo>
                          <a:pt x="430795" y="388047"/>
                        </a:lnTo>
                        <a:cubicBezTo>
                          <a:pt x="458843" y="403565"/>
                          <a:pt x="488760" y="426166"/>
                          <a:pt x="517027" y="454432"/>
                        </a:cubicBezTo>
                        <a:cubicBezTo>
                          <a:pt x="573558" y="510964"/>
                          <a:pt x="607430" y="574101"/>
                          <a:pt x="607294" y="615675"/>
                        </a:cubicBezTo>
                        <a:lnTo>
                          <a:pt x="606947" y="617889"/>
                        </a:lnTo>
                        <a:lnTo>
                          <a:pt x="604733" y="618236"/>
                        </a:lnTo>
                        <a:cubicBezTo>
                          <a:pt x="563160" y="618371"/>
                          <a:pt x="500022" y="584500"/>
                          <a:pt x="443490" y="527968"/>
                        </a:cubicBezTo>
                        <a:cubicBezTo>
                          <a:pt x="401091" y="485569"/>
                          <a:pt x="371439" y="439454"/>
                          <a:pt x="359320" y="401508"/>
                        </a:cubicBezTo>
                        <a:lnTo>
                          <a:pt x="357976" y="393843"/>
                        </a:lnTo>
                        <a:lnTo>
                          <a:pt x="346341" y="398662"/>
                        </a:lnTo>
                        <a:lnTo>
                          <a:pt x="337402" y="394960"/>
                        </a:lnTo>
                        <a:lnTo>
                          <a:pt x="336254" y="401508"/>
                        </a:lnTo>
                        <a:cubicBezTo>
                          <a:pt x="324135" y="439454"/>
                          <a:pt x="294483" y="485569"/>
                          <a:pt x="252084" y="527968"/>
                        </a:cubicBezTo>
                        <a:cubicBezTo>
                          <a:pt x="195552" y="584500"/>
                          <a:pt x="132414" y="618371"/>
                          <a:pt x="90841" y="618236"/>
                        </a:cubicBezTo>
                        <a:lnTo>
                          <a:pt x="88627" y="617889"/>
                        </a:lnTo>
                        <a:lnTo>
                          <a:pt x="88280" y="615675"/>
                        </a:lnTo>
                        <a:cubicBezTo>
                          <a:pt x="88144" y="574101"/>
                          <a:pt x="122016" y="510964"/>
                          <a:pt x="178547" y="454432"/>
                        </a:cubicBezTo>
                        <a:cubicBezTo>
                          <a:pt x="206814" y="426166"/>
                          <a:pt x="236731" y="403565"/>
                          <a:pt x="264779" y="388047"/>
                        </a:cubicBezTo>
                        <a:lnTo>
                          <a:pt x="297259" y="373687"/>
                        </a:lnTo>
                        <a:lnTo>
                          <a:pt x="242528" y="377008"/>
                        </a:lnTo>
                        <a:cubicBezTo>
                          <a:pt x="216732" y="375472"/>
                          <a:pt x="188562" y="370936"/>
                          <a:pt x="159602" y="363177"/>
                        </a:cubicBezTo>
                        <a:cubicBezTo>
                          <a:pt x="82379" y="342485"/>
                          <a:pt x="21476" y="304742"/>
                          <a:pt x="807" y="268670"/>
                        </a:cubicBezTo>
                        <a:lnTo>
                          <a:pt x="0" y="266579"/>
                        </a:lnTo>
                        <a:lnTo>
                          <a:pt x="1744" y="265171"/>
                        </a:lnTo>
                        <a:cubicBezTo>
                          <a:pt x="19712" y="254719"/>
                          <a:pt x="46600" y="248935"/>
                          <a:pt x="78648" y="248349"/>
                        </a:cubicBezTo>
                        <a:cubicBezTo>
                          <a:pt x="110697" y="247764"/>
                          <a:pt x="147907" y="252378"/>
                          <a:pt x="186519" y="262724"/>
                        </a:cubicBezTo>
                        <a:cubicBezTo>
                          <a:pt x="225131" y="273070"/>
                          <a:pt x="259663" y="287679"/>
                          <a:pt x="287125" y="304210"/>
                        </a:cubicBezTo>
                        <a:lnTo>
                          <a:pt x="320314" y="328455"/>
                        </a:lnTo>
                        <a:lnTo>
                          <a:pt x="326035" y="326085"/>
                        </a:lnTo>
                        <a:lnTo>
                          <a:pt x="310947" y="287081"/>
                        </a:lnTo>
                        <a:cubicBezTo>
                          <a:pt x="302087" y="256276"/>
                          <a:pt x="296913" y="219140"/>
                          <a:pt x="296913" y="179165"/>
                        </a:cubicBezTo>
                        <a:cubicBezTo>
                          <a:pt x="296913" y="99217"/>
                          <a:pt x="317607" y="30621"/>
                          <a:pt x="347100" y="1320"/>
                        </a:cubicBezTo>
                        <a:close/>
                      </a:path>
                    </a:pathLst>
                  </a:custGeom>
                  <a:solidFill>
                    <a:srgbClr val="FFFFCC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23" name="楕円 222">
                    <a:extLst>
                      <a:ext uri="{FF2B5EF4-FFF2-40B4-BE49-F238E27FC236}">
                        <a16:creationId xmlns:a16="http://schemas.microsoft.com/office/drawing/2014/main" id="{8D6247D4-F4C9-4580-BAA2-44E751A1573C}"/>
                      </a:ext>
                    </a:extLst>
                  </p:cNvPr>
                  <p:cNvSpPr/>
                  <p:nvPr/>
                </p:nvSpPr>
                <p:spPr>
                  <a:xfrm>
                    <a:off x="854842" y="2819912"/>
                    <a:ext cx="100040" cy="100040"/>
                  </a:xfrm>
                  <a:prstGeom prst="ellipse">
                    <a:avLst/>
                  </a:prstGeom>
                  <a:solidFill>
                    <a:srgbClr val="FFFF99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58" name="グループ化 57">
                <a:extLst>
                  <a:ext uri="{FF2B5EF4-FFF2-40B4-BE49-F238E27FC236}">
                    <a16:creationId xmlns:a16="http://schemas.microsoft.com/office/drawing/2014/main" id="{07AA1252-D76B-464A-AF88-BA2C94F4BB4D}"/>
                  </a:ext>
                </a:extLst>
              </p:cNvPr>
              <p:cNvGrpSpPr/>
              <p:nvPr/>
            </p:nvGrpSpPr>
            <p:grpSpPr>
              <a:xfrm>
                <a:off x="5386811" y="2238857"/>
                <a:ext cx="4440950" cy="2148528"/>
                <a:chOff x="5386811" y="2238857"/>
                <a:chExt cx="4440950" cy="2148528"/>
              </a:xfrm>
              <a:solidFill>
                <a:srgbClr val="92D050"/>
              </a:solidFill>
            </p:grpSpPr>
            <p:sp>
              <p:nvSpPr>
                <p:cNvPr id="195" name="楕円 79">
                  <a:extLst>
                    <a:ext uri="{FF2B5EF4-FFF2-40B4-BE49-F238E27FC236}">
                      <a16:creationId xmlns:a16="http://schemas.microsoft.com/office/drawing/2014/main" id="{7C4BDB27-49E1-4962-9E27-DEC1E1D9CA86}"/>
                    </a:ext>
                  </a:extLst>
                </p:cNvPr>
                <p:cNvSpPr/>
                <p:nvPr/>
              </p:nvSpPr>
              <p:spPr>
                <a:xfrm rot="17100000" flipH="1">
                  <a:off x="8494803" y="1750293"/>
                  <a:ext cx="844394" cy="1821522"/>
                </a:xfrm>
                <a:custGeom>
                  <a:avLst/>
                  <a:gdLst>
                    <a:gd name="connsiteX0" fmla="*/ 0 w 1155940"/>
                    <a:gd name="connsiteY0" fmla="*/ 608163 h 1216325"/>
                    <a:gd name="connsiteX1" fmla="*/ 577970 w 1155940"/>
                    <a:gd name="connsiteY1" fmla="*/ 0 h 1216325"/>
                    <a:gd name="connsiteX2" fmla="*/ 1155940 w 1155940"/>
                    <a:gd name="connsiteY2" fmla="*/ 608163 h 1216325"/>
                    <a:gd name="connsiteX3" fmla="*/ 577970 w 1155940"/>
                    <a:gd name="connsiteY3" fmla="*/ 1216326 h 1216325"/>
                    <a:gd name="connsiteX4" fmla="*/ 0 w 1155940"/>
                    <a:gd name="connsiteY4" fmla="*/ 608163 h 1216325"/>
                    <a:gd name="connsiteX0" fmla="*/ 92 w 1156032"/>
                    <a:gd name="connsiteY0" fmla="*/ 608163 h 2277375"/>
                    <a:gd name="connsiteX1" fmla="*/ 578062 w 1156032"/>
                    <a:gd name="connsiteY1" fmla="*/ 0 h 2277375"/>
                    <a:gd name="connsiteX2" fmla="*/ 1156032 w 1156032"/>
                    <a:gd name="connsiteY2" fmla="*/ 608163 h 2277375"/>
                    <a:gd name="connsiteX3" fmla="*/ 612567 w 1156032"/>
                    <a:gd name="connsiteY3" fmla="*/ 2277375 h 2277375"/>
                    <a:gd name="connsiteX4" fmla="*/ 92 w 1156032"/>
                    <a:gd name="connsiteY4" fmla="*/ 608163 h 2277375"/>
                    <a:gd name="connsiteX0" fmla="*/ 92 w 1156032"/>
                    <a:gd name="connsiteY0" fmla="*/ 608163 h 2277375"/>
                    <a:gd name="connsiteX1" fmla="*/ 578062 w 1156032"/>
                    <a:gd name="connsiteY1" fmla="*/ 0 h 2277375"/>
                    <a:gd name="connsiteX2" fmla="*/ 1156032 w 1156032"/>
                    <a:gd name="connsiteY2" fmla="*/ 608163 h 2277375"/>
                    <a:gd name="connsiteX3" fmla="*/ 612567 w 1156032"/>
                    <a:gd name="connsiteY3" fmla="*/ 2277375 h 2277375"/>
                    <a:gd name="connsiteX4" fmla="*/ 92 w 1156032"/>
                    <a:gd name="connsiteY4" fmla="*/ 608163 h 2277375"/>
                    <a:gd name="connsiteX0" fmla="*/ 92 w 1156032"/>
                    <a:gd name="connsiteY0" fmla="*/ 608163 h 2277375"/>
                    <a:gd name="connsiteX1" fmla="*/ 578062 w 1156032"/>
                    <a:gd name="connsiteY1" fmla="*/ 0 h 2277375"/>
                    <a:gd name="connsiteX2" fmla="*/ 1156032 w 1156032"/>
                    <a:gd name="connsiteY2" fmla="*/ 608163 h 2277375"/>
                    <a:gd name="connsiteX3" fmla="*/ 612567 w 1156032"/>
                    <a:gd name="connsiteY3" fmla="*/ 2277375 h 2277375"/>
                    <a:gd name="connsiteX4" fmla="*/ 92 w 1156032"/>
                    <a:gd name="connsiteY4" fmla="*/ 608163 h 2277375"/>
                    <a:gd name="connsiteX0" fmla="*/ 92 w 1156032"/>
                    <a:gd name="connsiteY0" fmla="*/ 608163 h 2277375"/>
                    <a:gd name="connsiteX1" fmla="*/ 578062 w 1156032"/>
                    <a:gd name="connsiteY1" fmla="*/ 0 h 2277375"/>
                    <a:gd name="connsiteX2" fmla="*/ 1156032 w 1156032"/>
                    <a:gd name="connsiteY2" fmla="*/ 608163 h 2277375"/>
                    <a:gd name="connsiteX3" fmla="*/ 612567 w 1156032"/>
                    <a:gd name="connsiteY3" fmla="*/ 2277375 h 2277375"/>
                    <a:gd name="connsiteX4" fmla="*/ 92 w 1156032"/>
                    <a:gd name="connsiteY4" fmla="*/ 608163 h 2277375"/>
                    <a:gd name="connsiteX0" fmla="*/ 92 w 1156032"/>
                    <a:gd name="connsiteY0" fmla="*/ 608163 h 2277375"/>
                    <a:gd name="connsiteX1" fmla="*/ 578062 w 1156032"/>
                    <a:gd name="connsiteY1" fmla="*/ 0 h 2277375"/>
                    <a:gd name="connsiteX2" fmla="*/ 1156032 w 1156032"/>
                    <a:gd name="connsiteY2" fmla="*/ 608163 h 2277375"/>
                    <a:gd name="connsiteX3" fmla="*/ 612567 w 1156032"/>
                    <a:gd name="connsiteY3" fmla="*/ 2277375 h 2277375"/>
                    <a:gd name="connsiteX4" fmla="*/ 92 w 1156032"/>
                    <a:gd name="connsiteY4" fmla="*/ 608163 h 22773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56032" h="2277375">
                      <a:moveTo>
                        <a:pt x="92" y="608163"/>
                      </a:moveTo>
                      <a:cubicBezTo>
                        <a:pt x="-5659" y="228601"/>
                        <a:pt x="258858" y="0"/>
                        <a:pt x="578062" y="0"/>
                      </a:cubicBezTo>
                      <a:cubicBezTo>
                        <a:pt x="897266" y="0"/>
                        <a:pt x="1156032" y="272284"/>
                        <a:pt x="1156032" y="608163"/>
                      </a:cubicBezTo>
                      <a:cubicBezTo>
                        <a:pt x="1156032" y="944042"/>
                        <a:pt x="750616" y="1915066"/>
                        <a:pt x="612567" y="2277375"/>
                      </a:cubicBezTo>
                      <a:cubicBezTo>
                        <a:pt x="500397" y="1923693"/>
                        <a:pt x="5843" y="987725"/>
                        <a:pt x="92" y="608163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6" name="楕円 79">
                  <a:extLst>
                    <a:ext uri="{FF2B5EF4-FFF2-40B4-BE49-F238E27FC236}">
                      <a16:creationId xmlns:a16="http://schemas.microsoft.com/office/drawing/2014/main" id="{B961138A-E22F-42B7-BA1B-09FD3BC5AE08}"/>
                    </a:ext>
                  </a:extLst>
                </p:cNvPr>
                <p:cNvSpPr/>
                <p:nvPr/>
              </p:nvSpPr>
              <p:spPr>
                <a:xfrm rot="4500000">
                  <a:off x="5875375" y="1750293"/>
                  <a:ext cx="844394" cy="1821522"/>
                </a:xfrm>
                <a:custGeom>
                  <a:avLst/>
                  <a:gdLst>
                    <a:gd name="connsiteX0" fmla="*/ 0 w 1155940"/>
                    <a:gd name="connsiteY0" fmla="*/ 608163 h 1216325"/>
                    <a:gd name="connsiteX1" fmla="*/ 577970 w 1155940"/>
                    <a:gd name="connsiteY1" fmla="*/ 0 h 1216325"/>
                    <a:gd name="connsiteX2" fmla="*/ 1155940 w 1155940"/>
                    <a:gd name="connsiteY2" fmla="*/ 608163 h 1216325"/>
                    <a:gd name="connsiteX3" fmla="*/ 577970 w 1155940"/>
                    <a:gd name="connsiteY3" fmla="*/ 1216326 h 1216325"/>
                    <a:gd name="connsiteX4" fmla="*/ 0 w 1155940"/>
                    <a:gd name="connsiteY4" fmla="*/ 608163 h 1216325"/>
                    <a:gd name="connsiteX0" fmla="*/ 92 w 1156032"/>
                    <a:gd name="connsiteY0" fmla="*/ 608163 h 2277375"/>
                    <a:gd name="connsiteX1" fmla="*/ 578062 w 1156032"/>
                    <a:gd name="connsiteY1" fmla="*/ 0 h 2277375"/>
                    <a:gd name="connsiteX2" fmla="*/ 1156032 w 1156032"/>
                    <a:gd name="connsiteY2" fmla="*/ 608163 h 2277375"/>
                    <a:gd name="connsiteX3" fmla="*/ 612567 w 1156032"/>
                    <a:gd name="connsiteY3" fmla="*/ 2277375 h 2277375"/>
                    <a:gd name="connsiteX4" fmla="*/ 92 w 1156032"/>
                    <a:gd name="connsiteY4" fmla="*/ 608163 h 2277375"/>
                    <a:gd name="connsiteX0" fmla="*/ 92 w 1156032"/>
                    <a:gd name="connsiteY0" fmla="*/ 608163 h 2277375"/>
                    <a:gd name="connsiteX1" fmla="*/ 578062 w 1156032"/>
                    <a:gd name="connsiteY1" fmla="*/ 0 h 2277375"/>
                    <a:gd name="connsiteX2" fmla="*/ 1156032 w 1156032"/>
                    <a:gd name="connsiteY2" fmla="*/ 608163 h 2277375"/>
                    <a:gd name="connsiteX3" fmla="*/ 612567 w 1156032"/>
                    <a:gd name="connsiteY3" fmla="*/ 2277375 h 2277375"/>
                    <a:gd name="connsiteX4" fmla="*/ 92 w 1156032"/>
                    <a:gd name="connsiteY4" fmla="*/ 608163 h 2277375"/>
                    <a:gd name="connsiteX0" fmla="*/ 92 w 1156032"/>
                    <a:gd name="connsiteY0" fmla="*/ 608163 h 2277375"/>
                    <a:gd name="connsiteX1" fmla="*/ 578062 w 1156032"/>
                    <a:gd name="connsiteY1" fmla="*/ 0 h 2277375"/>
                    <a:gd name="connsiteX2" fmla="*/ 1156032 w 1156032"/>
                    <a:gd name="connsiteY2" fmla="*/ 608163 h 2277375"/>
                    <a:gd name="connsiteX3" fmla="*/ 612567 w 1156032"/>
                    <a:gd name="connsiteY3" fmla="*/ 2277375 h 2277375"/>
                    <a:gd name="connsiteX4" fmla="*/ 92 w 1156032"/>
                    <a:gd name="connsiteY4" fmla="*/ 608163 h 2277375"/>
                    <a:gd name="connsiteX0" fmla="*/ 92 w 1156032"/>
                    <a:gd name="connsiteY0" fmla="*/ 608163 h 2277375"/>
                    <a:gd name="connsiteX1" fmla="*/ 578062 w 1156032"/>
                    <a:gd name="connsiteY1" fmla="*/ 0 h 2277375"/>
                    <a:gd name="connsiteX2" fmla="*/ 1156032 w 1156032"/>
                    <a:gd name="connsiteY2" fmla="*/ 608163 h 2277375"/>
                    <a:gd name="connsiteX3" fmla="*/ 612567 w 1156032"/>
                    <a:gd name="connsiteY3" fmla="*/ 2277375 h 2277375"/>
                    <a:gd name="connsiteX4" fmla="*/ 92 w 1156032"/>
                    <a:gd name="connsiteY4" fmla="*/ 608163 h 2277375"/>
                    <a:gd name="connsiteX0" fmla="*/ 92 w 1156032"/>
                    <a:gd name="connsiteY0" fmla="*/ 608163 h 2277375"/>
                    <a:gd name="connsiteX1" fmla="*/ 578062 w 1156032"/>
                    <a:gd name="connsiteY1" fmla="*/ 0 h 2277375"/>
                    <a:gd name="connsiteX2" fmla="*/ 1156032 w 1156032"/>
                    <a:gd name="connsiteY2" fmla="*/ 608163 h 2277375"/>
                    <a:gd name="connsiteX3" fmla="*/ 612567 w 1156032"/>
                    <a:gd name="connsiteY3" fmla="*/ 2277375 h 2277375"/>
                    <a:gd name="connsiteX4" fmla="*/ 92 w 1156032"/>
                    <a:gd name="connsiteY4" fmla="*/ 608163 h 22773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56032" h="2277375">
                      <a:moveTo>
                        <a:pt x="92" y="608163"/>
                      </a:moveTo>
                      <a:cubicBezTo>
                        <a:pt x="-5659" y="228601"/>
                        <a:pt x="258858" y="0"/>
                        <a:pt x="578062" y="0"/>
                      </a:cubicBezTo>
                      <a:cubicBezTo>
                        <a:pt x="897266" y="0"/>
                        <a:pt x="1156032" y="272284"/>
                        <a:pt x="1156032" y="608163"/>
                      </a:cubicBezTo>
                      <a:cubicBezTo>
                        <a:pt x="1156032" y="944042"/>
                        <a:pt x="750616" y="1915066"/>
                        <a:pt x="612567" y="2277375"/>
                      </a:cubicBezTo>
                      <a:cubicBezTo>
                        <a:pt x="500397" y="1923693"/>
                        <a:pt x="5843" y="987725"/>
                        <a:pt x="92" y="608163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" name="楕円 79">
                  <a:extLst>
                    <a:ext uri="{FF2B5EF4-FFF2-40B4-BE49-F238E27FC236}">
                      <a16:creationId xmlns:a16="http://schemas.microsoft.com/office/drawing/2014/main" id="{9DCA828C-0133-4A0A-BEAB-5C0FAF0153EA}"/>
                    </a:ext>
                  </a:extLst>
                </p:cNvPr>
                <p:cNvSpPr/>
                <p:nvPr/>
              </p:nvSpPr>
              <p:spPr>
                <a:xfrm>
                  <a:off x="7159014" y="2751825"/>
                  <a:ext cx="896544" cy="1635560"/>
                </a:xfrm>
                <a:custGeom>
                  <a:avLst/>
                  <a:gdLst>
                    <a:gd name="connsiteX0" fmla="*/ 0 w 1155940"/>
                    <a:gd name="connsiteY0" fmla="*/ 608163 h 1216325"/>
                    <a:gd name="connsiteX1" fmla="*/ 577970 w 1155940"/>
                    <a:gd name="connsiteY1" fmla="*/ 0 h 1216325"/>
                    <a:gd name="connsiteX2" fmla="*/ 1155940 w 1155940"/>
                    <a:gd name="connsiteY2" fmla="*/ 608163 h 1216325"/>
                    <a:gd name="connsiteX3" fmla="*/ 577970 w 1155940"/>
                    <a:gd name="connsiteY3" fmla="*/ 1216326 h 1216325"/>
                    <a:gd name="connsiteX4" fmla="*/ 0 w 1155940"/>
                    <a:gd name="connsiteY4" fmla="*/ 608163 h 1216325"/>
                    <a:gd name="connsiteX0" fmla="*/ 92 w 1156032"/>
                    <a:gd name="connsiteY0" fmla="*/ 608163 h 2277375"/>
                    <a:gd name="connsiteX1" fmla="*/ 578062 w 1156032"/>
                    <a:gd name="connsiteY1" fmla="*/ 0 h 2277375"/>
                    <a:gd name="connsiteX2" fmla="*/ 1156032 w 1156032"/>
                    <a:gd name="connsiteY2" fmla="*/ 608163 h 2277375"/>
                    <a:gd name="connsiteX3" fmla="*/ 612567 w 1156032"/>
                    <a:gd name="connsiteY3" fmla="*/ 2277375 h 2277375"/>
                    <a:gd name="connsiteX4" fmla="*/ 92 w 1156032"/>
                    <a:gd name="connsiteY4" fmla="*/ 608163 h 2277375"/>
                    <a:gd name="connsiteX0" fmla="*/ 92 w 1156032"/>
                    <a:gd name="connsiteY0" fmla="*/ 608163 h 2277375"/>
                    <a:gd name="connsiteX1" fmla="*/ 578062 w 1156032"/>
                    <a:gd name="connsiteY1" fmla="*/ 0 h 2277375"/>
                    <a:gd name="connsiteX2" fmla="*/ 1156032 w 1156032"/>
                    <a:gd name="connsiteY2" fmla="*/ 608163 h 2277375"/>
                    <a:gd name="connsiteX3" fmla="*/ 612567 w 1156032"/>
                    <a:gd name="connsiteY3" fmla="*/ 2277375 h 2277375"/>
                    <a:gd name="connsiteX4" fmla="*/ 92 w 1156032"/>
                    <a:gd name="connsiteY4" fmla="*/ 608163 h 2277375"/>
                    <a:gd name="connsiteX0" fmla="*/ 92 w 1156032"/>
                    <a:gd name="connsiteY0" fmla="*/ 608163 h 2277375"/>
                    <a:gd name="connsiteX1" fmla="*/ 578062 w 1156032"/>
                    <a:gd name="connsiteY1" fmla="*/ 0 h 2277375"/>
                    <a:gd name="connsiteX2" fmla="*/ 1156032 w 1156032"/>
                    <a:gd name="connsiteY2" fmla="*/ 608163 h 2277375"/>
                    <a:gd name="connsiteX3" fmla="*/ 612567 w 1156032"/>
                    <a:gd name="connsiteY3" fmla="*/ 2277375 h 2277375"/>
                    <a:gd name="connsiteX4" fmla="*/ 92 w 1156032"/>
                    <a:gd name="connsiteY4" fmla="*/ 608163 h 2277375"/>
                    <a:gd name="connsiteX0" fmla="*/ 92 w 1156032"/>
                    <a:gd name="connsiteY0" fmla="*/ 608163 h 2277375"/>
                    <a:gd name="connsiteX1" fmla="*/ 578062 w 1156032"/>
                    <a:gd name="connsiteY1" fmla="*/ 0 h 2277375"/>
                    <a:gd name="connsiteX2" fmla="*/ 1156032 w 1156032"/>
                    <a:gd name="connsiteY2" fmla="*/ 608163 h 2277375"/>
                    <a:gd name="connsiteX3" fmla="*/ 612567 w 1156032"/>
                    <a:gd name="connsiteY3" fmla="*/ 2277375 h 2277375"/>
                    <a:gd name="connsiteX4" fmla="*/ 92 w 1156032"/>
                    <a:gd name="connsiteY4" fmla="*/ 608163 h 2277375"/>
                    <a:gd name="connsiteX0" fmla="*/ 92 w 1156032"/>
                    <a:gd name="connsiteY0" fmla="*/ 608163 h 2277375"/>
                    <a:gd name="connsiteX1" fmla="*/ 578062 w 1156032"/>
                    <a:gd name="connsiteY1" fmla="*/ 0 h 2277375"/>
                    <a:gd name="connsiteX2" fmla="*/ 1156032 w 1156032"/>
                    <a:gd name="connsiteY2" fmla="*/ 608163 h 2277375"/>
                    <a:gd name="connsiteX3" fmla="*/ 612567 w 1156032"/>
                    <a:gd name="connsiteY3" fmla="*/ 2277375 h 2277375"/>
                    <a:gd name="connsiteX4" fmla="*/ 92 w 1156032"/>
                    <a:gd name="connsiteY4" fmla="*/ 608163 h 22773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56032" h="2277375">
                      <a:moveTo>
                        <a:pt x="92" y="608163"/>
                      </a:moveTo>
                      <a:cubicBezTo>
                        <a:pt x="-5659" y="228601"/>
                        <a:pt x="258858" y="0"/>
                        <a:pt x="578062" y="0"/>
                      </a:cubicBezTo>
                      <a:cubicBezTo>
                        <a:pt x="897266" y="0"/>
                        <a:pt x="1156032" y="272284"/>
                        <a:pt x="1156032" y="608163"/>
                      </a:cubicBezTo>
                      <a:cubicBezTo>
                        <a:pt x="1156032" y="944042"/>
                        <a:pt x="750616" y="1915066"/>
                        <a:pt x="612567" y="2277375"/>
                      </a:cubicBezTo>
                      <a:cubicBezTo>
                        <a:pt x="500397" y="1923693"/>
                        <a:pt x="5843" y="987725"/>
                        <a:pt x="92" y="608163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" name="楕円 79">
                  <a:extLst>
                    <a:ext uri="{FF2B5EF4-FFF2-40B4-BE49-F238E27FC236}">
                      <a16:creationId xmlns:a16="http://schemas.microsoft.com/office/drawing/2014/main" id="{426773FB-7DF7-4070-A49A-CFA361274E85}"/>
                    </a:ext>
                  </a:extLst>
                </p:cNvPr>
                <p:cNvSpPr/>
                <p:nvPr/>
              </p:nvSpPr>
              <p:spPr>
                <a:xfrm rot="2700000">
                  <a:off x="5959941" y="2470613"/>
                  <a:ext cx="1050692" cy="1916771"/>
                </a:xfrm>
                <a:custGeom>
                  <a:avLst/>
                  <a:gdLst>
                    <a:gd name="connsiteX0" fmla="*/ 0 w 1155940"/>
                    <a:gd name="connsiteY0" fmla="*/ 608163 h 1216325"/>
                    <a:gd name="connsiteX1" fmla="*/ 577970 w 1155940"/>
                    <a:gd name="connsiteY1" fmla="*/ 0 h 1216325"/>
                    <a:gd name="connsiteX2" fmla="*/ 1155940 w 1155940"/>
                    <a:gd name="connsiteY2" fmla="*/ 608163 h 1216325"/>
                    <a:gd name="connsiteX3" fmla="*/ 577970 w 1155940"/>
                    <a:gd name="connsiteY3" fmla="*/ 1216326 h 1216325"/>
                    <a:gd name="connsiteX4" fmla="*/ 0 w 1155940"/>
                    <a:gd name="connsiteY4" fmla="*/ 608163 h 1216325"/>
                    <a:gd name="connsiteX0" fmla="*/ 92 w 1156032"/>
                    <a:gd name="connsiteY0" fmla="*/ 608163 h 2277375"/>
                    <a:gd name="connsiteX1" fmla="*/ 578062 w 1156032"/>
                    <a:gd name="connsiteY1" fmla="*/ 0 h 2277375"/>
                    <a:gd name="connsiteX2" fmla="*/ 1156032 w 1156032"/>
                    <a:gd name="connsiteY2" fmla="*/ 608163 h 2277375"/>
                    <a:gd name="connsiteX3" fmla="*/ 612567 w 1156032"/>
                    <a:gd name="connsiteY3" fmla="*/ 2277375 h 2277375"/>
                    <a:gd name="connsiteX4" fmla="*/ 92 w 1156032"/>
                    <a:gd name="connsiteY4" fmla="*/ 608163 h 2277375"/>
                    <a:gd name="connsiteX0" fmla="*/ 92 w 1156032"/>
                    <a:gd name="connsiteY0" fmla="*/ 608163 h 2277375"/>
                    <a:gd name="connsiteX1" fmla="*/ 578062 w 1156032"/>
                    <a:gd name="connsiteY1" fmla="*/ 0 h 2277375"/>
                    <a:gd name="connsiteX2" fmla="*/ 1156032 w 1156032"/>
                    <a:gd name="connsiteY2" fmla="*/ 608163 h 2277375"/>
                    <a:gd name="connsiteX3" fmla="*/ 612567 w 1156032"/>
                    <a:gd name="connsiteY3" fmla="*/ 2277375 h 2277375"/>
                    <a:gd name="connsiteX4" fmla="*/ 92 w 1156032"/>
                    <a:gd name="connsiteY4" fmla="*/ 608163 h 2277375"/>
                    <a:gd name="connsiteX0" fmla="*/ 92 w 1156032"/>
                    <a:gd name="connsiteY0" fmla="*/ 608163 h 2277375"/>
                    <a:gd name="connsiteX1" fmla="*/ 578062 w 1156032"/>
                    <a:gd name="connsiteY1" fmla="*/ 0 h 2277375"/>
                    <a:gd name="connsiteX2" fmla="*/ 1156032 w 1156032"/>
                    <a:gd name="connsiteY2" fmla="*/ 608163 h 2277375"/>
                    <a:gd name="connsiteX3" fmla="*/ 612567 w 1156032"/>
                    <a:gd name="connsiteY3" fmla="*/ 2277375 h 2277375"/>
                    <a:gd name="connsiteX4" fmla="*/ 92 w 1156032"/>
                    <a:gd name="connsiteY4" fmla="*/ 608163 h 2277375"/>
                    <a:gd name="connsiteX0" fmla="*/ 92 w 1156032"/>
                    <a:gd name="connsiteY0" fmla="*/ 608163 h 2277375"/>
                    <a:gd name="connsiteX1" fmla="*/ 578062 w 1156032"/>
                    <a:gd name="connsiteY1" fmla="*/ 0 h 2277375"/>
                    <a:gd name="connsiteX2" fmla="*/ 1156032 w 1156032"/>
                    <a:gd name="connsiteY2" fmla="*/ 608163 h 2277375"/>
                    <a:gd name="connsiteX3" fmla="*/ 612567 w 1156032"/>
                    <a:gd name="connsiteY3" fmla="*/ 2277375 h 2277375"/>
                    <a:gd name="connsiteX4" fmla="*/ 92 w 1156032"/>
                    <a:gd name="connsiteY4" fmla="*/ 608163 h 2277375"/>
                    <a:gd name="connsiteX0" fmla="*/ 92 w 1156032"/>
                    <a:gd name="connsiteY0" fmla="*/ 608163 h 2277375"/>
                    <a:gd name="connsiteX1" fmla="*/ 578062 w 1156032"/>
                    <a:gd name="connsiteY1" fmla="*/ 0 h 2277375"/>
                    <a:gd name="connsiteX2" fmla="*/ 1156032 w 1156032"/>
                    <a:gd name="connsiteY2" fmla="*/ 608163 h 2277375"/>
                    <a:gd name="connsiteX3" fmla="*/ 612567 w 1156032"/>
                    <a:gd name="connsiteY3" fmla="*/ 2277375 h 2277375"/>
                    <a:gd name="connsiteX4" fmla="*/ 92 w 1156032"/>
                    <a:gd name="connsiteY4" fmla="*/ 608163 h 22773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56032" h="2277375">
                      <a:moveTo>
                        <a:pt x="92" y="608163"/>
                      </a:moveTo>
                      <a:cubicBezTo>
                        <a:pt x="-5659" y="228601"/>
                        <a:pt x="258858" y="0"/>
                        <a:pt x="578062" y="0"/>
                      </a:cubicBezTo>
                      <a:cubicBezTo>
                        <a:pt x="897266" y="0"/>
                        <a:pt x="1156032" y="272284"/>
                        <a:pt x="1156032" y="608163"/>
                      </a:cubicBezTo>
                      <a:cubicBezTo>
                        <a:pt x="1156032" y="944042"/>
                        <a:pt x="750616" y="1915066"/>
                        <a:pt x="612567" y="2277375"/>
                      </a:cubicBezTo>
                      <a:cubicBezTo>
                        <a:pt x="500397" y="1923693"/>
                        <a:pt x="5843" y="987725"/>
                        <a:pt x="92" y="608163"/>
                      </a:cubicBezTo>
                      <a:close/>
                    </a:path>
                  </a:pathLst>
                </a:custGeom>
                <a:solidFill>
                  <a:srgbClr val="00CC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" name="楕円 79">
                  <a:extLst>
                    <a:ext uri="{FF2B5EF4-FFF2-40B4-BE49-F238E27FC236}">
                      <a16:creationId xmlns:a16="http://schemas.microsoft.com/office/drawing/2014/main" id="{38413AFA-CAC2-489F-8B79-029FB485A103}"/>
                    </a:ext>
                  </a:extLst>
                </p:cNvPr>
                <p:cNvSpPr/>
                <p:nvPr/>
              </p:nvSpPr>
              <p:spPr>
                <a:xfrm rot="18900000">
                  <a:off x="8203939" y="2470613"/>
                  <a:ext cx="1050692" cy="1916771"/>
                </a:xfrm>
                <a:custGeom>
                  <a:avLst/>
                  <a:gdLst>
                    <a:gd name="connsiteX0" fmla="*/ 0 w 1155940"/>
                    <a:gd name="connsiteY0" fmla="*/ 608163 h 1216325"/>
                    <a:gd name="connsiteX1" fmla="*/ 577970 w 1155940"/>
                    <a:gd name="connsiteY1" fmla="*/ 0 h 1216325"/>
                    <a:gd name="connsiteX2" fmla="*/ 1155940 w 1155940"/>
                    <a:gd name="connsiteY2" fmla="*/ 608163 h 1216325"/>
                    <a:gd name="connsiteX3" fmla="*/ 577970 w 1155940"/>
                    <a:gd name="connsiteY3" fmla="*/ 1216326 h 1216325"/>
                    <a:gd name="connsiteX4" fmla="*/ 0 w 1155940"/>
                    <a:gd name="connsiteY4" fmla="*/ 608163 h 1216325"/>
                    <a:gd name="connsiteX0" fmla="*/ 92 w 1156032"/>
                    <a:gd name="connsiteY0" fmla="*/ 608163 h 2277375"/>
                    <a:gd name="connsiteX1" fmla="*/ 578062 w 1156032"/>
                    <a:gd name="connsiteY1" fmla="*/ 0 h 2277375"/>
                    <a:gd name="connsiteX2" fmla="*/ 1156032 w 1156032"/>
                    <a:gd name="connsiteY2" fmla="*/ 608163 h 2277375"/>
                    <a:gd name="connsiteX3" fmla="*/ 612567 w 1156032"/>
                    <a:gd name="connsiteY3" fmla="*/ 2277375 h 2277375"/>
                    <a:gd name="connsiteX4" fmla="*/ 92 w 1156032"/>
                    <a:gd name="connsiteY4" fmla="*/ 608163 h 2277375"/>
                    <a:gd name="connsiteX0" fmla="*/ 92 w 1156032"/>
                    <a:gd name="connsiteY0" fmla="*/ 608163 h 2277375"/>
                    <a:gd name="connsiteX1" fmla="*/ 578062 w 1156032"/>
                    <a:gd name="connsiteY1" fmla="*/ 0 h 2277375"/>
                    <a:gd name="connsiteX2" fmla="*/ 1156032 w 1156032"/>
                    <a:gd name="connsiteY2" fmla="*/ 608163 h 2277375"/>
                    <a:gd name="connsiteX3" fmla="*/ 612567 w 1156032"/>
                    <a:gd name="connsiteY3" fmla="*/ 2277375 h 2277375"/>
                    <a:gd name="connsiteX4" fmla="*/ 92 w 1156032"/>
                    <a:gd name="connsiteY4" fmla="*/ 608163 h 2277375"/>
                    <a:gd name="connsiteX0" fmla="*/ 92 w 1156032"/>
                    <a:gd name="connsiteY0" fmla="*/ 608163 h 2277375"/>
                    <a:gd name="connsiteX1" fmla="*/ 578062 w 1156032"/>
                    <a:gd name="connsiteY1" fmla="*/ 0 h 2277375"/>
                    <a:gd name="connsiteX2" fmla="*/ 1156032 w 1156032"/>
                    <a:gd name="connsiteY2" fmla="*/ 608163 h 2277375"/>
                    <a:gd name="connsiteX3" fmla="*/ 612567 w 1156032"/>
                    <a:gd name="connsiteY3" fmla="*/ 2277375 h 2277375"/>
                    <a:gd name="connsiteX4" fmla="*/ 92 w 1156032"/>
                    <a:gd name="connsiteY4" fmla="*/ 608163 h 2277375"/>
                    <a:gd name="connsiteX0" fmla="*/ 92 w 1156032"/>
                    <a:gd name="connsiteY0" fmla="*/ 608163 h 2277375"/>
                    <a:gd name="connsiteX1" fmla="*/ 578062 w 1156032"/>
                    <a:gd name="connsiteY1" fmla="*/ 0 h 2277375"/>
                    <a:gd name="connsiteX2" fmla="*/ 1156032 w 1156032"/>
                    <a:gd name="connsiteY2" fmla="*/ 608163 h 2277375"/>
                    <a:gd name="connsiteX3" fmla="*/ 612567 w 1156032"/>
                    <a:gd name="connsiteY3" fmla="*/ 2277375 h 2277375"/>
                    <a:gd name="connsiteX4" fmla="*/ 92 w 1156032"/>
                    <a:gd name="connsiteY4" fmla="*/ 608163 h 2277375"/>
                    <a:gd name="connsiteX0" fmla="*/ 92 w 1156032"/>
                    <a:gd name="connsiteY0" fmla="*/ 608163 h 2277375"/>
                    <a:gd name="connsiteX1" fmla="*/ 578062 w 1156032"/>
                    <a:gd name="connsiteY1" fmla="*/ 0 h 2277375"/>
                    <a:gd name="connsiteX2" fmla="*/ 1156032 w 1156032"/>
                    <a:gd name="connsiteY2" fmla="*/ 608163 h 2277375"/>
                    <a:gd name="connsiteX3" fmla="*/ 612567 w 1156032"/>
                    <a:gd name="connsiteY3" fmla="*/ 2277375 h 2277375"/>
                    <a:gd name="connsiteX4" fmla="*/ 92 w 1156032"/>
                    <a:gd name="connsiteY4" fmla="*/ 608163 h 22773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56032" h="2277375">
                      <a:moveTo>
                        <a:pt x="92" y="608163"/>
                      </a:moveTo>
                      <a:cubicBezTo>
                        <a:pt x="-5659" y="228601"/>
                        <a:pt x="258858" y="0"/>
                        <a:pt x="578062" y="0"/>
                      </a:cubicBezTo>
                      <a:cubicBezTo>
                        <a:pt x="897266" y="0"/>
                        <a:pt x="1156032" y="272284"/>
                        <a:pt x="1156032" y="608163"/>
                      </a:cubicBezTo>
                      <a:cubicBezTo>
                        <a:pt x="1156032" y="944042"/>
                        <a:pt x="750616" y="1915066"/>
                        <a:pt x="612567" y="2277375"/>
                      </a:cubicBezTo>
                      <a:cubicBezTo>
                        <a:pt x="500397" y="1923693"/>
                        <a:pt x="5843" y="987725"/>
                        <a:pt x="92" y="608163"/>
                      </a:cubicBezTo>
                      <a:close/>
                    </a:path>
                  </a:pathLst>
                </a:custGeom>
                <a:solidFill>
                  <a:srgbClr val="00CC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9" name="グループ化 58">
                <a:extLst>
                  <a:ext uri="{FF2B5EF4-FFF2-40B4-BE49-F238E27FC236}">
                    <a16:creationId xmlns:a16="http://schemas.microsoft.com/office/drawing/2014/main" id="{92776BF8-3A8E-40E8-86C6-2338F1D3E32C}"/>
                  </a:ext>
                </a:extLst>
              </p:cNvPr>
              <p:cNvGrpSpPr/>
              <p:nvPr/>
            </p:nvGrpSpPr>
            <p:grpSpPr>
              <a:xfrm>
                <a:off x="6192431" y="1856260"/>
                <a:ext cx="1084289" cy="996036"/>
                <a:chOff x="2344280" y="2470935"/>
                <a:chExt cx="818293" cy="751690"/>
              </a:xfrm>
            </p:grpSpPr>
            <p:sp>
              <p:nvSpPr>
                <p:cNvPr id="162" name="楕円 161">
                  <a:extLst>
                    <a:ext uri="{FF2B5EF4-FFF2-40B4-BE49-F238E27FC236}">
                      <a16:creationId xmlns:a16="http://schemas.microsoft.com/office/drawing/2014/main" id="{33DF2E4A-AC0F-47F1-9F52-AA162FA130A0}"/>
                    </a:ext>
                  </a:extLst>
                </p:cNvPr>
                <p:cNvSpPr/>
                <p:nvPr/>
              </p:nvSpPr>
              <p:spPr>
                <a:xfrm>
                  <a:off x="2471187" y="2620025"/>
                  <a:ext cx="536332" cy="536332"/>
                </a:xfrm>
                <a:prstGeom prst="ellipse">
                  <a:avLst/>
                </a:prstGeom>
                <a:solidFill>
                  <a:srgbClr val="339933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3" name="楕円 162">
                  <a:extLst>
                    <a:ext uri="{FF2B5EF4-FFF2-40B4-BE49-F238E27FC236}">
                      <a16:creationId xmlns:a16="http://schemas.microsoft.com/office/drawing/2014/main" id="{82DA2EF5-8FEE-4070-AFFD-63563E204DE3}"/>
                    </a:ext>
                  </a:extLst>
                </p:cNvPr>
                <p:cNvSpPr/>
                <p:nvPr/>
              </p:nvSpPr>
              <p:spPr>
                <a:xfrm>
                  <a:off x="2667000" y="2553755"/>
                  <a:ext cx="146050" cy="146050"/>
                </a:xfrm>
                <a:prstGeom prst="ellipse">
                  <a:avLst/>
                </a:prstGeom>
                <a:solidFill>
                  <a:srgbClr val="FFFF99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4" name="楕円 163">
                  <a:extLst>
                    <a:ext uri="{FF2B5EF4-FFF2-40B4-BE49-F238E27FC236}">
                      <a16:creationId xmlns:a16="http://schemas.microsoft.com/office/drawing/2014/main" id="{FF1F18D4-21F1-4B4F-BA32-7FD9C2F9DF17}"/>
                    </a:ext>
                  </a:extLst>
                </p:cNvPr>
                <p:cNvSpPr/>
                <p:nvPr/>
              </p:nvSpPr>
              <p:spPr>
                <a:xfrm>
                  <a:off x="2667000" y="3076575"/>
                  <a:ext cx="146050" cy="146050"/>
                </a:xfrm>
                <a:prstGeom prst="ellipse">
                  <a:avLst/>
                </a:prstGeom>
                <a:solidFill>
                  <a:srgbClr val="FFFF99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5" name="楕円 164">
                  <a:extLst>
                    <a:ext uri="{FF2B5EF4-FFF2-40B4-BE49-F238E27FC236}">
                      <a16:creationId xmlns:a16="http://schemas.microsoft.com/office/drawing/2014/main" id="{7E8A2786-74A3-45DA-907D-1E0CC0567E4E}"/>
                    </a:ext>
                  </a:extLst>
                </p:cNvPr>
                <p:cNvSpPr/>
                <p:nvPr/>
              </p:nvSpPr>
              <p:spPr>
                <a:xfrm>
                  <a:off x="2667000" y="2916567"/>
                  <a:ext cx="146050" cy="146050"/>
                </a:xfrm>
                <a:prstGeom prst="ellipse">
                  <a:avLst/>
                </a:prstGeom>
                <a:solidFill>
                  <a:srgbClr val="FFFF99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6" name="楕円 165">
                  <a:extLst>
                    <a:ext uri="{FF2B5EF4-FFF2-40B4-BE49-F238E27FC236}">
                      <a16:creationId xmlns:a16="http://schemas.microsoft.com/office/drawing/2014/main" id="{968BA025-FFE8-4757-9D72-67B8310D137D}"/>
                    </a:ext>
                  </a:extLst>
                </p:cNvPr>
                <p:cNvSpPr/>
                <p:nvPr/>
              </p:nvSpPr>
              <p:spPr>
                <a:xfrm>
                  <a:off x="2667000" y="2711714"/>
                  <a:ext cx="146050" cy="146050"/>
                </a:xfrm>
                <a:prstGeom prst="ellipse">
                  <a:avLst/>
                </a:prstGeom>
                <a:solidFill>
                  <a:srgbClr val="FFFF99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7" name="楕円 166">
                  <a:extLst>
                    <a:ext uri="{FF2B5EF4-FFF2-40B4-BE49-F238E27FC236}">
                      <a16:creationId xmlns:a16="http://schemas.microsoft.com/office/drawing/2014/main" id="{054BEC45-6092-4D00-9BDF-5905094E173B}"/>
                    </a:ext>
                  </a:extLst>
                </p:cNvPr>
                <p:cNvSpPr/>
                <p:nvPr/>
              </p:nvSpPr>
              <p:spPr>
                <a:xfrm>
                  <a:off x="2515507" y="3025642"/>
                  <a:ext cx="146050" cy="146050"/>
                </a:xfrm>
                <a:prstGeom prst="ellipse">
                  <a:avLst/>
                </a:prstGeom>
                <a:solidFill>
                  <a:srgbClr val="FFFF99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8" name="楕円 167">
                  <a:extLst>
                    <a:ext uri="{FF2B5EF4-FFF2-40B4-BE49-F238E27FC236}">
                      <a16:creationId xmlns:a16="http://schemas.microsoft.com/office/drawing/2014/main" id="{76860157-09D0-4A6D-9ED2-B96322A7CF05}"/>
                    </a:ext>
                  </a:extLst>
                </p:cNvPr>
                <p:cNvSpPr/>
                <p:nvPr/>
              </p:nvSpPr>
              <p:spPr>
                <a:xfrm>
                  <a:off x="2544884" y="2815166"/>
                  <a:ext cx="146050" cy="146050"/>
                </a:xfrm>
                <a:prstGeom prst="ellipse">
                  <a:avLst/>
                </a:prstGeom>
                <a:solidFill>
                  <a:srgbClr val="FFFF99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9" name="楕円 168">
                  <a:extLst>
                    <a:ext uri="{FF2B5EF4-FFF2-40B4-BE49-F238E27FC236}">
                      <a16:creationId xmlns:a16="http://schemas.microsoft.com/office/drawing/2014/main" id="{FE22B347-98D7-4FEA-BAD1-86550A97D640}"/>
                    </a:ext>
                  </a:extLst>
                </p:cNvPr>
                <p:cNvSpPr/>
                <p:nvPr/>
              </p:nvSpPr>
              <p:spPr>
                <a:xfrm>
                  <a:off x="2515507" y="2609122"/>
                  <a:ext cx="146050" cy="146050"/>
                </a:xfrm>
                <a:prstGeom prst="ellipse">
                  <a:avLst/>
                </a:prstGeom>
                <a:solidFill>
                  <a:srgbClr val="FFFF99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0" name="楕円 169">
                  <a:extLst>
                    <a:ext uri="{FF2B5EF4-FFF2-40B4-BE49-F238E27FC236}">
                      <a16:creationId xmlns:a16="http://schemas.microsoft.com/office/drawing/2014/main" id="{B389E390-05D1-4DB7-A424-69F568F70805}"/>
                    </a:ext>
                  </a:extLst>
                </p:cNvPr>
                <p:cNvSpPr/>
                <p:nvPr/>
              </p:nvSpPr>
              <p:spPr>
                <a:xfrm>
                  <a:off x="2820255" y="3030935"/>
                  <a:ext cx="146050" cy="146050"/>
                </a:xfrm>
                <a:prstGeom prst="ellipse">
                  <a:avLst/>
                </a:prstGeom>
                <a:solidFill>
                  <a:srgbClr val="FFFF99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1" name="楕円 170">
                  <a:extLst>
                    <a:ext uri="{FF2B5EF4-FFF2-40B4-BE49-F238E27FC236}">
                      <a16:creationId xmlns:a16="http://schemas.microsoft.com/office/drawing/2014/main" id="{7F4A80D2-73C3-43EE-971C-703495E616AE}"/>
                    </a:ext>
                  </a:extLst>
                </p:cNvPr>
                <p:cNvSpPr/>
                <p:nvPr/>
              </p:nvSpPr>
              <p:spPr>
                <a:xfrm>
                  <a:off x="2789692" y="2815166"/>
                  <a:ext cx="146050" cy="146050"/>
                </a:xfrm>
                <a:prstGeom prst="ellipse">
                  <a:avLst/>
                </a:prstGeom>
                <a:solidFill>
                  <a:srgbClr val="FFFF99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2" name="楕円 171">
                  <a:extLst>
                    <a:ext uri="{FF2B5EF4-FFF2-40B4-BE49-F238E27FC236}">
                      <a16:creationId xmlns:a16="http://schemas.microsoft.com/office/drawing/2014/main" id="{711B23C9-E8C5-4C16-A408-5C903B797740}"/>
                    </a:ext>
                  </a:extLst>
                </p:cNvPr>
                <p:cNvSpPr/>
                <p:nvPr/>
              </p:nvSpPr>
              <p:spPr>
                <a:xfrm>
                  <a:off x="2816042" y="2607863"/>
                  <a:ext cx="146050" cy="146050"/>
                </a:xfrm>
                <a:prstGeom prst="ellipse">
                  <a:avLst/>
                </a:prstGeom>
                <a:solidFill>
                  <a:srgbClr val="FFFF99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3" name="楕円 172">
                  <a:extLst>
                    <a:ext uri="{FF2B5EF4-FFF2-40B4-BE49-F238E27FC236}">
                      <a16:creationId xmlns:a16="http://schemas.microsoft.com/office/drawing/2014/main" id="{01923DF3-BE5A-4C0D-81AC-4FE6EA5B4AE8}"/>
                    </a:ext>
                  </a:extLst>
                </p:cNvPr>
                <p:cNvSpPr/>
                <p:nvPr/>
              </p:nvSpPr>
              <p:spPr>
                <a:xfrm>
                  <a:off x="2413574" y="2905653"/>
                  <a:ext cx="146050" cy="146050"/>
                </a:xfrm>
                <a:prstGeom prst="ellipse">
                  <a:avLst/>
                </a:prstGeom>
                <a:solidFill>
                  <a:srgbClr val="FFFF99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4" name="楕円 173">
                  <a:extLst>
                    <a:ext uri="{FF2B5EF4-FFF2-40B4-BE49-F238E27FC236}">
                      <a16:creationId xmlns:a16="http://schemas.microsoft.com/office/drawing/2014/main" id="{AECC96D6-23E7-4F15-8329-6CD706043CE6}"/>
                    </a:ext>
                  </a:extLst>
                </p:cNvPr>
                <p:cNvSpPr/>
                <p:nvPr/>
              </p:nvSpPr>
              <p:spPr>
                <a:xfrm>
                  <a:off x="2413574" y="2733145"/>
                  <a:ext cx="146050" cy="146050"/>
                </a:xfrm>
                <a:prstGeom prst="ellipse">
                  <a:avLst/>
                </a:prstGeom>
                <a:solidFill>
                  <a:srgbClr val="FFFF99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5" name="楕円 174">
                  <a:extLst>
                    <a:ext uri="{FF2B5EF4-FFF2-40B4-BE49-F238E27FC236}">
                      <a16:creationId xmlns:a16="http://schemas.microsoft.com/office/drawing/2014/main" id="{F59E1877-7AB1-4E35-B699-2ABC0CDBF6EF}"/>
                    </a:ext>
                  </a:extLst>
                </p:cNvPr>
                <p:cNvSpPr/>
                <p:nvPr/>
              </p:nvSpPr>
              <p:spPr>
                <a:xfrm>
                  <a:off x="2926497" y="2905653"/>
                  <a:ext cx="146050" cy="146050"/>
                </a:xfrm>
                <a:prstGeom prst="ellipse">
                  <a:avLst/>
                </a:prstGeom>
                <a:solidFill>
                  <a:srgbClr val="FFFF99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6" name="楕円 175">
                  <a:extLst>
                    <a:ext uri="{FF2B5EF4-FFF2-40B4-BE49-F238E27FC236}">
                      <a16:creationId xmlns:a16="http://schemas.microsoft.com/office/drawing/2014/main" id="{371B54BC-D57C-492C-AC20-5A5C10FA9A71}"/>
                    </a:ext>
                  </a:extLst>
                </p:cNvPr>
                <p:cNvSpPr/>
                <p:nvPr/>
              </p:nvSpPr>
              <p:spPr>
                <a:xfrm>
                  <a:off x="2926497" y="2733145"/>
                  <a:ext cx="146050" cy="146050"/>
                </a:xfrm>
                <a:prstGeom prst="ellipse">
                  <a:avLst/>
                </a:prstGeom>
                <a:solidFill>
                  <a:srgbClr val="FFFF99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77" name="グループ化 176">
                  <a:extLst>
                    <a:ext uri="{FF2B5EF4-FFF2-40B4-BE49-F238E27FC236}">
                      <a16:creationId xmlns:a16="http://schemas.microsoft.com/office/drawing/2014/main" id="{88F32F6E-67B5-4579-AEF2-1B915D28924A}"/>
                    </a:ext>
                  </a:extLst>
                </p:cNvPr>
                <p:cNvGrpSpPr/>
                <p:nvPr/>
              </p:nvGrpSpPr>
              <p:grpSpPr>
                <a:xfrm>
                  <a:off x="2596319" y="2470935"/>
                  <a:ext cx="292410" cy="259898"/>
                  <a:chOff x="558521" y="2507017"/>
                  <a:chExt cx="695574" cy="618236"/>
                </a:xfrm>
              </p:grpSpPr>
              <p:sp>
                <p:nvSpPr>
                  <p:cNvPr id="193" name="フリーフォーム: 図形 192">
                    <a:extLst>
                      <a:ext uri="{FF2B5EF4-FFF2-40B4-BE49-F238E27FC236}">
                        <a16:creationId xmlns:a16="http://schemas.microsoft.com/office/drawing/2014/main" id="{5866475F-DA1C-4C7E-8EB8-0E1875D3BDFA}"/>
                      </a:ext>
                    </a:extLst>
                  </p:cNvPr>
                  <p:cNvSpPr/>
                  <p:nvPr/>
                </p:nvSpPr>
                <p:spPr>
                  <a:xfrm>
                    <a:off x="558521" y="2507017"/>
                    <a:ext cx="695574" cy="618236"/>
                  </a:xfrm>
                  <a:custGeom>
                    <a:avLst/>
                    <a:gdLst>
                      <a:gd name="connsiteX0" fmla="*/ 348911 w 695574"/>
                      <a:gd name="connsiteY0" fmla="*/ 0 h 618236"/>
                      <a:gd name="connsiteX1" fmla="*/ 350722 w 695574"/>
                      <a:gd name="connsiteY1" fmla="*/ 1320 h 618236"/>
                      <a:gd name="connsiteX2" fmla="*/ 400909 w 695574"/>
                      <a:gd name="connsiteY2" fmla="*/ 179165 h 618236"/>
                      <a:gd name="connsiteX3" fmla="*/ 386875 w 695574"/>
                      <a:gd name="connsiteY3" fmla="*/ 287081 h 618236"/>
                      <a:gd name="connsiteX4" fmla="*/ 371077 w 695574"/>
                      <a:gd name="connsiteY4" fmla="*/ 327920 h 618236"/>
                      <a:gd name="connsiteX5" fmla="*/ 374214 w 695574"/>
                      <a:gd name="connsiteY5" fmla="*/ 329220 h 618236"/>
                      <a:gd name="connsiteX6" fmla="*/ 408449 w 695574"/>
                      <a:gd name="connsiteY6" fmla="*/ 304210 h 618236"/>
                      <a:gd name="connsiteX7" fmla="*/ 509055 w 695574"/>
                      <a:gd name="connsiteY7" fmla="*/ 262724 h 618236"/>
                      <a:gd name="connsiteX8" fmla="*/ 693830 w 695574"/>
                      <a:gd name="connsiteY8" fmla="*/ 265171 h 618236"/>
                      <a:gd name="connsiteX9" fmla="*/ 695574 w 695574"/>
                      <a:gd name="connsiteY9" fmla="*/ 266579 h 618236"/>
                      <a:gd name="connsiteX10" fmla="*/ 694767 w 695574"/>
                      <a:gd name="connsiteY10" fmla="*/ 268670 h 618236"/>
                      <a:gd name="connsiteX11" fmla="*/ 535972 w 695574"/>
                      <a:gd name="connsiteY11" fmla="*/ 363177 h 618236"/>
                      <a:gd name="connsiteX12" fmla="*/ 453046 w 695574"/>
                      <a:gd name="connsiteY12" fmla="*/ 377008 h 618236"/>
                      <a:gd name="connsiteX13" fmla="*/ 398315 w 695574"/>
                      <a:gd name="connsiteY13" fmla="*/ 373687 h 618236"/>
                      <a:gd name="connsiteX14" fmla="*/ 430795 w 695574"/>
                      <a:gd name="connsiteY14" fmla="*/ 388047 h 618236"/>
                      <a:gd name="connsiteX15" fmla="*/ 517027 w 695574"/>
                      <a:gd name="connsiteY15" fmla="*/ 454432 h 618236"/>
                      <a:gd name="connsiteX16" fmla="*/ 607294 w 695574"/>
                      <a:gd name="connsiteY16" fmla="*/ 615675 h 618236"/>
                      <a:gd name="connsiteX17" fmla="*/ 606947 w 695574"/>
                      <a:gd name="connsiteY17" fmla="*/ 617889 h 618236"/>
                      <a:gd name="connsiteX18" fmla="*/ 604733 w 695574"/>
                      <a:gd name="connsiteY18" fmla="*/ 618236 h 618236"/>
                      <a:gd name="connsiteX19" fmla="*/ 443490 w 695574"/>
                      <a:gd name="connsiteY19" fmla="*/ 527968 h 618236"/>
                      <a:gd name="connsiteX20" fmla="*/ 359320 w 695574"/>
                      <a:gd name="connsiteY20" fmla="*/ 401508 h 618236"/>
                      <a:gd name="connsiteX21" fmla="*/ 357976 w 695574"/>
                      <a:gd name="connsiteY21" fmla="*/ 393843 h 618236"/>
                      <a:gd name="connsiteX22" fmla="*/ 346341 w 695574"/>
                      <a:gd name="connsiteY22" fmla="*/ 398662 h 618236"/>
                      <a:gd name="connsiteX23" fmla="*/ 337402 w 695574"/>
                      <a:gd name="connsiteY23" fmla="*/ 394960 h 618236"/>
                      <a:gd name="connsiteX24" fmla="*/ 336254 w 695574"/>
                      <a:gd name="connsiteY24" fmla="*/ 401508 h 618236"/>
                      <a:gd name="connsiteX25" fmla="*/ 252084 w 695574"/>
                      <a:gd name="connsiteY25" fmla="*/ 527968 h 618236"/>
                      <a:gd name="connsiteX26" fmla="*/ 90841 w 695574"/>
                      <a:gd name="connsiteY26" fmla="*/ 618236 h 618236"/>
                      <a:gd name="connsiteX27" fmla="*/ 88627 w 695574"/>
                      <a:gd name="connsiteY27" fmla="*/ 617889 h 618236"/>
                      <a:gd name="connsiteX28" fmla="*/ 88280 w 695574"/>
                      <a:gd name="connsiteY28" fmla="*/ 615675 h 618236"/>
                      <a:gd name="connsiteX29" fmla="*/ 178547 w 695574"/>
                      <a:gd name="connsiteY29" fmla="*/ 454432 h 618236"/>
                      <a:gd name="connsiteX30" fmla="*/ 264779 w 695574"/>
                      <a:gd name="connsiteY30" fmla="*/ 388047 h 618236"/>
                      <a:gd name="connsiteX31" fmla="*/ 297259 w 695574"/>
                      <a:gd name="connsiteY31" fmla="*/ 373687 h 618236"/>
                      <a:gd name="connsiteX32" fmla="*/ 242528 w 695574"/>
                      <a:gd name="connsiteY32" fmla="*/ 377008 h 618236"/>
                      <a:gd name="connsiteX33" fmla="*/ 159602 w 695574"/>
                      <a:gd name="connsiteY33" fmla="*/ 363177 h 618236"/>
                      <a:gd name="connsiteX34" fmla="*/ 807 w 695574"/>
                      <a:gd name="connsiteY34" fmla="*/ 268670 h 618236"/>
                      <a:gd name="connsiteX35" fmla="*/ 0 w 695574"/>
                      <a:gd name="connsiteY35" fmla="*/ 266579 h 618236"/>
                      <a:gd name="connsiteX36" fmla="*/ 1744 w 695574"/>
                      <a:gd name="connsiteY36" fmla="*/ 265171 h 618236"/>
                      <a:gd name="connsiteX37" fmla="*/ 78648 w 695574"/>
                      <a:gd name="connsiteY37" fmla="*/ 248349 h 618236"/>
                      <a:gd name="connsiteX38" fmla="*/ 186519 w 695574"/>
                      <a:gd name="connsiteY38" fmla="*/ 262724 h 618236"/>
                      <a:gd name="connsiteX39" fmla="*/ 287125 w 695574"/>
                      <a:gd name="connsiteY39" fmla="*/ 304210 h 618236"/>
                      <a:gd name="connsiteX40" fmla="*/ 320314 w 695574"/>
                      <a:gd name="connsiteY40" fmla="*/ 328455 h 618236"/>
                      <a:gd name="connsiteX41" fmla="*/ 326035 w 695574"/>
                      <a:gd name="connsiteY41" fmla="*/ 326085 h 618236"/>
                      <a:gd name="connsiteX42" fmla="*/ 310947 w 695574"/>
                      <a:gd name="connsiteY42" fmla="*/ 287081 h 618236"/>
                      <a:gd name="connsiteX43" fmla="*/ 296913 w 695574"/>
                      <a:gd name="connsiteY43" fmla="*/ 179165 h 618236"/>
                      <a:gd name="connsiteX44" fmla="*/ 347100 w 695574"/>
                      <a:gd name="connsiteY44" fmla="*/ 1320 h 61823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</a:cxnLst>
                    <a:rect l="l" t="t" r="r" b="b"/>
                    <a:pathLst>
                      <a:path w="695574" h="618236">
                        <a:moveTo>
                          <a:pt x="348911" y="0"/>
                        </a:moveTo>
                        <a:lnTo>
                          <a:pt x="350722" y="1320"/>
                        </a:lnTo>
                        <a:cubicBezTo>
                          <a:pt x="380215" y="30621"/>
                          <a:pt x="400909" y="99217"/>
                          <a:pt x="400909" y="179165"/>
                        </a:cubicBezTo>
                        <a:cubicBezTo>
                          <a:pt x="400909" y="219140"/>
                          <a:pt x="395735" y="256276"/>
                          <a:pt x="386875" y="287081"/>
                        </a:cubicBezTo>
                        <a:lnTo>
                          <a:pt x="371077" y="327920"/>
                        </a:lnTo>
                        <a:lnTo>
                          <a:pt x="374214" y="329220"/>
                        </a:lnTo>
                        <a:lnTo>
                          <a:pt x="408449" y="304210"/>
                        </a:lnTo>
                        <a:cubicBezTo>
                          <a:pt x="435911" y="287679"/>
                          <a:pt x="470443" y="273070"/>
                          <a:pt x="509055" y="262724"/>
                        </a:cubicBezTo>
                        <a:cubicBezTo>
                          <a:pt x="586279" y="242032"/>
                          <a:pt x="657894" y="244267"/>
                          <a:pt x="693830" y="265171"/>
                        </a:cubicBezTo>
                        <a:lnTo>
                          <a:pt x="695574" y="266579"/>
                        </a:lnTo>
                        <a:lnTo>
                          <a:pt x="694767" y="268670"/>
                        </a:lnTo>
                        <a:cubicBezTo>
                          <a:pt x="674098" y="304742"/>
                          <a:pt x="613195" y="342485"/>
                          <a:pt x="535972" y="363177"/>
                        </a:cubicBezTo>
                        <a:cubicBezTo>
                          <a:pt x="507012" y="370936"/>
                          <a:pt x="478842" y="375472"/>
                          <a:pt x="453046" y="377008"/>
                        </a:cubicBezTo>
                        <a:lnTo>
                          <a:pt x="398315" y="373687"/>
                        </a:lnTo>
                        <a:lnTo>
                          <a:pt x="430795" y="388047"/>
                        </a:lnTo>
                        <a:cubicBezTo>
                          <a:pt x="458843" y="403565"/>
                          <a:pt x="488760" y="426166"/>
                          <a:pt x="517027" y="454432"/>
                        </a:cubicBezTo>
                        <a:cubicBezTo>
                          <a:pt x="573558" y="510964"/>
                          <a:pt x="607430" y="574101"/>
                          <a:pt x="607294" y="615675"/>
                        </a:cubicBezTo>
                        <a:lnTo>
                          <a:pt x="606947" y="617889"/>
                        </a:lnTo>
                        <a:lnTo>
                          <a:pt x="604733" y="618236"/>
                        </a:lnTo>
                        <a:cubicBezTo>
                          <a:pt x="563160" y="618371"/>
                          <a:pt x="500022" y="584500"/>
                          <a:pt x="443490" y="527968"/>
                        </a:cubicBezTo>
                        <a:cubicBezTo>
                          <a:pt x="401091" y="485569"/>
                          <a:pt x="371439" y="439454"/>
                          <a:pt x="359320" y="401508"/>
                        </a:cubicBezTo>
                        <a:lnTo>
                          <a:pt x="357976" y="393843"/>
                        </a:lnTo>
                        <a:lnTo>
                          <a:pt x="346341" y="398662"/>
                        </a:lnTo>
                        <a:lnTo>
                          <a:pt x="337402" y="394960"/>
                        </a:lnTo>
                        <a:lnTo>
                          <a:pt x="336254" y="401508"/>
                        </a:lnTo>
                        <a:cubicBezTo>
                          <a:pt x="324135" y="439454"/>
                          <a:pt x="294483" y="485569"/>
                          <a:pt x="252084" y="527968"/>
                        </a:cubicBezTo>
                        <a:cubicBezTo>
                          <a:pt x="195552" y="584500"/>
                          <a:pt x="132414" y="618371"/>
                          <a:pt x="90841" y="618236"/>
                        </a:cubicBezTo>
                        <a:lnTo>
                          <a:pt x="88627" y="617889"/>
                        </a:lnTo>
                        <a:lnTo>
                          <a:pt x="88280" y="615675"/>
                        </a:lnTo>
                        <a:cubicBezTo>
                          <a:pt x="88144" y="574101"/>
                          <a:pt x="122016" y="510964"/>
                          <a:pt x="178547" y="454432"/>
                        </a:cubicBezTo>
                        <a:cubicBezTo>
                          <a:pt x="206814" y="426166"/>
                          <a:pt x="236731" y="403565"/>
                          <a:pt x="264779" y="388047"/>
                        </a:cubicBezTo>
                        <a:lnTo>
                          <a:pt x="297259" y="373687"/>
                        </a:lnTo>
                        <a:lnTo>
                          <a:pt x="242528" y="377008"/>
                        </a:lnTo>
                        <a:cubicBezTo>
                          <a:pt x="216732" y="375472"/>
                          <a:pt x="188562" y="370936"/>
                          <a:pt x="159602" y="363177"/>
                        </a:cubicBezTo>
                        <a:cubicBezTo>
                          <a:pt x="82379" y="342485"/>
                          <a:pt x="21476" y="304742"/>
                          <a:pt x="807" y="268670"/>
                        </a:cubicBezTo>
                        <a:lnTo>
                          <a:pt x="0" y="266579"/>
                        </a:lnTo>
                        <a:lnTo>
                          <a:pt x="1744" y="265171"/>
                        </a:lnTo>
                        <a:cubicBezTo>
                          <a:pt x="19712" y="254719"/>
                          <a:pt x="46600" y="248935"/>
                          <a:pt x="78648" y="248349"/>
                        </a:cubicBezTo>
                        <a:cubicBezTo>
                          <a:pt x="110697" y="247764"/>
                          <a:pt x="147907" y="252378"/>
                          <a:pt x="186519" y="262724"/>
                        </a:cubicBezTo>
                        <a:cubicBezTo>
                          <a:pt x="225131" y="273070"/>
                          <a:pt x="259663" y="287679"/>
                          <a:pt x="287125" y="304210"/>
                        </a:cubicBezTo>
                        <a:lnTo>
                          <a:pt x="320314" y="328455"/>
                        </a:lnTo>
                        <a:lnTo>
                          <a:pt x="326035" y="326085"/>
                        </a:lnTo>
                        <a:lnTo>
                          <a:pt x="310947" y="287081"/>
                        </a:lnTo>
                        <a:cubicBezTo>
                          <a:pt x="302087" y="256276"/>
                          <a:pt x="296913" y="219140"/>
                          <a:pt x="296913" y="179165"/>
                        </a:cubicBezTo>
                        <a:cubicBezTo>
                          <a:pt x="296913" y="99217"/>
                          <a:pt x="317607" y="30621"/>
                          <a:pt x="347100" y="1320"/>
                        </a:cubicBezTo>
                        <a:close/>
                      </a:path>
                    </a:pathLst>
                  </a:custGeom>
                  <a:solidFill>
                    <a:srgbClr val="FFFFCC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94" name="楕円 193">
                    <a:extLst>
                      <a:ext uri="{FF2B5EF4-FFF2-40B4-BE49-F238E27FC236}">
                        <a16:creationId xmlns:a16="http://schemas.microsoft.com/office/drawing/2014/main" id="{BB8E8D1B-2543-4E5A-9BB6-E880B46DC54B}"/>
                      </a:ext>
                    </a:extLst>
                  </p:cNvPr>
                  <p:cNvSpPr/>
                  <p:nvPr/>
                </p:nvSpPr>
                <p:spPr>
                  <a:xfrm>
                    <a:off x="854842" y="2819912"/>
                    <a:ext cx="100040" cy="100040"/>
                  </a:xfrm>
                  <a:prstGeom prst="ellipse">
                    <a:avLst/>
                  </a:prstGeom>
                  <a:solidFill>
                    <a:srgbClr val="FFFF99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78" name="グループ化 177">
                  <a:extLst>
                    <a:ext uri="{FF2B5EF4-FFF2-40B4-BE49-F238E27FC236}">
                      <a16:creationId xmlns:a16="http://schemas.microsoft.com/office/drawing/2014/main" id="{74BB4D2F-076F-4928-8002-01391E799161}"/>
                    </a:ext>
                  </a:extLst>
                </p:cNvPr>
                <p:cNvGrpSpPr/>
                <p:nvPr/>
              </p:nvGrpSpPr>
              <p:grpSpPr>
                <a:xfrm>
                  <a:off x="2344280" y="2647479"/>
                  <a:ext cx="292410" cy="259898"/>
                  <a:chOff x="558521" y="2507017"/>
                  <a:chExt cx="695574" cy="618236"/>
                </a:xfrm>
              </p:grpSpPr>
              <p:sp>
                <p:nvSpPr>
                  <p:cNvPr id="191" name="フリーフォーム: 図形 190">
                    <a:extLst>
                      <a:ext uri="{FF2B5EF4-FFF2-40B4-BE49-F238E27FC236}">
                        <a16:creationId xmlns:a16="http://schemas.microsoft.com/office/drawing/2014/main" id="{46D6BBA6-14B6-4291-B089-2AA17CFB5200}"/>
                      </a:ext>
                    </a:extLst>
                  </p:cNvPr>
                  <p:cNvSpPr/>
                  <p:nvPr/>
                </p:nvSpPr>
                <p:spPr>
                  <a:xfrm>
                    <a:off x="558521" y="2507017"/>
                    <a:ext cx="695574" cy="618236"/>
                  </a:xfrm>
                  <a:custGeom>
                    <a:avLst/>
                    <a:gdLst>
                      <a:gd name="connsiteX0" fmla="*/ 348911 w 695574"/>
                      <a:gd name="connsiteY0" fmla="*/ 0 h 618236"/>
                      <a:gd name="connsiteX1" fmla="*/ 350722 w 695574"/>
                      <a:gd name="connsiteY1" fmla="*/ 1320 h 618236"/>
                      <a:gd name="connsiteX2" fmla="*/ 400909 w 695574"/>
                      <a:gd name="connsiteY2" fmla="*/ 179165 h 618236"/>
                      <a:gd name="connsiteX3" fmla="*/ 386875 w 695574"/>
                      <a:gd name="connsiteY3" fmla="*/ 287081 h 618236"/>
                      <a:gd name="connsiteX4" fmla="*/ 371077 w 695574"/>
                      <a:gd name="connsiteY4" fmla="*/ 327920 h 618236"/>
                      <a:gd name="connsiteX5" fmla="*/ 374214 w 695574"/>
                      <a:gd name="connsiteY5" fmla="*/ 329220 h 618236"/>
                      <a:gd name="connsiteX6" fmla="*/ 408449 w 695574"/>
                      <a:gd name="connsiteY6" fmla="*/ 304210 h 618236"/>
                      <a:gd name="connsiteX7" fmla="*/ 509055 w 695574"/>
                      <a:gd name="connsiteY7" fmla="*/ 262724 h 618236"/>
                      <a:gd name="connsiteX8" fmla="*/ 693830 w 695574"/>
                      <a:gd name="connsiteY8" fmla="*/ 265171 h 618236"/>
                      <a:gd name="connsiteX9" fmla="*/ 695574 w 695574"/>
                      <a:gd name="connsiteY9" fmla="*/ 266579 h 618236"/>
                      <a:gd name="connsiteX10" fmla="*/ 694767 w 695574"/>
                      <a:gd name="connsiteY10" fmla="*/ 268670 h 618236"/>
                      <a:gd name="connsiteX11" fmla="*/ 535972 w 695574"/>
                      <a:gd name="connsiteY11" fmla="*/ 363177 h 618236"/>
                      <a:gd name="connsiteX12" fmla="*/ 453046 w 695574"/>
                      <a:gd name="connsiteY12" fmla="*/ 377008 h 618236"/>
                      <a:gd name="connsiteX13" fmla="*/ 398315 w 695574"/>
                      <a:gd name="connsiteY13" fmla="*/ 373687 h 618236"/>
                      <a:gd name="connsiteX14" fmla="*/ 430795 w 695574"/>
                      <a:gd name="connsiteY14" fmla="*/ 388047 h 618236"/>
                      <a:gd name="connsiteX15" fmla="*/ 517027 w 695574"/>
                      <a:gd name="connsiteY15" fmla="*/ 454432 h 618236"/>
                      <a:gd name="connsiteX16" fmla="*/ 607294 w 695574"/>
                      <a:gd name="connsiteY16" fmla="*/ 615675 h 618236"/>
                      <a:gd name="connsiteX17" fmla="*/ 606947 w 695574"/>
                      <a:gd name="connsiteY17" fmla="*/ 617889 h 618236"/>
                      <a:gd name="connsiteX18" fmla="*/ 604733 w 695574"/>
                      <a:gd name="connsiteY18" fmla="*/ 618236 h 618236"/>
                      <a:gd name="connsiteX19" fmla="*/ 443490 w 695574"/>
                      <a:gd name="connsiteY19" fmla="*/ 527968 h 618236"/>
                      <a:gd name="connsiteX20" fmla="*/ 359320 w 695574"/>
                      <a:gd name="connsiteY20" fmla="*/ 401508 h 618236"/>
                      <a:gd name="connsiteX21" fmla="*/ 357976 w 695574"/>
                      <a:gd name="connsiteY21" fmla="*/ 393843 h 618236"/>
                      <a:gd name="connsiteX22" fmla="*/ 346341 w 695574"/>
                      <a:gd name="connsiteY22" fmla="*/ 398662 h 618236"/>
                      <a:gd name="connsiteX23" fmla="*/ 337402 w 695574"/>
                      <a:gd name="connsiteY23" fmla="*/ 394960 h 618236"/>
                      <a:gd name="connsiteX24" fmla="*/ 336254 w 695574"/>
                      <a:gd name="connsiteY24" fmla="*/ 401508 h 618236"/>
                      <a:gd name="connsiteX25" fmla="*/ 252084 w 695574"/>
                      <a:gd name="connsiteY25" fmla="*/ 527968 h 618236"/>
                      <a:gd name="connsiteX26" fmla="*/ 90841 w 695574"/>
                      <a:gd name="connsiteY26" fmla="*/ 618236 h 618236"/>
                      <a:gd name="connsiteX27" fmla="*/ 88627 w 695574"/>
                      <a:gd name="connsiteY27" fmla="*/ 617889 h 618236"/>
                      <a:gd name="connsiteX28" fmla="*/ 88280 w 695574"/>
                      <a:gd name="connsiteY28" fmla="*/ 615675 h 618236"/>
                      <a:gd name="connsiteX29" fmla="*/ 178547 w 695574"/>
                      <a:gd name="connsiteY29" fmla="*/ 454432 h 618236"/>
                      <a:gd name="connsiteX30" fmla="*/ 264779 w 695574"/>
                      <a:gd name="connsiteY30" fmla="*/ 388047 h 618236"/>
                      <a:gd name="connsiteX31" fmla="*/ 297259 w 695574"/>
                      <a:gd name="connsiteY31" fmla="*/ 373687 h 618236"/>
                      <a:gd name="connsiteX32" fmla="*/ 242528 w 695574"/>
                      <a:gd name="connsiteY32" fmla="*/ 377008 h 618236"/>
                      <a:gd name="connsiteX33" fmla="*/ 159602 w 695574"/>
                      <a:gd name="connsiteY33" fmla="*/ 363177 h 618236"/>
                      <a:gd name="connsiteX34" fmla="*/ 807 w 695574"/>
                      <a:gd name="connsiteY34" fmla="*/ 268670 h 618236"/>
                      <a:gd name="connsiteX35" fmla="*/ 0 w 695574"/>
                      <a:gd name="connsiteY35" fmla="*/ 266579 h 618236"/>
                      <a:gd name="connsiteX36" fmla="*/ 1744 w 695574"/>
                      <a:gd name="connsiteY36" fmla="*/ 265171 h 618236"/>
                      <a:gd name="connsiteX37" fmla="*/ 78648 w 695574"/>
                      <a:gd name="connsiteY37" fmla="*/ 248349 h 618236"/>
                      <a:gd name="connsiteX38" fmla="*/ 186519 w 695574"/>
                      <a:gd name="connsiteY38" fmla="*/ 262724 h 618236"/>
                      <a:gd name="connsiteX39" fmla="*/ 287125 w 695574"/>
                      <a:gd name="connsiteY39" fmla="*/ 304210 h 618236"/>
                      <a:gd name="connsiteX40" fmla="*/ 320314 w 695574"/>
                      <a:gd name="connsiteY40" fmla="*/ 328455 h 618236"/>
                      <a:gd name="connsiteX41" fmla="*/ 326035 w 695574"/>
                      <a:gd name="connsiteY41" fmla="*/ 326085 h 618236"/>
                      <a:gd name="connsiteX42" fmla="*/ 310947 w 695574"/>
                      <a:gd name="connsiteY42" fmla="*/ 287081 h 618236"/>
                      <a:gd name="connsiteX43" fmla="*/ 296913 w 695574"/>
                      <a:gd name="connsiteY43" fmla="*/ 179165 h 618236"/>
                      <a:gd name="connsiteX44" fmla="*/ 347100 w 695574"/>
                      <a:gd name="connsiteY44" fmla="*/ 1320 h 61823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</a:cxnLst>
                    <a:rect l="l" t="t" r="r" b="b"/>
                    <a:pathLst>
                      <a:path w="695574" h="618236">
                        <a:moveTo>
                          <a:pt x="348911" y="0"/>
                        </a:moveTo>
                        <a:lnTo>
                          <a:pt x="350722" y="1320"/>
                        </a:lnTo>
                        <a:cubicBezTo>
                          <a:pt x="380215" y="30621"/>
                          <a:pt x="400909" y="99217"/>
                          <a:pt x="400909" y="179165"/>
                        </a:cubicBezTo>
                        <a:cubicBezTo>
                          <a:pt x="400909" y="219140"/>
                          <a:pt x="395735" y="256276"/>
                          <a:pt x="386875" y="287081"/>
                        </a:cubicBezTo>
                        <a:lnTo>
                          <a:pt x="371077" y="327920"/>
                        </a:lnTo>
                        <a:lnTo>
                          <a:pt x="374214" y="329220"/>
                        </a:lnTo>
                        <a:lnTo>
                          <a:pt x="408449" y="304210"/>
                        </a:lnTo>
                        <a:cubicBezTo>
                          <a:pt x="435911" y="287679"/>
                          <a:pt x="470443" y="273070"/>
                          <a:pt x="509055" y="262724"/>
                        </a:cubicBezTo>
                        <a:cubicBezTo>
                          <a:pt x="586279" y="242032"/>
                          <a:pt x="657894" y="244267"/>
                          <a:pt x="693830" y="265171"/>
                        </a:cubicBezTo>
                        <a:lnTo>
                          <a:pt x="695574" y="266579"/>
                        </a:lnTo>
                        <a:lnTo>
                          <a:pt x="694767" y="268670"/>
                        </a:lnTo>
                        <a:cubicBezTo>
                          <a:pt x="674098" y="304742"/>
                          <a:pt x="613195" y="342485"/>
                          <a:pt x="535972" y="363177"/>
                        </a:cubicBezTo>
                        <a:cubicBezTo>
                          <a:pt x="507012" y="370936"/>
                          <a:pt x="478842" y="375472"/>
                          <a:pt x="453046" y="377008"/>
                        </a:cubicBezTo>
                        <a:lnTo>
                          <a:pt x="398315" y="373687"/>
                        </a:lnTo>
                        <a:lnTo>
                          <a:pt x="430795" y="388047"/>
                        </a:lnTo>
                        <a:cubicBezTo>
                          <a:pt x="458843" y="403565"/>
                          <a:pt x="488760" y="426166"/>
                          <a:pt x="517027" y="454432"/>
                        </a:cubicBezTo>
                        <a:cubicBezTo>
                          <a:pt x="573558" y="510964"/>
                          <a:pt x="607430" y="574101"/>
                          <a:pt x="607294" y="615675"/>
                        </a:cubicBezTo>
                        <a:lnTo>
                          <a:pt x="606947" y="617889"/>
                        </a:lnTo>
                        <a:lnTo>
                          <a:pt x="604733" y="618236"/>
                        </a:lnTo>
                        <a:cubicBezTo>
                          <a:pt x="563160" y="618371"/>
                          <a:pt x="500022" y="584500"/>
                          <a:pt x="443490" y="527968"/>
                        </a:cubicBezTo>
                        <a:cubicBezTo>
                          <a:pt x="401091" y="485569"/>
                          <a:pt x="371439" y="439454"/>
                          <a:pt x="359320" y="401508"/>
                        </a:cubicBezTo>
                        <a:lnTo>
                          <a:pt x="357976" y="393843"/>
                        </a:lnTo>
                        <a:lnTo>
                          <a:pt x="346341" y="398662"/>
                        </a:lnTo>
                        <a:lnTo>
                          <a:pt x="337402" y="394960"/>
                        </a:lnTo>
                        <a:lnTo>
                          <a:pt x="336254" y="401508"/>
                        </a:lnTo>
                        <a:cubicBezTo>
                          <a:pt x="324135" y="439454"/>
                          <a:pt x="294483" y="485569"/>
                          <a:pt x="252084" y="527968"/>
                        </a:cubicBezTo>
                        <a:cubicBezTo>
                          <a:pt x="195552" y="584500"/>
                          <a:pt x="132414" y="618371"/>
                          <a:pt x="90841" y="618236"/>
                        </a:cubicBezTo>
                        <a:lnTo>
                          <a:pt x="88627" y="617889"/>
                        </a:lnTo>
                        <a:lnTo>
                          <a:pt x="88280" y="615675"/>
                        </a:lnTo>
                        <a:cubicBezTo>
                          <a:pt x="88144" y="574101"/>
                          <a:pt x="122016" y="510964"/>
                          <a:pt x="178547" y="454432"/>
                        </a:cubicBezTo>
                        <a:cubicBezTo>
                          <a:pt x="206814" y="426166"/>
                          <a:pt x="236731" y="403565"/>
                          <a:pt x="264779" y="388047"/>
                        </a:cubicBezTo>
                        <a:lnTo>
                          <a:pt x="297259" y="373687"/>
                        </a:lnTo>
                        <a:lnTo>
                          <a:pt x="242528" y="377008"/>
                        </a:lnTo>
                        <a:cubicBezTo>
                          <a:pt x="216732" y="375472"/>
                          <a:pt x="188562" y="370936"/>
                          <a:pt x="159602" y="363177"/>
                        </a:cubicBezTo>
                        <a:cubicBezTo>
                          <a:pt x="82379" y="342485"/>
                          <a:pt x="21476" y="304742"/>
                          <a:pt x="807" y="268670"/>
                        </a:cubicBezTo>
                        <a:lnTo>
                          <a:pt x="0" y="266579"/>
                        </a:lnTo>
                        <a:lnTo>
                          <a:pt x="1744" y="265171"/>
                        </a:lnTo>
                        <a:cubicBezTo>
                          <a:pt x="19712" y="254719"/>
                          <a:pt x="46600" y="248935"/>
                          <a:pt x="78648" y="248349"/>
                        </a:cubicBezTo>
                        <a:cubicBezTo>
                          <a:pt x="110697" y="247764"/>
                          <a:pt x="147907" y="252378"/>
                          <a:pt x="186519" y="262724"/>
                        </a:cubicBezTo>
                        <a:cubicBezTo>
                          <a:pt x="225131" y="273070"/>
                          <a:pt x="259663" y="287679"/>
                          <a:pt x="287125" y="304210"/>
                        </a:cubicBezTo>
                        <a:lnTo>
                          <a:pt x="320314" y="328455"/>
                        </a:lnTo>
                        <a:lnTo>
                          <a:pt x="326035" y="326085"/>
                        </a:lnTo>
                        <a:lnTo>
                          <a:pt x="310947" y="287081"/>
                        </a:lnTo>
                        <a:cubicBezTo>
                          <a:pt x="302087" y="256276"/>
                          <a:pt x="296913" y="219140"/>
                          <a:pt x="296913" y="179165"/>
                        </a:cubicBezTo>
                        <a:cubicBezTo>
                          <a:pt x="296913" y="99217"/>
                          <a:pt x="317607" y="30621"/>
                          <a:pt x="347100" y="1320"/>
                        </a:cubicBezTo>
                        <a:close/>
                      </a:path>
                    </a:pathLst>
                  </a:custGeom>
                  <a:solidFill>
                    <a:srgbClr val="FFFFCC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92" name="楕円 191">
                    <a:extLst>
                      <a:ext uri="{FF2B5EF4-FFF2-40B4-BE49-F238E27FC236}">
                        <a16:creationId xmlns:a16="http://schemas.microsoft.com/office/drawing/2014/main" id="{5A8040F3-EE0B-42B1-B946-9808A19A43EC}"/>
                      </a:ext>
                    </a:extLst>
                  </p:cNvPr>
                  <p:cNvSpPr/>
                  <p:nvPr/>
                </p:nvSpPr>
                <p:spPr>
                  <a:xfrm>
                    <a:off x="854842" y="2819912"/>
                    <a:ext cx="100040" cy="100040"/>
                  </a:xfrm>
                  <a:prstGeom prst="ellipse">
                    <a:avLst/>
                  </a:prstGeom>
                  <a:solidFill>
                    <a:srgbClr val="FFFF99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79" name="グループ化 178">
                  <a:extLst>
                    <a:ext uri="{FF2B5EF4-FFF2-40B4-BE49-F238E27FC236}">
                      <a16:creationId xmlns:a16="http://schemas.microsoft.com/office/drawing/2014/main" id="{CA2CA825-DB53-484B-8555-033F3DA2835E}"/>
                    </a:ext>
                  </a:extLst>
                </p:cNvPr>
                <p:cNvGrpSpPr/>
                <p:nvPr/>
              </p:nvGrpSpPr>
              <p:grpSpPr>
                <a:xfrm>
                  <a:off x="2437310" y="2940079"/>
                  <a:ext cx="292410" cy="259898"/>
                  <a:chOff x="558521" y="2507017"/>
                  <a:chExt cx="695574" cy="618236"/>
                </a:xfrm>
              </p:grpSpPr>
              <p:sp>
                <p:nvSpPr>
                  <p:cNvPr id="189" name="フリーフォーム: 図形 188">
                    <a:extLst>
                      <a:ext uri="{FF2B5EF4-FFF2-40B4-BE49-F238E27FC236}">
                        <a16:creationId xmlns:a16="http://schemas.microsoft.com/office/drawing/2014/main" id="{10B9132E-A95C-4059-A73F-C10E8992543E}"/>
                      </a:ext>
                    </a:extLst>
                  </p:cNvPr>
                  <p:cNvSpPr/>
                  <p:nvPr/>
                </p:nvSpPr>
                <p:spPr>
                  <a:xfrm>
                    <a:off x="558521" y="2507017"/>
                    <a:ext cx="695574" cy="618236"/>
                  </a:xfrm>
                  <a:custGeom>
                    <a:avLst/>
                    <a:gdLst>
                      <a:gd name="connsiteX0" fmla="*/ 348911 w 695574"/>
                      <a:gd name="connsiteY0" fmla="*/ 0 h 618236"/>
                      <a:gd name="connsiteX1" fmla="*/ 350722 w 695574"/>
                      <a:gd name="connsiteY1" fmla="*/ 1320 h 618236"/>
                      <a:gd name="connsiteX2" fmla="*/ 400909 w 695574"/>
                      <a:gd name="connsiteY2" fmla="*/ 179165 h 618236"/>
                      <a:gd name="connsiteX3" fmla="*/ 386875 w 695574"/>
                      <a:gd name="connsiteY3" fmla="*/ 287081 h 618236"/>
                      <a:gd name="connsiteX4" fmla="*/ 371077 w 695574"/>
                      <a:gd name="connsiteY4" fmla="*/ 327920 h 618236"/>
                      <a:gd name="connsiteX5" fmla="*/ 374214 w 695574"/>
                      <a:gd name="connsiteY5" fmla="*/ 329220 h 618236"/>
                      <a:gd name="connsiteX6" fmla="*/ 408449 w 695574"/>
                      <a:gd name="connsiteY6" fmla="*/ 304210 h 618236"/>
                      <a:gd name="connsiteX7" fmla="*/ 509055 w 695574"/>
                      <a:gd name="connsiteY7" fmla="*/ 262724 h 618236"/>
                      <a:gd name="connsiteX8" fmla="*/ 693830 w 695574"/>
                      <a:gd name="connsiteY8" fmla="*/ 265171 h 618236"/>
                      <a:gd name="connsiteX9" fmla="*/ 695574 w 695574"/>
                      <a:gd name="connsiteY9" fmla="*/ 266579 h 618236"/>
                      <a:gd name="connsiteX10" fmla="*/ 694767 w 695574"/>
                      <a:gd name="connsiteY10" fmla="*/ 268670 h 618236"/>
                      <a:gd name="connsiteX11" fmla="*/ 535972 w 695574"/>
                      <a:gd name="connsiteY11" fmla="*/ 363177 h 618236"/>
                      <a:gd name="connsiteX12" fmla="*/ 453046 w 695574"/>
                      <a:gd name="connsiteY12" fmla="*/ 377008 h 618236"/>
                      <a:gd name="connsiteX13" fmla="*/ 398315 w 695574"/>
                      <a:gd name="connsiteY13" fmla="*/ 373687 h 618236"/>
                      <a:gd name="connsiteX14" fmla="*/ 430795 w 695574"/>
                      <a:gd name="connsiteY14" fmla="*/ 388047 h 618236"/>
                      <a:gd name="connsiteX15" fmla="*/ 517027 w 695574"/>
                      <a:gd name="connsiteY15" fmla="*/ 454432 h 618236"/>
                      <a:gd name="connsiteX16" fmla="*/ 607294 w 695574"/>
                      <a:gd name="connsiteY16" fmla="*/ 615675 h 618236"/>
                      <a:gd name="connsiteX17" fmla="*/ 606947 w 695574"/>
                      <a:gd name="connsiteY17" fmla="*/ 617889 h 618236"/>
                      <a:gd name="connsiteX18" fmla="*/ 604733 w 695574"/>
                      <a:gd name="connsiteY18" fmla="*/ 618236 h 618236"/>
                      <a:gd name="connsiteX19" fmla="*/ 443490 w 695574"/>
                      <a:gd name="connsiteY19" fmla="*/ 527968 h 618236"/>
                      <a:gd name="connsiteX20" fmla="*/ 359320 w 695574"/>
                      <a:gd name="connsiteY20" fmla="*/ 401508 h 618236"/>
                      <a:gd name="connsiteX21" fmla="*/ 357976 w 695574"/>
                      <a:gd name="connsiteY21" fmla="*/ 393843 h 618236"/>
                      <a:gd name="connsiteX22" fmla="*/ 346341 w 695574"/>
                      <a:gd name="connsiteY22" fmla="*/ 398662 h 618236"/>
                      <a:gd name="connsiteX23" fmla="*/ 337402 w 695574"/>
                      <a:gd name="connsiteY23" fmla="*/ 394960 h 618236"/>
                      <a:gd name="connsiteX24" fmla="*/ 336254 w 695574"/>
                      <a:gd name="connsiteY24" fmla="*/ 401508 h 618236"/>
                      <a:gd name="connsiteX25" fmla="*/ 252084 w 695574"/>
                      <a:gd name="connsiteY25" fmla="*/ 527968 h 618236"/>
                      <a:gd name="connsiteX26" fmla="*/ 90841 w 695574"/>
                      <a:gd name="connsiteY26" fmla="*/ 618236 h 618236"/>
                      <a:gd name="connsiteX27" fmla="*/ 88627 w 695574"/>
                      <a:gd name="connsiteY27" fmla="*/ 617889 h 618236"/>
                      <a:gd name="connsiteX28" fmla="*/ 88280 w 695574"/>
                      <a:gd name="connsiteY28" fmla="*/ 615675 h 618236"/>
                      <a:gd name="connsiteX29" fmla="*/ 178547 w 695574"/>
                      <a:gd name="connsiteY29" fmla="*/ 454432 h 618236"/>
                      <a:gd name="connsiteX30" fmla="*/ 264779 w 695574"/>
                      <a:gd name="connsiteY30" fmla="*/ 388047 h 618236"/>
                      <a:gd name="connsiteX31" fmla="*/ 297259 w 695574"/>
                      <a:gd name="connsiteY31" fmla="*/ 373687 h 618236"/>
                      <a:gd name="connsiteX32" fmla="*/ 242528 w 695574"/>
                      <a:gd name="connsiteY32" fmla="*/ 377008 h 618236"/>
                      <a:gd name="connsiteX33" fmla="*/ 159602 w 695574"/>
                      <a:gd name="connsiteY33" fmla="*/ 363177 h 618236"/>
                      <a:gd name="connsiteX34" fmla="*/ 807 w 695574"/>
                      <a:gd name="connsiteY34" fmla="*/ 268670 h 618236"/>
                      <a:gd name="connsiteX35" fmla="*/ 0 w 695574"/>
                      <a:gd name="connsiteY35" fmla="*/ 266579 h 618236"/>
                      <a:gd name="connsiteX36" fmla="*/ 1744 w 695574"/>
                      <a:gd name="connsiteY36" fmla="*/ 265171 h 618236"/>
                      <a:gd name="connsiteX37" fmla="*/ 78648 w 695574"/>
                      <a:gd name="connsiteY37" fmla="*/ 248349 h 618236"/>
                      <a:gd name="connsiteX38" fmla="*/ 186519 w 695574"/>
                      <a:gd name="connsiteY38" fmla="*/ 262724 h 618236"/>
                      <a:gd name="connsiteX39" fmla="*/ 287125 w 695574"/>
                      <a:gd name="connsiteY39" fmla="*/ 304210 h 618236"/>
                      <a:gd name="connsiteX40" fmla="*/ 320314 w 695574"/>
                      <a:gd name="connsiteY40" fmla="*/ 328455 h 618236"/>
                      <a:gd name="connsiteX41" fmla="*/ 326035 w 695574"/>
                      <a:gd name="connsiteY41" fmla="*/ 326085 h 618236"/>
                      <a:gd name="connsiteX42" fmla="*/ 310947 w 695574"/>
                      <a:gd name="connsiteY42" fmla="*/ 287081 h 618236"/>
                      <a:gd name="connsiteX43" fmla="*/ 296913 w 695574"/>
                      <a:gd name="connsiteY43" fmla="*/ 179165 h 618236"/>
                      <a:gd name="connsiteX44" fmla="*/ 347100 w 695574"/>
                      <a:gd name="connsiteY44" fmla="*/ 1320 h 61823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</a:cxnLst>
                    <a:rect l="l" t="t" r="r" b="b"/>
                    <a:pathLst>
                      <a:path w="695574" h="618236">
                        <a:moveTo>
                          <a:pt x="348911" y="0"/>
                        </a:moveTo>
                        <a:lnTo>
                          <a:pt x="350722" y="1320"/>
                        </a:lnTo>
                        <a:cubicBezTo>
                          <a:pt x="380215" y="30621"/>
                          <a:pt x="400909" y="99217"/>
                          <a:pt x="400909" y="179165"/>
                        </a:cubicBezTo>
                        <a:cubicBezTo>
                          <a:pt x="400909" y="219140"/>
                          <a:pt x="395735" y="256276"/>
                          <a:pt x="386875" y="287081"/>
                        </a:cubicBezTo>
                        <a:lnTo>
                          <a:pt x="371077" y="327920"/>
                        </a:lnTo>
                        <a:lnTo>
                          <a:pt x="374214" y="329220"/>
                        </a:lnTo>
                        <a:lnTo>
                          <a:pt x="408449" y="304210"/>
                        </a:lnTo>
                        <a:cubicBezTo>
                          <a:pt x="435911" y="287679"/>
                          <a:pt x="470443" y="273070"/>
                          <a:pt x="509055" y="262724"/>
                        </a:cubicBezTo>
                        <a:cubicBezTo>
                          <a:pt x="586279" y="242032"/>
                          <a:pt x="657894" y="244267"/>
                          <a:pt x="693830" y="265171"/>
                        </a:cubicBezTo>
                        <a:lnTo>
                          <a:pt x="695574" y="266579"/>
                        </a:lnTo>
                        <a:lnTo>
                          <a:pt x="694767" y="268670"/>
                        </a:lnTo>
                        <a:cubicBezTo>
                          <a:pt x="674098" y="304742"/>
                          <a:pt x="613195" y="342485"/>
                          <a:pt x="535972" y="363177"/>
                        </a:cubicBezTo>
                        <a:cubicBezTo>
                          <a:pt x="507012" y="370936"/>
                          <a:pt x="478842" y="375472"/>
                          <a:pt x="453046" y="377008"/>
                        </a:cubicBezTo>
                        <a:lnTo>
                          <a:pt x="398315" y="373687"/>
                        </a:lnTo>
                        <a:lnTo>
                          <a:pt x="430795" y="388047"/>
                        </a:lnTo>
                        <a:cubicBezTo>
                          <a:pt x="458843" y="403565"/>
                          <a:pt x="488760" y="426166"/>
                          <a:pt x="517027" y="454432"/>
                        </a:cubicBezTo>
                        <a:cubicBezTo>
                          <a:pt x="573558" y="510964"/>
                          <a:pt x="607430" y="574101"/>
                          <a:pt x="607294" y="615675"/>
                        </a:cubicBezTo>
                        <a:lnTo>
                          <a:pt x="606947" y="617889"/>
                        </a:lnTo>
                        <a:lnTo>
                          <a:pt x="604733" y="618236"/>
                        </a:lnTo>
                        <a:cubicBezTo>
                          <a:pt x="563160" y="618371"/>
                          <a:pt x="500022" y="584500"/>
                          <a:pt x="443490" y="527968"/>
                        </a:cubicBezTo>
                        <a:cubicBezTo>
                          <a:pt x="401091" y="485569"/>
                          <a:pt x="371439" y="439454"/>
                          <a:pt x="359320" y="401508"/>
                        </a:cubicBezTo>
                        <a:lnTo>
                          <a:pt x="357976" y="393843"/>
                        </a:lnTo>
                        <a:lnTo>
                          <a:pt x="346341" y="398662"/>
                        </a:lnTo>
                        <a:lnTo>
                          <a:pt x="337402" y="394960"/>
                        </a:lnTo>
                        <a:lnTo>
                          <a:pt x="336254" y="401508"/>
                        </a:lnTo>
                        <a:cubicBezTo>
                          <a:pt x="324135" y="439454"/>
                          <a:pt x="294483" y="485569"/>
                          <a:pt x="252084" y="527968"/>
                        </a:cubicBezTo>
                        <a:cubicBezTo>
                          <a:pt x="195552" y="584500"/>
                          <a:pt x="132414" y="618371"/>
                          <a:pt x="90841" y="618236"/>
                        </a:cubicBezTo>
                        <a:lnTo>
                          <a:pt x="88627" y="617889"/>
                        </a:lnTo>
                        <a:lnTo>
                          <a:pt x="88280" y="615675"/>
                        </a:lnTo>
                        <a:cubicBezTo>
                          <a:pt x="88144" y="574101"/>
                          <a:pt x="122016" y="510964"/>
                          <a:pt x="178547" y="454432"/>
                        </a:cubicBezTo>
                        <a:cubicBezTo>
                          <a:pt x="206814" y="426166"/>
                          <a:pt x="236731" y="403565"/>
                          <a:pt x="264779" y="388047"/>
                        </a:cubicBezTo>
                        <a:lnTo>
                          <a:pt x="297259" y="373687"/>
                        </a:lnTo>
                        <a:lnTo>
                          <a:pt x="242528" y="377008"/>
                        </a:lnTo>
                        <a:cubicBezTo>
                          <a:pt x="216732" y="375472"/>
                          <a:pt x="188562" y="370936"/>
                          <a:pt x="159602" y="363177"/>
                        </a:cubicBezTo>
                        <a:cubicBezTo>
                          <a:pt x="82379" y="342485"/>
                          <a:pt x="21476" y="304742"/>
                          <a:pt x="807" y="268670"/>
                        </a:cubicBezTo>
                        <a:lnTo>
                          <a:pt x="0" y="266579"/>
                        </a:lnTo>
                        <a:lnTo>
                          <a:pt x="1744" y="265171"/>
                        </a:lnTo>
                        <a:cubicBezTo>
                          <a:pt x="19712" y="254719"/>
                          <a:pt x="46600" y="248935"/>
                          <a:pt x="78648" y="248349"/>
                        </a:cubicBezTo>
                        <a:cubicBezTo>
                          <a:pt x="110697" y="247764"/>
                          <a:pt x="147907" y="252378"/>
                          <a:pt x="186519" y="262724"/>
                        </a:cubicBezTo>
                        <a:cubicBezTo>
                          <a:pt x="225131" y="273070"/>
                          <a:pt x="259663" y="287679"/>
                          <a:pt x="287125" y="304210"/>
                        </a:cubicBezTo>
                        <a:lnTo>
                          <a:pt x="320314" y="328455"/>
                        </a:lnTo>
                        <a:lnTo>
                          <a:pt x="326035" y="326085"/>
                        </a:lnTo>
                        <a:lnTo>
                          <a:pt x="310947" y="287081"/>
                        </a:lnTo>
                        <a:cubicBezTo>
                          <a:pt x="302087" y="256276"/>
                          <a:pt x="296913" y="219140"/>
                          <a:pt x="296913" y="179165"/>
                        </a:cubicBezTo>
                        <a:cubicBezTo>
                          <a:pt x="296913" y="99217"/>
                          <a:pt x="317607" y="30621"/>
                          <a:pt x="347100" y="1320"/>
                        </a:cubicBezTo>
                        <a:close/>
                      </a:path>
                    </a:pathLst>
                  </a:custGeom>
                  <a:solidFill>
                    <a:srgbClr val="FFFFCC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90" name="楕円 189">
                    <a:extLst>
                      <a:ext uri="{FF2B5EF4-FFF2-40B4-BE49-F238E27FC236}">
                        <a16:creationId xmlns:a16="http://schemas.microsoft.com/office/drawing/2014/main" id="{69247721-34DA-42E3-B00B-85F2BACC9941}"/>
                      </a:ext>
                    </a:extLst>
                  </p:cNvPr>
                  <p:cNvSpPr/>
                  <p:nvPr/>
                </p:nvSpPr>
                <p:spPr>
                  <a:xfrm>
                    <a:off x="854842" y="2819912"/>
                    <a:ext cx="100040" cy="100040"/>
                  </a:xfrm>
                  <a:prstGeom prst="ellipse">
                    <a:avLst/>
                  </a:prstGeom>
                  <a:solidFill>
                    <a:srgbClr val="FFFF99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80" name="グループ化 179">
                  <a:extLst>
                    <a:ext uri="{FF2B5EF4-FFF2-40B4-BE49-F238E27FC236}">
                      <a16:creationId xmlns:a16="http://schemas.microsoft.com/office/drawing/2014/main" id="{28B6646B-3929-4E6B-8088-F1E64E747638}"/>
                    </a:ext>
                  </a:extLst>
                </p:cNvPr>
                <p:cNvGrpSpPr/>
                <p:nvPr/>
              </p:nvGrpSpPr>
              <p:grpSpPr>
                <a:xfrm>
                  <a:off x="2765681" y="2946626"/>
                  <a:ext cx="292410" cy="259898"/>
                  <a:chOff x="558521" y="2507017"/>
                  <a:chExt cx="695574" cy="618236"/>
                </a:xfrm>
              </p:grpSpPr>
              <p:sp>
                <p:nvSpPr>
                  <p:cNvPr id="187" name="フリーフォーム: 図形 186">
                    <a:extLst>
                      <a:ext uri="{FF2B5EF4-FFF2-40B4-BE49-F238E27FC236}">
                        <a16:creationId xmlns:a16="http://schemas.microsoft.com/office/drawing/2014/main" id="{AE13A9D3-9779-4A37-A36A-8EF85AC61CDB}"/>
                      </a:ext>
                    </a:extLst>
                  </p:cNvPr>
                  <p:cNvSpPr/>
                  <p:nvPr/>
                </p:nvSpPr>
                <p:spPr>
                  <a:xfrm>
                    <a:off x="558521" y="2507017"/>
                    <a:ext cx="695574" cy="618236"/>
                  </a:xfrm>
                  <a:custGeom>
                    <a:avLst/>
                    <a:gdLst>
                      <a:gd name="connsiteX0" fmla="*/ 348911 w 695574"/>
                      <a:gd name="connsiteY0" fmla="*/ 0 h 618236"/>
                      <a:gd name="connsiteX1" fmla="*/ 350722 w 695574"/>
                      <a:gd name="connsiteY1" fmla="*/ 1320 h 618236"/>
                      <a:gd name="connsiteX2" fmla="*/ 400909 w 695574"/>
                      <a:gd name="connsiteY2" fmla="*/ 179165 h 618236"/>
                      <a:gd name="connsiteX3" fmla="*/ 386875 w 695574"/>
                      <a:gd name="connsiteY3" fmla="*/ 287081 h 618236"/>
                      <a:gd name="connsiteX4" fmla="*/ 371077 w 695574"/>
                      <a:gd name="connsiteY4" fmla="*/ 327920 h 618236"/>
                      <a:gd name="connsiteX5" fmla="*/ 374214 w 695574"/>
                      <a:gd name="connsiteY5" fmla="*/ 329220 h 618236"/>
                      <a:gd name="connsiteX6" fmla="*/ 408449 w 695574"/>
                      <a:gd name="connsiteY6" fmla="*/ 304210 h 618236"/>
                      <a:gd name="connsiteX7" fmla="*/ 509055 w 695574"/>
                      <a:gd name="connsiteY7" fmla="*/ 262724 h 618236"/>
                      <a:gd name="connsiteX8" fmla="*/ 693830 w 695574"/>
                      <a:gd name="connsiteY8" fmla="*/ 265171 h 618236"/>
                      <a:gd name="connsiteX9" fmla="*/ 695574 w 695574"/>
                      <a:gd name="connsiteY9" fmla="*/ 266579 h 618236"/>
                      <a:gd name="connsiteX10" fmla="*/ 694767 w 695574"/>
                      <a:gd name="connsiteY10" fmla="*/ 268670 h 618236"/>
                      <a:gd name="connsiteX11" fmla="*/ 535972 w 695574"/>
                      <a:gd name="connsiteY11" fmla="*/ 363177 h 618236"/>
                      <a:gd name="connsiteX12" fmla="*/ 453046 w 695574"/>
                      <a:gd name="connsiteY12" fmla="*/ 377008 h 618236"/>
                      <a:gd name="connsiteX13" fmla="*/ 398315 w 695574"/>
                      <a:gd name="connsiteY13" fmla="*/ 373687 h 618236"/>
                      <a:gd name="connsiteX14" fmla="*/ 430795 w 695574"/>
                      <a:gd name="connsiteY14" fmla="*/ 388047 h 618236"/>
                      <a:gd name="connsiteX15" fmla="*/ 517027 w 695574"/>
                      <a:gd name="connsiteY15" fmla="*/ 454432 h 618236"/>
                      <a:gd name="connsiteX16" fmla="*/ 607294 w 695574"/>
                      <a:gd name="connsiteY16" fmla="*/ 615675 h 618236"/>
                      <a:gd name="connsiteX17" fmla="*/ 606947 w 695574"/>
                      <a:gd name="connsiteY17" fmla="*/ 617889 h 618236"/>
                      <a:gd name="connsiteX18" fmla="*/ 604733 w 695574"/>
                      <a:gd name="connsiteY18" fmla="*/ 618236 h 618236"/>
                      <a:gd name="connsiteX19" fmla="*/ 443490 w 695574"/>
                      <a:gd name="connsiteY19" fmla="*/ 527968 h 618236"/>
                      <a:gd name="connsiteX20" fmla="*/ 359320 w 695574"/>
                      <a:gd name="connsiteY20" fmla="*/ 401508 h 618236"/>
                      <a:gd name="connsiteX21" fmla="*/ 357976 w 695574"/>
                      <a:gd name="connsiteY21" fmla="*/ 393843 h 618236"/>
                      <a:gd name="connsiteX22" fmla="*/ 346341 w 695574"/>
                      <a:gd name="connsiteY22" fmla="*/ 398662 h 618236"/>
                      <a:gd name="connsiteX23" fmla="*/ 337402 w 695574"/>
                      <a:gd name="connsiteY23" fmla="*/ 394960 h 618236"/>
                      <a:gd name="connsiteX24" fmla="*/ 336254 w 695574"/>
                      <a:gd name="connsiteY24" fmla="*/ 401508 h 618236"/>
                      <a:gd name="connsiteX25" fmla="*/ 252084 w 695574"/>
                      <a:gd name="connsiteY25" fmla="*/ 527968 h 618236"/>
                      <a:gd name="connsiteX26" fmla="*/ 90841 w 695574"/>
                      <a:gd name="connsiteY26" fmla="*/ 618236 h 618236"/>
                      <a:gd name="connsiteX27" fmla="*/ 88627 w 695574"/>
                      <a:gd name="connsiteY27" fmla="*/ 617889 h 618236"/>
                      <a:gd name="connsiteX28" fmla="*/ 88280 w 695574"/>
                      <a:gd name="connsiteY28" fmla="*/ 615675 h 618236"/>
                      <a:gd name="connsiteX29" fmla="*/ 178547 w 695574"/>
                      <a:gd name="connsiteY29" fmla="*/ 454432 h 618236"/>
                      <a:gd name="connsiteX30" fmla="*/ 264779 w 695574"/>
                      <a:gd name="connsiteY30" fmla="*/ 388047 h 618236"/>
                      <a:gd name="connsiteX31" fmla="*/ 297259 w 695574"/>
                      <a:gd name="connsiteY31" fmla="*/ 373687 h 618236"/>
                      <a:gd name="connsiteX32" fmla="*/ 242528 w 695574"/>
                      <a:gd name="connsiteY32" fmla="*/ 377008 h 618236"/>
                      <a:gd name="connsiteX33" fmla="*/ 159602 w 695574"/>
                      <a:gd name="connsiteY33" fmla="*/ 363177 h 618236"/>
                      <a:gd name="connsiteX34" fmla="*/ 807 w 695574"/>
                      <a:gd name="connsiteY34" fmla="*/ 268670 h 618236"/>
                      <a:gd name="connsiteX35" fmla="*/ 0 w 695574"/>
                      <a:gd name="connsiteY35" fmla="*/ 266579 h 618236"/>
                      <a:gd name="connsiteX36" fmla="*/ 1744 w 695574"/>
                      <a:gd name="connsiteY36" fmla="*/ 265171 h 618236"/>
                      <a:gd name="connsiteX37" fmla="*/ 78648 w 695574"/>
                      <a:gd name="connsiteY37" fmla="*/ 248349 h 618236"/>
                      <a:gd name="connsiteX38" fmla="*/ 186519 w 695574"/>
                      <a:gd name="connsiteY38" fmla="*/ 262724 h 618236"/>
                      <a:gd name="connsiteX39" fmla="*/ 287125 w 695574"/>
                      <a:gd name="connsiteY39" fmla="*/ 304210 h 618236"/>
                      <a:gd name="connsiteX40" fmla="*/ 320314 w 695574"/>
                      <a:gd name="connsiteY40" fmla="*/ 328455 h 618236"/>
                      <a:gd name="connsiteX41" fmla="*/ 326035 w 695574"/>
                      <a:gd name="connsiteY41" fmla="*/ 326085 h 618236"/>
                      <a:gd name="connsiteX42" fmla="*/ 310947 w 695574"/>
                      <a:gd name="connsiteY42" fmla="*/ 287081 h 618236"/>
                      <a:gd name="connsiteX43" fmla="*/ 296913 w 695574"/>
                      <a:gd name="connsiteY43" fmla="*/ 179165 h 618236"/>
                      <a:gd name="connsiteX44" fmla="*/ 347100 w 695574"/>
                      <a:gd name="connsiteY44" fmla="*/ 1320 h 61823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</a:cxnLst>
                    <a:rect l="l" t="t" r="r" b="b"/>
                    <a:pathLst>
                      <a:path w="695574" h="618236">
                        <a:moveTo>
                          <a:pt x="348911" y="0"/>
                        </a:moveTo>
                        <a:lnTo>
                          <a:pt x="350722" y="1320"/>
                        </a:lnTo>
                        <a:cubicBezTo>
                          <a:pt x="380215" y="30621"/>
                          <a:pt x="400909" y="99217"/>
                          <a:pt x="400909" y="179165"/>
                        </a:cubicBezTo>
                        <a:cubicBezTo>
                          <a:pt x="400909" y="219140"/>
                          <a:pt x="395735" y="256276"/>
                          <a:pt x="386875" y="287081"/>
                        </a:cubicBezTo>
                        <a:lnTo>
                          <a:pt x="371077" y="327920"/>
                        </a:lnTo>
                        <a:lnTo>
                          <a:pt x="374214" y="329220"/>
                        </a:lnTo>
                        <a:lnTo>
                          <a:pt x="408449" y="304210"/>
                        </a:lnTo>
                        <a:cubicBezTo>
                          <a:pt x="435911" y="287679"/>
                          <a:pt x="470443" y="273070"/>
                          <a:pt x="509055" y="262724"/>
                        </a:cubicBezTo>
                        <a:cubicBezTo>
                          <a:pt x="586279" y="242032"/>
                          <a:pt x="657894" y="244267"/>
                          <a:pt x="693830" y="265171"/>
                        </a:cubicBezTo>
                        <a:lnTo>
                          <a:pt x="695574" y="266579"/>
                        </a:lnTo>
                        <a:lnTo>
                          <a:pt x="694767" y="268670"/>
                        </a:lnTo>
                        <a:cubicBezTo>
                          <a:pt x="674098" y="304742"/>
                          <a:pt x="613195" y="342485"/>
                          <a:pt x="535972" y="363177"/>
                        </a:cubicBezTo>
                        <a:cubicBezTo>
                          <a:pt x="507012" y="370936"/>
                          <a:pt x="478842" y="375472"/>
                          <a:pt x="453046" y="377008"/>
                        </a:cubicBezTo>
                        <a:lnTo>
                          <a:pt x="398315" y="373687"/>
                        </a:lnTo>
                        <a:lnTo>
                          <a:pt x="430795" y="388047"/>
                        </a:lnTo>
                        <a:cubicBezTo>
                          <a:pt x="458843" y="403565"/>
                          <a:pt x="488760" y="426166"/>
                          <a:pt x="517027" y="454432"/>
                        </a:cubicBezTo>
                        <a:cubicBezTo>
                          <a:pt x="573558" y="510964"/>
                          <a:pt x="607430" y="574101"/>
                          <a:pt x="607294" y="615675"/>
                        </a:cubicBezTo>
                        <a:lnTo>
                          <a:pt x="606947" y="617889"/>
                        </a:lnTo>
                        <a:lnTo>
                          <a:pt x="604733" y="618236"/>
                        </a:lnTo>
                        <a:cubicBezTo>
                          <a:pt x="563160" y="618371"/>
                          <a:pt x="500022" y="584500"/>
                          <a:pt x="443490" y="527968"/>
                        </a:cubicBezTo>
                        <a:cubicBezTo>
                          <a:pt x="401091" y="485569"/>
                          <a:pt x="371439" y="439454"/>
                          <a:pt x="359320" y="401508"/>
                        </a:cubicBezTo>
                        <a:lnTo>
                          <a:pt x="357976" y="393843"/>
                        </a:lnTo>
                        <a:lnTo>
                          <a:pt x="346341" y="398662"/>
                        </a:lnTo>
                        <a:lnTo>
                          <a:pt x="337402" y="394960"/>
                        </a:lnTo>
                        <a:lnTo>
                          <a:pt x="336254" y="401508"/>
                        </a:lnTo>
                        <a:cubicBezTo>
                          <a:pt x="324135" y="439454"/>
                          <a:pt x="294483" y="485569"/>
                          <a:pt x="252084" y="527968"/>
                        </a:cubicBezTo>
                        <a:cubicBezTo>
                          <a:pt x="195552" y="584500"/>
                          <a:pt x="132414" y="618371"/>
                          <a:pt x="90841" y="618236"/>
                        </a:cubicBezTo>
                        <a:lnTo>
                          <a:pt x="88627" y="617889"/>
                        </a:lnTo>
                        <a:lnTo>
                          <a:pt x="88280" y="615675"/>
                        </a:lnTo>
                        <a:cubicBezTo>
                          <a:pt x="88144" y="574101"/>
                          <a:pt x="122016" y="510964"/>
                          <a:pt x="178547" y="454432"/>
                        </a:cubicBezTo>
                        <a:cubicBezTo>
                          <a:pt x="206814" y="426166"/>
                          <a:pt x="236731" y="403565"/>
                          <a:pt x="264779" y="388047"/>
                        </a:cubicBezTo>
                        <a:lnTo>
                          <a:pt x="297259" y="373687"/>
                        </a:lnTo>
                        <a:lnTo>
                          <a:pt x="242528" y="377008"/>
                        </a:lnTo>
                        <a:cubicBezTo>
                          <a:pt x="216732" y="375472"/>
                          <a:pt x="188562" y="370936"/>
                          <a:pt x="159602" y="363177"/>
                        </a:cubicBezTo>
                        <a:cubicBezTo>
                          <a:pt x="82379" y="342485"/>
                          <a:pt x="21476" y="304742"/>
                          <a:pt x="807" y="268670"/>
                        </a:cubicBezTo>
                        <a:lnTo>
                          <a:pt x="0" y="266579"/>
                        </a:lnTo>
                        <a:lnTo>
                          <a:pt x="1744" y="265171"/>
                        </a:lnTo>
                        <a:cubicBezTo>
                          <a:pt x="19712" y="254719"/>
                          <a:pt x="46600" y="248935"/>
                          <a:pt x="78648" y="248349"/>
                        </a:cubicBezTo>
                        <a:cubicBezTo>
                          <a:pt x="110697" y="247764"/>
                          <a:pt x="147907" y="252378"/>
                          <a:pt x="186519" y="262724"/>
                        </a:cubicBezTo>
                        <a:cubicBezTo>
                          <a:pt x="225131" y="273070"/>
                          <a:pt x="259663" y="287679"/>
                          <a:pt x="287125" y="304210"/>
                        </a:cubicBezTo>
                        <a:lnTo>
                          <a:pt x="320314" y="328455"/>
                        </a:lnTo>
                        <a:lnTo>
                          <a:pt x="326035" y="326085"/>
                        </a:lnTo>
                        <a:lnTo>
                          <a:pt x="310947" y="287081"/>
                        </a:lnTo>
                        <a:cubicBezTo>
                          <a:pt x="302087" y="256276"/>
                          <a:pt x="296913" y="219140"/>
                          <a:pt x="296913" y="179165"/>
                        </a:cubicBezTo>
                        <a:cubicBezTo>
                          <a:pt x="296913" y="99217"/>
                          <a:pt x="317607" y="30621"/>
                          <a:pt x="347100" y="1320"/>
                        </a:cubicBezTo>
                        <a:close/>
                      </a:path>
                    </a:pathLst>
                  </a:custGeom>
                  <a:solidFill>
                    <a:srgbClr val="FFFFCC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8" name="楕円 187">
                    <a:extLst>
                      <a:ext uri="{FF2B5EF4-FFF2-40B4-BE49-F238E27FC236}">
                        <a16:creationId xmlns:a16="http://schemas.microsoft.com/office/drawing/2014/main" id="{DD4119D9-B4FA-4B02-B267-CE4F2E8722D7}"/>
                      </a:ext>
                    </a:extLst>
                  </p:cNvPr>
                  <p:cNvSpPr/>
                  <p:nvPr/>
                </p:nvSpPr>
                <p:spPr>
                  <a:xfrm>
                    <a:off x="854842" y="2819912"/>
                    <a:ext cx="100040" cy="100040"/>
                  </a:xfrm>
                  <a:prstGeom prst="ellipse">
                    <a:avLst/>
                  </a:prstGeom>
                  <a:solidFill>
                    <a:srgbClr val="FFFF99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81" name="グループ化 180">
                  <a:extLst>
                    <a:ext uri="{FF2B5EF4-FFF2-40B4-BE49-F238E27FC236}">
                      <a16:creationId xmlns:a16="http://schemas.microsoft.com/office/drawing/2014/main" id="{B6CE1E8A-44B8-41D0-AA28-80EE5BADAAE1}"/>
                    </a:ext>
                  </a:extLst>
                </p:cNvPr>
                <p:cNvGrpSpPr/>
                <p:nvPr/>
              </p:nvGrpSpPr>
              <p:grpSpPr>
                <a:xfrm>
                  <a:off x="2870163" y="2649528"/>
                  <a:ext cx="292410" cy="259898"/>
                  <a:chOff x="558521" y="2507017"/>
                  <a:chExt cx="695574" cy="618236"/>
                </a:xfrm>
              </p:grpSpPr>
              <p:sp>
                <p:nvSpPr>
                  <p:cNvPr id="185" name="フリーフォーム: 図形 184">
                    <a:extLst>
                      <a:ext uri="{FF2B5EF4-FFF2-40B4-BE49-F238E27FC236}">
                        <a16:creationId xmlns:a16="http://schemas.microsoft.com/office/drawing/2014/main" id="{F1108060-AFBB-4336-B9DC-D4B1C85B4DEB}"/>
                      </a:ext>
                    </a:extLst>
                  </p:cNvPr>
                  <p:cNvSpPr/>
                  <p:nvPr/>
                </p:nvSpPr>
                <p:spPr>
                  <a:xfrm>
                    <a:off x="558521" y="2507017"/>
                    <a:ext cx="695574" cy="618236"/>
                  </a:xfrm>
                  <a:custGeom>
                    <a:avLst/>
                    <a:gdLst>
                      <a:gd name="connsiteX0" fmla="*/ 348911 w 695574"/>
                      <a:gd name="connsiteY0" fmla="*/ 0 h 618236"/>
                      <a:gd name="connsiteX1" fmla="*/ 350722 w 695574"/>
                      <a:gd name="connsiteY1" fmla="*/ 1320 h 618236"/>
                      <a:gd name="connsiteX2" fmla="*/ 400909 w 695574"/>
                      <a:gd name="connsiteY2" fmla="*/ 179165 h 618236"/>
                      <a:gd name="connsiteX3" fmla="*/ 386875 w 695574"/>
                      <a:gd name="connsiteY3" fmla="*/ 287081 h 618236"/>
                      <a:gd name="connsiteX4" fmla="*/ 371077 w 695574"/>
                      <a:gd name="connsiteY4" fmla="*/ 327920 h 618236"/>
                      <a:gd name="connsiteX5" fmla="*/ 374214 w 695574"/>
                      <a:gd name="connsiteY5" fmla="*/ 329220 h 618236"/>
                      <a:gd name="connsiteX6" fmla="*/ 408449 w 695574"/>
                      <a:gd name="connsiteY6" fmla="*/ 304210 h 618236"/>
                      <a:gd name="connsiteX7" fmla="*/ 509055 w 695574"/>
                      <a:gd name="connsiteY7" fmla="*/ 262724 h 618236"/>
                      <a:gd name="connsiteX8" fmla="*/ 693830 w 695574"/>
                      <a:gd name="connsiteY8" fmla="*/ 265171 h 618236"/>
                      <a:gd name="connsiteX9" fmla="*/ 695574 w 695574"/>
                      <a:gd name="connsiteY9" fmla="*/ 266579 h 618236"/>
                      <a:gd name="connsiteX10" fmla="*/ 694767 w 695574"/>
                      <a:gd name="connsiteY10" fmla="*/ 268670 h 618236"/>
                      <a:gd name="connsiteX11" fmla="*/ 535972 w 695574"/>
                      <a:gd name="connsiteY11" fmla="*/ 363177 h 618236"/>
                      <a:gd name="connsiteX12" fmla="*/ 453046 w 695574"/>
                      <a:gd name="connsiteY12" fmla="*/ 377008 h 618236"/>
                      <a:gd name="connsiteX13" fmla="*/ 398315 w 695574"/>
                      <a:gd name="connsiteY13" fmla="*/ 373687 h 618236"/>
                      <a:gd name="connsiteX14" fmla="*/ 430795 w 695574"/>
                      <a:gd name="connsiteY14" fmla="*/ 388047 h 618236"/>
                      <a:gd name="connsiteX15" fmla="*/ 517027 w 695574"/>
                      <a:gd name="connsiteY15" fmla="*/ 454432 h 618236"/>
                      <a:gd name="connsiteX16" fmla="*/ 607294 w 695574"/>
                      <a:gd name="connsiteY16" fmla="*/ 615675 h 618236"/>
                      <a:gd name="connsiteX17" fmla="*/ 606947 w 695574"/>
                      <a:gd name="connsiteY17" fmla="*/ 617889 h 618236"/>
                      <a:gd name="connsiteX18" fmla="*/ 604733 w 695574"/>
                      <a:gd name="connsiteY18" fmla="*/ 618236 h 618236"/>
                      <a:gd name="connsiteX19" fmla="*/ 443490 w 695574"/>
                      <a:gd name="connsiteY19" fmla="*/ 527968 h 618236"/>
                      <a:gd name="connsiteX20" fmla="*/ 359320 w 695574"/>
                      <a:gd name="connsiteY20" fmla="*/ 401508 h 618236"/>
                      <a:gd name="connsiteX21" fmla="*/ 357976 w 695574"/>
                      <a:gd name="connsiteY21" fmla="*/ 393843 h 618236"/>
                      <a:gd name="connsiteX22" fmla="*/ 346341 w 695574"/>
                      <a:gd name="connsiteY22" fmla="*/ 398662 h 618236"/>
                      <a:gd name="connsiteX23" fmla="*/ 337402 w 695574"/>
                      <a:gd name="connsiteY23" fmla="*/ 394960 h 618236"/>
                      <a:gd name="connsiteX24" fmla="*/ 336254 w 695574"/>
                      <a:gd name="connsiteY24" fmla="*/ 401508 h 618236"/>
                      <a:gd name="connsiteX25" fmla="*/ 252084 w 695574"/>
                      <a:gd name="connsiteY25" fmla="*/ 527968 h 618236"/>
                      <a:gd name="connsiteX26" fmla="*/ 90841 w 695574"/>
                      <a:gd name="connsiteY26" fmla="*/ 618236 h 618236"/>
                      <a:gd name="connsiteX27" fmla="*/ 88627 w 695574"/>
                      <a:gd name="connsiteY27" fmla="*/ 617889 h 618236"/>
                      <a:gd name="connsiteX28" fmla="*/ 88280 w 695574"/>
                      <a:gd name="connsiteY28" fmla="*/ 615675 h 618236"/>
                      <a:gd name="connsiteX29" fmla="*/ 178547 w 695574"/>
                      <a:gd name="connsiteY29" fmla="*/ 454432 h 618236"/>
                      <a:gd name="connsiteX30" fmla="*/ 264779 w 695574"/>
                      <a:gd name="connsiteY30" fmla="*/ 388047 h 618236"/>
                      <a:gd name="connsiteX31" fmla="*/ 297259 w 695574"/>
                      <a:gd name="connsiteY31" fmla="*/ 373687 h 618236"/>
                      <a:gd name="connsiteX32" fmla="*/ 242528 w 695574"/>
                      <a:gd name="connsiteY32" fmla="*/ 377008 h 618236"/>
                      <a:gd name="connsiteX33" fmla="*/ 159602 w 695574"/>
                      <a:gd name="connsiteY33" fmla="*/ 363177 h 618236"/>
                      <a:gd name="connsiteX34" fmla="*/ 807 w 695574"/>
                      <a:gd name="connsiteY34" fmla="*/ 268670 h 618236"/>
                      <a:gd name="connsiteX35" fmla="*/ 0 w 695574"/>
                      <a:gd name="connsiteY35" fmla="*/ 266579 h 618236"/>
                      <a:gd name="connsiteX36" fmla="*/ 1744 w 695574"/>
                      <a:gd name="connsiteY36" fmla="*/ 265171 h 618236"/>
                      <a:gd name="connsiteX37" fmla="*/ 78648 w 695574"/>
                      <a:gd name="connsiteY37" fmla="*/ 248349 h 618236"/>
                      <a:gd name="connsiteX38" fmla="*/ 186519 w 695574"/>
                      <a:gd name="connsiteY38" fmla="*/ 262724 h 618236"/>
                      <a:gd name="connsiteX39" fmla="*/ 287125 w 695574"/>
                      <a:gd name="connsiteY39" fmla="*/ 304210 h 618236"/>
                      <a:gd name="connsiteX40" fmla="*/ 320314 w 695574"/>
                      <a:gd name="connsiteY40" fmla="*/ 328455 h 618236"/>
                      <a:gd name="connsiteX41" fmla="*/ 326035 w 695574"/>
                      <a:gd name="connsiteY41" fmla="*/ 326085 h 618236"/>
                      <a:gd name="connsiteX42" fmla="*/ 310947 w 695574"/>
                      <a:gd name="connsiteY42" fmla="*/ 287081 h 618236"/>
                      <a:gd name="connsiteX43" fmla="*/ 296913 w 695574"/>
                      <a:gd name="connsiteY43" fmla="*/ 179165 h 618236"/>
                      <a:gd name="connsiteX44" fmla="*/ 347100 w 695574"/>
                      <a:gd name="connsiteY44" fmla="*/ 1320 h 61823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</a:cxnLst>
                    <a:rect l="l" t="t" r="r" b="b"/>
                    <a:pathLst>
                      <a:path w="695574" h="618236">
                        <a:moveTo>
                          <a:pt x="348911" y="0"/>
                        </a:moveTo>
                        <a:lnTo>
                          <a:pt x="350722" y="1320"/>
                        </a:lnTo>
                        <a:cubicBezTo>
                          <a:pt x="380215" y="30621"/>
                          <a:pt x="400909" y="99217"/>
                          <a:pt x="400909" y="179165"/>
                        </a:cubicBezTo>
                        <a:cubicBezTo>
                          <a:pt x="400909" y="219140"/>
                          <a:pt x="395735" y="256276"/>
                          <a:pt x="386875" y="287081"/>
                        </a:cubicBezTo>
                        <a:lnTo>
                          <a:pt x="371077" y="327920"/>
                        </a:lnTo>
                        <a:lnTo>
                          <a:pt x="374214" y="329220"/>
                        </a:lnTo>
                        <a:lnTo>
                          <a:pt x="408449" y="304210"/>
                        </a:lnTo>
                        <a:cubicBezTo>
                          <a:pt x="435911" y="287679"/>
                          <a:pt x="470443" y="273070"/>
                          <a:pt x="509055" y="262724"/>
                        </a:cubicBezTo>
                        <a:cubicBezTo>
                          <a:pt x="586279" y="242032"/>
                          <a:pt x="657894" y="244267"/>
                          <a:pt x="693830" y="265171"/>
                        </a:cubicBezTo>
                        <a:lnTo>
                          <a:pt x="695574" y="266579"/>
                        </a:lnTo>
                        <a:lnTo>
                          <a:pt x="694767" y="268670"/>
                        </a:lnTo>
                        <a:cubicBezTo>
                          <a:pt x="674098" y="304742"/>
                          <a:pt x="613195" y="342485"/>
                          <a:pt x="535972" y="363177"/>
                        </a:cubicBezTo>
                        <a:cubicBezTo>
                          <a:pt x="507012" y="370936"/>
                          <a:pt x="478842" y="375472"/>
                          <a:pt x="453046" y="377008"/>
                        </a:cubicBezTo>
                        <a:lnTo>
                          <a:pt x="398315" y="373687"/>
                        </a:lnTo>
                        <a:lnTo>
                          <a:pt x="430795" y="388047"/>
                        </a:lnTo>
                        <a:cubicBezTo>
                          <a:pt x="458843" y="403565"/>
                          <a:pt x="488760" y="426166"/>
                          <a:pt x="517027" y="454432"/>
                        </a:cubicBezTo>
                        <a:cubicBezTo>
                          <a:pt x="573558" y="510964"/>
                          <a:pt x="607430" y="574101"/>
                          <a:pt x="607294" y="615675"/>
                        </a:cubicBezTo>
                        <a:lnTo>
                          <a:pt x="606947" y="617889"/>
                        </a:lnTo>
                        <a:lnTo>
                          <a:pt x="604733" y="618236"/>
                        </a:lnTo>
                        <a:cubicBezTo>
                          <a:pt x="563160" y="618371"/>
                          <a:pt x="500022" y="584500"/>
                          <a:pt x="443490" y="527968"/>
                        </a:cubicBezTo>
                        <a:cubicBezTo>
                          <a:pt x="401091" y="485569"/>
                          <a:pt x="371439" y="439454"/>
                          <a:pt x="359320" y="401508"/>
                        </a:cubicBezTo>
                        <a:lnTo>
                          <a:pt x="357976" y="393843"/>
                        </a:lnTo>
                        <a:lnTo>
                          <a:pt x="346341" y="398662"/>
                        </a:lnTo>
                        <a:lnTo>
                          <a:pt x="337402" y="394960"/>
                        </a:lnTo>
                        <a:lnTo>
                          <a:pt x="336254" y="401508"/>
                        </a:lnTo>
                        <a:cubicBezTo>
                          <a:pt x="324135" y="439454"/>
                          <a:pt x="294483" y="485569"/>
                          <a:pt x="252084" y="527968"/>
                        </a:cubicBezTo>
                        <a:cubicBezTo>
                          <a:pt x="195552" y="584500"/>
                          <a:pt x="132414" y="618371"/>
                          <a:pt x="90841" y="618236"/>
                        </a:cubicBezTo>
                        <a:lnTo>
                          <a:pt x="88627" y="617889"/>
                        </a:lnTo>
                        <a:lnTo>
                          <a:pt x="88280" y="615675"/>
                        </a:lnTo>
                        <a:cubicBezTo>
                          <a:pt x="88144" y="574101"/>
                          <a:pt x="122016" y="510964"/>
                          <a:pt x="178547" y="454432"/>
                        </a:cubicBezTo>
                        <a:cubicBezTo>
                          <a:pt x="206814" y="426166"/>
                          <a:pt x="236731" y="403565"/>
                          <a:pt x="264779" y="388047"/>
                        </a:cubicBezTo>
                        <a:lnTo>
                          <a:pt x="297259" y="373687"/>
                        </a:lnTo>
                        <a:lnTo>
                          <a:pt x="242528" y="377008"/>
                        </a:lnTo>
                        <a:cubicBezTo>
                          <a:pt x="216732" y="375472"/>
                          <a:pt x="188562" y="370936"/>
                          <a:pt x="159602" y="363177"/>
                        </a:cubicBezTo>
                        <a:cubicBezTo>
                          <a:pt x="82379" y="342485"/>
                          <a:pt x="21476" y="304742"/>
                          <a:pt x="807" y="268670"/>
                        </a:cubicBezTo>
                        <a:lnTo>
                          <a:pt x="0" y="266579"/>
                        </a:lnTo>
                        <a:lnTo>
                          <a:pt x="1744" y="265171"/>
                        </a:lnTo>
                        <a:cubicBezTo>
                          <a:pt x="19712" y="254719"/>
                          <a:pt x="46600" y="248935"/>
                          <a:pt x="78648" y="248349"/>
                        </a:cubicBezTo>
                        <a:cubicBezTo>
                          <a:pt x="110697" y="247764"/>
                          <a:pt x="147907" y="252378"/>
                          <a:pt x="186519" y="262724"/>
                        </a:cubicBezTo>
                        <a:cubicBezTo>
                          <a:pt x="225131" y="273070"/>
                          <a:pt x="259663" y="287679"/>
                          <a:pt x="287125" y="304210"/>
                        </a:cubicBezTo>
                        <a:lnTo>
                          <a:pt x="320314" y="328455"/>
                        </a:lnTo>
                        <a:lnTo>
                          <a:pt x="326035" y="326085"/>
                        </a:lnTo>
                        <a:lnTo>
                          <a:pt x="310947" y="287081"/>
                        </a:lnTo>
                        <a:cubicBezTo>
                          <a:pt x="302087" y="256276"/>
                          <a:pt x="296913" y="219140"/>
                          <a:pt x="296913" y="179165"/>
                        </a:cubicBezTo>
                        <a:cubicBezTo>
                          <a:pt x="296913" y="99217"/>
                          <a:pt x="317607" y="30621"/>
                          <a:pt x="347100" y="1320"/>
                        </a:cubicBezTo>
                        <a:close/>
                      </a:path>
                    </a:pathLst>
                  </a:custGeom>
                  <a:solidFill>
                    <a:srgbClr val="FFFFCC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6" name="楕円 185">
                    <a:extLst>
                      <a:ext uri="{FF2B5EF4-FFF2-40B4-BE49-F238E27FC236}">
                        <a16:creationId xmlns:a16="http://schemas.microsoft.com/office/drawing/2014/main" id="{B533BE17-B621-4450-98DF-DBAD54491681}"/>
                      </a:ext>
                    </a:extLst>
                  </p:cNvPr>
                  <p:cNvSpPr/>
                  <p:nvPr/>
                </p:nvSpPr>
                <p:spPr>
                  <a:xfrm>
                    <a:off x="854842" y="2819912"/>
                    <a:ext cx="100040" cy="100040"/>
                  </a:xfrm>
                  <a:prstGeom prst="ellipse">
                    <a:avLst/>
                  </a:prstGeom>
                  <a:solidFill>
                    <a:srgbClr val="FFFF99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82" name="グループ化 181">
                  <a:extLst>
                    <a:ext uri="{FF2B5EF4-FFF2-40B4-BE49-F238E27FC236}">
                      <a16:creationId xmlns:a16="http://schemas.microsoft.com/office/drawing/2014/main" id="{D547C38F-290D-4284-8503-2D42248D5F2E}"/>
                    </a:ext>
                  </a:extLst>
                </p:cNvPr>
                <p:cNvGrpSpPr/>
                <p:nvPr/>
              </p:nvGrpSpPr>
              <p:grpSpPr>
                <a:xfrm>
                  <a:off x="2573041" y="2730529"/>
                  <a:ext cx="292410" cy="259898"/>
                  <a:chOff x="558521" y="2507017"/>
                  <a:chExt cx="695574" cy="618236"/>
                </a:xfrm>
              </p:grpSpPr>
              <p:sp>
                <p:nvSpPr>
                  <p:cNvPr id="183" name="フリーフォーム: 図形 182">
                    <a:extLst>
                      <a:ext uri="{FF2B5EF4-FFF2-40B4-BE49-F238E27FC236}">
                        <a16:creationId xmlns:a16="http://schemas.microsoft.com/office/drawing/2014/main" id="{C4ABE83F-9AA6-4F81-A80D-51AF20BF602D}"/>
                      </a:ext>
                    </a:extLst>
                  </p:cNvPr>
                  <p:cNvSpPr/>
                  <p:nvPr/>
                </p:nvSpPr>
                <p:spPr>
                  <a:xfrm>
                    <a:off x="558521" y="2507017"/>
                    <a:ext cx="695574" cy="618236"/>
                  </a:xfrm>
                  <a:custGeom>
                    <a:avLst/>
                    <a:gdLst>
                      <a:gd name="connsiteX0" fmla="*/ 348911 w 695574"/>
                      <a:gd name="connsiteY0" fmla="*/ 0 h 618236"/>
                      <a:gd name="connsiteX1" fmla="*/ 350722 w 695574"/>
                      <a:gd name="connsiteY1" fmla="*/ 1320 h 618236"/>
                      <a:gd name="connsiteX2" fmla="*/ 400909 w 695574"/>
                      <a:gd name="connsiteY2" fmla="*/ 179165 h 618236"/>
                      <a:gd name="connsiteX3" fmla="*/ 386875 w 695574"/>
                      <a:gd name="connsiteY3" fmla="*/ 287081 h 618236"/>
                      <a:gd name="connsiteX4" fmla="*/ 371077 w 695574"/>
                      <a:gd name="connsiteY4" fmla="*/ 327920 h 618236"/>
                      <a:gd name="connsiteX5" fmla="*/ 374214 w 695574"/>
                      <a:gd name="connsiteY5" fmla="*/ 329220 h 618236"/>
                      <a:gd name="connsiteX6" fmla="*/ 408449 w 695574"/>
                      <a:gd name="connsiteY6" fmla="*/ 304210 h 618236"/>
                      <a:gd name="connsiteX7" fmla="*/ 509055 w 695574"/>
                      <a:gd name="connsiteY7" fmla="*/ 262724 h 618236"/>
                      <a:gd name="connsiteX8" fmla="*/ 693830 w 695574"/>
                      <a:gd name="connsiteY8" fmla="*/ 265171 h 618236"/>
                      <a:gd name="connsiteX9" fmla="*/ 695574 w 695574"/>
                      <a:gd name="connsiteY9" fmla="*/ 266579 h 618236"/>
                      <a:gd name="connsiteX10" fmla="*/ 694767 w 695574"/>
                      <a:gd name="connsiteY10" fmla="*/ 268670 h 618236"/>
                      <a:gd name="connsiteX11" fmla="*/ 535972 w 695574"/>
                      <a:gd name="connsiteY11" fmla="*/ 363177 h 618236"/>
                      <a:gd name="connsiteX12" fmla="*/ 453046 w 695574"/>
                      <a:gd name="connsiteY12" fmla="*/ 377008 h 618236"/>
                      <a:gd name="connsiteX13" fmla="*/ 398315 w 695574"/>
                      <a:gd name="connsiteY13" fmla="*/ 373687 h 618236"/>
                      <a:gd name="connsiteX14" fmla="*/ 430795 w 695574"/>
                      <a:gd name="connsiteY14" fmla="*/ 388047 h 618236"/>
                      <a:gd name="connsiteX15" fmla="*/ 517027 w 695574"/>
                      <a:gd name="connsiteY15" fmla="*/ 454432 h 618236"/>
                      <a:gd name="connsiteX16" fmla="*/ 607294 w 695574"/>
                      <a:gd name="connsiteY16" fmla="*/ 615675 h 618236"/>
                      <a:gd name="connsiteX17" fmla="*/ 606947 w 695574"/>
                      <a:gd name="connsiteY17" fmla="*/ 617889 h 618236"/>
                      <a:gd name="connsiteX18" fmla="*/ 604733 w 695574"/>
                      <a:gd name="connsiteY18" fmla="*/ 618236 h 618236"/>
                      <a:gd name="connsiteX19" fmla="*/ 443490 w 695574"/>
                      <a:gd name="connsiteY19" fmla="*/ 527968 h 618236"/>
                      <a:gd name="connsiteX20" fmla="*/ 359320 w 695574"/>
                      <a:gd name="connsiteY20" fmla="*/ 401508 h 618236"/>
                      <a:gd name="connsiteX21" fmla="*/ 357976 w 695574"/>
                      <a:gd name="connsiteY21" fmla="*/ 393843 h 618236"/>
                      <a:gd name="connsiteX22" fmla="*/ 346341 w 695574"/>
                      <a:gd name="connsiteY22" fmla="*/ 398662 h 618236"/>
                      <a:gd name="connsiteX23" fmla="*/ 337402 w 695574"/>
                      <a:gd name="connsiteY23" fmla="*/ 394960 h 618236"/>
                      <a:gd name="connsiteX24" fmla="*/ 336254 w 695574"/>
                      <a:gd name="connsiteY24" fmla="*/ 401508 h 618236"/>
                      <a:gd name="connsiteX25" fmla="*/ 252084 w 695574"/>
                      <a:gd name="connsiteY25" fmla="*/ 527968 h 618236"/>
                      <a:gd name="connsiteX26" fmla="*/ 90841 w 695574"/>
                      <a:gd name="connsiteY26" fmla="*/ 618236 h 618236"/>
                      <a:gd name="connsiteX27" fmla="*/ 88627 w 695574"/>
                      <a:gd name="connsiteY27" fmla="*/ 617889 h 618236"/>
                      <a:gd name="connsiteX28" fmla="*/ 88280 w 695574"/>
                      <a:gd name="connsiteY28" fmla="*/ 615675 h 618236"/>
                      <a:gd name="connsiteX29" fmla="*/ 178547 w 695574"/>
                      <a:gd name="connsiteY29" fmla="*/ 454432 h 618236"/>
                      <a:gd name="connsiteX30" fmla="*/ 264779 w 695574"/>
                      <a:gd name="connsiteY30" fmla="*/ 388047 h 618236"/>
                      <a:gd name="connsiteX31" fmla="*/ 297259 w 695574"/>
                      <a:gd name="connsiteY31" fmla="*/ 373687 h 618236"/>
                      <a:gd name="connsiteX32" fmla="*/ 242528 w 695574"/>
                      <a:gd name="connsiteY32" fmla="*/ 377008 h 618236"/>
                      <a:gd name="connsiteX33" fmla="*/ 159602 w 695574"/>
                      <a:gd name="connsiteY33" fmla="*/ 363177 h 618236"/>
                      <a:gd name="connsiteX34" fmla="*/ 807 w 695574"/>
                      <a:gd name="connsiteY34" fmla="*/ 268670 h 618236"/>
                      <a:gd name="connsiteX35" fmla="*/ 0 w 695574"/>
                      <a:gd name="connsiteY35" fmla="*/ 266579 h 618236"/>
                      <a:gd name="connsiteX36" fmla="*/ 1744 w 695574"/>
                      <a:gd name="connsiteY36" fmla="*/ 265171 h 618236"/>
                      <a:gd name="connsiteX37" fmla="*/ 78648 w 695574"/>
                      <a:gd name="connsiteY37" fmla="*/ 248349 h 618236"/>
                      <a:gd name="connsiteX38" fmla="*/ 186519 w 695574"/>
                      <a:gd name="connsiteY38" fmla="*/ 262724 h 618236"/>
                      <a:gd name="connsiteX39" fmla="*/ 287125 w 695574"/>
                      <a:gd name="connsiteY39" fmla="*/ 304210 h 618236"/>
                      <a:gd name="connsiteX40" fmla="*/ 320314 w 695574"/>
                      <a:gd name="connsiteY40" fmla="*/ 328455 h 618236"/>
                      <a:gd name="connsiteX41" fmla="*/ 326035 w 695574"/>
                      <a:gd name="connsiteY41" fmla="*/ 326085 h 618236"/>
                      <a:gd name="connsiteX42" fmla="*/ 310947 w 695574"/>
                      <a:gd name="connsiteY42" fmla="*/ 287081 h 618236"/>
                      <a:gd name="connsiteX43" fmla="*/ 296913 w 695574"/>
                      <a:gd name="connsiteY43" fmla="*/ 179165 h 618236"/>
                      <a:gd name="connsiteX44" fmla="*/ 347100 w 695574"/>
                      <a:gd name="connsiteY44" fmla="*/ 1320 h 61823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</a:cxnLst>
                    <a:rect l="l" t="t" r="r" b="b"/>
                    <a:pathLst>
                      <a:path w="695574" h="618236">
                        <a:moveTo>
                          <a:pt x="348911" y="0"/>
                        </a:moveTo>
                        <a:lnTo>
                          <a:pt x="350722" y="1320"/>
                        </a:lnTo>
                        <a:cubicBezTo>
                          <a:pt x="380215" y="30621"/>
                          <a:pt x="400909" y="99217"/>
                          <a:pt x="400909" y="179165"/>
                        </a:cubicBezTo>
                        <a:cubicBezTo>
                          <a:pt x="400909" y="219140"/>
                          <a:pt x="395735" y="256276"/>
                          <a:pt x="386875" y="287081"/>
                        </a:cubicBezTo>
                        <a:lnTo>
                          <a:pt x="371077" y="327920"/>
                        </a:lnTo>
                        <a:lnTo>
                          <a:pt x="374214" y="329220"/>
                        </a:lnTo>
                        <a:lnTo>
                          <a:pt x="408449" y="304210"/>
                        </a:lnTo>
                        <a:cubicBezTo>
                          <a:pt x="435911" y="287679"/>
                          <a:pt x="470443" y="273070"/>
                          <a:pt x="509055" y="262724"/>
                        </a:cubicBezTo>
                        <a:cubicBezTo>
                          <a:pt x="586279" y="242032"/>
                          <a:pt x="657894" y="244267"/>
                          <a:pt x="693830" y="265171"/>
                        </a:cubicBezTo>
                        <a:lnTo>
                          <a:pt x="695574" y="266579"/>
                        </a:lnTo>
                        <a:lnTo>
                          <a:pt x="694767" y="268670"/>
                        </a:lnTo>
                        <a:cubicBezTo>
                          <a:pt x="674098" y="304742"/>
                          <a:pt x="613195" y="342485"/>
                          <a:pt x="535972" y="363177"/>
                        </a:cubicBezTo>
                        <a:cubicBezTo>
                          <a:pt x="507012" y="370936"/>
                          <a:pt x="478842" y="375472"/>
                          <a:pt x="453046" y="377008"/>
                        </a:cubicBezTo>
                        <a:lnTo>
                          <a:pt x="398315" y="373687"/>
                        </a:lnTo>
                        <a:lnTo>
                          <a:pt x="430795" y="388047"/>
                        </a:lnTo>
                        <a:cubicBezTo>
                          <a:pt x="458843" y="403565"/>
                          <a:pt x="488760" y="426166"/>
                          <a:pt x="517027" y="454432"/>
                        </a:cubicBezTo>
                        <a:cubicBezTo>
                          <a:pt x="573558" y="510964"/>
                          <a:pt x="607430" y="574101"/>
                          <a:pt x="607294" y="615675"/>
                        </a:cubicBezTo>
                        <a:lnTo>
                          <a:pt x="606947" y="617889"/>
                        </a:lnTo>
                        <a:lnTo>
                          <a:pt x="604733" y="618236"/>
                        </a:lnTo>
                        <a:cubicBezTo>
                          <a:pt x="563160" y="618371"/>
                          <a:pt x="500022" y="584500"/>
                          <a:pt x="443490" y="527968"/>
                        </a:cubicBezTo>
                        <a:cubicBezTo>
                          <a:pt x="401091" y="485569"/>
                          <a:pt x="371439" y="439454"/>
                          <a:pt x="359320" y="401508"/>
                        </a:cubicBezTo>
                        <a:lnTo>
                          <a:pt x="357976" y="393843"/>
                        </a:lnTo>
                        <a:lnTo>
                          <a:pt x="346341" y="398662"/>
                        </a:lnTo>
                        <a:lnTo>
                          <a:pt x="337402" y="394960"/>
                        </a:lnTo>
                        <a:lnTo>
                          <a:pt x="336254" y="401508"/>
                        </a:lnTo>
                        <a:cubicBezTo>
                          <a:pt x="324135" y="439454"/>
                          <a:pt x="294483" y="485569"/>
                          <a:pt x="252084" y="527968"/>
                        </a:cubicBezTo>
                        <a:cubicBezTo>
                          <a:pt x="195552" y="584500"/>
                          <a:pt x="132414" y="618371"/>
                          <a:pt x="90841" y="618236"/>
                        </a:cubicBezTo>
                        <a:lnTo>
                          <a:pt x="88627" y="617889"/>
                        </a:lnTo>
                        <a:lnTo>
                          <a:pt x="88280" y="615675"/>
                        </a:lnTo>
                        <a:cubicBezTo>
                          <a:pt x="88144" y="574101"/>
                          <a:pt x="122016" y="510964"/>
                          <a:pt x="178547" y="454432"/>
                        </a:cubicBezTo>
                        <a:cubicBezTo>
                          <a:pt x="206814" y="426166"/>
                          <a:pt x="236731" y="403565"/>
                          <a:pt x="264779" y="388047"/>
                        </a:cubicBezTo>
                        <a:lnTo>
                          <a:pt x="297259" y="373687"/>
                        </a:lnTo>
                        <a:lnTo>
                          <a:pt x="242528" y="377008"/>
                        </a:lnTo>
                        <a:cubicBezTo>
                          <a:pt x="216732" y="375472"/>
                          <a:pt x="188562" y="370936"/>
                          <a:pt x="159602" y="363177"/>
                        </a:cubicBezTo>
                        <a:cubicBezTo>
                          <a:pt x="82379" y="342485"/>
                          <a:pt x="21476" y="304742"/>
                          <a:pt x="807" y="268670"/>
                        </a:cubicBezTo>
                        <a:lnTo>
                          <a:pt x="0" y="266579"/>
                        </a:lnTo>
                        <a:lnTo>
                          <a:pt x="1744" y="265171"/>
                        </a:lnTo>
                        <a:cubicBezTo>
                          <a:pt x="19712" y="254719"/>
                          <a:pt x="46600" y="248935"/>
                          <a:pt x="78648" y="248349"/>
                        </a:cubicBezTo>
                        <a:cubicBezTo>
                          <a:pt x="110697" y="247764"/>
                          <a:pt x="147907" y="252378"/>
                          <a:pt x="186519" y="262724"/>
                        </a:cubicBezTo>
                        <a:cubicBezTo>
                          <a:pt x="225131" y="273070"/>
                          <a:pt x="259663" y="287679"/>
                          <a:pt x="287125" y="304210"/>
                        </a:cubicBezTo>
                        <a:lnTo>
                          <a:pt x="320314" y="328455"/>
                        </a:lnTo>
                        <a:lnTo>
                          <a:pt x="326035" y="326085"/>
                        </a:lnTo>
                        <a:lnTo>
                          <a:pt x="310947" y="287081"/>
                        </a:lnTo>
                        <a:cubicBezTo>
                          <a:pt x="302087" y="256276"/>
                          <a:pt x="296913" y="219140"/>
                          <a:pt x="296913" y="179165"/>
                        </a:cubicBezTo>
                        <a:cubicBezTo>
                          <a:pt x="296913" y="99217"/>
                          <a:pt x="317607" y="30621"/>
                          <a:pt x="347100" y="1320"/>
                        </a:cubicBezTo>
                        <a:close/>
                      </a:path>
                    </a:pathLst>
                  </a:custGeom>
                  <a:solidFill>
                    <a:srgbClr val="FFFFCC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4" name="楕円 183">
                    <a:extLst>
                      <a:ext uri="{FF2B5EF4-FFF2-40B4-BE49-F238E27FC236}">
                        <a16:creationId xmlns:a16="http://schemas.microsoft.com/office/drawing/2014/main" id="{9FCCC421-1E8E-4A5A-A623-20076576976C}"/>
                      </a:ext>
                    </a:extLst>
                  </p:cNvPr>
                  <p:cNvSpPr/>
                  <p:nvPr/>
                </p:nvSpPr>
                <p:spPr>
                  <a:xfrm>
                    <a:off x="854842" y="2819912"/>
                    <a:ext cx="100040" cy="100040"/>
                  </a:xfrm>
                  <a:prstGeom prst="ellipse">
                    <a:avLst/>
                  </a:prstGeom>
                  <a:solidFill>
                    <a:srgbClr val="FFFF99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60" name="グループ化 59">
                <a:extLst>
                  <a:ext uri="{FF2B5EF4-FFF2-40B4-BE49-F238E27FC236}">
                    <a16:creationId xmlns:a16="http://schemas.microsoft.com/office/drawing/2014/main" id="{671BFB2C-7E26-4CA2-A860-24C0DF66C381}"/>
                  </a:ext>
                </a:extLst>
              </p:cNvPr>
              <p:cNvGrpSpPr/>
              <p:nvPr/>
            </p:nvGrpSpPr>
            <p:grpSpPr>
              <a:xfrm>
                <a:off x="7894231" y="1856260"/>
                <a:ext cx="1084289" cy="996036"/>
                <a:chOff x="2344280" y="2470935"/>
                <a:chExt cx="818293" cy="751690"/>
              </a:xfrm>
            </p:grpSpPr>
            <p:sp>
              <p:nvSpPr>
                <p:cNvPr id="129" name="楕円 128">
                  <a:extLst>
                    <a:ext uri="{FF2B5EF4-FFF2-40B4-BE49-F238E27FC236}">
                      <a16:creationId xmlns:a16="http://schemas.microsoft.com/office/drawing/2014/main" id="{AD28D910-00E1-4BDC-AA84-66EF8AF263F6}"/>
                    </a:ext>
                  </a:extLst>
                </p:cNvPr>
                <p:cNvSpPr/>
                <p:nvPr/>
              </p:nvSpPr>
              <p:spPr>
                <a:xfrm>
                  <a:off x="2471187" y="2620025"/>
                  <a:ext cx="536332" cy="536332"/>
                </a:xfrm>
                <a:prstGeom prst="ellipse">
                  <a:avLst/>
                </a:prstGeom>
                <a:solidFill>
                  <a:srgbClr val="339933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0" name="楕円 129">
                  <a:extLst>
                    <a:ext uri="{FF2B5EF4-FFF2-40B4-BE49-F238E27FC236}">
                      <a16:creationId xmlns:a16="http://schemas.microsoft.com/office/drawing/2014/main" id="{AE3436CA-085E-429A-9E84-9F542A098B21}"/>
                    </a:ext>
                  </a:extLst>
                </p:cNvPr>
                <p:cNvSpPr/>
                <p:nvPr/>
              </p:nvSpPr>
              <p:spPr>
                <a:xfrm>
                  <a:off x="2667000" y="2553755"/>
                  <a:ext cx="146050" cy="146050"/>
                </a:xfrm>
                <a:prstGeom prst="ellipse">
                  <a:avLst/>
                </a:prstGeom>
                <a:solidFill>
                  <a:srgbClr val="FFFF99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1" name="楕円 130">
                  <a:extLst>
                    <a:ext uri="{FF2B5EF4-FFF2-40B4-BE49-F238E27FC236}">
                      <a16:creationId xmlns:a16="http://schemas.microsoft.com/office/drawing/2014/main" id="{91E8E0B5-4662-4E31-825C-FBABEA8257DD}"/>
                    </a:ext>
                  </a:extLst>
                </p:cNvPr>
                <p:cNvSpPr/>
                <p:nvPr/>
              </p:nvSpPr>
              <p:spPr>
                <a:xfrm>
                  <a:off x="2667000" y="3076575"/>
                  <a:ext cx="146050" cy="146050"/>
                </a:xfrm>
                <a:prstGeom prst="ellipse">
                  <a:avLst/>
                </a:prstGeom>
                <a:solidFill>
                  <a:srgbClr val="FFFF99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2" name="楕円 131">
                  <a:extLst>
                    <a:ext uri="{FF2B5EF4-FFF2-40B4-BE49-F238E27FC236}">
                      <a16:creationId xmlns:a16="http://schemas.microsoft.com/office/drawing/2014/main" id="{5FB2818B-F56B-4FBE-9867-70B64F2BCB49}"/>
                    </a:ext>
                  </a:extLst>
                </p:cNvPr>
                <p:cNvSpPr/>
                <p:nvPr/>
              </p:nvSpPr>
              <p:spPr>
                <a:xfrm>
                  <a:off x="2667000" y="2916567"/>
                  <a:ext cx="146050" cy="146050"/>
                </a:xfrm>
                <a:prstGeom prst="ellipse">
                  <a:avLst/>
                </a:prstGeom>
                <a:solidFill>
                  <a:srgbClr val="FFFF99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3" name="楕円 132">
                  <a:extLst>
                    <a:ext uri="{FF2B5EF4-FFF2-40B4-BE49-F238E27FC236}">
                      <a16:creationId xmlns:a16="http://schemas.microsoft.com/office/drawing/2014/main" id="{18C8FAD3-996D-4EDE-941E-5333A286E3B8}"/>
                    </a:ext>
                  </a:extLst>
                </p:cNvPr>
                <p:cNvSpPr/>
                <p:nvPr/>
              </p:nvSpPr>
              <p:spPr>
                <a:xfrm>
                  <a:off x="2667000" y="2711714"/>
                  <a:ext cx="146050" cy="146050"/>
                </a:xfrm>
                <a:prstGeom prst="ellipse">
                  <a:avLst/>
                </a:prstGeom>
                <a:solidFill>
                  <a:srgbClr val="FFFF99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4" name="楕円 133">
                  <a:extLst>
                    <a:ext uri="{FF2B5EF4-FFF2-40B4-BE49-F238E27FC236}">
                      <a16:creationId xmlns:a16="http://schemas.microsoft.com/office/drawing/2014/main" id="{2E152CE2-F5DE-401E-A408-106FA31F4454}"/>
                    </a:ext>
                  </a:extLst>
                </p:cNvPr>
                <p:cNvSpPr/>
                <p:nvPr/>
              </p:nvSpPr>
              <p:spPr>
                <a:xfrm>
                  <a:off x="2515507" y="3025642"/>
                  <a:ext cx="146050" cy="146050"/>
                </a:xfrm>
                <a:prstGeom prst="ellipse">
                  <a:avLst/>
                </a:prstGeom>
                <a:solidFill>
                  <a:srgbClr val="FFFF99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5" name="楕円 134">
                  <a:extLst>
                    <a:ext uri="{FF2B5EF4-FFF2-40B4-BE49-F238E27FC236}">
                      <a16:creationId xmlns:a16="http://schemas.microsoft.com/office/drawing/2014/main" id="{08BE76E7-6018-46C1-B375-BCBDD607E59C}"/>
                    </a:ext>
                  </a:extLst>
                </p:cNvPr>
                <p:cNvSpPr/>
                <p:nvPr/>
              </p:nvSpPr>
              <p:spPr>
                <a:xfrm>
                  <a:off x="2544884" y="2815166"/>
                  <a:ext cx="146050" cy="146050"/>
                </a:xfrm>
                <a:prstGeom prst="ellipse">
                  <a:avLst/>
                </a:prstGeom>
                <a:solidFill>
                  <a:srgbClr val="FFFF99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6" name="楕円 135">
                  <a:extLst>
                    <a:ext uri="{FF2B5EF4-FFF2-40B4-BE49-F238E27FC236}">
                      <a16:creationId xmlns:a16="http://schemas.microsoft.com/office/drawing/2014/main" id="{59861200-2FA3-4437-801C-B964D91EDE81}"/>
                    </a:ext>
                  </a:extLst>
                </p:cNvPr>
                <p:cNvSpPr/>
                <p:nvPr/>
              </p:nvSpPr>
              <p:spPr>
                <a:xfrm>
                  <a:off x="2515507" y="2609122"/>
                  <a:ext cx="146050" cy="146050"/>
                </a:xfrm>
                <a:prstGeom prst="ellipse">
                  <a:avLst/>
                </a:prstGeom>
                <a:solidFill>
                  <a:srgbClr val="FFFF99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7" name="楕円 136">
                  <a:extLst>
                    <a:ext uri="{FF2B5EF4-FFF2-40B4-BE49-F238E27FC236}">
                      <a16:creationId xmlns:a16="http://schemas.microsoft.com/office/drawing/2014/main" id="{52D28D0D-01F2-4486-867E-138CECEC009E}"/>
                    </a:ext>
                  </a:extLst>
                </p:cNvPr>
                <p:cNvSpPr/>
                <p:nvPr/>
              </p:nvSpPr>
              <p:spPr>
                <a:xfrm>
                  <a:off x="2820255" y="3030935"/>
                  <a:ext cx="146050" cy="146050"/>
                </a:xfrm>
                <a:prstGeom prst="ellipse">
                  <a:avLst/>
                </a:prstGeom>
                <a:solidFill>
                  <a:srgbClr val="FFFF99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8" name="楕円 137">
                  <a:extLst>
                    <a:ext uri="{FF2B5EF4-FFF2-40B4-BE49-F238E27FC236}">
                      <a16:creationId xmlns:a16="http://schemas.microsoft.com/office/drawing/2014/main" id="{1B3F9DFC-69C2-4B65-9006-0A06188760EA}"/>
                    </a:ext>
                  </a:extLst>
                </p:cNvPr>
                <p:cNvSpPr/>
                <p:nvPr/>
              </p:nvSpPr>
              <p:spPr>
                <a:xfrm>
                  <a:off x="2789692" y="2815166"/>
                  <a:ext cx="146050" cy="146050"/>
                </a:xfrm>
                <a:prstGeom prst="ellipse">
                  <a:avLst/>
                </a:prstGeom>
                <a:solidFill>
                  <a:srgbClr val="FFFF99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9" name="楕円 138">
                  <a:extLst>
                    <a:ext uri="{FF2B5EF4-FFF2-40B4-BE49-F238E27FC236}">
                      <a16:creationId xmlns:a16="http://schemas.microsoft.com/office/drawing/2014/main" id="{151921E1-9EA3-4983-873C-B4036534C331}"/>
                    </a:ext>
                  </a:extLst>
                </p:cNvPr>
                <p:cNvSpPr/>
                <p:nvPr/>
              </p:nvSpPr>
              <p:spPr>
                <a:xfrm>
                  <a:off x="2816042" y="2607863"/>
                  <a:ext cx="146050" cy="146050"/>
                </a:xfrm>
                <a:prstGeom prst="ellipse">
                  <a:avLst/>
                </a:prstGeom>
                <a:solidFill>
                  <a:srgbClr val="FFFF99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0" name="楕円 139">
                  <a:extLst>
                    <a:ext uri="{FF2B5EF4-FFF2-40B4-BE49-F238E27FC236}">
                      <a16:creationId xmlns:a16="http://schemas.microsoft.com/office/drawing/2014/main" id="{4F677AAE-4AC5-41D7-802B-849A8079CABD}"/>
                    </a:ext>
                  </a:extLst>
                </p:cNvPr>
                <p:cNvSpPr/>
                <p:nvPr/>
              </p:nvSpPr>
              <p:spPr>
                <a:xfrm>
                  <a:off x="2413574" y="2905653"/>
                  <a:ext cx="146050" cy="146050"/>
                </a:xfrm>
                <a:prstGeom prst="ellipse">
                  <a:avLst/>
                </a:prstGeom>
                <a:solidFill>
                  <a:srgbClr val="FFFF99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1" name="楕円 140">
                  <a:extLst>
                    <a:ext uri="{FF2B5EF4-FFF2-40B4-BE49-F238E27FC236}">
                      <a16:creationId xmlns:a16="http://schemas.microsoft.com/office/drawing/2014/main" id="{49D1AFC8-90B0-4F62-BB47-2DE288BBCF36}"/>
                    </a:ext>
                  </a:extLst>
                </p:cNvPr>
                <p:cNvSpPr/>
                <p:nvPr/>
              </p:nvSpPr>
              <p:spPr>
                <a:xfrm>
                  <a:off x="2413574" y="2733145"/>
                  <a:ext cx="146050" cy="146050"/>
                </a:xfrm>
                <a:prstGeom prst="ellipse">
                  <a:avLst/>
                </a:prstGeom>
                <a:solidFill>
                  <a:srgbClr val="FFFF99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2" name="楕円 141">
                  <a:extLst>
                    <a:ext uri="{FF2B5EF4-FFF2-40B4-BE49-F238E27FC236}">
                      <a16:creationId xmlns:a16="http://schemas.microsoft.com/office/drawing/2014/main" id="{B9A5A898-632B-4AAD-9634-3A6398F519CE}"/>
                    </a:ext>
                  </a:extLst>
                </p:cNvPr>
                <p:cNvSpPr/>
                <p:nvPr/>
              </p:nvSpPr>
              <p:spPr>
                <a:xfrm>
                  <a:off x="2926497" y="2905653"/>
                  <a:ext cx="146050" cy="146050"/>
                </a:xfrm>
                <a:prstGeom prst="ellipse">
                  <a:avLst/>
                </a:prstGeom>
                <a:solidFill>
                  <a:srgbClr val="FFFF99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3" name="楕円 142">
                  <a:extLst>
                    <a:ext uri="{FF2B5EF4-FFF2-40B4-BE49-F238E27FC236}">
                      <a16:creationId xmlns:a16="http://schemas.microsoft.com/office/drawing/2014/main" id="{2B753CB8-EB07-42BE-80BC-079057B2008A}"/>
                    </a:ext>
                  </a:extLst>
                </p:cNvPr>
                <p:cNvSpPr/>
                <p:nvPr/>
              </p:nvSpPr>
              <p:spPr>
                <a:xfrm>
                  <a:off x="2926497" y="2733145"/>
                  <a:ext cx="146050" cy="146050"/>
                </a:xfrm>
                <a:prstGeom prst="ellipse">
                  <a:avLst/>
                </a:prstGeom>
                <a:solidFill>
                  <a:srgbClr val="FFFF99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44" name="グループ化 143">
                  <a:extLst>
                    <a:ext uri="{FF2B5EF4-FFF2-40B4-BE49-F238E27FC236}">
                      <a16:creationId xmlns:a16="http://schemas.microsoft.com/office/drawing/2014/main" id="{23FBBC02-6B09-42E5-9C44-4F9D964739DA}"/>
                    </a:ext>
                  </a:extLst>
                </p:cNvPr>
                <p:cNvGrpSpPr/>
                <p:nvPr/>
              </p:nvGrpSpPr>
              <p:grpSpPr>
                <a:xfrm>
                  <a:off x="2596319" y="2470935"/>
                  <a:ext cx="292410" cy="259898"/>
                  <a:chOff x="558521" y="2507017"/>
                  <a:chExt cx="695574" cy="618236"/>
                </a:xfrm>
              </p:grpSpPr>
              <p:sp>
                <p:nvSpPr>
                  <p:cNvPr id="160" name="フリーフォーム: 図形 159">
                    <a:extLst>
                      <a:ext uri="{FF2B5EF4-FFF2-40B4-BE49-F238E27FC236}">
                        <a16:creationId xmlns:a16="http://schemas.microsoft.com/office/drawing/2014/main" id="{F5CE486F-BBBB-4C10-8674-9E29E32881DF}"/>
                      </a:ext>
                    </a:extLst>
                  </p:cNvPr>
                  <p:cNvSpPr/>
                  <p:nvPr/>
                </p:nvSpPr>
                <p:spPr>
                  <a:xfrm>
                    <a:off x="558521" y="2507017"/>
                    <a:ext cx="695574" cy="618236"/>
                  </a:xfrm>
                  <a:custGeom>
                    <a:avLst/>
                    <a:gdLst>
                      <a:gd name="connsiteX0" fmla="*/ 348911 w 695574"/>
                      <a:gd name="connsiteY0" fmla="*/ 0 h 618236"/>
                      <a:gd name="connsiteX1" fmla="*/ 350722 w 695574"/>
                      <a:gd name="connsiteY1" fmla="*/ 1320 h 618236"/>
                      <a:gd name="connsiteX2" fmla="*/ 400909 w 695574"/>
                      <a:gd name="connsiteY2" fmla="*/ 179165 h 618236"/>
                      <a:gd name="connsiteX3" fmla="*/ 386875 w 695574"/>
                      <a:gd name="connsiteY3" fmla="*/ 287081 h 618236"/>
                      <a:gd name="connsiteX4" fmla="*/ 371077 w 695574"/>
                      <a:gd name="connsiteY4" fmla="*/ 327920 h 618236"/>
                      <a:gd name="connsiteX5" fmla="*/ 374214 w 695574"/>
                      <a:gd name="connsiteY5" fmla="*/ 329220 h 618236"/>
                      <a:gd name="connsiteX6" fmla="*/ 408449 w 695574"/>
                      <a:gd name="connsiteY6" fmla="*/ 304210 h 618236"/>
                      <a:gd name="connsiteX7" fmla="*/ 509055 w 695574"/>
                      <a:gd name="connsiteY7" fmla="*/ 262724 h 618236"/>
                      <a:gd name="connsiteX8" fmla="*/ 693830 w 695574"/>
                      <a:gd name="connsiteY8" fmla="*/ 265171 h 618236"/>
                      <a:gd name="connsiteX9" fmla="*/ 695574 w 695574"/>
                      <a:gd name="connsiteY9" fmla="*/ 266579 h 618236"/>
                      <a:gd name="connsiteX10" fmla="*/ 694767 w 695574"/>
                      <a:gd name="connsiteY10" fmla="*/ 268670 h 618236"/>
                      <a:gd name="connsiteX11" fmla="*/ 535972 w 695574"/>
                      <a:gd name="connsiteY11" fmla="*/ 363177 h 618236"/>
                      <a:gd name="connsiteX12" fmla="*/ 453046 w 695574"/>
                      <a:gd name="connsiteY12" fmla="*/ 377008 h 618236"/>
                      <a:gd name="connsiteX13" fmla="*/ 398315 w 695574"/>
                      <a:gd name="connsiteY13" fmla="*/ 373687 h 618236"/>
                      <a:gd name="connsiteX14" fmla="*/ 430795 w 695574"/>
                      <a:gd name="connsiteY14" fmla="*/ 388047 h 618236"/>
                      <a:gd name="connsiteX15" fmla="*/ 517027 w 695574"/>
                      <a:gd name="connsiteY15" fmla="*/ 454432 h 618236"/>
                      <a:gd name="connsiteX16" fmla="*/ 607294 w 695574"/>
                      <a:gd name="connsiteY16" fmla="*/ 615675 h 618236"/>
                      <a:gd name="connsiteX17" fmla="*/ 606947 w 695574"/>
                      <a:gd name="connsiteY17" fmla="*/ 617889 h 618236"/>
                      <a:gd name="connsiteX18" fmla="*/ 604733 w 695574"/>
                      <a:gd name="connsiteY18" fmla="*/ 618236 h 618236"/>
                      <a:gd name="connsiteX19" fmla="*/ 443490 w 695574"/>
                      <a:gd name="connsiteY19" fmla="*/ 527968 h 618236"/>
                      <a:gd name="connsiteX20" fmla="*/ 359320 w 695574"/>
                      <a:gd name="connsiteY20" fmla="*/ 401508 h 618236"/>
                      <a:gd name="connsiteX21" fmla="*/ 357976 w 695574"/>
                      <a:gd name="connsiteY21" fmla="*/ 393843 h 618236"/>
                      <a:gd name="connsiteX22" fmla="*/ 346341 w 695574"/>
                      <a:gd name="connsiteY22" fmla="*/ 398662 h 618236"/>
                      <a:gd name="connsiteX23" fmla="*/ 337402 w 695574"/>
                      <a:gd name="connsiteY23" fmla="*/ 394960 h 618236"/>
                      <a:gd name="connsiteX24" fmla="*/ 336254 w 695574"/>
                      <a:gd name="connsiteY24" fmla="*/ 401508 h 618236"/>
                      <a:gd name="connsiteX25" fmla="*/ 252084 w 695574"/>
                      <a:gd name="connsiteY25" fmla="*/ 527968 h 618236"/>
                      <a:gd name="connsiteX26" fmla="*/ 90841 w 695574"/>
                      <a:gd name="connsiteY26" fmla="*/ 618236 h 618236"/>
                      <a:gd name="connsiteX27" fmla="*/ 88627 w 695574"/>
                      <a:gd name="connsiteY27" fmla="*/ 617889 h 618236"/>
                      <a:gd name="connsiteX28" fmla="*/ 88280 w 695574"/>
                      <a:gd name="connsiteY28" fmla="*/ 615675 h 618236"/>
                      <a:gd name="connsiteX29" fmla="*/ 178547 w 695574"/>
                      <a:gd name="connsiteY29" fmla="*/ 454432 h 618236"/>
                      <a:gd name="connsiteX30" fmla="*/ 264779 w 695574"/>
                      <a:gd name="connsiteY30" fmla="*/ 388047 h 618236"/>
                      <a:gd name="connsiteX31" fmla="*/ 297259 w 695574"/>
                      <a:gd name="connsiteY31" fmla="*/ 373687 h 618236"/>
                      <a:gd name="connsiteX32" fmla="*/ 242528 w 695574"/>
                      <a:gd name="connsiteY32" fmla="*/ 377008 h 618236"/>
                      <a:gd name="connsiteX33" fmla="*/ 159602 w 695574"/>
                      <a:gd name="connsiteY33" fmla="*/ 363177 h 618236"/>
                      <a:gd name="connsiteX34" fmla="*/ 807 w 695574"/>
                      <a:gd name="connsiteY34" fmla="*/ 268670 h 618236"/>
                      <a:gd name="connsiteX35" fmla="*/ 0 w 695574"/>
                      <a:gd name="connsiteY35" fmla="*/ 266579 h 618236"/>
                      <a:gd name="connsiteX36" fmla="*/ 1744 w 695574"/>
                      <a:gd name="connsiteY36" fmla="*/ 265171 h 618236"/>
                      <a:gd name="connsiteX37" fmla="*/ 78648 w 695574"/>
                      <a:gd name="connsiteY37" fmla="*/ 248349 h 618236"/>
                      <a:gd name="connsiteX38" fmla="*/ 186519 w 695574"/>
                      <a:gd name="connsiteY38" fmla="*/ 262724 h 618236"/>
                      <a:gd name="connsiteX39" fmla="*/ 287125 w 695574"/>
                      <a:gd name="connsiteY39" fmla="*/ 304210 h 618236"/>
                      <a:gd name="connsiteX40" fmla="*/ 320314 w 695574"/>
                      <a:gd name="connsiteY40" fmla="*/ 328455 h 618236"/>
                      <a:gd name="connsiteX41" fmla="*/ 326035 w 695574"/>
                      <a:gd name="connsiteY41" fmla="*/ 326085 h 618236"/>
                      <a:gd name="connsiteX42" fmla="*/ 310947 w 695574"/>
                      <a:gd name="connsiteY42" fmla="*/ 287081 h 618236"/>
                      <a:gd name="connsiteX43" fmla="*/ 296913 w 695574"/>
                      <a:gd name="connsiteY43" fmla="*/ 179165 h 618236"/>
                      <a:gd name="connsiteX44" fmla="*/ 347100 w 695574"/>
                      <a:gd name="connsiteY44" fmla="*/ 1320 h 61823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</a:cxnLst>
                    <a:rect l="l" t="t" r="r" b="b"/>
                    <a:pathLst>
                      <a:path w="695574" h="618236">
                        <a:moveTo>
                          <a:pt x="348911" y="0"/>
                        </a:moveTo>
                        <a:lnTo>
                          <a:pt x="350722" y="1320"/>
                        </a:lnTo>
                        <a:cubicBezTo>
                          <a:pt x="380215" y="30621"/>
                          <a:pt x="400909" y="99217"/>
                          <a:pt x="400909" y="179165"/>
                        </a:cubicBezTo>
                        <a:cubicBezTo>
                          <a:pt x="400909" y="219140"/>
                          <a:pt x="395735" y="256276"/>
                          <a:pt x="386875" y="287081"/>
                        </a:cubicBezTo>
                        <a:lnTo>
                          <a:pt x="371077" y="327920"/>
                        </a:lnTo>
                        <a:lnTo>
                          <a:pt x="374214" y="329220"/>
                        </a:lnTo>
                        <a:lnTo>
                          <a:pt x="408449" y="304210"/>
                        </a:lnTo>
                        <a:cubicBezTo>
                          <a:pt x="435911" y="287679"/>
                          <a:pt x="470443" y="273070"/>
                          <a:pt x="509055" y="262724"/>
                        </a:cubicBezTo>
                        <a:cubicBezTo>
                          <a:pt x="586279" y="242032"/>
                          <a:pt x="657894" y="244267"/>
                          <a:pt x="693830" y="265171"/>
                        </a:cubicBezTo>
                        <a:lnTo>
                          <a:pt x="695574" y="266579"/>
                        </a:lnTo>
                        <a:lnTo>
                          <a:pt x="694767" y="268670"/>
                        </a:lnTo>
                        <a:cubicBezTo>
                          <a:pt x="674098" y="304742"/>
                          <a:pt x="613195" y="342485"/>
                          <a:pt x="535972" y="363177"/>
                        </a:cubicBezTo>
                        <a:cubicBezTo>
                          <a:pt x="507012" y="370936"/>
                          <a:pt x="478842" y="375472"/>
                          <a:pt x="453046" y="377008"/>
                        </a:cubicBezTo>
                        <a:lnTo>
                          <a:pt x="398315" y="373687"/>
                        </a:lnTo>
                        <a:lnTo>
                          <a:pt x="430795" y="388047"/>
                        </a:lnTo>
                        <a:cubicBezTo>
                          <a:pt x="458843" y="403565"/>
                          <a:pt x="488760" y="426166"/>
                          <a:pt x="517027" y="454432"/>
                        </a:cubicBezTo>
                        <a:cubicBezTo>
                          <a:pt x="573558" y="510964"/>
                          <a:pt x="607430" y="574101"/>
                          <a:pt x="607294" y="615675"/>
                        </a:cubicBezTo>
                        <a:lnTo>
                          <a:pt x="606947" y="617889"/>
                        </a:lnTo>
                        <a:lnTo>
                          <a:pt x="604733" y="618236"/>
                        </a:lnTo>
                        <a:cubicBezTo>
                          <a:pt x="563160" y="618371"/>
                          <a:pt x="500022" y="584500"/>
                          <a:pt x="443490" y="527968"/>
                        </a:cubicBezTo>
                        <a:cubicBezTo>
                          <a:pt x="401091" y="485569"/>
                          <a:pt x="371439" y="439454"/>
                          <a:pt x="359320" y="401508"/>
                        </a:cubicBezTo>
                        <a:lnTo>
                          <a:pt x="357976" y="393843"/>
                        </a:lnTo>
                        <a:lnTo>
                          <a:pt x="346341" y="398662"/>
                        </a:lnTo>
                        <a:lnTo>
                          <a:pt x="337402" y="394960"/>
                        </a:lnTo>
                        <a:lnTo>
                          <a:pt x="336254" y="401508"/>
                        </a:lnTo>
                        <a:cubicBezTo>
                          <a:pt x="324135" y="439454"/>
                          <a:pt x="294483" y="485569"/>
                          <a:pt x="252084" y="527968"/>
                        </a:cubicBezTo>
                        <a:cubicBezTo>
                          <a:pt x="195552" y="584500"/>
                          <a:pt x="132414" y="618371"/>
                          <a:pt x="90841" y="618236"/>
                        </a:cubicBezTo>
                        <a:lnTo>
                          <a:pt x="88627" y="617889"/>
                        </a:lnTo>
                        <a:lnTo>
                          <a:pt x="88280" y="615675"/>
                        </a:lnTo>
                        <a:cubicBezTo>
                          <a:pt x="88144" y="574101"/>
                          <a:pt x="122016" y="510964"/>
                          <a:pt x="178547" y="454432"/>
                        </a:cubicBezTo>
                        <a:cubicBezTo>
                          <a:pt x="206814" y="426166"/>
                          <a:pt x="236731" y="403565"/>
                          <a:pt x="264779" y="388047"/>
                        </a:cubicBezTo>
                        <a:lnTo>
                          <a:pt x="297259" y="373687"/>
                        </a:lnTo>
                        <a:lnTo>
                          <a:pt x="242528" y="377008"/>
                        </a:lnTo>
                        <a:cubicBezTo>
                          <a:pt x="216732" y="375472"/>
                          <a:pt x="188562" y="370936"/>
                          <a:pt x="159602" y="363177"/>
                        </a:cubicBezTo>
                        <a:cubicBezTo>
                          <a:pt x="82379" y="342485"/>
                          <a:pt x="21476" y="304742"/>
                          <a:pt x="807" y="268670"/>
                        </a:cubicBezTo>
                        <a:lnTo>
                          <a:pt x="0" y="266579"/>
                        </a:lnTo>
                        <a:lnTo>
                          <a:pt x="1744" y="265171"/>
                        </a:lnTo>
                        <a:cubicBezTo>
                          <a:pt x="19712" y="254719"/>
                          <a:pt x="46600" y="248935"/>
                          <a:pt x="78648" y="248349"/>
                        </a:cubicBezTo>
                        <a:cubicBezTo>
                          <a:pt x="110697" y="247764"/>
                          <a:pt x="147907" y="252378"/>
                          <a:pt x="186519" y="262724"/>
                        </a:cubicBezTo>
                        <a:cubicBezTo>
                          <a:pt x="225131" y="273070"/>
                          <a:pt x="259663" y="287679"/>
                          <a:pt x="287125" y="304210"/>
                        </a:cubicBezTo>
                        <a:lnTo>
                          <a:pt x="320314" y="328455"/>
                        </a:lnTo>
                        <a:lnTo>
                          <a:pt x="326035" y="326085"/>
                        </a:lnTo>
                        <a:lnTo>
                          <a:pt x="310947" y="287081"/>
                        </a:lnTo>
                        <a:cubicBezTo>
                          <a:pt x="302087" y="256276"/>
                          <a:pt x="296913" y="219140"/>
                          <a:pt x="296913" y="179165"/>
                        </a:cubicBezTo>
                        <a:cubicBezTo>
                          <a:pt x="296913" y="99217"/>
                          <a:pt x="317607" y="30621"/>
                          <a:pt x="347100" y="1320"/>
                        </a:cubicBezTo>
                        <a:close/>
                      </a:path>
                    </a:pathLst>
                  </a:custGeom>
                  <a:solidFill>
                    <a:srgbClr val="FFFFCC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1" name="楕円 160">
                    <a:extLst>
                      <a:ext uri="{FF2B5EF4-FFF2-40B4-BE49-F238E27FC236}">
                        <a16:creationId xmlns:a16="http://schemas.microsoft.com/office/drawing/2014/main" id="{CB9B3C94-5763-4C14-BF45-3996A1FD7416}"/>
                      </a:ext>
                    </a:extLst>
                  </p:cNvPr>
                  <p:cNvSpPr/>
                  <p:nvPr/>
                </p:nvSpPr>
                <p:spPr>
                  <a:xfrm>
                    <a:off x="854842" y="2819912"/>
                    <a:ext cx="100040" cy="100040"/>
                  </a:xfrm>
                  <a:prstGeom prst="ellipse">
                    <a:avLst/>
                  </a:prstGeom>
                  <a:solidFill>
                    <a:srgbClr val="FFFF99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45" name="グループ化 144">
                  <a:extLst>
                    <a:ext uri="{FF2B5EF4-FFF2-40B4-BE49-F238E27FC236}">
                      <a16:creationId xmlns:a16="http://schemas.microsoft.com/office/drawing/2014/main" id="{3F8818E0-02E6-4C1D-ADCB-1CA442094895}"/>
                    </a:ext>
                  </a:extLst>
                </p:cNvPr>
                <p:cNvGrpSpPr/>
                <p:nvPr/>
              </p:nvGrpSpPr>
              <p:grpSpPr>
                <a:xfrm>
                  <a:off x="2344280" y="2647479"/>
                  <a:ext cx="292410" cy="259898"/>
                  <a:chOff x="558521" y="2507017"/>
                  <a:chExt cx="695574" cy="618236"/>
                </a:xfrm>
              </p:grpSpPr>
              <p:sp>
                <p:nvSpPr>
                  <p:cNvPr id="158" name="フリーフォーム: 図形 157">
                    <a:extLst>
                      <a:ext uri="{FF2B5EF4-FFF2-40B4-BE49-F238E27FC236}">
                        <a16:creationId xmlns:a16="http://schemas.microsoft.com/office/drawing/2014/main" id="{B87B151F-58B6-4954-8151-D3E4FD13019B}"/>
                      </a:ext>
                    </a:extLst>
                  </p:cNvPr>
                  <p:cNvSpPr/>
                  <p:nvPr/>
                </p:nvSpPr>
                <p:spPr>
                  <a:xfrm>
                    <a:off x="558521" y="2507017"/>
                    <a:ext cx="695574" cy="618236"/>
                  </a:xfrm>
                  <a:custGeom>
                    <a:avLst/>
                    <a:gdLst>
                      <a:gd name="connsiteX0" fmla="*/ 348911 w 695574"/>
                      <a:gd name="connsiteY0" fmla="*/ 0 h 618236"/>
                      <a:gd name="connsiteX1" fmla="*/ 350722 w 695574"/>
                      <a:gd name="connsiteY1" fmla="*/ 1320 h 618236"/>
                      <a:gd name="connsiteX2" fmla="*/ 400909 w 695574"/>
                      <a:gd name="connsiteY2" fmla="*/ 179165 h 618236"/>
                      <a:gd name="connsiteX3" fmla="*/ 386875 w 695574"/>
                      <a:gd name="connsiteY3" fmla="*/ 287081 h 618236"/>
                      <a:gd name="connsiteX4" fmla="*/ 371077 w 695574"/>
                      <a:gd name="connsiteY4" fmla="*/ 327920 h 618236"/>
                      <a:gd name="connsiteX5" fmla="*/ 374214 w 695574"/>
                      <a:gd name="connsiteY5" fmla="*/ 329220 h 618236"/>
                      <a:gd name="connsiteX6" fmla="*/ 408449 w 695574"/>
                      <a:gd name="connsiteY6" fmla="*/ 304210 h 618236"/>
                      <a:gd name="connsiteX7" fmla="*/ 509055 w 695574"/>
                      <a:gd name="connsiteY7" fmla="*/ 262724 h 618236"/>
                      <a:gd name="connsiteX8" fmla="*/ 693830 w 695574"/>
                      <a:gd name="connsiteY8" fmla="*/ 265171 h 618236"/>
                      <a:gd name="connsiteX9" fmla="*/ 695574 w 695574"/>
                      <a:gd name="connsiteY9" fmla="*/ 266579 h 618236"/>
                      <a:gd name="connsiteX10" fmla="*/ 694767 w 695574"/>
                      <a:gd name="connsiteY10" fmla="*/ 268670 h 618236"/>
                      <a:gd name="connsiteX11" fmla="*/ 535972 w 695574"/>
                      <a:gd name="connsiteY11" fmla="*/ 363177 h 618236"/>
                      <a:gd name="connsiteX12" fmla="*/ 453046 w 695574"/>
                      <a:gd name="connsiteY12" fmla="*/ 377008 h 618236"/>
                      <a:gd name="connsiteX13" fmla="*/ 398315 w 695574"/>
                      <a:gd name="connsiteY13" fmla="*/ 373687 h 618236"/>
                      <a:gd name="connsiteX14" fmla="*/ 430795 w 695574"/>
                      <a:gd name="connsiteY14" fmla="*/ 388047 h 618236"/>
                      <a:gd name="connsiteX15" fmla="*/ 517027 w 695574"/>
                      <a:gd name="connsiteY15" fmla="*/ 454432 h 618236"/>
                      <a:gd name="connsiteX16" fmla="*/ 607294 w 695574"/>
                      <a:gd name="connsiteY16" fmla="*/ 615675 h 618236"/>
                      <a:gd name="connsiteX17" fmla="*/ 606947 w 695574"/>
                      <a:gd name="connsiteY17" fmla="*/ 617889 h 618236"/>
                      <a:gd name="connsiteX18" fmla="*/ 604733 w 695574"/>
                      <a:gd name="connsiteY18" fmla="*/ 618236 h 618236"/>
                      <a:gd name="connsiteX19" fmla="*/ 443490 w 695574"/>
                      <a:gd name="connsiteY19" fmla="*/ 527968 h 618236"/>
                      <a:gd name="connsiteX20" fmla="*/ 359320 w 695574"/>
                      <a:gd name="connsiteY20" fmla="*/ 401508 h 618236"/>
                      <a:gd name="connsiteX21" fmla="*/ 357976 w 695574"/>
                      <a:gd name="connsiteY21" fmla="*/ 393843 h 618236"/>
                      <a:gd name="connsiteX22" fmla="*/ 346341 w 695574"/>
                      <a:gd name="connsiteY22" fmla="*/ 398662 h 618236"/>
                      <a:gd name="connsiteX23" fmla="*/ 337402 w 695574"/>
                      <a:gd name="connsiteY23" fmla="*/ 394960 h 618236"/>
                      <a:gd name="connsiteX24" fmla="*/ 336254 w 695574"/>
                      <a:gd name="connsiteY24" fmla="*/ 401508 h 618236"/>
                      <a:gd name="connsiteX25" fmla="*/ 252084 w 695574"/>
                      <a:gd name="connsiteY25" fmla="*/ 527968 h 618236"/>
                      <a:gd name="connsiteX26" fmla="*/ 90841 w 695574"/>
                      <a:gd name="connsiteY26" fmla="*/ 618236 h 618236"/>
                      <a:gd name="connsiteX27" fmla="*/ 88627 w 695574"/>
                      <a:gd name="connsiteY27" fmla="*/ 617889 h 618236"/>
                      <a:gd name="connsiteX28" fmla="*/ 88280 w 695574"/>
                      <a:gd name="connsiteY28" fmla="*/ 615675 h 618236"/>
                      <a:gd name="connsiteX29" fmla="*/ 178547 w 695574"/>
                      <a:gd name="connsiteY29" fmla="*/ 454432 h 618236"/>
                      <a:gd name="connsiteX30" fmla="*/ 264779 w 695574"/>
                      <a:gd name="connsiteY30" fmla="*/ 388047 h 618236"/>
                      <a:gd name="connsiteX31" fmla="*/ 297259 w 695574"/>
                      <a:gd name="connsiteY31" fmla="*/ 373687 h 618236"/>
                      <a:gd name="connsiteX32" fmla="*/ 242528 w 695574"/>
                      <a:gd name="connsiteY32" fmla="*/ 377008 h 618236"/>
                      <a:gd name="connsiteX33" fmla="*/ 159602 w 695574"/>
                      <a:gd name="connsiteY33" fmla="*/ 363177 h 618236"/>
                      <a:gd name="connsiteX34" fmla="*/ 807 w 695574"/>
                      <a:gd name="connsiteY34" fmla="*/ 268670 h 618236"/>
                      <a:gd name="connsiteX35" fmla="*/ 0 w 695574"/>
                      <a:gd name="connsiteY35" fmla="*/ 266579 h 618236"/>
                      <a:gd name="connsiteX36" fmla="*/ 1744 w 695574"/>
                      <a:gd name="connsiteY36" fmla="*/ 265171 h 618236"/>
                      <a:gd name="connsiteX37" fmla="*/ 78648 w 695574"/>
                      <a:gd name="connsiteY37" fmla="*/ 248349 h 618236"/>
                      <a:gd name="connsiteX38" fmla="*/ 186519 w 695574"/>
                      <a:gd name="connsiteY38" fmla="*/ 262724 h 618236"/>
                      <a:gd name="connsiteX39" fmla="*/ 287125 w 695574"/>
                      <a:gd name="connsiteY39" fmla="*/ 304210 h 618236"/>
                      <a:gd name="connsiteX40" fmla="*/ 320314 w 695574"/>
                      <a:gd name="connsiteY40" fmla="*/ 328455 h 618236"/>
                      <a:gd name="connsiteX41" fmla="*/ 326035 w 695574"/>
                      <a:gd name="connsiteY41" fmla="*/ 326085 h 618236"/>
                      <a:gd name="connsiteX42" fmla="*/ 310947 w 695574"/>
                      <a:gd name="connsiteY42" fmla="*/ 287081 h 618236"/>
                      <a:gd name="connsiteX43" fmla="*/ 296913 w 695574"/>
                      <a:gd name="connsiteY43" fmla="*/ 179165 h 618236"/>
                      <a:gd name="connsiteX44" fmla="*/ 347100 w 695574"/>
                      <a:gd name="connsiteY44" fmla="*/ 1320 h 61823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</a:cxnLst>
                    <a:rect l="l" t="t" r="r" b="b"/>
                    <a:pathLst>
                      <a:path w="695574" h="618236">
                        <a:moveTo>
                          <a:pt x="348911" y="0"/>
                        </a:moveTo>
                        <a:lnTo>
                          <a:pt x="350722" y="1320"/>
                        </a:lnTo>
                        <a:cubicBezTo>
                          <a:pt x="380215" y="30621"/>
                          <a:pt x="400909" y="99217"/>
                          <a:pt x="400909" y="179165"/>
                        </a:cubicBezTo>
                        <a:cubicBezTo>
                          <a:pt x="400909" y="219140"/>
                          <a:pt x="395735" y="256276"/>
                          <a:pt x="386875" y="287081"/>
                        </a:cubicBezTo>
                        <a:lnTo>
                          <a:pt x="371077" y="327920"/>
                        </a:lnTo>
                        <a:lnTo>
                          <a:pt x="374214" y="329220"/>
                        </a:lnTo>
                        <a:lnTo>
                          <a:pt x="408449" y="304210"/>
                        </a:lnTo>
                        <a:cubicBezTo>
                          <a:pt x="435911" y="287679"/>
                          <a:pt x="470443" y="273070"/>
                          <a:pt x="509055" y="262724"/>
                        </a:cubicBezTo>
                        <a:cubicBezTo>
                          <a:pt x="586279" y="242032"/>
                          <a:pt x="657894" y="244267"/>
                          <a:pt x="693830" y="265171"/>
                        </a:cubicBezTo>
                        <a:lnTo>
                          <a:pt x="695574" y="266579"/>
                        </a:lnTo>
                        <a:lnTo>
                          <a:pt x="694767" y="268670"/>
                        </a:lnTo>
                        <a:cubicBezTo>
                          <a:pt x="674098" y="304742"/>
                          <a:pt x="613195" y="342485"/>
                          <a:pt x="535972" y="363177"/>
                        </a:cubicBezTo>
                        <a:cubicBezTo>
                          <a:pt x="507012" y="370936"/>
                          <a:pt x="478842" y="375472"/>
                          <a:pt x="453046" y="377008"/>
                        </a:cubicBezTo>
                        <a:lnTo>
                          <a:pt x="398315" y="373687"/>
                        </a:lnTo>
                        <a:lnTo>
                          <a:pt x="430795" y="388047"/>
                        </a:lnTo>
                        <a:cubicBezTo>
                          <a:pt x="458843" y="403565"/>
                          <a:pt x="488760" y="426166"/>
                          <a:pt x="517027" y="454432"/>
                        </a:cubicBezTo>
                        <a:cubicBezTo>
                          <a:pt x="573558" y="510964"/>
                          <a:pt x="607430" y="574101"/>
                          <a:pt x="607294" y="615675"/>
                        </a:cubicBezTo>
                        <a:lnTo>
                          <a:pt x="606947" y="617889"/>
                        </a:lnTo>
                        <a:lnTo>
                          <a:pt x="604733" y="618236"/>
                        </a:lnTo>
                        <a:cubicBezTo>
                          <a:pt x="563160" y="618371"/>
                          <a:pt x="500022" y="584500"/>
                          <a:pt x="443490" y="527968"/>
                        </a:cubicBezTo>
                        <a:cubicBezTo>
                          <a:pt x="401091" y="485569"/>
                          <a:pt x="371439" y="439454"/>
                          <a:pt x="359320" y="401508"/>
                        </a:cubicBezTo>
                        <a:lnTo>
                          <a:pt x="357976" y="393843"/>
                        </a:lnTo>
                        <a:lnTo>
                          <a:pt x="346341" y="398662"/>
                        </a:lnTo>
                        <a:lnTo>
                          <a:pt x="337402" y="394960"/>
                        </a:lnTo>
                        <a:lnTo>
                          <a:pt x="336254" y="401508"/>
                        </a:lnTo>
                        <a:cubicBezTo>
                          <a:pt x="324135" y="439454"/>
                          <a:pt x="294483" y="485569"/>
                          <a:pt x="252084" y="527968"/>
                        </a:cubicBezTo>
                        <a:cubicBezTo>
                          <a:pt x="195552" y="584500"/>
                          <a:pt x="132414" y="618371"/>
                          <a:pt x="90841" y="618236"/>
                        </a:cubicBezTo>
                        <a:lnTo>
                          <a:pt x="88627" y="617889"/>
                        </a:lnTo>
                        <a:lnTo>
                          <a:pt x="88280" y="615675"/>
                        </a:lnTo>
                        <a:cubicBezTo>
                          <a:pt x="88144" y="574101"/>
                          <a:pt x="122016" y="510964"/>
                          <a:pt x="178547" y="454432"/>
                        </a:cubicBezTo>
                        <a:cubicBezTo>
                          <a:pt x="206814" y="426166"/>
                          <a:pt x="236731" y="403565"/>
                          <a:pt x="264779" y="388047"/>
                        </a:cubicBezTo>
                        <a:lnTo>
                          <a:pt x="297259" y="373687"/>
                        </a:lnTo>
                        <a:lnTo>
                          <a:pt x="242528" y="377008"/>
                        </a:lnTo>
                        <a:cubicBezTo>
                          <a:pt x="216732" y="375472"/>
                          <a:pt x="188562" y="370936"/>
                          <a:pt x="159602" y="363177"/>
                        </a:cubicBezTo>
                        <a:cubicBezTo>
                          <a:pt x="82379" y="342485"/>
                          <a:pt x="21476" y="304742"/>
                          <a:pt x="807" y="268670"/>
                        </a:cubicBezTo>
                        <a:lnTo>
                          <a:pt x="0" y="266579"/>
                        </a:lnTo>
                        <a:lnTo>
                          <a:pt x="1744" y="265171"/>
                        </a:lnTo>
                        <a:cubicBezTo>
                          <a:pt x="19712" y="254719"/>
                          <a:pt x="46600" y="248935"/>
                          <a:pt x="78648" y="248349"/>
                        </a:cubicBezTo>
                        <a:cubicBezTo>
                          <a:pt x="110697" y="247764"/>
                          <a:pt x="147907" y="252378"/>
                          <a:pt x="186519" y="262724"/>
                        </a:cubicBezTo>
                        <a:cubicBezTo>
                          <a:pt x="225131" y="273070"/>
                          <a:pt x="259663" y="287679"/>
                          <a:pt x="287125" y="304210"/>
                        </a:cubicBezTo>
                        <a:lnTo>
                          <a:pt x="320314" y="328455"/>
                        </a:lnTo>
                        <a:lnTo>
                          <a:pt x="326035" y="326085"/>
                        </a:lnTo>
                        <a:lnTo>
                          <a:pt x="310947" y="287081"/>
                        </a:lnTo>
                        <a:cubicBezTo>
                          <a:pt x="302087" y="256276"/>
                          <a:pt x="296913" y="219140"/>
                          <a:pt x="296913" y="179165"/>
                        </a:cubicBezTo>
                        <a:cubicBezTo>
                          <a:pt x="296913" y="99217"/>
                          <a:pt x="317607" y="30621"/>
                          <a:pt x="347100" y="1320"/>
                        </a:cubicBezTo>
                        <a:close/>
                      </a:path>
                    </a:pathLst>
                  </a:custGeom>
                  <a:solidFill>
                    <a:srgbClr val="FFFFCC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9" name="楕円 158">
                    <a:extLst>
                      <a:ext uri="{FF2B5EF4-FFF2-40B4-BE49-F238E27FC236}">
                        <a16:creationId xmlns:a16="http://schemas.microsoft.com/office/drawing/2014/main" id="{861B62AB-2EF0-47FF-994F-6E8079D6BBE6}"/>
                      </a:ext>
                    </a:extLst>
                  </p:cNvPr>
                  <p:cNvSpPr/>
                  <p:nvPr/>
                </p:nvSpPr>
                <p:spPr>
                  <a:xfrm>
                    <a:off x="854842" y="2819912"/>
                    <a:ext cx="100040" cy="100040"/>
                  </a:xfrm>
                  <a:prstGeom prst="ellipse">
                    <a:avLst/>
                  </a:prstGeom>
                  <a:solidFill>
                    <a:srgbClr val="FFFF99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46" name="グループ化 145">
                  <a:extLst>
                    <a:ext uri="{FF2B5EF4-FFF2-40B4-BE49-F238E27FC236}">
                      <a16:creationId xmlns:a16="http://schemas.microsoft.com/office/drawing/2014/main" id="{D80E82BF-1D21-4ACB-947A-F07352731616}"/>
                    </a:ext>
                  </a:extLst>
                </p:cNvPr>
                <p:cNvGrpSpPr/>
                <p:nvPr/>
              </p:nvGrpSpPr>
              <p:grpSpPr>
                <a:xfrm>
                  <a:off x="2437310" y="2940079"/>
                  <a:ext cx="292410" cy="259898"/>
                  <a:chOff x="558521" y="2507017"/>
                  <a:chExt cx="695574" cy="618236"/>
                </a:xfrm>
              </p:grpSpPr>
              <p:sp>
                <p:nvSpPr>
                  <p:cNvPr id="156" name="フリーフォーム: 図形 155">
                    <a:extLst>
                      <a:ext uri="{FF2B5EF4-FFF2-40B4-BE49-F238E27FC236}">
                        <a16:creationId xmlns:a16="http://schemas.microsoft.com/office/drawing/2014/main" id="{DDC08286-08C0-49DC-B637-6224D4E31059}"/>
                      </a:ext>
                    </a:extLst>
                  </p:cNvPr>
                  <p:cNvSpPr/>
                  <p:nvPr/>
                </p:nvSpPr>
                <p:spPr>
                  <a:xfrm>
                    <a:off x="558521" y="2507017"/>
                    <a:ext cx="695574" cy="618236"/>
                  </a:xfrm>
                  <a:custGeom>
                    <a:avLst/>
                    <a:gdLst>
                      <a:gd name="connsiteX0" fmla="*/ 348911 w 695574"/>
                      <a:gd name="connsiteY0" fmla="*/ 0 h 618236"/>
                      <a:gd name="connsiteX1" fmla="*/ 350722 w 695574"/>
                      <a:gd name="connsiteY1" fmla="*/ 1320 h 618236"/>
                      <a:gd name="connsiteX2" fmla="*/ 400909 w 695574"/>
                      <a:gd name="connsiteY2" fmla="*/ 179165 h 618236"/>
                      <a:gd name="connsiteX3" fmla="*/ 386875 w 695574"/>
                      <a:gd name="connsiteY3" fmla="*/ 287081 h 618236"/>
                      <a:gd name="connsiteX4" fmla="*/ 371077 w 695574"/>
                      <a:gd name="connsiteY4" fmla="*/ 327920 h 618236"/>
                      <a:gd name="connsiteX5" fmla="*/ 374214 w 695574"/>
                      <a:gd name="connsiteY5" fmla="*/ 329220 h 618236"/>
                      <a:gd name="connsiteX6" fmla="*/ 408449 w 695574"/>
                      <a:gd name="connsiteY6" fmla="*/ 304210 h 618236"/>
                      <a:gd name="connsiteX7" fmla="*/ 509055 w 695574"/>
                      <a:gd name="connsiteY7" fmla="*/ 262724 h 618236"/>
                      <a:gd name="connsiteX8" fmla="*/ 693830 w 695574"/>
                      <a:gd name="connsiteY8" fmla="*/ 265171 h 618236"/>
                      <a:gd name="connsiteX9" fmla="*/ 695574 w 695574"/>
                      <a:gd name="connsiteY9" fmla="*/ 266579 h 618236"/>
                      <a:gd name="connsiteX10" fmla="*/ 694767 w 695574"/>
                      <a:gd name="connsiteY10" fmla="*/ 268670 h 618236"/>
                      <a:gd name="connsiteX11" fmla="*/ 535972 w 695574"/>
                      <a:gd name="connsiteY11" fmla="*/ 363177 h 618236"/>
                      <a:gd name="connsiteX12" fmla="*/ 453046 w 695574"/>
                      <a:gd name="connsiteY12" fmla="*/ 377008 h 618236"/>
                      <a:gd name="connsiteX13" fmla="*/ 398315 w 695574"/>
                      <a:gd name="connsiteY13" fmla="*/ 373687 h 618236"/>
                      <a:gd name="connsiteX14" fmla="*/ 430795 w 695574"/>
                      <a:gd name="connsiteY14" fmla="*/ 388047 h 618236"/>
                      <a:gd name="connsiteX15" fmla="*/ 517027 w 695574"/>
                      <a:gd name="connsiteY15" fmla="*/ 454432 h 618236"/>
                      <a:gd name="connsiteX16" fmla="*/ 607294 w 695574"/>
                      <a:gd name="connsiteY16" fmla="*/ 615675 h 618236"/>
                      <a:gd name="connsiteX17" fmla="*/ 606947 w 695574"/>
                      <a:gd name="connsiteY17" fmla="*/ 617889 h 618236"/>
                      <a:gd name="connsiteX18" fmla="*/ 604733 w 695574"/>
                      <a:gd name="connsiteY18" fmla="*/ 618236 h 618236"/>
                      <a:gd name="connsiteX19" fmla="*/ 443490 w 695574"/>
                      <a:gd name="connsiteY19" fmla="*/ 527968 h 618236"/>
                      <a:gd name="connsiteX20" fmla="*/ 359320 w 695574"/>
                      <a:gd name="connsiteY20" fmla="*/ 401508 h 618236"/>
                      <a:gd name="connsiteX21" fmla="*/ 357976 w 695574"/>
                      <a:gd name="connsiteY21" fmla="*/ 393843 h 618236"/>
                      <a:gd name="connsiteX22" fmla="*/ 346341 w 695574"/>
                      <a:gd name="connsiteY22" fmla="*/ 398662 h 618236"/>
                      <a:gd name="connsiteX23" fmla="*/ 337402 w 695574"/>
                      <a:gd name="connsiteY23" fmla="*/ 394960 h 618236"/>
                      <a:gd name="connsiteX24" fmla="*/ 336254 w 695574"/>
                      <a:gd name="connsiteY24" fmla="*/ 401508 h 618236"/>
                      <a:gd name="connsiteX25" fmla="*/ 252084 w 695574"/>
                      <a:gd name="connsiteY25" fmla="*/ 527968 h 618236"/>
                      <a:gd name="connsiteX26" fmla="*/ 90841 w 695574"/>
                      <a:gd name="connsiteY26" fmla="*/ 618236 h 618236"/>
                      <a:gd name="connsiteX27" fmla="*/ 88627 w 695574"/>
                      <a:gd name="connsiteY27" fmla="*/ 617889 h 618236"/>
                      <a:gd name="connsiteX28" fmla="*/ 88280 w 695574"/>
                      <a:gd name="connsiteY28" fmla="*/ 615675 h 618236"/>
                      <a:gd name="connsiteX29" fmla="*/ 178547 w 695574"/>
                      <a:gd name="connsiteY29" fmla="*/ 454432 h 618236"/>
                      <a:gd name="connsiteX30" fmla="*/ 264779 w 695574"/>
                      <a:gd name="connsiteY30" fmla="*/ 388047 h 618236"/>
                      <a:gd name="connsiteX31" fmla="*/ 297259 w 695574"/>
                      <a:gd name="connsiteY31" fmla="*/ 373687 h 618236"/>
                      <a:gd name="connsiteX32" fmla="*/ 242528 w 695574"/>
                      <a:gd name="connsiteY32" fmla="*/ 377008 h 618236"/>
                      <a:gd name="connsiteX33" fmla="*/ 159602 w 695574"/>
                      <a:gd name="connsiteY33" fmla="*/ 363177 h 618236"/>
                      <a:gd name="connsiteX34" fmla="*/ 807 w 695574"/>
                      <a:gd name="connsiteY34" fmla="*/ 268670 h 618236"/>
                      <a:gd name="connsiteX35" fmla="*/ 0 w 695574"/>
                      <a:gd name="connsiteY35" fmla="*/ 266579 h 618236"/>
                      <a:gd name="connsiteX36" fmla="*/ 1744 w 695574"/>
                      <a:gd name="connsiteY36" fmla="*/ 265171 h 618236"/>
                      <a:gd name="connsiteX37" fmla="*/ 78648 w 695574"/>
                      <a:gd name="connsiteY37" fmla="*/ 248349 h 618236"/>
                      <a:gd name="connsiteX38" fmla="*/ 186519 w 695574"/>
                      <a:gd name="connsiteY38" fmla="*/ 262724 h 618236"/>
                      <a:gd name="connsiteX39" fmla="*/ 287125 w 695574"/>
                      <a:gd name="connsiteY39" fmla="*/ 304210 h 618236"/>
                      <a:gd name="connsiteX40" fmla="*/ 320314 w 695574"/>
                      <a:gd name="connsiteY40" fmla="*/ 328455 h 618236"/>
                      <a:gd name="connsiteX41" fmla="*/ 326035 w 695574"/>
                      <a:gd name="connsiteY41" fmla="*/ 326085 h 618236"/>
                      <a:gd name="connsiteX42" fmla="*/ 310947 w 695574"/>
                      <a:gd name="connsiteY42" fmla="*/ 287081 h 618236"/>
                      <a:gd name="connsiteX43" fmla="*/ 296913 w 695574"/>
                      <a:gd name="connsiteY43" fmla="*/ 179165 h 618236"/>
                      <a:gd name="connsiteX44" fmla="*/ 347100 w 695574"/>
                      <a:gd name="connsiteY44" fmla="*/ 1320 h 61823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</a:cxnLst>
                    <a:rect l="l" t="t" r="r" b="b"/>
                    <a:pathLst>
                      <a:path w="695574" h="618236">
                        <a:moveTo>
                          <a:pt x="348911" y="0"/>
                        </a:moveTo>
                        <a:lnTo>
                          <a:pt x="350722" y="1320"/>
                        </a:lnTo>
                        <a:cubicBezTo>
                          <a:pt x="380215" y="30621"/>
                          <a:pt x="400909" y="99217"/>
                          <a:pt x="400909" y="179165"/>
                        </a:cubicBezTo>
                        <a:cubicBezTo>
                          <a:pt x="400909" y="219140"/>
                          <a:pt x="395735" y="256276"/>
                          <a:pt x="386875" y="287081"/>
                        </a:cubicBezTo>
                        <a:lnTo>
                          <a:pt x="371077" y="327920"/>
                        </a:lnTo>
                        <a:lnTo>
                          <a:pt x="374214" y="329220"/>
                        </a:lnTo>
                        <a:lnTo>
                          <a:pt x="408449" y="304210"/>
                        </a:lnTo>
                        <a:cubicBezTo>
                          <a:pt x="435911" y="287679"/>
                          <a:pt x="470443" y="273070"/>
                          <a:pt x="509055" y="262724"/>
                        </a:cubicBezTo>
                        <a:cubicBezTo>
                          <a:pt x="586279" y="242032"/>
                          <a:pt x="657894" y="244267"/>
                          <a:pt x="693830" y="265171"/>
                        </a:cubicBezTo>
                        <a:lnTo>
                          <a:pt x="695574" y="266579"/>
                        </a:lnTo>
                        <a:lnTo>
                          <a:pt x="694767" y="268670"/>
                        </a:lnTo>
                        <a:cubicBezTo>
                          <a:pt x="674098" y="304742"/>
                          <a:pt x="613195" y="342485"/>
                          <a:pt x="535972" y="363177"/>
                        </a:cubicBezTo>
                        <a:cubicBezTo>
                          <a:pt x="507012" y="370936"/>
                          <a:pt x="478842" y="375472"/>
                          <a:pt x="453046" y="377008"/>
                        </a:cubicBezTo>
                        <a:lnTo>
                          <a:pt x="398315" y="373687"/>
                        </a:lnTo>
                        <a:lnTo>
                          <a:pt x="430795" y="388047"/>
                        </a:lnTo>
                        <a:cubicBezTo>
                          <a:pt x="458843" y="403565"/>
                          <a:pt x="488760" y="426166"/>
                          <a:pt x="517027" y="454432"/>
                        </a:cubicBezTo>
                        <a:cubicBezTo>
                          <a:pt x="573558" y="510964"/>
                          <a:pt x="607430" y="574101"/>
                          <a:pt x="607294" y="615675"/>
                        </a:cubicBezTo>
                        <a:lnTo>
                          <a:pt x="606947" y="617889"/>
                        </a:lnTo>
                        <a:lnTo>
                          <a:pt x="604733" y="618236"/>
                        </a:lnTo>
                        <a:cubicBezTo>
                          <a:pt x="563160" y="618371"/>
                          <a:pt x="500022" y="584500"/>
                          <a:pt x="443490" y="527968"/>
                        </a:cubicBezTo>
                        <a:cubicBezTo>
                          <a:pt x="401091" y="485569"/>
                          <a:pt x="371439" y="439454"/>
                          <a:pt x="359320" y="401508"/>
                        </a:cubicBezTo>
                        <a:lnTo>
                          <a:pt x="357976" y="393843"/>
                        </a:lnTo>
                        <a:lnTo>
                          <a:pt x="346341" y="398662"/>
                        </a:lnTo>
                        <a:lnTo>
                          <a:pt x="337402" y="394960"/>
                        </a:lnTo>
                        <a:lnTo>
                          <a:pt x="336254" y="401508"/>
                        </a:lnTo>
                        <a:cubicBezTo>
                          <a:pt x="324135" y="439454"/>
                          <a:pt x="294483" y="485569"/>
                          <a:pt x="252084" y="527968"/>
                        </a:cubicBezTo>
                        <a:cubicBezTo>
                          <a:pt x="195552" y="584500"/>
                          <a:pt x="132414" y="618371"/>
                          <a:pt x="90841" y="618236"/>
                        </a:cubicBezTo>
                        <a:lnTo>
                          <a:pt x="88627" y="617889"/>
                        </a:lnTo>
                        <a:lnTo>
                          <a:pt x="88280" y="615675"/>
                        </a:lnTo>
                        <a:cubicBezTo>
                          <a:pt x="88144" y="574101"/>
                          <a:pt x="122016" y="510964"/>
                          <a:pt x="178547" y="454432"/>
                        </a:cubicBezTo>
                        <a:cubicBezTo>
                          <a:pt x="206814" y="426166"/>
                          <a:pt x="236731" y="403565"/>
                          <a:pt x="264779" y="388047"/>
                        </a:cubicBezTo>
                        <a:lnTo>
                          <a:pt x="297259" y="373687"/>
                        </a:lnTo>
                        <a:lnTo>
                          <a:pt x="242528" y="377008"/>
                        </a:lnTo>
                        <a:cubicBezTo>
                          <a:pt x="216732" y="375472"/>
                          <a:pt x="188562" y="370936"/>
                          <a:pt x="159602" y="363177"/>
                        </a:cubicBezTo>
                        <a:cubicBezTo>
                          <a:pt x="82379" y="342485"/>
                          <a:pt x="21476" y="304742"/>
                          <a:pt x="807" y="268670"/>
                        </a:cubicBezTo>
                        <a:lnTo>
                          <a:pt x="0" y="266579"/>
                        </a:lnTo>
                        <a:lnTo>
                          <a:pt x="1744" y="265171"/>
                        </a:lnTo>
                        <a:cubicBezTo>
                          <a:pt x="19712" y="254719"/>
                          <a:pt x="46600" y="248935"/>
                          <a:pt x="78648" y="248349"/>
                        </a:cubicBezTo>
                        <a:cubicBezTo>
                          <a:pt x="110697" y="247764"/>
                          <a:pt x="147907" y="252378"/>
                          <a:pt x="186519" y="262724"/>
                        </a:cubicBezTo>
                        <a:cubicBezTo>
                          <a:pt x="225131" y="273070"/>
                          <a:pt x="259663" y="287679"/>
                          <a:pt x="287125" y="304210"/>
                        </a:cubicBezTo>
                        <a:lnTo>
                          <a:pt x="320314" y="328455"/>
                        </a:lnTo>
                        <a:lnTo>
                          <a:pt x="326035" y="326085"/>
                        </a:lnTo>
                        <a:lnTo>
                          <a:pt x="310947" y="287081"/>
                        </a:lnTo>
                        <a:cubicBezTo>
                          <a:pt x="302087" y="256276"/>
                          <a:pt x="296913" y="219140"/>
                          <a:pt x="296913" y="179165"/>
                        </a:cubicBezTo>
                        <a:cubicBezTo>
                          <a:pt x="296913" y="99217"/>
                          <a:pt x="317607" y="30621"/>
                          <a:pt x="347100" y="1320"/>
                        </a:cubicBezTo>
                        <a:close/>
                      </a:path>
                    </a:pathLst>
                  </a:custGeom>
                  <a:solidFill>
                    <a:srgbClr val="FFFFCC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7" name="楕円 156">
                    <a:extLst>
                      <a:ext uri="{FF2B5EF4-FFF2-40B4-BE49-F238E27FC236}">
                        <a16:creationId xmlns:a16="http://schemas.microsoft.com/office/drawing/2014/main" id="{342A1D9F-3039-4A4D-8ABE-D7E7A4CA3A85}"/>
                      </a:ext>
                    </a:extLst>
                  </p:cNvPr>
                  <p:cNvSpPr/>
                  <p:nvPr/>
                </p:nvSpPr>
                <p:spPr>
                  <a:xfrm>
                    <a:off x="854842" y="2819912"/>
                    <a:ext cx="100040" cy="100040"/>
                  </a:xfrm>
                  <a:prstGeom prst="ellipse">
                    <a:avLst/>
                  </a:prstGeom>
                  <a:solidFill>
                    <a:srgbClr val="FFFF99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47" name="グループ化 146">
                  <a:extLst>
                    <a:ext uri="{FF2B5EF4-FFF2-40B4-BE49-F238E27FC236}">
                      <a16:creationId xmlns:a16="http://schemas.microsoft.com/office/drawing/2014/main" id="{11C9DEF4-FB43-4BA1-892E-0BB17910E7F5}"/>
                    </a:ext>
                  </a:extLst>
                </p:cNvPr>
                <p:cNvGrpSpPr/>
                <p:nvPr/>
              </p:nvGrpSpPr>
              <p:grpSpPr>
                <a:xfrm>
                  <a:off x="2765681" y="2946626"/>
                  <a:ext cx="292410" cy="259898"/>
                  <a:chOff x="558521" y="2507017"/>
                  <a:chExt cx="695574" cy="618236"/>
                </a:xfrm>
              </p:grpSpPr>
              <p:sp>
                <p:nvSpPr>
                  <p:cNvPr id="154" name="フリーフォーム: 図形 153">
                    <a:extLst>
                      <a:ext uri="{FF2B5EF4-FFF2-40B4-BE49-F238E27FC236}">
                        <a16:creationId xmlns:a16="http://schemas.microsoft.com/office/drawing/2014/main" id="{CD2AE29A-1C2D-4975-B3E4-40FFEE6A918C}"/>
                      </a:ext>
                    </a:extLst>
                  </p:cNvPr>
                  <p:cNvSpPr/>
                  <p:nvPr/>
                </p:nvSpPr>
                <p:spPr>
                  <a:xfrm>
                    <a:off x="558521" y="2507017"/>
                    <a:ext cx="695574" cy="618236"/>
                  </a:xfrm>
                  <a:custGeom>
                    <a:avLst/>
                    <a:gdLst>
                      <a:gd name="connsiteX0" fmla="*/ 348911 w 695574"/>
                      <a:gd name="connsiteY0" fmla="*/ 0 h 618236"/>
                      <a:gd name="connsiteX1" fmla="*/ 350722 w 695574"/>
                      <a:gd name="connsiteY1" fmla="*/ 1320 h 618236"/>
                      <a:gd name="connsiteX2" fmla="*/ 400909 w 695574"/>
                      <a:gd name="connsiteY2" fmla="*/ 179165 h 618236"/>
                      <a:gd name="connsiteX3" fmla="*/ 386875 w 695574"/>
                      <a:gd name="connsiteY3" fmla="*/ 287081 h 618236"/>
                      <a:gd name="connsiteX4" fmla="*/ 371077 w 695574"/>
                      <a:gd name="connsiteY4" fmla="*/ 327920 h 618236"/>
                      <a:gd name="connsiteX5" fmla="*/ 374214 w 695574"/>
                      <a:gd name="connsiteY5" fmla="*/ 329220 h 618236"/>
                      <a:gd name="connsiteX6" fmla="*/ 408449 w 695574"/>
                      <a:gd name="connsiteY6" fmla="*/ 304210 h 618236"/>
                      <a:gd name="connsiteX7" fmla="*/ 509055 w 695574"/>
                      <a:gd name="connsiteY7" fmla="*/ 262724 h 618236"/>
                      <a:gd name="connsiteX8" fmla="*/ 693830 w 695574"/>
                      <a:gd name="connsiteY8" fmla="*/ 265171 h 618236"/>
                      <a:gd name="connsiteX9" fmla="*/ 695574 w 695574"/>
                      <a:gd name="connsiteY9" fmla="*/ 266579 h 618236"/>
                      <a:gd name="connsiteX10" fmla="*/ 694767 w 695574"/>
                      <a:gd name="connsiteY10" fmla="*/ 268670 h 618236"/>
                      <a:gd name="connsiteX11" fmla="*/ 535972 w 695574"/>
                      <a:gd name="connsiteY11" fmla="*/ 363177 h 618236"/>
                      <a:gd name="connsiteX12" fmla="*/ 453046 w 695574"/>
                      <a:gd name="connsiteY12" fmla="*/ 377008 h 618236"/>
                      <a:gd name="connsiteX13" fmla="*/ 398315 w 695574"/>
                      <a:gd name="connsiteY13" fmla="*/ 373687 h 618236"/>
                      <a:gd name="connsiteX14" fmla="*/ 430795 w 695574"/>
                      <a:gd name="connsiteY14" fmla="*/ 388047 h 618236"/>
                      <a:gd name="connsiteX15" fmla="*/ 517027 w 695574"/>
                      <a:gd name="connsiteY15" fmla="*/ 454432 h 618236"/>
                      <a:gd name="connsiteX16" fmla="*/ 607294 w 695574"/>
                      <a:gd name="connsiteY16" fmla="*/ 615675 h 618236"/>
                      <a:gd name="connsiteX17" fmla="*/ 606947 w 695574"/>
                      <a:gd name="connsiteY17" fmla="*/ 617889 h 618236"/>
                      <a:gd name="connsiteX18" fmla="*/ 604733 w 695574"/>
                      <a:gd name="connsiteY18" fmla="*/ 618236 h 618236"/>
                      <a:gd name="connsiteX19" fmla="*/ 443490 w 695574"/>
                      <a:gd name="connsiteY19" fmla="*/ 527968 h 618236"/>
                      <a:gd name="connsiteX20" fmla="*/ 359320 w 695574"/>
                      <a:gd name="connsiteY20" fmla="*/ 401508 h 618236"/>
                      <a:gd name="connsiteX21" fmla="*/ 357976 w 695574"/>
                      <a:gd name="connsiteY21" fmla="*/ 393843 h 618236"/>
                      <a:gd name="connsiteX22" fmla="*/ 346341 w 695574"/>
                      <a:gd name="connsiteY22" fmla="*/ 398662 h 618236"/>
                      <a:gd name="connsiteX23" fmla="*/ 337402 w 695574"/>
                      <a:gd name="connsiteY23" fmla="*/ 394960 h 618236"/>
                      <a:gd name="connsiteX24" fmla="*/ 336254 w 695574"/>
                      <a:gd name="connsiteY24" fmla="*/ 401508 h 618236"/>
                      <a:gd name="connsiteX25" fmla="*/ 252084 w 695574"/>
                      <a:gd name="connsiteY25" fmla="*/ 527968 h 618236"/>
                      <a:gd name="connsiteX26" fmla="*/ 90841 w 695574"/>
                      <a:gd name="connsiteY26" fmla="*/ 618236 h 618236"/>
                      <a:gd name="connsiteX27" fmla="*/ 88627 w 695574"/>
                      <a:gd name="connsiteY27" fmla="*/ 617889 h 618236"/>
                      <a:gd name="connsiteX28" fmla="*/ 88280 w 695574"/>
                      <a:gd name="connsiteY28" fmla="*/ 615675 h 618236"/>
                      <a:gd name="connsiteX29" fmla="*/ 178547 w 695574"/>
                      <a:gd name="connsiteY29" fmla="*/ 454432 h 618236"/>
                      <a:gd name="connsiteX30" fmla="*/ 264779 w 695574"/>
                      <a:gd name="connsiteY30" fmla="*/ 388047 h 618236"/>
                      <a:gd name="connsiteX31" fmla="*/ 297259 w 695574"/>
                      <a:gd name="connsiteY31" fmla="*/ 373687 h 618236"/>
                      <a:gd name="connsiteX32" fmla="*/ 242528 w 695574"/>
                      <a:gd name="connsiteY32" fmla="*/ 377008 h 618236"/>
                      <a:gd name="connsiteX33" fmla="*/ 159602 w 695574"/>
                      <a:gd name="connsiteY33" fmla="*/ 363177 h 618236"/>
                      <a:gd name="connsiteX34" fmla="*/ 807 w 695574"/>
                      <a:gd name="connsiteY34" fmla="*/ 268670 h 618236"/>
                      <a:gd name="connsiteX35" fmla="*/ 0 w 695574"/>
                      <a:gd name="connsiteY35" fmla="*/ 266579 h 618236"/>
                      <a:gd name="connsiteX36" fmla="*/ 1744 w 695574"/>
                      <a:gd name="connsiteY36" fmla="*/ 265171 h 618236"/>
                      <a:gd name="connsiteX37" fmla="*/ 78648 w 695574"/>
                      <a:gd name="connsiteY37" fmla="*/ 248349 h 618236"/>
                      <a:gd name="connsiteX38" fmla="*/ 186519 w 695574"/>
                      <a:gd name="connsiteY38" fmla="*/ 262724 h 618236"/>
                      <a:gd name="connsiteX39" fmla="*/ 287125 w 695574"/>
                      <a:gd name="connsiteY39" fmla="*/ 304210 h 618236"/>
                      <a:gd name="connsiteX40" fmla="*/ 320314 w 695574"/>
                      <a:gd name="connsiteY40" fmla="*/ 328455 h 618236"/>
                      <a:gd name="connsiteX41" fmla="*/ 326035 w 695574"/>
                      <a:gd name="connsiteY41" fmla="*/ 326085 h 618236"/>
                      <a:gd name="connsiteX42" fmla="*/ 310947 w 695574"/>
                      <a:gd name="connsiteY42" fmla="*/ 287081 h 618236"/>
                      <a:gd name="connsiteX43" fmla="*/ 296913 w 695574"/>
                      <a:gd name="connsiteY43" fmla="*/ 179165 h 618236"/>
                      <a:gd name="connsiteX44" fmla="*/ 347100 w 695574"/>
                      <a:gd name="connsiteY44" fmla="*/ 1320 h 61823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</a:cxnLst>
                    <a:rect l="l" t="t" r="r" b="b"/>
                    <a:pathLst>
                      <a:path w="695574" h="618236">
                        <a:moveTo>
                          <a:pt x="348911" y="0"/>
                        </a:moveTo>
                        <a:lnTo>
                          <a:pt x="350722" y="1320"/>
                        </a:lnTo>
                        <a:cubicBezTo>
                          <a:pt x="380215" y="30621"/>
                          <a:pt x="400909" y="99217"/>
                          <a:pt x="400909" y="179165"/>
                        </a:cubicBezTo>
                        <a:cubicBezTo>
                          <a:pt x="400909" y="219140"/>
                          <a:pt x="395735" y="256276"/>
                          <a:pt x="386875" y="287081"/>
                        </a:cubicBezTo>
                        <a:lnTo>
                          <a:pt x="371077" y="327920"/>
                        </a:lnTo>
                        <a:lnTo>
                          <a:pt x="374214" y="329220"/>
                        </a:lnTo>
                        <a:lnTo>
                          <a:pt x="408449" y="304210"/>
                        </a:lnTo>
                        <a:cubicBezTo>
                          <a:pt x="435911" y="287679"/>
                          <a:pt x="470443" y="273070"/>
                          <a:pt x="509055" y="262724"/>
                        </a:cubicBezTo>
                        <a:cubicBezTo>
                          <a:pt x="586279" y="242032"/>
                          <a:pt x="657894" y="244267"/>
                          <a:pt x="693830" y="265171"/>
                        </a:cubicBezTo>
                        <a:lnTo>
                          <a:pt x="695574" y="266579"/>
                        </a:lnTo>
                        <a:lnTo>
                          <a:pt x="694767" y="268670"/>
                        </a:lnTo>
                        <a:cubicBezTo>
                          <a:pt x="674098" y="304742"/>
                          <a:pt x="613195" y="342485"/>
                          <a:pt x="535972" y="363177"/>
                        </a:cubicBezTo>
                        <a:cubicBezTo>
                          <a:pt x="507012" y="370936"/>
                          <a:pt x="478842" y="375472"/>
                          <a:pt x="453046" y="377008"/>
                        </a:cubicBezTo>
                        <a:lnTo>
                          <a:pt x="398315" y="373687"/>
                        </a:lnTo>
                        <a:lnTo>
                          <a:pt x="430795" y="388047"/>
                        </a:lnTo>
                        <a:cubicBezTo>
                          <a:pt x="458843" y="403565"/>
                          <a:pt x="488760" y="426166"/>
                          <a:pt x="517027" y="454432"/>
                        </a:cubicBezTo>
                        <a:cubicBezTo>
                          <a:pt x="573558" y="510964"/>
                          <a:pt x="607430" y="574101"/>
                          <a:pt x="607294" y="615675"/>
                        </a:cubicBezTo>
                        <a:lnTo>
                          <a:pt x="606947" y="617889"/>
                        </a:lnTo>
                        <a:lnTo>
                          <a:pt x="604733" y="618236"/>
                        </a:lnTo>
                        <a:cubicBezTo>
                          <a:pt x="563160" y="618371"/>
                          <a:pt x="500022" y="584500"/>
                          <a:pt x="443490" y="527968"/>
                        </a:cubicBezTo>
                        <a:cubicBezTo>
                          <a:pt x="401091" y="485569"/>
                          <a:pt x="371439" y="439454"/>
                          <a:pt x="359320" y="401508"/>
                        </a:cubicBezTo>
                        <a:lnTo>
                          <a:pt x="357976" y="393843"/>
                        </a:lnTo>
                        <a:lnTo>
                          <a:pt x="346341" y="398662"/>
                        </a:lnTo>
                        <a:lnTo>
                          <a:pt x="337402" y="394960"/>
                        </a:lnTo>
                        <a:lnTo>
                          <a:pt x="336254" y="401508"/>
                        </a:lnTo>
                        <a:cubicBezTo>
                          <a:pt x="324135" y="439454"/>
                          <a:pt x="294483" y="485569"/>
                          <a:pt x="252084" y="527968"/>
                        </a:cubicBezTo>
                        <a:cubicBezTo>
                          <a:pt x="195552" y="584500"/>
                          <a:pt x="132414" y="618371"/>
                          <a:pt x="90841" y="618236"/>
                        </a:cubicBezTo>
                        <a:lnTo>
                          <a:pt x="88627" y="617889"/>
                        </a:lnTo>
                        <a:lnTo>
                          <a:pt x="88280" y="615675"/>
                        </a:lnTo>
                        <a:cubicBezTo>
                          <a:pt x="88144" y="574101"/>
                          <a:pt x="122016" y="510964"/>
                          <a:pt x="178547" y="454432"/>
                        </a:cubicBezTo>
                        <a:cubicBezTo>
                          <a:pt x="206814" y="426166"/>
                          <a:pt x="236731" y="403565"/>
                          <a:pt x="264779" y="388047"/>
                        </a:cubicBezTo>
                        <a:lnTo>
                          <a:pt x="297259" y="373687"/>
                        </a:lnTo>
                        <a:lnTo>
                          <a:pt x="242528" y="377008"/>
                        </a:lnTo>
                        <a:cubicBezTo>
                          <a:pt x="216732" y="375472"/>
                          <a:pt x="188562" y="370936"/>
                          <a:pt x="159602" y="363177"/>
                        </a:cubicBezTo>
                        <a:cubicBezTo>
                          <a:pt x="82379" y="342485"/>
                          <a:pt x="21476" y="304742"/>
                          <a:pt x="807" y="268670"/>
                        </a:cubicBezTo>
                        <a:lnTo>
                          <a:pt x="0" y="266579"/>
                        </a:lnTo>
                        <a:lnTo>
                          <a:pt x="1744" y="265171"/>
                        </a:lnTo>
                        <a:cubicBezTo>
                          <a:pt x="19712" y="254719"/>
                          <a:pt x="46600" y="248935"/>
                          <a:pt x="78648" y="248349"/>
                        </a:cubicBezTo>
                        <a:cubicBezTo>
                          <a:pt x="110697" y="247764"/>
                          <a:pt x="147907" y="252378"/>
                          <a:pt x="186519" y="262724"/>
                        </a:cubicBezTo>
                        <a:cubicBezTo>
                          <a:pt x="225131" y="273070"/>
                          <a:pt x="259663" y="287679"/>
                          <a:pt x="287125" y="304210"/>
                        </a:cubicBezTo>
                        <a:lnTo>
                          <a:pt x="320314" y="328455"/>
                        </a:lnTo>
                        <a:lnTo>
                          <a:pt x="326035" y="326085"/>
                        </a:lnTo>
                        <a:lnTo>
                          <a:pt x="310947" y="287081"/>
                        </a:lnTo>
                        <a:cubicBezTo>
                          <a:pt x="302087" y="256276"/>
                          <a:pt x="296913" y="219140"/>
                          <a:pt x="296913" y="179165"/>
                        </a:cubicBezTo>
                        <a:cubicBezTo>
                          <a:pt x="296913" y="99217"/>
                          <a:pt x="317607" y="30621"/>
                          <a:pt x="347100" y="1320"/>
                        </a:cubicBezTo>
                        <a:close/>
                      </a:path>
                    </a:pathLst>
                  </a:custGeom>
                  <a:solidFill>
                    <a:srgbClr val="FFFFCC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5" name="楕円 154">
                    <a:extLst>
                      <a:ext uri="{FF2B5EF4-FFF2-40B4-BE49-F238E27FC236}">
                        <a16:creationId xmlns:a16="http://schemas.microsoft.com/office/drawing/2014/main" id="{6B5543AB-1800-40F5-BA83-8A2415644C3D}"/>
                      </a:ext>
                    </a:extLst>
                  </p:cNvPr>
                  <p:cNvSpPr/>
                  <p:nvPr/>
                </p:nvSpPr>
                <p:spPr>
                  <a:xfrm>
                    <a:off x="854842" y="2819912"/>
                    <a:ext cx="100040" cy="100040"/>
                  </a:xfrm>
                  <a:prstGeom prst="ellipse">
                    <a:avLst/>
                  </a:prstGeom>
                  <a:solidFill>
                    <a:srgbClr val="FFFF99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48" name="グループ化 147">
                  <a:extLst>
                    <a:ext uri="{FF2B5EF4-FFF2-40B4-BE49-F238E27FC236}">
                      <a16:creationId xmlns:a16="http://schemas.microsoft.com/office/drawing/2014/main" id="{97F15D1B-99D3-4D2E-BBF7-B785B8492D28}"/>
                    </a:ext>
                  </a:extLst>
                </p:cNvPr>
                <p:cNvGrpSpPr/>
                <p:nvPr/>
              </p:nvGrpSpPr>
              <p:grpSpPr>
                <a:xfrm>
                  <a:off x="2870163" y="2649528"/>
                  <a:ext cx="292410" cy="259898"/>
                  <a:chOff x="558521" y="2507017"/>
                  <a:chExt cx="695574" cy="618236"/>
                </a:xfrm>
              </p:grpSpPr>
              <p:sp>
                <p:nvSpPr>
                  <p:cNvPr id="152" name="フリーフォーム: 図形 151">
                    <a:extLst>
                      <a:ext uri="{FF2B5EF4-FFF2-40B4-BE49-F238E27FC236}">
                        <a16:creationId xmlns:a16="http://schemas.microsoft.com/office/drawing/2014/main" id="{70EBC2C4-C5B6-487E-88E2-67FA1EA05A0C}"/>
                      </a:ext>
                    </a:extLst>
                  </p:cNvPr>
                  <p:cNvSpPr/>
                  <p:nvPr/>
                </p:nvSpPr>
                <p:spPr>
                  <a:xfrm>
                    <a:off x="558521" y="2507017"/>
                    <a:ext cx="695574" cy="618236"/>
                  </a:xfrm>
                  <a:custGeom>
                    <a:avLst/>
                    <a:gdLst>
                      <a:gd name="connsiteX0" fmla="*/ 348911 w 695574"/>
                      <a:gd name="connsiteY0" fmla="*/ 0 h 618236"/>
                      <a:gd name="connsiteX1" fmla="*/ 350722 w 695574"/>
                      <a:gd name="connsiteY1" fmla="*/ 1320 h 618236"/>
                      <a:gd name="connsiteX2" fmla="*/ 400909 w 695574"/>
                      <a:gd name="connsiteY2" fmla="*/ 179165 h 618236"/>
                      <a:gd name="connsiteX3" fmla="*/ 386875 w 695574"/>
                      <a:gd name="connsiteY3" fmla="*/ 287081 h 618236"/>
                      <a:gd name="connsiteX4" fmla="*/ 371077 w 695574"/>
                      <a:gd name="connsiteY4" fmla="*/ 327920 h 618236"/>
                      <a:gd name="connsiteX5" fmla="*/ 374214 w 695574"/>
                      <a:gd name="connsiteY5" fmla="*/ 329220 h 618236"/>
                      <a:gd name="connsiteX6" fmla="*/ 408449 w 695574"/>
                      <a:gd name="connsiteY6" fmla="*/ 304210 h 618236"/>
                      <a:gd name="connsiteX7" fmla="*/ 509055 w 695574"/>
                      <a:gd name="connsiteY7" fmla="*/ 262724 h 618236"/>
                      <a:gd name="connsiteX8" fmla="*/ 693830 w 695574"/>
                      <a:gd name="connsiteY8" fmla="*/ 265171 h 618236"/>
                      <a:gd name="connsiteX9" fmla="*/ 695574 w 695574"/>
                      <a:gd name="connsiteY9" fmla="*/ 266579 h 618236"/>
                      <a:gd name="connsiteX10" fmla="*/ 694767 w 695574"/>
                      <a:gd name="connsiteY10" fmla="*/ 268670 h 618236"/>
                      <a:gd name="connsiteX11" fmla="*/ 535972 w 695574"/>
                      <a:gd name="connsiteY11" fmla="*/ 363177 h 618236"/>
                      <a:gd name="connsiteX12" fmla="*/ 453046 w 695574"/>
                      <a:gd name="connsiteY12" fmla="*/ 377008 h 618236"/>
                      <a:gd name="connsiteX13" fmla="*/ 398315 w 695574"/>
                      <a:gd name="connsiteY13" fmla="*/ 373687 h 618236"/>
                      <a:gd name="connsiteX14" fmla="*/ 430795 w 695574"/>
                      <a:gd name="connsiteY14" fmla="*/ 388047 h 618236"/>
                      <a:gd name="connsiteX15" fmla="*/ 517027 w 695574"/>
                      <a:gd name="connsiteY15" fmla="*/ 454432 h 618236"/>
                      <a:gd name="connsiteX16" fmla="*/ 607294 w 695574"/>
                      <a:gd name="connsiteY16" fmla="*/ 615675 h 618236"/>
                      <a:gd name="connsiteX17" fmla="*/ 606947 w 695574"/>
                      <a:gd name="connsiteY17" fmla="*/ 617889 h 618236"/>
                      <a:gd name="connsiteX18" fmla="*/ 604733 w 695574"/>
                      <a:gd name="connsiteY18" fmla="*/ 618236 h 618236"/>
                      <a:gd name="connsiteX19" fmla="*/ 443490 w 695574"/>
                      <a:gd name="connsiteY19" fmla="*/ 527968 h 618236"/>
                      <a:gd name="connsiteX20" fmla="*/ 359320 w 695574"/>
                      <a:gd name="connsiteY20" fmla="*/ 401508 h 618236"/>
                      <a:gd name="connsiteX21" fmla="*/ 357976 w 695574"/>
                      <a:gd name="connsiteY21" fmla="*/ 393843 h 618236"/>
                      <a:gd name="connsiteX22" fmla="*/ 346341 w 695574"/>
                      <a:gd name="connsiteY22" fmla="*/ 398662 h 618236"/>
                      <a:gd name="connsiteX23" fmla="*/ 337402 w 695574"/>
                      <a:gd name="connsiteY23" fmla="*/ 394960 h 618236"/>
                      <a:gd name="connsiteX24" fmla="*/ 336254 w 695574"/>
                      <a:gd name="connsiteY24" fmla="*/ 401508 h 618236"/>
                      <a:gd name="connsiteX25" fmla="*/ 252084 w 695574"/>
                      <a:gd name="connsiteY25" fmla="*/ 527968 h 618236"/>
                      <a:gd name="connsiteX26" fmla="*/ 90841 w 695574"/>
                      <a:gd name="connsiteY26" fmla="*/ 618236 h 618236"/>
                      <a:gd name="connsiteX27" fmla="*/ 88627 w 695574"/>
                      <a:gd name="connsiteY27" fmla="*/ 617889 h 618236"/>
                      <a:gd name="connsiteX28" fmla="*/ 88280 w 695574"/>
                      <a:gd name="connsiteY28" fmla="*/ 615675 h 618236"/>
                      <a:gd name="connsiteX29" fmla="*/ 178547 w 695574"/>
                      <a:gd name="connsiteY29" fmla="*/ 454432 h 618236"/>
                      <a:gd name="connsiteX30" fmla="*/ 264779 w 695574"/>
                      <a:gd name="connsiteY30" fmla="*/ 388047 h 618236"/>
                      <a:gd name="connsiteX31" fmla="*/ 297259 w 695574"/>
                      <a:gd name="connsiteY31" fmla="*/ 373687 h 618236"/>
                      <a:gd name="connsiteX32" fmla="*/ 242528 w 695574"/>
                      <a:gd name="connsiteY32" fmla="*/ 377008 h 618236"/>
                      <a:gd name="connsiteX33" fmla="*/ 159602 w 695574"/>
                      <a:gd name="connsiteY33" fmla="*/ 363177 h 618236"/>
                      <a:gd name="connsiteX34" fmla="*/ 807 w 695574"/>
                      <a:gd name="connsiteY34" fmla="*/ 268670 h 618236"/>
                      <a:gd name="connsiteX35" fmla="*/ 0 w 695574"/>
                      <a:gd name="connsiteY35" fmla="*/ 266579 h 618236"/>
                      <a:gd name="connsiteX36" fmla="*/ 1744 w 695574"/>
                      <a:gd name="connsiteY36" fmla="*/ 265171 h 618236"/>
                      <a:gd name="connsiteX37" fmla="*/ 78648 w 695574"/>
                      <a:gd name="connsiteY37" fmla="*/ 248349 h 618236"/>
                      <a:gd name="connsiteX38" fmla="*/ 186519 w 695574"/>
                      <a:gd name="connsiteY38" fmla="*/ 262724 h 618236"/>
                      <a:gd name="connsiteX39" fmla="*/ 287125 w 695574"/>
                      <a:gd name="connsiteY39" fmla="*/ 304210 h 618236"/>
                      <a:gd name="connsiteX40" fmla="*/ 320314 w 695574"/>
                      <a:gd name="connsiteY40" fmla="*/ 328455 h 618236"/>
                      <a:gd name="connsiteX41" fmla="*/ 326035 w 695574"/>
                      <a:gd name="connsiteY41" fmla="*/ 326085 h 618236"/>
                      <a:gd name="connsiteX42" fmla="*/ 310947 w 695574"/>
                      <a:gd name="connsiteY42" fmla="*/ 287081 h 618236"/>
                      <a:gd name="connsiteX43" fmla="*/ 296913 w 695574"/>
                      <a:gd name="connsiteY43" fmla="*/ 179165 h 618236"/>
                      <a:gd name="connsiteX44" fmla="*/ 347100 w 695574"/>
                      <a:gd name="connsiteY44" fmla="*/ 1320 h 61823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</a:cxnLst>
                    <a:rect l="l" t="t" r="r" b="b"/>
                    <a:pathLst>
                      <a:path w="695574" h="618236">
                        <a:moveTo>
                          <a:pt x="348911" y="0"/>
                        </a:moveTo>
                        <a:lnTo>
                          <a:pt x="350722" y="1320"/>
                        </a:lnTo>
                        <a:cubicBezTo>
                          <a:pt x="380215" y="30621"/>
                          <a:pt x="400909" y="99217"/>
                          <a:pt x="400909" y="179165"/>
                        </a:cubicBezTo>
                        <a:cubicBezTo>
                          <a:pt x="400909" y="219140"/>
                          <a:pt x="395735" y="256276"/>
                          <a:pt x="386875" y="287081"/>
                        </a:cubicBezTo>
                        <a:lnTo>
                          <a:pt x="371077" y="327920"/>
                        </a:lnTo>
                        <a:lnTo>
                          <a:pt x="374214" y="329220"/>
                        </a:lnTo>
                        <a:lnTo>
                          <a:pt x="408449" y="304210"/>
                        </a:lnTo>
                        <a:cubicBezTo>
                          <a:pt x="435911" y="287679"/>
                          <a:pt x="470443" y="273070"/>
                          <a:pt x="509055" y="262724"/>
                        </a:cubicBezTo>
                        <a:cubicBezTo>
                          <a:pt x="586279" y="242032"/>
                          <a:pt x="657894" y="244267"/>
                          <a:pt x="693830" y="265171"/>
                        </a:cubicBezTo>
                        <a:lnTo>
                          <a:pt x="695574" y="266579"/>
                        </a:lnTo>
                        <a:lnTo>
                          <a:pt x="694767" y="268670"/>
                        </a:lnTo>
                        <a:cubicBezTo>
                          <a:pt x="674098" y="304742"/>
                          <a:pt x="613195" y="342485"/>
                          <a:pt x="535972" y="363177"/>
                        </a:cubicBezTo>
                        <a:cubicBezTo>
                          <a:pt x="507012" y="370936"/>
                          <a:pt x="478842" y="375472"/>
                          <a:pt x="453046" y="377008"/>
                        </a:cubicBezTo>
                        <a:lnTo>
                          <a:pt x="398315" y="373687"/>
                        </a:lnTo>
                        <a:lnTo>
                          <a:pt x="430795" y="388047"/>
                        </a:lnTo>
                        <a:cubicBezTo>
                          <a:pt x="458843" y="403565"/>
                          <a:pt x="488760" y="426166"/>
                          <a:pt x="517027" y="454432"/>
                        </a:cubicBezTo>
                        <a:cubicBezTo>
                          <a:pt x="573558" y="510964"/>
                          <a:pt x="607430" y="574101"/>
                          <a:pt x="607294" y="615675"/>
                        </a:cubicBezTo>
                        <a:lnTo>
                          <a:pt x="606947" y="617889"/>
                        </a:lnTo>
                        <a:lnTo>
                          <a:pt x="604733" y="618236"/>
                        </a:lnTo>
                        <a:cubicBezTo>
                          <a:pt x="563160" y="618371"/>
                          <a:pt x="500022" y="584500"/>
                          <a:pt x="443490" y="527968"/>
                        </a:cubicBezTo>
                        <a:cubicBezTo>
                          <a:pt x="401091" y="485569"/>
                          <a:pt x="371439" y="439454"/>
                          <a:pt x="359320" y="401508"/>
                        </a:cubicBezTo>
                        <a:lnTo>
                          <a:pt x="357976" y="393843"/>
                        </a:lnTo>
                        <a:lnTo>
                          <a:pt x="346341" y="398662"/>
                        </a:lnTo>
                        <a:lnTo>
                          <a:pt x="337402" y="394960"/>
                        </a:lnTo>
                        <a:lnTo>
                          <a:pt x="336254" y="401508"/>
                        </a:lnTo>
                        <a:cubicBezTo>
                          <a:pt x="324135" y="439454"/>
                          <a:pt x="294483" y="485569"/>
                          <a:pt x="252084" y="527968"/>
                        </a:cubicBezTo>
                        <a:cubicBezTo>
                          <a:pt x="195552" y="584500"/>
                          <a:pt x="132414" y="618371"/>
                          <a:pt x="90841" y="618236"/>
                        </a:cubicBezTo>
                        <a:lnTo>
                          <a:pt x="88627" y="617889"/>
                        </a:lnTo>
                        <a:lnTo>
                          <a:pt x="88280" y="615675"/>
                        </a:lnTo>
                        <a:cubicBezTo>
                          <a:pt x="88144" y="574101"/>
                          <a:pt x="122016" y="510964"/>
                          <a:pt x="178547" y="454432"/>
                        </a:cubicBezTo>
                        <a:cubicBezTo>
                          <a:pt x="206814" y="426166"/>
                          <a:pt x="236731" y="403565"/>
                          <a:pt x="264779" y="388047"/>
                        </a:cubicBezTo>
                        <a:lnTo>
                          <a:pt x="297259" y="373687"/>
                        </a:lnTo>
                        <a:lnTo>
                          <a:pt x="242528" y="377008"/>
                        </a:lnTo>
                        <a:cubicBezTo>
                          <a:pt x="216732" y="375472"/>
                          <a:pt x="188562" y="370936"/>
                          <a:pt x="159602" y="363177"/>
                        </a:cubicBezTo>
                        <a:cubicBezTo>
                          <a:pt x="82379" y="342485"/>
                          <a:pt x="21476" y="304742"/>
                          <a:pt x="807" y="268670"/>
                        </a:cubicBezTo>
                        <a:lnTo>
                          <a:pt x="0" y="266579"/>
                        </a:lnTo>
                        <a:lnTo>
                          <a:pt x="1744" y="265171"/>
                        </a:lnTo>
                        <a:cubicBezTo>
                          <a:pt x="19712" y="254719"/>
                          <a:pt x="46600" y="248935"/>
                          <a:pt x="78648" y="248349"/>
                        </a:cubicBezTo>
                        <a:cubicBezTo>
                          <a:pt x="110697" y="247764"/>
                          <a:pt x="147907" y="252378"/>
                          <a:pt x="186519" y="262724"/>
                        </a:cubicBezTo>
                        <a:cubicBezTo>
                          <a:pt x="225131" y="273070"/>
                          <a:pt x="259663" y="287679"/>
                          <a:pt x="287125" y="304210"/>
                        </a:cubicBezTo>
                        <a:lnTo>
                          <a:pt x="320314" y="328455"/>
                        </a:lnTo>
                        <a:lnTo>
                          <a:pt x="326035" y="326085"/>
                        </a:lnTo>
                        <a:lnTo>
                          <a:pt x="310947" y="287081"/>
                        </a:lnTo>
                        <a:cubicBezTo>
                          <a:pt x="302087" y="256276"/>
                          <a:pt x="296913" y="219140"/>
                          <a:pt x="296913" y="179165"/>
                        </a:cubicBezTo>
                        <a:cubicBezTo>
                          <a:pt x="296913" y="99217"/>
                          <a:pt x="317607" y="30621"/>
                          <a:pt x="347100" y="1320"/>
                        </a:cubicBezTo>
                        <a:close/>
                      </a:path>
                    </a:pathLst>
                  </a:custGeom>
                  <a:solidFill>
                    <a:srgbClr val="FFFFCC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3" name="楕円 152">
                    <a:extLst>
                      <a:ext uri="{FF2B5EF4-FFF2-40B4-BE49-F238E27FC236}">
                        <a16:creationId xmlns:a16="http://schemas.microsoft.com/office/drawing/2014/main" id="{D2954E41-AAA2-40A7-B72C-FEDE87DCD200}"/>
                      </a:ext>
                    </a:extLst>
                  </p:cNvPr>
                  <p:cNvSpPr/>
                  <p:nvPr/>
                </p:nvSpPr>
                <p:spPr>
                  <a:xfrm>
                    <a:off x="854842" y="2819912"/>
                    <a:ext cx="100040" cy="100040"/>
                  </a:xfrm>
                  <a:prstGeom prst="ellipse">
                    <a:avLst/>
                  </a:prstGeom>
                  <a:solidFill>
                    <a:srgbClr val="FFFF99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49" name="グループ化 148">
                  <a:extLst>
                    <a:ext uri="{FF2B5EF4-FFF2-40B4-BE49-F238E27FC236}">
                      <a16:creationId xmlns:a16="http://schemas.microsoft.com/office/drawing/2014/main" id="{4BE811F5-3ABC-404D-B93C-217BAC023A93}"/>
                    </a:ext>
                  </a:extLst>
                </p:cNvPr>
                <p:cNvGrpSpPr/>
                <p:nvPr/>
              </p:nvGrpSpPr>
              <p:grpSpPr>
                <a:xfrm>
                  <a:off x="2573041" y="2730529"/>
                  <a:ext cx="292410" cy="259898"/>
                  <a:chOff x="558521" y="2507017"/>
                  <a:chExt cx="695574" cy="618236"/>
                </a:xfrm>
              </p:grpSpPr>
              <p:sp>
                <p:nvSpPr>
                  <p:cNvPr id="150" name="フリーフォーム: 図形 149">
                    <a:extLst>
                      <a:ext uri="{FF2B5EF4-FFF2-40B4-BE49-F238E27FC236}">
                        <a16:creationId xmlns:a16="http://schemas.microsoft.com/office/drawing/2014/main" id="{16E0FD79-A082-4400-B618-7665AFB7B1C2}"/>
                      </a:ext>
                    </a:extLst>
                  </p:cNvPr>
                  <p:cNvSpPr/>
                  <p:nvPr/>
                </p:nvSpPr>
                <p:spPr>
                  <a:xfrm>
                    <a:off x="558521" y="2507017"/>
                    <a:ext cx="695574" cy="618236"/>
                  </a:xfrm>
                  <a:custGeom>
                    <a:avLst/>
                    <a:gdLst>
                      <a:gd name="connsiteX0" fmla="*/ 348911 w 695574"/>
                      <a:gd name="connsiteY0" fmla="*/ 0 h 618236"/>
                      <a:gd name="connsiteX1" fmla="*/ 350722 w 695574"/>
                      <a:gd name="connsiteY1" fmla="*/ 1320 h 618236"/>
                      <a:gd name="connsiteX2" fmla="*/ 400909 w 695574"/>
                      <a:gd name="connsiteY2" fmla="*/ 179165 h 618236"/>
                      <a:gd name="connsiteX3" fmla="*/ 386875 w 695574"/>
                      <a:gd name="connsiteY3" fmla="*/ 287081 h 618236"/>
                      <a:gd name="connsiteX4" fmla="*/ 371077 w 695574"/>
                      <a:gd name="connsiteY4" fmla="*/ 327920 h 618236"/>
                      <a:gd name="connsiteX5" fmla="*/ 374214 w 695574"/>
                      <a:gd name="connsiteY5" fmla="*/ 329220 h 618236"/>
                      <a:gd name="connsiteX6" fmla="*/ 408449 w 695574"/>
                      <a:gd name="connsiteY6" fmla="*/ 304210 h 618236"/>
                      <a:gd name="connsiteX7" fmla="*/ 509055 w 695574"/>
                      <a:gd name="connsiteY7" fmla="*/ 262724 h 618236"/>
                      <a:gd name="connsiteX8" fmla="*/ 693830 w 695574"/>
                      <a:gd name="connsiteY8" fmla="*/ 265171 h 618236"/>
                      <a:gd name="connsiteX9" fmla="*/ 695574 w 695574"/>
                      <a:gd name="connsiteY9" fmla="*/ 266579 h 618236"/>
                      <a:gd name="connsiteX10" fmla="*/ 694767 w 695574"/>
                      <a:gd name="connsiteY10" fmla="*/ 268670 h 618236"/>
                      <a:gd name="connsiteX11" fmla="*/ 535972 w 695574"/>
                      <a:gd name="connsiteY11" fmla="*/ 363177 h 618236"/>
                      <a:gd name="connsiteX12" fmla="*/ 453046 w 695574"/>
                      <a:gd name="connsiteY12" fmla="*/ 377008 h 618236"/>
                      <a:gd name="connsiteX13" fmla="*/ 398315 w 695574"/>
                      <a:gd name="connsiteY13" fmla="*/ 373687 h 618236"/>
                      <a:gd name="connsiteX14" fmla="*/ 430795 w 695574"/>
                      <a:gd name="connsiteY14" fmla="*/ 388047 h 618236"/>
                      <a:gd name="connsiteX15" fmla="*/ 517027 w 695574"/>
                      <a:gd name="connsiteY15" fmla="*/ 454432 h 618236"/>
                      <a:gd name="connsiteX16" fmla="*/ 607294 w 695574"/>
                      <a:gd name="connsiteY16" fmla="*/ 615675 h 618236"/>
                      <a:gd name="connsiteX17" fmla="*/ 606947 w 695574"/>
                      <a:gd name="connsiteY17" fmla="*/ 617889 h 618236"/>
                      <a:gd name="connsiteX18" fmla="*/ 604733 w 695574"/>
                      <a:gd name="connsiteY18" fmla="*/ 618236 h 618236"/>
                      <a:gd name="connsiteX19" fmla="*/ 443490 w 695574"/>
                      <a:gd name="connsiteY19" fmla="*/ 527968 h 618236"/>
                      <a:gd name="connsiteX20" fmla="*/ 359320 w 695574"/>
                      <a:gd name="connsiteY20" fmla="*/ 401508 h 618236"/>
                      <a:gd name="connsiteX21" fmla="*/ 357976 w 695574"/>
                      <a:gd name="connsiteY21" fmla="*/ 393843 h 618236"/>
                      <a:gd name="connsiteX22" fmla="*/ 346341 w 695574"/>
                      <a:gd name="connsiteY22" fmla="*/ 398662 h 618236"/>
                      <a:gd name="connsiteX23" fmla="*/ 337402 w 695574"/>
                      <a:gd name="connsiteY23" fmla="*/ 394960 h 618236"/>
                      <a:gd name="connsiteX24" fmla="*/ 336254 w 695574"/>
                      <a:gd name="connsiteY24" fmla="*/ 401508 h 618236"/>
                      <a:gd name="connsiteX25" fmla="*/ 252084 w 695574"/>
                      <a:gd name="connsiteY25" fmla="*/ 527968 h 618236"/>
                      <a:gd name="connsiteX26" fmla="*/ 90841 w 695574"/>
                      <a:gd name="connsiteY26" fmla="*/ 618236 h 618236"/>
                      <a:gd name="connsiteX27" fmla="*/ 88627 w 695574"/>
                      <a:gd name="connsiteY27" fmla="*/ 617889 h 618236"/>
                      <a:gd name="connsiteX28" fmla="*/ 88280 w 695574"/>
                      <a:gd name="connsiteY28" fmla="*/ 615675 h 618236"/>
                      <a:gd name="connsiteX29" fmla="*/ 178547 w 695574"/>
                      <a:gd name="connsiteY29" fmla="*/ 454432 h 618236"/>
                      <a:gd name="connsiteX30" fmla="*/ 264779 w 695574"/>
                      <a:gd name="connsiteY30" fmla="*/ 388047 h 618236"/>
                      <a:gd name="connsiteX31" fmla="*/ 297259 w 695574"/>
                      <a:gd name="connsiteY31" fmla="*/ 373687 h 618236"/>
                      <a:gd name="connsiteX32" fmla="*/ 242528 w 695574"/>
                      <a:gd name="connsiteY32" fmla="*/ 377008 h 618236"/>
                      <a:gd name="connsiteX33" fmla="*/ 159602 w 695574"/>
                      <a:gd name="connsiteY33" fmla="*/ 363177 h 618236"/>
                      <a:gd name="connsiteX34" fmla="*/ 807 w 695574"/>
                      <a:gd name="connsiteY34" fmla="*/ 268670 h 618236"/>
                      <a:gd name="connsiteX35" fmla="*/ 0 w 695574"/>
                      <a:gd name="connsiteY35" fmla="*/ 266579 h 618236"/>
                      <a:gd name="connsiteX36" fmla="*/ 1744 w 695574"/>
                      <a:gd name="connsiteY36" fmla="*/ 265171 h 618236"/>
                      <a:gd name="connsiteX37" fmla="*/ 78648 w 695574"/>
                      <a:gd name="connsiteY37" fmla="*/ 248349 h 618236"/>
                      <a:gd name="connsiteX38" fmla="*/ 186519 w 695574"/>
                      <a:gd name="connsiteY38" fmla="*/ 262724 h 618236"/>
                      <a:gd name="connsiteX39" fmla="*/ 287125 w 695574"/>
                      <a:gd name="connsiteY39" fmla="*/ 304210 h 618236"/>
                      <a:gd name="connsiteX40" fmla="*/ 320314 w 695574"/>
                      <a:gd name="connsiteY40" fmla="*/ 328455 h 618236"/>
                      <a:gd name="connsiteX41" fmla="*/ 326035 w 695574"/>
                      <a:gd name="connsiteY41" fmla="*/ 326085 h 618236"/>
                      <a:gd name="connsiteX42" fmla="*/ 310947 w 695574"/>
                      <a:gd name="connsiteY42" fmla="*/ 287081 h 618236"/>
                      <a:gd name="connsiteX43" fmla="*/ 296913 w 695574"/>
                      <a:gd name="connsiteY43" fmla="*/ 179165 h 618236"/>
                      <a:gd name="connsiteX44" fmla="*/ 347100 w 695574"/>
                      <a:gd name="connsiteY44" fmla="*/ 1320 h 61823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</a:cxnLst>
                    <a:rect l="l" t="t" r="r" b="b"/>
                    <a:pathLst>
                      <a:path w="695574" h="618236">
                        <a:moveTo>
                          <a:pt x="348911" y="0"/>
                        </a:moveTo>
                        <a:lnTo>
                          <a:pt x="350722" y="1320"/>
                        </a:lnTo>
                        <a:cubicBezTo>
                          <a:pt x="380215" y="30621"/>
                          <a:pt x="400909" y="99217"/>
                          <a:pt x="400909" y="179165"/>
                        </a:cubicBezTo>
                        <a:cubicBezTo>
                          <a:pt x="400909" y="219140"/>
                          <a:pt x="395735" y="256276"/>
                          <a:pt x="386875" y="287081"/>
                        </a:cubicBezTo>
                        <a:lnTo>
                          <a:pt x="371077" y="327920"/>
                        </a:lnTo>
                        <a:lnTo>
                          <a:pt x="374214" y="329220"/>
                        </a:lnTo>
                        <a:lnTo>
                          <a:pt x="408449" y="304210"/>
                        </a:lnTo>
                        <a:cubicBezTo>
                          <a:pt x="435911" y="287679"/>
                          <a:pt x="470443" y="273070"/>
                          <a:pt x="509055" y="262724"/>
                        </a:cubicBezTo>
                        <a:cubicBezTo>
                          <a:pt x="586279" y="242032"/>
                          <a:pt x="657894" y="244267"/>
                          <a:pt x="693830" y="265171"/>
                        </a:cubicBezTo>
                        <a:lnTo>
                          <a:pt x="695574" y="266579"/>
                        </a:lnTo>
                        <a:lnTo>
                          <a:pt x="694767" y="268670"/>
                        </a:lnTo>
                        <a:cubicBezTo>
                          <a:pt x="674098" y="304742"/>
                          <a:pt x="613195" y="342485"/>
                          <a:pt x="535972" y="363177"/>
                        </a:cubicBezTo>
                        <a:cubicBezTo>
                          <a:pt x="507012" y="370936"/>
                          <a:pt x="478842" y="375472"/>
                          <a:pt x="453046" y="377008"/>
                        </a:cubicBezTo>
                        <a:lnTo>
                          <a:pt x="398315" y="373687"/>
                        </a:lnTo>
                        <a:lnTo>
                          <a:pt x="430795" y="388047"/>
                        </a:lnTo>
                        <a:cubicBezTo>
                          <a:pt x="458843" y="403565"/>
                          <a:pt x="488760" y="426166"/>
                          <a:pt x="517027" y="454432"/>
                        </a:cubicBezTo>
                        <a:cubicBezTo>
                          <a:pt x="573558" y="510964"/>
                          <a:pt x="607430" y="574101"/>
                          <a:pt x="607294" y="615675"/>
                        </a:cubicBezTo>
                        <a:lnTo>
                          <a:pt x="606947" y="617889"/>
                        </a:lnTo>
                        <a:lnTo>
                          <a:pt x="604733" y="618236"/>
                        </a:lnTo>
                        <a:cubicBezTo>
                          <a:pt x="563160" y="618371"/>
                          <a:pt x="500022" y="584500"/>
                          <a:pt x="443490" y="527968"/>
                        </a:cubicBezTo>
                        <a:cubicBezTo>
                          <a:pt x="401091" y="485569"/>
                          <a:pt x="371439" y="439454"/>
                          <a:pt x="359320" y="401508"/>
                        </a:cubicBezTo>
                        <a:lnTo>
                          <a:pt x="357976" y="393843"/>
                        </a:lnTo>
                        <a:lnTo>
                          <a:pt x="346341" y="398662"/>
                        </a:lnTo>
                        <a:lnTo>
                          <a:pt x="337402" y="394960"/>
                        </a:lnTo>
                        <a:lnTo>
                          <a:pt x="336254" y="401508"/>
                        </a:lnTo>
                        <a:cubicBezTo>
                          <a:pt x="324135" y="439454"/>
                          <a:pt x="294483" y="485569"/>
                          <a:pt x="252084" y="527968"/>
                        </a:cubicBezTo>
                        <a:cubicBezTo>
                          <a:pt x="195552" y="584500"/>
                          <a:pt x="132414" y="618371"/>
                          <a:pt x="90841" y="618236"/>
                        </a:cubicBezTo>
                        <a:lnTo>
                          <a:pt x="88627" y="617889"/>
                        </a:lnTo>
                        <a:lnTo>
                          <a:pt x="88280" y="615675"/>
                        </a:lnTo>
                        <a:cubicBezTo>
                          <a:pt x="88144" y="574101"/>
                          <a:pt x="122016" y="510964"/>
                          <a:pt x="178547" y="454432"/>
                        </a:cubicBezTo>
                        <a:cubicBezTo>
                          <a:pt x="206814" y="426166"/>
                          <a:pt x="236731" y="403565"/>
                          <a:pt x="264779" y="388047"/>
                        </a:cubicBezTo>
                        <a:lnTo>
                          <a:pt x="297259" y="373687"/>
                        </a:lnTo>
                        <a:lnTo>
                          <a:pt x="242528" y="377008"/>
                        </a:lnTo>
                        <a:cubicBezTo>
                          <a:pt x="216732" y="375472"/>
                          <a:pt x="188562" y="370936"/>
                          <a:pt x="159602" y="363177"/>
                        </a:cubicBezTo>
                        <a:cubicBezTo>
                          <a:pt x="82379" y="342485"/>
                          <a:pt x="21476" y="304742"/>
                          <a:pt x="807" y="268670"/>
                        </a:cubicBezTo>
                        <a:lnTo>
                          <a:pt x="0" y="266579"/>
                        </a:lnTo>
                        <a:lnTo>
                          <a:pt x="1744" y="265171"/>
                        </a:lnTo>
                        <a:cubicBezTo>
                          <a:pt x="19712" y="254719"/>
                          <a:pt x="46600" y="248935"/>
                          <a:pt x="78648" y="248349"/>
                        </a:cubicBezTo>
                        <a:cubicBezTo>
                          <a:pt x="110697" y="247764"/>
                          <a:pt x="147907" y="252378"/>
                          <a:pt x="186519" y="262724"/>
                        </a:cubicBezTo>
                        <a:cubicBezTo>
                          <a:pt x="225131" y="273070"/>
                          <a:pt x="259663" y="287679"/>
                          <a:pt x="287125" y="304210"/>
                        </a:cubicBezTo>
                        <a:lnTo>
                          <a:pt x="320314" y="328455"/>
                        </a:lnTo>
                        <a:lnTo>
                          <a:pt x="326035" y="326085"/>
                        </a:lnTo>
                        <a:lnTo>
                          <a:pt x="310947" y="287081"/>
                        </a:lnTo>
                        <a:cubicBezTo>
                          <a:pt x="302087" y="256276"/>
                          <a:pt x="296913" y="219140"/>
                          <a:pt x="296913" y="179165"/>
                        </a:cubicBezTo>
                        <a:cubicBezTo>
                          <a:pt x="296913" y="99217"/>
                          <a:pt x="317607" y="30621"/>
                          <a:pt x="347100" y="1320"/>
                        </a:cubicBezTo>
                        <a:close/>
                      </a:path>
                    </a:pathLst>
                  </a:custGeom>
                  <a:solidFill>
                    <a:srgbClr val="FFFFCC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1" name="楕円 150">
                    <a:extLst>
                      <a:ext uri="{FF2B5EF4-FFF2-40B4-BE49-F238E27FC236}">
                        <a16:creationId xmlns:a16="http://schemas.microsoft.com/office/drawing/2014/main" id="{502364A5-03EA-4BB7-AB78-1B375CCE1D0E}"/>
                      </a:ext>
                    </a:extLst>
                  </p:cNvPr>
                  <p:cNvSpPr/>
                  <p:nvPr/>
                </p:nvSpPr>
                <p:spPr>
                  <a:xfrm>
                    <a:off x="854842" y="2819912"/>
                    <a:ext cx="100040" cy="100040"/>
                  </a:xfrm>
                  <a:prstGeom prst="ellipse">
                    <a:avLst/>
                  </a:prstGeom>
                  <a:solidFill>
                    <a:srgbClr val="FFFF99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61" name="グループ化 60">
                <a:extLst>
                  <a:ext uri="{FF2B5EF4-FFF2-40B4-BE49-F238E27FC236}">
                    <a16:creationId xmlns:a16="http://schemas.microsoft.com/office/drawing/2014/main" id="{158EFEF7-1FC9-4920-9FA4-077BD1458E31}"/>
                  </a:ext>
                </a:extLst>
              </p:cNvPr>
              <p:cNvGrpSpPr/>
              <p:nvPr/>
            </p:nvGrpSpPr>
            <p:grpSpPr>
              <a:xfrm>
                <a:off x="7076338" y="2231096"/>
                <a:ext cx="1084289" cy="996036"/>
                <a:chOff x="2344280" y="2470935"/>
                <a:chExt cx="818293" cy="751690"/>
              </a:xfrm>
            </p:grpSpPr>
            <p:sp>
              <p:nvSpPr>
                <p:cNvPr id="96" name="楕円 95">
                  <a:extLst>
                    <a:ext uri="{FF2B5EF4-FFF2-40B4-BE49-F238E27FC236}">
                      <a16:creationId xmlns:a16="http://schemas.microsoft.com/office/drawing/2014/main" id="{DE7EC936-A657-40B1-A94D-AC98912BB830}"/>
                    </a:ext>
                  </a:extLst>
                </p:cNvPr>
                <p:cNvSpPr/>
                <p:nvPr/>
              </p:nvSpPr>
              <p:spPr>
                <a:xfrm>
                  <a:off x="2471187" y="2620025"/>
                  <a:ext cx="536332" cy="536332"/>
                </a:xfrm>
                <a:prstGeom prst="ellipse">
                  <a:avLst/>
                </a:prstGeom>
                <a:solidFill>
                  <a:srgbClr val="339933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7" name="楕円 96">
                  <a:extLst>
                    <a:ext uri="{FF2B5EF4-FFF2-40B4-BE49-F238E27FC236}">
                      <a16:creationId xmlns:a16="http://schemas.microsoft.com/office/drawing/2014/main" id="{2E463267-D3A4-4171-988B-E2191EB23824}"/>
                    </a:ext>
                  </a:extLst>
                </p:cNvPr>
                <p:cNvSpPr/>
                <p:nvPr/>
              </p:nvSpPr>
              <p:spPr>
                <a:xfrm>
                  <a:off x="2667000" y="2553755"/>
                  <a:ext cx="146050" cy="146050"/>
                </a:xfrm>
                <a:prstGeom prst="ellipse">
                  <a:avLst/>
                </a:prstGeom>
                <a:solidFill>
                  <a:srgbClr val="FFFF99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8" name="楕円 97">
                  <a:extLst>
                    <a:ext uri="{FF2B5EF4-FFF2-40B4-BE49-F238E27FC236}">
                      <a16:creationId xmlns:a16="http://schemas.microsoft.com/office/drawing/2014/main" id="{5E1C08CE-BBF8-4658-B027-541871A50F7C}"/>
                    </a:ext>
                  </a:extLst>
                </p:cNvPr>
                <p:cNvSpPr/>
                <p:nvPr/>
              </p:nvSpPr>
              <p:spPr>
                <a:xfrm>
                  <a:off x="2667000" y="3076575"/>
                  <a:ext cx="146050" cy="146050"/>
                </a:xfrm>
                <a:prstGeom prst="ellipse">
                  <a:avLst/>
                </a:prstGeom>
                <a:solidFill>
                  <a:srgbClr val="FFFF99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9" name="楕円 98">
                  <a:extLst>
                    <a:ext uri="{FF2B5EF4-FFF2-40B4-BE49-F238E27FC236}">
                      <a16:creationId xmlns:a16="http://schemas.microsoft.com/office/drawing/2014/main" id="{9C2F7411-73C6-433C-9E47-4FFCD4D6F32C}"/>
                    </a:ext>
                  </a:extLst>
                </p:cNvPr>
                <p:cNvSpPr/>
                <p:nvPr/>
              </p:nvSpPr>
              <p:spPr>
                <a:xfrm>
                  <a:off x="2667000" y="2916567"/>
                  <a:ext cx="146050" cy="146050"/>
                </a:xfrm>
                <a:prstGeom prst="ellipse">
                  <a:avLst/>
                </a:prstGeom>
                <a:solidFill>
                  <a:srgbClr val="FFFF99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0" name="楕円 99">
                  <a:extLst>
                    <a:ext uri="{FF2B5EF4-FFF2-40B4-BE49-F238E27FC236}">
                      <a16:creationId xmlns:a16="http://schemas.microsoft.com/office/drawing/2014/main" id="{770EA152-4345-4BE1-BE18-C0DC67D7FFCC}"/>
                    </a:ext>
                  </a:extLst>
                </p:cNvPr>
                <p:cNvSpPr/>
                <p:nvPr/>
              </p:nvSpPr>
              <p:spPr>
                <a:xfrm>
                  <a:off x="2667000" y="2711714"/>
                  <a:ext cx="146050" cy="146050"/>
                </a:xfrm>
                <a:prstGeom prst="ellipse">
                  <a:avLst/>
                </a:prstGeom>
                <a:solidFill>
                  <a:srgbClr val="FFFF99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1" name="楕円 100">
                  <a:extLst>
                    <a:ext uri="{FF2B5EF4-FFF2-40B4-BE49-F238E27FC236}">
                      <a16:creationId xmlns:a16="http://schemas.microsoft.com/office/drawing/2014/main" id="{2802EDB6-057E-45A9-AF1B-B3281FF27E04}"/>
                    </a:ext>
                  </a:extLst>
                </p:cNvPr>
                <p:cNvSpPr/>
                <p:nvPr/>
              </p:nvSpPr>
              <p:spPr>
                <a:xfrm>
                  <a:off x="2515507" y="3025642"/>
                  <a:ext cx="146050" cy="146050"/>
                </a:xfrm>
                <a:prstGeom prst="ellipse">
                  <a:avLst/>
                </a:prstGeom>
                <a:solidFill>
                  <a:srgbClr val="FFFF99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2" name="楕円 101">
                  <a:extLst>
                    <a:ext uri="{FF2B5EF4-FFF2-40B4-BE49-F238E27FC236}">
                      <a16:creationId xmlns:a16="http://schemas.microsoft.com/office/drawing/2014/main" id="{864548A2-730C-42A7-A9AE-F1DB304B375F}"/>
                    </a:ext>
                  </a:extLst>
                </p:cNvPr>
                <p:cNvSpPr/>
                <p:nvPr/>
              </p:nvSpPr>
              <p:spPr>
                <a:xfrm>
                  <a:off x="2544884" y="2815166"/>
                  <a:ext cx="146050" cy="146050"/>
                </a:xfrm>
                <a:prstGeom prst="ellipse">
                  <a:avLst/>
                </a:prstGeom>
                <a:solidFill>
                  <a:srgbClr val="FFFF99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3" name="楕円 102">
                  <a:extLst>
                    <a:ext uri="{FF2B5EF4-FFF2-40B4-BE49-F238E27FC236}">
                      <a16:creationId xmlns:a16="http://schemas.microsoft.com/office/drawing/2014/main" id="{211EB104-7DDB-4DDD-8DE3-719E787D6F8D}"/>
                    </a:ext>
                  </a:extLst>
                </p:cNvPr>
                <p:cNvSpPr/>
                <p:nvPr/>
              </p:nvSpPr>
              <p:spPr>
                <a:xfrm>
                  <a:off x="2515507" y="2609122"/>
                  <a:ext cx="146050" cy="146050"/>
                </a:xfrm>
                <a:prstGeom prst="ellipse">
                  <a:avLst/>
                </a:prstGeom>
                <a:solidFill>
                  <a:srgbClr val="FFFF99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4" name="楕円 103">
                  <a:extLst>
                    <a:ext uri="{FF2B5EF4-FFF2-40B4-BE49-F238E27FC236}">
                      <a16:creationId xmlns:a16="http://schemas.microsoft.com/office/drawing/2014/main" id="{906C3492-85C8-4FC4-AA4A-EF34463F4316}"/>
                    </a:ext>
                  </a:extLst>
                </p:cNvPr>
                <p:cNvSpPr/>
                <p:nvPr/>
              </p:nvSpPr>
              <p:spPr>
                <a:xfrm>
                  <a:off x="2820255" y="3030935"/>
                  <a:ext cx="146050" cy="146050"/>
                </a:xfrm>
                <a:prstGeom prst="ellipse">
                  <a:avLst/>
                </a:prstGeom>
                <a:solidFill>
                  <a:srgbClr val="FFFF99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5" name="楕円 104">
                  <a:extLst>
                    <a:ext uri="{FF2B5EF4-FFF2-40B4-BE49-F238E27FC236}">
                      <a16:creationId xmlns:a16="http://schemas.microsoft.com/office/drawing/2014/main" id="{D060A629-52EE-4231-A731-BDADAE9B5FDD}"/>
                    </a:ext>
                  </a:extLst>
                </p:cNvPr>
                <p:cNvSpPr/>
                <p:nvPr/>
              </p:nvSpPr>
              <p:spPr>
                <a:xfrm>
                  <a:off x="2789692" y="2815166"/>
                  <a:ext cx="146050" cy="146050"/>
                </a:xfrm>
                <a:prstGeom prst="ellipse">
                  <a:avLst/>
                </a:prstGeom>
                <a:solidFill>
                  <a:srgbClr val="FFFF99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6" name="楕円 105">
                  <a:extLst>
                    <a:ext uri="{FF2B5EF4-FFF2-40B4-BE49-F238E27FC236}">
                      <a16:creationId xmlns:a16="http://schemas.microsoft.com/office/drawing/2014/main" id="{0FA0513B-6FA6-4568-80CA-39242DC715C6}"/>
                    </a:ext>
                  </a:extLst>
                </p:cNvPr>
                <p:cNvSpPr/>
                <p:nvPr/>
              </p:nvSpPr>
              <p:spPr>
                <a:xfrm>
                  <a:off x="2816042" y="2607863"/>
                  <a:ext cx="146050" cy="146050"/>
                </a:xfrm>
                <a:prstGeom prst="ellipse">
                  <a:avLst/>
                </a:prstGeom>
                <a:solidFill>
                  <a:srgbClr val="FFFF99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7" name="楕円 106">
                  <a:extLst>
                    <a:ext uri="{FF2B5EF4-FFF2-40B4-BE49-F238E27FC236}">
                      <a16:creationId xmlns:a16="http://schemas.microsoft.com/office/drawing/2014/main" id="{11FFF000-13C4-40C7-B64E-074B7B3BC4A0}"/>
                    </a:ext>
                  </a:extLst>
                </p:cNvPr>
                <p:cNvSpPr/>
                <p:nvPr/>
              </p:nvSpPr>
              <p:spPr>
                <a:xfrm>
                  <a:off x="2413574" y="2905653"/>
                  <a:ext cx="146050" cy="146050"/>
                </a:xfrm>
                <a:prstGeom prst="ellipse">
                  <a:avLst/>
                </a:prstGeom>
                <a:solidFill>
                  <a:srgbClr val="FFFF99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8" name="楕円 107">
                  <a:extLst>
                    <a:ext uri="{FF2B5EF4-FFF2-40B4-BE49-F238E27FC236}">
                      <a16:creationId xmlns:a16="http://schemas.microsoft.com/office/drawing/2014/main" id="{BECFE3DE-A2CE-45D0-87DB-46104E302613}"/>
                    </a:ext>
                  </a:extLst>
                </p:cNvPr>
                <p:cNvSpPr/>
                <p:nvPr/>
              </p:nvSpPr>
              <p:spPr>
                <a:xfrm>
                  <a:off x="2413574" y="2733145"/>
                  <a:ext cx="146050" cy="146050"/>
                </a:xfrm>
                <a:prstGeom prst="ellipse">
                  <a:avLst/>
                </a:prstGeom>
                <a:solidFill>
                  <a:srgbClr val="FFFF99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9" name="楕円 108">
                  <a:extLst>
                    <a:ext uri="{FF2B5EF4-FFF2-40B4-BE49-F238E27FC236}">
                      <a16:creationId xmlns:a16="http://schemas.microsoft.com/office/drawing/2014/main" id="{D7F0793C-D300-42BD-B239-986E72AB0047}"/>
                    </a:ext>
                  </a:extLst>
                </p:cNvPr>
                <p:cNvSpPr/>
                <p:nvPr/>
              </p:nvSpPr>
              <p:spPr>
                <a:xfrm>
                  <a:off x="2926497" y="2905653"/>
                  <a:ext cx="146050" cy="146050"/>
                </a:xfrm>
                <a:prstGeom prst="ellipse">
                  <a:avLst/>
                </a:prstGeom>
                <a:solidFill>
                  <a:srgbClr val="FFFF99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0" name="楕円 109">
                  <a:extLst>
                    <a:ext uri="{FF2B5EF4-FFF2-40B4-BE49-F238E27FC236}">
                      <a16:creationId xmlns:a16="http://schemas.microsoft.com/office/drawing/2014/main" id="{2A386126-C729-4EE7-91E5-32438FABD68F}"/>
                    </a:ext>
                  </a:extLst>
                </p:cNvPr>
                <p:cNvSpPr/>
                <p:nvPr/>
              </p:nvSpPr>
              <p:spPr>
                <a:xfrm>
                  <a:off x="2926497" y="2733145"/>
                  <a:ext cx="146050" cy="146050"/>
                </a:xfrm>
                <a:prstGeom prst="ellipse">
                  <a:avLst/>
                </a:prstGeom>
                <a:solidFill>
                  <a:srgbClr val="FFFF99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11" name="グループ化 110">
                  <a:extLst>
                    <a:ext uri="{FF2B5EF4-FFF2-40B4-BE49-F238E27FC236}">
                      <a16:creationId xmlns:a16="http://schemas.microsoft.com/office/drawing/2014/main" id="{212387D9-8605-4FAE-86E0-260F6EECEE5D}"/>
                    </a:ext>
                  </a:extLst>
                </p:cNvPr>
                <p:cNvGrpSpPr/>
                <p:nvPr/>
              </p:nvGrpSpPr>
              <p:grpSpPr>
                <a:xfrm>
                  <a:off x="2596319" y="2470935"/>
                  <a:ext cx="292410" cy="259898"/>
                  <a:chOff x="558521" y="2507017"/>
                  <a:chExt cx="695574" cy="618236"/>
                </a:xfrm>
              </p:grpSpPr>
              <p:sp>
                <p:nvSpPr>
                  <p:cNvPr id="127" name="フリーフォーム: 図形 126">
                    <a:extLst>
                      <a:ext uri="{FF2B5EF4-FFF2-40B4-BE49-F238E27FC236}">
                        <a16:creationId xmlns:a16="http://schemas.microsoft.com/office/drawing/2014/main" id="{6209FE73-E87F-43D3-88DB-24D30334E325}"/>
                      </a:ext>
                    </a:extLst>
                  </p:cNvPr>
                  <p:cNvSpPr/>
                  <p:nvPr/>
                </p:nvSpPr>
                <p:spPr>
                  <a:xfrm>
                    <a:off x="558521" y="2507017"/>
                    <a:ext cx="695574" cy="618236"/>
                  </a:xfrm>
                  <a:custGeom>
                    <a:avLst/>
                    <a:gdLst>
                      <a:gd name="connsiteX0" fmla="*/ 348911 w 695574"/>
                      <a:gd name="connsiteY0" fmla="*/ 0 h 618236"/>
                      <a:gd name="connsiteX1" fmla="*/ 350722 w 695574"/>
                      <a:gd name="connsiteY1" fmla="*/ 1320 h 618236"/>
                      <a:gd name="connsiteX2" fmla="*/ 400909 w 695574"/>
                      <a:gd name="connsiteY2" fmla="*/ 179165 h 618236"/>
                      <a:gd name="connsiteX3" fmla="*/ 386875 w 695574"/>
                      <a:gd name="connsiteY3" fmla="*/ 287081 h 618236"/>
                      <a:gd name="connsiteX4" fmla="*/ 371077 w 695574"/>
                      <a:gd name="connsiteY4" fmla="*/ 327920 h 618236"/>
                      <a:gd name="connsiteX5" fmla="*/ 374214 w 695574"/>
                      <a:gd name="connsiteY5" fmla="*/ 329220 h 618236"/>
                      <a:gd name="connsiteX6" fmla="*/ 408449 w 695574"/>
                      <a:gd name="connsiteY6" fmla="*/ 304210 h 618236"/>
                      <a:gd name="connsiteX7" fmla="*/ 509055 w 695574"/>
                      <a:gd name="connsiteY7" fmla="*/ 262724 h 618236"/>
                      <a:gd name="connsiteX8" fmla="*/ 693830 w 695574"/>
                      <a:gd name="connsiteY8" fmla="*/ 265171 h 618236"/>
                      <a:gd name="connsiteX9" fmla="*/ 695574 w 695574"/>
                      <a:gd name="connsiteY9" fmla="*/ 266579 h 618236"/>
                      <a:gd name="connsiteX10" fmla="*/ 694767 w 695574"/>
                      <a:gd name="connsiteY10" fmla="*/ 268670 h 618236"/>
                      <a:gd name="connsiteX11" fmla="*/ 535972 w 695574"/>
                      <a:gd name="connsiteY11" fmla="*/ 363177 h 618236"/>
                      <a:gd name="connsiteX12" fmla="*/ 453046 w 695574"/>
                      <a:gd name="connsiteY12" fmla="*/ 377008 h 618236"/>
                      <a:gd name="connsiteX13" fmla="*/ 398315 w 695574"/>
                      <a:gd name="connsiteY13" fmla="*/ 373687 h 618236"/>
                      <a:gd name="connsiteX14" fmla="*/ 430795 w 695574"/>
                      <a:gd name="connsiteY14" fmla="*/ 388047 h 618236"/>
                      <a:gd name="connsiteX15" fmla="*/ 517027 w 695574"/>
                      <a:gd name="connsiteY15" fmla="*/ 454432 h 618236"/>
                      <a:gd name="connsiteX16" fmla="*/ 607294 w 695574"/>
                      <a:gd name="connsiteY16" fmla="*/ 615675 h 618236"/>
                      <a:gd name="connsiteX17" fmla="*/ 606947 w 695574"/>
                      <a:gd name="connsiteY17" fmla="*/ 617889 h 618236"/>
                      <a:gd name="connsiteX18" fmla="*/ 604733 w 695574"/>
                      <a:gd name="connsiteY18" fmla="*/ 618236 h 618236"/>
                      <a:gd name="connsiteX19" fmla="*/ 443490 w 695574"/>
                      <a:gd name="connsiteY19" fmla="*/ 527968 h 618236"/>
                      <a:gd name="connsiteX20" fmla="*/ 359320 w 695574"/>
                      <a:gd name="connsiteY20" fmla="*/ 401508 h 618236"/>
                      <a:gd name="connsiteX21" fmla="*/ 357976 w 695574"/>
                      <a:gd name="connsiteY21" fmla="*/ 393843 h 618236"/>
                      <a:gd name="connsiteX22" fmla="*/ 346341 w 695574"/>
                      <a:gd name="connsiteY22" fmla="*/ 398662 h 618236"/>
                      <a:gd name="connsiteX23" fmla="*/ 337402 w 695574"/>
                      <a:gd name="connsiteY23" fmla="*/ 394960 h 618236"/>
                      <a:gd name="connsiteX24" fmla="*/ 336254 w 695574"/>
                      <a:gd name="connsiteY24" fmla="*/ 401508 h 618236"/>
                      <a:gd name="connsiteX25" fmla="*/ 252084 w 695574"/>
                      <a:gd name="connsiteY25" fmla="*/ 527968 h 618236"/>
                      <a:gd name="connsiteX26" fmla="*/ 90841 w 695574"/>
                      <a:gd name="connsiteY26" fmla="*/ 618236 h 618236"/>
                      <a:gd name="connsiteX27" fmla="*/ 88627 w 695574"/>
                      <a:gd name="connsiteY27" fmla="*/ 617889 h 618236"/>
                      <a:gd name="connsiteX28" fmla="*/ 88280 w 695574"/>
                      <a:gd name="connsiteY28" fmla="*/ 615675 h 618236"/>
                      <a:gd name="connsiteX29" fmla="*/ 178547 w 695574"/>
                      <a:gd name="connsiteY29" fmla="*/ 454432 h 618236"/>
                      <a:gd name="connsiteX30" fmla="*/ 264779 w 695574"/>
                      <a:gd name="connsiteY30" fmla="*/ 388047 h 618236"/>
                      <a:gd name="connsiteX31" fmla="*/ 297259 w 695574"/>
                      <a:gd name="connsiteY31" fmla="*/ 373687 h 618236"/>
                      <a:gd name="connsiteX32" fmla="*/ 242528 w 695574"/>
                      <a:gd name="connsiteY32" fmla="*/ 377008 h 618236"/>
                      <a:gd name="connsiteX33" fmla="*/ 159602 w 695574"/>
                      <a:gd name="connsiteY33" fmla="*/ 363177 h 618236"/>
                      <a:gd name="connsiteX34" fmla="*/ 807 w 695574"/>
                      <a:gd name="connsiteY34" fmla="*/ 268670 h 618236"/>
                      <a:gd name="connsiteX35" fmla="*/ 0 w 695574"/>
                      <a:gd name="connsiteY35" fmla="*/ 266579 h 618236"/>
                      <a:gd name="connsiteX36" fmla="*/ 1744 w 695574"/>
                      <a:gd name="connsiteY36" fmla="*/ 265171 h 618236"/>
                      <a:gd name="connsiteX37" fmla="*/ 78648 w 695574"/>
                      <a:gd name="connsiteY37" fmla="*/ 248349 h 618236"/>
                      <a:gd name="connsiteX38" fmla="*/ 186519 w 695574"/>
                      <a:gd name="connsiteY38" fmla="*/ 262724 h 618236"/>
                      <a:gd name="connsiteX39" fmla="*/ 287125 w 695574"/>
                      <a:gd name="connsiteY39" fmla="*/ 304210 h 618236"/>
                      <a:gd name="connsiteX40" fmla="*/ 320314 w 695574"/>
                      <a:gd name="connsiteY40" fmla="*/ 328455 h 618236"/>
                      <a:gd name="connsiteX41" fmla="*/ 326035 w 695574"/>
                      <a:gd name="connsiteY41" fmla="*/ 326085 h 618236"/>
                      <a:gd name="connsiteX42" fmla="*/ 310947 w 695574"/>
                      <a:gd name="connsiteY42" fmla="*/ 287081 h 618236"/>
                      <a:gd name="connsiteX43" fmla="*/ 296913 w 695574"/>
                      <a:gd name="connsiteY43" fmla="*/ 179165 h 618236"/>
                      <a:gd name="connsiteX44" fmla="*/ 347100 w 695574"/>
                      <a:gd name="connsiteY44" fmla="*/ 1320 h 61823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</a:cxnLst>
                    <a:rect l="l" t="t" r="r" b="b"/>
                    <a:pathLst>
                      <a:path w="695574" h="618236">
                        <a:moveTo>
                          <a:pt x="348911" y="0"/>
                        </a:moveTo>
                        <a:lnTo>
                          <a:pt x="350722" y="1320"/>
                        </a:lnTo>
                        <a:cubicBezTo>
                          <a:pt x="380215" y="30621"/>
                          <a:pt x="400909" y="99217"/>
                          <a:pt x="400909" y="179165"/>
                        </a:cubicBezTo>
                        <a:cubicBezTo>
                          <a:pt x="400909" y="219140"/>
                          <a:pt x="395735" y="256276"/>
                          <a:pt x="386875" y="287081"/>
                        </a:cubicBezTo>
                        <a:lnTo>
                          <a:pt x="371077" y="327920"/>
                        </a:lnTo>
                        <a:lnTo>
                          <a:pt x="374214" y="329220"/>
                        </a:lnTo>
                        <a:lnTo>
                          <a:pt x="408449" y="304210"/>
                        </a:lnTo>
                        <a:cubicBezTo>
                          <a:pt x="435911" y="287679"/>
                          <a:pt x="470443" y="273070"/>
                          <a:pt x="509055" y="262724"/>
                        </a:cubicBezTo>
                        <a:cubicBezTo>
                          <a:pt x="586279" y="242032"/>
                          <a:pt x="657894" y="244267"/>
                          <a:pt x="693830" y="265171"/>
                        </a:cubicBezTo>
                        <a:lnTo>
                          <a:pt x="695574" y="266579"/>
                        </a:lnTo>
                        <a:lnTo>
                          <a:pt x="694767" y="268670"/>
                        </a:lnTo>
                        <a:cubicBezTo>
                          <a:pt x="674098" y="304742"/>
                          <a:pt x="613195" y="342485"/>
                          <a:pt x="535972" y="363177"/>
                        </a:cubicBezTo>
                        <a:cubicBezTo>
                          <a:pt x="507012" y="370936"/>
                          <a:pt x="478842" y="375472"/>
                          <a:pt x="453046" y="377008"/>
                        </a:cubicBezTo>
                        <a:lnTo>
                          <a:pt x="398315" y="373687"/>
                        </a:lnTo>
                        <a:lnTo>
                          <a:pt x="430795" y="388047"/>
                        </a:lnTo>
                        <a:cubicBezTo>
                          <a:pt x="458843" y="403565"/>
                          <a:pt x="488760" y="426166"/>
                          <a:pt x="517027" y="454432"/>
                        </a:cubicBezTo>
                        <a:cubicBezTo>
                          <a:pt x="573558" y="510964"/>
                          <a:pt x="607430" y="574101"/>
                          <a:pt x="607294" y="615675"/>
                        </a:cubicBezTo>
                        <a:lnTo>
                          <a:pt x="606947" y="617889"/>
                        </a:lnTo>
                        <a:lnTo>
                          <a:pt x="604733" y="618236"/>
                        </a:lnTo>
                        <a:cubicBezTo>
                          <a:pt x="563160" y="618371"/>
                          <a:pt x="500022" y="584500"/>
                          <a:pt x="443490" y="527968"/>
                        </a:cubicBezTo>
                        <a:cubicBezTo>
                          <a:pt x="401091" y="485569"/>
                          <a:pt x="371439" y="439454"/>
                          <a:pt x="359320" y="401508"/>
                        </a:cubicBezTo>
                        <a:lnTo>
                          <a:pt x="357976" y="393843"/>
                        </a:lnTo>
                        <a:lnTo>
                          <a:pt x="346341" y="398662"/>
                        </a:lnTo>
                        <a:lnTo>
                          <a:pt x="337402" y="394960"/>
                        </a:lnTo>
                        <a:lnTo>
                          <a:pt x="336254" y="401508"/>
                        </a:lnTo>
                        <a:cubicBezTo>
                          <a:pt x="324135" y="439454"/>
                          <a:pt x="294483" y="485569"/>
                          <a:pt x="252084" y="527968"/>
                        </a:cubicBezTo>
                        <a:cubicBezTo>
                          <a:pt x="195552" y="584500"/>
                          <a:pt x="132414" y="618371"/>
                          <a:pt x="90841" y="618236"/>
                        </a:cubicBezTo>
                        <a:lnTo>
                          <a:pt x="88627" y="617889"/>
                        </a:lnTo>
                        <a:lnTo>
                          <a:pt x="88280" y="615675"/>
                        </a:lnTo>
                        <a:cubicBezTo>
                          <a:pt x="88144" y="574101"/>
                          <a:pt x="122016" y="510964"/>
                          <a:pt x="178547" y="454432"/>
                        </a:cubicBezTo>
                        <a:cubicBezTo>
                          <a:pt x="206814" y="426166"/>
                          <a:pt x="236731" y="403565"/>
                          <a:pt x="264779" y="388047"/>
                        </a:cubicBezTo>
                        <a:lnTo>
                          <a:pt x="297259" y="373687"/>
                        </a:lnTo>
                        <a:lnTo>
                          <a:pt x="242528" y="377008"/>
                        </a:lnTo>
                        <a:cubicBezTo>
                          <a:pt x="216732" y="375472"/>
                          <a:pt x="188562" y="370936"/>
                          <a:pt x="159602" y="363177"/>
                        </a:cubicBezTo>
                        <a:cubicBezTo>
                          <a:pt x="82379" y="342485"/>
                          <a:pt x="21476" y="304742"/>
                          <a:pt x="807" y="268670"/>
                        </a:cubicBezTo>
                        <a:lnTo>
                          <a:pt x="0" y="266579"/>
                        </a:lnTo>
                        <a:lnTo>
                          <a:pt x="1744" y="265171"/>
                        </a:lnTo>
                        <a:cubicBezTo>
                          <a:pt x="19712" y="254719"/>
                          <a:pt x="46600" y="248935"/>
                          <a:pt x="78648" y="248349"/>
                        </a:cubicBezTo>
                        <a:cubicBezTo>
                          <a:pt x="110697" y="247764"/>
                          <a:pt x="147907" y="252378"/>
                          <a:pt x="186519" y="262724"/>
                        </a:cubicBezTo>
                        <a:cubicBezTo>
                          <a:pt x="225131" y="273070"/>
                          <a:pt x="259663" y="287679"/>
                          <a:pt x="287125" y="304210"/>
                        </a:cubicBezTo>
                        <a:lnTo>
                          <a:pt x="320314" y="328455"/>
                        </a:lnTo>
                        <a:lnTo>
                          <a:pt x="326035" y="326085"/>
                        </a:lnTo>
                        <a:lnTo>
                          <a:pt x="310947" y="287081"/>
                        </a:lnTo>
                        <a:cubicBezTo>
                          <a:pt x="302087" y="256276"/>
                          <a:pt x="296913" y="219140"/>
                          <a:pt x="296913" y="179165"/>
                        </a:cubicBezTo>
                        <a:cubicBezTo>
                          <a:pt x="296913" y="99217"/>
                          <a:pt x="317607" y="30621"/>
                          <a:pt x="347100" y="1320"/>
                        </a:cubicBezTo>
                        <a:close/>
                      </a:path>
                    </a:pathLst>
                  </a:custGeom>
                  <a:solidFill>
                    <a:srgbClr val="FFFFCC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8" name="楕円 127">
                    <a:extLst>
                      <a:ext uri="{FF2B5EF4-FFF2-40B4-BE49-F238E27FC236}">
                        <a16:creationId xmlns:a16="http://schemas.microsoft.com/office/drawing/2014/main" id="{694A0B54-0374-4696-81B4-043E09D70111}"/>
                      </a:ext>
                    </a:extLst>
                  </p:cNvPr>
                  <p:cNvSpPr/>
                  <p:nvPr/>
                </p:nvSpPr>
                <p:spPr>
                  <a:xfrm>
                    <a:off x="854842" y="2819912"/>
                    <a:ext cx="100040" cy="100040"/>
                  </a:xfrm>
                  <a:prstGeom prst="ellipse">
                    <a:avLst/>
                  </a:prstGeom>
                  <a:solidFill>
                    <a:srgbClr val="FFFF99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12" name="グループ化 111">
                  <a:extLst>
                    <a:ext uri="{FF2B5EF4-FFF2-40B4-BE49-F238E27FC236}">
                      <a16:creationId xmlns:a16="http://schemas.microsoft.com/office/drawing/2014/main" id="{53333D07-74C5-4EDE-843F-3856ED6DBB27}"/>
                    </a:ext>
                  </a:extLst>
                </p:cNvPr>
                <p:cNvGrpSpPr/>
                <p:nvPr/>
              </p:nvGrpSpPr>
              <p:grpSpPr>
                <a:xfrm>
                  <a:off x="2344280" y="2647479"/>
                  <a:ext cx="292410" cy="259898"/>
                  <a:chOff x="558521" y="2507017"/>
                  <a:chExt cx="695574" cy="618236"/>
                </a:xfrm>
              </p:grpSpPr>
              <p:sp>
                <p:nvSpPr>
                  <p:cNvPr id="125" name="フリーフォーム: 図形 124">
                    <a:extLst>
                      <a:ext uri="{FF2B5EF4-FFF2-40B4-BE49-F238E27FC236}">
                        <a16:creationId xmlns:a16="http://schemas.microsoft.com/office/drawing/2014/main" id="{AC9ED4DD-307B-4C97-8C24-C73B2450B5AF}"/>
                      </a:ext>
                    </a:extLst>
                  </p:cNvPr>
                  <p:cNvSpPr/>
                  <p:nvPr/>
                </p:nvSpPr>
                <p:spPr>
                  <a:xfrm>
                    <a:off x="558521" y="2507017"/>
                    <a:ext cx="695574" cy="618236"/>
                  </a:xfrm>
                  <a:custGeom>
                    <a:avLst/>
                    <a:gdLst>
                      <a:gd name="connsiteX0" fmla="*/ 348911 w 695574"/>
                      <a:gd name="connsiteY0" fmla="*/ 0 h 618236"/>
                      <a:gd name="connsiteX1" fmla="*/ 350722 w 695574"/>
                      <a:gd name="connsiteY1" fmla="*/ 1320 h 618236"/>
                      <a:gd name="connsiteX2" fmla="*/ 400909 w 695574"/>
                      <a:gd name="connsiteY2" fmla="*/ 179165 h 618236"/>
                      <a:gd name="connsiteX3" fmla="*/ 386875 w 695574"/>
                      <a:gd name="connsiteY3" fmla="*/ 287081 h 618236"/>
                      <a:gd name="connsiteX4" fmla="*/ 371077 w 695574"/>
                      <a:gd name="connsiteY4" fmla="*/ 327920 h 618236"/>
                      <a:gd name="connsiteX5" fmla="*/ 374214 w 695574"/>
                      <a:gd name="connsiteY5" fmla="*/ 329220 h 618236"/>
                      <a:gd name="connsiteX6" fmla="*/ 408449 w 695574"/>
                      <a:gd name="connsiteY6" fmla="*/ 304210 h 618236"/>
                      <a:gd name="connsiteX7" fmla="*/ 509055 w 695574"/>
                      <a:gd name="connsiteY7" fmla="*/ 262724 h 618236"/>
                      <a:gd name="connsiteX8" fmla="*/ 693830 w 695574"/>
                      <a:gd name="connsiteY8" fmla="*/ 265171 h 618236"/>
                      <a:gd name="connsiteX9" fmla="*/ 695574 w 695574"/>
                      <a:gd name="connsiteY9" fmla="*/ 266579 h 618236"/>
                      <a:gd name="connsiteX10" fmla="*/ 694767 w 695574"/>
                      <a:gd name="connsiteY10" fmla="*/ 268670 h 618236"/>
                      <a:gd name="connsiteX11" fmla="*/ 535972 w 695574"/>
                      <a:gd name="connsiteY11" fmla="*/ 363177 h 618236"/>
                      <a:gd name="connsiteX12" fmla="*/ 453046 w 695574"/>
                      <a:gd name="connsiteY12" fmla="*/ 377008 h 618236"/>
                      <a:gd name="connsiteX13" fmla="*/ 398315 w 695574"/>
                      <a:gd name="connsiteY13" fmla="*/ 373687 h 618236"/>
                      <a:gd name="connsiteX14" fmla="*/ 430795 w 695574"/>
                      <a:gd name="connsiteY14" fmla="*/ 388047 h 618236"/>
                      <a:gd name="connsiteX15" fmla="*/ 517027 w 695574"/>
                      <a:gd name="connsiteY15" fmla="*/ 454432 h 618236"/>
                      <a:gd name="connsiteX16" fmla="*/ 607294 w 695574"/>
                      <a:gd name="connsiteY16" fmla="*/ 615675 h 618236"/>
                      <a:gd name="connsiteX17" fmla="*/ 606947 w 695574"/>
                      <a:gd name="connsiteY17" fmla="*/ 617889 h 618236"/>
                      <a:gd name="connsiteX18" fmla="*/ 604733 w 695574"/>
                      <a:gd name="connsiteY18" fmla="*/ 618236 h 618236"/>
                      <a:gd name="connsiteX19" fmla="*/ 443490 w 695574"/>
                      <a:gd name="connsiteY19" fmla="*/ 527968 h 618236"/>
                      <a:gd name="connsiteX20" fmla="*/ 359320 w 695574"/>
                      <a:gd name="connsiteY20" fmla="*/ 401508 h 618236"/>
                      <a:gd name="connsiteX21" fmla="*/ 357976 w 695574"/>
                      <a:gd name="connsiteY21" fmla="*/ 393843 h 618236"/>
                      <a:gd name="connsiteX22" fmla="*/ 346341 w 695574"/>
                      <a:gd name="connsiteY22" fmla="*/ 398662 h 618236"/>
                      <a:gd name="connsiteX23" fmla="*/ 337402 w 695574"/>
                      <a:gd name="connsiteY23" fmla="*/ 394960 h 618236"/>
                      <a:gd name="connsiteX24" fmla="*/ 336254 w 695574"/>
                      <a:gd name="connsiteY24" fmla="*/ 401508 h 618236"/>
                      <a:gd name="connsiteX25" fmla="*/ 252084 w 695574"/>
                      <a:gd name="connsiteY25" fmla="*/ 527968 h 618236"/>
                      <a:gd name="connsiteX26" fmla="*/ 90841 w 695574"/>
                      <a:gd name="connsiteY26" fmla="*/ 618236 h 618236"/>
                      <a:gd name="connsiteX27" fmla="*/ 88627 w 695574"/>
                      <a:gd name="connsiteY27" fmla="*/ 617889 h 618236"/>
                      <a:gd name="connsiteX28" fmla="*/ 88280 w 695574"/>
                      <a:gd name="connsiteY28" fmla="*/ 615675 h 618236"/>
                      <a:gd name="connsiteX29" fmla="*/ 178547 w 695574"/>
                      <a:gd name="connsiteY29" fmla="*/ 454432 h 618236"/>
                      <a:gd name="connsiteX30" fmla="*/ 264779 w 695574"/>
                      <a:gd name="connsiteY30" fmla="*/ 388047 h 618236"/>
                      <a:gd name="connsiteX31" fmla="*/ 297259 w 695574"/>
                      <a:gd name="connsiteY31" fmla="*/ 373687 h 618236"/>
                      <a:gd name="connsiteX32" fmla="*/ 242528 w 695574"/>
                      <a:gd name="connsiteY32" fmla="*/ 377008 h 618236"/>
                      <a:gd name="connsiteX33" fmla="*/ 159602 w 695574"/>
                      <a:gd name="connsiteY33" fmla="*/ 363177 h 618236"/>
                      <a:gd name="connsiteX34" fmla="*/ 807 w 695574"/>
                      <a:gd name="connsiteY34" fmla="*/ 268670 h 618236"/>
                      <a:gd name="connsiteX35" fmla="*/ 0 w 695574"/>
                      <a:gd name="connsiteY35" fmla="*/ 266579 h 618236"/>
                      <a:gd name="connsiteX36" fmla="*/ 1744 w 695574"/>
                      <a:gd name="connsiteY36" fmla="*/ 265171 h 618236"/>
                      <a:gd name="connsiteX37" fmla="*/ 78648 w 695574"/>
                      <a:gd name="connsiteY37" fmla="*/ 248349 h 618236"/>
                      <a:gd name="connsiteX38" fmla="*/ 186519 w 695574"/>
                      <a:gd name="connsiteY38" fmla="*/ 262724 h 618236"/>
                      <a:gd name="connsiteX39" fmla="*/ 287125 w 695574"/>
                      <a:gd name="connsiteY39" fmla="*/ 304210 h 618236"/>
                      <a:gd name="connsiteX40" fmla="*/ 320314 w 695574"/>
                      <a:gd name="connsiteY40" fmla="*/ 328455 h 618236"/>
                      <a:gd name="connsiteX41" fmla="*/ 326035 w 695574"/>
                      <a:gd name="connsiteY41" fmla="*/ 326085 h 618236"/>
                      <a:gd name="connsiteX42" fmla="*/ 310947 w 695574"/>
                      <a:gd name="connsiteY42" fmla="*/ 287081 h 618236"/>
                      <a:gd name="connsiteX43" fmla="*/ 296913 w 695574"/>
                      <a:gd name="connsiteY43" fmla="*/ 179165 h 618236"/>
                      <a:gd name="connsiteX44" fmla="*/ 347100 w 695574"/>
                      <a:gd name="connsiteY44" fmla="*/ 1320 h 61823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</a:cxnLst>
                    <a:rect l="l" t="t" r="r" b="b"/>
                    <a:pathLst>
                      <a:path w="695574" h="618236">
                        <a:moveTo>
                          <a:pt x="348911" y="0"/>
                        </a:moveTo>
                        <a:lnTo>
                          <a:pt x="350722" y="1320"/>
                        </a:lnTo>
                        <a:cubicBezTo>
                          <a:pt x="380215" y="30621"/>
                          <a:pt x="400909" y="99217"/>
                          <a:pt x="400909" y="179165"/>
                        </a:cubicBezTo>
                        <a:cubicBezTo>
                          <a:pt x="400909" y="219140"/>
                          <a:pt x="395735" y="256276"/>
                          <a:pt x="386875" y="287081"/>
                        </a:cubicBezTo>
                        <a:lnTo>
                          <a:pt x="371077" y="327920"/>
                        </a:lnTo>
                        <a:lnTo>
                          <a:pt x="374214" y="329220"/>
                        </a:lnTo>
                        <a:lnTo>
                          <a:pt x="408449" y="304210"/>
                        </a:lnTo>
                        <a:cubicBezTo>
                          <a:pt x="435911" y="287679"/>
                          <a:pt x="470443" y="273070"/>
                          <a:pt x="509055" y="262724"/>
                        </a:cubicBezTo>
                        <a:cubicBezTo>
                          <a:pt x="586279" y="242032"/>
                          <a:pt x="657894" y="244267"/>
                          <a:pt x="693830" y="265171"/>
                        </a:cubicBezTo>
                        <a:lnTo>
                          <a:pt x="695574" y="266579"/>
                        </a:lnTo>
                        <a:lnTo>
                          <a:pt x="694767" y="268670"/>
                        </a:lnTo>
                        <a:cubicBezTo>
                          <a:pt x="674098" y="304742"/>
                          <a:pt x="613195" y="342485"/>
                          <a:pt x="535972" y="363177"/>
                        </a:cubicBezTo>
                        <a:cubicBezTo>
                          <a:pt x="507012" y="370936"/>
                          <a:pt x="478842" y="375472"/>
                          <a:pt x="453046" y="377008"/>
                        </a:cubicBezTo>
                        <a:lnTo>
                          <a:pt x="398315" y="373687"/>
                        </a:lnTo>
                        <a:lnTo>
                          <a:pt x="430795" y="388047"/>
                        </a:lnTo>
                        <a:cubicBezTo>
                          <a:pt x="458843" y="403565"/>
                          <a:pt x="488760" y="426166"/>
                          <a:pt x="517027" y="454432"/>
                        </a:cubicBezTo>
                        <a:cubicBezTo>
                          <a:pt x="573558" y="510964"/>
                          <a:pt x="607430" y="574101"/>
                          <a:pt x="607294" y="615675"/>
                        </a:cubicBezTo>
                        <a:lnTo>
                          <a:pt x="606947" y="617889"/>
                        </a:lnTo>
                        <a:lnTo>
                          <a:pt x="604733" y="618236"/>
                        </a:lnTo>
                        <a:cubicBezTo>
                          <a:pt x="563160" y="618371"/>
                          <a:pt x="500022" y="584500"/>
                          <a:pt x="443490" y="527968"/>
                        </a:cubicBezTo>
                        <a:cubicBezTo>
                          <a:pt x="401091" y="485569"/>
                          <a:pt x="371439" y="439454"/>
                          <a:pt x="359320" y="401508"/>
                        </a:cubicBezTo>
                        <a:lnTo>
                          <a:pt x="357976" y="393843"/>
                        </a:lnTo>
                        <a:lnTo>
                          <a:pt x="346341" y="398662"/>
                        </a:lnTo>
                        <a:lnTo>
                          <a:pt x="337402" y="394960"/>
                        </a:lnTo>
                        <a:lnTo>
                          <a:pt x="336254" y="401508"/>
                        </a:lnTo>
                        <a:cubicBezTo>
                          <a:pt x="324135" y="439454"/>
                          <a:pt x="294483" y="485569"/>
                          <a:pt x="252084" y="527968"/>
                        </a:cubicBezTo>
                        <a:cubicBezTo>
                          <a:pt x="195552" y="584500"/>
                          <a:pt x="132414" y="618371"/>
                          <a:pt x="90841" y="618236"/>
                        </a:cubicBezTo>
                        <a:lnTo>
                          <a:pt x="88627" y="617889"/>
                        </a:lnTo>
                        <a:lnTo>
                          <a:pt x="88280" y="615675"/>
                        </a:lnTo>
                        <a:cubicBezTo>
                          <a:pt x="88144" y="574101"/>
                          <a:pt x="122016" y="510964"/>
                          <a:pt x="178547" y="454432"/>
                        </a:cubicBezTo>
                        <a:cubicBezTo>
                          <a:pt x="206814" y="426166"/>
                          <a:pt x="236731" y="403565"/>
                          <a:pt x="264779" y="388047"/>
                        </a:cubicBezTo>
                        <a:lnTo>
                          <a:pt x="297259" y="373687"/>
                        </a:lnTo>
                        <a:lnTo>
                          <a:pt x="242528" y="377008"/>
                        </a:lnTo>
                        <a:cubicBezTo>
                          <a:pt x="216732" y="375472"/>
                          <a:pt x="188562" y="370936"/>
                          <a:pt x="159602" y="363177"/>
                        </a:cubicBezTo>
                        <a:cubicBezTo>
                          <a:pt x="82379" y="342485"/>
                          <a:pt x="21476" y="304742"/>
                          <a:pt x="807" y="268670"/>
                        </a:cubicBezTo>
                        <a:lnTo>
                          <a:pt x="0" y="266579"/>
                        </a:lnTo>
                        <a:lnTo>
                          <a:pt x="1744" y="265171"/>
                        </a:lnTo>
                        <a:cubicBezTo>
                          <a:pt x="19712" y="254719"/>
                          <a:pt x="46600" y="248935"/>
                          <a:pt x="78648" y="248349"/>
                        </a:cubicBezTo>
                        <a:cubicBezTo>
                          <a:pt x="110697" y="247764"/>
                          <a:pt x="147907" y="252378"/>
                          <a:pt x="186519" y="262724"/>
                        </a:cubicBezTo>
                        <a:cubicBezTo>
                          <a:pt x="225131" y="273070"/>
                          <a:pt x="259663" y="287679"/>
                          <a:pt x="287125" y="304210"/>
                        </a:cubicBezTo>
                        <a:lnTo>
                          <a:pt x="320314" y="328455"/>
                        </a:lnTo>
                        <a:lnTo>
                          <a:pt x="326035" y="326085"/>
                        </a:lnTo>
                        <a:lnTo>
                          <a:pt x="310947" y="287081"/>
                        </a:lnTo>
                        <a:cubicBezTo>
                          <a:pt x="302087" y="256276"/>
                          <a:pt x="296913" y="219140"/>
                          <a:pt x="296913" y="179165"/>
                        </a:cubicBezTo>
                        <a:cubicBezTo>
                          <a:pt x="296913" y="99217"/>
                          <a:pt x="317607" y="30621"/>
                          <a:pt x="347100" y="1320"/>
                        </a:cubicBezTo>
                        <a:close/>
                      </a:path>
                    </a:pathLst>
                  </a:custGeom>
                  <a:solidFill>
                    <a:srgbClr val="FFFFCC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6" name="楕円 125">
                    <a:extLst>
                      <a:ext uri="{FF2B5EF4-FFF2-40B4-BE49-F238E27FC236}">
                        <a16:creationId xmlns:a16="http://schemas.microsoft.com/office/drawing/2014/main" id="{C9C25348-FA1F-4864-B194-9A4A7596873A}"/>
                      </a:ext>
                    </a:extLst>
                  </p:cNvPr>
                  <p:cNvSpPr/>
                  <p:nvPr/>
                </p:nvSpPr>
                <p:spPr>
                  <a:xfrm>
                    <a:off x="854842" y="2819912"/>
                    <a:ext cx="100040" cy="100040"/>
                  </a:xfrm>
                  <a:prstGeom prst="ellipse">
                    <a:avLst/>
                  </a:prstGeom>
                  <a:solidFill>
                    <a:srgbClr val="FFFF99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13" name="グループ化 112">
                  <a:extLst>
                    <a:ext uri="{FF2B5EF4-FFF2-40B4-BE49-F238E27FC236}">
                      <a16:creationId xmlns:a16="http://schemas.microsoft.com/office/drawing/2014/main" id="{7B952938-E46F-4201-9F0D-DEDEDA4EB7F8}"/>
                    </a:ext>
                  </a:extLst>
                </p:cNvPr>
                <p:cNvGrpSpPr/>
                <p:nvPr/>
              </p:nvGrpSpPr>
              <p:grpSpPr>
                <a:xfrm>
                  <a:off x="2437310" y="2940079"/>
                  <a:ext cx="292410" cy="259898"/>
                  <a:chOff x="558521" y="2507017"/>
                  <a:chExt cx="695574" cy="618236"/>
                </a:xfrm>
              </p:grpSpPr>
              <p:sp>
                <p:nvSpPr>
                  <p:cNvPr id="123" name="フリーフォーム: 図形 122">
                    <a:extLst>
                      <a:ext uri="{FF2B5EF4-FFF2-40B4-BE49-F238E27FC236}">
                        <a16:creationId xmlns:a16="http://schemas.microsoft.com/office/drawing/2014/main" id="{54B41353-3032-4137-9949-B431EF29FA51}"/>
                      </a:ext>
                    </a:extLst>
                  </p:cNvPr>
                  <p:cNvSpPr/>
                  <p:nvPr/>
                </p:nvSpPr>
                <p:spPr>
                  <a:xfrm>
                    <a:off x="558521" y="2507017"/>
                    <a:ext cx="695574" cy="618236"/>
                  </a:xfrm>
                  <a:custGeom>
                    <a:avLst/>
                    <a:gdLst>
                      <a:gd name="connsiteX0" fmla="*/ 348911 w 695574"/>
                      <a:gd name="connsiteY0" fmla="*/ 0 h 618236"/>
                      <a:gd name="connsiteX1" fmla="*/ 350722 w 695574"/>
                      <a:gd name="connsiteY1" fmla="*/ 1320 h 618236"/>
                      <a:gd name="connsiteX2" fmla="*/ 400909 w 695574"/>
                      <a:gd name="connsiteY2" fmla="*/ 179165 h 618236"/>
                      <a:gd name="connsiteX3" fmla="*/ 386875 w 695574"/>
                      <a:gd name="connsiteY3" fmla="*/ 287081 h 618236"/>
                      <a:gd name="connsiteX4" fmla="*/ 371077 w 695574"/>
                      <a:gd name="connsiteY4" fmla="*/ 327920 h 618236"/>
                      <a:gd name="connsiteX5" fmla="*/ 374214 w 695574"/>
                      <a:gd name="connsiteY5" fmla="*/ 329220 h 618236"/>
                      <a:gd name="connsiteX6" fmla="*/ 408449 w 695574"/>
                      <a:gd name="connsiteY6" fmla="*/ 304210 h 618236"/>
                      <a:gd name="connsiteX7" fmla="*/ 509055 w 695574"/>
                      <a:gd name="connsiteY7" fmla="*/ 262724 h 618236"/>
                      <a:gd name="connsiteX8" fmla="*/ 693830 w 695574"/>
                      <a:gd name="connsiteY8" fmla="*/ 265171 h 618236"/>
                      <a:gd name="connsiteX9" fmla="*/ 695574 w 695574"/>
                      <a:gd name="connsiteY9" fmla="*/ 266579 h 618236"/>
                      <a:gd name="connsiteX10" fmla="*/ 694767 w 695574"/>
                      <a:gd name="connsiteY10" fmla="*/ 268670 h 618236"/>
                      <a:gd name="connsiteX11" fmla="*/ 535972 w 695574"/>
                      <a:gd name="connsiteY11" fmla="*/ 363177 h 618236"/>
                      <a:gd name="connsiteX12" fmla="*/ 453046 w 695574"/>
                      <a:gd name="connsiteY12" fmla="*/ 377008 h 618236"/>
                      <a:gd name="connsiteX13" fmla="*/ 398315 w 695574"/>
                      <a:gd name="connsiteY13" fmla="*/ 373687 h 618236"/>
                      <a:gd name="connsiteX14" fmla="*/ 430795 w 695574"/>
                      <a:gd name="connsiteY14" fmla="*/ 388047 h 618236"/>
                      <a:gd name="connsiteX15" fmla="*/ 517027 w 695574"/>
                      <a:gd name="connsiteY15" fmla="*/ 454432 h 618236"/>
                      <a:gd name="connsiteX16" fmla="*/ 607294 w 695574"/>
                      <a:gd name="connsiteY16" fmla="*/ 615675 h 618236"/>
                      <a:gd name="connsiteX17" fmla="*/ 606947 w 695574"/>
                      <a:gd name="connsiteY17" fmla="*/ 617889 h 618236"/>
                      <a:gd name="connsiteX18" fmla="*/ 604733 w 695574"/>
                      <a:gd name="connsiteY18" fmla="*/ 618236 h 618236"/>
                      <a:gd name="connsiteX19" fmla="*/ 443490 w 695574"/>
                      <a:gd name="connsiteY19" fmla="*/ 527968 h 618236"/>
                      <a:gd name="connsiteX20" fmla="*/ 359320 w 695574"/>
                      <a:gd name="connsiteY20" fmla="*/ 401508 h 618236"/>
                      <a:gd name="connsiteX21" fmla="*/ 357976 w 695574"/>
                      <a:gd name="connsiteY21" fmla="*/ 393843 h 618236"/>
                      <a:gd name="connsiteX22" fmla="*/ 346341 w 695574"/>
                      <a:gd name="connsiteY22" fmla="*/ 398662 h 618236"/>
                      <a:gd name="connsiteX23" fmla="*/ 337402 w 695574"/>
                      <a:gd name="connsiteY23" fmla="*/ 394960 h 618236"/>
                      <a:gd name="connsiteX24" fmla="*/ 336254 w 695574"/>
                      <a:gd name="connsiteY24" fmla="*/ 401508 h 618236"/>
                      <a:gd name="connsiteX25" fmla="*/ 252084 w 695574"/>
                      <a:gd name="connsiteY25" fmla="*/ 527968 h 618236"/>
                      <a:gd name="connsiteX26" fmla="*/ 90841 w 695574"/>
                      <a:gd name="connsiteY26" fmla="*/ 618236 h 618236"/>
                      <a:gd name="connsiteX27" fmla="*/ 88627 w 695574"/>
                      <a:gd name="connsiteY27" fmla="*/ 617889 h 618236"/>
                      <a:gd name="connsiteX28" fmla="*/ 88280 w 695574"/>
                      <a:gd name="connsiteY28" fmla="*/ 615675 h 618236"/>
                      <a:gd name="connsiteX29" fmla="*/ 178547 w 695574"/>
                      <a:gd name="connsiteY29" fmla="*/ 454432 h 618236"/>
                      <a:gd name="connsiteX30" fmla="*/ 264779 w 695574"/>
                      <a:gd name="connsiteY30" fmla="*/ 388047 h 618236"/>
                      <a:gd name="connsiteX31" fmla="*/ 297259 w 695574"/>
                      <a:gd name="connsiteY31" fmla="*/ 373687 h 618236"/>
                      <a:gd name="connsiteX32" fmla="*/ 242528 w 695574"/>
                      <a:gd name="connsiteY32" fmla="*/ 377008 h 618236"/>
                      <a:gd name="connsiteX33" fmla="*/ 159602 w 695574"/>
                      <a:gd name="connsiteY33" fmla="*/ 363177 h 618236"/>
                      <a:gd name="connsiteX34" fmla="*/ 807 w 695574"/>
                      <a:gd name="connsiteY34" fmla="*/ 268670 h 618236"/>
                      <a:gd name="connsiteX35" fmla="*/ 0 w 695574"/>
                      <a:gd name="connsiteY35" fmla="*/ 266579 h 618236"/>
                      <a:gd name="connsiteX36" fmla="*/ 1744 w 695574"/>
                      <a:gd name="connsiteY36" fmla="*/ 265171 h 618236"/>
                      <a:gd name="connsiteX37" fmla="*/ 78648 w 695574"/>
                      <a:gd name="connsiteY37" fmla="*/ 248349 h 618236"/>
                      <a:gd name="connsiteX38" fmla="*/ 186519 w 695574"/>
                      <a:gd name="connsiteY38" fmla="*/ 262724 h 618236"/>
                      <a:gd name="connsiteX39" fmla="*/ 287125 w 695574"/>
                      <a:gd name="connsiteY39" fmla="*/ 304210 h 618236"/>
                      <a:gd name="connsiteX40" fmla="*/ 320314 w 695574"/>
                      <a:gd name="connsiteY40" fmla="*/ 328455 h 618236"/>
                      <a:gd name="connsiteX41" fmla="*/ 326035 w 695574"/>
                      <a:gd name="connsiteY41" fmla="*/ 326085 h 618236"/>
                      <a:gd name="connsiteX42" fmla="*/ 310947 w 695574"/>
                      <a:gd name="connsiteY42" fmla="*/ 287081 h 618236"/>
                      <a:gd name="connsiteX43" fmla="*/ 296913 w 695574"/>
                      <a:gd name="connsiteY43" fmla="*/ 179165 h 618236"/>
                      <a:gd name="connsiteX44" fmla="*/ 347100 w 695574"/>
                      <a:gd name="connsiteY44" fmla="*/ 1320 h 61823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</a:cxnLst>
                    <a:rect l="l" t="t" r="r" b="b"/>
                    <a:pathLst>
                      <a:path w="695574" h="618236">
                        <a:moveTo>
                          <a:pt x="348911" y="0"/>
                        </a:moveTo>
                        <a:lnTo>
                          <a:pt x="350722" y="1320"/>
                        </a:lnTo>
                        <a:cubicBezTo>
                          <a:pt x="380215" y="30621"/>
                          <a:pt x="400909" y="99217"/>
                          <a:pt x="400909" y="179165"/>
                        </a:cubicBezTo>
                        <a:cubicBezTo>
                          <a:pt x="400909" y="219140"/>
                          <a:pt x="395735" y="256276"/>
                          <a:pt x="386875" y="287081"/>
                        </a:cubicBezTo>
                        <a:lnTo>
                          <a:pt x="371077" y="327920"/>
                        </a:lnTo>
                        <a:lnTo>
                          <a:pt x="374214" y="329220"/>
                        </a:lnTo>
                        <a:lnTo>
                          <a:pt x="408449" y="304210"/>
                        </a:lnTo>
                        <a:cubicBezTo>
                          <a:pt x="435911" y="287679"/>
                          <a:pt x="470443" y="273070"/>
                          <a:pt x="509055" y="262724"/>
                        </a:cubicBezTo>
                        <a:cubicBezTo>
                          <a:pt x="586279" y="242032"/>
                          <a:pt x="657894" y="244267"/>
                          <a:pt x="693830" y="265171"/>
                        </a:cubicBezTo>
                        <a:lnTo>
                          <a:pt x="695574" y="266579"/>
                        </a:lnTo>
                        <a:lnTo>
                          <a:pt x="694767" y="268670"/>
                        </a:lnTo>
                        <a:cubicBezTo>
                          <a:pt x="674098" y="304742"/>
                          <a:pt x="613195" y="342485"/>
                          <a:pt x="535972" y="363177"/>
                        </a:cubicBezTo>
                        <a:cubicBezTo>
                          <a:pt x="507012" y="370936"/>
                          <a:pt x="478842" y="375472"/>
                          <a:pt x="453046" y="377008"/>
                        </a:cubicBezTo>
                        <a:lnTo>
                          <a:pt x="398315" y="373687"/>
                        </a:lnTo>
                        <a:lnTo>
                          <a:pt x="430795" y="388047"/>
                        </a:lnTo>
                        <a:cubicBezTo>
                          <a:pt x="458843" y="403565"/>
                          <a:pt x="488760" y="426166"/>
                          <a:pt x="517027" y="454432"/>
                        </a:cubicBezTo>
                        <a:cubicBezTo>
                          <a:pt x="573558" y="510964"/>
                          <a:pt x="607430" y="574101"/>
                          <a:pt x="607294" y="615675"/>
                        </a:cubicBezTo>
                        <a:lnTo>
                          <a:pt x="606947" y="617889"/>
                        </a:lnTo>
                        <a:lnTo>
                          <a:pt x="604733" y="618236"/>
                        </a:lnTo>
                        <a:cubicBezTo>
                          <a:pt x="563160" y="618371"/>
                          <a:pt x="500022" y="584500"/>
                          <a:pt x="443490" y="527968"/>
                        </a:cubicBezTo>
                        <a:cubicBezTo>
                          <a:pt x="401091" y="485569"/>
                          <a:pt x="371439" y="439454"/>
                          <a:pt x="359320" y="401508"/>
                        </a:cubicBezTo>
                        <a:lnTo>
                          <a:pt x="357976" y="393843"/>
                        </a:lnTo>
                        <a:lnTo>
                          <a:pt x="346341" y="398662"/>
                        </a:lnTo>
                        <a:lnTo>
                          <a:pt x="337402" y="394960"/>
                        </a:lnTo>
                        <a:lnTo>
                          <a:pt x="336254" y="401508"/>
                        </a:lnTo>
                        <a:cubicBezTo>
                          <a:pt x="324135" y="439454"/>
                          <a:pt x="294483" y="485569"/>
                          <a:pt x="252084" y="527968"/>
                        </a:cubicBezTo>
                        <a:cubicBezTo>
                          <a:pt x="195552" y="584500"/>
                          <a:pt x="132414" y="618371"/>
                          <a:pt x="90841" y="618236"/>
                        </a:cubicBezTo>
                        <a:lnTo>
                          <a:pt x="88627" y="617889"/>
                        </a:lnTo>
                        <a:lnTo>
                          <a:pt x="88280" y="615675"/>
                        </a:lnTo>
                        <a:cubicBezTo>
                          <a:pt x="88144" y="574101"/>
                          <a:pt x="122016" y="510964"/>
                          <a:pt x="178547" y="454432"/>
                        </a:cubicBezTo>
                        <a:cubicBezTo>
                          <a:pt x="206814" y="426166"/>
                          <a:pt x="236731" y="403565"/>
                          <a:pt x="264779" y="388047"/>
                        </a:cubicBezTo>
                        <a:lnTo>
                          <a:pt x="297259" y="373687"/>
                        </a:lnTo>
                        <a:lnTo>
                          <a:pt x="242528" y="377008"/>
                        </a:lnTo>
                        <a:cubicBezTo>
                          <a:pt x="216732" y="375472"/>
                          <a:pt x="188562" y="370936"/>
                          <a:pt x="159602" y="363177"/>
                        </a:cubicBezTo>
                        <a:cubicBezTo>
                          <a:pt x="82379" y="342485"/>
                          <a:pt x="21476" y="304742"/>
                          <a:pt x="807" y="268670"/>
                        </a:cubicBezTo>
                        <a:lnTo>
                          <a:pt x="0" y="266579"/>
                        </a:lnTo>
                        <a:lnTo>
                          <a:pt x="1744" y="265171"/>
                        </a:lnTo>
                        <a:cubicBezTo>
                          <a:pt x="19712" y="254719"/>
                          <a:pt x="46600" y="248935"/>
                          <a:pt x="78648" y="248349"/>
                        </a:cubicBezTo>
                        <a:cubicBezTo>
                          <a:pt x="110697" y="247764"/>
                          <a:pt x="147907" y="252378"/>
                          <a:pt x="186519" y="262724"/>
                        </a:cubicBezTo>
                        <a:cubicBezTo>
                          <a:pt x="225131" y="273070"/>
                          <a:pt x="259663" y="287679"/>
                          <a:pt x="287125" y="304210"/>
                        </a:cubicBezTo>
                        <a:lnTo>
                          <a:pt x="320314" y="328455"/>
                        </a:lnTo>
                        <a:lnTo>
                          <a:pt x="326035" y="326085"/>
                        </a:lnTo>
                        <a:lnTo>
                          <a:pt x="310947" y="287081"/>
                        </a:lnTo>
                        <a:cubicBezTo>
                          <a:pt x="302087" y="256276"/>
                          <a:pt x="296913" y="219140"/>
                          <a:pt x="296913" y="179165"/>
                        </a:cubicBezTo>
                        <a:cubicBezTo>
                          <a:pt x="296913" y="99217"/>
                          <a:pt x="317607" y="30621"/>
                          <a:pt x="347100" y="1320"/>
                        </a:cubicBezTo>
                        <a:close/>
                      </a:path>
                    </a:pathLst>
                  </a:custGeom>
                  <a:solidFill>
                    <a:srgbClr val="FFFFCC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4" name="楕円 123">
                    <a:extLst>
                      <a:ext uri="{FF2B5EF4-FFF2-40B4-BE49-F238E27FC236}">
                        <a16:creationId xmlns:a16="http://schemas.microsoft.com/office/drawing/2014/main" id="{761F67AE-45F5-4B58-A3FA-F5BC9F4AA819}"/>
                      </a:ext>
                    </a:extLst>
                  </p:cNvPr>
                  <p:cNvSpPr/>
                  <p:nvPr/>
                </p:nvSpPr>
                <p:spPr>
                  <a:xfrm>
                    <a:off x="854842" y="2819912"/>
                    <a:ext cx="100040" cy="100040"/>
                  </a:xfrm>
                  <a:prstGeom prst="ellipse">
                    <a:avLst/>
                  </a:prstGeom>
                  <a:solidFill>
                    <a:srgbClr val="FFFF99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14" name="グループ化 113">
                  <a:extLst>
                    <a:ext uri="{FF2B5EF4-FFF2-40B4-BE49-F238E27FC236}">
                      <a16:creationId xmlns:a16="http://schemas.microsoft.com/office/drawing/2014/main" id="{3778EFAC-9DB3-4610-B808-11885C2ED43D}"/>
                    </a:ext>
                  </a:extLst>
                </p:cNvPr>
                <p:cNvGrpSpPr/>
                <p:nvPr/>
              </p:nvGrpSpPr>
              <p:grpSpPr>
                <a:xfrm>
                  <a:off x="2765681" y="2946626"/>
                  <a:ext cx="292410" cy="259898"/>
                  <a:chOff x="558521" y="2507017"/>
                  <a:chExt cx="695574" cy="618236"/>
                </a:xfrm>
              </p:grpSpPr>
              <p:sp>
                <p:nvSpPr>
                  <p:cNvPr id="121" name="フリーフォーム: 図形 120">
                    <a:extLst>
                      <a:ext uri="{FF2B5EF4-FFF2-40B4-BE49-F238E27FC236}">
                        <a16:creationId xmlns:a16="http://schemas.microsoft.com/office/drawing/2014/main" id="{F68B474D-4621-4D8F-8404-D645DD04BC66}"/>
                      </a:ext>
                    </a:extLst>
                  </p:cNvPr>
                  <p:cNvSpPr/>
                  <p:nvPr/>
                </p:nvSpPr>
                <p:spPr>
                  <a:xfrm>
                    <a:off x="558521" y="2507017"/>
                    <a:ext cx="695574" cy="618236"/>
                  </a:xfrm>
                  <a:custGeom>
                    <a:avLst/>
                    <a:gdLst>
                      <a:gd name="connsiteX0" fmla="*/ 348911 w 695574"/>
                      <a:gd name="connsiteY0" fmla="*/ 0 h 618236"/>
                      <a:gd name="connsiteX1" fmla="*/ 350722 w 695574"/>
                      <a:gd name="connsiteY1" fmla="*/ 1320 h 618236"/>
                      <a:gd name="connsiteX2" fmla="*/ 400909 w 695574"/>
                      <a:gd name="connsiteY2" fmla="*/ 179165 h 618236"/>
                      <a:gd name="connsiteX3" fmla="*/ 386875 w 695574"/>
                      <a:gd name="connsiteY3" fmla="*/ 287081 h 618236"/>
                      <a:gd name="connsiteX4" fmla="*/ 371077 w 695574"/>
                      <a:gd name="connsiteY4" fmla="*/ 327920 h 618236"/>
                      <a:gd name="connsiteX5" fmla="*/ 374214 w 695574"/>
                      <a:gd name="connsiteY5" fmla="*/ 329220 h 618236"/>
                      <a:gd name="connsiteX6" fmla="*/ 408449 w 695574"/>
                      <a:gd name="connsiteY6" fmla="*/ 304210 h 618236"/>
                      <a:gd name="connsiteX7" fmla="*/ 509055 w 695574"/>
                      <a:gd name="connsiteY7" fmla="*/ 262724 h 618236"/>
                      <a:gd name="connsiteX8" fmla="*/ 693830 w 695574"/>
                      <a:gd name="connsiteY8" fmla="*/ 265171 h 618236"/>
                      <a:gd name="connsiteX9" fmla="*/ 695574 w 695574"/>
                      <a:gd name="connsiteY9" fmla="*/ 266579 h 618236"/>
                      <a:gd name="connsiteX10" fmla="*/ 694767 w 695574"/>
                      <a:gd name="connsiteY10" fmla="*/ 268670 h 618236"/>
                      <a:gd name="connsiteX11" fmla="*/ 535972 w 695574"/>
                      <a:gd name="connsiteY11" fmla="*/ 363177 h 618236"/>
                      <a:gd name="connsiteX12" fmla="*/ 453046 w 695574"/>
                      <a:gd name="connsiteY12" fmla="*/ 377008 h 618236"/>
                      <a:gd name="connsiteX13" fmla="*/ 398315 w 695574"/>
                      <a:gd name="connsiteY13" fmla="*/ 373687 h 618236"/>
                      <a:gd name="connsiteX14" fmla="*/ 430795 w 695574"/>
                      <a:gd name="connsiteY14" fmla="*/ 388047 h 618236"/>
                      <a:gd name="connsiteX15" fmla="*/ 517027 w 695574"/>
                      <a:gd name="connsiteY15" fmla="*/ 454432 h 618236"/>
                      <a:gd name="connsiteX16" fmla="*/ 607294 w 695574"/>
                      <a:gd name="connsiteY16" fmla="*/ 615675 h 618236"/>
                      <a:gd name="connsiteX17" fmla="*/ 606947 w 695574"/>
                      <a:gd name="connsiteY17" fmla="*/ 617889 h 618236"/>
                      <a:gd name="connsiteX18" fmla="*/ 604733 w 695574"/>
                      <a:gd name="connsiteY18" fmla="*/ 618236 h 618236"/>
                      <a:gd name="connsiteX19" fmla="*/ 443490 w 695574"/>
                      <a:gd name="connsiteY19" fmla="*/ 527968 h 618236"/>
                      <a:gd name="connsiteX20" fmla="*/ 359320 w 695574"/>
                      <a:gd name="connsiteY20" fmla="*/ 401508 h 618236"/>
                      <a:gd name="connsiteX21" fmla="*/ 357976 w 695574"/>
                      <a:gd name="connsiteY21" fmla="*/ 393843 h 618236"/>
                      <a:gd name="connsiteX22" fmla="*/ 346341 w 695574"/>
                      <a:gd name="connsiteY22" fmla="*/ 398662 h 618236"/>
                      <a:gd name="connsiteX23" fmla="*/ 337402 w 695574"/>
                      <a:gd name="connsiteY23" fmla="*/ 394960 h 618236"/>
                      <a:gd name="connsiteX24" fmla="*/ 336254 w 695574"/>
                      <a:gd name="connsiteY24" fmla="*/ 401508 h 618236"/>
                      <a:gd name="connsiteX25" fmla="*/ 252084 w 695574"/>
                      <a:gd name="connsiteY25" fmla="*/ 527968 h 618236"/>
                      <a:gd name="connsiteX26" fmla="*/ 90841 w 695574"/>
                      <a:gd name="connsiteY26" fmla="*/ 618236 h 618236"/>
                      <a:gd name="connsiteX27" fmla="*/ 88627 w 695574"/>
                      <a:gd name="connsiteY27" fmla="*/ 617889 h 618236"/>
                      <a:gd name="connsiteX28" fmla="*/ 88280 w 695574"/>
                      <a:gd name="connsiteY28" fmla="*/ 615675 h 618236"/>
                      <a:gd name="connsiteX29" fmla="*/ 178547 w 695574"/>
                      <a:gd name="connsiteY29" fmla="*/ 454432 h 618236"/>
                      <a:gd name="connsiteX30" fmla="*/ 264779 w 695574"/>
                      <a:gd name="connsiteY30" fmla="*/ 388047 h 618236"/>
                      <a:gd name="connsiteX31" fmla="*/ 297259 w 695574"/>
                      <a:gd name="connsiteY31" fmla="*/ 373687 h 618236"/>
                      <a:gd name="connsiteX32" fmla="*/ 242528 w 695574"/>
                      <a:gd name="connsiteY32" fmla="*/ 377008 h 618236"/>
                      <a:gd name="connsiteX33" fmla="*/ 159602 w 695574"/>
                      <a:gd name="connsiteY33" fmla="*/ 363177 h 618236"/>
                      <a:gd name="connsiteX34" fmla="*/ 807 w 695574"/>
                      <a:gd name="connsiteY34" fmla="*/ 268670 h 618236"/>
                      <a:gd name="connsiteX35" fmla="*/ 0 w 695574"/>
                      <a:gd name="connsiteY35" fmla="*/ 266579 h 618236"/>
                      <a:gd name="connsiteX36" fmla="*/ 1744 w 695574"/>
                      <a:gd name="connsiteY36" fmla="*/ 265171 h 618236"/>
                      <a:gd name="connsiteX37" fmla="*/ 78648 w 695574"/>
                      <a:gd name="connsiteY37" fmla="*/ 248349 h 618236"/>
                      <a:gd name="connsiteX38" fmla="*/ 186519 w 695574"/>
                      <a:gd name="connsiteY38" fmla="*/ 262724 h 618236"/>
                      <a:gd name="connsiteX39" fmla="*/ 287125 w 695574"/>
                      <a:gd name="connsiteY39" fmla="*/ 304210 h 618236"/>
                      <a:gd name="connsiteX40" fmla="*/ 320314 w 695574"/>
                      <a:gd name="connsiteY40" fmla="*/ 328455 h 618236"/>
                      <a:gd name="connsiteX41" fmla="*/ 326035 w 695574"/>
                      <a:gd name="connsiteY41" fmla="*/ 326085 h 618236"/>
                      <a:gd name="connsiteX42" fmla="*/ 310947 w 695574"/>
                      <a:gd name="connsiteY42" fmla="*/ 287081 h 618236"/>
                      <a:gd name="connsiteX43" fmla="*/ 296913 w 695574"/>
                      <a:gd name="connsiteY43" fmla="*/ 179165 h 618236"/>
                      <a:gd name="connsiteX44" fmla="*/ 347100 w 695574"/>
                      <a:gd name="connsiteY44" fmla="*/ 1320 h 61823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</a:cxnLst>
                    <a:rect l="l" t="t" r="r" b="b"/>
                    <a:pathLst>
                      <a:path w="695574" h="618236">
                        <a:moveTo>
                          <a:pt x="348911" y="0"/>
                        </a:moveTo>
                        <a:lnTo>
                          <a:pt x="350722" y="1320"/>
                        </a:lnTo>
                        <a:cubicBezTo>
                          <a:pt x="380215" y="30621"/>
                          <a:pt x="400909" y="99217"/>
                          <a:pt x="400909" y="179165"/>
                        </a:cubicBezTo>
                        <a:cubicBezTo>
                          <a:pt x="400909" y="219140"/>
                          <a:pt x="395735" y="256276"/>
                          <a:pt x="386875" y="287081"/>
                        </a:cubicBezTo>
                        <a:lnTo>
                          <a:pt x="371077" y="327920"/>
                        </a:lnTo>
                        <a:lnTo>
                          <a:pt x="374214" y="329220"/>
                        </a:lnTo>
                        <a:lnTo>
                          <a:pt x="408449" y="304210"/>
                        </a:lnTo>
                        <a:cubicBezTo>
                          <a:pt x="435911" y="287679"/>
                          <a:pt x="470443" y="273070"/>
                          <a:pt x="509055" y="262724"/>
                        </a:cubicBezTo>
                        <a:cubicBezTo>
                          <a:pt x="586279" y="242032"/>
                          <a:pt x="657894" y="244267"/>
                          <a:pt x="693830" y="265171"/>
                        </a:cubicBezTo>
                        <a:lnTo>
                          <a:pt x="695574" y="266579"/>
                        </a:lnTo>
                        <a:lnTo>
                          <a:pt x="694767" y="268670"/>
                        </a:lnTo>
                        <a:cubicBezTo>
                          <a:pt x="674098" y="304742"/>
                          <a:pt x="613195" y="342485"/>
                          <a:pt x="535972" y="363177"/>
                        </a:cubicBezTo>
                        <a:cubicBezTo>
                          <a:pt x="507012" y="370936"/>
                          <a:pt x="478842" y="375472"/>
                          <a:pt x="453046" y="377008"/>
                        </a:cubicBezTo>
                        <a:lnTo>
                          <a:pt x="398315" y="373687"/>
                        </a:lnTo>
                        <a:lnTo>
                          <a:pt x="430795" y="388047"/>
                        </a:lnTo>
                        <a:cubicBezTo>
                          <a:pt x="458843" y="403565"/>
                          <a:pt x="488760" y="426166"/>
                          <a:pt x="517027" y="454432"/>
                        </a:cubicBezTo>
                        <a:cubicBezTo>
                          <a:pt x="573558" y="510964"/>
                          <a:pt x="607430" y="574101"/>
                          <a:pt x="607294" y="615675"/>
                        </a:cubicBezTo>
                        <a:lnTo>
                          <a:pt x="606947" y="617889"/>
                        </a:lnTo>
                        <a:lnTo>
                          <a:pt x="604733" y="618236"/>
                        </a:lnTo>
                        <a:cubicBezTo>
                          <a:pt x="563160" y="618371"/>
                          <a:pt x="500022" y="584500"/>
                          <a:pt x="443490" y="527968"/>
                        </a:cubicBezTo>
                        <a:cubicBezTo>
                          <a:pt x="401091" y="485569"/>
                          <a:pt x="371439" y="439454"/>
                          <a:pt x="359320" y="401508"/>
                        </a:cubicBezTo>
                        <a:lnTo>
                          <a:pt x="357976" y="393843"/>
                        </a:lnTo>
                        <a:lnTo>
                          <a:pt x="346341" y="398662"/>
                        </a:lnTo>
                        <a:lnTo>
                          <a:pt x="337402" y="394960"/>
                        </a:lnTo>
                        <a:lnTo>
                          <a:pt x="336254" y="401508"/>
                        </a:lnTo>
                        <a:cubicBezTo>
                          <a:pt x="324135" y="439454"/>
                          <a:pt x="294483" y="485569"/>
                          <a:pt x="252084" y="527968"/>
                        </a:cubicBezTo>
                        <a:cubicBezTo>
                          <a:pt x="195552" y="584500"/>
                          <a:pt x="132414" y="618371"/>
                          <a:pt x="90841" y="618236"/>
                        </a:cubicBezTo>
                        <a:lnTo>
                          <a:pt x="88627" y="617889"/>
                        </a:lnTo>
                        <a:lnTo>
                          <a:pt x="88280" y="615675"/>
                        </a:lnTo>
                        <a:cubicBezTo>
                          <a:pt x="88144" y="574101"/>
                          <a:pt x="122016" y="510964"/>
                          <a:pt x="178547" y="454432"/>
                        </a:cubicBezTo>
                        <a:cubicBezTo>
                          <a:pt x="206814" y="426166"/>
                          <a:pt x="236731" y="403565"/>
                          <a:pt x="264779" y="388047"/>
                        </a:cubicBezTo>
                        <a:lnTo>
                          <a:pt x="297259" y="373687"/>
                        </a:lnTo>
                        <a:lnTo>
                          <a:pt x="242528" y="377008"/>
                        </a:lnTo>
                        <a:cubicBezTo>
                          <a:pt x="216732" y="375472"/>
                          <a:pt x="188562" y="370936"/>
                          <a:pt x="159602" y="363177"/>
                        </a:cubicBezTo>
                        <a:cubicBezTo>
                          <a:pt x="82379" y="342485"/>
                          <a:pt x="21476" y="304742"/>
                          <a:pt x="807" y="268670"/>
                        </a:cubicBezTo>
                        <a:lnTo>
                          <a:pt x="0" y="266579"/>
                        </a:lnTo>
                        <a:lnTo>
                          <a:pt x="1744" y="265171"/>
                        </a:lnTo>
                        <a:cubicBezTo>
                          <a:pt x="19712" y="254719"/>
                          <a:pt x="46600" y="248935"/>
                          <a:pt x="78648" y="248349"/>
                        </a:cubicBezTo>
                        <a:cubicBezTo>
                          <a:pt x="110697" y="247764"/>
                          <a:pt x="147907" y="252378"/>
                          <a:pt x="186519" y="262724"/>
                        </a:cubicBezTo>
                        <a:cubicBezTo>
                          <a:pt x="225131" y="273070"/>
                          <a:pt x="259663" y="287679"/>
                          <a:pt x="287125" y="304210"/>
                        </a:cubicBezTo>
                        <a:lnTo>
                          <a:pt x="320314" y="328455"/>
                        </a:lnTo>
                        <a:lnTo>
                          <a:pt x="326035" y="326085"/>
                        </a:lnTo>
                        <a:lnTo>
                          <a:pt x="310947" y="287081"/>
                        </a:lnTo>
                        <a:cubicBezTo>
                          <a:pt x="302087" y="256276"/>
                          <a:pt x="296913" y="219140"/>
                          <a:pt x="296913" y="179165"/>
                        </a:cubicBezTo>
                        <a:cubicBezTo>
                          <a:pt x="296913" y="99217"/>
                          <a:pt x="317607" y="30621"/>
                          <a:pt x="347100" y="1320"/>
                        </a:cubicBezTo>
                        <a:close/>
                      </a:path>
                    </a:pathLst>
                  </a:custGeom>
                  <a:solidFill>
                    <a:srgbClr val="FFFFCC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2" name="楕円 121">
                    <a:extLst>
                      <a:ext uri="{FF2B5EF4-FFF2-40B4-BE49-F238E27FC236}">
                        <a16:creationId xmlns:a16="http://schemas.microsoft.com/office/drawing/2014/main" id="{BDCC84E0-7AE7-4B0B-8ECA-8B357AC827CD}"/>
                      </a:ext>
                    </a:extLst>
                  </p:cNvPr>
                  <p:cNvSpPr/>
                  <p:nvPr/>
                </p:nvSpPr>
                <p:spPr>
                  <a:xfrm>
                    <a:off x="854842" y="2819912"/>
                    <a:ext cx="100040" cy="100040"/>
                  </a:xfrm>
                  <a:prstGeom prst="ellipse">
                    <a:avLst/>
                  </a:prstGeom>
                  <a:solidFill>
                    <a:srgbClr val="FFFF99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15" name="グループ化 114">
                  <a:extLst>
                    <a:ext uri="{FF2B5EF4-FFF2-40B4-BE49-F238E27FC236}">
                      <a16:creationId xmlns:a16="http://schemas.microsoft.com/office/drawing/2014/main" id="{AD5FDBDD-C3C3-4844-A01E-17A05211F46C}"/>
                    </a:ext>
                  </a:extLst>
                </p:cNvPr>
                <p:cNvGrpSpPr/>
                <p:nvPr/>
              </p:nvGrpSpPr>
              <p:grpSpPr>
                <a:xfrm>
                  <a:off x="2870163" y="2649528"/>
                  <a:ext cx="292410" cy="259898"/>
                  <a:chOff x="558521" y="2507017"/>
                  <a:chExt cx="695574" cy="618236"/>
                </a:xfrm>
              </p:grpSpPr>
              <p:sp>
                <p:nvSpPr>
                  <p:cNvPr id="119" name="フリーフォーム: 図形 118">
                    <a:extLst>
                      <a:ext uri="{FF2B5EF4-FFF2-40B4-BE49-F238E27FC236}">
                        <a16:creationId xmlns:a16="http://schemas.microsoft.com/office/drawing/2014/main" id="{B2D43C92-9E46-4E5F-8BA0-E1E9F2130F98}"/>
                      </a:ext>
                    </a:extLst>
                  </p:cNvPr>
                  <p:cNvSpPr/>
                  <p:nvPr/>
                </p:nvSpPr>
                <p:spPr>
                  <a:xfrm>
                    <a:off x="558521" y="2507017"/>
                    <a:ext cx="695574" cy="618236"/>
                  </a:xfrm>
                  <a:custGeom>
                    <a:avLst/>
                    <a:gdLst>
                      <a:gd name="connsiteX0" fmla="*/ 348911 w 695574"/>
                      <a:gd name="connsiteY0" fmla="*/ 0 h 618236"/>
                      <a:gd name="connsiteX1" fmla="*/ 350722 w 695574"/>
                      <a:gd name="connsiteY1" fmla="*/ 1320 h 618236"/>
                      <a:gd name="connsiteX2" fmla="*/ 400909 w 695574"/>
                      <a:gd name="connsiteY2" fmla="*/ 179165 h 618236"/>
                      <a:gd name="connsiteX3" fmla="*/ 386875 w 695574"/>
                      <a:gd name="connsiteY3" fmla="*/ 287081 h 618236"/>
                      <a:gd name="connsiteX4" fmla="*/ 371077 w 695574"/>
                      <a:gd name="connsiteY4" fmla="*/ 327920 h 618236"/>
                      <a:gd name="connsiteX5" fmla="*/ 374214 w 695574"/>
                      <a:gd name="connsiteY5" fmla="*/ 329220 h 618236"/>
                      <a:gd name="connsiteX6" fmla="*/ 408449 w 695574"/>
                      <a:gd name="connsiteY6" fmla="*/ 304210 h 618236"/>
                      <a:gd name="connsiteX7" fmla="*/ 509055 w 695574"/>
                      <a:gd name="connsiteY7" fmla="*/ 262724 h 618236"/>
                      <a:gd name="connsiteX8" fmla="*/ 693830 w 695574"/>
                      <a:gd name="connsiteY8" fmla="*/ 265171 h 618236"/>
                      <a:gd name="connsiteX9" fmla="*/ 695574 w 695574"/>
                      <a:gd name="connsiteY9" fmla="*/ 266579 h 618236"/>
                      <a:gd name="connsiteX10" fmla="*/ 694767 w 695574"/>
                      <a:gd name="connsiteY10" fmla="*/ 268670 h 618236"/>
                      <a:gd name="connsiteX11" fmla="*/ 535972 w 695574"/>
                      <a:gd name="connsiteY11" fmla="*/ 363177 h 618236"/>
                      <a:gd name="connsiteX12" fmla="*/ 453046 w 695574"/>
                      <a:gd name="connsiteY12" fmla="*/ 377008 h 618236"/>
                      <a:gd name="connsiteX13" fmla="*/ 398315 w 695574"/>
                      <a:gd name="connsiteY13" fmla="*/ 373687 h 618236"/>
                      <a:gd name="connsiteX14" fmla="*/ 430795 w 695574"/>
                      <a:gd name="connsiteY14" fmla="*/ 388047 h 618236"/>
                      <a:gd name="connsiteX15" fmla="*/ 517027 w 695574"/>
                      <a:gd name="connsiteY15" fmla="*/ 454432 h 618236"/>
                      <a:gd name="connsiteX16" fmla="*/ 607294 w 695574"/>
                      <a:gd name="connsiteY16" fmla="*/ 615675 h 618236"/>
                      <a:gd name="connsiteX17" fmla="*/ 606947 w 695574"/>
                      <a:gd name="connsiteY17" fmla="*/ 617889 h 618236"/>
                      <a:gd name="connsiteX18" fmla="*/ 604733 w 695574"/>
                      <a:gd name="connsiteY18" fmla="*/ 618236 h 618236"/>
                      <a:gd name="connsiteX19" fmla="*/ 443490 w 695574"/>
                      <a:gd name="connsiteY19" fmla="*/ 527968 h 618236"/>
                      <a:gd name="connsiteX20" fmla="*/ 359320 w 695574"/>
                      <a:gd name="connsiteY20" fmla="*/ 401508 h 618236"/>
                      <a:gd name="connsiteX21" fmla="*/ 357976 w 695574"/>
                      <a:gd name="connsiteY21" fmla="*/ 393843 h 618236"/>
                      <a:gd name="connsiteX22" fmla="*/ 346341 w 695574"/>
                      <a:gd name="connsiteY22" fmla="*/ 398662 h 618236"/>
                      <a:gd name="connsiteX23" fmla="*/ 337402 w 695574"/>
                      <a:gd name="connsiteY23" fmla="*/ 394960 h 618236"/>
                      <a:gd name="connsiteX24" fmla="*/ 336254 w 695574"/>
                      <a:gd name="connsiteY24" fmla="*/ 401508 h 618236"/>
                      <a:gd name="connsiteX25" fmla="*/ 252084 w 695574"/>
                      <a:gd name="connsiteY25" fmla="*/ 527968 h 618236"/>
                      <a:gd name="connsiteX26" fmla="*/ 90841 w 695574"/>
                      <a:gd name="connsiteY26" fmla="*/ 618236 h 618236"/>
                      <a:gd name="connsiteX27" fmla="*/ 88627 w 695574"/>
                      <a:gd name="connsiteY27" fmla="*/ 617889 h 618236"/>
                      <a:gd name="connsiteX28" fmla="*/ 88280 w 695574"/>
                      <a:gd name="connsiteY28" fmla="*/ 615675 h 618236"/>
                      <a:gd name="connsiteX29" fmla="*/ 178547 w 695574"/>
                      <a:gd name="connsiteY29" fmla="*/ 454432 h 618236"/>
                      <a:gd name="connsiteX30" fmla="*/ 264779 w 695574"/>
                      <a:gd name="connsiteY30" fmla="*/ 388047 h 618236"/>
                      <a:gd name="connsiteX31" fmla="*/ 297259 w 695574"/>
                      <a:gd name="connsiteY31" fmla="*/ 373687 h 618236"/>
                      <a:gd name="connsiteX32" fmla="*/ 242528 w 695574"/>
                      <a:gd name="connsiteY32" fmla="*/ 377008 h 618236"/>
                      <a:gd name="connsiteX33" fmla="*/ 159602 w 695574"/>
                      <a:gd name="connsiteY33" fmla="*/ 363177 h 618236"/>
                      <a:gd name="connsiteX34" fmla="*/ 807 w 695574"/>
                      <a:gd name="connsiteY34" fmla="*/ 268670 h 618236"/>
                      <a:gd name="connsiteX35" fmla="*/ 0 w 695574"/>
                      <a:gd name="connsiteY35" fmla="*/ 266579 h 618236"/>
                      <a:gd name="connsiteX36" fmla="*/ 1744 w 695574"/>
                      <a:gd name="connsiteY36" fmla="*/ 265171 h 618236"/>
                      <a:gd name="connsiteX37" fmla="*/ 78648 w 695574"/>
                      <a:gd name="connsiteY37" fmla="*/ 248349 h 618236"/>
                      <a:gd name="connsiteX38" fmla="*/ 186519 w 695574"/>
                      <a:gd name="connsiteY38" fmla="*/ 262724 h 618236"/>
                      <a:gd name="connsiteX39" fmla="*/ 287125 w 695574"/>
                      <a:gd name="connsiteY39" fmla="*/ 304210 h 618236"/>
                      <a:gd name="connsiteX40" fmla="*/ 320314 w 695574"/>
                      <a:gd name="connsiteY40" fmla="*/ 328455 h 618236"/>
                      <a:gd name="connsiteX41" fmla="*/ 326035 w 695574"/>
                      <a:gd name="connsiteY41" fmla="*/ 326085 h 618236"/>
                      <a:gd name="connsiteX42" fmla="*/ 310947 w 695574"/>
                      <a:gd name="connsiteY42" fmla="*/ 287081 h 618236"/>
                      <a:gd name="connsiteX43" fmla="*/ 296913 w 695574"/>
                      <a:gd name="connsiteY43" fmla="*/ 179165 h 618236"/>
                      <a:gd name="connsiteX44" fmla="*/ 347100 w 695574"/>
                      <a:gd name="connsiteY44" fmla="*/ 1320 h 61823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</a:cxnLst>
                    <a:rect l="l" t="t" r="r" b="b"/>
                    <a:pathLst>
                      <a:path w="695574" h="618236">
                        <a:moveTo>
                          <a:pt x="348911" y="0"/>
                        </a:moveTo>
                        <a:lnTo>
                          <a:pt x="350722" y="1320"/>
                        </a:lnTo>
                        <a:cubicBezTo>
                          <a:pt x="380215" y="30621"/>
                          <a:pt x="400909" y="99217"/>
                          <a:pt x="400909" y="179165"/>
                        </a:cubicBezTo>
                        <a:cubicBezTo>
                          <a:pt x="400909" y="219140"/>
                          <a:pt x="395735" y="256276"/>
                          <a:pt x="386875" y="287081"/>
                        </a:cubicBezTo>
                        <a:lnTo>
                          <a:pt x="371077" y="327920"/>
                        </a:lnTo>
                        <a:lnTo>
                          <a:pt x="374214" y="329220"/>
                        </a:lnTo>
                        <a:lnTo>
                          <a:pt x="408449" y="304210"/>
                        </a:lnTo>
                        <a:cubicBezTo>
                          <a:pt x="435911" y="287679"/>
                          <a:pt x="470443" y="273070"/>
                          <a:pt x="509055" y="262724"/>
                        </a:cubicBezTo>
                        <a:cubicBezTo>
                          <a:pt x="586279" y="242032"/>
                          <a:pt x="657894" y="244267"/>
                          <a:pt x="693830" y="265171"/>
                        </a:cubicBezTo>
                        <a:lnTo>
                          <a:pt x="695574" y="266579"/>
                        </a:lnTo>
                        <a:lnTo>
                          <a:pt x="694767" y="268670"/>
                        </a:lnTo>
                        <a:cubicBezTo>
                          <a:pt x="674098" y="304742"/>
                          <a:pt x="613195" y="342485"/>
                          <a:pt x="535972" y="363177"/>
                        </a:cubicBezTo>
                        <a:cubicBezTo>
                          <a:pt x="507012" y="370936"/>
                          <a:pt x="478842" y="375472"/>
                          <a:pt x="453046" y="377008"/>
                        </a:cubicBezTo>
                        <a:lnTo>
                          <a:pt x="398315" y="373687"/>
                        </a:lnTo>
                        <a:lnTo>
                          <a:pt x="430795" y="388047"/>
                        </a:lnTo>
                        <a:cubicBezTo>
                          <a:pt x="458843" y="403565"/>
                          <a:pt x="488760" y="426166"/>
                          <a:pt x="517027" y="454432"/>
                        </a:cubicBezTo>
                        <a:cubicBezTo>
                          <a:pt x="573558" y="510964"/>
                          <a:pt x="607430" y="574101"/>
                          <a:pt x="607294" y="615675"/>
                        </a:cubicBezTo>
                        <a:lnTo>
                          <a:pt x="606947" y="617889"/>
                        </a:lnTo>
                        <a:lnTo>
                          <a:pt x="604733" y="618236"/>
                        </a:lnTo>
                        <a:cubicBezTo>
                          <a:pt x="563160" y="618371"/>
                          <a:pt x="500022" y="584500"/>
                          <a:pt x="443490" y="527968"/>
                        </a:cubicBezTo>
                        <a:cubicBezTo>
                          <a:pt x="401091" y="485569"/>
                          <a:pt x="371439" y="439454"/>
                          <a:pt x="359320" y="401508"/>
                        </a:cubicBezTo>
                        <a:lnTo>
                          <a:pt x="357976" y="393843"/>
                        </a:lnTo>
                        <a:lnTo>
                          <a:pt x="346341" y="398662"/>
                        </a:lnTo>
                        <a:lnTo>
                          <a:pt x="337402" y="394960"/>
                        </a:lnTo>
                        <a:lnTo>
                          <a:pt x="336254" y="401508"/>
                        </a:lnTo>
                        <a:cubicBezTo>
                          <a:pt x="324135" y="439454"/>
                          <a:pt x="294483" y="485569"/>
                          <a:pt x="252084" y="527968"/>
                        </a:cubicBezTo>
                        <a:cubicBezTo>
                          <a:pt x="195552" y="584500"/>
                          <a:pt x="132414" y="618371"/>
                          <a:pt x="90841" y="618236"/>
                        </a:cubicBezTo>
                        <a:lnTo>
                          <a:pt x="88627" y="617889"/>
                        </a:lnTo>
                        <a:lnTo>
                          <a:pt x="88280" y="615675"/>
                        </a:lnTo>
                        <a:cubicBezTo>
                          <a:pt x="88144" y="574101"/>
                          <a:pt x="122016" y="510964"/>
                          <a:pt x="178547" y="454432"/>
                        </a:cubicBezTo>
                        <a:cubicBezTo>
                          <a:pt x="206814" y="426166"/>
                          <a:pt x="236731" y="403565"/>
                          <a:pt x="264779" y="388047"/>
                        </a:cubicBezTo>
                        <a:lnTo>
                          <a:pt x="297259" y="373687"/>
                        </a:lnTo>
                        <a:lnTo>
                          <a:pt x="242528" y="377008"/>
                        </a:lnTo>
                        <a:cubicBezTo>
                          <a:pt x="216732" y="375472"/>
                          <a:pt x="188562" y="370936"/>
                          <a:pt x="159602" y="363177"/>
                        </a:cubicBezTo>
                        <a:cubicBezTo>
                          <a:pt x="82379" y="342485"/>
                          <a:pt x="21476" y="304742"/>
                          <a:pt x="807" y="268670"/>
                        </a:cubicBezTo>
                        <a:lnTo>
                          <a:pt x="0" y="266579"/>
                        </a:lnTo>
                        <a:lnTo>
                          <a:pt x="1744" y="265171"/>
                        </a:lnTo>
                        <a:cubicBezTo>
                          <a:pt x="19712" y="254719"/>
                          <a:pt x="46600" y="248935"/>
                          <a:pt x="78648" y="248349"/>
                        </a:cubicBezTo>
                        <a:cubicBezTo>
                          <a:pt x="110697" y="247764"/>
                          <a:pt x="147907" y="252378"/>
                          <a:pt x="186519" y="262724"/>
                        </a:cubicBezTo>
                        <a:cubicBezTo>
                          <a:pt x="225131" y="273070"/>
                          <a:pt x="259663" y="287679"/>
                          <a:pt x="287125" y="304210"/>
                        </a:cubicBezTo>
                        <a:lnTo>
                          <a:pt x="320314" y="328455"/>
                        </a:lnTo>
                        <a:lnTo>
                          <a:pt x="326035" y="326085"/>
                        </a:lnTo>
                        <a:lnTo>
                          <a:pt x="310947" y="287081"/>
                        </a:lnTo>
                        <a:cubicBezTo>
                          <a:pt x="302087" y="256276"/>
                          <a:pt x="296913" y="219140"/>
                          <a:pt x="296913" y="179165"/>
                        </a:cubicBezTo>
                        <a:cubicBezTo>
                          <a:pt x="296913" y="99217"/>
                          <a:pt x="317607" y="30621"/>
                          <a:pt x="347100" y="1320"/>
                        </a:cubicBezTo>
                        <a:close/>
                      </a:path>
                    </a:pathLst>
                  </a:custGeom>
                  <a:solidFill>
                    <a:srgbClr val="FFFFCC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0" name="楕円 119">
                    <a:extLst>
                      <a:ext uri="{FF2B5EF4-FFF2-40B4-BE49-F238E27FC236}">
                        <a16:creationId xmlns:a16="http://schemas.microsoft.com/office/drawing/2014/main" id="{8E54DDEF-C177-4F1B-A764-7F35A6CEE0D6}"/>
                      </a:ext>
                    </a:extLst>
                  </p:cNvPr>
                  <p:cNvSpPr/>
                  <p:nvPr/>
                </p:nvSpPr>
                <p:spPr>
                  <a:xfrm>
                    <a:off x="854842" y="2819912"/>
                    <a:ext cx="100040" cy="100040"/>
                  </a:xfrm>
                  <a:prstGeom prst="ellipse">
                    <a:avLst/>
                  </a:prstGeom>
                  <a:solidFill>
                    <a:srgbClr val="FFFF99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16" name="グループ化 115">
                  <a:extLst>
                    <a:ext uri="{FF2B5EF4-FFF2-40B4-BE49-F238E27FC236}">
                      <a16:creationId xmlns:a16="http://schemas.microsoft.com/office/drawing/2014/main" id="{4EF26E1D-DC48-4F70-A569-5E7102D4FD2E}"/>
                    </a:ext>
                  </a:extLst>
                </p:cNvPr>
                <p:cNvGrpSpPr/>
                <p:nvPr/>
              </p:nvGrpSpPr>
              <p:grpSpPr>
                <a:xfrm>
                  <a:off x="2573041" y="2730529"/>
                  <a:ext cx="292410" cy="259898"/>
                  <a:chOff x="558521" y="2507017"/>
                  <a:chExt cx="695574" cy="618236"/>
                </a:xfrm>
              </p:grpSpPr>
              <p:sp>
                <p:nvSpPr>
                  <p:cNvPr id="117" name="フリーフォーム: 図形 116">
                    <a:extLst>
                      <a:ext uri="{FF2B5EF4-FFF2-40B4-BE49-F238E27FC236}">
                        <a16:creationId xmlns:a16="http://schemas.microsoft.com/office/drawing/2014/main" id="{1ACC9B1A-4E7E-4AF3-AC09-308576B1A5F2}"/>
                      </a:ext>
                    </a:extLst>
                  </p:cNvPr>
                  <p:cNvSpPr/>
                  <p:nvPr/>
                </p:nvSpPr>
                <p:spPr>
                  <a:xfrm>
                    <a:off x="558521" y="2507017"/>
                    <a:ext cx="695574" cy="618236"/>
                  </a:xfrm>
                  <a:custGeom>
                    <a:avLst/>
                    <a:gdLst>
                      <a:gd name="connsiteX0" fmla="*/ 348911 w 695574"/>
                      <a:gd name="connsiteY0" fmla="*/ 0 h 618236"/>
                      <a:gd name="connsiteX1" fmla="*/ 350722 w 695574"/>
                      <a:gd name="connsiteY1" fmla="*/ 1320 h 618236"/>
                      <a:gd name="connsiteX2" fmla="*/ 400909 w 695574"/>
                      <a:gd name="connsiteY2" fmla="*/ 179165 h 618236"/>
                      <a:gd name="connsiteX3" fmla="*/ 386875 w 695574"/>
                      <a:gd name="connsiteY3" fmla="*/ 287081 h 618236"/>
                      <a:gd name="connsiteX4" fmla="*/ 371077 w 695574"/>
                      <a:gd name="connsiteY4" fmla="*/ 327920 h 618236"/>
                      <a:gd name="connsiteX5" fmla="*/ 374214 w 695574"/>
                      <a:gd name="connsiteY5" fmla="*/ 329220 h 618236"/>
                      <a:gd name="connsiteX6" fmla="*/ 408449 w 695574"/>
                      <a:gd name="connsiteY6" fmla="*/ 304210 h 618236"/>
                      <a:gd name="connsiteX7" fmla="*/ 509055 w 695574"/>
                      <a:gd name="connsiteY7" fmla="*/ 262724 h 618236"/>
                      <a:gd name="connsiteX8" fmla="*/ 693830 w 695574"/>
                      <a:gd name="connsiteY8" fmla="*/ 265171 h 618236"/>
                      <a:gd name="connsiteX9" fmla="*/ 695574 w 695574"/>
                      <a:gd name="connsiteY9" fmla="*/ 266579 h 618236"/>
                      <a:gd name="connsiteX10" fmla="*/ 694767 w 695574"/>
                      <a:gd name="connsiteY10" fmla="*/ 268670 h 618236"/>
                      <a:gd name="connsiteX11" fmla="*/ 535972 w 695574"/>
                      <a:gd name="connsiteY11" fmla="*/ 363177 h 618236"/>
                      <a:gd name="connsiteX12" fmla="*/ 453046 w 695574"/>
                      <a:gd name="connsiteY12" fmla="*/ 377008 h 618236"/>
                      <a:gd name="connsiteX13" fmla="*/ 398315 w 695574"/>
                      <a:gd name="connsiteY13" fmla="*/ 373687 h 618236"/>
                      <a:gd name="connsiteX14" fmla="*/ 430795 w 695574"/>
                      <a:gd name="connsiteY14" fmla="*/ 388047 h 618236"/>
                      <a:gd name="connsiteX15" fmla="*/ 517027 w 695574"/>
                      <a:gd name="connsiteY15" fmla="*/ 454432 h 618236"/>
                      <a:gd name="connsiteX16" fmla="*/ 607294 w 695574"/>
                      <a:gd name="connsiteY16" fmla="*/ 615675 h 618236"/>
                      <a:gd name="connsiteX17" fmla="*/ 606947 w 695574"/>
                      <a:gd name="connsiteY17" fmla="*/ 617889 h 618236"/>
                      <a:gd name="connsiteX18" fmla="*/ 604733 w 695574"/>
                      <a:gd name="connsiteY18" fmla="*/ 618236 h 618236"/>
                      <a:gd name="connsiteX19" fmla="*/ 443490 w 695574"/>
                      <a:gd name="connsiteY19" fmla="*/ 527968 h 618236"/>
                      <a:gd name="connsiteX20" fmla="*/ 359320 w 695574"/>
                      <a:gd name="connsiteY20" fmla="*/ 401508 h 618236"/>
                      <a:gd name="connsiteX21" fmla="*/ 357976 w 695574"/>
                      <a:gd name="connsiteY21" fmla="*/ 393843 h 618236"/>
                      <a:gd name="connsiteX22" fmla="*/ 346341 w 695574"/>
                      <a:gd name="connsiteY22" fmla="*/ 398662 h 618236"/>
                      <a:gd name="connsiteX23" fmla="*/ 337402 w 695574"/>
                      <a:gd name="connsiteY23" fmla="*/ 394960 h 618236"/>
                      <a:gd name="connsiteX24" fmla="*/ 336254 w 695574"/>
                      <a:gd name="connsiteY24" fmla="*/ 401508 h 618236"/>
                      <a:gd name="connsiteX25" fmla="*/ 252084 w 695574"/>
                      <a:gd name="connsiteY25" fmla="*/ 527968 h 618236"/>
                      <a:gd name="connsiteX26" fmla="*/ 90841 w 695574"/>
                      <a:gd name="connsiteY26" fmla="*/ 618236 h 618236"/>
                      <a:gd name="connsiteX27" fmla="*/ 88627 w 695574"/>
                      <a:gd name="connsiteY27" fmla="*/ 617889 h 618236"/>
                      <a:gd name="connsiteX28" fmla="*/ 88280 w 695574"/>
                      <a:gd name="connsiteY28" fmla="*/ 615675 h 618236"/>
                      <a:gd name="connsiteX29" fmla="*/ 178547 w 695574"/>
                      <a:gd name="connsiteY29" fmla="*/ 454432 h 618236"/>
                      <a:gd name="connsiteX30" fmla="*/ 264779 w 695574"/>
                      <a:gd name="connsiteY30" fmla="*/ 388047 h 618236"/>
                      <a:gd name="connsiteX31" fmla="*/ 297259 w 695574"/>
                      <a:gd name="connsiteY31" fmla="*/ 373687 h 618236"/>
                      <a:gd name="connsiteX32" fmla="*/ 242528 w 695574"/>
                      <a:gd name="connsiteY32" fmla="*/ 377008 h 618236"/>
                      <a:gd name="connsiteX33" fmla="*/ 159602 w 695574"/>
                      <a:gd name="connsiteY33" fmla="*/ 363177 h 618236"/>
                      <a:gd name="connsiteX34" fmla="*/ 807 w 695574"/>
                      <a:gd name="connsiteY34" fmla="*/ 268670 h 618236"/>
                      <a:gd name="connsiteX35" fmla="*/ 0 w 695574"/>
                      <a:gd name="connsiteY35" fmla="*/ 266579 h 618236"/>
                      <a:gd name="connsiteX36" fmla="*/ 1744 w 695574"/>
                      <a:gd name="connsiteY36" fmla="*/ 265171 h 618236"/>
                      <a:gd name="connsiteX37" fmla="*/ 78648 w 695574"/>
                      <a:gd name="connsiteY37" fmla="*/ 248349 h 618236"/>
                      <a:gd name="connsiteX38" fmla="*/ 186519 w 695574"/>
                      <a:gd name="connsiteY38" fmla="*/ 262724 h 618236"/>
                      <a:gd name="connsiteX39" fmla="*/ 287125 w 695574"/>
                      <a:gd name="connsiteY39" fmla="*/ 304210 h 618236"/>
                      <a:gd name="connsiteX40" fmla="*/ 320314 w 695574"/>
                      <a:gd name="connsiteY40" fmla="*/ 328455 h 618236"/>
                      <a:gd name="connsiteX41" fmla="*/ 326035 w 695574"/>
                      <a:gd name="connsiteY41" fmla="*/ 326085 h 618236"/>
                      <a:gd name="connsiteX42" fmla="*/ 310947 w 695574"/>
                      <a:gd name="connsiteY42" fmla="*/ 287081 h 618236"/>
                      <a:gd name="connsiteX43" fmla="*/ 296913 w 695574"/>
                      <a:gd name="connsiteY43" fmla="*/ 179165 h 618236"/>
                      <a:gd name="connsiteX44" fmla="*/ 347100 w 695574"/>
                      <a:gd name="connsiteY44" fmla="*/ 1320 h 61823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</a:cxnLst>
                    <a:rect l="l" t="t" r="r" b="b"/>
                    <a:pathLst>
                      <a:path w="695574" h="618236">
                        <a:moveTo>
                          <a:pt x="348911" y="0"/>
                        </a:moveTo>
                        <a:lnTo>
                          <a:pt x="350722" y="1320"/>
                        </a:lnTo>
                        <a:cubicBezTo>
                          <a:pt x="380215" y="30621"/>
                          <a:pt x="400909" y="99217"/>
                          <a:pt x="400909" y="179165"/>
                        </a:cubicBezTo>
                        <a:cubicBezTo>
                          <a:pt x="400909" y="219140"/>
                          <a:pt x="395735" y="256276"/>
                          <a:pt x="386875" y="287081"/>
                        </a:cubicBezTo>
                        <a:lnTo>
                          <a:pt x="371077" y="327920"/>
                        </a:lnTo>
                        <a:lnTo>
                          <a:pt x="374214" y="329220"/>
                        </a:lnTo>
                        <a:lnTo>
                          <a:pt x="408449" y="304210"/>
                        </a:lnTo>
                        <a:cubicBezTo>
                          <a:pt x="435911" y="287679"/>
                          <a:pt x="470443" y="273070"/>
                          <a:pt x="509055" y="262724"/>
                        </a:cubicBezTo>
                        <a:cubicBezTo>
                          <a:pt x="586279" y="242032"/>
                          <a:pt x="657894" y="244267"/>
                          <a:pt x="693830" y="265171"/>
                        </a:cubicBezTo>
                        <a:lnTo>
                          <a:pt x="695574" y="266579"/>
                        </a:lnTo>
                        <a:lnTo>
                          <a:pt x="694767" y="268670"/>
                        </a:lnTo>
                        <a:cubicBezTo>
                          <a:pt x="674098" y="304742"/>
                          <a:pt x="613195" y="342485"/>
                          <a:pt x="535972" y="363177"/>
                        </a:cubicBezTo>
                        <a:cubicBezTo>
                          <a:pt x="507012" y="370936"/>
                          <a:pt x="478842" y="375472"/>
                          <a:pt x="453046" y="377008"/>
                        </a:cubicBezTo>
                        <a:lnTo>
                          <a:pt x="398315" y="373687"/>
                        </a:lnTo>
                        <a:lnTo>
                          <a:pt x="430795" y="388047"/>
                        </a:lnTo>
                        <a:cubicBezTo>
                          <a:pt x="458843" y="403565"/>
                          <a:pt x="488760" y="426166"/>
                          <a:pt x="517027" y="454432"/>
                        </a:cubicBezTo>
                        <a:cubicBezTo>
                          <a:pt x="573558" y="510964"/>
                          <a:pt x="607430" y="574101"/>
                          <a:pt x="607294" y="615675"/>
                        </a:cubicBezTo>
                        <a:lnTo>
                          <a:pt x="606947" y="617889"/>
                        </a:lnTo>
                        <a:lnTo>
                          <a:pt x="604733" y="618236"/>
                        </a:lnTo>
                        <a:cubicBezTo>
                          <a:pt x="563160" y="618371"/>
                          <a:pt x="500022" y="584500"/>
                          <a:pt x="443490" y="527968"/>
                        </a:cubicBezTo>
                        <a:cubicBezTo>
                          <a:pt x="401091" y="485569"/>
                          <a:pt x="371439" y="439454"/>
                          <a:pt x="359320" y="401508"/>
                        </a:cubicBezTo>
                        <a:lnTo>
                          <a:pt x="357976" y="393843"/>
                        </a:lnTo>
                        <a:lnTo>
                          <a:pt x="346341" y="398662"/>
                        </a:lnTo>
                        <a:lnTo>
                          <a:pt x="337402" y="394960"/>
                        </a:lnTo>
                        <a:lnTo>
                          <a:pt x="336254" y="401508"/>
                        </a:lnTo>
                        <a:cubicBezTo>
                          <a:pt x="324135" y="439454"/>
                          <a:pt x="294483" y="485569"/>
                          <a:pt x="252084" y="527968"/>
                        </a:cubicBezTo>
                        <a:cubicBezTo>
                          <a:pt x="195552" y="584500"/>
                          <a:pt x="132414" y="618371"/>
                          <a:pt x="90841" y="618236"/>
                        </a:cubicBezTo>
                        <a:lnTo>
                          <a:pt x="88627" y="617889"/>
                        </a:lnTo>
                        <a:lnTo>
                          <a:pt x="88280" y="615675"/>
                        </a:lnTo>
                        <a:cubicBezTo>
                          <a:pt x="88144" y="574101"/>
                          <a:pt x="122016" y="510964"/>
                          <a:pt x="178547" y="454432"/>
                        </a:cubicBezTo>
                        <a:cubicBezTo>
                          <a:pt x="206814" y="426166"/>
                          <a:pt x="236731" y="403565"/>
                          <a:pt x="264779" y="388047"/>
                        </a:cubicBezTo>
                        <a:lnTo>
                          <a:pt x="297259" y="373687"/>
                        </a:lnTo>
                        <a:lnTo>
                          <a:pt x="242528" y="377008"/>
                        </a:lnTo>
                        <a:cubicBezTo>
                          <a:pt x="216732" y="375472"/>
                          <a:pt x="188562" y="370936"/>
                          <a:pt x="159602" y="363177"/>
                        </a:cubicBezTo>
                        <a:cubicBezTo>
                          <a:pt x="82379" y="342485"/>
                          <a:pt x="21476" y="304742"/>
                          <a:pt x="807" y="268670"/>
                        </a:cubicBezTo>
                        <a:lnTo>
                          <a:pt x="0" y="266579"/>
                        </a:lnTo>
                        <a:lnTo>
                          <a:pt x="1744" y="265171"/>
                        </a:lnTo>
                        <a:cubicBezTo>
                          <a:pt x="19712" y="254719"/>
                          <a:pt x="46600" y="248935"/>
                          <a:pt x="78648" y="248349"/>
                        </a:cubicBezTo>
                        <a:cubicBezTo>
                          <a:pt x="110697" y="247764"/>
                          <a:pt x="147907" y="252378"/>
                          <a:pt x="186519" y="262724"/>
                        </a:cubicBezTo>
                        <a:cubicBezTo>
                          <a:pt x="225131" y="273070"/>
                          <a:pt x="259663" y="287679"/>
                          <a:pt x="287125" y="304210"/>
                        </a:cubicBezTo>
                        <a:lnTo>
                          <a:pt x="320314" y="328455"/>
                        </a:lnTo>
                        <a:lnTo>
                          <a:pt x="326035" y="326085"/>
                        </a:lnTo>
                        <a:lnTo>
                          <a:pt x="310947" y="287081"/>
                        </a:lnTo>
                        <a:cubicBezTo>
                          <a:pt x="302087" y="256276"/>
                          <a:pt x="296913" y="219140"/>
                          <a:pt x="296913" y="179165"/>
                        </a:cubicBezTo>
                        <a:cubicBezTo>
                          <a:pt x="296913" y="99217"/>
                          <a:pt x="317607" y="30621"/>
                          <a:pt x="347100" y="1320"/>
                        </a:cubicBezTo>
                        <a:close/>
                      </a:path>
                    </a:pathLst>
                  </a:custGeom>
                  <a:solidFill>
                    <a:srgbClr val="FFFFCC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8" name="楕円 117">
                    <a:extLst>
                      <a:ext uri="{FF2B5EF4-FFF2-40B4-BE49-F238E27FC236}">
                        <a16:creationId xmlns:a16="http://schemas.microsoft.com/office/drawing/2014/main" id="{3D84BD9E-C698-4011-8024-3EC70ED3BF3D}"/>
                      </a:ext>
                    </a:extLst>
                  </p:cNvPr>
                  <p:cNvSpPr/>
                  <p:nvPr/>
                </p:nvSpPr>
                <p:spPr>
                  <a:xfrm>
                    <a:off x="854842" y="2819912"/>
                    <a:ext cx="100040" cy="100040"/>
                  </a:xfrm>
                  <a:prstGeom prst="ellipse">
                    <a:avLst/>
                  </a:prstGeom>
                  <a:solidFill>
                    <a:srgbClr val="FFFF99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62" name="グループ化 61">
                <a:extLst>
                  <a:ext uri="{FF2B5EF4-FFF2-40B4-BE49-F238E27FC236}">
                    <a16:creationId xmlns:a16="http://schemas.microsoft.com/office/drawing/2014/main" id="{2FCCCAB2-FA9B-43EE-BA54-B3EBF1D786FF}"/>
                  </a:ext>
                </a:extLst>
              </p:cNvPr>
              <p:cNvGrpSpPr/>
              <p:nvPr/>
            </p:nvGrpSpPr>
            <p:grpSpPr>
              <a:xfrm>
                <a:off x="6994665" y="1540166"/>
                <a:ext cx="1247636" cy="1146086"/>
                <a:chOff x="2344280" y="2470935"/>
                <a:chExt cx="818293" cy="751690"/>
              </a:xfrm>
            </p:grpSpPr>
            <p:sp>
              <p:nvSpPr>
                <p:cNvPr id="63" name="楕円 62">
                  <a:extLst>
                    <a:ext uri="{FF2B5EF4-FFF2-40B4-BE49-F238E27FC236}">
                      <a16:creationId xmlns:a16="http://schemas.microsoft.com/office/drawing/2014/main" id="{0A9CF59A-383F-44B1-83FC-2482C8C8F6BF}"/>
                    </a:ext>
                  </a:extLst>
                </p:cNvPr>
                <p:cNvSpPr/>
                <p:nvPr/>
              </p:nvSpPr>
              <p:spPr>
                <a:xfrm>
                  <a:off x="2471187" y="2620025"/>
                  <a:ext cx="536332" cy="536332"/>
                </a:xfrm>
                <a:prstGeom prst="ellipse">
                  <a:avLst/>
                </a:prstGeom>
                <a:solidFill>
                  <a:srgbClr val="339933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4" name="楕円 63">
                  <a:extLst>
                    <a:ext uri="{FF2B5EF4-FFF2-40B4-BE49-F238E27FC236}">
                      <a16:creationId xmlns:a16="http://schemas.microsoft.com/office/drawing/2014/main" id="{742B366C-59B9-44E3-8D72-58ED129F3666}"/>
                    </a:ext>
                  </a:extLst>
                </p:cNvPr>
                <p:cNvSpPr/>
                <p:nvPr/>
              </p:nvSpPr>
              <p:spPr>
                <a:xfrm>
                  <a:off x="2667000" y="2553755"/>
                  <a:ext cx="146050" cy="146050"/>
                </a:xfrm>
                <a:prstGeom prst="ellipse">
                  <a:avLst/>
                </a:prstGeom>
                <a:solidFill>
                  <a:srgbClr val="FFFF99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" name="楕円 64">
                  <a:extLst>
                    <a:ext uri="{FF2B5EF4-FFF2-40B4-BE49-F238E27FC236}">
                      <a16:creationId xmlns:a16="http://schemas.microsoft.com/office/drawing/2014/main" id="{7782C376-67F0-4E6F-B7E4-B6E78D7EA4BD}"/>
                    </a:ext>
                  </a:extLst>
                </p:cNvPr>
                <p:cNvSpPr/>
                <p:nvPr/>
              </p:nvSpPr>
              <p:spPr>
                <a:xfrm>
                  <a:off x="2667000" y="3076575"/>
                  <a:ext cx="146050" cy="146050"/>
                </a:xfrm>
                <a:prstGeom prst="ellipse">
                  <a:avLst/>
                </a:prstGeom>
                <a:solidFill>
                  <a:srgbClr val="FFFF99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6" name="楕円 65">
                  <a:extLst>
                    <a:ext uri="{FF2B5EF4-FFF2-40B4-BE49-F238E27FC236}">
                      <a16:creationId xmlns:a16="http://schemas.microsoft.com/office/drawing/2014/main" id="{3FACA55D-6500-425D-B4DA-8C1751B79FDC}"/>
                    </a:ext>
                  </a:extLst>
                </p:cNvPr>
                <p:cNvSpPr/>
                <p:nvPr/>
              </p:nvSpPr>
              <p:spPr>
                <a:xfrm>
                  <a:off x="2667000" y="2916567"/>
                  <a:ext cx="146050" cy="146050"/>
                </a:xfrm>
                <a:prstGeom prst="ellipse">
                  <a:avLst/>
                </a:prstGeom>
                <a:solidFill>
                  <a:srgbClr val="FFFF99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7" name="楕円 66">
                  <a:extLst>
                    <a:ext uri="{FF2B5EF4-FFF2-40B4-BE49-F238E27FC236}">
                      <a16:creationId xmlns:a16="http://schemas.microsoft.com/office/drawing/2014/main" id="{B6E59C32-145F-43C9-88F3-F5A416A84C2A}"/>
                    </a:ext>
                  </a:extLst>
                </p:cNvPr>
                <p:cNvSpPr/>
                <p:nvPr/>
              </p:nvSpPr>
              <p:spPr>
                <a:xfrm>
                  <a:off x="2667000" y="2711714"/>
                  <a:ext cx="146050" cy="146050"/>
                </a:xfrm>
                <a:prstGeom prst="ellipse">
                  <a:avLst/>
                </a:prstGeom>
                <a:solidFill>
                  <a:srgbClr val="FFFF99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8" name="楕円 67">
                  <a:extLst>
                    <a:ext uri="{FF2B5EF4-FFF2-40B4-BE49-F238E27FC236}">
                      <a16:creationId xmlns:a16="http://schemas.microsoft.com/office/drawing/2014/main" id="{3B2CF333-3F31-4375-A3CF-5CF5A968CE72}"/>
                    </a:ext>
                  </a:extLst>
                </p:cNvPr>
                <p:cNvSpPr/>
                <p:nvPr/>
              </p:nvSpPr>
              <p:spPr>
                <a:xfrm>
                  <a:off x="2515507" y="3025642"/>
                  <a:ext cx="146050" cy="146050"/>
                </a:xfrm>
                <a:prstGeom prst="ellipse">
                  <a:avLst/>
                </a:prstGeom>
                <a:solidFill>
                  <a:srgbClr val="FFFF99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9" name="楕円 68">
                  <a:extLst>
                    <a:ext uri="{FF2B5EF4-FFF2-40B4-BE49-F238E27FC236}">
                      <a16:creationId xmlns:a16="http://schemas.microsoft.com/office/drawing/2014/main" id="{2072B91D-05E0-4066-9082-303D2B46CF17}"/>
                    </a:ext>
                  </a:extLst>
                </p:cNvPr>
                <p:cNvSpPr/>
                <p:nvPr/>
              </p:nvSpPr>
              <p:spPr>
                <a:xfrm>
                  <a:off x="2544884" y="2815166"/>
                  <a:ext cx="146050" cy="146050"/>
                </a:xfrm>
                <a:prstGeom prst="ellipse">
                  <a:avLst/>
                </a:prstGeom>
                <a:solidFill>
                  <a:srgbClr val="FFFF99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0" name="楕円 69">
                  <a:extLst>
                    <a:ext uri="{FF2B5EF4-FFF2-40B4-BE49-F238E27FC236}">
                      <a16:creationId xmlns:a16="http://schemas.microsoft.com/office/drawing/2014/main" id="{0C0CBE1C-7593-43DD-8244-2C56A678289F}"/>
                    </a:ext>
                  </a:extLst>
                </p:cNvPr>
                <p:cNvSpPr/>
                <p:nvPr/>
              </p:nvSpPr>
              <p:spPr>
                <a:xfrm>
                  <a:off x="2515507" y="2609122"/>
                  <a:ext cx="146050" cy="146050"/>
                </a:xfrm>
                <a:prstGeom prst="ellipse">
                  <a:avLst/>
                </a:prstGeom>
                <a:solidFill>
                  <a:srgbClr val="FFFF99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1" name="楕円 70">
                  <a:extLst>
                    <a:ext uri="{FF2B5EF4-FFF2-40B4-BE49-F238E27FC236}">
                      <a16:creationId xmlns:a16="http://schemas.microsoft.com/office/drawing/2014/main" id="{7E4C1796-E3F8-4572-AA67-D0797311025D}"/>
                    </a:ext>
                  </a:extLst>
                </p:cNvPr>
                <p:cNvSpPr/>
                <p:nvPr/>
              </p:nvSpPr>
              <p:spPr>
                <a:xfrm>
                  <a:off x="2820255" y="3030935"/>
                  <a:ext cx="146050" cy="146050"/>
                </a:xfrm>
                <a:prstGeom prst="ellipse">
                  <a:avLst/>
                </a:prstGeom>
                <a:solidFill>
                  <a:srgbClr val="FFFF99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2" name="楕円 71">
                  <a:extLst>
                    <a:ext uri="{FF2B5EF4-FFF2-40B4-BE49-F238E27FC236}">
                      <a16:creationId xmlns:a16="http://schemas.microsoft.com/office/drawing/2014/main" id="{2935ADBB-5183-4982-A4D2-30B5FECDBD88}"/>
                    </a:ext>
                  </a:extLst>
                </p:cNvPr>
                <p:cNvSpPr/>
                <p:nvPr/>
              </p:nvSpPr>
              <p:spPr>
                <a:xfrm>
                  <a:off x="2789692" y="2815166"/>
                  <a:ext cx="146050" cy="146050"/>
                </a:xfrm>
                <a:prstGeom prst="ellipse">
                  <a:avLst/>
                </a:prstGeom>
                <a:solidFill>
                  <a:srgbClr val="FFFF99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3" name="楕円 72">
                  <a:extLst>
                    <a:ext uri="{FF2B5EF4-FFF2-40B4-BE49-F238E27FC236}">
                      <a16:creationId xmlns:a16="http://schemas.microsoft.com/office/drawing/2014/main" id="{959C96DC-1D63-464C-B09F-054F5757BEE4}"/>
                    </a:ext>
                  </a:extLst>
                </p:cNvPr>
                <p:cNvSpPr/>
                <p:nvPr/>
              </p:nvSpPr>
              <p:spPr>
                <a:xfrm>
                  <a:off x="2816042" y="2607863"/>
                  <a:ext cx="146050" cy="146050"/>
                </a:xfrm>
                <a:prstGeom prst="ellipse">
                  <a:avLst/>
                </a:prstGeom>
                <a:solidFill>
                  <a:srgbClr val="FFFF99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4" name="楕円 73">
                  <a:extLst>
                    <a:ext uri="{FF2B5EF4-FFF2-40B4-BE49-F238E27FC236}">
                      <a16:creationId xmlns:a16="http://schemas.microsoft.com/office/drawing/2014/main" id="{02F9214D-F438-489D-94C9-A54B394B46DA}"/>
                    </a:ext>
                  </a:extLst>
                </p:cNvPr>
                <p:cNvSpPr/>
                <p:nvPr/>
              </p:nvSpPr>
              <p:spPr>
                <a:xfrm>
                  <a:off x="2413574" y="2905653"/>
                  <a:ext cx="146050" cy="146050"/>
                </a:xfrm>
                <a:prstGeom prst="ellipse">
                  <a:avLst/>
                </a:prstGeom>
                <a:solidFill>
                  <a:srgbClr val="FFFF99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5" name="楕円 74">
                  <a:extLst>
                    <a:ext uri="{FF2B5EF4-FFF2-40B4-BE49-F238E27FC236}">
                      <a16:creationId xmlns:a16="http://schemas.microsoft.com/office/drawing/2014/main" id="{3B9BA0AA-DCCC-42C7-9B98-F48693D7ECFC}"/>
                    </a:ext>
                  </a:extLst>
                </p:cNvPr>
                <p:cNvSpPr/>
                <p:nvPr/>
              </p:nvSpPr>
              <p:spPr>
                <a:xfrm>
                  <a:off x="2413574" y="2733145"/>
                  <a:ext cx="146050" cy="146050"/>
                </a:xfrm>
                <a:prstGeom prst="ellipse">
                  <a:avLst/>
                </a:prstGeom>
                <a:solidFill>
                  <a:srgbClr val="FFFF99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6" name="楕円 75">
                  <a:extLst>
                    <a:ext uri="{FF2B5EF4-FFF2-40B4-BE49-F238E27FC236}">
                      <a16:creationId xmlns:a16="http://schemas.microsoft.com/office/drawing/2014/main" id="{5AAA3216-A387-482E-AD5C-F6CC6DD108F6}"/>
                    </a:ext>
                  </a:extLst>
                </p:cNvPr>
                <p:cNvSpPr/>
                <p:nvPr/>
              </p:nvSpPr>
              <p:spPr>
                <a:xfrm>
                  <a:off x="2926497" y="2905653"/>
                  <a:ext cx="146050" cy="146050"/>
                </a:xfrm>
                <a:prstGeom prst="ellipse">
                  <a:avLst/>
                </a:prstGeom>
                <a:solidFill>
                  <a:srgbClr val="FFFF99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7" name="楕円 76">
                  <a:extLst>
                    <a:ext uri="{FF2B5EF4-FFF2-40B4-BE49-F238E27FC236}">
                      <a16:creationId xmlns:a16="http://schemas.microsoft.com/office/drawing/2014/main" id="{4DB3767B-8327-46D4-B1FB-C868248908AE}"/>
                    </a:ext>
                  </a:extLst>
                </p:cNvPr>
                <p:cNvSpPr/>
                <p:nvPr/>
              </p:nvSpPr>
              <p:spPr>
                <a:xfrm>
                  <a:off x="2926497" y="2733145"/>
                  <a:ext cx="146050" cy="146050"/>
                </a:xfrm>
                <a:prstGeom prst="ellipse">
                  <a:avLst/>
                </a:prstGeom>
                <a:solidFill>
                  <a:srgbClr val="FFFF99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78" name="グループ化 77">
                  <a:extLst>
                    <a:ext uri="{FF2B5EF4-FFF2-40B4-BE49-F238E27FC236}">
                      <a16:creationId xmlns:a16="http://schemas.microsoft.com/office/drawing/2014/main" id="{7A2E553E-AF08-4863-9746-83CF2E3BA843}"/>
                    </a:ext>
                  </a:extLst>
                </p:cNvPr>
                <p:cNvGrpSpPr/>
                <p:nvPr/>
              </p:nvGrpSpPr>
              <p:grpSpPr>
                <a:xfrm>
                  <a:off x="2596319" y="2470935"/>
                  <a:ext cx="292410" cy="259898"/>
                  <a:chOff x="558521" y="2507017"/>
                  <a:chExt cx="695574" cy="618236"/>
                </a:xfrm>
              </p:grpSpPr>
              <p:sp>
                <p:nvSpPr>
                  <p:cNvPr id="94" name="フリーフォーム: 図形 93">
                    <a:extLst>
                      <a:ext uri="{FF2B5EF4-FFF2-40B4-BE49-F238E27FC236}">
                        <a16:creationId xmlns:a16="http://schemas.microsoft.com/office/drawing/2014/main" id="{8AF7E1EB-D8A0-4903-AB9F-ED8024510502}"/>
                      </a:ext>
                    </a:extLst>
                  </p:cNvPr>
                  <p:cNvSpPr/>
                  <p:nvPr/>
                </p:nvSpPr>
                <p:spPr>
                  <a:xfrm>
                    <a:off x="558521" y="2507017"/>
                    <a:ext cx="695574" cy="618236"/>
                  </a:xfrm>
                  <a:custGeom>
                    <a:avLst/>
                    <a:gdLst>
                      <a:gd name="connsiteX0" fmla="*/ 348911 w 695574"/>
                      <a:gd name="connsiteY0" fmla="*/ 0 h 618236"/>
                      <a:gd name="connsiteX1" fmla="*/ 350722 w 695574"/>
                      <a:gd name="connsiteY1" fmla="*/ 1320 h 618236"/>
                      <a:gd name="connsiteX2" fmla="*/ 400909 w 695574"/>
                      <a:gd name="connsiteY2" fmla="*/ 179165 h 618236"/>
                      <a:gd name="connsiteX3" fmla="*/ 386875 w 695574"/>
                      <a:gd name="connsiteY3" fmla="*/ 287081 h 618236"/>
                      <a:gd name="connsiteX4" fmla="*/ 371077 w 695574"/>
                      <a:gd name="connsiteY4" fmla="*/ 327920 h 618236"/>
                      <a:gd name="connsiteX5" fmla="*/ 374214 w 695574"/>
                      <a:gd name="connsiteY5" fmla="*/ 329220 h 618236"/>
                      <a:gd name="connsiteX6" fmla="*/ 408449 w 695574"/>
                      <a:gd name="connsiteY6" fmla="*/ 304210 h 618236"/>
                      <a:gd name="connsiteX7" fmla="*/ 509055 w 695574"/>
                      <a:gd name="connsiteY7" fmla="*/ 262724 h 618236"/>
                      <a:gd name="connsiteX8" fmla="*/ 693830 w 695574"/>
                      <a:gd name="connsiteY8" fmla="*/ 265171 h 618236"/>
                      <a:gd name="connsiteX9" fmla="*/ 695574 w 695574"/>
                      <a:gd name="connsiteY9" fmla="*/ 266579 h 618236"/>
                      <a:gd name="connsiteX10" fmla="*/ 694767 w 695574"/>
                      <a:gd name="connsiteY10" fmla="*/ 268670 h 618236"/>
                      <a:gd name="connsiteX11" fmla="*/ 535972 w 695574"/>
                      <a:gd name="connsiteY11" fmla="*/ 363177 h 618236"/>
                      <a:gd name="connsiteX12" fmla="*/ 453046 w 695574"/>
                      <a:gd name="connsiteY12" fmla="*/ 377008 h 618236"/>
                      <a:gd name="connsiteX13" fmla="*/ 398315 w 695574"/>
                      <a:gd name="connsiteY13" fmla="*/ 373687 h 618236"/>
                      <a:gd name="connsiteX14" fmla="*/ 430795 w 695574"/>
                      <a:gd name="connsiteY14" fmla="*/ 388047 h 618236"/>
                      <a:gd name="connsiteX15" fmla="*/ 517027 w 695574"/>
                      <a:gd name="connsiteY15" fmla="*/ 454432 h 618236"/>
                      <a:gd name="connsiteX16" fmla="*/ 607294 w 695574"/>
                      <a:gd name="connsiteY16" fmla="*/ 615675 h 618236"/>
                      <a:gd name="connsiteX17" fmla="*/ 606947 w 695574"/>
                      <a:gd name="connsiteY17" fmla="*/ 617889 h 618236"/>
                      <a:gd name="connsiteX18" fmla="*/ 604733 w 695574"/>
                      <a:gd name="connsiteY18" fmla="*/ 618236 h 618236"/>
                      <a:gd name="connsiteX19" fmla="*/ 443490 w 695574"/>
                      <a:gd name="connsiteY19" fmla="*/ 527968 h 618236"/>
                      <a:gd name="connsiteX20" fmla="*/ 359320 w 695574"/>
                      <a:gd name="connsiteY20" fmla="*/ 401508 h 618236"/>
                      <a:gd name="connsiteX21" fmla="*/ 357976 w 695574"/>
                      <a:gd name="connsiteY21" fmla="*/ 393843 h 618236"/>
                      <a:gd name="connsiteX22" fmla="*/ 346341 w 695574"/>
                      <a:gd name="connsiteY22" fmla="*/ 398662 h 618236"/>
                      <a:gd name="connsiteX23" fmla="*/ 337402 w 695574"/>
                      <a:gd name="connsiteY23" fmla="*/ 394960 h 618236"/>
                      <a:gd name="connsiteX24" fmla="*/ 336254 w 695574"/>
                      <a:gd name="connsiteY24" fmla="*/ 401508 h 618236"/>
                      <a:gd name="connsiteX25" fmla="*/ 252084 w 695574"/>
                      <a:gd name="connsiteY25" fmla="*/ 527968 h 618236"/>
                      <a:gd name="connsiteX26" fmla="*/ 90841 w 695574"/>
                      <a:gd name="connsiteY26" fmla="*/ 618236 h 618236"/>
                      <a:gd name="connsiteX27" fmla="*/ 88627 w 695574"/>
                      <a:gd name="connsiteY27" fmla="*/ 617889 h 618236"/>
                      <a:gd name="connsiteX28" fmla="*/ 88280 w 695574"/>
                      <a:gd name="connsiteY28" fmla="*/ 615675 h 618236"/>
                      <a:gd name="connsiteX29" fmla="*/ 178547 w 695574"/>
                      <a:gd name="connsiteY29" fmla="*/ 454432 h 618236"/>
                      <a:gd name="connsiteX30" fmla="*/ 264779 w 695574"/>
                      <a:gd name="connsiteY30" fmla="*/ 388047 h 618236"/>
                      <a:gd name="connsiteX31" fmla="*/ 297259 w 695574"/>
                      <a:gd name="connsiteY31" fmla="*/ 373687 h 618236"/>
                      <a:gd name="connsiteX32" fmla="*/ 242528 w 695574"/>
                      <a:gd name="connsiteY32" fmla="*/ 377008 h 618236"/>
                      <a:gd name="connsiteX33" fmla="*/ 159602 w 695574"/>
                      <a:gd name="connsiteY33" fmla="*/ 363177 h 618236"/>
                      <a:gd name="connsiteX34" fmla="*/ 807 w 695574"/>
                      <a:gd name="connsiteY34" fmla="*/ 268670 h 618236"/>
                      <a:gd name="connsiteX35" fmla="*/ 0 w 695574"/>
                      <a:gd name="connsiteY35" fmla="*/ 266579 h 618236"/>
                      <a:gd name="connsiteX36" fmla="*/ 1744 w 695574"/>
                      <a:gd name="connsiteY36" fmla="*/ 265171 h 618236"/>
                      <a:gd name="connsiteX37" fmla="*/ 78648 w 695574"/>
                      <a:gd name="connsiteY37" fmla="*/ 248349 h 618236"/>
                      <a:gd name="connsiteX38" fmla="*/ 186519 w 695574"/>
                      <a:gd name="connsiteY38" fmla="*/ 262724 h 618236"/>
                      <a:gd name="connsiteX39" fmla="*/ 287125 w 695574"/>
                      <a:gd name="connsiteY39" fmla="*/ 304210 h 618236"/>
                      <a:gd name="connsiteX40" fmla="*/ 320314 w 695574"/>
                      <a:gd name="connsiteY40" fmla="*/ 328455 h 618236"/>
                      <a:gd name="connsiteX41" fmla="*/ 326035 w 695574"/>
                      <a:gd name="connsiteY41" fmla="*/ 326085 h 618236"/>
                      <a:gd name="connsiteX42" fmla="*/ 310947 w 695574"/>
                      <a:gd name="connsiteY42" fmla="*/ 287081 h 618236"/>
                      <a:gd name="connsiteX43" fmla="*/ 296913 w 695574"/>
                      <a:gd name="connsiteY43" fmla="*/ 179165 h 618236"/>
                      <a:gd name="connsiteX44" fmla="*/ 347100 w 695574"/>
                      <a:gd name="connsiteY44" fmla="*/ 1320 h 61823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</a:cxnLst>
                    <a:rect l="l" t="t" r="r" b="b"/>
                    <a:pathLst>
                      <a:path w="695574" h="618236">
                        <a:moveTo>
                          <a:pt x="348911" y="0"/>
                        </a:moveTo>
                        <a:lnTo>
                          <a:pt x="350722" y="1320"/>
                        </a:lnTo>
                        <a:cubicBezTo>
                          <a:pt x="380215" y="30621"/>
                          <a:pt x="400909" y="99217"/>
                          <a:pt x="400909" y="179165"/>
                        </a:cubicBezTo>
                        <a:cubicBezTo>
                          <a:pt x="400909" y="219140"/>
                          <a:pt x="395735" y="256276"/>
                          <a:pt x="386875" y="287081"/>
                        </a:cubicBezTo>
                        <a:lnTo>
                          <a:pt x="371077" y="327920"/>
                        </a:lnTo>
                        <a:lnTo>
                          <a:pt x="374214" y="329220"/>
                        </a:lnTo>
                        <a:lnTo>
                          <a:pt x="408449" y="304210"/>
                        </a:lnTo>
                        <a:cubicBezTo>
                          <a:pt x="435911" y="287679"/>
                          <a:pt x="470443" y="273070"/>
                          <a:pt x="509055" y="262724"/>
                        </a:cubicBezTo>
                        <a:cubicBezTo>
                          <a:pt x="586279" y="242032"/>
                          <a:pt x="657894" y="244267"/>
                          <a:pt x="693830" y="265171"/>
                        </a:cubicBezTo>
                        <a:lnTo>
                          <a:pt x="695574" y="266579"/>
                        </a:lnTo>
                        <a:lnTo>
                          <a:pt x="694767" y="268670"/>
                        </a:lnTo>
                        <a:cubicBezTo>
                          <a:pt x="674098" y="304742"/>
                          <a:pt x="613195" y="342485"/>
                          <a:pt x="535972" y="363177"/>
                        </a:cubicBezTo>
                        <a:cubicBezTo>
                          <a:pt x="507012" y="370936"/>
                          <a:pt x="478842" y="375472"/>
                          <a:pt x="453046" y="377008"/>
                        </a:cubicBezTo>
                        <a:lnTo>
                          <a:pt x="398315" y="373687"/>
                        </a:lnTo>
                        <a:lnTo>
                          <a:pt x="430795" y="388047"/>
                        </a:lnTo>
                        <a:cubicBezTo>
                          <a:pt x="458843" y="403565"/>
                          <a:pt x="488760" y="426166"/>
                          <a:pt x="517027" y="454432"/>
                        </a:cubicBezTo>
                        <a:cubicBezTo>
                          <a:pt x="573558" y="510964"/>
                          <a:pt x="607430" y="574101"/>
                          <a:pt x="607294" y="615675"/>
                        </a:cubicBezTo>
                        <a:lnTo>
                          <a:pt x="606947" y="617889"/>
                        </a:lnTo>
                        <a:lnTo>
                          <a:pt x="604733" y="618236"/>
                        </a:lnTo>
                        <a:cubicBezTo>
                          <a:pt x="563160" y="618371"/>
                          <a:pt x="500022" y="584500"/>
                          <a:pt x="443490" y="527968"/>
                        </a:cubicBezTo>
                        <a:cubicBezTo>
                          <a:pt x="401091" y="485569"/>
                          <a:pt x="371439" y="439454"/>
                          <a:pt x="359320" y="401508"/>
                        </a:cubicBezTo>
                        <a:lnTo>
                          <a:pt x="357976" y="393843"/>
                        </a:lnTo>
                        <a:lnTo>
                          <a:pt x="346341" y="398662"/>
                        </a:lnTo>
                        <a:lnTo>
                          <a:pt x="337402" y="394960"/>
                        </a:lnTo>
                        <a:lnTo>
                          <a:pt x="336254" y="401508"/>
                        </a:lnTo>
                        <a:cubicBezTo>
                          <a:pt x="324135" y="439454"/>
                          <a:pt x="294483" y="485569"/>
                          <a:pt x="252084" y="527968"/>
                        </a:cubicBezTo>
                        <a:cubicBezTo>
                          <a:pt x="195552" y="584500"/>
                          <a:pt x="132414" y="618371"/>
                          <a:pt x="90841" y="618236"/>
                        </a:cubicBezTo>
                        <a:lnTo>
                          <a:pt x="88627" y="617889"/>
                        </a:lnTo>
                        <a:lnTo>
                          <a:pt x="88280" y="615675"/>
                        </a:lnTo>
                        <a:cubicBezTo>
                          <a:pt x="88144" y="574101"/>
                          <a:pt x="122016" y="510964"/>
                          <a:pt x="178547" y="454432"/>
                        </a:cubicBezTo>
                        <a:cubicBezTo>
                          <a:pt x="206814" y="426166"/>
                          <a:pt x="236731" y="403565"/>
                          <a:pt x="264779" y="388047"/>
                        </a:cubicBezTo>
                        <a:lnTo>
                          <a:pt x="297259" y="373687"/>
                        </a:lnTo>
                        <a:lnTo>
                          <a:pt x="242528" y="377008"/>
                        </a:lnTo>
                        <a:cubicBezTo>
                          <a:pt x="216732" y="375472"/>
                          <a:pt x="188562" y="370936"/>
                          <a:pt x="159602" y="363177"/>
                        </a:cubicBezTo>
                        <a:cubicBezTo>
                          <a:pt x="82379" y="342485"/>
                          <a:pt x="21476" y="304742"/>
                          <a:pt x="807" y="268670"/>
                        </a:cubicBezTo>
                        <a:lnTo>
                          <a:pt x="0" y="266579"/>
                        </a:lnTo>
                        <a:lnTo>
                          <a:pt x="1744" y="265171"/>
                        </a:lnTo>
                        <a:cubicBezTo>
                          <a:pt x="19712" y="254719"/>
                          <a:pt x="46600" y="248935"/>
                          <a:pt x="78648" y="248349"/>
                        </a:cubicBezTo>
                        <a:cubicBezTo>
                          <a:pt x="110697" y="247764"/>
                          <a:pt x="147907" y="252378"/>
                          <a:pt x="186519" y="262724"/>
                        </a:cubicBezTo>
                        <a:cubicBezTo>
                          <a:pt x="225131" y="273070"/>
                          <a:pt x="259663" y="287679"/>
                          <a:pt x="287125" y="304210"/>
                        </a:cubicBezTo>
                        <a:lnTo>
                          <a:pt x="320314" y="328455"/>
                        </a:lnTo>
                        <a:lnTo>
                          <a:pt x="326035" y="326085"/>
                        </a:lnTo>
                        <a:lnTo>
                          <a:pt x="310947" y="287081"/>
                        </a:lnTo>
                        <a:cubicBezTo>
                          <a:pt x="302087" y="256276"/>
                          <a:pt x="296913" y="219140"/>
                          <a:pt x="296913" y="179165"/>
                        </a:cubicBezTo>
                        <a:cubicBezTo>
                          <a:pt x="296913" y="99217"/>
                          <a:pt x="317607" y="30621"/>
                          <a:pt x="347100" y="1320"/>
                        </a:cubicBezTo>
                        <a:close/>
                      </a:path>
                    </a:pathLst>
                  </a:custGeom>
                  <a:solidFill>
                    <a:srgbClr val="FFFFCC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5" name="楕円 94">
                    <a:extLst>
                      <a:ext uri="{FF2B5EF4-FFF2-40B4-BE49-F238E27FC236}">
                        <a16:creationId xmlns:a16="http://schemas.microsoft.com/office/drawing/2014/main" id="{160CB0AE-D0BC-4DF6-8794-B60E2776643C}"/>
                      </a:ext>
                    </a:extLst>
                  </p:cNvPr>
                  <p:cNvSpPr/>
                  <p:nvPr/>
                </p:nvSpPr>
                <p:spPr>
                  <a:xfrm>
                    <a:off x="854842" y="2819912"/>
                    <a:ext cx="100040" cy="100040"/>
                  </a:xfrm>
                  <a:prstGeom prst="ellipse">
                    <a:avLst/>
                  </a:prstGeom>
                  <a:solidFill>
                    <a:srgbClr val="FFFF99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79" name="グループ化 78">
                  <a:extLst>
                    <a:ext uri="{FF2B5EF4-FFF2-40B4-BE49-F238E27FC236}">
                      <a16:creationId xmlns:a16="http://schemas.microsoft.com/office/drawing/2014/main" id="{D7A44F7B-C000-4577-8E54-0E25E3CFAE67}"/>
                    </a:ext>
                  </a:extLst>
                </p:cNvPr>
                <p:cNvGrpSpPr/>
                <p:nvPr/>
              </p:nvGrpSpPr>
              <p:grpSpPr>
                <a:xfrm>
                  <a:off x="2344280" y="2647479"/>
                  <a:ext cx="292410" cy="259898"/>
                  <a:chOff x="558521" y="2507017"/>
                  <a:chExt cx="695574" cy="618236"/>
                </a:xfrm>
              </p:grpSpPr>
              <p:sp>
                <p:nvSpPr>
                  <p:cNvPr id="92" name="フリーフォーム: 図形 91">
                    <a:extLst>
                      <a:ext uri="{FF2B5EF4-FFF2-40B4-BE49-F238E27FC236}">
                        <a16:creationId xmlns:a16="http://schemas.microsoft.com/office/drawing/2014/main" id="{E051DD37-4677-4878-A662-B02D0764D0C3}"/>
                      </a:ext>
                    </a:extLst>
                  </p:cNvPr>
                  <p:cNvSpPr/>
                  <p:nvPr/>
                </p:nvSpPr>
                <p:spPr>
                  <a:xfrm>
                    <a:off x="558521" y="2507017"/>
                    <a:ext cx="695574" cy="618236"/>
                  </a:xfrm>
                  <a:custGeom>
                    <a:avLst/>
                    <a:gdLst>
                      <a:gd name="connsiteX0" fmla="*/ 348911 w 695574"/>
                      <a:gd name="connsiteY0" fmla="*/ 0 h 618236"/>
                      <a:gd name="connsiteX1" fmla="*/ 350722 w 695574"/>
                      <a:gd name="connsiteY1" fmla="*/ 1320 h 618236"/>
                      <a:gd name="connsiteX2" fmla="*/ 400909 w 695574"/>
                      <a:gd name="connsiteY2" fmla="*/ 179165 h 618236"/>
                      <a:gd name="connsiteX3" fmla="*/ 386875 w 695574"/>
                      <a:gd name="connsiteY3" fmla="*/ 287081 h 618236"/>
                      <a:gd name="connsiteX4" fmla="*/ 371077 w 695574"/>
                      <a:gd name="connsiteY4" fmla="*/ 327920 h 618236"/>
                      <a:gd name="connsiteX5" fmla="*/ 374214 w 695574"/>
                      <a:gd name="connsiteY5" fmla="*/ 329220 h 618236"/>
                      <a:gd name="connsiteX6" fmla="*/ 408449 w 695574"/>
                      <a:gd name="connsiteY6" fmla="*/ 304210 h 618236"/>
                      <a:gd name="connsiteX7" fmla="*/ 509055 w 695574"/>
                      <a:gd name="connsiteY7" fmla="*/ 262724 h 618236"/>
                      <a:gd name="connsiteX8" fmla="*/ 693830 w 695574"/>
                      <a:gd name="connsiteY8" fmla="*/ 265171 h 618236"/>
                      <a:gd name="connsiteX9" fmla="*/ 695574 w 695574"/>
                      <a:gd name="connsiteY9" fmla="*/ 266579 h 618236"/>
                      <a:gd name="connsiteX10" fmla="*/ 694767 w 695574"/>
                      <a:gd name="connsiteY10" fmla="*/ 268670 h 618236"/>
                      <a:gd name="connsiteX11" fmla="*/ 535972 w 695574"/>
                      <a:gd name="connsiteY11" fmla="*/ 363177 h 618236"/>
                      <a:gd name="connsiteX12" fmla="*/ 453046 w 695574"/>
                      <a:gd name="connsiteY12" fmla="*/ 377008 h 618236"/>
                      <a:gd name="connsiteX13" fmla="*/ 398315 w 695574"/>
                      <a:gd name="connsiteY13" fmla="*/ 373687 h 618236"/>
                      <a:gd name="connsiteX14" fmla="*/ 430795 w 695574"/>
                      <a:gd name="connsiteY14" fmla="*/ 388047 h 618236"/>
                      <a:gd name="connsiteX15" fmla="*/ 517027 w 695574"/>
                      <a:gd name="connsiteY15" fmla="*/ 454432 h 618236"/>
                      <a:gd name="connsiteX16" fmla="*/ 607294 w 695574"/>
                      <a:gd name="connsiteY16" fmla="*/ 615675 h 618236"/>
                      <a:gd name="connsiteX17" fmla="*/ 606947 w 695574"/>
                      <a:gd name="connsiteY17" fmla="*/ 617889 h 618236"/>
                      <a:gd name="connsiteX18" fmla="*/ 604733 w 695574"/>
                      <a:gd name="connsiteY18" fmla="*/ 618236 h 618236"/>
                      <a:gd name="connsiteX19" fmla="*/ 443490 w 695574"/>
                      <a:gd name="connsiteY19" fmla="*/ 527968 h 618236"/>
                      <a:gd name="connsiteX20" fmla="*/ 359320 w 695574"/>
                      <a:gd name="connsiteY20" fmla="*/ 401508 h 618236"/>
                      <a:gd name="connsiteX21" fmla="*/ 357976 w 695574"/>
                      <a:gd name="connsiteY21" fmla="*/ 393843 h 618236"/>
                      <a:gd name="connsiteX22" fmla="*/ 346341 w 695574"/>
                      <a:gd name="connsiteY22" fmla="*/ 398662 h 618236"/>
                      <a:gd name="connsiteX23" fmla="*/ 337402 w 695574"/>
                      <a:gd name="connsiteY23" fmla="*/ 394960 h 618236"/>
                      <a:gd name="connsiteX24" fmla="*/ 336254 w 695574"/>
                      <a:gd name="connsiteY24" fmla="*/ 401508 h 618236"/>
                      <a:gd name="connsiteX25" fmla="*/ 252084 w 695574"/>
                      <a:gd name="connsiteY25" fmla="*/ 527968 h 618236"/>
                      <a:gd name="connsiteX26" fmla="*/ 90841 w 695574"/>
                      <a:gd name="connsiteY26" fmla="*/ 618236 h 618236"/>
                      <a:gd name="connsiteX27" fmla="*/ 88627 w 695574"/>
                      <a:gd name="connsiteY27" fmla="*/ 617889 h 618236"/>
                      <a:gd name="connsiteX28" fmla="*/ 88280 w 695574"/>
                      <a:gd name="connsiteY28" fmla="*/ 615675 h 618236"/>
                      <a:gd name="connsiteX29" fmla="*/ 178547 w 695574"/>
                      <a:gd name="connsiteY29" fmla="*/ 454432 h 618236"/>
                      <a:gd name="connsiteX30" fmla="*/ 264779 w 695574"/>
                      <a:gd name="connsiteY30" fmla="*/ 388047 h 618236"/>
                      <a:gd name="connsiteX31" fmla="*/ 297259 w 695574"/>
                      <a:gd name="connsiteY31" fmla="*/ 373687 h 618236"/>
                      <a:gd name="connsiteX32" fmla="*/ 242528 w 695574"/>
                      <a:gd name="connsiteY32" fmla="*/ 377008 h 618236"/>
                      <a:gd name="connsiteX33" fmla="*/ 159602 w 695574"/>
                      <a:gd name="connsiteY33" fmla="*/ 363177 h 618236"/>
                      <a:gd name="connsiteX34" fmla="*/ 807 w 695574"/>
                      <a:gd name="connsiteY34" fmla="*/ 268670 h 618236"/>
                      <a:gd name="connsiteX35" fmla="*/ 0 w 695574"/>
                      <a:gd name="connsiteY35" fmla="*/ 266579 h 618236"/>
                      <a:gd name="connsiteX36" fmla="*/ 1744 w 695574"/>
                      <a:gd name="connsiteY36" fmla="*/ 265171 h 618236"/>
                      <a:gd name="connsiteX37" fmla="*/ 78648 w 695574"/>
                      <a:gd name="connsiteY37" fmla="*/ 248349 h 618236"/>
                      <a:gd name="connsiteX38" fmla="*/ 186519 w 695574"/>
                      <a:gd name="connsiteY38" fmla="*/ 262724 h 618236"/>
                      <a:gd name="connsiteX39" fmla="*/ 287125 w 695574"/>
                      <a:gd name="connsiteY39" fmla="*/ 304210 h 618236"/>
                      <a:gd name="connsiteX40" fmla="*/ 320314 w 695574"/>
                      <a:gd name="connsiteY40" fmla="*/ 328455 h 618236"/>
                      <a:gd name="connsiteX41" fmla="*/ 326035 w 695574"/>
                      <a:gd name="connsiteY41" fmla="*/ 326085 h 618236"/>
                      <a:gd name="connsiteX42" fmla="*/ 310947 w 695574"/>
                      <a:gd name="connsiteY42" fmla="*/ 287081 h 618236"/>
                      <a:gd name="connsiteX43" fmla="*/ 296913 w 695574"/>
                      <a:gd name="connsiteY43" fmla="*/ 179165 h 618236"/>
                      <a:gd name="connsiteX44" fmla="*/ 347100 w 695574"/>
                      <a:gd name="connsiteY44" fmla="*/ 1320 h 61823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</a:cxnLst>
                    <a:rect l="l" t="t" r="r" b="b"/>
                    <a:pathLst>
                      <a:path w="695574" h="618236">
                        <a:moveTo>
                          <a:pt x="348911" y="0"/>
                        </a:moveTo>
                        <a:lnTo>
                          <a:pt x="350722" y="1320"/>
                        </a:lnTo>
                        <a:cubicBezTo>
                          <a:pt x="380215" y="30621"/>
                          <a:pt x="400909" y="99217"/>
                          <a:pt x="400909" y="179165"/>
                        </a:cubicBezTo>
                        <a:cubicBezTo>
                          <a:pt x="400909" y="219140"/>
                          <a:pt x="395735" y="256276"/>
                          <a:pt x="386875" y="287081"/>
                        </a:cubicBezTo>
                        <a:lnTo>
                          <a:pt x="371077" y="327920"/>
                        </a:lnTo>
                        <a:lnTo>
                          <a:pt x="374214" y="329220"/>
                        </a:lnTo>
                        <a:lnTo>
                          <a:pt x="408449" y="304210"/>
                        </a:lnTo>
                        <a:cubicBezTo>
                          <a:pt x="435911" y="287679"/>
                          <a:pt x="470443" y="273070"/>
                          <a:pt x="509055" y="262724"/>
                        </a:cubicBezTo>
                        <a:cubicBezTo>
                          <a:pt x="586279" y="242032"/>
                          <a:pt x="657894" y="244267"/>
                          <a:pt x="693830" y="265171"/>
                        </a:cubicBezTo>
                        <a:lnTo>
                          <a:pt x="695574" y="266579"/>
                        </a:lnTo>
                        <a:lnTo>
                          <a:pt x="694767" y="268670"/>
                        </a:lnTo>
                        <a:cubicBezTo>
                          <a:pt x="674098" y="304742"/>
                          <a:pt x="613195" y="342485"/>
                          <a:pt x="535972" y="363177"/>
                        </a:cubicBezTo>
                        <a:cubicBezTo>
                          <a:pt x="507012" y="370936"/>
                          <a:pt x="478842" y="375472"/>
                          <a:pt x="453046" y="377008"/>
                        </a:cubicBezTo>
                        <a:lnTo>
                          <a:pt x="398315" y="373687"/>
                        </a:lnTo>
                        <a:lnTo>
                          <a:pt x="430795" y="388047"/>
                        </a:lnTo>
                        <a:cubicBezTo>
                          <a:pt x="458843" y="403565"/>
                          <a:pt x="488760" y="426166"/>
                          <a:pt x="517027" y="454432"/>
                        </a:cubicBezTo>
                        <a:cubicBezTo>
                          <a:pt x="573558" y="510964"/>
                          <a:pt x="607430" y="574101"/>
                          <a:pt x="607294" y="615675"/>
                        </a:cubicBezTo>
                        <a:lnTo>
                          <a:pt x="606947" y="617889"/>
                        </a:lnTo>
                        <a:lnTo>
                          <a:pt x="604733" y="618236"/>
                        </a:lnTo>
                        <a:cubicBezTo>
                          <a:pt x="563160" y="618371"/>
                          <a:pt x="500022" y="584500"/>
                          <a:pt x="443490" y="527968"/>
                        </a:cubicBezTo>
                        <a:cubicBezTo>
                          <a:pt x="401091" y="485569"/>
                          <a:pt x="371439" y="439454"/>
                          <a:pt x="359320" y="401508"/>
                        </a:cubicBezTo>
                        <a:lnTo>
                          <a:pt x="357976" y="393843"/>
                        </a:lnTo>
                        <a:lnTo>
                          <a:pt x="346341" y="398662"/>
                        </a:lnTo>
                        <a:lnTo>
                          <a:pt x="337402" y="394960"/>
                        </a:lnTo>
                        <a:lnTo>
                          <a:pt x="336254" y="401508"/>
                        </a:lnTo>
                        <a:cubicBezTo>
                          <a:pt x="324135" y="439454"/>
                          <a:pt x="294483" y="485569"/>
                          <a:pt x="252084" y="527968"/>
                        </a:cubicBezTo>
                        <a:cubicBezTo>
                          <a:pt x="195552" y="584500"/>
                          <a:pt x="132414" y="618371"/>
                          <a:pt x="90841" y="618236"/>
                        </a:cubicBezTo>
                        <a:lnTo>
                          <a:pt x="88627" y="617889"/>
                        </a:lnTo>
                        <a:lnTo>
                          <a:pt x="88280" y="615675"/>
                        </a:lnTo>
                        <a:cubicBezTo>
                          <a:pt x="88144" y="574101"/>
                          <a:pt x="122016" y="510964"/>
                          <a:pt x="178547" y="454432"/>
                        </a:cubicBezTo>
                        <a:cubicBezTo>
                          <a:pt x="206814" y="426166"/>
                          <a:pt x="236731" y="403565"/>
                          <a:pt x="264779" y="388047"/>
                        </a:cubicBezTo>
                        <a:lnTo>
                          <a:pt x="297259" y="373687"/>
                        </a:lnTo>
                        <a:lnTo>
                          <a:pt x="242528" y="377008"/>
                        </a:lnTo>
                        <a:cubicBezTo>
                          <a:pt x="216732" y="375472"/>
                          <a:pt x="188562" y="370936"/>
                          <a:pt x="159602" y="363177"/>
                        </a:cubicBezTo>
                        <a:cubicBezTo>
                          <a:pt x="82379" y="342485"/>
                          <a:pt x="21476" y="304742"/>
                          <a:pt x="807" y="268670"/>
                        </a:cubicBezTo>
                        <a:lnTo>
                          <a:pt x="0" y="266579"/>
                        </a:lnTo>
                        <a:lnTo>
                          <a:pt x="1744" y="265171"/>
                        </a:lnTo>
                        <a:cubicBezTo>
                          <a:pt x="19712" y="254719"/>
                          <a:pt x="46600" y="248935"/>
                          <a:pt x="78648" y="248349"/>
                        </a:cubicBezTo>
                        <a:cubicBezTo>
                          <a:pt x="110697" y="247764"/>
                          <a:pt x="147907" y="252378"/>
                          <a:pt x="186519" y="262724"/>
                        </a:cubicBezTo>
                        <a:cubicBezTo>
                          <a:pt x="225131" y="273070"/>
                          <a:pt x="259663" y="287679"/>
                          <a:pt x="287125" y="304210"/>
                        </a:cubicBezTo>
                        <a:lnTo>
                          <a:pt x="320314" y="328455"/>
                        </a:lnTo>
                        <a:lnTo>
                          <a:pt x="326035" y="326085"/>
                        </a:lnTo>
                        <a:lnTo>
                          <a:pt x="310947" y="287081"/>
                        </a:lnTo>
                        <a:cubicBezTo>
                          <a:pt x="302087" y="256276"/>
                          <a:pt x="296913" y="219140"/>
                          <a:pt x="296913" y="179165"/>
                        </a:cubicBezTo>
                        <a:cubicBezTo>
                          <a:pt x="296913" y="99217"/>
                          <a:pt x="317607" y="30621"/>
                          <a:pt x="347100" y="1320"/>
                        </a:cubicBezTo>
                        <a:close/>
                      </a:path>
                    </a:pathLst>
                  </a:custGeom>
                  <a:solidFill>
                    <a:srgbClr val="FFFFCC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3" name="楕円 92">
                    <a:extLst>
                      <a:ext uri="{FF2B5EF4-FFF2-40B4-BE49-F238E27FC236}">
                        <a16:creationId xmlns:a16="http://schemas.microsoft.com/office/drawing/2014/main" id="{7C14FB11-E8F5-4EA6-B0C2-2948D7598F13}"/>
                      </a:ext>
                    </a:extLst>
                  </p:cNvPr>
                  <p:cNvSpPr/>
                  <p:nvPr/>
                </p:nvSpPr>
                <p:spPr>
                  <a:xfrm>
                    <a:off x="854842" y="2819912"/>
                    <a:ext cx="100040" cy="100040"/>
                  </a:xfrm>
                  <a:prstGeom prst="ellipse">
                    <a:avLst/>
                  </a:prstGeom>
                  <a:solidFill>
                    <a:srgbClr val="FFFF99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80" name="グループ化 79">
                  <a:extLst>
                    <a:ext uri="{FF2B5EF4-FFF2-40B4-BE49-F238E27FC236}">
                      <a16:creationId xmlns:a16="http://schemas.microsoft.com/office/drawing/2014/main" id="{5E2E5853-9CEA-47B2-9162-C90336D8D18E}"/>
                    </a:ext>
                  </a:extLst>
                </p:cNvPr>
                <p:cNvGrpSpPr/>
                <p:nvPr/>
              </p:nvGrpSpPr>
              <p:grpSpPr>
                <a:xfrm>
                  <a:off x="2437310" y="2940079"/>
                  <a:ext cx="292410" cy="259898"/>
                  <a:chOff x="558521" y="2507017"/>
                  <a:chExt cx="695574" cy="618236"/>
                </a:xfrm>
              </p:grpSpPr>
              <p:sp>
                <p:nvSpPr>
                  <p:cNvPr id="90" name="フリーフォーム: 図形 89">
                    <a:extLst>
                      <a:ext uri="{FF2B5EF4-FFF2-40B4-BE49-F238E27FC236}">
                        <a16:creationId xmlns:a16="http://schemas.microsoft.com/office/drawing/2014/main" id="{38957FA0-DFAF-469B-B79E-DF4CCD268D41}"/>
                      </a:ext>
                    </a:extLst>
                  </p:cNvPr>
                  <p:cNvSpPr/>
                  <p:nvPr/>
                </p:nvSpPr>
                <p:spPr>
                  <a:xfrm>
                    <a:off x="558521" y="2507017"/>
                    <a:ext cx="695574" cy="618236"/>
                  </a:xfrm>
                  <a:custGeom>
                    <a:avLst/>
                    <a:gdLst>
                      <a:gd name="connsiteX0" fmla="*/ 348911 w 695574"/>
                      <a:gd name="connsiteY0" fmla="*/ 0 h 618236"/>
                      <a:gd name="connsiteX1" fmla="*/ 350722 w 695574"/>
                      <a:gd name="connsiteY1" fmla="*/ 1320 h 618236"/>
                      <a:gd name="connsiteX2" fmla="*/ 400909 w 695574"/>
                      <a:gd name="connsiteY2" fmla="*/ 179165 h 618236"/>
                      <a:gd name="connsiteX3" fmla="*/ 386875 w 695574"/>
                      <a:gd name="connsiteY3" fmla="*/ 287081 h 618236"/>
                      <a:gd name="connsiteX4" fmla="*/ 371077 w 695574"/>
                      <a:gd name="connsiteY4" fmla="*/ 327920 h 618236"/>
                      <a:gd name="connsiteX5" fmla="*/ 374214 w 695574"/>
                      <a:gd name="connsiteY5" fmla="*/ 329220 h 618236"/>
                      <a:gd name="connsiteX6" fmla="*/ 408449 w 695574"/>
                      <a:gd name="connsiteY6" fmla="*/ 304210 h 618236"/>
                      <a:gd name="connsiteX7" fmla="*/ 509055 w 695574"/>
                      <a:gd name="connsiteY7" fmla="*/ 262724 h 618236"/>
                      <a:gd name="connsiteX8" fmla="*/ 693830 w 695574"/>
                      <a:gd name="connsiteY8" fmla="*/ 265171 h 618236"/>
                      <a:gd name="connsiteX9" fmla="*/ 695574 w 695574"/>
                      <a:gd name="connsiteY9" fmla="*/ 266579 h 618236"/>
                      <a:gd name="connsiteX10" fmla="*/ 694767 w 695574"/>
                      <a:gd name="connsiteY10" fmla="*/ 268670 h 618236"/>
                      <a:gd name="connsiteX11" fmla="*/ 535972 w 695574"/>
                      <a:gd name="connsiteY11" fmla="*/ 363177 h 618236"/>
                      <a:gd name="connsiteX12" fmla="*/ 453046 w 695574"/>
                      <a:gd name="connsiteY12" fmla="*/ 377008 h 618236"/>
                      <a:gd name="connsiteX13" fmla="*/ 398315 w 695574"/>
                      <a:gd name="connsiteY13" fmla="*/ 373687 h 618236"/>
                      <a:gd name="connsiteX14" fmla="*/ 430795 w 695574"/>
                      <a:gd name="connsiteY14" fmla="*/ 388047 h 618236"/>
                      <a:gd name="connsiteX15" fmla="*/ 517027 w 695574"/>
                      <a:gd name="connsiteY15" fmla="*/ 454432 h 618236"/>
                      <a:gd name="connsiteX16" fmla="*/ 607294 w 695574"/>
                      <a:gd name="connsiteY16" fmla="*/ 615675 h 618236"/>
                      <a:gd name="connsiteX17" fmla="*/ 606947 w 695574"/>
                      <a:gd name="connsiteY17" fmla="*/ 617889 h 618236"/>
                      <a:gd name="connsiteX18" fmla="*/ 604733 w 695574"/>
                      <a:gd name="connsiteY18" fmla="*/ 618236 h 618236"/>
                      <a:gd name="connsiteX19" fmla="*/ 443490 w 695574"/>
                      <a:gd name="connsiteY19" fmla="*/ 527968 h 618236"/>
                      <a:gd name="connsiteX20" fmla="*/ 359320 w 695574"/>
                      <a:gd name="connsiteY20" fmla="*/ 401508 h 618236"/>
                      <a:gd name="connsiteX21" fmla="*/ 357976 w 695574"/>
                      <a:gd name="connsiteY21" fmla="*/ 393843 h 618236"/>
                      <a:gd name="connsiteX22" fmla="*/ 346341 w 695574"/>
                      <a:gd name="connsiteY22" fmla="*/ 398662 h 618236"/>
                      <a:gd name="connsiteX23" fmla="*/ 337402 w 695574"/>
                      <a:gd name="connsiteY23" fmla="*/ 394960 h 618236"/>
                      <a:gd name="connsiteX24" fmla="*/ 336254 w 695574"/>
                      <a:gd name="connsiteY24" fmla="*/ 401508 h 618236"/>
                      <a:gd name="connsiteX25" fmla="*/ 252084 w 695574"/>
                      <a:gd name="connsiteY25" fmla="*/ 527968 h 618236"/>
                      <a:gd name="connsiteX26" fmla="*/ 90841 w 695574"/>
                      <a:gd name="connsiteY26" fmla="*/ 618236 h 618236"/>
                      <a:gd name="connsiteX27" fmla="*/ 88627 w 695574"/>
                      <a:gd name="connsiteY27" fmla="*/ 617889 h 618236"/>
                      <a:gd name="connsiteX28" fmla="*/ 88280 w 695574"/>
                      <a:gd name="connsiteY28" fmla="*/ 615675 h 618236"/>
                      <a:gd name="connsiteX29" fmla="*/ 178547 w 695574"/>
                      <a:gd name="connsiteY29" fmla="*/ 454432 h 618236"/>
                      <a:gd name="connsiteX30" fmla="*/ 264779 w 695574"/>
                      <a:gd name="connsiteY30" fmla="*/ 388047 h 618236"/>
                      <a:gd name="connsiteX31" fmla="*/ 297259 w 695574"/>
                      <a:gd name="connsiteY31" fmla="*/ 373687 h 618236"/>
                      <a:gd name="connsiteX32" fmla="*/ 242528 w 695574"/>
                      <a:gd name="connsiteY32" fmla="*/ 377008 h 618236"/>
                      <a:gd name="connsiteX33" fmla="*/ 159602 w 695574"/>
                      <a:gd name="connsiteY33" fmla="*/ 363177 h 618236"/>
                      <a:gd name="connsiteX34" fmla="*/ 807 w 695574"/>
                      <a:gd name="connsiteY34" fmla="*/ 268670 h 618236"/>
                      <a:gd name="connsiteX35" fmla="*/ 0 w 695574"/>
                      <a:gd name="connsiteY35" fmla="*/ 266579 h 618236"/>
                      <a:gd name="connsiteX36" fmla="*/ 1744 w 695574"/>
                      <a:gd name="connsiteY36" fmla="*/ 265171 h 618236"/>
                      <a:gd name="connsiteX37" fmla="*/ 78648 w 695574"/>
                      <a:gd name="connsiteY37" fmla="*/ 248349 h 618236"/>
                      <a:gd name="connsiteX38" fmla="*/ 186519 w 695574"/>
                      <a:gd name="connsiteY38" fmla="*/ 262724 h 618236"/>
                      <a:gd name="connsiteX39" fmla="*/ 287125 w 695574"/>
                      <a:gd name="connsiteY39" fmla="*/ 304210 h 618236"/>
                      <a:gd name="connsiteX40" fmla="*/ 320314 w 695574"/>
                      <a:gd name="connsiteY40" fmla="*/ 328455 h 618236"/>
                      <a:gd name="connsiteX41" fmla="*/ 326035 w 695574"/>
                      <a:gd name="connsiteY41" fmla="*/ 326085 h 618236"/>
                      <a:gd name="connsiteX42" fmla="*/ 310947 w 695574"/>
                      <a:gd name="connsiteY42" fmla="*/ 287081 h 618236"/>
                      <a:gd name="connsiteX43" fmla="*/ 296913 w 695574"/>
                      <a:gd name="connsiteY43" fmla="*/ 179165 h 618236"/>
                      <a:gd name="connsiteX44" fmla="*/ 347100 w 695574"/>
                      <a:gd name="connsiteY44" fmla="*/ 1320 h 61823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</a:cxnLst>
                    <a:rect l="l" t="t" r="r" b="b"/>
                    <a:pathLst>
                      <a:path w="695574" h="618236">
                        <a:moveTo>
                          <a:pt x="348911" y="0"/>
                        </a:moveTo>
                        <a:lnTo>
                          <a:pt x="350722" y="1320"/>
                        </a:lnTo>
                        <a:cubicBezTo>
                          <a:pt x="380215" y="30621"/>
                          <a:pt x="400909" y="99217"/>
                          <a:pt x="400909" y="179165"/>
                        </a:cubicBezTo>
                        <a:cubicBezTo>
                          <a:pt x="400909" y="219140"/>
                          <a:pt x="395735" y="256276"/>
                          <a:pt x="386875" y="287081"/>
                        </a:cubicBezTo>
                        <a:lnTo>
                          <a:pt x="371077" y="327920"/>
                        </a:lnTo>
                        <a:lnTo>
                          <a:pt x="374214" y="329220"/>
                        </a:lnTo>
                        <a:lnTo>
                          <a:pt x="408449" y="304210"/>
                        </a:lnTo>
                        <a:cubicBezTo>
                          <a:pt x="435911" y="287679"/>
                          <a:pt x="470443" y="273070"/>
                          <a:pt x="509055" y="262724"/>
                        </a:cubicBezTo>
                        <a:cubicBezTo>
                          <a:pt x="586279" y="242032"/>
                          <a:pt x="657894" y="244267"/>
                          <a:pt x="693830" y="265171"/>
                        </a:cubicBezTo>
                        <a:lnTo>
                          <a:pt x="695574" y="266579"/>
                        </a:lnTo>
                        <a:lnTo>
                          <a:pt x="694767" y="268670"/>
                        </a:lnTo>
                        <a:cubicBezTo>
                          <a:pt x="674098" y="304742"/>
                          <a:pt x="613195" y="342485"/>
                          <a:pt x="535972" y="363177"/>
                        </a:cubicBezTo>
                        <a:cubicBezTo>
                          <a:pt x="507012" y="370936"/>
                          <a:pt x="478842" y="375472"/>
                          <a:pt x="453046" y="377008"/>
                        </a:cubicBezTo>
                        <a:lnTo>
                          <a:pt x="398315" y="373687"/>
                        </a:lnTo>
                        <a:lnTo>
                          <a:pt x="430795" y="388047"/>
                        </a:lnTo>
                        <a:cubicBezTo>
                          <a:pt x="458843" y="403565"/>
                          <a:pt x="488760" y="426166"/>
                          <a:pt x="517027" y="454432"/>
                        </a:cubicBezTo>
                        <a:cubicBezTo>
                          <a:pt x="573558" y="510964"/>
                          <a:pt x="607430" y="574101"/>
                          <a:pt x="607294" y="615675"/>
                        </a:cubicBezTo>
                        <a:lnTo>
                          <a:pt x="606947" y="617889"/>
                        </a:lnTo>
                        <a:lnTo>
                          <a:pt x="604733" y="618236"/>
                        </a:lnTo>
                        <a:cubicBezTo>
                          <a:pt x="563160" y="618371"/>
                          <a:pt x="500022" y="584500"/>
                          <a:pt x="443490" y="527968"/>
                        </a:cubicBezTo>
                        <a:cubicBezTo>
                          <a:pt x="401091" y="485569"/>
                          <a:pt x="371439" y="439454"/>
                          <a:pt x="359320" y="401508"/>
                        </a:cubicBezTo>
                        <a:lnTo>
                          <a:pt x="357976" y="393843"/>
                        </a:lnTo>
                        <a:lnTo>
                          <a:pt x="346341" y="398662"/>
                        </a:lnTo>
                        <a:lnTo>
                          <a:pt x="337402" y="394960"/>
                        </a:lnTo>
                        <a:lnTo>
                          <a:pt x="336254" y="401508"/>
                        </a:lnTo>
                        <a:cubicBezTo>
                          <a:pt x="324135" y="439454"/>
                          <a:pt x="294483" y="485569"/>
                          <a:pt x="252084" y="527968"/>
                        </a:cubicBezTo>
                        <a:cubicBezTo>
                          <a:pt x="195552" y="584500"/>
                          <a:pt x="132414" y="618371"/>
                          <a:pt x="90841" y="618236"/>
                        </a:cubicBezTo>
                        <a:lnTo>
                          <a:pt x="88627" y="617889"/>
                        </a:lnTo>
                        <a:lnTo>
                          <a:pt x="88280" y="615675"/>
                        </a:lnTo>
                        <a:cubicBezTo>
                          <a:pt x="88144" y="574101"/>
                          <a:pt x="122016" y="510964"/>
                          <a:pt x="178547" y="454432"/>
                        </a:cubicBezTo>
                        <a:cubicBezTo>
                          <a:pt x="206814" y="426166"/>
                          <a:pt x="236731" y="403565"/>
                          <a:pt x="264779" y="388047"/>
                        </a:cubicBezTo>
                        <a:lnTo>
                          <a:pt x="297259" y="373687"/>
                        </a:lnTo>
                        <a:lnTo>
                          <a:pt x="242528" y="377008"/>
                        </a:lnTo>
                        <a:cubicBezTo>
                          <a:pt x="216732" y="375472"/>
                          <a:pt x="188562" y="370936"/>
                          <a:pt x="159602" y="363177"/>
                        </a:cubicBezTo>
                        <a:cubicBezTo>
                          <a:pt x="82379" y="342485"/>
                          <a:pt x="21476" y="304742"/>
                          <a:pt x="807" y="268670"/>
                        </a:cubicBezTo>
                        <a:lnTo>
                          <a:pt x="0" y="266579"/>
                        </a:lnTo>
                        <a:lnTo>
                          <a:pt x="1744" y="265171"/>
                        </a:lnTo>
                        <a:cubicBezTo>
                          <a:pt x="19712" y="254719"/>
                          <a:pt x="46600" y="248935"/>
                          <a:pt x="78648" y="248349"/>
                        </a:cubicBezTo>
                        <a:cubicBezTo>
                          <a:pt x="110697" y="247764"/>
                          <a:pt x="147907" y="252378"/>
                          <a:pt x="186519" y="262724"/>
                        </a:cubicBezTo>
                        <a:cubicBezTo>
                          <a:pt x="225131" y="273070"/>
                          <a:pt x="259663" y="287679"/>
                          <a:pt x="287125" y="304210"/>
                        </a:cubicBezTo>
                        <a:lnTo>
                          <a:pt x="320314" y="328455"/>
                        </a:lnTo>
                        <a:lnTo>
                          <a:pt x="326035" y="326085"/>
                        </a:lnTo>
                        <a:lnTo>
                          <a:pt x="310947" y="287081"/>
                        </a:lnTo>
                        <a:cubicBezTo>
                          <a:pt x="302087" y="256276"/>
                          <a:pt x="296913" y="219140"/>
                          <a:pt x="296913" y="179165"/>
                        </a:cubicBezTo>
                        <a:cubicBezTo>
                          <a:pt x="296913" y="99217"/>
                          <a:pt x="317607" y="30621"/>
                          <a:pt x="347100" y="1320"/>
                        </a:cubicBezTo>
                        <a:close/>
                      </a:path>
                    </a:pathLst>
                  </a:custGeom>
                  <a:solidFill>
                    <a:srgbClr val="FFFFCC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1" name="楕円 90">
                    <a:extLst>
                      <a:ext uri="{FF2B5EF4-FFF2-40B4-BE49-F238E27FC236}">
                        <a16:creationId xmlns:a16="http://schemas.microsoft.com/office/drawing/2014/main" id="{8E652145-1690-4D25-B46F-893555BD22C1}"/>
                      </a:ext>
                    </a:extLst>
                  </p:cNvPr>
                  <p:cNvSpPr/>
                  <p:nvPr/>
                </p:nvSpPr>
                <p:spPr>
                  <a:xfrm>
                    <a:off x="854842" y="2819912"/>
                    <a:ext cx="100040" cy="100040"/>
                  </a:xfrm>
                  <a:prstGeom prst="ellipse">
                    <a:avLst/>
                  </a:prstGeom>
                  <a:solidFill>
                    <a:srgbClr val="FFFF99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81" name="グループ化 80">
                  <a:extLst>
                    <a:ext uri="{FF2B5EF4-FFF2-40B4-BE49-F238E27FC236}">
                      <a16:creationId xmlns:a16="http://schemas.microsoft.com/office/drawing/2014/main" id="{EB18CD49-CFD6-406D-8FF8-8396C8410021}"/>
                    </a:ext>
                  </a:extLst>
                </p:cNvPr>
                <p:cNvGrpSpPr/>
                <p:nvPr/>
              </p:nvGrpSpPr>
              <p:grpSpPr>
                <a:xfrm>
                  <a:off x="2765681" y="2946626"/>
                  <a:ext cx="292410" cy="259898"/>
                  <a:chOff x="558521" y="2507017"/>
                  <a:chExt cx="695574" cy="618236"/>
                </a:xfrm>
              </p:grpSpPr>
              <p:sp>
                <p:nvSpPr>
                  <p:cNvPr id="88" name="フリーフォーム: 図形 87">
                    <a:extLst>
                      <a:ext uri="{FF2B5EF4-FFF2-40B4-BE49-F238E27FC236}">
                        <a16:creationId xmlns:a16="http://schemas.microsoft.com/office/drawing/2014/main" id="{2FBCBAFE-74DD-4396-A00A-C83B48D61E8A}"/>
                      </a:ext>
                    </a:extLst>
                  </p:cNvPr>
                  <p:cNvSpPr/>
                  <p:nvPr/>
                </p:nvSpPr>
                <p:spPr>
                  <a:xfrm>
                    <a:off x="558521" y="2507017"/>
                    <a:ext cx="695574" cy="618236"/>
                  </a:xfrm>
                  <a:custGeom>
                    <a:avLst/>
                    <a:gdLst>
                      <a:gd name="connsiteX0" fmla="*/ 348911 w 695574"/>
                      <a:gd name="connsiteY0" fmla="*/ 0 h 618236"/>
                      <a:gd name="connsiteX1" fmla="*/ 350722 w 695574"/>
                      <a:gd name="connsiteY1" fmla="*/ 1320 h 618236"/>
                      <a:gd name="connsiteX2" fmla="*/ 400909 w 695574"/>
                      <a:gd name="connsiteY2" fmla="*/ 179165 h 618236"/>
                      <a:gd name="connsiteX3" fmla="*/ 386875 w 695574"/>
                      <a:gd name="connsiteY3" fmla="*/ 287081 h 618236"/>
                      <a:gd name="connsiteX4" fmla="*/ 371077 w 695574"/>
                      <a:gd name="connsiteY4" fmla="*/ 327920 h 618236"/>
                      <a:gd name="connsiteX5" fmla="*/ 374214 w 695574"/>
                      <a:gd name="connsiteY5" fmla="*/ 329220 h 618236"/>
                      <a:gd name="connsiteX6" fmla="*/ 408449 w 695574"/>
                      <a:gd name="connsiteY6" fmla="*/ 304210 h 618236"/>
                      <a:gd name="connsiteX7" fmla="*/ 509055 w 695574"/>
                      <a:gd name="connsiteY7" fmla="*/ 262724 h 618236"/>
                      <a:gd name="connsiteX8" fmla="*/ 693830 w 695574"/>
                      <a:gd name="connsiteY8" fmla="*/ 265171 h 618236"/>
                      <a:gd name="connsiteX9" fmla="*/ 695574 w 695574"/>
                      <a:gd name="connsiteY9" fmla="*/ 266579 h 618236"/>
                      <a:gd name="connsiteX10" fmla="*/ 694767 w 695574"/>
                      <a:gd name="connsiteY10" fmla="*/ 268670 h 618236"/>
                      <a:gd name="connsiteX11" fmla="*/ 535972 w 695574"/>
                      <a:gd name="connsiteY11" fmla="*/ 363177 h 618236"/>
                      <a:gd name="connsiteX12" fmla="*/ 453046 w 695574"/>
                      <a:gd name="connsiteY12" fmla="*/ 377008 h 618236"/>
                      <a:gd name="connsiteX13" fmla="*/ 398315 w 695574"/>
                      <a:gd name="connsiteY13" fmla="*/ 373687 h 618236"/>
                      <a:gd name="connsiteX14" fmla="*/ 430795 w 695574"/>
                      <a:gd name="connsiteY14" fmla="*/ 388047 h 618236"/>
                      <a:gd name="connsiteX15" fmla="*/ 517027 w 695574"/>
                      <a:gd name="connsiteY15" fmla="*/ 454432 h 618236"/>
                      <a:gd name="connsiteX16" fmla="*/ 607294 w 695574"/>
                      <a:gd name="connsiteY16" fmla="*/ 615675 h 618236"/>
                      <a:gd name="connsiteX17" fmla="*/ 606947 w 695574"/>
                      <a:gd name="connsiteY17" fmla="*/ 617889 h 618236"/>
                      <a:gd name="connsiteX18" fmla="*/ 604733 w 695574"/>
                      <a:gd name="connsiteY18" fmla="*/ 618236 h 618236"/>
                      <a:gd name="connsiteX19" fmla="*/ 443490 w 695574"/>
                      <a:gd name="connsiteY19" fmla="*/ 527968 h 618236"/>
                      <a:gd name="connsiteX20" fmla="*/ 359320 w 695574"/>
                      <a:gd name="connsiteY20" fmla="*/ 401508 h 618236"/>
                      <a:gd name="connsiteX21" fmla="*/ 357976 w 695574"/>
                      <a:gd name="connsiteY21" fmla="*/ 393843 h 618236"/>
                      <a:gd name="connsiteX22" fmla="*/ 346341 w 695574"/>
                      <a:gd name="connsiteY22" fmla="*/ 398662 h 618236"/>
                      <a:gd name="connsiteX23" fmla="*/ 337402 w 695574"/>
                      <a:gd name="connsiteY23" fmla="*/ 394960 h 618236"/>
                      <a:gd name="connsiteX24" fmla="*/ 336254 w 695574"/>
                      <a:gd name="connsiteY24" fmla="*/ 401508 h 618236"/>
                      <a:gd name="connsiteX25" fmla="*/ 252084 w 695574"/>
                      <a:gd name="connsiteY25" fmla="*/ 527968 h 618236"/>
                      <a:gd name="connsiteX26" fmla="*/ 90841 w 695574"/>
                      <a:gd name="connsiteY26" fmla="*/ 618236 h 618236"/>
                      <a:gd name="connsiteX27" fmla="*/ 88627 w 695574"/>
                      <a:gd name="connsiteY27" fmla="*/ 617889 h 618236"/>
                      <a:gd name="connsiteX28" fmla="*/ 88280 w 695574"/>
                      <a:gd name="connsiteY28" fmla="*/ 615675 h 618236"/>
                      <a:gd name="connsiteX29" fmla="*/ 178547 w 695574"/>
                      <a:gd name="connsiteY29" fmla="*/ 454432 h 618236"/>
                      <a:gd name="connsiteX30" fmla="*/ 264779 w 695574"/>
                      <a:gd name="connsiteY30" fmla="*/ 388047 h 618236"/>
                      <a:gd name="connsiteX31" fmla="*/ 297259 w 695574"/>
                      <a:gd name="connsiteY31" fmla="*/ 373687 h 618236"/>
                      <a:gd name="connsiteX32" fmla="*/ 242528 w 695574"/>
                      <a:gd name="connsiteY32" fmla="*/ 377008 h 618236"/>
                      <a:gd name="connsiteX33" fmla="*/ 159602 w 695574"/>
                      <a:gd name="connsiteY33" fmla="*/ 363177 h 618236"/>
                      <a:gd name="connsiteX34" fmla="*/ 807 w 695574"/>
                      <a:gd name="connsiteY34" fmla="*/ 268670 h 618236"/>
                      <a:gd name="connsiteX35" fmla="*/ 0 w 695574"/>
                      <a:gd name="connsiteY35" fmla="*/ 266579 h 618236"/>
                      <a:gd name="connsiteX36" fmla="*/ 1744 w 695574"/>
                      <a:gd name="connsiteY36" fmla="*/ 265171 h 618236"/>
                      <a:gd name="connsiteX37" fmla="*/ 78648 w 695574"/>
                      <a:gd name="connsiteY37" fmla="*/ 248349 h 618236"/>
                      <a:gd name="connsiteX38" fmla="*/ 186519 w 695574"/>
                      <a:gd name="connsiteY38" fmla="*/ 262724 h 618236"/>
                      <a:gd name="connsiteX39" fmla="*/ 287125 w 695574"/>
                      <a:gd name="connsiteY39" fmla="*/ 304210 h 618236"/>
                      <a:gd name="connsiteX40" fmla="*/ 320314 w 695574"/>
                      <a:gd name="connsiteY40" fmla="*/ 328455 h 618236"/>
                      <a:gd name="connsiteX41" fmla="*/ 326035 w 695574"/>
                      <a:gd name="connsiteY41" fmla="*/ 326085 h 618236"/>
                      <a:gd name="connsiteX42" fmla="*/ 310947 w 695574"/>
                      <a:gd name="connsiteY42" fmla="*/ 287081 h 618236"/>
                      <a:gd name="connsiteX43" fmla="*/ 296913 w 695574"/>
                      <a:gd name="connsiteY43" fmla="*/ 179165 h 618236"/>
                      <a:gd name="connsiteX44" fmla="*/ 347100 w 695574"/>
                      <a:gd name="connsiteY44" fmla="*/ 1320 h 61823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</a:cxnLst>
                    <a:rect l="l" t="t" r="r" b="b"/>
                    <a:pathLst>
                      <a:path w="695574" h="618236">
                        <a:moveTo>
                          <a:pt x="348911" y="0"/>
                        </a:moveTo>
                        <a:lnTo>
                          <a:pt x="350722" y="1320"/>
                        </a:lnTo>
                        <a:cubicBezTo>
                          <a:pt x="380215" y="30621"/>
                          <a:pt x="400909" y="99217"/>
                          <a:pt x="400909" y="179165"/>
                        </a:cubicBezTo>
                        <a:cubicBezTo>
                          <a:pt x="400909" y="219140"/>
                          <a:pt x="395735" y="256276"/>
                          <a:pt x="386875" y="287081"/>
                        </a:cubicBezTo>
                        <a:lnTo>
                          <a:pt x="371077" y="327920"/>
                        </a:lnTo>
                        <a:lnTo>
                          <a:pt x="374214" y="329220"/>
                        </a:lnTo>
                        <a:lnTo>
                          <a:pt x="408449" y="304210"/>
                        </a:lnTo>
                        <a:cubicBezTo>
                          <a:pt x="435911" y="287679"/>
                          <a:pt x="470443" y="273070"/>
                          <a:pt x="509055" y="262724"/>
                        </a:cubicBezTo>
                        <a:cubicBezTo>
                          <a:pt x="586279" y="242032"/>
                          <a:pt x="657894" y="244267"/>
                          <a:pt x="693830" y="265171"/>
                        </a:cubicBezTo>
                        <a:lnTo>
                          <a:pt x="695574" y="266579"/>
                        </a:lnTo>
                        <a:lnTo>
                          <a:pt x="694767" y="268670"/>
                        </a:lnTo>
                        <a:cubicBezTo>
                          <a:pt x="674098" y="304742"/>
                          <a:pt x="613195" y="342485"/>
                          <a:pt x="535972" y="363177"/>
                        </a:cubicBezTo>
                        <a:cubicBezTo>
                          <a:pt x="507012" y="370936"/>
                          <a:pt x="478842" y="375472"/>
                          <a:pt x="453046" y="377008"/>
                        </a:cubicBezTo>
                        <a:lnTo>
                          <a:pt x="398315" y="373687"/>
                        </a:lnTo>
                        <a:lnTo>
                          <a:pt x="430795" y="388047"/>
                        </a:lnTo>
                        <a:cubicBezTo>
                          <a:pt x="458843" y="403565"/>
                          <a:pt x="488760" y="426166"/>
                          <a:pt x="517027" y="454432"/>
                        </a:cubicBezTo>
                        <a:cubicBezTo>
                          <a:pt x="573558" y="510964"/>
                          <a:pt x="607430" y="574101"/>
                          <a:pt x="607294" y="615675"/>
                        </a:cubicBezTo>
                        <a:lnTo>
                          <a:pt x="606947" y="617889"/>
                        </a:lnTo>
                        <a:lnTo>
                          <a:pt x="604733" y="618236"/>
                        </a:lnTo>
                        <a:cubicBezTo>
                          <a:pt x="563160" y="618371"/>
                          <a:pt x="500022" y="584500"/>
                          <a:pt x="443490" y="527968"/>
                        </a:cubicBezTo>
                        <a:cubicBezTo>
                          <a:pt x="401091" y="485569"/>
                          <a:pt x="371439" y="439454"/>
                          <a:pt x="359320" y="401508"/>
                        </a:cubicBezTo>
                        <a:lnTo>
                          <a:pt x="357976" y="393843"/>
                        </a:lnTo>
                        <a:lnTo>
                          <a:pt x="346341" y="398662"/>
                        </a:lnTo>
                        <a:lnTo>
                          <a:pt x="337402" y="394960"/>
                        </a:lnTo>
                        <a:lnTo>
                          <a:pt x="336254" y="401508"/>
                        </a:lnTo>
                        <a:cubicBezTo>
                          <a:pt x="324135" y="439454"/>
                          <a:pt x="294483" y="485569"/>
                          <a:pt x="252084" y="527968"/>
                        </a:cubicBezTo>
                        <a:cubicBezTo>
                          <a:pt x="195552" y="584500"/>
                          <a:pt x="132414" y="618371"/>
                          <a:pt x="90841" y="618236"/>
                        </a:cubicBezTo>
                        <a:lnTo>
                          <a:pt x="88627" y="617889"/>
                        </a:lnTo>
                        <a:lnTo>
                          <a:pt x="88280" y="615675"/>
                        </a:lnTo>
                        <a:cubicBezTo>
                          <a:pt x="88144" y="574101"/>
                          <a:pt x="122016" y="510964"/>
                          <a:pt x="178547" y="454432"/>
                        </a:cubicBezTo>
                        <a:cubicBezTo>
                          <a:pt x="206814" y="426166"/>
                          <a:pt x="236731" y="403565"/>
                          <a:pt x="264779" y="388047"/>
                        </a:cubicBezTo>
                        <a:lnTo>
                          <a:pt x="297259" y="373687"/>
                        </a:lnTo>
                        <a:lnTo>
                          <a:pt x="242528" y="377008"/>
                        </a:lnTo>
                        <a:cubicBezTo>
                          <a:pt x="216732" y="375472"/>
                          <a:pt x="188562" y="370936"/>
                          <a:pt x="159602" y="363177"/>
                        </a:cubicBezTo>
                        <a:cubicBezTo>
                          <a:pt x="82379" y="342485"/>
                          <a:pt x="21476" y="304742"/>
                          <a:pt x="807" y="268670"/>
                        </a:cubicBezTo>
                        <a:lnTo>
                          <a:pt x="0" y="266579"/>
                        </a:lnTo>
                        <a:lnTo>
                          <a:pt x="1744" y="265171"/>
                        </a:lnTo>
                        <a:cubicBezTo>
                          <a:pt x="19712" y="254719"/>
                          <a:pt x="46600" y="248935"/>
                          <a:pt x="78648" y="248349"/>
                        </a:cubicBezTo>
                        <a:cubicBezTo>
                          <a:pt x="110697" y="247764"/>
                          <a:pt x="147907" y="252378"/>
                          <a:pt x="186519" y="262724"/>
                        </a:cubicBezTo>
                        <a:cubicBezTo>
                          <a:pt x="225131" y="273070"/>
                          <a:pt x="259663" y="287679"/>
                          <a:pt x="287125" y="304210"/>
                        </a:cubicBezTo>
                        <a:lnTo>
                          <a:pt x="320314" y="328455"/>
                        </a:lnTo>
                        <a:lnTo>
                          <a:pt x="326035" y="326085"/>
                        </a:lnTo>
                        <a:lnTo>
                          <a:pt x="310947" y="287081"/>
                        </a:lnTo>
                        <a:cubicBezTo>
                          <a:pt x="302087" y="256276"/>
                          <a:pt x="296913" y="219140"/>
                          <a:pt x="296913" y="179165"/>
                        </a:cubicBezTo>
                        <a:cubicBezTo>
                          <a:pt x="296913" y="99217"/>
                          <a:pt x="317607" y="30621"/>
                          <a:pt x="347100" y="1320"/>
                        </a:cubicBezTo>
                        <a:close/>
                      </a:path>
                    </a:pathLst>
                  </a:custGeom>
                  <a:solidFill>
                    <a:srgbClr val="FFFFCC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9" name="楕円 88">
                    <a:extLst>
                      <a:ext uri="{FF2B5EF4-FFF2-40B4-BE49-F238E27FC236}">
                        <a16:creationId xmlns:a16="http://schemas.microsoft.com/office/drawing/2014/main" id="{001166C6-675F-4731-AB1C-FD5F28911A2B}"/>
                      </a:ext>
                    </a:extLst>
                  </p:cNvPr>
                  <p:cNvSpPr/>
                  <p:nvPr/>
                </p:nvSpPr>
                <p:spPr>
                  <a:xfrm>
                    <a:off x="854842" y="2819912"/>
                    <a:ext cx="100040" cy="100040"/>
                  </a:xfrm>
                  <a:prstGeom prst="ellipse">
                    <a:avLst/>
                  </a:prstGeom>
                  <a:solidFill>
                    <a:srgbClr val="FFFF99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82" name="グループ化 81">
                  <a:extLst>
                    <a:ext uri="{FF2B5EF4-FFF2-40B4-BE49-F238E27FC236}">
                      <a16:creationId xmlns:a16="http://schemas.microsoft.com/office/drawing/2014/main" id="{E1C7217C-616C-4417-AB5A-FDAAC967A53F}"/>
                    </a:ext>
                  </a:extLst>
                </p:cNvPr>
                <p:cNvGrpSpPr/>
                <p:nvPr/>
              </p:nvGrpSpPr>
              <p:grpSpPr>
                <a:xfrm>
                  <a:off x="2870163" y="2649528"/>
                  <a:ext cx="292410" cy="259898"/>
                  <a:chOff x="558521" y="2507017"/>
                  <a:chExt cx="695574" cy="618236"/>
                </a:xfrm>
              </p:grpSpPr>
              <p:sp>
                <p:nvSpPr>
                  <p:cNvPr id="86" name="フリーフォーム: 図形 85">
                    <a:extLst>
                      <a:ext uri="{FF2B5EF4-FFF2-40B4-BE49-F238E27FC236}">
                        <a16:creationId xmlns:a16="http://schemas.microsoft.com/office/drawing/2014/main" id="{994E8BA9-4F98-40AA-846F-9D57A158A1B9}"/>
                      </a:ext>
                    </a:extLst>
                  </p:cNvPr>
                  <p:cNvSpPr/>
                  <p:nvPr/>
                </p:nvSpPr>
                <p:spPr>
                  <a:xfrm>
                    <a:off x="558521" y="2507017"/>
                    <a:ext cx="695574" cy="618236"/>
                  </a:xfrm>
                  <a:custGeom>
                    <a:avLst/>
                    <a:gdLst>
                      <a:gd name="connsiteX0" fmla="*/ 348911 w 695574"/>
                      <a:gd name="connsiteY0" fmla="*/ 0 h 618236"/>
                      <a:gd name="connsiteX1" fmla="*/ 350722 w 695574"/>
                      <a:gd name="connsiteY1" fmla="*/ 1320 h 618236"/>
                      <a:gd name="connsiteX2" fmla="*/ 400909 w 695574"/>
                      <a:gd name="connsiteY2" fmla="*/ 179165 h 618236"/>
                      <a:gd name="connsiteX3" fmla="*/ 386875 w 695574"/>
                      <a:gd name="connsiteY3" fmla="*/ 287081 h 618236"/>
                      <a:gd name="connsiteX4" fmla="*/ 371077 w 695574"/>
                      <a:gd name="connsiteY4" fmla="*/ 327920 h 618236"/>
                      <a:gd name="connsiteX5" fmla="*/ 374214 w 695574"/>
                      <a:gd name="connsiteY5" fmla="*/ 329220 h 618236"/>
                      <a:gd name="connsiteX6" fmla="*/ 408449 w 695574"/>
                      <a:gd name="connsiteY6" fmla="*/ 304210 h 618236"/>
                      <a:gd name="connsiteX7" fmla="*/ 509055 w 695574"/>
                      <a:gd name="connsiteY7" fmla="*/ 262724 h 618236"/>
                      <a:gd name="connsiteX8" fmla="*/ 693830 w 695574"/>
                      <a:gd name="connsiteY8" fmla="*/ 265171 h 618236"/>
                      <a:gd name="connsiteX9" fmla="*/ 695574 w 695574"/>
                      <a:gd name="connsiteY9" fmla="*/ 266579 h 618236"/>
                      <a:gd name="connsiteX10" fmla="*/ 694767 w 695574"/>
                      <a:gd name="connsiteY10" fmla="*/ 268670 h 618236"/>
                      <a:gd name="connsiteX11" fmla="*/ 535972 w 695574"/>
                      <a:gd name="connsiteY11" fmla="*/ 363177 h 618236"/>
                      <a:gd name="connsiteX12" fmla="*/ 453046 w 695574"/>
                      <a:gd name="connsiteY12" fmla="*/ 377008 h 618236"/>
                      <a:gd name="connsiteX13" fmla="*/ 398315 w 695574"/>
                      <a:gd name="connsiteY13" fmla="*/ 373687 h 618236"/>
                      <a:gd name="connsiteX14" fmla="*/ 430795 w 695574"/>
                      <a:gd name="connsiteY14" fmla="*/ 388047 h 618236"/>
                      <a:gd name="connsiteX15" fmla="*/ 517027 w 695574"/>
                      <a:gd name="connsiteY15" fmla="*/ 454432 h 618236"/>
                      <a:gd name="connsiteX16" fmla="*/ 607294 w 695574"/>
                      <a:gd name="connsiteY16" fmla="*/ 615675 h 618236"/>
                      <a:gd name="connsiteX17" fmla="*/ 606947 w 695574"/>
                      <a:gd name="connsiteY17" fmla="*/ 617889 h 618236"/>
                      <a:gd name="connsiteX18" fmla="*/ 604733 w 695574"/>
                      <a:gd name="connsiteY18" fmla="*/ 618236 h 618236"/>
                      <a:gd name="connsiteX19" fmla="*/ 443490 w 695574"/>
                      <a:gd name="connsiteY19" fmla="*/ 527968 h 618236"/>
                      <a:gd name="connsiteX20" fmla="*/ 359320 w 695574"/>
                      <a:gd name="connsiteY20" fmla="*/ 401508 h 618236"/>
                      <a:gd name="connsiteX21" fmla="*/ 357976 w 695574"/>
                      <a:gd name="connsiteY21" fmla="*/ 393843 h 618236"/>
                      <a:gd name="connsiteX22" fmla="*/ 346341 w 695574"/>
                      <a:gd name="connsiteY22" fmla="*/ 398662 h 618236"/>
                      <a:gd name="connsiteX23" fmla="*/ 337402 w 695574"/>
                      <a:gd name="connsiteY23" fmla="*/ 394960 h 618236"/>
                      <a:gd name="connsiteX24" fmla="*/ 336254 w 695574"/>
                      <a:gd name="connsiteY24" fmla="*/ 401508 h 618236"/>
                      <a:gd name="connsiteX25" fmla="*/ 252084 w 695574"/>
                      <a:gd name="connsiteY25" fmla="*/ 527968 h 618236"/>
                      <a:gd name="connsiteX26" fmla="*/ 90841 w 695574"/>
                      <a:gd name="connsiteY26" fmla="*/ 618236 h 618236"/>
                      <a:gd name="connsiteX27" fmla="*/ 88627 w 695574"/>
                      <a:gd name="connsiteY27" fmla="*/ 617889 h 618236"/>
                      <a:gd name="connsiteX28" fmla="*/ 88280 w 695574"/>
                      <a:gd name="connsiteY28" fmla="*/ 615675 h 618236"/>
                      <a:gd name="connsiteX29" fmla="*/ 178547 w 695574"/>
                      <a:gd name="connsiteY29" fmla="*/ 454432 h 618236"/>
                      <a:gd name="connsiteX30" fmla="*/ 264779 w 695574"/>
                      <a:gd name="connsiteY30" fmla="*/ 388047 h 618236"/>
                      <a:gd name="connsiteX31" fmla="*/ 297259 w 695574"/>
                      <a:gd name="connsiteY31" fmla="*/ 373687 h 618236"/>
                      <a:gd name="connsiteX32" fmla="*/ 242528 w 695574"/>
                      <a:gd name="connsiteY32" fmla="*/ 377008 h 618236"/>
                      <a:gd name="connsiteX33" fmla="*/ 159602 w 695574"/>
                      <a:gd name="connsiteY33" fmla="*/ 363177 h 618236"/>
                      <a:gd name="connsiteX34" fmla="*/ 807 w 695574"/>
                      <a:gd name="connsiteY34" fmla="*/ 268670 h 618236"/>
                      <a:gd name="connsiteX35" fmla="*/ 0 w 695574"/>
                      <a:gd name="connsiteY35" fmla="*/ 266579 h 618236"/>
                      <a:gd name="connsiteX36" fmla="*/ 1744 w 695574"/>
                      <a:gd name="connsiteY36" fmla="*/ 265171 h 618236"/>
                      <a:gd name="connsiteX37" fmla="*/ 78648 w 695574"/>
                      <a:gd name="connsiteY37" fmla="*/ 248349 h 618236"/>
                      <a:gd name="connsiteX38" fmla="*/ 186519 w 695574"/>
                      <a:gd name="connsiteY38" fmla="*/ 262724 h 618236"/>
                      <a:gd name="connsiteX39" fmla="*/ 287125 w 695574"/>
                      <a:gd name="connsiteY39" fmla="*/ 304210 h 618236"/>
                      <a:gd name="connsiteX40" fmla="*/ 320314 w 695574"/>
                      <a:gd name="connsiteY40" fmla="*/ 328455 h 618236"/>
                      <a:gd name="connsiteX41" fmla="*/ 326035 w 695574"/>
                      <a:gd name="connsiteY41" fmla="*/ 326085 h 618236"/>
                      <a:gd name="connsiteX42" fmla="*/ 310947 w 695574"/>
                      <a:gd name="connsiteY42" fmla="*/ 287081 h 618236"/>
                      <a:gd name="connsiteX43" fmla="*/ 296913 w 695574"/>
                      <a:gd name="connsiteY43" fmla="*/ 179165 h 618236"/>
                      <a:gd name="connsiteX44" fmla="*/ 347100 w 695574"/>
                      <a:gd name="connsiteY44" fmla="*/ 1320 h 61823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</a:cxnLst>
                    <a:rect l="l" t="t" r="r" b="b"/>
                    <a:pathLst>
                      <a:path w="695574" h="618236">
                        <a:moveTo>
                          <a:pt x="348911" y="0"/>
                        </a:moveTo>
                        <a:lnTo>
                          <a:pt x="350722" y="1320"/>
                        </a:lnTo>
                        <a:cubicBezTo>
                          <a:pt x="380215" y="30621"/>
                          <a:pt x="400909" y="99217"/>
                          <a:pt x="400909" y="179165"/>
                        </a:cubicBezTo>
                        <a:cubicBezTo>
                          <a:pt x="400909" y="219140"/>
                          <a:pt x="395735" y="256276"/>
                          <a:pt x="386875" y="287081"/>
                        </a:cubicBezTo>
                        <a:lnTo>
                          <a:pt x="371077" y="327920"/>
                        </a:lnTo>
                        <a:lnTo>
                          <a:pt x="374214" y="329220"/>
                        </a:lnTo>
                        <a:lnTo>
                          <a:pt x="408449" y="304210"/>
                        </a:lnTo>
                        <a:cubicBezTo>
                          <a:pt x="435911" y="287679"/>
                          <a:pt x="470443" y="273070"/>
                          <a:pt x="509055" y="262724"/>
                        </a:cubicBezTo>
                        <a:cubicBezTo>
                          <a:pt x="586279" y="242032"/>
                          <a:pt x="657894" y="244267"/>
                          <a:pt x="693830" y="265171"/>
                        </a:cubicBezTo>
                        <a:lnTo>
                          <a:pt x="695574" y="266579"/>
                        </a:lnTo>
                        <a:lnTo>
                          <a:pt x="694767" y="268670"/>
                        </a:lnTo>
                        <a:cubicBezTo>
                          <a:pt x="674098" y="304742"/>
                          <a:pt x="613195" y="342485"/>
                          <a:pt x="535972" y="363177"/>
                        </a:cubicBezTo>
                        <a:cubicBezTo>
                          <a:pt x="507012" y="370936"/>
                          <a:pt x="478842" y="375472"/>
                          <a:pt x="453046" y="377008"/>
                        </a:cubicBezTo>
                        <a:lnTo>
                          <a:pt x="398315" y="373687"/>
                        </a:lnTo>
                        <a:lnTo>
                          <a:pt x="430795" y="388047"/>
                        </a:lnTo>
                        <a:cubicBezTo>
                          <a:pt x="458843" y="403565"/>
                          <a:pt x="488760" y="426166"/>
                          <a:pt x="517027" y="454432"/>
                        </a:cubicBezTo>
                        <a:cubicBezTo>
                          <a:pt x="573558" y="510964"/>
                          <a:pt x="607430" y="574101"/>
                          <a:pt x="607294" y="615675"/>
                        </a:cubicBezTo>
                        <a:lnTo>
                          <a:pt x="606947" y="617889"/>
                        </a:lnTo>
                        <a:lnTo>
                          <a:pt x="604733" y="618236"/>
                        </a:lnTo>
                        <a:cubicBezTo>
                          <a:pt x="563160" y="618371"/>
                          <a:pt x="500022" y="584500"/>
                          <a:pt x="443490" y="527968"/>
                        </a:cubicBezTo>
                        <a:cubicBezTo>
                          <a:pt x="401091" y="485569"/>
                          <a:pt x="371439" y="439454"/>
                          <a:pt x="359320" y="401508"/>
                        </a:cubicBezTo>
                        <a:lnTo>
                          <a:pt x="357976" y="393843"/>
                        </a:lnTo>
                        <a:lnTo>
                          <a:pt x="346341" y="398662"/>
                        </a:lnTo>
                        <a:lnTo>
                          <a:pt x="337402" y="394960"/>
                        </a:lnTo>
                        <a:lnTo>
                          <a:pt x="336254" y="401508"/>
                        </a:lnTo>
                        <a:cubicBezTo>
                          <a:pt x="324135" y="439454"/>
                          <a:pt x="294483" y="485569"/>
                          <a:pt x="252084" y="527968"/>
                        </a:cubicBezTo>
                        <a:cubicBezTo>
                          <a:pt x="195552" y="584500"/>
                          <a:pt x="132414" y="618371"/>
                          <a:pt x="90841" y="618236"/>
                        </a:cubicBezTo>
                        <a:lnTo>
                          <a:pt x="88627" y="617889"/>
                        </a:lnTo>
                        <a:lnTo>
                          <a:pt x="88280" y="615675"/>
                        </a:lnTo>
                        <a:cubicBezTo>
                          <a:pt x="88144" y="574101"/>
                          <a:pt x="122016" y="510964"/>
                          <a:pt x="178547" y="454432"/>
                        </a:cubicBezTo>
                        <a:cubicBezTo>
                          <a:pt x="206814" y="426166"/>
                          <a:pt x="236731" y="403565"/>
                          <a:pt x="264779" y="388047"/>
                        </a:cubicBezTo>
                        <a:lnTo>
                          <a:pt x="297259" y="373687"/>
                        </a:lnTo>
                        <a:lnTo>
                          <a:pt x="242528" y="377008"/>
                        </a:lnTo>
                        <a:cubicBezTo>
                          <a:pt x="216732" y="375472"/>
                          <a:pt x="188562" y="370936"/>
                          <a:pt x="159602" y="363177"/>
                        </a:cubicBezTo>
                        <a:cubicBezTo>
                          <a:pt x="82379" y="342485"/>
                          <a:pt x="21476" y="304742"/>
                          <a:pt x="807" y="268670"/>
                        </a:cubicBezTo>
                        <a:lnTo>
                          <a:pt x="0" y="266579"/>
                        </a:lnTo>
                        <a:lnTo>
                          <a:pt x="1744" y="265171"/>
                        </a:lnTo>
                        <a:cubicBezTo>
                          <a:pt x="19712" y="254719"/>
                          <a:pt x="46600" y="248935"/>
                          <a:pt x="78648" y="248349"/>
                        </a:cubicBezTo>
                        <a:cubicBezTo>
                          <a:pt x="110697" y="247764"/>
                          <a:pt x="147907" y="252378"/>
                          <a:pt x="186519" y="262724"/>
                        </a:cubicBezTo>
                        <a:cubicBezTo>
                          <a:pt x="225131" y="273070"/>
                          <a:pt x="259663" y="287679"/>
                          <a:pt x="287125" y="304210"/>
                        </a:cubicBezTo>
                        <a:lnTo>
                          <a:pt x="320314" y="328455"/>
                        </a:lnTo>
                        <a:lnTo>
                          <a:pt x="326035" y="326085"/>
                        </a:lnTo>
                        <a:lnTo>
                          <a:pt x="310947" y="287081"/>
                        </a:lnTo>
                        <a:cubicBezTo>
                          <a:pt x="302087" y="256276"/>
                          <a:pt x="296913" y="219140"/>
                          <a:pt x="296913" y="179165"/>
                        </a:cubicBezTo>
                        <a:cubicBezTo>
                          <a:pt x="296913" y="99217"/>
                          <a:pt x="317607" y="30621"/>
                          <a:pt x="347100" y="1320"/>
                        </a:cubicBezTo>
                        <a:close/>
                      </a:path>
                    </a:pathLst>
                  </a:custGeom>
                  <a:solidFill>
                    <a:srgbClr val="FFFFCC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7" name="楕円 86">
                    <a:extLst>
                      <a:ext uri="{FF2B5EF4-FFF2-40B4-BE49-F238E27FC236}">
                        <a16:creationId xmlns:a16="http://schemas.microsoft.com/office/drawing/2014/main" id="{2DEB5917-0657-41CD-AF54-9B3207E13B7A}"/>
                      </a:ext>
                    </a:extLst>
                  </p:cNvPr>
                  <p:cNvSpPr/>
                  <p:nvPr/>
                </p:nvSpPr>
                <p:spPr>
                  <a:xfrm>
                    <a:off x="854842" y="2819912"/>
                    <a:ext cx="100040" cy="100040"/>
                  </a:xfrm>
                  <a:prstGeom prst="ellipse">
                    <a:avLst/>
                  </a:prstGeom>
                  <a:solidFill>
                    <a:srgbClr val="FFFF99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83" name="グループ化 82">
                  <a:extLst>
                    <a:ext uri="{FF2B5EF4-FFF2-40B4-BE49-F238E27FC236}">
                      <a16:creationId xmlns:a16="http://schemas.microsoft.com/office/drawing/2014/main" id="{EC888A3D-0163-4BFA-AA4B-5D5C15C0EB4C}"/>
                    </a:ext>
                  </a:extLst>
                </p:cNvPr>
                <p:cNvGrpSpPr/>
                <p:nvPr/>
              </p:nvGrpSpPr>
              <p:grpSpPr>
                <a:xfrm>
                  <a:off x="2573041" y="2730529"/>
                  <a:ext cx="292410" cy="259898"/>
                  <a:chOff x="558521" y="2507017"/>
                  <a:chExt cx="695574" cy="618236"/>
                </a:xfrm>
              </p:grpSpPr>
              <p:sp>
                <p:nvSpPr>
                  <p:cNvPr id="84" name="フリーフォーム: 図形 83">
                    <a:extLst>
                      <a:ext uri="{FF2B5EF4-FFF2-40B4-BE49-F238E27FC236}">
                        <a16:creationId xmlns:a16="http://schemas.microsoft.com/office/drawing/2014/main" id="{80780CFF-B924-4042-B338-107A0E790818}"/>
                      </a:ext>
                    </a:extLst>
                  </p:cNvPr>
                  <p:cNvSpPr/>
                  <p:nvPr/>
                </p:nvSpPr>
                <p:spPr>
                  <a:xfrm>
                    <a:off x="558521" y="2507017"/>
                    <a:ext cx="695574" cy="618236"/>
                  </a:xfrm>
                  <a:custGeom>
                    <a:avLst/>
                    <a:gdLst>
                      <a:gd name="connsiteX0" fmla="*/ 348911 w 695574"/>
                      <a:gd name="connsiteY0" fmla="*/ 0 h 618236"/>
                      <a:gd name="connsiteX1" fmla="*/ 350722 w 695574"/>
                      <a:gd name="connsiteY1" fmla="*/ 1320 h 618236"/>
                      <a:gd name="connsiteX2" fmla="*/ 400909 w 695574"/>
                      <a:gd name="connsiteY2" fmla="*/ 179165 h 618236"/>
                      <a:gd name="connsiteX3" fmla="*/ 386875 w 695574"/>
                      <a:gd name="connsiteY3" fmla="*/ 287081 h 618236"/>
                      <a:gd name="connsiteX4" fmla="*/ 371077 w 695574"/>
                      <a:gd name="connsiteY4" fmla="*/ 327920 h 618236"/>
                      <a:gd name="connsiteX5" fmla="*/ 374214 w 695574"/>
                      <a:gd name="connsiteY5" fmla="*/ 329220 h 618236"/>
                      <a:gd name="connsiteX6" fmla="*/ 408449 w 695574"/>
                      <a:gd name="connsiteY6" fmla="*/ 304210 h 618236"/>
                      <a:gd name="connsiteX7" fmla="*/ 509055 w 695574"/>
                      <a:gd name="connsiteY7" fmla="*/ 262724 h 618236"/>
                      <a:gd name="connsiteX8" fmla="*/ 693830 w 695574"/>
                      <a:gd name="connsiteY8" fmla="*/ 265171 h 618236"/>
                      <a:gd name="connsiteX9" fmla="*/ 695574 w 695574"/>
                      <a:gd name="connsiteY9" fmla="*/ 266579 h 618236"/>
                      <a:gd name="connsiteX10" fmla="*/ 694767 w 695574"/>
                      <a:gd name="connsiteY10" fmla="*/ 268670 h 618236"/>
                      <a:gd name="connsiteX11" fmla="*/ 535972 w 695574"/>
                      <a:gd name="connsiteY11" fmla="*/ 363177 h 618236"/>
                      <a:gd name="connsiteX12" fmla="*/ 453046 w 695574"/>
                      <a:gd name="connsiteY12" fmla="*/ 377008 h 618236"/>
                      <a:gd name="connsiteX13" fmla="*/ 398315 w 695574"/>
                      <a:gd name="connsiteY13" fmla="*/ 373687 h 618236"/>
                      <a:gd name="connsiteX14" fmla="*/ 430795 w 695574"/>
                      <a:gd name="connsiteY14" fmla="*/ 388047 h 618236"/>
                      <a:gd name="connsiteX15" fmla="*/ 517027 w 695574"/>
                      <a:gd name="connsiteY15" fmla="*/ 454432 h 618236"/>
                      <a:gd name="connsiteX16" fmla="*/ 607294 w 695574"/>
                      <a:gd name="connsiteY16" fmla="*/ 615675 h 618236"/>
                      <a:gd name="connsiteX17" fmla="*/ 606947 w 695574"/>
                      <a:gd name="connsiteY17" fmla="*/ 617889 h 618236"/>
                      <a:gd name="connsiteX18" fmla="*/ 604733 w 695574"/>
                      <a:gd name="connsiteY18" fmla="*/ 618236 h 618236"/>
                      <a:gd name="connsiteX19" fmla="*/ 443490 w 695574"/>
                      <a:gd name="connsiteY19" fmla="*/ 527968 h 618236"/>
                      <a:gd name="connsiteX20" fmla="*/ 359320 w 695574"/>
                      <a:gd name="connsiteY20" fmla="*/ 401508 h 618236"/>
                      <a:gd name="connsiteX21" fmla="*/ 357976 w 695574"/>
                      <a:gd name="connsiteY21" fmla="*/ 393843 h 618236"/>
                      <a:gd name="connsiteX22" fmla="*/ 346341 w 695574"/>
                      <a:gd name="connsiteY22" fmla="*/ 398662 h 618236"/>
                      <a:gd name="connsiteX23" fmla="*/ 337402 w 695574"/>
                      <a:gd name="connsiteY23" fmla="*/ 394960 h 618236"/>
                      <a:gd name="connsiteX24" fmla="*/ 336254 w 695574"/>
                      <a:gd name="connsiteY24" fmla="*/ 401508 h 618236"/>
                      <a:gd name="connsiteX25" fmla="*/ 252084 w 695574"/>
                      <a:gd name="connsiteY25" fmla="*/ 527968 h 618236"/>
                      <a:gd name="connsiteX26" fmla="*/ 90841 w 695574"/>
                      <a:gd name="connsiteY26" fmla="*/ 618236 h 618236"/>
                      <a:gd name="connsiteX27" fmla="*/ 88627 w 695574"/>
                      <a:gd name="connsiteY27" fmla="*/ 617889 h 618236"/>
                      <a:gd name="connsiteX28" fmla="*/ 88280 w 695574"/>
                      <a:gd name="connsiteY28" fmla="*/ 615675 h 618236"/>
                      <a:gd name="connsiteX29" fmla="*/ 178547 w 695574"/>
                      <a:gd name="connsiteY29" fmla="*/ 454432 h 618236"/>
                      <a:gd name="connsiteX30" fmla="*/ 264779 w 695574"/>
                      <a:gd name="connsiteY30" fmla="*/ 388047 h 618236"/>
                      <a:gd name="connsiteX31" fmla="*/ 297259 w 695574"/>
                      <a:gd name="connsiteY31" fmla="*/ 373687 h 618236"/>
                      <a:gd name="connsiteX32" fmla="*/ 242528 w 695574"/>
                      <a:gd name="connsiteY32" fmla="*/ 377008 h 618236"/>
                      <a:gd name="connsiteX33" fmla="*/ 159602 w 695574"/>
                      <a:gd name="connsiteY33" fmla="*/ 363177 h 618236"/>
                      <a:gd name="connsiteX34" fmla="*/ 807 w 695574"/>
                      <a:gd name="connsiteY34" fmla="*/ 268670 h 618236"/>
                      <a:gd name="connsiteX35" fmla="*/ 0 w 695574"/>
                      <a:gd name="connsiteY35" fmla="*/ 266579 h 618236"/>
                      <a:gd name="connsiteX36" fmla="*/ 1744 w 695574"/>
                      <a:gd name="connsiteY36" fmla="*/ 265171 h 618236"/>
                      <a:gd name="connsiteX37" fmla="*/ 78648 w 695574"/>
                      <a:gd name="connsiteY37" fmla="*/ 248349 h 618236"/>
                      <a:gd name="connsiteX38" fmla="*/ 186519 w 695574"/>
                      <a:gd name="connsiteY38" fmla="*/ 262724 h 618236"/>
                      <a:gd name="connsiteX39" fmla="*/ 287125 w 695574"/>
                      <a:gd name="connsiteY39" fmla="*/ 304210 h 618236"/>
                      <a:gd name="connsiteX40" fmla="*/ 320314 w 695574"/>
                      <a:gd name="connsiteY40" fmla="*/ 328455 h 618236"/>
                      <a:gd name="connsiteX41" fmla="*/ 326035 w 695574"/>
                      <a:gd name="connsiteY41" fmla="*/ 326085 h 618236"/>
                      <a:gd name="connsiteX42" fmla="*/ 310947 w 695574"/>
                      <a:gd name="connsiteY42" fmla="*/ 287081 h 618236"/>
                      <a:gd name="connsiteX43" fmla="*/ 296913 w 695574"/>
                      <a:gd name="connsiteY43" fmla="*/ 179165 h 618236"/>
                      <a:gd name="connsiteX44" fmla="*/ 347100 w 695574"/>
                      <a:gd name="connsiteY44" fmla="*/ 1320 h 61823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</a:cxnLst>
                    <a:rect l="l" t="t" r="r" b="b"/>
                    <a:pathLst>
                      <a:path w="695574" h="618236">
                        <a:moveTo>
                          <a:pt x="348911" y="0"/>
                        </a:moveTo>
                        <a:lnTo>
                          <a:pt x="350722" y="1320"/>
                        </a:lnTo>
                        <a:cubicBezTo>
                          <a:pt x="380215" y="30621"/>
                          <a:pt x="400909" y="99217"/>
                          <a:pt x="400909" y="179165"/>
                        </a:cubicBezTo>
                        <a:cubicBezTo>
                          <a:pt x="400909" y="219140"/>
                          <a:pt x="395735" y="256276"/>
                          <a:pt x="386875" y="287081"/>
                        </a:cubicBezTo>
                        <a:lnTo>
                          <a:pt x="371077" y="327920"/>
                        </a:lnTo>
                        <a:lnTo>
                          <a:pt x="374214" y="329220"/>
                        </a:lnTo>
                        <a:lnTo>
                          <a:pt x="408449" y="304210"/>
                        </a:lnTo>
                        <a:cubicBezTo>
                          <a:pt x="435911" y="287679"/>
                          <a:pt x="470443" y="273070"/>
                          <a:pt x="509055" y="262724"/>
                        </a:cubicBezTo>
                        <a:cubicBezTo>
                          <a:pt x="586279" y="242032"/>
                          <a:pt x="657894" y="244267"/>
                          <a:pt x="693830" y="265171"/>
                        </a:cubicBezTo>
                        <a:lnTo>
                          <a:pt x="695574" y="266579"/>
                        </a:lnTo>
                        <a:lnTo>
                          <a:pt x="694767" y="268670"/>
                        </a:lnTo>
                        <a:cubicBezTo>
                          <a:pt x="674098" y="304742"/>
                          <a:pt x="613195" y="342485"/>
                          <a:pt x="535972" y="363177"/>
                        </a:cubicBezTo>
                        <a:cubicBezTo>
                          <a:pt x="507012" y="370936"/>
                          <a:pt x="478842" y="375472"/>
                          <a:pt x="453046" y="377008"/>
                        </a:cubicBezTo>
                        <a:lnTo>
                          <a:pt x="398315" y="373687"/>
                        </a:lnTo>
                        <a:lnTo>
                          <a:pt x="430795" y="388047"/>
                        </a:lnTo>
                        <a:cubicBezTo>
                          <a:pt x="458843" y="403565"/>
                          <a:pt x="488760" y="426166"/>
                          <a:pt x="517027" y="454432"/>
                        </a:cubicBezTo>
                        <a:cubicBezTo>
                          <a:pt x="573558" y="510964"/>
                          <a:pt x="607430" y="574101"/>
                          <a:pt x="607294" y="615675"/>
                        </a:cubicBezTo>
                        <a:lnTo>
                          <a:pt x="606947" y="617889"/>
                        </a:lnTo>
                        <a:lnTo>
                          <a:pt x="604733" y="618236"/>
                        </a:lnTo>
                        <a:cubicBezTo>
                          <a:pt x="563160" y="618371"/>
                          <a:pt x="500022" y="584500"/>
                          <a:pt x="443490" y="527968"/>
                        </a:cubicBezTo>
                        <a:cubicBezTo>
                          <a:pt x="401091" y="485569"/>
                          <a:pt x="371439" y="439454"/>
                          <a:pt x="359320" y="401508"/>
                        </a:cubicBezTo>
                        <a:lnTo>
                          <a:pt x="357976" y="393843"/>
                        </a:lnTo>
                        <a:lnTo>
                          <a:pt x="346341" y="398662"/>
                        </a:lnTo>
                        <a:lnTo>
                          <a:pt x="337402" y="394960"/>
                        </a:lnTo>
                        <a:lnTo>
                          <a:pt x="336254" y="401508"/>
                        </a:lnTo>
                        <a:cubicBezTo>
                          <a:pt x="324135" y="439454"/>
                          <a:pt x="294483" y="485569"/>
                          <a:pt x="252084" y="527968"/>
                        </a:cubicBezTo>
                        <a:cubicBezTo>
                          <a:pt x="195552" y="584500"/>
                          <a:pt x="132414" y="618371"/>
                          <a:pt x="90841" y="618236"/>
                        </a:cubicBezTo>
                        <a:lnTo>
                          <a:pt x="88627" y="617889"/>
                        </a:lnTo>
                        <a:lnTo>
                          <a:pt x="88280" y="615675"/>
                        </a:lnTo>
                        <a:cubicBezTo>
                          <a:pt x="88144" y="574101"/>
                          <a:pt x="122016" y="510964"/>
                          <a:pt x="178547" y="454432"/>
                        </a:cubicBezTo>
                        <a:cubicBezTo>
                          <a:pt x="206814" y="426166"/>
                          <a:pt x="236731" y="403565"/>
                          <a:pt x="264779" y="388047"/>
                        </a:cubicBezTo>
                        <a:lnTo>
                          <a:pt x="297259" y="373687"/>
                        </a:lnTo>
                        <a:lnTo>
                          <a:pt x="242528" y="377008"/>
                        </a:lnTo>
                        <a:cubicBezTo>
                          <a:pt x="216732" y="375472"/>
                          <a:pt x="188562" y="370936"/>
                          <a:pt x="159602" y="363177"/>
                        </a:cubicBezTo>
                        <a:cubicBezTo>
                          <a:pt x="82379" y="342485"/>
                          <a:pt x="21476" y="304742"/>
                          <a:pt x="807" y="268670"/>
                        </a:cubicBezTo>
                        <a:lnTo>
                          <a:pt x="0" y="266579"/>
                        </a:lnTo>
                        <a:lnTo>
                          <a:pt x="1744" y="265171"/>
                        </a:lnTo>
                        <a:cubicBezTo>
                          <a:pt x="19712" y="254719"/>
                          <a:pt x="46600" y="248935"/>
                          <a:pt x="78648" y="248349"/>
                        </a:cubicBezTo>
                        <a:cubicBezTo>
                          <a:pt x="110697" y="247764"/>
                          <a:pt x="147907" y="252378"/>
                          <a:pt x="186519" y="262724"/>
                        </a:cubicBezTo>
                        <a:cubicBezTo>
                          <a:pt x="225131" y="273070"/>
                          <a:pt x="259663" y="287679"/>
                          <a:pt x="287125" y="304210"/>
                        </a:cubicBezTo>
                        <a:lnTo>
                          <a:pt x="320314" y="328455"/>
                        </a:lnTo>
                        <a:lnTo>
                          <a:pt x="326035" y="326085"/>
                        </a:lnTo>
                        <a:lnTo>
                          <a:pt x="310947" y="287081"/>
                        </a:lnTo>
                        <a:cubicBezTo>
                          <a:pt x="302087" y="256276"/>
                          <a:pt x="296913" y="219140"/>
                          <a:pt x="296913" y="179165"/>
                        </a:cubicBezTo>
                        <a:cubicBezTo>
                          <a:pt x="296913" y="99217"/>
                          <a:pt x="317607" y="30621"/>
                          <a:pt x="347100" y="1320"/>
                        </a:cubicBezTo>
                        <a:close/>
                      </a:path>
                    </a:pathLst>
                  </a:custGeom>
                  <a:solidFill>
                    <a:srgbClr val="FFFFCC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5" name="楕円 84">
                    <a:extLst>
                      <a:ext uri="{FF2B5EF4-FFF2-40B4-BE49-F238E27FC236}">
                        <a16:creationId xmlns:a16="http://schemas.microsoft.com/office/drawing/2014/main" id="{1AE75611-6795-4208-9DD7-E520A931F745}"/>
                      </a:ext>
                    </a:extLst>
                  </p:cNvPr>
                  <p:cNvSpPr/>
                  <p:nvPr/>
                </p:nvSpPr>
                <p:spPr>
                  <a:xfrm>
                    <a:off x="854842" y="2819912"/>
                    <a:ext cx="100040" cy="100040"/>
                  </a:xfrm>
                  <a:prstGeom prst="ellipse">
                    <a:avLst/>
                  </a:prstGeom>
                  <a:solidFill>
                    <a:srgbClr val="FFFF99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</p:grpSp>
      </p:grpSp>
      <p:grpSp>
        <p:nvGrpSpPr>
          <p:cNvPr id="267" name="グループ化 266">
            <a:extLst>
              <a:ext uri="{FF2B5EF4-FFF2-40B4-BE49-F238E27FC236}">
                <a16:creationId xmlns:a16="http://schemas.microsoft.com/office/drawing/2014/main" id="{519C96BD-A479-40CD-ACD8-1F3075D348C4}"/>
              </a:ext>
            </a:extLst>
          </p:cNvPr>
          <p:cNvGrpSpPr/>
          <p:nvPr/>
        </p:nvGrpSpPr>
        <p:grpSpPr>
          <a:xfrm>
            <a:off x="6947214" y="980074"/>
            <a:ext cx="1936122" cy="2428980"/>
            <a:chOff x="3871708" y="1021790"/>
            <a:chExt cx="2258462" cy="2833374"/>
          </a:xfrm>
        </p:grpSpPr>
        <p:sp>
          <p:nvSpPr>
            <p:cNvPr id="268" name="楕円 267">
              <a:extLst>
                <a:ext uri="{FF2B5EF4-FFF2-40B4-BE49-F238E27FC236}">
                  <a16:creationId xmlns:a16="http://schemas.microsoft.com/office/drawing/2014/main" id="{72A826D1-D0C9-4466-82CB-BE63756F6038}"/>
                </a:ext>
              </a:extLst>
            </p:cNvPr>
            <p:cNvSpPr/>
            <p:nvPr/>
          </p:nvSpPr>
          <p:spPr>
            <a:xfrm>
              <a:off x="3871708" y="3212725"/>
              <a:ext cx="2219590" cy="642439"/>
            </a:xfrm>
            <a:prstGeom prst="ellipse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69" name="グループ化 268">
              <a:extLst>
                <a:ext uri="{FF2B5EF4-FFF2-40B4-BE49-F238E27FC236}">
                  <a16:creationId xmlns:a16="http://schemas.microsoft.com/office/drawing/2014/main" id="{BCB669AD-EB5B-494D-AE1D-03F762DA2407}"/>
                </a:ext>
              </a:extLst>
            </p:cNvPr>
            <p:cNvGrpSpPr/>
            <p:nvPr/>
          </p:nvGrpSpPr>
          <p:grpSpPr>
            <a:xfrm>
              <a:off x="3871708" y="1098154"/>
              <a:ext cx="868026" cy="2365797"/>
              <a:chOff x="1105797" y="3181392"/>
              <a:chExt cx="1201466" cy="3274587"/>
            </a:xfrm>
          </p:grpSpPr>
          <p:sp>
            <p:nvSpPr>
              <p:cNvPr id="308" name="台形 307">
                <a:extLst>
                  <a:ext uri="{FF2B5EF4-FFF2-40B4-BE49-F238E27FC236}">
                    <a16:creationId xmlns:a16="http://schemas.microsoft.com/office/drawing/2014/main" id="{7CEEAE2A-621C-40D4-BEF7-6D186686667B}"/>
                  </a:ext>
                </a:extLst>
              </p:cNvPr>
              <p:cNvSpPr/>
              <p:nvPr/>
            </p:nvSpPr>
            <p:spPr>
              <a:xfrm>
                <a:off x="1557399" y="4552416"/>
                <a:ext cx="298262" cy="1903563"/>
              </a:xfrm>
              <a:prstGeom prst="trapezoid">
                <a:avLst/>
              </a:prstGeom>
              <a:gradFill flip="none" rotWithShape="1">
                <a:gsLst>
                  <a:gs pos="0">
                    <a:srgbClr val="663300"/>
                  </a:gs>
                  <a:gs pos="100000">
                    <a:srgbClr val="663300"/>
                  </a:gs>
                  <a:gs pos="50000">
                    <a:schemeClr val="accent2">
                      <a:lumMod val="75000"/>
                    </a:schemeClr>
                  </a:gs>
                </a:gsLst>
                <a:lin ang="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09" name="グループ化 308">
                <a:extLst>
                  <a:ext uri="{FF2B5EF4-FFF2-40B4-BE49-F238E27FC236}">
                    <a16:creationId xmlns:a16="http://schemas.microsoft.com/office/drawing/2014/main" id="{BEAF255F-875F-4E77-92B1-F22B9F33CA23}"/>
                  </a:ext>
                </a:extLst>
              </p:cNvPr>
              <p:cNvGrpSpPr/>
              <p:nvPr/>
            </p:nvGrpSpPr>
            <p:grpSpPr>
              <a:xfrm>
                <a:off x="1105797" y="3181393"/>
                <a:ext cx="1201466" cy="2414095"/>
                <a:chOff x="1105797" y="3181393"/>
                <a:chExt cx="1201466" cy="2414095"/>
              </a:xfrm>
            </p:grpSpPr>
            <p:sp>
              <p:nvSpPr>
                <p:cNvPr id="319" name="フリーフォーム: 図形 318">
                  <a:extLst>
                    <a:ext uri="{FF2B5EF4-FFF2-40B4-BE49-F238E27FC236}">
                      <a16:creationId xmlns:a16="http://schemas.microsoft.com/office/drawing/2014/main" id="{18469FAB-8494-4054-9D8A-F103EF49CB4D}"/>
                    </a:ext>
                  </a:extLst>
                </p:cNvPr>
                <p:cNvSpPr/>
                <p:nvPr/>
              </p:nvSpPr>
              <p:spPr>
                <a:xfrm flipV="1">
                  <a:off x="1105797" y="3246286"/>
                  <a:ext cx="1201466" cy="2349202"/>
                </a:xfrm>
                <a:custGeom>
                  <a:avLst/>
                  <a:gdLst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392443 w 1137966"/>
                    <a:gd name="connsiteY4" fmla="*/ 83690 h 2304753"/>
                    <a:gd name="connsiteX5" fmla="*/ 0 w 1137966"/>
                    <a:gd name="connsiteY5" fmla="*/ 83690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0 w 1137966"/>
                    <a:gd name="connsiteY4" fmla="*/ 83690 h 2304753"/>
                    <a:gd name="connsiteX5" fmla="*/ 568983 w 1137966"/>
                    <a:gd name="connsiteY5" fmla="*/ 2304753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568983 w 1137966"/>
                    <a:gd name="connsiteY2" fmla="*/ 0 h 2304753"/>
                    <a:gd name="connsiteX3" fmla="*/ 0 w 1137966"/>
                    <a:gd name="connsiteY3" fmla="*/ 83690 h 2304753"/>
                    <a:gd name="connsiteX4" fmla="*/ 568983 w 1137966"/>
                    <a:gd name="connsiteY4" fmla="*/ 2304753 h 230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7966" h="2304753">
                      <a:moveTo>
                        <a:pt x="568983" y="2304753"/>
                      </a:moveTo>
                      <a:lnTo>
                        <a:pt x="1137966" y="83690"/>
                      </a:lnTo>
                      <a:lnTo>
                        <a:pt x="568983" y="0"/>
                      </a:lnTo>
                      <a:lnTo>
                        <a:pt x="0" y="83690"/>
                      </a:lnTo>
                      <a:lnTo>
                        <a:pt x="568983" y="2304753"/>
                      </a:lnTo>
                      <a:close/>
                    </a:path>
                  </a:pathLst>
                </a:custGeom>
                <a:pattFill prst="lgConfetti">
                  <a:fgClr>
                    <a:srgbClr val="006600"/>
                  </a:fgClr>
                  <a:bgClr>
                    <a:srgbClr val="003300"/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0" name="フリーフォーム: 図形 319">
                  <a:extLst>
                    <a:ext uri="{FF2B5EF4-FFF2-40B4-BE49-F238E27FC236}">
                      <a16:creationId xmlns:a16="http://schemas.microsoft.com/office/drawing/2014/main" id="{2EC18F32-C875-4CB1-B90D-281366E75F39}"/>
                    </a:ext>
                  </a:extLst>
                </p:cNvPr>
                <p:cNvSpPr/>
                <p:nvPr/>
              </p:nvSpPr>
              <p:spPr>
                <a:xfrm flipV="1">
                  <a:off x="1143897" y="3246285"/>
                  <a:ext cx="1125266" cy="2024213"/>
                </a:xfrm>
                <a:custGeom>
                  <a:avLst/>
                  <a:gdLst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392443 w 1137966"/>
                    <a:gd name="connsiteY4" fmla="*/ 83690 h 2304753"/>
                    <a:gd name="connsiteX5" fmla="*/ 0 w 1137966"/>
                    <a:gd name="connsiteY5" fmla="*/ 83690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0 w 1137966"/>
                    <a:gd name="connsiteY4" fmla="*/ 83690 h 2304753"/>
                    <a:gd name="connsiteX5" fmla="*/ 568983 w 1137966"/>
                    <a:gd name="connsiteY5" fmla="*/ 2304753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568983 w 1137966"/>
                    <a:gd name="connsiteY2" fmla="*/ 0 h 2304753"/>
                    <a:gd name="connsiteX3" fmla="*/ 0 w 1137966"/>
                    <a:gd name="connsiteY3" fmla="*/ 83690 h 2304753"/>
                    <a:gd name="connsiteX4" fmla="*/ 568983 w 1137966"/>
                    <a:gd name="connsiteY4" fmla="*/ 2304753 h 230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7966" h="2304753">
                      <a:moveTo>
                        <a:pt x="568983" y="2304753"/>
                      </a:moveTo>
                      <a:lnTo>
                        <a:pt x="1137966" y="83690"/>
                      </a:lnTo>
                      <a:lnTo>
                        <a:pt x="568983" y="0"/>
                      </a:lnTo>
                      <a:lnTo>
                        <a:pt x="0" y="83690"/>
                      </a:lnTo>
                      <a:lnTo>
                        <a:pt x="568983" y="2304753"/>
                      </a:lnTo>
                      <a:close/>
                    </a:path>
                  </a:pathLst>
                </a:custGeom>
                <a:pattFill prst="lgConfetti">
                  <a:fgClr>
                    <a:srgbClr val="006600"/>
                  </a:fgClr>
                  <a:bgClr>
                    <a:srgbClr val="003300"/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1" name="フリーフォーム: 図形 320">
                  <a:extLst>
                    <a:ext uri="{FF2B5EF4-FFF2-40B4-BE49-F238E27FC236}">
                      <a16:creationId xmlns:a16="http://schemas.microsoft.com/office/drawing/2014/main" id="{3937C1BB-60D8-4442-9CAC-0149C770DE91}"/>
                    </a:ext>
                  </a:extLst>
                </p:cNvPr>
                <p:cNvSpPr/>
                <p:nvPr/>
              </p:nvSpPr>
              <p:spPr>
                <a:xfrm flipV="1">
                  <a:off x="1194697" y="3246284"/>
                  <a:ext cx="1023666" cy="1687664"/>
                </a:xfrm>
                <a:custGeom>
                  <a:avLst/>
                  <a:gdLst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392443 w 1137966"/>
                    <a:gd name="connsiteY4" fmla="*/ 83690 h 2304753"/>
                    <a:gd name="connsiteX5" fmla="*/ 0 w 1137966"/>
                    <a:gd name="connsiteY5" fmla="*/ 83690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0 w 1137966"/>
                    <a:gd name="connsiteY4" fmla="*/ 83690 h 2304753"/>
                    <a:gd name="connsiteX5" fmla="*/ 568983 w 1137966"/>
                    <a:gd name="connsiteY5" fmla="*/ 2304753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568983 w 1137966"/>
                    <a:gd name="connsiteY2" fmla="*/ 0 h 2304753"/>
                    <a:gd name="connsiteX3" fmla="*/ 0 w 1137966"/>
                    <a:gd name="connsiteY3" fmla="*/ 83690 h 2304753"/>
                    <a:gd name="connsiteX4" fmla="*/ 568983 w 1137966"/>
                    <a:gd name="connsiteY4" fmla="*/ 2304753 h 230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7966" h="2304753">
                      <a:moveTo>
                        <a:pt x="568983" y="2304753"/>
                      </a:moveTo>
                      <a:lnTo>
                        <a:pt x="1137966" y="83690"/>
                      </a:lnTo>
                      <a:lnTo>
                        <a:pt x="568983" y="0"/>
                      </a:lnTo>
                      <a:lnTo>
                        <a:pt x="0" y="83690"/>
                      </a:lnTo>
                      <a:lnTo>
                        <a:pt x="568983" y="2304753"/>
                      </a:lnTo>
                      <a:close/>
                    </a:path>
                  </a:pathLst>
                </a:custGeom>
                <a:pattFill prst="lgConfetti">
                  <a:fgClr>
                    <a:srgbClr val="006600"/>
                  </a:fgClr>
                  <a:bgClr>
                    <a:srgbClr val="003300"/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2" name="フリーフォーム: 図形 321">
                  <a:extLst>
                    <a:ext uri="{FF2B5EF4-FFF2-40B4-BE49-F238E27FC236}">
                      <a16:creationId xmlns:a16="http://schemas.microsoft.com/office/drawing/2014/main" id="{45726EB5-9251-4CA6-B687-57DB617386FB}"/>
                    </a:ext>
                  </a:extLst>
                </p:cNvPr>
                <p:cNvSpPr/>
                <p:nvPr/>
              </p:nvSpPr>
              <p:spPr>
                <a:xfrm flipV="1">
                  <a:off x="1258197" y="3238455"/>
                  <a:ext cx="896666" cy="1358945"/>
                </a:xfrm>
                <a:custGeom>
                  <a:avLst/>
                  <a:gdLst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392443 w 1137966"/>
                    <a:gd name="connsiteY4" fmla="*/ 83690 h 2304753"/>
                    <a:gd name="connsiteX5" fmla="*/ 0 w 1137966"/>
                    <a:gd name="connsiteY5" fmla="*/ 83690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0 w 1137966"/>
                    <a:gd name="connsiteY4" fmla="*/ 83690 h 2304753"/>
                    <a:gd name="connsiteX5" fmla="*/ 568983 w 1137966"/>
                    <a:gd name="connsiteY5" fmla="*/ 2304753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568983 w 1137966"/>
                    <a:gd name="connsiteY2" fmla="*/ 0 h 2304753"/>
                    <a:gd name="connsiteX3" fmla="*/ 0 w 1137966"/>
                    <a:gd name="connsiteY3" fmla="*/ 83690 h 2304753"/>
                    <a:gd name="connsiteX4" fmla="*/ 568983 w 1137966"/>
                    <a:gd name="connsiteY4" fmla="*/ 2304753 h 230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7966" h="2304753">
                      <a:moveTo>
                        <a:pt x="568983" y="2304753"/>
                      </a:moveTo>
                      <a:lnTo>
                        <a:pt x="1137966" y="83690"/>
                      </a:lnTo>
                      <a:lnTo>
                        <a:pt x="568983" y="0"/>
                      </a:lnTo>
                      <a:lnTo>
                        <a:pt x="0" y="83690"/>
                      </a:lnTo>
                      <a:lnTo>
                        <a:pt x="568983" y="2304753"/>
                      </a:lnTo>
                      <a:close/>
                    </a:path>
                  </a:pathLst>
                </a:custGeom>
                <a:pattFill prst="lgConfetti">
                  <a:fgClr>
                    <a:srgbClr val="006600"/>
                  </a:fgClr>
                  <a:bgClr>
                    <a:srgbClr val="003300"/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3" name="フリーフォーム: 図形 322">
                  <a:extLst>
                    <a:ext uri="{FF2B5EF4-FFF2-40B4-BE49-F238E27FC236}">
                      <a16:creationId xmlns:a16="http://schemas.microsoft.com/office/drawing/2014/main" id="{35B62011-8997-41A7-8B0B-62F607D20202}"/>
                    </a:ext>
                  </a:extLst>
                </p:cNvPr>
                <p:cNvSpPr/>
                <p:nvPr/>
              </p:nvSpPr>
              <p:spPr>
                <a:xfrm flipV="1">
                  <a:off x="1347097" y="3246283"/>
                  <a:ext cx="718866" cy="1046316"/>
                </a:xfrm>
                <a:custGeom>
                  <a:avLst/>
                  <a:gdLst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392443 w 1137966"/>
                    <a:gd name="connsiteY4" fmla="*/ 83690 h 2304753"/>
                    <a:gd name="connsiteX5" fmla="*/ 0 w 1137966"/>
                    <a:gd name="connsiteY5" fmla="*/ 83690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0 w 1137966"/>
                    <a:gd name="connsiteY4" fmla="*/ 83690 h 2304753"/>
                    <a:gd name="connsiteX5" fmla="*/ 568983 w 1137966"/>
                    <a:gd name="connsiteY5" fmla="*/ 2304753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568983 w 1137966"/>
                    <a:gd name="connsiteY2" fmla="*/ 0 h 2304753"/>
                    <a:gd name="connsiteX3" fmla="*/ 0 w 1137966"/>
                    <a:gd name="connsiteY3" fmla="*/ 83690 h 2304753"/>
                    <a:gd name="connsiteX4" fmla="*/ 568983 w 1137966"/>
                    <a:gd name="connsiteY4" fmla="*/ 2304753 h 230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7966" h="2304753">
                      <a:moveTo>
                        <a:pt x="568983" y="2304753"/>
                      </a:moveTo>
                      <a:lnTo>
                        <a:pt x="1137966" y="83690"/>
                      </a:lnTo>
                      <a:lnTo>
                        <a:pt x="568983" y="0"/>
                      </a:lnTo>
                      <a:lnTo>
                        <a:pt x="0" y="83690"/>
                      </a:lnTo>
                      <a:lnTo>
                        <a:pt x="568983" y="2304753"/>
                      </a:lnTo>
                      <a:close/>
                    </a:path>
                  </a:pathLst>
                </a:custGeom>
                <a:pattFill prst="lgConfetti">
                  <a:fgClr>
                    <a:srgbClr val="006600"/>
                  </a:fgClr>
                  <a:bgClr>
                    <a:srgbClr val="003300"/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4" name="フリーフォーム: 図形 323">
                  <a:extLst>
                    <a:ext uri="{FF2B5EF4-FFF2-40B4-BE49-F238E27FC236}">
                      <a16:creationId xmlns:a16="http://schemas.microsoft.com/office/drawing/2014/main" id="{BEE74870-4E49-4B48-8A75-9B95E612CB21}"/>
                    </a:ext>
                  </a:extLst>
                </p:cNvPr>
                <p:cNvSpPr/>
                <p:nvPr/>
              </p:nvSpPr>
              <p:spPr>
                <a:xfrm flipV="1">
                  <a:off x="1443183" y="3246286"/>
                  <a:ext cx="526694" cy="722464"/>
                </a:xfrm>
                <a:custGeom>
                  <a:avLst/>
                  <a:gdLst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392443 w 1137966"/>
                    <a:gd name="connsiteY4" fmla="*/ 83690 h 2304753"/>
                    <a:gd name="connsiteX5" fmla="*/ 0 w 1137966"/>
                    <a:gd name="connsiteY5" fmla="*/ 83690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0 w 1137966"/>
                    <a:gd name="connsiteY4" fmla="*/ 83690 h 2304753"/>
                    <a:gd name="connsiteX5" fmla="*/ 568983 w 1137966"/>
                    <a:gd name="connsiteY5" fmla="*/ 2304753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568983 w 1137966"/>
                    <a:gd name="connsiteY2" fmla="*/ 0 h 2304753"/>
                    <a:gd name="connsiteX3" fmla="*/ 0 w 1137966"/>
                    <a:gd name="connsiteY3" fmla="*/ 83690 h 2304753"/>
                    <a:gd name="connsiteX4" fmla="*/ 568983 w 1137966"/>
                    <a:gd name="connsiteY4" fmla="*/ 2304753 h 230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7966" h="2304753">
                      <a:moveTo>
                        <a:pt x="568983" y="2304753"/>
                      </a:moveTo>
                      <a:lnTo>
                        <a:pt x="1137966" y="83690"/>
                      </a:lnTo>
                      <a:lnTo>
                        <a:pt x="568983" y="0"/>
                      </a:lnTo>
                      <a:lnTo>
                        <a:pt x="0" y="83690"/>
                      </a:lnTo>
                      <a:lnTo>
                        <a:pt x="568983" y="2304753"/>
                      </a:lnTo>
                      <a:close/>
                    </a:path>
                  </a:pathLst>
                </a:custGeom>
                <a:pattFill prst="lgConfetti">
                  <a:fgClr>
                    <a:srgbClr val="006600"/>
                  </a:fgClr>
                  <a:bgClr>
                    <a:srgbClr val="003300"/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5" name="フリーフォーム: 図形 324">
                  <a:extLst>
                    <a:ext uri="{FF2B5EF4-FFF2-40B4-BE49-F238E27FC236}">
                      <a16:creationId xmlns:a16="http://schemas.microsoft.com/office/drawing/2014/main" id="{5AF46BB2-CEA8-46D4-B7B9-10CA4489F8C4}"/>
                    </a:ext>
                  </a:extLst>
                </p:cNvPr>
                <p:cNvSpPr/>
                <p:nvPr/>
              </p:nvSpPr>
              <p:spPr>
                <a:xfrm flipV="1">
                  <a:off x="1512197" y="3181393"/>
                  <a:ext cx="388666" cy="454946"/>
                </a:xfrm>
                <a:custGeom>
                  <a:avLst/>
                  <a:gdLst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392443 w 1137966"/>
                    <a:gd name="connsiteY4" fmla="*/ 83690 h 2304753"/>
                    <a:gd name="connsiteX5" fmla="*/ 0 w 1137966"/>
                    <a:gd name="connsiteY5" fmla="*/ 83690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0 w 1137966"/>
                    <a:gd name="connsiteY4" fmla="*/ 83690 h 2304753"/>
                    <a:gd name="connsiteX5" fmla="*/ 568983 w 1137966"/>
                    <a:gd name="connsiteY5" fmla="*/ 2304753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568983 w 1137966"/>
                    <a:gd name="connsiteY2" fmla="*/ 0 h 2304753"/>
                    <a:gd name="connsiteX3" fmla="*/ 0 w 1137966"/>
                    <a:gd name="connsiteY3" fmla="*/ 83690 h 2304753"/>
                    <a:gd name="connsiteX4" fmla="*/ 568983 w 1137966"/>
                    <a:gd name="connsiteY4" fmla="*/ 2304753 h 230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7966" h="2304753">
                      <a:moveTo>
                        <a:pt x="568983" y="2304753"/>
                      </a:moveTo>
                      <a:lnTo>
                        <a:pt x="1137966" y="83690"/>
                      </a:lnTo>
                      <a:lnTo>
                        <a:pt x="568983" y="0"/>
                      </a:lnTo>
                      <a:lnTo>
                        <a:pt x="0" y="83690"/>
                      </a:lnTo>
                      <a:lnTo>
                        <a:pt x="568983" y="2304753"/>
                      </a:lnTo>
                      <a:close/>
                    </a:path>
                  </a:pathLst>
                </a:custGeom>
                <a:pattFill prst="lgConfetti">
                  <a:fgClr>
                    <a:srgbClr val="006600"/>
                  </a:fgClr>
                  <a:bgClr>
                    <a:srgbClr val="003300"/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10" name="フリーフォーム: 図形 309">
                <a:extLst>
                  <a:ext uri="{FF2B5EF4-FFF2-40B4-BE49-F238E27FC236}">
                    <a16:creationId xmlns:a16="http://schemas.microsoft.com/office/drawing/2014/main" id="{A6A5E05C-52D9-4046-AAC7-67C4D744B0DC}"/>
                  </a:ext>
                </a:extLst>
              </p:cNvPr>
              <p:cNvSpPr/>
              <p:nvPr/>
            </p:nvSpPr>
            <p:spPr>
              <a:xfrm flipV="1">
                <a:off x="1105797" y="3181393"/>
                <a:ext cx="1201466" cy="2414095"/>
              </a:xfrm>
              <a:custGeom>
                <a:avLst/>
                <a:gdLst>
                  <a:gd name="connsiteX0" fmla="*/ 600733 w 1201466"/>
                  <a:gd name="connsiteY0" fmla="*/ 2414095 h 2414095"/>
                  <a:gd name="connsiteX1" fmla="*/ 795066 w 1201466"/>
                  <a:gd name="connsiteY1" fmla="*/ 1975669 h 2414095"/>
                  <a:gd name="connsiteX2" fmla="*/ 743674 w 1201466"/>
                  <a:gd name="connsiteY2" fmla="*/ 1971300 h 2414095"/>
                  <a:gd name="connsiteX3" fmla="*/ 864080 w 1201466"/>
                  <a:gd name="connsiteY3" fmla="*/ 1652972 h 2414095"/>
                  <a:gd name="connsiteX4" fmla="*/ 849437 w 1201466"/>
                  <a:gd name="connsiteY4" fmla="*/ 1651513 h 2414095"/>
                  <a:gd name="connsiteX5" fmla="*/ 960166 w 1201466"/>
                  <a:gd name="connsiteY5" fmla="*/ 1340883 h 2414095"/>
                  <a:gd name="connsiteX6" fmla="*/ 949010 w 1201466"/>
                  <a:gd name="connsiteY6" fmla="*/ 1339703 h 2414095"/>
                  <a:gd name="connsiteX7" fmla="*/ 1049066 w 1201466"/>
                  <a:gd name="connsiteY7" fmla="*/ 1047434 h 2414095"/>
                  <a:gd name="connsiteX8" fmla="*/ 1011703 w 1201466"/>
                  <a:gd name="connsiteY8" fmla="*/ 1043322 h 2414095"/>
                  <a:gd name="connsiteX9" fmla="*/ 1112566 w 1201466"/>
                  <a:gd name="connsiteY9" fmla="*/ 722823 h 2414095"/>
                  <a:gd name="connsiteX10" fmla="*/ 1071248 w 1201466"/>
                  <a:gd name="connsiteY10" fmla="*/ 717876 h 2414095"/>
                  <a:gd name="connsiteX11" fmla="*/ 1163366 w 1201466"/>
                  <a:gd name="connsiteY11" fmla="*/ 398493 h 2414095"/>
                  <a:gd name="connsiteX12" fmla="*/ 1119868 w 1201466"/>
                  <a:gd name="connsiteY12" fmla="*/ 392811 h 2414095"/>
                  <a:gd name="connsiteX13" fmla="*/ 1201466 w 1201466"/>
                  <a:gd name="connsiteY13" fmla="*/ 85304 h 2414095"/>
                  <a:gd name="connsiteX14" fmla="*/ 600733 w 1201466"/>
                  <a:gd name="connsiteY14" fmla="*/ 0 h 2414095"/>
                  <a:gd name="connsiteX15" fmla="*/ 0 w 1201466"/>
                  <a:gd name="connsiteY15" fmla="*/ 85304 h 2414095"/>
                  <a:gd name="connsiteX16" fmla="*/ 81598 w 1201466"/>
                  <a:gd name="connsiteY16" fmla="*/ 392811 h 2414095"/>
                  <a:gd name="connsiteX17" fmla="*/ 38100 w 1201466"/>
                  <a:gd name="connsiteY17" fmla="*/ 398493 h 2414095"/>
                  <a:gd name="connsiteX18" fmla="*/ 130218 w 1201466"/>
                  <a:gd name="connsiteY18" fmla="*/ 717876 h 2414095"/>
                  <a:gd name="connsiteX19" fmla="*/ 88900 w 1201466"/>
                  <a:gd name="connsiteY19" fmla="*/ 722823 h 2414095"/>
                  <a:gd name="connsiteX20" fmla="*/ 189763 w 1201466"/>
                  <a:gd name="connsiteY20" fmla="*/ 1043322 h 2414095"/>
                  <a:gd name="connsiteX21" fmla="*/ 152400 w 1201466"/>
                  <a:gd name="connsiteY21" fmla="*/ 1047434 h 2414095"/>
                  <a:gd name="connsiteX22" fmla="*/ 252457 w 1201466"/>
                  <a:gd name="connsiteY22" fmla="*/ 1339703 h 2414095"/>
                  <a:gd name="connsiteX23" fmla="*/ 241300 w 1201466"/>
                  <a:gd name="connsiteY23" fmla="*/ 1340883 h 2414095"/>
                  <a:gd name="connsiteX24" fmla="*/ 352030 w 1201466"/>
                  <a:gd name="connsiteY24" fmla="*/ 1651513 h 2414095"/>
                  <a:gd name="connsiteX25" fmla="*/ 337386 w 1201466"/>
                  <a:gd name="connsiteY25" fmla="*/ 1652972 h 2414095"/>
                  <a:gd name="connsiteX26" fmla="*/ 457793 w 1201466"/>
                  <a:gd name="connsiteY26" fmla="*/ 1971300 h 2414095"/>
                  <a:gd name="connsiteX27" fmla="*/ 406400 w 1201466"/>
                  <a:gd name="connsiteY27" fmla="*/ 1975669 h 24140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1201466" h="2414095">
                    <a:moveTo>
                      <a:pt x="600733" y="2414095"/>
                    </a:moveTo>
                    <a:lnTo>
                      <a:pt x="795066" y="1975669"/>
                    </a:lnTo>
                    <a:lnTo>
                      <a:pt x="743674" y="1971300"/>
                    </a:lnTo>
                    <a:lnTo>
                      <a:pt x="864080" y="1652972"/>
                    </a:lnTo>
                    <a:lnTo>
                      <a:pt x="849437" y="1651513"/>
                    </a:lnTo>
                    <a:lnTo>
                      <a:pt x="960166" y="1340883"/>
                    </a:lnTo>
                    <a:lnTo>
                      <a:pt x="949010" y="1339703"/>
                    </a:lnTo>
                    <a:lnTo>
                      <a:pt x="1049066" y="1047434"/>
                    </a:lnTo>
                    <a:lnTo>
                      <a:pt x="1011703" y="1043322"/>
                    </a:lnTo>
                    <a:lnTo>
                      <a:pt x="1112566" y="722823"/>
                    </a:lnTo>
                    <a:lnTo>
                      <a:pt x="1071248" y="717876"/>
                    </a:lnTo>
                    <a:lnTo>
                      <a:pt x="1163366" y="398493"/>
                    </a:lnTo>
                    <a:lnTo>
                      <a:pt x="1119868" y="392811"/>
                    </a:lnTo>
                    <a:lnTo>
                      <a:pt x="1201466" y="85304"/>
                    </a:lnTo>
                    <a:lnTo>
                      <a:pt x="600733" y="0"/>
                    </a:lnTo>
                    <a:lnTo>
                      <a:pt x="0" y="85304"/>
                    </a:lnTo>
                    <a:lnTo>
                      <a:pt x="81598" y="392811"/>
                    </a:lnTo>
                    <a:lnTo>
                      <a:pt x="38100" y="398493"/>
                    </a:lnTo>
                    <a:lnTo>
                      <a:pt x="130218" y="717876"/>
                    </a:lnTo>
                    <a:lnTo>
                      <a:pt x="88900" y="722823"/>
                    </a:lnTo>
                    <a:lnTo>
                      <a:pt x="189763" y="1043322"/>
                    </a:lnTo>
                    <a:lnTo>
                      <a:pt x="152400" y="1047434"/>
                    </a:lnTo>
                    <a:lnTo>
                      <a:pt x="252457" y="1339703"/>
                    </a:lnTo>
                    <a:lnTo>
                      <a:pt x="241300" y="1340883"/>
                    </a:lnTo>
                    <a:lnTo>
                      <a:pt x="352030" y="1651513"/>
                    </a:lnTo>
                    <a:lnTo>
                      <a:pt x="337386" y="1652972"/>
                    </a:lnTo>
                    <a:lnTo>
                      <a:pt x="457793" y="1971300"/>
                    </a:lnTo>
                    <a:lnTo>
                      <a:pt x="406400" y="1975669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tx1">
                      <a:alpha val="80000"/>
                    </a:schemeClr>
                  </a:gs>
                  <a:gs pos="100000">
                    <a:schemeClr val="tx1">
                      <a:alpha val="0"/>
                    </a:schemeClr>
                  </a:gs>
                </a:gsLst>
                <a:lin ang="162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11" name="グループ化 310">
                <a:extLst>
                  <a:ext uri="{FF2B5EF4-FFF2-40B4-BE49-F238E27FC236}">
                    <a16:creationId xmlns:a16="http://schemas.microsoft.com/office/drawing/2014/main" id="{D07D249B-A325-4E05-8DF7-1D2E6B1D5638}"/>
                  </a:ext>
                </a:extLst>
              </p:cNvPr>
              <p:cNvGrpSpPr/>
              <p:nvPr/>
            </p:nvGrpSpPr>
            <p:grpSpPr>
              <a:xfrm>
                <a:off x="1403285" y="3181392"/>
                <a:ext cx="606490" cy="2460582"/>
                <a:chOff x="1403285" y="3181392"/>
                <a:chExt cx="606490" cy="2460582"/>
              </a:xfrm>
            </p:grpSpPr>
            <p:sp>
              <p:nvSpPr>
                <p:cNvPr id="312" name="フリーフォーム: 図形 311">
                  <a:extLst>
                    <a:ext uri="{FF2B5EF4-FFF2-40B4-BE49-F238E27FC236}">
                      <a16:creationId xmlns:a16="http://schemas.microsoft.com/office/drawing/2014/main" id="{205D3853-6E26-454F-AC3C-1D86E89CA36E}"/>
                    </a:ext>
                  </a:extLst>
                </p:cNvPr>
                <p:cNvSpPr/>
                <p:nvPr/>
              </p:nvSpPr>
              <p:spPr>
                <a:xfrm flipV="1">
                  <a:off x="1403285" y="3246285"/>
                  <a:ext cx="606490" cy="2395689"/>
                </a:xfrm>
                <a:custGeom>
                  <a:avLst/>
                  <a:gdLst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392443 w 1137966"/>
                    <a:gd name="connsiteY4" fmla="*/ 83690 h 2304753"/>
                    <a:gd name="connsiteX5" fmla="*/ 0 w 1137966"/>
                    <a:gd name="connsiteY5" fmla="*/ 83690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0 w 1137966"/>
                    <a:gd name="connsiteY4" fmla="*/ 83690 h 2304753"/>
                    <a:gd name="connsiteX5" fmla="*/ 568983 w 1137966"/>
                    <a:gd name="connsiteY5" fmla="*/ 2304753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568983 w 1137966"/>
                    <a:gd name="connsiteY2" fmla="*/ 0 h 2304753"/>
                    <a:gd name="connsiteX3" fmla="*/ 0 w 1137966"/>
                    <a:gd name="connsiteY3" fmla="*/ 83690 h 2304753"/>
                    <a:gd name="connsiteX4" fmla="*/ 568983 w 1137966"/>
                    <a:gd name="connsiteY4" fmla="*/ 2304753 h 230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7966" h="2304753">
                      <a:moveTo>
                        <a:pt x="568983" y="2304753"/>
                      </a:moveTo>
                      <a:lnTo>
                        <a:pt x="1137966" y="83690"/>
                      </a:lnTo>
                      <a:lnTo>
                        <a:pt x="568983" y="0"/>
                      </a:lnTo>
                      <a:lnTo>
                        <a:pt x="0" y="83690"/>
                      </a:lnTo>
                      <a:lnTo>
                        <a:pt x="568983" y="2304753"/>
                      </a:lnTo>
                      <a:close/>
                    </a:path>
                  </a:pathLst>
                </a:custGeom>
                <a:pattFill prst="lgConfetti">
                  <a:fgClr>
                    <a:srgbClr val="006600"/>
                  </a:fgClr>
                  <a:bgClr>
                    <a:srgbClr val="003300"/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3" name="フリーフォーム: 図形 312">
                  <a:extLst>
                    <a:ext uri="{FF2B5EF4-FFF2-40B4-BE49-F238E27FC236}">
                      <a16:creationId xmlns:a16="http://schemas.microsoft.com/office/drawing/2014/main" id="{F05DC500-A7CA-418E-B71F-0C7AD4175C96}"/>
                    </a:ext>
                  </a:extLst>
                </p:cNvPr>
                <p:cNvSpPr/>
                <p:nvPr/>
              </p:nvSpPr>
              <p:spPr>
                <a:xfrm flipV="1">
                  <a:off x="1422518" y="3246283"/>
                  <a:ext cx="568024" cy="2064269"/>
                </a:xfrm>
                <a:custGeom>
                  <a:avLst/>
                  <a:gdLst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392443 w 1137966"/>
                    <a:gd name="connsiteY4" fmla="*/ 83690 h 2304753"/>
                    <a:gd name="connsiteX5" fmla="*/ 0 w 1137966"/>
                    <a:gd name="connsiteY5" fmla="*/ 83690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0 w 1137966"/>
                    <a:gd name="connsiteY4" fmla="*/ 83690 h 2304753"/>
                    <a:gd name="connsiteX5" fmla="*/ 568983 w 1137966"/>
                    <a:gd name="connsiteY5" fmla="*/ 2304753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568983 w 1137966"/>
                    <a:gd name="connsiteY2" fmla="*/ 0 h 2304753"/>
                    <a:gd name="connsiteX3" fmla="*/ 0 w 1137966"/>
                    <a:gd name="connsiteY3" fmla="*/ 83690 h 2304753"/>
                    <a:gd name="connsiteX4" fmla="*/ 568983 w 1137966"/>
                    <a:gd name="connsiteY4" fmla="*/ 2304753 h 230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7966" h="2304753">
                      <a:moveTo>
                        <a:pt x="568983" y="2304753"/>
                      </a:moveTo>
                      <a:lnTo>
                        <a:pt x="1137966" y="83690"/>
                      </a:lnTo>
                      <a:lnTo>
                        <a:pt x="568983" y="0"/>
                      </a:lnTo>
                      <a:lnTo>
                        <a:pt x="0" y="83690"/>
                      </a:lnTo>
                      <a:lnTo>
                        <a:pt x="568983" y="2304753"/>
                      </a:lnTo>
                      <a:close/>
                    </a:path>
                  </a:pathLst>
                </a:custGeom>
                <a:pattFill prst="lgConfetti">
                  <a:fgClr>
                    <a:srgbClr val="006600"/>
                  </a:fgClr>
                  <a:bgClr>
                    <a:srgbClr val="003300"/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4" name="フリーフォーム: 図形 313">
                  <a:extLst>
                    <a:ext uri="{FF2B5EF4-FFF2-40B4-BE49-F238E27FC236}">
                      <a16:creationId xmlns:a16="http://schemas.microsoft.com/office/drawing/2014/main" id="{54D4B171-E364-4A63-B041-CE3746F60C7A}"/>
                    </a:ext>
                  </a:extLst>
                </p:cNvPr>
                <p:cNvSpPr/>
                <p:nvPr/>
              </p:nvSpPr>
              <p:spPr>
                <a:xfrm flipV="1">
                  <a:off x="1448161" y="3246284"/>
                  <a:ext cx="516738" cy="1721060"/>
                </a:xfrm>
                <a:custGeom>
                  <a:avLst/>
                  <a:gdLst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392443 w 1137966"/>
                    <a:gd name="connsiteY4" fmla="*/ 83690 h 2304753"/>
                    <a:gd name="connsiteX5" fmla="*/ 0 w 1137966"/>
                    <a:gd name="connsiteY5" fmla="*/ 83690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0 w 1137966"/>
                    <a:gd name="connsiteY4" fmla="*/ 83690 h 2304753"/>
                    <a:gd name="connsiteX5" fmla="*/ 568983 w 1137966"/>
                    <a:gd name="connsiteY5" fmla="*/ 2304753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568983 w 1137966"/>
                    <a:gd name="connsiteY2" fmla="*/ 0 h 2304753"/>
                    <a:gd name="connsiteX3" fmla="*/ 0 w 1137966"/>
                    <a:gd name="connsiteY3" fmla="*/ 83690 h 2304753"/>
                    <a:gd name="connsiteX4" fmla="*/ 568983 w 1137966"/>
                    <a:gd name="connsiteY4" fmla="*/ 2304753 h 230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7966" h="2304753">
                      <a:moveTo>
                        <a:pt x="568983" y="2304753"/>
                      </a:moveTo>
                      <a:lnTo>
                        <a:pt x="1137966" y="83690"/>
                      </a:lnTo>
                      <a:lnTo>
                        <a:pt x="568983" y="0"/>
                      </a:lnTo>
                      <a:lnTo>
                        <a:pt x="0" y="83690"/>
                      </a:lnTo>
                      <a:lnTo>
                        <a:pt x="568983" y="2304753"/>
                      </a:lnTo>
                      <a:close/>
                    </a:path>
                  </a:pathLst>
                </a:custGeom>
                <a:pattFill prst="lgConfetti">
                  <a:fgClr>
                    <a:srgbClr val="006600"/>
                  </a:fgClr>
                  <a:bgClr>
                    <a:srgbClr val="003300"/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5" name="フリーフォーム: 図形 314">
                  <a:extLst>
                    <a:ext uri="{FF2B5EF4-FFF2-40B4-BE49-F238E27FC236}">
                      <a16:creationId xmlns:a16="http://schemas.microsoft.com/office/drawing/2014/main" id="{AD137F66-4610-4EDE-8B8A-B8A0424A0933}"/>
                    </a:ext>
                  </a:extLst>
                </p:cNvPr>
                <p:cNvSpPr/>
                <p:nvPr/>
              </p:nvSpPr>
              <p:spPr>
                <a:xfrm flipV="1">
                  <a:off x="1480215" y="3238453"/>
                  <a:ext cx="452630" cy="1385836"/>
                </a:xfrm>
                <a:custGeom>
                  <a:avLst/>
                  <a:gdLst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392443 w 1137966"/>
                    <a:gd name="connsiteY4" fmla="*/ 83690 h 2304753"/>
                    <a:gd name="connsiteX5" fmla="*/ 0 w 1137966"/>
                    <a:gd name="connsiteY5" fmla="*/ 83690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0 w 1137966"/>
                    <a:gd name="connsiteY4" fmla="*/ 83690 h 2304753"/>
                    <a:gd name="connsiteX5" fmla="*/ 568983 w 1137966"/>
                    <a:gd name="connsiteY5" fmla="*/ 2304753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568983 w 1137966"/>
                    <a:gd name="connsiteY2" fmla="*/ 0 h 2304753"/>
                    <a:gd name="connsiteX3" fmla="*/ 0 w 1137966"/>
                    <a:gd name="connsiteY3" fmla="*/ 83690 h 2304753"/>
                    <a:gd name="connsiteX4" fmla="*/ 568983 w 1137966"/>
                    <a:gd name="connsiteY4" fmla="*/ 2304753 h 230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7966" h="2304753">
                      <a:moveTo>
                        <a:pt x="568983" y="2304753"/>
                      </a:moveTo>
                      <a:lnTo>
                        <a:pt x="1137966" y="83690"/>
                      </a:lnTo>
                      <a:lnTo>
                        <a:pt x="568983" y="0"/>
                      </a:lnTo>
                      <a:lnTo>
                        <a:pt x="0" y="83690"/>
                      </a:lnTo>
                      <a:lnTo>
                        <a:pt x="568983" y="2304753"/>
                      </a:lnTo>
                      <a:close/>
                    </a:path>
                  </a:pathLst>
                </a:custGeom>
                <a:pattFill prst="lgConfetti">
                  <a:fgClr>
                    <a:srgbClr val="006600"/>
                  </a:fgClr>
                  <a:bgClr>
                    <a:srgbClr val="003300"/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6" name="フリーフォーム: 図形 315">
                  <a:extLst>
                    <a:ext uri="{FF2B5EF4-FFF2-40B4-BE49-F238E27FC236}">
                      <a16:creationId xmlns:a16="http://schemas.microsoft.com/office/drawing/2014/main" id="{520C263F-D447-4147-BCBE-EA9687471E49}"/>
                    </a:ext>
                  </a:extLst>
                </p:cNvPr>
                <p:cNvSpPr/>
                <p:nvPr/>
              </p:nvSpPr>
              <p:spPr>
                <a:xfrm flipV="1">
                  <a:off x="1525091" y="3246282"/>
                  <a:ext cx="362878" cy="1067021"/>
                </a:xfrm>
                <a:custGeom>
                  <a:avLst/>
                  <a:gdLst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392443 w 1137966"/>
                    <a:gd name="connsiteY4" fmla="*/ 83690 h 2304753"/>
                    <a:gd name="connsiteX5" fmla="*/ 0 w 1137966"/>
                    <a:gd name="connsiteY5" fmla="*/ 83690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0 w 1137966"/>
                    <a:gd name="connsiteY4" fmla="*/ 83690 h 2304753"/>
                    <a:gd name="connsiteX5" fmla="*/ 568983 w 1137966"/>
                    <a:gd name="connsiteY5" fmla="*/ 2304753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568983 w 1137966"/>
                    <a:gd name="connsiteY2" fmla="*/ 0 h 2304753"/>
                    <a:gd name="connsiteX3" fmla="*/ 0 w 1137966"/>
                    <a:gd name="connsiteY3" fmla="*/ 83690 h 2304753"/>
                    <a:gd name="connsiteX4" fmla="*/ 568983 w 1137966"/>
                    <a:gd name="connsiteY4" fmla="*/ 2304753 h 230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7966" h="2304753">
                      <a:moveTo>
                        <a:pt x="568983" y="2304753"/>
                      </a:moveTo>
                      <a:lnTo>
                        <a:pt x="1137966" y="83690"/>
                      </a:lnTo>
                      <a:lnTo>
                        <a:pt x="568983" y="0"/>
                      </a:lnTo>
                      <a:lnTo>
                        <a:pt x="0" y="83690"/>
                      </a:lnTo>
                      <a:lnTo>
                        <a:pt x="568983" y="2304753"/>
                      </a:lnTo>
                      <a:close/>
                    </a:path>
                  </a:pathLst>
                </a:custGeom>
                <a:pattFill prst="lgConfetti">
                  <a:fgClr>
                    <a:srgbClr val="006600"/>
                  </a:fgClr>
                  <a:bgClr>
                    <a:srgbClr val="003300"/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7" name="フリーフォーム: 図形 316">
                  <a:extLst>
                    <a:ext uri="{FF2B5EF4-FFF2-40B4-BE49-F238E27FC236}">
                      <a16:creationId xmlns:a16="http://schemas.microsoft.com/office/drawing/2014/main" id="{D4DDC07D-5B5B-41C8-8BAC-35C634A45943}"/>
                    </a:ext>
                  </a:extLst>
                </p:cNvPr>
                <p:cNvSpPr/>
                <p:nvPr/>
              </p:nvSpPr>
              <p:spPr>
                <a:xfrm flipV="1">
                  <a:off x="1573595" y="3246286"/>
                  <a:ext cx="265870" cy="736760"/>
                </a:xfrm>
                <a:custGeom>
                  <a:avLst/>
                  <a:gdLst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392443 w 1137966"/>
                    <a:gd name="connsiteY4" fmla="*/ 83690 h 2304753"/>
                    <a:gd name="connsiteX5" fmla="*/ 0 w 1137966"/>
                    <a:gd name="connsiteY5" fmla="*/ 83690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0 w 1137966"/>
                    <a:gd name="connsiteY4" fmla="*/ 83690 h 2304753"/>
                    <a:gd name="connsiteX5" fmla="*/ 568983 w 1137966"/>
                    <a:gd name="connsiteY5" fmla="*/ 2304753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568983 w 1137966"/>
                    <a:gd name="connsiteY2" fmla="*/ 0 h 2304753"/>
                    <a:gd name="connsiteX3" fmla="*/ 0 w 1137966"/>
                    <a:gd name="connsiteY3" fmla="*/ 83690 h 2304753"/>
                    <a:gd name="connsiteX4" fmla="*/ 568983 w 1137966"/>
                    <a:gd name="connsiteY4" fmla="*/ 2304753 h 230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7966" h="2304753">
                      <a:moveTo>
                        <a:pt x="568983" y="2304753"/>
                      </a:moveTo>
                      <a:lnTo>
                        <a:pt x="1137966" y="83690"/>
                      </a:lnTo>
                      <a:lnTo>
                        <a:pt x="568983" y="0"/>
                      </a:lnTo>
                      <a:lnTo>
                        <a:pt x="0" y="83690"/>
                      </a:lnTo>
                      <a:lnTo>
                        <a:pt x="568983" y="2304753"/>
                      </a:lnTo>
                      <a:close/>
                    </a:path>
                  </a:pathLst>
                </a:custGeom>
                <a:pattFill prst="lgConfetti">
                  <a:fgClr>
                    <a:srgbClr val="006600"/>
                  </a:fgClr>
                  <a:bgClr>
                    <a:srgbClr val="003300"/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8" name="フリーフォーム: 図形 317">
                  <a:extLst>
                    <a:ext uri="{FF2B5EF4-FFF2-40B4-BE49-F238E27FC236}">
                      <a16:creationId xmlns:a16="http://schemas.microsoft.com/office/drawing/2014/main" id="{21695218-A622-4029-B770-0E1A74F06153}"/>
                    </a:ext>
                  </a:extLst>
                </p:cNvPr>
                <p:cNvSpPr/>
                <p:nvPr/>
              </p:nvSpPr>
              <p:spPr>
                <a:xfrm flipV="1">
                  <a:off x="1608432" y="3181392"/>
                  <a:ext cx="196196" cy="463949"/>
                </a:xfrm>
                <a:custGeom>
                  <a:avLst/>
                  <a:gdLst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392443 w 1137966"/>
                    <a:gd name="connsiteY4" fmla="*/ 83690 h 2304753"/>
                    <a:gd name="connsiteX5" fmla="*/ 0 w 1137966"/>
                    <a:gd name="connsiteY5" fmla="*/ 83690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0 w 1137966"/>
                    <a:gd name="connsiteY4" fmla="*/ 83690 h 2304753"/>
                    <a:gd name="connsiteX5" fmla="*/ 568983 w 1137966"/>
                    <a:gd name="connsiteY5" fmla="*/ 2304753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568983 w 1137966"/>
                    <a:gd name="connsiteY2" fmla="*/ 0 h 2304753"/>
                    <a:gd name="connsiteX3" fmla="*/ 0 w 1137966"/>
                    <a:gd name="connsiteY3" fmla="*/ 83690 h 2304753"/>
                    <a:gd name="connsiteX4" fmla="*/ 568983 w 1137966"/>
                    <a:gd name="connsiteY4" fmla="*/ 2304753 h 230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7966" h="2304753">
                      <a:moveTo>
                        <a:pt x="568983" y="2304753"/>
                      </a:moveTo>
                      <a:lnTo>
                        <a:pt x="1137966" y="83690"/>
                      </a:lnTo>
                      <a:lnTo>
                        <a:pt x="568983" y="0"/>
                      </a:lnTo>
                      <a:lnTo>
                        <a:pt x="0" y="83690"/>
                      </a:lnTo>
                      <a:lnTo>
                        <a:pt x="568983" y="2304753"/>
                      </a:lnTo>
                      <a:close/>
                    </a:path>
                  </a:pathLst>
                </a:custGeom>
                <a:pattFill prst="lgConfetti">
                  <a:fgClr>
                    <a:srgbClr val="006600"/>
                  </a:fgClr>
                  <a:bgClr>
                    <a:srgbClr val="003300"/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270" name="グループ化 269">
              <a:extLst>
                <a:ext uri="{FF2B5EF4-FFF2-40B4-BE49-F238E27FC236}">
                  <a16:creationId xmlns:a16="http://schemas.microsoft.com/office/drawing/2014/main" id="{65D33527-005B-4B79-929A-8D328F8091BB}"/>
                </a:ext>
              </a:extLst>
            </p:cNvPr>
            <p:cNvGrpSpPr/>
            <p:nvPr/>
          </p:nvGrpSpPr>
          <p:grpSpPr>
            <a:xfrm>
              <a:off x="5262144" y="1098154"/>
              <a:ext cx="868026" cy="2365797"/>
              <a:chOff x="1105797" y="3181392"/>
              <a:chExt cx="1201466" cy="3274587"/>
            </a:xfrm>
          </p:grpSpPr>
          <p:sp>
            <p:nvSpPr>
              <p:cNvPr id="290" name="台形 289">
                <a:extLst>
                  <a:ext uri="{FF2B5EF4-FFF2-40B4-BE49-F238E27FC236}">
                    <a16:creationId xmlns:a16="http://schemas.microsoft.com/office/drawing/2014/main" id="{8C4C8676-029C-4316-A5A1-9A75A4999CB9}"/>
                  </a:ext>
                </a:extLst>
              </p:cNvPr>
              <p:cNvSpPr/>
              <p:nvPr/>
            </p:nvSpPr>
            <p:spPr>
              <a:xfrm>
                <a:off x="1557399" y="4552416"/>
                <a:ext cx="298262" cy="1903563"/>
              </a:xfrm>
              <a:prstGeom prst="trapezoid">
                <a:avLst/>
              </a:prstGeom>
              <a:gradFill flip="none" rotWithShape="1">
                <a:gsLst>
                  <a:gs pos="0">
                    <a:srgbClr val="663300"/>
                  </a:gs>
                  <a:gs pos="100000">
                    <a:srgbClr val="663300"/>
                  </a:gs>
                  <a:gs pos="50000">
                    <a:schemeClr val="accent2">
                      <a:lumMod val="75000"/>
                    </a:schemeClr>
                  </a:gs>
                </a:gsLst>
                <a:lin ang="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91" name="グループ化 290">
                <a:extLst>
                  <a:ext uri="{FF2B5EF4-FFF2-40B4-BE49-F238E27FC236}">
                    <a16:creationId xmlns:a16="http://schemas.microsoft.com/office/drawing/2014/main" id="{6D57C15F-3B81-445D-8B49-B473346056B8}"/>
                  </a:ext>
                </a:extLst>
              </p:cNvPr>
              <p:cNvGrpSpPr/>
              <p:nvPr/>
            </p:nvGrpSpPr>
            <p:grpSpPr>
              <a:xfrm>
                <a:off x="1105797" y="3181393"/>
                <a:ext cx="1201466" cy="2414095"/>
                <a:chOff x="1105797" y="3181393"/>
                <a:chExt cx="1201466" cy="2414095"/>
              </a:xfrm>
            </p:grpSpPr>
            <p:sp>
              <p:nvSpPr>
                <p:cNvPr id="301" name="フリーフォーム: 図形 300">
                  <a:extLst>
                    <a:ext uri="{FF2B5EF4-FFF2-40B4-BE49-F238E27FC236}">
                      <a16:creationId xmlns:a16="http://schemas.microsoft.com/office/drawing/2014/main" id="{6BC04CB1-F68C-4BAC-896F-DECB0AB144F1}"/>
                    </a:ext>
                  </a:extLst>
                </p:cNvPr>
                <p:cNvSpPr/>
                <p:nvPr/>
              </p:nvSpPr>
              <p:spPr>
                <a:xfrm flipV="1">
                  <a:off x="1105797" y="3246286"/>
                  <a:ext cx="1201466" cy="2349202"/>
                </a:xfrm>
                <a:custGeom>
                  <a:avLst/>
                  <a:gdLst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392443 w 1137966"/>
                    <a:gd name="connsiteY4" fmla="*/ 83690 h 2304753"/>
                    <a:gd name="connsiteX5" fmla="*/ 0 w 1137966"/>
                    <a:gd name="connsiteY5" fmla="*/ 83690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0 w 1137966"/>
                    <a:gd name="connsiteY4" fmla="*/ 83690 h 2304753"/>
                    <a:gd name="connsiteX5" fmla="*/ 568983 w 1137966"/>
                    <a:gd name="connsiteY5" fmla="*/ 2304753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568983 w 1137966"/>
                    <a:gd name="connsiteY2" fmla="*/ 0 h 2304753"/>
                    <a:gd name="connsiteX3" fmla="*/ 0 w 1137966"/>
                    <a:gd name="connsiteY3" fmla="*/ 83690 h 2304753"/>
                    <a:gd name="connsiteX4" fmla="*/ 568983 w 1137966"/>
                    <a:gd name="connsiteY4" fmla="*/ 2304753 h 230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7966" h="2304753">
                      <a:moveTo>
                        <a:pt x="568983" y="2304753"/>
                      </a:moveTo>
                      <a:lnTo>
                        <a:pt x="1137966" y="83690"/>
                      </a:lnTo>
                      <a:lnTo>
                        <a:pt x="568983" y="0"/>
                      </a:lnTo>
                      <a:lnTo>
                        <a:pt x="0" y="83690"/>
                      </a:lnTo>
                      <a:lnTo>
                        <a:pt x="568983" y="2304753"/>
                      </a:lnTo>
                      <a:close/>
                    </a:path>
                  </a:pathLst>
                </a:custGeom>
                <a:pattFill prst="lgConfetti">
                  <a:fgClr>
                    <a:srgbClr val="006600"/>
                  </a:fgClr>
                  <a:bgClr>
                    <a:srgbClr val="003300"/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2" name="フリーフォーム: 図形 301">
                  <a:extLst>
                    <a:ext uri="{FF2B5EF4-FFF2-40B4-BE49-F238E27FC236}">
                      <a16:creationId xmlns:a16="http://schemas.microsoft.com/office/drawing/2014/main" id="{AFC08BAD-2B8E-4DA0-840D-0B274D9395DD}"/>
                    </a:ext>
                  </a:extLst>
                </p:cNvPr>
                <p:cNvSpPr/>
                <p:nvPr/>
              </p:nvSpPr>
              <p:spPr>
                <a:xfrm flipV="1">
                  <a:off x="1143897" y="3246285"/>
                  <a:ext cx="1125266" cy="2024213"/>
                </a:xfrm>
                <a:custGeom>
                  <a:avLst/>
                  <a:gdLst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392443 w 1137966"/>
                    <a:gd name="connsiteY4" fmla="*/ 83690 h 2304753"/>
                    <a:gd name="connsiteX5" fmla="*/ 0 w 1137966"/>
                    <a:gd name="connsiteY5" fmla="*/ 83690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0 w 1137966"/>
                    <a:gd name="connsiteY4" fmla="*/ 83690 h 2304753"/>
                    <a:gd name="connsiteX5" fmla="*/ 568983 w 1137966"/>
                    <a:gd name="connsiteY5" fmla="*/ 2304753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568983 w 1137966"/>
                    <a:gd name="connsiteY2" fmla="*/ 0 h 2304753"/>
                    <a:gd name="connsiteX3" fmla="*/ 0 w 1137966"/>
                    <a:gd name="connsiteY3" fmla="*/ 83690 h 2304753"/>
                    <a:gd name="connsiteX4" fmla="*/ 568983 w 1137966"/>
                    <a:gd name="connsiteY4" fmla="*/ 2304753 h 230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7966" h="2304753">
                      <a:moveTo>
                        <a:pt x="568983" y="2304753"/>
                      </a:moveTo>
                      <a:lnTo>
                        <a:pt x="1137966" y="83690"/>
                      </a:lnTo>
                      <a:lnTo>
                        <a:pt x="568983" y="0"/>
                      </a:lnTo>
                      <a:lnTo>
                        <a:pt x="0" y="83690"/>
                      </a:lnTo>
                      <a:lnTo>
                        <a:pt x="568983" y="2304753"/>
                      </a:lnTo>
                      <a:close/>
                    </a:path>
                  </a:pathLst>
                </a:custGeom>
                <a:pattFill prst="lgConfetti">
                  <a:fgClr>
                    <a:srgbClr val="006600"/>
                  </a:fgClr>
                  <a:bgClr>
                    <a:srgbClr val="003300"/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3" name="フリーフォーム: 図形 302">
                  <a:extLst>
                    <a:ext uri="{FF2B5EF4-FFF2-40B4-BE49-F238E27FC236}">
                      <a16:creationId xmlns:a16="http://schemas.microsoft.com/office/drawing/2014/main" id="{1C9D4DE6-250C-4E35-8714-2F1234D83B8D}"/>
                    </a:ext>
                  </a:extLst>
                </p:cNvPr>
                <p:cNvSpPr/>
                <p:nvPr/>
              </p:nvSpPr>
              <p:spPr>
                <a:xfrm flipV="1">
                  <a:off x="1194697" y="3246284"/>
                  <a:ext cx="1023666" cy="1687664"/>
                </a:xfrm>
                <a:custGeom>
                  <a:avLst/>
                  <a:gdLst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392443 w 1137966"/>
                    <a:gd name="connsiteY4" fmla="*/ 83690 h 2304753"/>
                    <a:gd name="connsiteX5" fmla="*/ 0 w 1137966"/>
                    <a:gd name="connsiteY5" fmla="*/ 83690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0 w 1137966"/>
                    <a:gd name="connsiteY4" fmla="*/ 83690 h 2304753"/>
                    <a:gd name="connsiteX5" fmla="*/ 568983 w 1137966"/>
                    <a:gd name="connsiteY5" fmla="*/ 2304753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568983 w 1137966"/>
                    <a:gd name="connsiteY2" fmla="*/ 0 h 2304753"/>
                    <a:gd name="connsiteX3" fmla="*/ 0 w 1137966"/>
                    <a:gd name="connsiteY3" fmla="*/ 83690 h 2304753"/>
                    <a:gd name="connsiteX4" fmla="*/ 568983 w 1137966"/>
                    <a:gd name="connsiteY4" fmla="*/ 2304753 h 230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7966" h="2304753">
                      <a:moveTo>
                        <a:pt x="568983" y="2304753"/>
                      </a:moveTo>
                      <a:lnTo>
                        <a:pt x="1137966" y="83690"/>
                      </a:lnTo>
                      <a:lnTo>
                        <a:pt x="568983" y="0"/>
                      </a:lnTo>
                      <a:lnTo>
                        <a:pt x="0" y="83690"/>
                      </a:lnTo>
                      <a:lnTo>
                        <a:pt x="568983" y="2304753"/>
                      </a:lnTo>
                      <a:close/>
                    </a:path>
                  </a:pathLst>
                </a:custGeom>
                <a:pattFill prst="lgConfetti">
                  <a:fgClr>
                    <a:srgbClr val="006600"/>
                  </a:fgClr>
                  <a:bgClr>
                    <a:srgbClr val="003300"/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4" name="フリーフォーム: 図形 303">
                  <a:extLst>
                    <a:ext uri="{FF2B5EF4-FFF2-40B4-BE49-F238E27FC236}">
                      <a16:creationId xmlns:a16="http://schemas.microsoft.com/office/drawing/2014/main" id="{E43BEFB9-8F0B-4E80-939B-CB6CD664235B}"/>
                    </a:ext>
                  </a:extLst>
                </p:cNvPr>
                <p:cNvSpPr/>
                <p:nvPr/>
              </p:nvSpPr>
              <p:spPr>
                <a:xfrm flipV="1">
                  <a:off x="1258197" y="3238455"/>
                  <a:ext cx="896666" cy="1358945"/>
                </a:xfrm>
                <a:custGeom>
                  <a:avLst/>
                  <a:gdLst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392443 w 1137966"/>
                    <a:gd name="connsiteY4" fmla="*/ 83690 h 2304753"/>
                    <a:gd name="connsiteX5" fmla="*/ 0 w 1137966"/>
                    <a:gd name="connsiteY5" fmla="*/ 83690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0 w 1137966"/>
                    <a:gd name="connsiteY4" fmla="*/ 83690 h 2304753"/>
                    <a:gd name="connsiteX5" fmla="*/ 568983 w 1137966"/>
                    <a:gd name="connsiteY5" fmla="*/ 2304753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568983 w 1137966"/>
                    <a:gd name="connsiteY2" fmla="*/ 0 h 2304753"/>
                    <a:gd name="connsiteX3" fmla="*/ 0 w 1137966"/>
                    <a:gd name="connsiteY3" fmla="*/ 83690 h 2304753"/>
                    <a:gd name="connsiteX4" fmla="*/ 568983 w 1137966"/>
                    <a:gd name="connsiteY4" fmla="*/ 2304753 h 230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7966" h="2304753">
                      <a:moveTo>
                        <a:pt x="568983" y="2304753"/>
                      </a:moveTo>
                      <a:lnTo>
                        <a:pt x="1137966" y="83690"/>
                      </a:lnTo>
                      <a:lnTo>
                        <a:pt x="568983" y="0"/>
                      </a:lnTo>
                      <a:lnTo>
                        <a:pt x="0" y="83690"/>
                      </a:lnTo>
                      <a:lnTo>
                        <a:pt x="568983" y="2304753"/>
                      </a:lnTo>
                      <a:close/>
                    </a:path>
                  </a:pathLst>
                </a:custGeom>
                <a:pattFill prst="lgConfetti">
                  <a:fgClr>
                    <a:srgbClr val="006600"/>
                  </a:fgClr>
                  <a:bgClr>
                    <a:srgbClr val="003300"/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5" name="フリーフォーム: 図形 304">
                  <a:extLst>
                    <a:ext uri="{FF2B5EF4-FFF2-40B4-BE49-F238E27FC236}">
                      <a16:creationId xmlns:a16="http://schemas.microsoft.com/office/drawing/2014/main" id="{63B26B84-DBF5-4536-BBDB-E5FBBAE43A6E}"/>
                    </a:ext>
                  </a:extLst>
                </p:cNvPr>
                <p:cNvSpPr/>
                <p:nvPr/>
              </p:nvSpPr>
              <p:spPr>
                <a:xfrm flipV="1">
                  <a:off x="1347097" y="3246283"/>
                  <a:ext cx="718866" cy="1046316"/>
                </a:xfrm>
                <a:custGeom>
                  <a:avLst/>
                  <a:gdLst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392443 w 1137966"/>
                    <a:gd name="connsiteY4" fmla="*/ 83690 h 2304753"/>
                    <a:gd name="connsiteX5" fmla="*/ 0 w 1137966"/>
                    <a:gd name="connsiteY5" fmla="*/ 83690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0 w 1137966"/>
                    <a:gd name="connsiteY4" fmla="*/ 83690 h 2304753"/>
                    <a:gd name="connsiteX5" fmla="*/ 568983 w 1137966"/>
                    <a:gd name="connsiteY5" fmla="*/ 2304753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568983 w 1137966"/>
                    <a:gd name="connsiteY2" fmla="*/ 0 h 2304753"/>
                    <a:gd name="connsiteX3" fmla="*/ 0 w 1137966"/>
                    <a:gd name="connsiteY3" fmla="*/ 83690 h 2304753"/>
                    <a:gd name="connsiteX4" fmla="*/ 568983 w 1137966"/>
                    <a:gd name="connsiteY4" fmla="*/ 2304753 h 230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7966" h="2304753">
                      <a:moveTo>
                        <a:pt x="568983" y="2304753"/>
                      </a:moveTo>
                      <a:lnTo>
                        <a:pt x="1137966" y="83690"/>
                      </a:lnTo>
                      <a:lnTo>
                        <a:pt x="568983" y="0"/>
                      </a:lnTo>
                      <a:lnTo>
                        <a:pt x="0" y="83690"/>
                      </a:lnTo>
                      <a:lnTo>
                        <a:pt x="568983" y="2304753"/>
                      </a:lnTo>
                      <a:close/>
                    </a:path>
                  </a:pathLst>
                </a:custGeom>
                <a:pattFill prst="lgConfetti">
                  <a:fgClr>
                    <a:srgbClr val="006600"/>
                  </a:fgClr>
                  <a:bgClr>
                    <a:srgbClr val="003300"/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6" name="フリーフォーム: 図形 305">
                  <a:extLst>
                    <a:ext uri="{FF2B5EF4-FFF2-40B4-BE49-F238E27FC236}">
                      <a16:creationId xmlns:a16="http://schemas.microsoft.com/office/drawing/2014/main" id="{437F9404-9DBB-445C-82DB-30ADA5E5EB6F}"/>
                    </a:ext>
                  </a:extLst>
                </p:cNvPr>
                <p:cNvSpPr/>
                <p:nvPr/>
              </p:nvSpPr>
              <p:spPr>
                <a:xfrm flipV="1">
                  <a:off x="1443183" y="3246286"/>
                  <a:ext cx="526694" cy="722464"/>
                </a:xfrm>
                <a:custGeom>
                  <a:avLst/>
                  <a:gdLst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392443 w 1137966"/>
                    <a:gd name="connsiteY4" fmla="*/ 83690 h 2304753"/>
                    <a:gd name="connsiteX5" fmla="*/ 0 w 1137966"/>
                    <a:gd name="connsiteY5" fmla="*/ 83690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0 w 1137966"/>
                    <a:gd name="connsiteY4" fmla="*/ 83690 h 2304753"/>
                    <a:gd name="connsiteX5" fmla="*/ 568983 w 1137966"/>
                    <a:gd name="connsiteY5" fmla="*/ 2304753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568983 w 1137966"/>
                    <a:gd name="connsiteY2" fmla="*/ 0 h 2304753"/>
                    <a:gd name="connsiteX3" fmla="*/ 0 w 1137966"/>
                    <a:gd name="connsiteY3" fmla="*/ 83690 h 2304753"/>
                    <a:gd name="connsiteX4" fmla="*/ 568983 w 1137966"/>
                    <a:gd name="connsiteY4" fmla="*/ 2304753 h 230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7966" h="2304753">
                      <a:moveTo>
                        <a:pt x="568983" y="2304753"/>
                      </a:moveTo>
                      <a:lnTo>
                        <a:pt x="1137966" y="83690"/>
                      </a:lnTo>
                      <a:lnTo>
                        <a:pt x="568983" y="0"/>
                      </a:lnTo>
                      <a:lnTo>
                        <a:pt x="0" y="83690"/>
                      </a:lnTo>
                      <a:lnTo>
                        <a:pt x="568983" y="2304753"/>
                      </a:lnTo>
                      <a:close/>
                    </a:path>
                  </a:pathLst>
                </a:custGeom>
                <a:pattFill prst="lgConfetti">
                  <a:fgClr>
                    <a:srgbClr val="006600"/>
                  </a:fgClr>
                  <a:bgClr>
                    <a:srgbClr val="003300"/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7" name="フリーフォーム: 図形 306">
                  <a:extLst>
                    <a:ext uri="{FF2B5EF4-FFF2-40B4-BE49-F238E27FC236}">
                      <a16:creationId xmlns:a16="http://schemas.microsoft.com/office/drawing/2014/main" id="{EF81587B-71C0-4284-8F10-05F52161A78B}"/>
                    </a:ext>
                  </a:extLst>
                </p:cNvPr>
                <p:cNvSpPr/>
                <p:nvPr/>
              </p:nvSpPr>
              <p:spPr>
                <a:xfrm flipV="1">
                  <a:off x="1512197" y="3181393"/>
                  <a:ext cx="388666" cy="454946"/>
                </a:xfrm>
                <a:custGeom>
                  <a:avLst/>
                  <a:gdLst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392443 w 1137966"/>
                    <a:gd name="connsiteY4" fmla="*/ 83690 h 2304753"/>
                    <a:gd name="connsiteX5" fmla="*/ 0 w 1137966"/>
                    <a:gd name="connsiteY5" fmla="*/ 83690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0 w 1137966"/>
                    <a:gd name="connsiteY4" fmla="*/ 83690 h 2304753"/>
                    <a:gd name="connsiteX5" fmla="*/ 568983 w 1137966"/>
                    <a:gd name="connsiteY5" fmla="*/ 2304753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568983 w 1137966"/>
                    <a:gd name="connsiteY2" fmla="*/ 0 h 2304753"/>
                    <a:gd name="connsiteX3" fmla="*/ 0 w 1137966"/>
                    <a:gd name="connsiteY3" fmla="*/ 83690 h 2304753"/>
                    <a:gd name="connsiteX4" fmla="*/ 568983 w 1137966"/>
                    <a:gd name="connsiteY4" fmla="*/ 2304753 h 230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7966" h="2304753">
                      <a:moveTo>
                        <a:pt x="568983" y="2304753"/>
                      </a:moveTo>
                      <a:lnTo>
                        <a:pt x="1137966" y="83690"/>
                      </a:lnTo>
                      <a:lnTo>
                        <a:pt x="568983" y="0"/>
                      </a:lnTo>
                      <a:lnTo>
                        <a:pt x="0" y="83690"/>
                      </a:lnTo>
                      <a:lnTo>
                        <a:pt x="568983" y="2304753"/>
                      </a:lnTo>
                      <a:close/>
                    </a:path>
                  </a:pathLst>
                </a:custGeom>
                <a:pattFill prst="lgConfetti">
                  <a:fgClr>
                    <a:srgbClr val="006600"/>
                  </a:fgClr>
                  <a:bgClr>
                    <a:srgbClr val="003300"/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92" name="フリーフォーム: 図形 291">
                <a:extLst>
                  <a:ext uri="{FF2B5EF4-FFF2-40B4-BE49-F238E27FC236}">
                    <a16:creationId xmlns:a16="http://schemas.microsoft.com/office/drawing/2014/main" id="{D3450893-6438-47F6-9EF2-556A2E1381BE}"/>
                  </a:ext>
                </a:extLst>
              </p:cNvPr>
              <p:cNvSpPr/>
              <p:nvPr/>
            </p:nvSpPr>
            <p:spPr>
              <a:xfrm flipV="1">
                <a:off x="1105797" y="3181393"/>
                <a:ext cx="1201466" cy="2414095"/>
              </a:xfrm>
              <a:custGeom>
                <a:avLst/>
                <a:gdLst>
                  <a:gd name="connsiteX0" fmla="*/ 600733 w 1201466"/>
                  <a:gd name="connsiteY0" fmla="*/ 2414095 h 2414095"/>
                  <a:gd name="connsiteX1" fmla="*/ 795066 w 1201466"/>
                  <a:gd name="connsiteY1" fmla="*/ 1975669 h 2414095"/>
                  <a:gd name="connsiteX2" fmla="*/ 743674 w 1201466"/>
                  <a:gd name="connsiteY2" fmla="*/ 1971300 h 2414095"/>
                  <a:gd name="connsiteX3" fmla="*/ 864080 w 1201466"/>
                  <a:gd name="connsiteY3" fmla="*/ 1652972 h 2414095"/>
                  <a:gd name="connsiteX4" fmla="*/ 849437 w 1201466"/>
                  <a:gd name="connsiteY4" fmla="*/ 1651513 h 2414095"/>
                  <a:gd name="connsiteX5" fmla="*/ 960166 w 1201466"/>
                  <a:gd name="connsiteY5" fmla="*/ 1340883 h 2414095"/>
                  <a:gd name="connsiteX6" fmla="*/ 949010 w 1201466"/>
                  <a:gd name="connsiteY6" fmla="*/ 1339703 h 2414095"/>
                  <a:gd name="connsiteX7" fmla="*/ 1049066 w 1201466"/>
                  <a:gd name="connsiteY7" fmla="*/ 1047434 h 2414095"/>
                  <a:gd name="connsiteX8" fmla="*/ 1011703 w 1201466"/>
                  <a:gd name="connsiteY8" fmla="*/ 1043322 h 2414095"/>
                  <a:gd name="connsiteX9" fmla="*/ 1112566 w 1201466"/>
                  <a:gd name="connsiteY9" fmla="*/ 722823 h 2414095"/>
                  <a:gd name="connsiteX10" fmla="*/ 1071248 w 1201466"/>
                  <a:gd name="connsiteY10" fmla="*/ 717876 h 2414095"/>
                  <a:gd name="connsiteX11" fmla="*/ 1163366 w 1201466"/>
                  <a:gd name="connsiteY11" fmla="*/ 398493 h 2414095"/>
                  <a:gd name="connsiteX12" fmla="*/ 1119868 w 1201466"/>
                  <a:gd name="connsiteY12" fmla="*/ 392811 h 2414095"/>
                  <a:gd name="connsiteX13" fmla="*/ 1201466 w 1201466"/>
                  <a:gd name="connsiteY13" fmla="*/ 85304 h 2414095"/>
                  <a:gd name="connsiteX14" fmla="*/ 600733 w 1201466"/>
                  <a:gd name="connsiteY14" fmla="*/ 0 h 2414095"/>
                  <a:gd name="connsiteX15" fmla="*/ 0 w 1201466"/>
                  <a:gd name="connsiteY15" fmla="*/ 85304 h 2414095"/>
                  <a:gd name="connsiteX16" fmla="*/ 81598 w 1201466"/>
                  <a:gd name="connsiteY16" fmla="*/ 392811 h 2414095"/>
                  <a:gd name="connsiteX17" fmla="*/ 38100 w 1201466"/>
                  <a:gd name="connsiteY17" fmla="*/ 398493 h 2414095"/>
                  <a:gd name="connsiteX18" fmla="*/ 130218 w 1201466"/>
                  <a:gd name="connsiteY18" fmla="*/ 717876 h 2414095"/>
                  <a:gd name="connsiteX19" fmla="*/ 88900 w 1201466"/>
                  <a:gd name="connsiteY19" fmla="*/ 722823 h 2414095"/>
                  <a:gd name="connsiteX20" fmla="*/ 189763 w 1201466"/>
                  <a:gd name="connsiteY20" fmla="*/ 1043322 h 2414095"/>
                  <a:gd name="connsiteX21" fmla="*/ 152400 w 1201466"/>
                  <a:gd name="connsiteY21" fmla="*/ 1047434 h 2414095"/>
                  <a:gd name="connsiteX22" fmla="*/ 252457 w 1201466"/>
                  <a:gd name="connsiteY22" fmla="*/ 1339703 h 2414095"/>
                  <a:gd name="connsiteX23" fmla="*/ 241300 w 1201466"/>
                  <a:gd name="connsiteY23" fmla="*/ 1340883 h 2414095"/>
                  <a:gd name="connsiteX24" fmla="*/ 352030 w 1201466"/>
                  <a:gd name="connsiteY24" fmla="*/ 1651513 h 2414095"/>
                  <a:gd name="connsiteX25" fmla="*/ 337386 w 1201466"/>
                  <a:gd name="connsiteY25" fmla="*/ 1652972 h 2414095"/>
                  <a:gd name="connsiteX26" fmla="*/ 457793 w 1201466"/>
                  <a:gd name="connsiteY26" fmla="*/ 1971300 h 2414095"/>
                  <a:gd name="connsiteX27" fmla="*/ 406400 w 1201466"/>
                  <a:gd name="connsiteY27" fmla="*/ 1975669 h 24140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1201466" h="2414095">
                    <a:moveTo>
                      <a:pt x="600733" y="2414095"/>
                    </a:moveTo>
                    <a:lnTo>
                      <a:pt x="795066" y="1975669"/>
                    </a:lnTo>
                    <a:lnTo>
                      <a:pt x="743674" y="1971300"/>
                    </a:lnTo>
                    <a:lnTo>
                      <a:pt x="864080" y="1652972"/>
                    </a:lnTo>
                    <a:lnTo>
                      <a:pt x="849437" y="1651513"/>
                    </a:lnTo>
                    <a:lnTo>
                      <a:pt x="960166" y="1340883"/>
                    </a:lnTo>
                    <a:lnTo>
                      <a:pt x="949010" y="1339703"/>
                    </a:lnTo>
                    <a:lnTo>
                      <a:pt x="1049066" y="1047434"/>
                    </a:lnTo>
                    <a:lnTo>
                      <a:pt x="1011703" y="1043322"/>
                    </a:lnTo>
                    <a:lnTo>
                      <a:pt x="1112566" y="722823"/>
                    </a:lnTo>
                    <a:lnTo>
                      <a:pt x="1071248" y="717876"/>
                    </a:lnTo>
                    <a:lnTo>
                      <a:pt x="1163366" y="398493"/>
                    </a:lnTo>
                    <a:lnTo>
                      <a:pt x="1119868" y="392811"/>
                    </a:lnTo>
                    <a:lnTo>
                      <a:pt x="1201466" y="85304"/>
                    </a:lnTo>
                    <a:lnTo>
                      <a:pt x="600733" y="0"/>
                    </a:lnTo>
                    <a:lnTo>
                      <a:pt x="0" y="85304"/>
                    </a:lnTo>
                    <a:lnTo>
                      <a:pt x="81598" y="392811"/>
                    </a:lnTo>
                    <a:lnTo>
                      <a:pt x="38100" y="398493"/>
                    </a:lnTo>
                    <a:lnTo>
                      <a:pt x="130218" y="717876"/>
                    </a:lnTo>
                    <a:lnTo>
                      <a:pt x="88900" y="722823"/>
                    </a:lnTo>
                    <a:lnTo>
                      <a:pt x="189763" y="1043322"/>
                    </a:lnTo>
                    <a:lnTo>
                      <a:pt x="152400" y="1047434"/>
                    </a:lnTo>
                    <a:lnTo>
                      <a:pt x="252457" y="1339703"/>
                    </a:lnTo>
                    <a:lnTo>
                      <a:pt x="241300" y="1340883"/>
                    </a:lnTo>
                    <a:lnTo>
                      <a:pt x="352030" y="1651513"/>
                    </a:lnTo>
                    <a:lnTo>
                      <a:pt x="337386" y="1652972"/>
                    </a:lnTo>
                    <a:lnTo>
                      <a:pt x="457793" y="1971300"/>
                    </a:lnTo>
                    <a:lnTo>
                      <a:pt x="406400" y="1975669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tx1">
                      <a:alpha val="80000"/>
                    </a:schemeClr>
                  </a:gs>
                  <a:gs pos="100000">
                    <a:schemeClr val="tx1">
                      <a:alpha val="0"/>
                    </a:schemeClr>
                  </a:gs>
                </a:gsLst>
                <a:lin ang="162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93" name="グループ化 292">
                <a:extLst>
                  <a:ext uri="{FF2B5EF4-FFF2-40B4-BE49-F238E27FC236}">
                    <a16:creationId xmlns:a16="http://schemas.microsoft.com/office/drawing/2014/main" id="{9F7C58CF-7B9A-4F5F-8145-52BA9DBB4EE8}"/>
                  </a:ext>
                </a:extLst>
              </p:cNvPr>
              <p:cNvGrpSpPr/>
              <p:nvPr/>
            </p:nvGrpSpPr>
            <p:grpSpPr>
              <a:xfrm>
                <a:off x="1403285" y="3181392"/>
                <a:ext cx="606490" cy="2460582"/>
                <a:chOff x="1403285" y="3181392"/>
                <a:chExt cx="606490" cy="2460582"/>
              </a:xfrm>
            </p:grpSpPr>
            <p:sp>
              <p:nvSpPr>
                <p:cNvPr id="294" name="フリーフォーム: 図形 293">
                  <a:extLst>
                    <a:ext uri="{FF2B5EF4-FFF2-40B4-BE49-F238E27FC236}">
                      <a16:creationId xmlns:a16="http://schemas.microsoft.com/office/drawing/2014/main" id="{4BB971E8-4B3A-4217-B70D-51185AA7430B}"/>
                    </a:ext>
                  </a:extLst>
                </p:cNvPr>
                <p:cNvSpPr/>
                <p:nvPr/>
              </p:nvSpPr>
              <p:spPr>
                <a:xfrm flipV="1">
                  <a:off x="1403285" y="3246285"/>
                  <a:ext cx="606490" cy="2395689"/>
                </a:xfrm>
                <a:custGeom>
                  <a:avLst/>
                  <a:gdLst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392443 w 1137966"/>
                    <a:gd name="connsiteY4" fmla="*/ 83690 h 2304753"/>
                    <a:gd name="connsiteX5" fmla="*/ 0 w 1137966"/>
                    <a:gd name="connsiteY5" fmla="*/ 83690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0 w 1137966"/>
                    <a:gd name="connsiteY4" fmla="*/ 83690 h 2304753"/>
                    <a:gd name="connsiteX5" fmla="*/ 568983 w 1137966"/>
                    <a:gd name="connsiteY5" fmla="*/ 2304753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568983 w 1137966"/>
                    <a:gd name="connsiteY2" fmla="*/ 0 h 2304753"/>
                    <a:gd name="connsiteX3" fmla="*/ 0 w 1137966"/>
                    <a:gd name="connsiteY3" fmla="*/ 83690 h 2304753"/>
                    <a:gd name="connsiteX4" fmla="*/ 568983 w 1137966"/>
                    <a:gd name="connsiteY4" fmla="*/ 2304753 h 230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7966" h="2304753">
                      <a:moveTo>
                        <a:pt x="568983" y="2304753"/>
                      </a:moveTo>
                      <a:lnTo>
                        <a:pt x="1137966" y="83690"/>
                      </a:lnTo>
                      <a:lnTo>
                        <a:pt x="568983" y="0"/>
                      </a:lnTo>
                      <a:lnTo>
                        <a:pt x="0" y="83690"/>
                      </a:lnTo>
                      <a:lnTo>
                        <a:pt x="568983" y="2304753"/>
                      </a:lnTo>
                      <a:close/>
                    </a:path>
                  </a:pathLst>
                </a:custGeom>
                <a:pattFill prst="lgConfetti">
                  <a:fgClr>
                    <a:srgbClr val="006600"/>
                  </a:fgClr>
                  <a:bgClr>
                    <a:srgbClr val="003300"/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5" name="フリーフォーム: 図形 294">
                  <a:extLst>
                    <a:ext uri="{FF2B5EF4-FFF2-40B4-BE49-F238E27FC236}">
                      <a16:creationId xmlns:a16="http://schemas.microsoft.com/office/drawing/2014/main" id="{DE3DB20C-B2ED-4473-AB21-330D98FC8B51}"/>
                    </a:ext>
                  </a:extLst>
                </p:cNvPr>
                <p:cNvSpPr/>
                <p:nvPr/>
              </p:nvSpPr>
              <p:spPr>
                <a:xfrm flipV="1">
                  <a:off x="1422518" y="3246283"/>
                  <a:ext cx="568024" cy="2064269"/>
                </a:xfrm>
                <a:custGeom>
                  <a:avLst/>
                  <a:gdLst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392443 w 1137966"/>
                    <a:gd name="connsiteY4" fmla="*/ 83690 h 2304753"/>
                    <a:gd name="connsiteX5" fmla="*/ 0 w 1137966"/>
                    <a:gd name="connsiteY5" fmla="*/ 83690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0 w 1137966"/>
                    <a:gd name="connsiteY4" fmla="*/ 83690 h 2304753"/>
                    <a:gd name="connsiteX5" fmla="*/ 568983 w 1137966"/>
                    <a:gd name="connsiteY5" fmla="*/ 2304753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568983 w 1137966"/>
                    <a:gd name="connsiteY2" fmla="*/ 0 h 2304753"/>
                    <a:gd name="connsiteX3" fmla="*/ 0 w 1137966"/>
                    <a:gd name="connsiteY3" fmla="*/ 83690 h 2304753"/>
                    <a:gd name="connsiteX4" fmla="*/ 568983 w 1137966"/>
                    <a:gd name="connsiteY4" fmla="*/ 2304753 h 230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7966" h="2304753">
                      <a:moveTo>
                        <a:pt x="568983" y="2304753"/>
                      </a:moveTo>
                      <a:lnTo>
                        <a:pt x="1137966" y="83690"/>
                      </a:lnTo>
                      <a:lnTo>
                        <a:pt x="568983" y="0"/>
                      </a:lnTo>
                      <a:lnTo>
                        <a:pt x="0" y="83690"/>
                      </a:lnTo>
                      <a:lnTo>
                        <a:pt x="568983" y="2304753"/>
                      </a:lnTo>
                      <a:close/>
                    </a:path>
                  </a:pathLst>
                </a:custGeom>
                <a:pattFill prst="lgConfetti">
                  <a:fgClr>
                    <a:srgbClr val="006600"/>
                  </a:fgClr>
                  <a:bgClr>
                    <a:srgbClr val="003300"/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6" name="フリーフォーム: 図形 295">
                  <a:extLst>
                    <a:ext uri="{FF2B5EF4-FFF2-40B4-BE49-F238E27FC236}">
                      <a16:creationId xmlns:a16="http://schemas.microsoft.com/office/drawing/2014/main" id="{5390DE4D-C32A-4DD7-B130-35A5A429067D}"/>
                    </a:ext>
                  </a:extLst>
                </p:cNvPr>
                <p:cNvSpPr/>
                <p:nvPr/>
              </p:nvSpPr>
              <p:spPr>
                <a:xfrm flipV="1">
                  <a:off x="1448161" y="3246284"/>
                  <a:ext cx="516738" cy="1721060"/>
                </a:xfrm>
                <a:custGeom>
                  <a:avLst/>
                  <a:gdLst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392443 w 1137966"/>
                    <a:gd name="connsiteY4" fmla="*/ 83690 h 2304753"/>
                    <a:gd name="connsiteX5" fmla="*/ 0 w 1137966"/>
                    <a:gd name="connsiteY5" fmla="*/ 83690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0 w 1137966"/>
                    <a:gd name="connsiteY4" fmla="*/ 83690 h 2304753"/>
                    <a:gd name="connsiteX5" fmla="*/ 568983 w 1137966"/>
                    <a:gd name="connsiteY5" fmla="*/ 2304753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568983 w 1137966"/>
                    <a:gd name="connsiteY2" fmla="*/ 0 h 2304753"/>
                    <a:gd name="connsiteX3" fmla="*/ 0 w 1137966"/>
                    <a:gd name="connsiteY3" fmla="*/ 83690 h 2304753"/>
                    <a:gd name="connsiteX4" fmla="*/ 568983 w 1137966"/>
                    <a:gd name="connsiteY4" fmla="*/ 2304753 h 230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7966" h="2304753">
                      <a:moveTo>
                        <a:pt x="568983" y="2304753"/>
                      </a:moveTo>
                      <a:lnTo>
                        <a:pt x="1137966" y="83690"/>
                      </a:lnTo>
                      <a:lnTo>
                        <a:pt x="568983" y="0"/>
                      </a:lnTo>
                      <a:lnTo>
                        <a:pt x="0" y="83690"/>
                      </a:lnTo>
                      <a:lnTo>
                        <a:pt x="568983" y="2304753"/>
                      </a:lnTo>
                      <a:close/>
                    </a:path>
                  </a:pathLst>
                </a:custGeom>
                <a:pattFill prst="lgConfetti">
                  <a:fgClr>
                    <a:srgbClr val="006600"/>
                  </a:fgClr>
                  <a:bgClr>
                    <a:srgbClr val="003300"/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7" name="フリーフォーム: 図形 296">
                  <a:extLst>
                    <a:ext uri="{FF2B5EF4-FFF2-40B4-BE49-F238E27FC236}">
                      <a16:creationId xmlns:a16="http://schemas.microsoft.com/office/drawing/2014/main" id="{442010A5-2743-42FA-8DC1-EF3DF6399806}"/>
                    </a:ext>
                  </a:extLst>
                </p:cNvPr>
                <p:cNvSpPr/>
                <p:nvPr/>
              </p:nvSpPr>
              <p:spPr>
                <a:xfrm flipV="1">
                  <a:off x="1480215" y="3238453"/>
                  <a:ext cx="452630" cy="1385836"/>
                </a:xfrm>
                <a:custGeom>
                  <a:avLst/>
                  <a:gdLst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392443 w 1137966"/>
                    <a:gd name="connsiteY4" fmla="*/ 83690 h 2304753"/>
                    <a:gd name="connsiteX5" fmla="*/ 0 w 1137966"/>
                    <a:gd name="connsiteY5" fmla="*/ 83690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0 w 1137966"/>
                    <a:gd name="connsiteY4" fmla="*/ 83690 h 2304753"/>
                    <a:gd name="connsiteX5" fmla="*/ 568983 w 1137966"/>
                    <a:gd name="connsiteY5" fmla="*/ 2304753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568983 w 1137966"/>
                    <a:gd name="connsiteY2" fmla="*/ 0 h 2304753"/>
                    <a:gd name="connsiteX3" fmla="*/ 0 w 1137966"/>
                    <a:gd name="connsiteY3" fmla="*/ 83690 h 2304753"/>
                    <a:gd name="connsiteX4" fmla="*/ 568983 w 1137966"/>
                    <a:gd name="connsiteY4" fmla="*/ 2304753 h 230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7966" h="2304753">
                      <a:moveTo>
                        <a:pt x="568983" y="2304753"/>
                      </a:moveTo>
                      <a:lnTo>
                        <a:pt x="1137966" y="83690"/>
                      </a:lnTo>
                      <a:lnTo>
                        <a:pt x="568983" y="0"/>
                      </a:lnTo>
                      <a:lnTo>
                        <a:pt x="0" y="83690"/>
                      </a:lnTo>
                      <a:lnTo>
                        <a:pt x="568983" y="2304753"/>
                      </a:lnTo>
                      <a:close/>
                    </a:path>
                  </a:pathLst>
                </a:custGeom>
                <a:pattFill prst="lgConfetti">
                  <a:fgClr>
                    <a:srgbClr val="006600"/>
                  </a:fgClr>
                  <a:bgClr>
                    <a:srgbClr val="003300"/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8" name="フリーフォーム: 図形 297">
                  <a:extLst>
                    <a:ext uri="{FF2B5EF4-FFF2-40B4-BE49-F238E27FC236}">
                      <a16:creationId xmlns:a16="http://schemas.microsoft.com/office/drawing/2014/main" id="{3F5D8FE7-7B10-4F19-963F-459B20973970}"/>
                    </a:ext>
                  </a:extLst>
                </p:cNvPr>
                <p:cNvSpPr/>
                <p:nvPr/>
              </p:nvSpPr>
              <p:spPr>
                <a:xfrm flipV="1">
                  <a:off x="1525091" y="3246282"/>
                  <a:ext cx="362878" cy="1067021"/>
                </a:xfrm>
                <a:custGeom>
                  <a:avLst/>
                  <a:gdLst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392443 w 1137966"/>
                    <a:gd name="connsiteY4" fmla="*/ 83690 h 2304753"/>
                    <a:gd name="connsiteX5" fmla="*/ 0 w 1137966"/>
                    <a:gd name="connsiteY5" fmla="*/ 83690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0 w 1137966"/>
                    <a:gd name="connsiteY4" fmla="*/ 83690 h 2304753"/>
                    <a:gd name="connsiteX5" fmla="*/ 568983 w 1137966"/>
                    <a:gd name="connsiteY5" fmla="*/ 2304753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568983 w 1137966"/>
                    <a:gd name="connsiteY2" fmla="*/ 0 h 2304753"/>
                    <a:gd name="connsiteX3" fmla="*/ 0 w 1137966"/>
                    <a:gd name="connsiteY3" fmla="*/ 83690 h 2304753"/>
                    <a:gd name="connsiteX4" fmla="*/ 568983 w 1137966"/>
                    <a:gd name="connsiteY4" fmla="*/ 2304753 h 230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7966" h="2304753">
                      <a:moveTo>
                        <a:pt x="568983" y="2304753"/>
                      </a:moveTo>
                      <a:lnTo>
                        <a:pt x="1137966" y="83690"/>
                      </a:lnTo>
                      <a:lnTo>
                        <a:pt x="568983" y="0"/>
                      </a:lnTo>
                      <a:lnTo>
                        <a:pt x="0" y="83690"/>
                      </a:lnTo>
                      <a:lnTo>
                        <a:pt x="568983" y="2304753"/>
                      </a:lnTo>
                      <a:close/>
                    </a:path>
                  </a:pathLst>
                </a:custGeom>
                <a:pattFill prst="lgConfetti">
                  <a:fgClr>
                    <a:srgbClr val="006600"/>
                  </a:fgClr>
                  <a:bgClr>
                    <a:srgbClr val="003300"/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9" name="フリーフォーム: 図形 298">
                  <a:extLst>
                    <a:ext uri="{FF2B5EF4-FFF2-40B4-BE49-F238E27FC236}">
                      <a16:creationId xmlns:a16="http://schemas.microsoft.com/office/drawing/2014/main" id="{FD8C4966-2838-41EA-BEE4-DDB8D612A63D}"/>
                    </a:ext>
                  </a:extLst>
                </p:cNvPr>
                <p:cNvSpPr/>
                <p:nvPr/>
              </p:nvSpPr>
              <p:spPr>
                <a:xfrm flipV="1">
                  <a:off x="1573595" y="3246286"/>
                  <a:ext cx="265870" cy="736760"/>
                </a:xfrm>
                <a:custGeom>
                  <a:avLst/>
                  <a:gdLst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392443 w 1137966"/>
                    <a:gd name="connsiteY4" fmla="*/ 83690 h 2304753"/>
                    <a:gd name="connsiteX5" fmla="*/ 0 w 1137966"/>
                    <a:gd name="connsiteY5" fmla="*/ 83690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0 w 1137966"/>
                    <a:gd name="connsiteY4" fmla="*/ 83690 h 2304753"/>
                    <a:gd name="connsiteX5" fmla="*/ 568983 w 1137966"/>
                    <a:gd name="connsiteY5" fmla="*/ 2304753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568983 w 1137966"/>
                    <a:gd name="connsiteY2" fmla="*/ 0 h 2304753"/>
                    <a:gd name="connsiteX3" fmla="*/ 0 w 1137966"/>
                    <a:gd name="connsiteY3" fmla="*/ 83690 h 2304753"/>
                    <a:gd name="connsiteX4" fmla="*/ 568983 w 1137966"/>
                    <a:gd name="connsiteY4" fmla="*/ 2304753 h 230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7966" h="2304753">
                      <a:moveTo>
                        <a:pt x="568983" y="2304753"/>
                      </a:moveTo>
                      <a:lnTo>
                        <a:pt x="1137966" y="83690"/>
                      </a:lnTo>
                      <a:lnTo>
                        <a:pt x="568983" y="0"/>
                      </a:lnTo>
                      <a:lnTo>
                        <a:pt x="0" y="83690"/>
                      </a:lnTo>
                      <a:lnTo>
                        <a:pt x="568983" y="2304753"/>
                      </a:lnTo>
                      <a:close/>
                    </a:path>
                  </a:pathLst>
                </a:custGeom>
                <a:pattFill prst="lgConfetti">
                  <a:fgClr>
                    <a:srgbClr val="006600"/>
                  </a:fgClr>
                  <a:bgClr>
                    <a:srgbClr val="003300"/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0" name="フリーフォーム: 図形 299">
                  <a:extLst>
                    <a:ext uri="{FF2B5EF4-FFF2-40B4-BE49-F238E27FC236}">
                      <a16:creationId xmlns:a16="http://schemas.microsoft.com/office/drawing/2014/main" id="{2C9BB308-7B82-4441-A553-F41AFC4ED490}"/>
                    </a:ext>
                  </a:extLst>
                </p:cNvPr>
                <p:cNvSpPr/>
                <p:nvPr/>
              </p:nvSpPr>
              <p:spPr>
                <a:xfrm flipV="1">
                  <a:off x="1608432" y="3181392"/>
                  <a:ext cx="196196" cy="463949"/>
                </a:xfrm>
                <a:custGeom>
                  <a:avLst/>
                  <a:gdLst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392443 w 1137966"/>
                    <a:gd name="connsiteY4" fmla="*/ 83690 h 2304753"/>
                    <a:gd name="connsiteX5" fmla="*/ 0 w 1137966"/>
                    <a:gd name="connsiteY5" fmla="*/ 83690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0 w 1137966"/>
                    <a:gd name="connsiteY4" fmla="*/ 83690 h 2304753"/>
                    <a:gd name="connsiteX5" fmla="*/ 568983 w 1137966"/>
                    <a:gd name="connsiteY5" fmla="*/ 2304753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568983 w 1137966"/>
                    <a:gd name="connsiteY2" fmla="*/ 0 h 2304753"/>
                    <a:gd name="connsiteX3" fmla="*/ 0 w 1137966"/>
                    <a:gd name="connsiteY3" fmla="*/ 83690 h 2304753"/>
                    <a:gd name="connsiteX4" fmla="*/ 568983 w 1137966"/>
                    <a:gd name="connsiteY4" fmla="*/ 2304753 h 230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7966" h="2304753">
                      <a:moveTo>
                        <a:pt x="568983" y="2304753"/>
                      </a:moveTo>
                      <a:lnTo>
                        <a:pt x="1137966" y="83690"/>
                      </a:lnTo>
                      <a:lnTo>
                        <a:pt x="568983" y="0"/>
                      </a:lnTo>
                      <a:lnTo>
                        <a:pt x="0" y="83690"/>
                      </a:lnTo>
                      <a:lnTo>
                        <a:pt x="568983" y="2304753"/>
                      </a:lnTo>
                      <a:close/>
                    </a:path>
                  </a:pathLst>
                </a:custGeom>
                <a:pattFill prst="lgConfetti">
                  <a:fgClr>
                    <a:srgbClr val="006600"/>
                  </a:fgClr>
                  <a:bgClr>
                    <a:srgbClr val="003300"/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271" name="グループ化 270">
              <a:extLst>
                <a:ext uri="{FF2B5EF4-FFF2-40B4-BE49-F238E27FC236}">
                  <a16:creationId xmlns:a16="http://schemas.microsoft.com/office/drawing/2014/main" id="{2CF35613-BEBC-423F-B906-FAA9B265CA6F}"/>
                </a:ext>
              </a:extLst>
            </p:cNvPr>
            <p:cNvGrpSpPr/>
            <p:nvPr/>
          </p:nvGrpSpPr>
          <p:grpSpPr>
            <a:xfrm>
              <a:off x="4494230" y="1021790"/>
              <a:ext cx="991516" cy="2665367"/>
              <a:chOff x="1105797" y="3181392"/>
              <a:chExt cx="1201466" cy="3229751"/>
            </a:xfrm>
          </p:grpSpPr>
          <p:sp>
            <p:nvSpPr>
              <p:cNvPr id="272" name="台形 271">
                <a:extLst>
                  <a:ext uri="{FF2B5EF4-FFF2-40B4-BE49-F238E27FC236}">
                    <a16:creationId xmlns:a16="http://schemas.microsoft.com/office/drawing/2014/main" id="{52A91199-D697-423E-A48C-9D6F3474B239}"/>
                  </a:ext>
                </a:extLst>
              </p:cNvPr>
              <p:cNvSpPr/>
              <p:nvPr/>
            </p:nvSpPr>
            <p:spPr>
              <a:xfrm>
                <a:off x="1557400" y="4507580"/>
                <a:ext cx="298262" cy="1903563"/>
              </a:xfrm>
              <a:prstGeom prst="trapezoid">
                <a:avLst/>
              </a:prstGeom>
              <a:gradFill flip="none" rotWithShape="1">
                <a:gsLst>
                  <a:gs pos="0">
                    <a:srgbClr val="663300"/>
                  </a:gs>
                  <a:gs pos="100000">
                    <a:srgbClr val="663300"/>
                  </a:gs>
                  <a:gs pos="50000">
                    <a:schemeClr val="accent2">
                      <a:lumMod val="75000"/>
                    </a:schemeClr>
                  </a:gs>
                </a:gsLst>
                <a:lin ang="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73" name="グループ化 272">
                <a:extLst>
                  <a:ext uri="{FF2B5EF4-FFF2-40B4-BE49-F238E27FC236}">
                    <a16:creationId xmlns:a16="http://schemas.microsoft.com/office/drawing/2014/main" id="{0FD11937-F435-4B26-9AB9-84E85918F9CA}"/>
                  </a:ext>
                </a:extLst>
              </p:cNvPr>
              <p:cNvGrpSpPr/>
              <p:nvPr/>
            </p:nvGrpSpPr>
            <p:grpSpPr>
              <a:xfrm>
                <a:off x="1105797" y="3181393"/>
                <a:ext cx="1201466" cy="2414095"/>
                <a:chOff x="1105797" y="3181393"/>
                <a:chExt cx="1201466" cy="2414095"/>
              </a:xfrm>
            </p:grpSpPr>
            <p:sp>
              <p:nvSpPr>
                <p:cNvPr id="283" name="フリーフォーム: 図形 282">
                  <a:extLst>
                    <a:ext uri="{FF2B5EF4-FFF2-40B4-BE49-F238E27FC236}">
                      <a16:creationId xmlns:a16="http://schemas.microsoft.com/office/drawing/2014/main" id="{51230526-3495-4F8D-9E7E-814725B35F71}"/>
                    </a:ext>
                  </a:extLst>
                </p:cNvPr>
                <p:cNvSpPr/>
                <p:nvPr/>
              </p:nvSpPr>
              <p:spPr>
                <a:xfrm flipV="1">
                  <a:off x="1105797" y="3246286"/>
                  <a:ext cx="1201466" cy="2349202"/>
                </a:xfrm>
                <a:custGeom>
                  <a:avLst/>
                  <a:gdLst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392443 w 1137966"/>
                    <a:gd name="connsiteY4" fmla="*/ 83690 h 2304753"/>
                    <a:gd name="connsiteX5" fmla="*/ 0 w 1137966"/>
                    <a:gd name="connsiteY5" fmla="*/ 83690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0 w 1137966"/>
                    <a:gd name="connsiteY4" fmla="*/ 83690 h 2304753"/>
                    <a:gd name="connsiteX5" fmla="*/ 568983 w 1137966"/>
                    <a:gd name="connsiteY5" fmla="*/ 2304753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568983 w 1137966"/>
                    <a:gd name="connsiteY2" fmla="*/ 0 h 2304753"/>
                    <a:gd name="connsiteX3" fmla="*/ 0 w 1137966"/>
                    <a:gd name="connsiteY3" fmla="*/ 83690 h 2304753"/>
                    <a:gd name="connsiteX4" fmla="*/ 568983 w 1137966"/>
                    <a:gd name="connsiteY4" fmla="*/ 2304753 h 230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7966" h="2304753">
                      <a:moveTo>
                        <a:pt x="568983" y="2304753"/>
                      </a:moveTo>
                      <a:lnTo>
                        <a:pt x="1137966" y="83690"/>
                      </a:lnTo>
                      <a:lnTo>
                        <a:pt x="568983" y="0"/>
                      </a:lnTo>
                      <a:lnTo>
                        <a:pt x="0" y="83690"/>
                      </a:lnTo>
                      <a:lnTo>
                        <a:pt x="568983" y="2304753"/>
                      </a:lnTo>
                      <a:close/>
                    </a:path>
                  </a:pathLst>
                </a:custGeom>
                <a:pattFill prst="lgConfetti">
                  <a:fgClr>
                    <a:srgbClr val="006600"/>
                  </a:fgClr>
                  <a:bgClr>
                    <a:srgbClr val="003300"/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4" name="フリーフォーム: 図形 283">
                  <a:extLst>
                    <a:ext uri="{FF2B5EF4-FFF2-40B4-BE49-F238E27FC236}">
                      <a16:creationId xmlns:a16="http://schemas.microsoft.com/office/drawing/2014/main" id="{EBCD67CC-6B50-4E72-B07C-9EA9937576C7}"/>
                    </a:ext>
                  </a:extLst>
                </p:cNvPr>
                <p:cNvSpPr/>
                <p:nvPr/>
              </p:nvSpPr>
              <p:spPr>
                <a:xfrm flipV="1">
                  <a:off x="1143897" y="3246285"/>
                  <a:ext cx="1125266" cy="2024213"/>
                </a:xfrm>
                <a:custGeom>
                  <a:avLst/>
                  <a:gdLst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392443 w 1137966"/>
                    <a:gd name="connsiteY4" fmla="*/ 83690 h 2304753"/>
                    <a:gd name="connsiteX5" fmla="*/ 0 w 1137966"/>
                    <a:gd name="connsiteY5" fmla="*/ 83690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0 w 1137966"/>
                    <a:gd name="connsiteY4" fmla="*/ 83690 h 2304753"/>
                    <a:gd name="connsiteX5" fmla="*/ 568983 w 1137966"/>
                    <a:gd name="connsiteY5" fmla="*/ 2304753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568983 w 1137966"/>
                    <a:gd name="connsiteY2" fmla="*/ 0 h 2304753"/>
                    <a:gd name="connsiteX3" fmla="*/ 0 w 1137966"/>
                    <a:gd name="connsiteY3" fmla="*/ 83690 h 2304753"/>
                    <a:gd name="connsiteX4" fmla="*/ 568983 w 1137966"/>
                    <a:gd name="connsiteY4" fmla="*/ 2304753 h 230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7966" h="2304753">
                      <a:moveTo>
                        <a:pt x="568983" y="2304753"/>
                      </a:moveTo>
                      <a:lnTo>
                        <a:pt x="1137966" y="83690"/>
                      </a:lnTo>
                      <a:lnTo>
                        <a:pt x="568983" y="0"/>
                      </a:lnTo>
                      <a:lnTo>
                        <a:pt x="0" y="83690"/>
                      </a:lnTo>
                      <a:lnTo>
                        <a:pt x="568983" y="2304753"/>
                      </a:lnTo>
                      <a:close/>
                    </a:path>
                  </a:pathLst>
                </a:custGeom>
                <a:pattFill prst="lgConfetti">
                  <a:fgClr>
                    <a:srgbClr val="006600"/>
                  </a:fgClr>
                  <a:bgClr>
                    <a:srgbClr val="003300"/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5" name="フリーフォーム: 図形 284">
                  <a:extLst>
                    <a:ext uri="{FF2B5EF4-FFF2-40B4-BE49-F238E27FC236}">
                      <a16:creationId xmlns:a16="http://schemas.microsoft.com/office/drawing/2014/main" id="{C2A286E4-8766-4DE2-B5F1-AC5974B0BAAE}"/>
                    </a:ext>
                  </a:extLst>
                </p:cNvPr>
                <p:cNvSpPr/>
                <p:nvPr/>
              </p:nvSpPr>
              <p:spPr>
                <a:xfrm flipV="1">
                  <a:off x="1194697" y="3246284"/>
                  <a:ext cx="1023666" cy="1687664"/>
                </a:xfrm>
                <a:custGeom>
                  <a:avLst/>
                  <a:gdLst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392443 w 1137966"/>
                    <a:gd name="connsiteY4" fmla="*/ 83690 h 2304753"/>
                    <a:gd name="connsiteX5" fmla="*/ 0 w 1137966"/>
                    <a:gd name="connsiteY5" fmla="*/ 83690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0 w 1137966"/>
                    <a:gd name="connsiteY4" fmla="*/ 83690 h 2304753"/>
                    <a:gd name="connsiteX5" fmla="*/ 568983 w 1137966"/>
                    <a:gd name="connsiteY5" fmla="*/ 2304753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568983 w 1137966"/>
                    <a:gd name="connsiteY2" fmla="*/ 0 h 2304753"/>
                    <a:gd name="connsiteX3" fmla="*/ 0 w 1137966"/>
                    <a:gd name="connsiteY3" fmla="*/ 83690 h 2304753"/>
                    <a:gd name="connsiteX4" fmla="*/ 568983 w 1137966"/>
                    <a:gd name="connsiteY4" fmla="*/ 2304753 h 230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7966" h="2304753">
                      <a:moveTo>
                        <a:pt x="568983" y="2304753"/>
                      </a:moveTo>
                      <a:lnTo>
                        <a:pt x="1137966" y="83690"/>
                      </a:lnTo>
                      <a:lnTo>
                        <a:pt x="568983" y="0"/>
                      </a:lnTo>
                      <a:lnTo>
                        <a:pt x="0" y="83690"/>
                      </a:lnTo>
                      <a:lnTo>
                        <a:pt x="568983" y="2304753"/>
                      </a:lnTo>
                      <a:close/>
                    </a:path>
                  </a:pathLst>
                </a:custGeom>
                <a:pattFill prst="lgConfetti">
                  <a:fgClr>
                    <a:srgbClr val="006600"/>
                  </a:fgClr>
                  <a:bgClr>
                    <a:srgbClr val="003300"/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6" name="フリーフォーム: 図形 285">
                  <a:extLst>
                    <a:ext uri="{FF2B5EF4-FFF2-40B4-BE49-F238E27FC236}">
                      <a16:creationId xmlns:a16="http://schemas.microsoft.com/office/drawing/2014/main" id="{BEA07070-067D-430D-8958-0F772309C961}"/>
                    </a:ext>
                  </a:extLst>
                </p:cNvPr>
                <p:cNvSpPr/>
                <p:nvPr/>
              </p:nvSpPr>
              <p:spPr>
                <a:xfrm flipV="1">
                  <a:off x="1258197" y="3238455"/>
                  <a:ext cx="896666" cy="1358945"/>
                </a:xfrm>
                <a:custGeom>
                  <a:avLst/>
                  <a:gdLst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392443 w 1137966"/>
                    <a:gd name="connsiteY4" fmla="*/ 83690 h 2304753"/>
                    <a:gd name="connsiteX5" fmla="*/ 0 w 1137966"/>
                    <a:gd name="connsiteY5" fmla="*/ 83690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0 w 1137966"/>
                    <a:gd name="connsiteY4" fmla="*/ 83690 h 2304753"/>
                    <a:gd name="connsiteX5" fmla="*/ 568983 w 1137966"/>
                    <a:gd name="connsiteY5" fmla="*/ 2304753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568983 w 1137966"/>
                    <a:gd name="connsiteY2" fmla="*/ 0 h 2304753"/>
                    <a:gd name="connsiteX3" fmla="*/ 0 w 1137966"/>
                    <a:gd name="connsiteY3" fmla="*/ 83690 h 2304753"/>
                    <a:gd name="connsiteX4" fmla="*/ 568983 w 1137966"/>
                    <a:gd name="connsiteY4" fmla="*/ 2304753 h 230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7966" h="2304753">
                      <a:moveTo>
                        <a:pt x="568983" y="2304753"/>
                      </a:moveTo>
                      <a:lnTo>
                        <a:pt x="1137966" y="83690"/>
                      </a:lnTo>
                      <a:lnTo>
                        <a:pt x="568983" y="0"/>
                      </a:lnTo>
                      <a:lnTo>
                        <a:pt x="0" y="83690"/>
                      </a:lnTo>
                      <a:lnTo>
                        <a:pt x="568983" y="2304753"/>
                      </a:lnTo>
                      <a:close/>
                    </a:path>
                  </a:pathLst>
                </a:custGeom>
                <a:pattFill prst="lgConfetti">
                  <a:fgClr>
                    <a:srgbClr val="006600"/>
                  </a:fgClr>
                  <a:bgClr>
                    <a:srgbClr val="003300"/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7" name="フリーフォーム: 図形 286">
                  <a:extLst>
                    <a:ext uri="{FF2B5EF4-FFF2-40B4-BE49-F238E27FC236}">
                      <a16:creationId xmlns:a16="http://schemas.microsoft.com/office/drawing/2014/main" id="{5297FE14-DA28-4FEE-A8A0-87004A3CF546}"/>
                    </a:ext>
                  </a:extLst>
                </p:cNvPr>
                <p:cNvSpPr/>
                <p:nvPr/>
              </p:nvSpPr>
              <p:spPr>
                <a:xfrm flipV="1">
                  <a:off x="1347097" y="3246283"/>
                  <a:ext cx="718866" cy="1046316"/>
                </a:xfrm>
                <a:custGeom>
                  <a:avLst/>
                  <a:gdLst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392443 w 1137966"/>
                    <a:gd name="connsiteY4" fmla="*/ 83690 h 2304753"/>
                    <a:gd name="connsiteX5" fmla="*/ 0 w 1137966"/>
                    <a:gd name="connsiteY5" fmla="*/ 83690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0 w 1137966"/>
                    <a:gd name="connsiteY4" fmla="*/ 83690 h 2304753"/>
                    <a:gd name="connsiteX5" fmla="*/ 568983 w 1137966"/>
                    <a:gd name="connsiteY5" fmla="*/ 2304753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568983 w 1137966"/>
                    <a:gd name="connsiteY2" fmla="*/ 0 h 2304753"/>
                    <a:gd name="connsiteX3" fmla="*/ 0 w 1137966"/>
                    <a:gd name="connsiteY3" fmla="*/ 83690 h 2304753"/>
                    <a:gd name="connsiteX4" fmla="*/ 568983 w 1137966"/>
                    <a:gd name="connsiteY4" fmla="*/ 2304753 h 230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7966" h="2304753">
                      <a:moveTo>
                        <a:pt x="568983" y="2304753"/>
                      </a:moveTo>
                      <a:lnTo>
                        <a:pt x="1137966" y="83690"/>
                      </a:lnTo>
                      <a:lnTo>
                        <a:pt x="568983" y="0"/>
                      </a:lnTo>
                      <a:lnTo>
                        <a:pt x="0" y="83690"/>
                      </a:lnTo>
                      <a:lnTo>
                        <a:pt x="568983" y="2304753"/>
                      </a:lnTo>
                      <a:close/>
                    </a:path>
                  </a:pathLst>
                </a:custGeom>
                <a:pattFill prst="lgConfetti">
                  <a:fgClr>
                    <a:srgbClr val="006600"/>
                  </a:fgClr>
                  <a:bgClr>
                    <a:srgbClr val="003300"/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8" name="フリーフォーム: 図形 287">
                  <a:extLst>
                    <a:ext uri="{FF2B5EF4-FFF2-40B4-BE49-F238E27FC236}">
                      <a16:creationId xmlns:a16="http://schemas.microsoft.com/office/drawing/2014/main" id="{E870F6A5-E17E-4FEC-9EB3-0947B6B75BA6}"/>
                    </a:ext>
                  </a:extLst>
                </p:cNvPr>
                <p:cNvSpPr/>
                <p:nvPr/>
              </p:nvSpPr>
              <p:spPr>
                <a:xfrm flipV="1">
                  <a:off x="1443183" y="3246286"/>
                  <a:ext cx="526694" cy="722464"/>
                </a:xfrm>
                <a:custGeom>
                  <a:avLst/>
                  <a:gdLst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392443 w 1137966"/>
                    <a:gd name="connsiteY4" fmla="*/ 83690 h 2304753"/>
                    <a:gd name="connsiteX5" fmla="*/ 0 w 1137966"/>
                    <a:gd name="connsiteY5" fmla="*/ 83690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0 w 1137966"/>
                    <a:gd name="connsiteY4" fmla="*/ 83690 h 2304753"/>
                    <a:gd name="connsiteX5" fmla="*/ 568983 w 1137966"/>
                    <a:gd name="connsiteY5" fmla="*/ 2304753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568983 w 1137966"/>
                    <a:gd name="connsiteY2" fmla="*/ 0 h 2304753"/>
                    <a:gd name="connsiteX3" fmla="*/ 0 w 1137966"/>
                    <a:gd name="connsiteY3" fmla="*/ 83690 h 2304753"/>
                    <a:gd name="connsiteX4" fmla="*/ 568983 w 1137966"/>
                    <a:gd name="connsiteY4" fmla="*/ 2304753 h 230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7966" h="2304753">
                      <a:moveTo>
                        <a:pt x="568983" y="2304753"/>
                      </a:moveTo>
                      <a:lnTo>
                        <a:pt x="1137966" y="83690"/>
                      </a:lnTo>
                      <a:lnTo>
                        <a:pt x="568983" y="0"/>
                      </a:lnTo>
                      <a:lnTo>
                        <a:pt x="0" y="83690"/>
                      </a:lnTo>
                      <a:lnTo>
                        <a:pt x="568983" y="2304753"/>
                      </a:lnTo>
                      <a:close/>
                    </a:path>
                  </a:pathLst>
                </a:custGeom>
                <a:pattFill prst="lgConfetti">
                  <a:fgClr>
                    <a:srgbClr val="006600"/>
                  </a:fgClr>
                  <a:bgClr>
                    <a:srgbClr val="003300"/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9" name="フリーフォーム: 図形 288">
                  <a:extLst>
                    <a:ext uri="{FF2B5EF4-FFF2-40B4-BE49-F238E27FC236}">
                      <a16:creationId xmlns:a16="http://schemas.microsoft.com/office/drawing/2014/main" id="{86987620-F604-42F1-93C5-064DF99F5083}"/>
                    </a:ext>
                  </a:extLst>
                </p:cNvPr>
                <p:cNvSpPr/>
                <p:nvPr/>
              </p:nvSpPr>
              <p:spPr>
                <a:xfrm flipV="1">
                  <a:off x="1512197" y="3181393"/>
                  <a:ext cx="388666" cy="454946"/>
                </a:xfrm>
                <a:custGeom>
                  <a:avLst/>
                  <a:gdLst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392443 w 1137966"/>
                    <a:gd name="connsiteY4" fmla="*/ 83690 h 2304753"/>
                    <a:gd name="connsiteX5" fmla="*/ 0 w 1137966"/>
                    <a:gd name="connsiteY5" fmla="*/ 83690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0 w 1137966"/>
                    <a:gd name="connsiteY4" fmla="*/ 83690 h 2304753"/>
                    <a:gd name="connsiteX5" fmla="*/ 568983 w 1137966"/>
                    <a:gd name="connsiteY5" fmla="*/ 2304753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568983 w 1137966"/>
                    <a:gd name="connsiteY2" fmla="*/ 0 h 2304753"/>
                    <a:gd name="connsiteX3" fmla="*/ 0 w 1137966"/>
                    <a:gd name="connsiteY3" fmla="*/ 83690 h 2304753"/>
                    <a:gd name="connsiteX4" fmla="*/ 568983 w 1137966"/>
                    <a:gd name="connsiteY4" fmla="*/ 2304753 h 230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7966" h="2304753">
                      <a:moveTo>
                        <a:pt x="568983" y="2304753"/>
                      </a:moveTo>
                      <a:lnTo>
                        <a:pt x="1137966" y="83690"/>
                      </a:lnTo>
                      <a:lnTo>
                        <a:pt x="568983" y="0"/>
                      </a:lnTo>
                      <a:lnTo>
                        <a:pt x="0" y="83690"/>
                      </a:lnTo>
                      <a:lnTo>
                        <a:pt x="568983" y="2304753"/>
                      </a:lnTo>
                      <a:close/>
                    </a:path>
                  </a:pathLst>
                </a:custGeom>
                <a:pattFill prst="lgConfetti">
                  <a:fgClr>
                    <a:srgbClr val="006600"/>
                  </a:fgClr>
                  <a:bgClr>
                    <a:srgbClr val="003300"/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74" name="フリーフォーム: 図形 273">
                <a:extLst>
                  <a:ext uri="{FF2B5EF4-FFF2-40B4-BE49-F238E27FC236}">
                    <a16:creationId xmlns:a16="http://schemas.microsoft.com/office/drawing/2014/main" id="{A54D09B7-2130-4541-B2DC-C5811A7C0470}"/>
                  </a:ext>
                </a:extLst>
              </p:cNvPr>
              <p:cNvSpPr/>
              <p:nvPr/>
            </p:nvSpPr>
            <p:spPr>
              <a:xfrm flipV="1">
                <a:off x="1105797" y="3181393"/>
                <a:ext cx="1201466" cy="2414095"/>
              </a:xfrm>
              <a:custGeom>
                <a:avLst/>
                <a:gdLst>
                  <a:gd name="connsiteX0" fmla="*/ 600733 w 1201466"/>
                  <a:gd name="connsiteY0" fmla="*/ 2414095 h 2414095"/>
                  <a:gd name="connsiteX1" fmla="*/ 795066 w 1201466"/>
                  <a:gd name="connsiteY1" fmla="*/ 1975669 h 2414095"/>
                  <a:gd name="connsiteX2" fmla="*/ 743674 w 1201466"/>
                  <a:gd name="connsiteY2" fmla="*/ 1971300 h 2414095"/>
                  <a:gd name="connsiteX3" fmla="*/ 864080 w 1201466"/>
                  <a:gd name="connsiteY3" fmla="*/ 1652972 h 2414095"/>
                  <a:gd name="connsiteX4" fmla="*/ 849437 w 1201466"/>
                  <a:gd name="connsiteY4" fmla="*/ 1651513 h 2414095"/>
                  <a:gd name="connsiteX5" fmla="*/ 960166 w 1201466"/>
                  <a:gd name="connsiteY5" fmla="*/ 1340883 h 2414095"/>
                  <a:gd name="connsiteX6" fmla="*/ 949010 w 1201466"/>
                  <a:gd name="connsiteY6" fmla="*/ 1339703 h 2414095"/>
                  <a:gd name="connsiteX7" fmla="*/ 1049066 w 1201466"/>
                  <a:gd name="connsiteY7" fmla="*/ 1047434 h 2414095"/>
                  <a:gd name="connsiteX8" fmla="*/ 1011703 w 1201466"/>
                  <a:gd name="connsiteY8" fmla="*/ 1043322 h 2414095"/>
                  <a:gd name="connsiteX9" fmla="*/ 1112566 w 1201466"/>
                  <a:gd name="connsiteY9" fmla="*/ 722823 h 2414095"/>
                  <a:gd name="connsiteX10" fmla="*/ 1071248 w 1201466"/>
                  <a:gd name="connsiteY10" fmla="*/ 717876 h 2414095"/>
                  <a:gd name="connsiteX11" fmla="*/ 1163366 w 1201466"/>
                  <a:gd name="connsiteY11" fmla="*/ 398493 h 2414095"/>
                  <a:gd name="connsiteX12" fmla="*/ 1119868 w 1201466"/>
                  <a:gd name="connsiteY12" fmla="*/ 392811 h 2414095"/>
                  <a:gd name="connsiteX13" fmla="*/ 1201466 w 1201466"/>
                  <a:gd name="connsiteY13" fmla="*/ 85304 h 2414095"/>
                  <a:gd name="connsiteX14" fmla="*/ 600733 w 1201466"/>
                  <a:gd name="connsiteY14" fmla="*/ 0 h 2414095"/>
                  <a:gd name="connsiteX15" fmla="*/ 0 w 1201466"/>
                  <a:gd name="connsiteY15" fmla="*/ 85304 h 2414095"/>
                  <a:gd name="connsiteX16" fmla="*/ 81598 w 1201466"/>
                  <a:gd name="connsiteY16" fmla="*/ 392811 h 2414095"/>
                  <a:gd name="connsiteX17" fmla="*/ 38100 w 1201466"/>
                  <a:gd name="connsiteY17" fmla="*/ 398493 h 2414095"/>
                  <a:gd name="connsiteX18" fmla="*/ 130218 w 1201466"/>
                  <a:gd name="connsiteY18" fmla="*/ 717876 h 2414095"/>
                  <a:gd name="connsiteX19" fmla="*/ 88900 w 1201466"/>
                  <a:gd name="connsiteY19" fmla="*/ 722823 h 2414095"/>
                  <a:gd name="connsiteX20" fmla="*/ 189763 w 1201466"/>
                  <a:gd name="connsiteY20" fmla="*/ 1043322 h 2414095"/>
                  <a:gd name="connsiteX21" fmla="*/ 152400 w 1201466"/>
                  <a:gd name="connsiteY21" fmla="*/ 1047434 h 2414095"/>
                  <a:gd name="connsiteX22" fmla="*/ 252457 w 1201466"/>
                  <a:gd name="connsiteY22" fmla="*/ 1339703 h 2414095"/>
                  <a:gd name="connsiteX23" fmla="*/ 241300 w 1201466"/>
                  <a:gd name="connsiteY23" fmla="*/ 1340883 h 2414095"/>
                  <a:gd name="connsiteX24" fmla="*/ 352030 w 1201466"/>
                  <a:gd name="connsiteY24" fmla="*/ 1651513 h 2414095"/>
                  <a:gd name="connsiteX25" fmla="*/ 337386 w 1201466"/>
                  <a:gd name="connsiteY25" fmla="*/ 1652972 h 2414095"/>
                  <a:gd name="connsiteX26" fmla="*/ 457793 w 1201466"/>
                  <a:gd name="connsiteY26" fmla="*/ 1971300 h 2414095"/>
                  <a:gd name="connsiteX27" fmla="*/ 406400 w 1201466"/>
                  <a:gd name="connsiteY27" fmla="*/ 1975669 h 24140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1201466" h="2414095">
                    <a:moveTo>
                      <a:pt x="600733" y="2414095"/>
                    </a:moveTo>
                    <a:lnTo>
                      <a:pt x="795066" y="1975669"/>
                    </a:lnTo>
                    <a:lnTo>
                      <a:pt x="743674" y="1971300"/>
                    </a:lnTo>
                    <a:lnTo>
                      <a:pt x="864080" y="1652972"/>
                    </a:lnTo>
                    <a:lnTo>
                      <a:pt x="849437" y="1651513"/>
                    </a:lnTo>
                    <a:lnTo>
                      <a:pt x="960166" y="1340883"/>
                    </a:lnTo>
                    <a:lnTo>
                      <a:pt x="949010" y="1339703"/>
                    </a:lnTo>
                    <a:lnTo>
                      <a:pt x="1049066" y="1047434"/>
                    </a:lnTo>
                    <a:lnTo>
                      <a:pt x="1011703" y="1043322"/>
                    </a:lnTo>
                    <a:lnTo>
                      <a:pt x="1112566" y="722823"/>
                    </a:lnTo>
                    <a:lnTo>
                      <a:pt x="1071248" y="717876"/>
                    </a:lnTo>
                    <a:lnTo>
                      <a:pt x="1163366" y="398493"/>
                    </a:lnTo>
                    <a:lnTo>
                      <a:pt x="1119868" y="392811"/>
                    </a:lnTo>
                    <a:lnTo>
                      <a:pt x="1201466" y="85304"/>
                    </a:lnTo>
                    <a:lnTo>
                      <a:pt x="600733" y="0"/>
                    </a:lnTo>
                    <a:lnTo>
                      <a:pt x="0" y="85304"/>
                    </a:lnTo>
                    <a:lnTo>
                      <a:pt x="81598" y="392811"/>
                    </a:lnTo>
                    <a:lnTo>
                      <a:pt x="38100" y="398493"/>
                    </a:lnTo>
                    <a:lnTo>
                      <a:pt x="130218" y="717876"/>
                    </a:lnTo>
                    <a:lnTo>
                      <a:pt x="88900" y="722823"/>
                    </a:lnTo>
                    <a:lnTo>
                      <a:pt x="189763" y="1043322"/>
                    </a:lnTo>
                    <a:lnTo>
                      <a:pt x="152400" y="1047434"/>
                    </a:lnTo>
                    <a:lnTo>
                      <a:pt x="252457" y="1339703"/>
                    </a:lnTo>
                    <a:lnTo>
                      <a:pt x="241300" y="1340883"/>
                    </a:lnTo>
                    <a:lnTo>
                      <a:pt x="352030" y="1651513"/>
                    </a:lnTo>
                    <a:lnTo>
                      <a:pt x="337386" y="1652972"/>
                    </a:lnTo>
                    <a:lnTo>
                      <a:pt x="457793" y="1971300"/>
                    </a:lnTo>
                    <a:lnTo>
                      <a:pt x="406400" y="1975669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tx1">
                      <a:alpha val="80000"/>
                    </a:schemeClr>
                  </a:gs>
                  <a:gs pos="100000">
                    <a:schemeClr val="tx1">
                      <a:alpha val="0"/>
                    </a:schemeClr>
                  </a:gs>
                </a:gsLst>
                <a:lin ang="162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75" name="グループ化 274">
                <a:extLst>
                  <a:ext uri="{FF2B5EF4-FFF2-40B4-BE49-F238E27FC236}">
                    <a16:creationId xmlns:a16="http://schemas.microsoft.com/office/drawing/2014/main" id="{9E01D76D-3EEF-4613-B7F5-6895B2D2F338}"/>
                  </a:ext>
                </a:extLst>
              </p:cNvPr>
              <p:cNvGrpSpPr/>
              <p:nvPr/>
            </p:nvGrpSpPr>
            <p:grpSpPr>
              <a:xfrm>
                <a:off x="1403285" y="3181392"/>
                <a:ext cx="606490" cy="2460582"/>
                <a:chOff x="1403285" y="3181392"/>
                <a:chExt cx="606490" cy="2460582"/>
              </a:xfrm>
            </p:grpSpPr>
            <p:sp>
              <p:nvSpPr>
                <p:cNvPr id="276" name="フリーフォーム: 図形 275">
                  <a:extLst>
                    <a:ext uri="{FF2B5EF4-FFF2-40B4-BE49-F238E27FC236}">
                      <a16:creationId xmlns:a16="http://schemas.microsoft.com/office/drawing/2014/main" id="{36E8292F-850A-4EEE-ADEC-BCD809A53B79}"/>
                    </a:ext>
                  </a:extLst>
                </p:cNvPr>
                <p:cNvSpPr/>
                <p:nvPr/>
              </p:nvSpPr>
              <p:spPr>
                <a:xfrm flipV="1">
                  <a:off x="1403285" y="3246285"/>
                  <a:ext cx="606490" cy="2395689"/>
                </a:xfrm>
                <a:custGeom>
                  <a:avLst/>
                  <a:gdLst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392443 w 1137966"/>
                    <a:gd name="connsiteY4" fmla="*/ 83690 h 2304753"/>
                    <a:gd name="connsiteX5" fmla="*/ 0 w 1137966"/>
                    <a:gd name="connsiteY5" fmla="*/ 83690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0 w 1137966"/>
                    <a:gd name="connsiteY4" fmla="*/ 83690 h 2304753"/>
                    <a:gd name="connsiteX5" fmla="*/ 568983 w 1137966"/>
                    <a:gd name="connsiteY5" fmla="*/ 2304753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568983 w 1137966"/>
                    <a:gd name="connsiteY2" fmla="*/ 0 h 2304753"/>
                    <a:gd name="connsiteX3" fmla="*/ 0 w 1137966"/>
                    <a:gd name="connsiteY3" fmla="*/ 83690 h 2304753"/>
                    <a:gd name="connsiteX4" fmla="*/ 568983 w 1137966"/>
                    <a:gd name="connsiteY4" fmla="*/ 2304753 h 230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7966" h="2304753">
                      <a:moveTo>
                        <a:pt x="568983" y="2304753"/>
                      </a:moveTo>
                      <a:lnTo>
                        <a:pt x="1137966" y="83690"/>
                      </a:lnTo>
                      <a:lnTo>
                        <a:pt x="568983" y="0"/>
                      </a:lnTo>
                      <a:lnTo>
                        <a:pt x="0" y="83690"/>
                      </a:lnTo>
                      <a:lnTo>
                        <a:pt x="568983" y="2304753"/>
                      </a:lnTo>
                      <a:close/>
                    </a:path>
                  </a:pathLst>
                </a:custGeom>
                <a:pattFill prst="lgConfetti">
                  <a:fgClr>
                    <a:srgbClr val="006600"/>
                  </a:fgClr>
                  <a:bgClr>
                    <a:srgbClr val="003300"/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7" name="フリーフォーム: 図形 276">
                  <a:extLst>
                    <a:ext uri="{FF2B5EF4-FFF2-40B4-BE49-F238E27FC236}">
                      <a16:creationId xmlns:a16="http://schemas.microsoft.com/office/drawing/2014/main" id="{FDC216D3-A9FC-40B4-B0F2-1844638F89E6}"/>
                    </a:ext>
                  </a:extLst>
                </p:cNvPr>
                <p:cNvSpPr/>
                <p:nvPr/>
              </p:nvSpPr>
              <p:spPr>
                <a:xfrm flipV="1">
                  <a:off x="1422518" y="3246283"/>
                  <a:ext cx="568024" cy="2064269"/>
                </a:xfrm>
                <a:custGeom>
                  <a:avLst/>
                  <a:gdLst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392443 w 1137966"/>
                    <a:gd name="connsiteY4" fmla="*/ 83690 h 2304753"/>
                    <a:gd name="connsiteX5" fmla="*/ 0 w 1137966"/>
                    <a:gd name="connsiteY5" fmla="*/ 83690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0 w 1137966"/>
                    <a:gd name="connsiteY4" fmla="*/ 83690 h 2304753"/>
                    <a:gd name="connsiteX5" fmla="*/ 568983 w 1137966"/>
                    <a:gd name="connsiteY5" fmla="*/ 2304753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568983 w 1137966"/>
                    <a:gd name="connsiteY2" fmla="*/ 0 h 2304753"/>
                    <a:gd name="connsiteX3" fmla="*/ 0 w 1137966"/>
                    <a:gd name="connsiteY3" fmla="*/ 83690 h 2304753"/>
                    <a:gd name="connsiteX4" fmla="*/ 568983 w 1137966"/>
                    <a:gd name="connsiteY4" fmla="*/ 2304753 h 230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7966" h="2304753">
                      <a:moveTo>
                        <a:pt x="568983" y="2304753"/>
                      </a:moveTo>
                      <a:lnTo>
                        <a:pt x="1137966" y="83690"/>
                      </a:lnTo>
                      <a:lnTo>
                        <a:pt x="568983" y="0"/>
                      </a:lnTo>
                      <a:lnTo>
                        <a:pt x="0" y="83690"/>
                      </a:lnTo>
                      <a:lnTo>
                        <a:pt x="568983" y="2304753"/>
                      </a:lnTo>
                      <a:close/>
                    </a:path>
                  </a:pathLst>
                </a:custGeom>
                <a:pattFill prst="lgConfetti">
                  <a:fgClr>
                    <a:srgbClr val="006600"/>
                  </a:fgClr>
                  <a:bgClr>
                    <a:srgbClr val="003300"/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8" name="フリーフォーム: 図形 277">
                  <a:extLst>
                    <a:ext uri="{FF2B5EF4-FFF2-40B4-BE49-F238E27FC236}">
                      <a16:creationId xmlns:a16="http://schemas.microsoft.com/office/drawing/2014/main" id="{6AF93A8A-191B-4A25-A617-A5AA9A4DECDE}"/>
                    </a:ext>
                  </a:extLst>
                </p:cNvPr>
                <p:cNvSpPr/>
                <p:nvPr/>
              </p:nvSpPr>
              <p:spPr>
                <a:xfrm flipV="1">
                  <a:off x="1448161" y="3246284"/>
                  <a:ext cx="516738" cy="1721060"/>
                </a:xfrm>
                <a:custGeom>
                  <a:avLst/>
                  <a:gdLst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392443 w 1137966"/>
                    <a:gd name="connsiteY4" fmla="*/ 83690 h 2304753"/>
                    <a:gd name="connsiteX5" fmla="*/ 0 w 1137966"/>
                    <a:gd name="connsiteY5" fmla="*/ 83690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0 w 1137966"/>
                    <a:gd name="connsiteY4" fmla="*/ 83690 h 2304753"/>
                    <a:gd name="connsiteX5" fmla="*/ 568983 w 1137966"/>
                    <a:gd name="connsiteY5" fmla="*/ 2304753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568983 w 1137966"/>
                    <a:gd name="connsiteY2" fmla="*/ 0 h 2304753"/>
                    <a:gd name="connsiteX3" fmla="*/ 0 w 1137966"/>
                    <a:gd name="connsiteY3" fmla="*/ 83690 h 2304753"/>
                    <a:gd name="connsiteX4" fmla="*/ 568983 w 1137966"/>
                    <a:gd name="connsiteY4" fmla="*/ 2304753 h 230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7966" h="2304753">
                      <a:moveTo>
                        <a:pt x="568983" y="2304753"/>
                      </a:moveTo>
                      <a:lnTo>
                        <a:pt x="1137966" y="83690"/>
                      </a:lnTo>
                      <a:lnTo>
                        <a:pt x="568983" y="0"/>
                      </a:lnTo>
                      <a:lnTo>
                        <a:pt x="0" y="83690"/>
                      </a:lnTo>
                      <a:lnTo>
                        <a:pt x="568983" y="2304753"/>
                      </a:lnTo>
                      <a:close/>
                    </a:path>
                  </a:pathLst>
                </a:custGeom>
                <a:pattFill prst="lgConfetti">
                  <a:fgClr>
                    <a:srgbClr val="006600"/>
                  </a:fgClr>
                  <a:bgClr>
                    <a:srgbClr val="003300"/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9" name="フリーフォーム: 図形 278">
                  <a:extLst>
                    <a:ext uri="{FF2B5EF4-FFF2-40B4-BE49-F238E27FC236}">
                      <a16:creationId xmlns:a16="http://schemas.microsoft.com/office/drawing/2014/main" id="{4DDE0556-465B-4299-9888-F56B12DCD9BB}"/>
                    </a:ext>
                  </a:extLst>
                </p:cNvPr>
                <p:cNvSpPr/>
                <p:nvPr/>
              </p:nvSpPr>
              <p:spPr>
                <a:xfrm flipV="1">
                  <a:off x="1480215" y="3238453"/>
                  <a:ext cx="452630" cy="1385836"/>
                </a:xfrm>
                <a:custGeom>
                  <a:avLst/>
                  <a:gdLst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392443 w 1137966"/>
                    <a:gd name="connsiteY4" fmla="*/ 83690 h 2304753"/>
                    <a:gd name="connsiteX5" fmla="*/ 0 w 1137966"/>
                    <a:gd name="connsiteY5" fmla="*/ 83690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0 w 1137966"/>
                    <a:gd name="connsiteY4" fmla="*/ 83690 h 2304753"/>
                    <a:gd name="connsiteX5" fmla="*/ 568983 w 1137966"/>
                    <a:gd name="connsiteY5" fmla="*/ 2304753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568983 w 1137966"/>
                    <a:gd name="connsiteY2" fmla="*/ 0 h 2304753"/>
                    <a:gd name="connsiteX3" fmla="*/ 0 w 1137966"/>
                    <a:gd name="connsiteY3" fmla="*/ 83690 h 2304753"/>
                    <a:gd name="connsiteX4" fmla="*/ 568983 w 1137966"/>
                    <a:gd name="connsiteY4" fmla="*/ 2304753 h 230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7966" h="2304753">
                      <a:moveTo>
                        <a:pt x="568983" y="2304753"/>
                      </a:moveTo>
                      <a:lnTo>
                        <a:pt x="1137966" y="83690"/>
                      </a:lnTo>
                      <a:lnTo>
                        <a:pt x="568983" y="0"/>
                      </a:lnTo>
                      <a:lnTo>
                        <a:pt x="0" y="83690"/>
                      </a:lnTo>
                      <a:lnTo>
                        <a:pt x="568983" y="2304753"/>
                      </a:lnTo>
                      <a:close/>
                    </a:path>
                  </a:pathLst>
                </a:custGeom>
                <a:pattFill prst="lgConfetti">
                  <a:fgClr>
                    <a:srgbClr val="006600"/>
                  </a:fgClr>
                  <a:bgClr>
                    <a:srgbClr val="003300"/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0" name="フリーフォーム: 図形 279">
                  <a:extLst>
                    <a:ext uri="{FF2B5EF4-FFF2-40B4-BE49-F238E27FC236}">
                      <a16:creationId xmlns:a16="http://schemas.microsoft.com/office/drawing/2014/main" id="{F8A75BA0-CD0A-4579-A588-4BEDA48FEC16}"/>
                    </a:ext>
                  </a:extLst>
                </p:cNvPr>
                <p:cNvSpPr/>
                <p:nvPr/>
              </p:nvSpPr>
              <p:spPr>
                <a:xfrm flipV="1">
                  <a:off x="1525091" y="3246282"/>
                  <a:ext cx="362878" cy="1067021"/>
                </a:xfrm>
                <a:custGeom>
                  <a:avLst/>
                  <a:gdLst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392443 w 1137966"/>
                    <a:gd name="connsiteY4" fmla="*/ 83690 h 2304753"/>
                    <a:gd name="connsiteX5" fmla="*/ 0 w 1137966"/>
                    <a:gd name="connsiteY5" fmla="*/ 83690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0 w 1137966"/>
                    <a:gd name="connsiteY4" fmla="*/ 83690 h 2304753"/>
                    <a:gd name="connsiteX5" fmla="*/ 568983 w 1137966"/>
                    <a:gd name="connsiteY5" fmla="*/ 2304753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568983 w 1137966"/>
                    <a:gd name="connsiteY2" fmla="*/ 0 h 2304753"/>
                    <a:gd name="connsiteX3" fmla="*/ 0 w 1137966"/>
                    <a:gd name="connsiteY3" fmla="*/ 83690 h 2304753"/>
                    <a:gd name="connsiteX4" fmla="*/ 568983 w 1137966"/>
                    <a:gd name="connsiteY4" fmla="*/ 2304753 h 230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7966" h="2304753">
                      <a:moveTo>
                        <a:pt x="568983" y="2304753"/>
                      </a:moveTo>
                      <a:lnTo>
                        <a:pt x="1137966" y="83690"/>
                      </a:lnTo>
                      <a:lnTo>
                        <a:pt x="568983" y="0"/>
                      </a:lnTo>
                      <a:lnTo>
                        <a:pt x="0" y="83690"/>
                      </a:lnTo>
                      <a:lnTo>
                        <a:pt x="568983" y="2304753"/>
                      </a:lnTo>
                      <a:close/>
                    </a:path>
                  </a:pathLst>
                </a:custGeom>
                <a:pattFill prst="lgConfetti">
                  <a:fgClr>
                    <a:srgbClr val="006600"/>
                  </a:fgClr>
                  <a:bgClr>
                    <a:srgbClr val="003300"/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1" name="フリーフォーム: 図形 280">
                  <a:extLst>
                    <a:ext uri="{FF2B5EF4-FFF2-40B4-BE49-F238E27FC236}">
                      <a16:creationId xmlns:a16="http://schemas.microsoft.com/office/drawing/2014/main" id="{12211438-BC91-409D-9F0F-500573BD9988}"/>
                    </a:ext>
                  </a:extLst>
                </p:cNvPr>
                <p:cNvSpPr/>
                <p:nvPr/>
              </p:nvSpPr>
              <p:spPr>
                <a:xfrm flipV="1">
                  <a:off x="1573595" y="3246286"/>
                  <a:ext cx="265870" cy="736760"/>
                </a:xfrm>
                <a:custGeom>
                  <a:avLst/>
                  <a:gdLst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392443 w 1137966"/>
                    <a:gd name="connsiteY4" fmla="*/ 83690 h 2304753"/>
                    <a:gd name="connsiteX5" fmla="*/ 0 w 1137966"/>
                    <a:gd name="connsiteY5" fmla="*/ 83690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0 w 1137966"/>
                    <a:gd name="connsiteY4" fmla="*/ 83690 h 2304753"/>
                    <a:gd name="connsiteX5" fmla="*/ 568983 w 1137966"/>
                    <a:gd name="connsiteY5" fmla="*/ 2304753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568983 w 1137966"/>
                    <a:gd name="connsiteY2" fmla="*/ 0 h 2304753"/>
                    <a:gd name="connsiteX3" fmla="*/ 0 w 1137966"/>
                    <a:gd name="connsiteY3" fmla="*/ 83690 h 2304753"/>
                    <a:gd name="connsiteX4" fmla="*/ 568983 w 1137966"/>
                    <a:gd name="connsiteY4" fmla="*/ 2304753 h 230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7966" h="2304753">
                      <a:moveTo>
                        <a:pt x="568983" y="2304753"/>
                      </a:moveTo>
                      <a:lnTo>
                        <a:pt x="1137966" y="83690"/>
                      </a:lnTo>
                      <a:lnTo>
                        <a:pt x="568983" y="0"/>
                      </a:lnTo>
                      <a:lnTo>
                        <a:pt x="0" y="83690"/>
                      </a:lnTo>
                      <a:lnTo>
                        <a:pt x="568983" y="2304753"/>
                      </a:lnTo>
                      <a:close/>
                    </a:path>
                  </a:pathLst>
                </a:custGeom>
                <a:pattFill prst="lgConfetti">
                  <a:fgClr>
                    <a:srgbClr val="006600"/>
                  </a:fgClr>
                  <a:bgClr>
                    <a:srgbClr val="003300"/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2" name="フリーフォーム: 図形 281">
                  <a:extLst>
                    <a:ext uri="{FF2B5EF4-FFF2-40B4-BE49-F238E27FC236}">
                      <a16:creationId xmlns:a16="http://schemas.microsoft.com/office/drawing/2014/main" id="{028C20A5-EF56-4967-8EA8-7B4800FDFA0F}"/>
                    </a:ext>
                  </a:extLst>
                </p:cNvPr>
                <p:cNvSpPr/>
                <p:nvPr/>
              </p:nvSpPr>
              <p:spPr>
                <a:xfrm flipV="1">
                  <a:off x="1608432" y="3181392"/>
                  <a:ext cx="196196" cy="463949"/>
                </a:xfrm>
                <a:custGeom>
                  <a:avLst/>
                  <a:gdLst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392443 w 1137966"/>
                    <a:gd name="connsiteY4" fmla="*/ 83690 h 2304753"/>
                    <a:gd name="connsiteX5" fmla="*/ 0 w 1137966"/>
                    <a:gd name="connsiteY5" fmla="*/ 83690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0 w 1137966"/>
                    <a:gd name="connsiteY4" fmla="*/ 83690 h 2304753"/>
                    <a:gd name="connsiteX5" fmla="*/ 568983 w 1137966"/>
                    <a:gd name="connsiteY5" fmla="*/ 2304753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568983 w 1137966"/>
                    <a:gd name="connsiteY2" fmla="*/ 0 h 2304753"/>
                    <a:gd name="connsiteX3" fmla="*/ 0 w 1137966"/>
                    <a:gd name="connsiteY3" fmla="*/ 83690 h 2304753"/>
                    <a:gd name="connsiteX4" fmla="*/ 568983 w 1137966"/>
                    <a:gd name="connsiteY4" fmla="*/ 2304753 h 230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7966" h="2304753">
                      <a:moveTo>
                        <a:pt x="568983" y="2304753"/>
                      </a:moveTo>
                      <a:lnTo>
                        <a:pt x="1137966" y="83690"/>
                      </a:lnTo>
                      <a:lnTo>
                        <a:pt x="568983" y="0"/>
                      </a:lnTo>
                      <a:lnTo>
                        <a:pt x="0" y="83690"/>
                      </a:lnTo>
                      <a:lnTo>
                        <a:pt x="568983" y="2304753"/>
                      </a:lnTo>
                      <a:close/>
                    </a:path>
                  </a:pathLst>
                </a:custGeom>
                <a:pattFill prst="lgConfetti">
                  <a:fgClr>
                    <a:srgbClr val="006600"/>
                  </a:fgClr>
                  <a:bgClr>
                    <a:srgbClr val="003300"/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254267732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</TotalTime>
  <Words>72</Words>
  <Application>Microsoft Office PowerPoint</Application>
  <PresentationFormat>A4 210 x 297 mm</PresentationFormat>
  <Paragraphs>10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メイリオ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pptxg89_秋田県の花、鳥、木、魚のイラスト</dc:title>
  <dc:subject>pptxg89_秋田県の花、鳥、木、魚のイラスト</dc:subject>
  <dc:creator>でじけろお</dc:creator>
  <cp:revision>1</cp:revision>
  <dcterms:created xsi:type="dcterms:W3CDTF">2018-05-20T00:31:01Z</dcterms:created>
  <dcterms:modified xsi:type="dcterms:W3CDTF">2021-04-09T02:23:21Z</dcterms:modified>
  <cp:version>1</cp:version>
</cp:coreProperties>
</file>