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楕円 144">
            <a:extLst>
              <a:ext uri="{FF2B5EF4-FFF2-40B4-BE49-F238E27FC236}">
                <a16:creationId xmlns:a16="http://schemas.microsoft.com/office/drawing/2014/main" id="{C0553A59-D31F-4072-A2FA-A23DB405DDB7}"/>
              </a:ext>
            </a:extLst>
          </p:cNvPr>
          <p:cNvSpPr/>
          <p:nvPr/>
        </p:nvSpPr>
        <p:spPr>
          <a:xfrm>
            <a:off x="3756852" y="3867505"/>
            <a:ext cx="2434398" cy="243439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北海道の花、鳥、木</a:t>
            </a: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919FDF22-F15A-42F6-AAE2-0E86C3FECB70}"/>
              </a:ext>
            </a:extLst>
          </p:cNvPr>
          <p:cNvSpPr txBox="1"/>
          <p:nvPr/>
        </p:nvSpPr>
        <p:spPr>
          <a:xfrm>
            <a:off x="638175" y="3528964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ハマナス（北海道の花）</a:t>
            </a: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71851A92-2A7C-4B2F-B408-DF90BE2DE8AE}"/>
              </a:ext>
            </a:extLst>
          </p:cNvPr>
          <p:cNvSpPr txBox="1"/>
          <p:nvPr/>
        </p:nvSpPr>
        <p:spPr>
          <a:xfrm>
            <a:off x="3581400" y="3528964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タンチョウ（北海道の鳥）</a:t>
            </a: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534ED437-6B96-4D09-882E-535BBA0D83B5}"/>
              </a:ext>
            </a:extLst>
          </p:cNvPr>
          <p:cNvSpPr txBox="1"/>
          <p:nvPr/>
        </p:nvSpPr>
        <p:spPr>
          <a:xfrm>
            <a:off x="6534150" y="3528964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エゾマツ（北海道の木）</a:t>
            </a:r>
          </a:p>
        </p:txBody>
      </p: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4F2EEF2F-87C0-41B2-B621-BD842BB1898A}"/>
              </a:ext>
            </a:extLst>
          </p:cNvPr>
          <p:cNvGrpSpPr/>
          <p:nvPr/>
        </p:nvGrpSpPr>
        <p:grpSpPr>
          <a:xfrm>
            <a:off x="987098" y="997092"/>
            <a:ext cx="2316572" cy="2400796"/>
            <a:chOff x="914079" y="972017"/>
            <a:chExt cx="2462609" cy="2552144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235752DB-D9E0-4C58-A1A0-94E1B6CC1743}"/>
                </a:ext>
              </a:extLst>
            </p:cNvPr>
            <p:cNvGrpSpPr/>
            <p:nvPr/>
          </p:nvGrpSpPr>
          <p:grpSpPr>
            <a:xfrm>
              <a:off x="914079" y="2014211"/>
              <a:ext cx="1227109" cy="1509950"/>
              <a:chOff x="914079" y="1679099"/>
              <a:chExt cx="1499448" cy="1845062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7E1DF806-57C0-4D73-B802-DE7CCEA241E3}"/>
                  </a:ext>
                </a:extLst>
              </p:cNvPr>
              <p:cNvSpPr/>
              <p:nvPr/>
            </p:nvSpPr>
            <p:spPr>
              <a:xfrm rot="20700000">
                <a:off x="914080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3C70D502-49BA-4070-AB08-AB77ADF3393F}"/>
                  </a:ext>
                </a:extLst>
              </p:cNvPr>
              <p:cNvSpPr/>
              <p:nvPr/>
            </p:nvSpPr>
            <p:spPr>
              <a:xfrm rot="900000">
                <a:off x="1632949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61EB2710-5522-4831-AC9D-AE8FA9D9587B}"/>
                  </a:ext>
                </a:extLst>
              </p:cNvPr>
              <p:cNvSpPr/>
              <p:nvPr/>
            </p:nvSpPr>
            <p:spPr>
              <a:xfrm rot="21036617">
                <a:off x="91407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95A3A7C8-F131-4D0F-8543-2CB66D319042}"/>
                  </a:ext>
                </a:extLst>
              </p:cNvPr>
              <p:cNvSpPr/>
              <p:nvPr/>
            </p:nvSpPr>
            <p:spPr>
              <a:xfrm rot="900000">
                <a:off x="163294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月 198">
                <a:extLst>
                  <a:ext uri="{FF2B5EF4-FFF2-40B4-BE49-F238E27FC236}">
                    <a16:creationId xmlns:a16="http://schemas.microsoft.com/office/drawing/2014/main" id="{5DE6A5C4-C265-4ED9-BAC9-89F5351908F0}"/>
                  </a:ext>
                </a:extLst>
              </p:cNvPr>
              <p:cNvSpPr/>
              <p:nvPr/>
            </p:nvSpPr>
            <p:spPr>
              <a:xfrm>
                <a:off x="1604789" y="1679099"/>
                <a:ext cx="185705" cy="1439323"/>
              </a:xfrm>
              <a:prstGeom prst="moon">
                <a:avLst>
                  <a:gd name="adj" fmla="val 2312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79508458-8D81-4FDC-BF82-8429565C9A12}"/>
                  </a:ext>
                </a:extLst>
              </p:cNvPr>
              <p:cNvSpPr/>
              <p:nvPr/>
            </p:nvSpPr>
            <p:spPr>
              <a:xfrm>
                <a:off x="914080" y="18070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598D3E59-4E54-409F-A5ED-1A909B4EC473}"/>
                  </a:ext>
                </a:extLst>
              </p:cNvPr>
              <p:cNvSpPr/>
              <p:nvPr/>
            </p:nvSpPr>
            <p:spPr>
              <a:xfrm rot="3600000">
                <a:off x="1470167" y="2991716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BFF7F768-9AD0-45BA-A71F-4C77B27C90BC}"/>
                  </a:ext>
                </a:extLst>
              </p:cNvPr>
              <p:cNvSpPr/>
              <p:nvPr/>
            </p:nvSpPr>
            <p:spPr>
              <a:xfrm rot="900000">
                <a:off x="1693909" y="1909217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B540F2B1-7ABC-4168-B880-94CBA5960B2C}"/>
                </a:ext>
              </a:extLst>
            </p:cNvPr>
            <p:cNvGrpSpPr/>
            <p:nvPr/>
          </p:nvGrpSpPr>
          <p:grpSpPr>
            <a:xfrm rot="15300000">
              <a:off x="2008158" y="830597"/>
              <a:ext cx="1227109" cy="1509950"/>
              <a:chOff x="914079" y="1679099"/>
              <a:chExt cx="1499448" cy="1845062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49428FA0-D8FC-40A1-8375-1364341A823E}"/>
                  </a:ext>
                </a:extLst>
              </p:cNvPr>
              <p:cNvSpPr/>
              <p:nvPr/>
            </p:nvSpPr>
            <p:spPr>
              <a:xfrm rot="20700000">
                <a:off x="914080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AAF486BC-7803-4D32-8D92-A2E74204C456}"/>
                  </a:ext>
                </a:extLst>
              </p:cNvPr>
              <p:cNvSpPr/>
              <p:nvPr/>
            </p:nvSpPr>
            <p:spPr>
              <a:xfrm rot="900000">
                <a:off x="1632949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5EE63CB8-B3C8-4147-8F95-D8B70731AE7E}"/>
                  </a:ext>
                </a:extLst>
              </p:cNvPr>
              <p:cNvSpPr/>
              <p:nvPr/>
            </p:nvSpPr>
            <p:spPr>
              <a:xfrm rot="21036617">
                <a:off x="91407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F73F8696-9285-4A8B-9B27-8CD6604E4433}"/>
                  </a:ext>
                </a:extLst>
              </p:cNvPr>
              <p:cNvSpPr/>
              <p:nvPr/>
            </p:nvSpPr>
            <p:spPr>
              <a:xfrm rot="900000">
                <a:off x="163294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7A3EA2C1-CD43-4873-986E-3ECF6BA26476}"/>
                  </a:ext>
                </a:extLst>
              </p:cNvPr>
              <p:cNvSpPr/>
              <p:nvPr/>
            </p:nvSpPr>
            <p:spPr>
              <a:xfrm>
                <a:off x="1604789" y="1679099"/>
                <a:ext cx="185705" cy="1439323"/>
              </a:xfrm>
              <a:prstGeom prst="moon">
                <a:avLst>
                  <a:gd name="adj" fmla="val 23120"/>
                </a:avLst>
              </a:pr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3A28538B-50C3-454F-BF43-4894F465EA91}"/>
                  </a:ext>
                </a:extLst>
              </p:cNvPr>
              <p:cNvSpPr/>
              <p:nvPr/>
            </p:nvSpPr>
            <p:spPr>
              <a:xfrm>
                <a:off x="914080" y="18070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BE38943A-88D3-4AFE-A12B-04ECD825EAC0}"/>
                  </a:ext>
                </a:extLst>
              </p:cNvPr>
              <p:cNvSpPr/>
              <p:nvPr/>
            </p:nvSpPr>
            <p:spPr>
              <a:xfrm rot="3600000">
                <a:off x="1470167" y="2991716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CC14D437-952E-4452-BDCA-3E8028230458}"/>
                  </a:ext>
                </a:extLst>
              </p:cNvPr>
              <p:cNvSpPr/>
              <p:nvPr/>
            </p:nvSpPr>
            <p:spPr>
              <a:xfrm rot="900000">
                <a:off x="1693909" y="1909217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C3CAAC70-1BAA-4F44-B7FB-4DE37B5C7AEA}"/>
                </a:ext>
              </a:extLst>
            </p:cNvPr>
            <p:cNvGrpSpPr/>
            <p:nvPr/>
          </p:nvGrpSpPr>
          <p:grpSpPr>
            <a:xfrm>
              <a:off x="994210" y="1059521"/>
              <a:ext cx="1702194" cy="1674478"/>
              <a:chOff x="3273666" y="908178"/>
              <a:chExt cx="1702194" cy="1674478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1C2C8978-9BFD-4497-B53E-E82066995036}"/>
                  </a:ext>
                </a:extLst>
              </p:cNvPr>
              <p:cNvSpPr/>
              <p:nvPr/>
            </p:nvSpPr>
            <p:spPr>
              <a:xfrm rot="8151326" flipH="1">
                <a:off x="3997454" y="1736375"/>
                <a:ext cx="845492" cy="846281"/>
              </a:xfrm>
              <a:custGeom>
                <a:avLst/>
                <a:gdLst>
                  <a:gd name="connsiteX0" fmla="*/ 696191 w 1901537"/>
                  <a:gd name="connsiteY0" fmla="*/ 0 h 1111828"/>
                  <a:gd name="connsiteX1" fmla="*/ 836498 w 1901537"/>
                  <a:gd name="connsiteY1" fmla="*/ 11294 h 1111828"/>
                  <a:gd name="connsiteX2" fmla="*/ 950769 w 1901537"/>
                  <a:gd name="connsiteY2" fmla="*/ 39619 h 1111828"/>
                  <a:gd name="connsiteX3" fmla="*/ 1065039 w 1901537"/>
                  <a:gd name="connsiteY3" fmla="*/ 11294 h 1111828"/>
                  <a:gd name="connsiteX4" fmla="*/ 1205346 w 1901537"/>
                  <a:gd name="connsiteY4" fmla="*/ 0 h 1111828"/>
                  <a:gd name="connsiteX5" fmla="*/ 1901537 w 1901537"/>
                  <a:gd name="connsiteY5" fmla="*/ 555914 h 1111828"/>
                  <a:gd name="connsiteX6" fmla="*/ 1205346 w 1901537"/>
                  <a:gd name="connsiteY6" fmla="*/ 1111828 h 1111828"/>
                  <a:gd name="connsiteX7" fmla="*/ 1065039 w 1901537"/>
                  <a:gd name="connsiteY7" fmla="*/ 1100534 h 1111828"/>
                  <a:gd name="connsiteX8" fmla="*/ 950769 w 1901537"/>
                  <a:gd name="connsiteY8" fmla="*/ 1072210 h 1111828"/>
                  <a:gd name="connsiteX9" fmla="*/ 836498 w 1901537"/>
                  <a:gd name="connsiteY9" fmla="*/ 1100534 h 1111828"/>
                  <a:gd name="connsiteX10" fmla="*/ 696191 w 1901537"/>
                  <a:gd name="connsiteY10" fmla="*/ 1111828 h 1111828"/>
                  <a:gd name="connsiteX11" fmla="*/ 0 w 1901537"/>
                  <a:gd name="connsiteY11" fmla="*/ 555914 h 1111828"/>
                  <a:gd name="connsiteX12" fmla="*/ 696191 w 1901537"/>
                  <a:gd name="connsiteY12" fmla="*/ 0 h 1111828"/>
                  <a:gd name="connsiteX0" fmla="*/ 696191 w 1901537"/>
                  <a:gd name="connsiteY0" fmla="*/ 0 h 1111828"/>
                  <a:gd name="connsiteX1" fmla="*/ 836498 w 1901537"/>
                  <a:gd name="connsiteY1" fmla="*/ 11294 h 1111828"/>
                  <a:gd name="connsiteX2" fmla="*/ 950769 w 1901537"/>
                  <a:gd name="connsiteY2" fmla="*/ 39619 h 1111828"/>
                  <a:gd name="connsiteX3" fmla="*/ 1065039 w 1901537"/>
                  <a:gd name="connsiteY3" fmla="*/ 11294 h 1111828"/>
                  <a:gd name="connsiteX4" fmla="*/ 1205346 w 1901537"/>
                  <a:gd name="connsiteY4" fmla="*/ 0 h 1111828"/>
                  <a:gd name="connsiteX5" fmla="*/ 1901537 w 1901537"/>
                  <a:gd name="connsiteY5" fmla="*/ 555914 h 1111828"/>
                  <a:gd name="connsiteX6" fmla="*/ 1205346 w 1901537"/>
                  <a:gd name="connsiteY6" fmla="*/ 1111828 h 1111828"/>
                  <a:gd name="connsiteX7" fmla="*/ 1065039 w 1901537"/>
                  <a:gd name="connsiteY7" fmla="*/ 1100534 h 1111828"/>
                  <a:gd name="connsiteX8" fmla="*/ 950769 w 1901537"/>
                  <a:gd name="connsiteY8" fmla="*/ 1072210 h 1111828"/>
                  <a:gd name="connsiteX9" fmla="*/ 836498 w 1901537"/>
                  <a:gd name="connsiteY9" fmla="*/ 1100534 h 1111828"/>
                  <a:gd name="connsiteX10" fmla="*/ 0 w 1901537"/>
                  <a:gd name="connsiteY10" fmla="*/ 555914 h 1111828"/>
                  <a:gd name="connsiteX11" fmla="*/ 696191 w 1901537"/>
                  <a:gd name="connsiteY11" fmla="*/ 0 h 1111828"/>
                  <a:gd name="connsiteX0" fmla="*/ 696191 w 1901537"/>
                  <a:gd name="connsiteY0" fmla="*/ 0 h 1142224"/>
                  <a:gd name="connsiteX1" fmla="*/ 836498 w 1901537"/>
                  <a:gd name="connsiteY1" fmla="*/ 11294 h 1142224"/>
                  <a:gd name="connsiteX2" fmla="*/ 950769 w 1901537"/>
                  <a:gd name="connsiteY2" fmla="*/ 39619 h 1142224"/>
                  <a:gd name="connsiteX3" fmla="*/ 1065039 w 1901537"/>
                  <a:gd name="connsiteY3" fmla="*/ 11294 h 1142224"/>
                  <a:gd name="connsiteX4" fmla="*/ 1205346 w 1901537"/>
                  <a:gd name="connsiteY4" fmla="*/ 0 h 1142224"/>
                  <a:gd name="connsiteX5" fmla="*/ 1901537 w 1901537"/>
                  <a:gd name="connsiteY5" fmla="*/ 555914 h 1142224"/>
                  <a:gd name="connsiteX6" fmla="*/ 1205346 w 1901537"/>
                  <a:gd name="connsiteY6" fmla="*/ 1111828 h 1142224"/>
                  <a:gd name="connsiteX7" fmla="*/ 950769 w 1901537"/>
                  <a:gd name="connsiteY7" fmla="*/ 1072210 h 1142224"/>
                  <a:gd name="connsiteX8" fmla="*/ 836498 w 1901537"/>
                  <a:gd name="connsiteY8" fmla="*/ 1100534 h 1142224"/>
                  <a:gd name="connsiteX9" fmla="*/ 0 w 1901537"/>
                  <a:gd name="connsiteY9" fmla="*/ 555914 h 1142224"/>
                  <a:gd name="connsiteX10" fmla="*/ 696191 w 1901537"/>
                  <a:gd name="connsiteY10" fmla="*/ 0 h 1142224"/>
                  <a:gd name="connsiteX0" fmla="*/ 696191 w 1905000"/>
                  <a:gd name="connsiteY0" fmla="*/ 0 h 1100534"/>
                  <a:gd name="connsiteX1" fmla="*/ 836498 w 1905000"/>
                  <a:gd name="connsiteY1" fmla="*/ 11294 h 1100534"/>
                  <a:gd name="connsiteX2" fmla="*/ 950769 w 1905000"/>
                  <a:gd name="connsiteY2" fmla="*/ 39619 h 1100534"/>
                  <a:gd name="connsiteX3" fmla="*/ 1065039 w 1905000"/>
                  <a:gd name="connsiteY3" fmla="*/ 11294 h 1100534"/>
                  <a:gd name="connsiteX4" fmla="*/ 1205346 w 1905000"/>
                  <a:gd name="connsiteY4" fmla="*/ 0 h 1100534"/>
                  <a:gd name="connsiteX5" fmla="*/ 1901537 w 1905000"/>
                  <a:gd name="connsiteY5" fmla="*/ 555914 h 1100534"/>
                  <a:gd name="connsiteX6" fmla="*/ 950769 w 1905000"/>
                  <a:gd name="connsiteY6" fmla="*/ 1072210 h 1100534"/>
                  <a:gd name="connsiteX7" fmla="*/ 836498 w 1905000"/>
                  <a:gd name="connsiteY7" fmla="*/ 1100534 h 1100534"/>
                  <a:gd name="connsiteX8" fmla="*/ 0 w 1905000"/>
                  <a:gd name="connsiteY8" fmla="*/ 555914 h 1100534"/>
                  <a:gd name="connsiteX9" fmla="*/ 696191 w 1905000"/>
                  <a:gd name="connsiteY9" fmla="*/ 0 h 1100534"/>
                  <a:gd name="connsiteX0" fmla="*/ 696191 w 1905000"/>
                  <a:gd name="connsiteY0" fmla="*/ 0 h 1072210"/>
                  <a:gd name="connsiteX1" fmla="*/ 836498 w 1905000"/>
                  <a:gd name="connsiteY1" fmla="*/ 11294 h 1072210"/>
                  <a:gd name="connsiteX2" fmla="*/ 950769 w 1905000"/>
                  <a:gd name="connsiteY2" fmla="*/ 39619 h 1072210"/>
                  <a:gd name="connsiteX3" fmla="*/ 1065039 w 1905000"/>
                  <a:gd name="connsiteY3" fmla="*/ 11294 h 1072210"/>
                  <a:gd name="connsiteX4" fmla="*/ 1205346 w 1905000"/>
                  <a:gd name="connsiteY4" fmla="*/ 0 h 1072210"/>
                  <a:gd name="connsiteX5" fmla="*/ 1901537 w 1905000"/>
                  <a:gd name="connsiteY5" fmla="*/ 555914 h 1072210"/>
                  <a:gd name="connsiteX6" fmla="*/ 950769 w 1905000"/>
                  <a:gd name="connsiteY6" fmla="*/ 1072210 h 1072210"/>
                  <a:gd name="connsiteX7" fmla="*/ 0 w 1905000"/>
                  <a:gd name="connsiteY7" fmla="*/ 555914 h 1072210"/>
                  <a:gd name="connsiteX8" fmla="*/ 696191 w 1905000"/>
                  <a:gd name="connsiteY8" fmla="*/ 0 h 1072210"/>
                  <a:gd name="connsiteX0" fmla="*/ 699912 w 1908470"/>
                  <a:gd name="connsiteY0" fmla="*/ 0 h 1550192"/>
                  <a:gd name="connsiteX1" fmla="*/ 840219 w 1908470"/>
                  <a:gd name="connsiteY1" fmla="*/ 11294 h 1550192"/>
                  <a:gd name="connsiteX2" fmla="*/ 954490 w 1908470"/>
                  <a:gd name="connsiteY2" fmla="*/ 39619 h 1550192"/>
                  <a:gd name="connsiteX3" fmla="*/ 1068760 w 1908470"/>
                  <a:gd name="connsiteY3" fmla="*/ 11294 h 1550192"/>
                  <a:gd name="connsiteX4" fmla="*/ 1209067 w 1908470"/>
                  <a:gd name="connsiteY4" fmla="*/ 0 h 1550192"/>
                  <a:gd name="connsiteX5" fmla="*/ 1905258 w 1908470"/>
                  <a:gd name="connsiteY5" fmla="*/ 555914 h 1550192"/>
                  <a:gd name="connsiteX6" fmla="*/ 964881 w 1908470"/>
                  <a:gd name="connsiteY6" fmla="*/ 1550192 h 1550192"/>
                  <a:gd name="connsiteX7" fmla="*/ 3721 w 1908470"/>
                  <a:gd name="connsiteY7" fmla="*/ 555914 h 1550192"/>
                  <a:gd name="connsiteX8" fmla="*/ 699912 w 1908470"/>
                  <a:gd name="connsiteY8" fmla="*/ 0 h 1550192"/>
                  <a:gd name="connsiteX0" fmla="*/ 699912 w 1908470"/>
                  <a:gd name="connsiteY0" fmla="*/ 0 h 1550199"/>
                  <a:gd name="connsiteX1" fmla="*/ 840219 w 1908470"/>
                  <a:gd name="connsiteY1" fmla="*/ 11294 h 1550199"/>
                  <a:gd name="connsiteX2" fmla="*/ 954490 w 1908470"/>
                  <a:gd name="connsiteY2" fmla="*/ 39619 h 1550199"/>
                  <a:gd name="connsiteX3" fmla="*/ 1068760 w 1908470"/>
                  <a:gd name="connsiteY3" fmla="*/ 11294 h 1550199"/>
                  <a:gd name="connsiteX4" fmla="*/ 1209067 w 1908470"/>
                  <a:gd name="connsiteY4" fmla="*/ 0 h 1550199"/>
                  <a:gd name="connsiteX5" fmla="*/ 1905258 w 1908470"/>
                  <a:gd name="connsiteY5" fmla="*/ 555914 h 1550199"/>
                  <a:gd name="connsiteX6" fmla="*/ 964881 w 1908470"/>
                  <a:gd name="connsiteY6" fmla="*/ 1550192 h 1550199"/>
                  <a:gd name="connsiteX7" fmla="*/ 3721 w 1908470"/>
                  <a:gd name="connsiteY7" fmla="*/ 555914 h 1550199"/>
                  <a:gd name="connsiteX8" fmla="*/ 699912 w 1908470"/>
                  <a:gd name="connsiteY8" fmla="*/ 0 h 155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8470" h="1550199">
                    <a:moveTo>
                      <a:pt x="699912" y="0"/>
                    </a:moveTo>
                    <a:cubicBezTo>
                      <a:pt x="747974" y="0"/>
                      <a:pt x="794899" y="3889"/>
                      <a:pt x="840219" y="11294"/>
                    </a:cubicBezTo>
                    <a:lnTo>
                      <a:pt x="954490" y="39619"/>
                    </a:lnTo>
                    <a:lnTo>
                      <a:pt x="1068760" y="11294"/>
                    </a:lnTo>
                    <a:cubicBezTo>
                      <a:pt x="1114081" y="3889"/>
                      <a:pt x="1161005" y="0"/>
                      <a:pt x="1209067" y="0"/>
                    </a:cubicBezTo>
                    <a:cubicBezTo>
                      <a:pt x="1593563" y="0"/>
                      <a:pt x="1945956" y="297549"/>
                      <a:pt x="1905258" y="555914"/>
                    </a:cubicBezTo>
                    <a:cubicBezTo>
                      <a:pt x="1864560" y="814279"/>
                      <a:pt x="1350206" y="1552941"/>
                      <a:pt x="964881" y="1550192"/>
                    </a:cubicBezTo>
                    <a:cubicBezTo>
                      <a:pt x="579556" y="1547443"/>
                      <a:pt x="47882" y="814279"/>
                      <a:pt x="3721" y="555914"/>
                    </a:cubicBezTo>
                    <a:cubicBezTo>
                      <a:pt x="-40440" y="297549"/>
                      <a:pt x="315416" y="0"/>
                      <a:pt x="69991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00FF"/>
                  </a:gs>
                  <a:gs pos="100000">
                    <a:srgbClr val="FFCCFF"/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9F68807F-9D45-46B8-9BF7-132A6DF150C4}"/>
                  </a:ext>
                </a:extLst>
              </p:cNvPr>
              <p:cNvGrpSpPr/>
              <p:nvPr/>
            </p:nvGrpSpPr>
            <p:grpSpPr>
              <a:xfrm>
                <a:off x="3273666" y="908178"/>
                <a:ext cx="1702194" cy="1674477"/>
                <a:chOff x="1254366" y="908178"/>
                <a:chExt cx="1702194" cy="1674477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3B3E8DB0-C53A-491C-9E69-BE60C97BDD7C}"/>
                    </a:ext>
                  </a:extLst>
                </p:cNvPr>
                <p:cNvSpPr/>
                <p:nvPr/>
              </p:nvSpPr>
              <p:spPr>
                <a:xfrm>
                  <a:off x="1677506" y="908178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ABEAA281-2BDC-4AB6-A31E-AB7C9A0A33B3}"/>
                    </a:ext>
                  </a:extLst>
                </p:cNvPr>
                <p:cNvSpPr/>
                <p:nvPr/>
              </p:nvSpPr>
              <p:spPr>
                <a:xfrm rot="12600000">
                  <a:off x="1407231" y="1736374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EE652170-B3EC-4ED9-BF3F-E867D7316C97}"/>
                    </a:ext>
                  </a:extLst>
                </p:cNvPr>
                <p:cNvSpPr/>
                <p:nvPr/>
              </p:nvSpPr>
              <p:spPr>
                <a:xfrm rot="17100000">
                  <a:off x="1254761" y="1269643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71FF2CDA-B126-4151-9C6E-EC4927DBC111}"/>
                    </a:ext>
                  </a:extLst>
                </p:cNvPr>
                <p:cNvSpPr/>
                <p:nvPr/>
              </p:nvSpPr>
              <p:spPr>
                <a:xfrm rot="4500000" flipH="1">
                  <a:off x="2110674" y="1269643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" name="星: 16 pt 184">
                  <a:extLst>
                    <a:ext uri="{FF2B5EF4-FFF2-40B4-BE49-F238E27FC236}">
                      <a16:creationId xmlns:a16="http://schemas.microsoft.com/office/drawing/2014/main" id="{66AAF40E-17BE-4C88-845A-DE21866F4FAE}"/>
                    </a:ext>
                  </a:extLst>
                </p:cNvPr>
                <p:cNvSpPr/>
                <p:nvPr/>
              </p:nvSpPr>
              <p:spPr>
                <a:xfrm>
                  <a:off x="1879385" y="1589644"/>
                  <a:ext cx="441736" cy="441736"/>
                </a:xfrm>
                <a:prstGeom prst="star16">
                  <a:avLst>
                    <a:gd name="adj" fmla="val 12307"/>
                  </a:avLst>
                </a:prstGeom>
                <a:solidFill>
                  <a:srgbClr val="FFFF00"/>
                </a:solidFill>
                <a:ln w="1270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" name="星: 16 pt 185">
                  <a:extLst>
                    <a:ext uri="{FF2B5EF4-FFF2-40B4-BE49-F238E27FC236}">
                      <a16:creationId xmlns:a16="http://schemas.microsoft.com/office/drawing/2014/main" id="{110264E8-AE38-47AD-B832-3FBF84DECA3D}"/>
                    </a:ext>
                  </a:extLst>
                </p:cNvPr>
                <p:cNvSpPr/>
                <p:nvPr/>
              </p:nvSpPr>
              <p:spPr>
                <a:xfrm rot="707328">
                  <a:off x="1927952" y="1638355"/>
                  <a:ext cx="344313" cy="344314"/>
                </a:xfrm>
                <a:prstGeom prst="star16">
                  <a:avLst>
                    <a:gd name="adj" fmla="val 17830"/>
                  </a:avLst>
                </a:prstGeom>
                <a:solidFill>
                  <a:srgbClr val="FFFFCC"/>
                </a:solidFill>
                <a:ln w="3175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D79ACD56-EC06-407D-88C4-0B22F0F5E89C}"/>
              </a:ext>
            </a:extLst>
          </p:cNvPr>
          <p:cNvGrpSpPr/>
          <p:nvPr/>
        </p:nvGrpSpPr>
        <p:grpSpPr>
          <a:xfrm>
            <a:off x="3922583" y="944262"/>
            <a:ext cx="2136690" cy="2477300"/>
            <a:chOff x="6408393" y="1380188"/>
            <a:chExt cx="3569227" cy="4138201"/>
          </a:xfrm>
        </p:grpSpPr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3F46ADB7-5BA8-42F8-9BD8-F9B4168972B0}"/>
                </a:ext>
              </a:extLst>
            </p:cNvPr>
            <p:cNvSpPr/>
            <p:nvPr/>
          </p:nvSpPr>
          <p:spPr>
            <a:xfrm>
              <a:off x="8067844" y="3780061"/>
              <a:ext cx="1119490" cy="1397229"/>
            </a:xfrm>
            <a:custGeom>
              <a:avLst/>
              <a:gdLst>
                <a:gd name="connsiteX0" fmla="*/ 83065 w 525626"/>
                <a:gd name="connsiteY0" fmla="*/ 0 h 656031"/>
                <a:gd name="connsiteX1" fmla="*/ 165667 w 525626"/>
                <a:gd name="connsiteY1" fmla="*/ 22133 h 656031"/>
                <a:gd name="connsiteX2" fmla="*/ 75012 w 525626"/>
                <a:gd name="connsiteY2" fmla="*/ 282038 h 656031"/>
                <a:gd name="connsiteX3" fmla="*/ 83610 w 525626"/>
                <a:gd name="connsiteY3" fmla="*/ 312502 h 656031"/>
                <a:gd name="connsiteX4" fmla="*/ 76965 w 525626"/>
                <a:gd name="connsiteY4" fmla="*/ 336048 h 656031"/>
                <a:gd name="connsiteX5" fmla="*/ 456405 w 525626"/>
                <a:gd name="connsiteY5" fmla="*/ 449137 h 656031"/>
                <a:gd name="connsiteX6" fmla="*/ 474111 w 525626"/>
                <a:gd name="connsiteY6" fmla="*/ 431753 h 656031"/>
                <a:gd name="connsiteX7" fmla="*/ 484199 w 525626"/>
                <a:gd name="connsiteY7" fmla="*/ 414282 h 656031"/>
                <a:gd name="connsiteX8" fmla="*/ 525626 w 525626"/>
                <a:gd name="connsiteY8" fmla="*/ 389216 h 656031"/>
                <a:gd name="connsiteX9" fmla="*/ 471856 w 525626"/>
                <a:gd name="connsiteY9" fmla="*/ 498288 h 656031"/>
                <a:gd name="connsiteX10" fmla="*/ 463887 w 525626"/>
                <a:gd name="connsiteY10" fmla="*/ 619632 h 656031"/>
                <a:gd name="connsiteX11" fmla="*/ 440542 w 525626"/>
                <a:gd name="connsiteY11" fmla="*/ 577211 h 656031"/>
                <a:gd name="connsiteX12" fmla="*/ 440540 w 525626"/>
                <a:gd name="connsiteY12" fmla="*/ 546164 h 656031"/>
                <a:gd name="connsiteX13" fmla="*/ 431276 w 525626"/>
                <a:gd name="connsiteY13" fmla="*/ 600710 h 656031"/>
                <a:gd name="connsiteX14" fmla="*/ 434520 w 525626"/>
                <a:gd name="connsiteY14" fmla="*/ 656031 h 656031"/>
                <a:gd name="connsiteX15" fmla="*/ 419589 w 525626"/>
                <a:gd name="connsiteY15" fmla="*/ 528551 h 656031"/>
                <a:gd name="connsiteX16" fmla="*/ 430985 w 525626"/>
                <a:gd name="connsiteY16" fmla="*/ 496528 h 656031"/>
                <a:gd name="connsiteX17" fmla="*/ 408819 w 525626"/>
                <a:gd name="connsiteY17" fmla="*/ 529508 h 656031"/>
                <a:gd name="connsiteX18" fmla="*/ 385254 w 525626"/>
                <a:gd name="connsiteY18" fmla="*/ 628114 h 656031"/>
                <a:gd name="connsiteX19" fmla="*/ 387274 w 525626"/>
                <a:gd name="connsiteY19" fmla="*/ 518400 h 656031"/>
                <a:gd name="connsiteX20" fmla="*/ 408219 w 525626"/>
                <a:gd name="connsiteY20" fmla="*/ 486088 h 656031"/>
                <a:gd name="connsiteX21" fmla="*/ 427238 w 525626"/>
                <a:gd name="connsiteY21" fmla="*/ 467491 h 656031"/>
                <a:gd name="connsiteX22" fmla="*/ 52098 w 525626"/>
                <a:gd name="connsiteY22" fmla="*/ 378094 h 656031"/>
                <a:gd name="connsiteX23" fmla="*/ 54219 w 525626"/>
                <a:gd name="connsiteY23" fmla="*/ 370177 h 656031"/>
                <a:gd name="connsiteX24" fmla="*/ 41805 w 525626"/>
                <a:gd name="connsiteY24" fmla="*/ 373855 h 656031"/>
                <a:gd name="connsiteX25" fmla="*/ 0 w 525626"/>
                <a:gd name="connsiteY25" fmla="*/ 312502 h 656031"/>
                <a:gd name="connsiteX26" fmla="*/ 25533 w 525626"/>
                <a:gd name="connsiteY26" fmla="*/ 255971 h 656031"/>
                <a:gd name="connsiteX27" fmla="*/ 34897 w 525626"/>
                <a:gd name="connsiteY27" fmla="*/ 253196 h 656031"/>
                <a:gd name="connsiteX0" fmla="*/ 83065 w 525626"/>
                <a:gd name="connsiteY0" fmla="*/ 0 h 656031"/>
                <a:gd name="connsiteX1" fmla="*/ 165667 w 525626"/>
                <a:gd name="connsiteY1" fmla="*/ 22133 h 656031"/>
                <a:gd name="connsiteX2" fmla="*/ 75012 w 525626"/>
                <a:gd name="connsiteY2" fmla="*/ 282038 h 656031"/>
                <a:gd name="connsiteX3" fmla="*/ 83610 w 525626"/>
                <a:gd name="connsiteY3" fmla="*/ 312502 h 656031"/>
                <a:gd name="connsiteX4" fmla="*/ 76965 w 525626"/>
                <a:gd name="connsiteY4" fmla="*/ 336048 h 656031"/>
                <a:gd name="connsiteX5" fmla="*/ 456405 w 525626"/>
                <a:gd name="connsiteY5" fmla="*/ 449137 h 656031"/>
                <a:gd name="connsiteX6" fmla="*/ 474111 w 525626"/>
                <a:gd name="connsiteY6" fmla="*/ 431753 h 656031"/>
                <a:gd name="connsiteX7" fmla="*/ 484199 w 525626"/>
                <a:gd name="connsiteY7" fmla="*/ 414282 h 656031"/>
                <a:gd name="connsiteX8" fmla="*/ 525626 w 525626"/>
                <a:gd name="connsiteY8" fmla="*/ 389216 h 656031"/>
                <a:gd name="connsiteX9" fmla="*/ 471856 w 525626"/>
                <a:gd name="connsiteY9" fmla="*/ 498288 h 656031"/>
                <a:gd name="connsiteX10" fmla="*/ 463887 w 525626"/>
                <a:gd name="connsiteY10" fmla="*/ 619632 h 656031"/>
                <a:gd name="connsiteX11" fmla="*/ 440542 w 525626"/>
                <a:gd name="connsiteY11" fmla="*/ 577211 h 656031"/>
                <a:gd name="connsiteX12" fmla="*/ 440540 w 525626"/>
                <a:gd name="connsiteY12" fmla="*/ 546164 h 656031"/>
                <a:gd name="connsiteX13" fmla="*/ 431276 w 525626"/>
                <a:gd name="connsiteY13" fmla="*/ 600710 h 656031"/>
                <a:gd name="connsiteX14" fmla="*/ 434520 w 525626"/>
                <a:gd name="connsiteY14" fmla="*/ 656031 h 656031"/>
                <a:gd name="connsiteX15" fmla="*/ 419589 w 525626"/>
                <a:gd name="connsiteY15" fmla="*/ 528551 h 656031"/>
                <a:gd name="connsiteX16" fmla="*/ 430985 w 525626"/>
                <a:gd name="connsiteY16" fmla="*/ 496528 h 656031"/>
                <a:gd name="connsiteX17" fmla="*/ 408819 w 525626"/>
                <a:gd name="connsiteY17" fmla="*/ 529508 h 656031"/>
                <a:gd name="connsiteX18" fmla="*/ 385254 w 525626"/>
                <a:gd name="connsiteY18" fmla="*/ 628114 h 656031"/>
                <a:gd name="connsiteX19" fmla="*/ 387274 w 525626"/>
                <a:gd name="connsiteY19" fmla="*/ 518400 h 656031"/>
                <a:gd name="connsiteX20" fmla="*/ 408219 w 525626"/>
                <a:gd name="connsiteY20" fmla="*/ 486088 h 656031"/>
                <a:gd name="connsiteX21" fmla="*/ 427238 w 525626"/>
                <a:gd name="connsiteY21" fmla="*/ 467491 h 656031"/>
                <a:gd name="connsiteX22" fmla="*/ 54219 w 525626"/>
                <a:gd name="connsiteY22" fmla="*/ 370177 h 656031"/>
                <a:gd name="connsiteX23" fmla="*/ 41805 w 525626"/>
                <a:gd name="connsiteY23" fmla="*/ 373855 h 656031"/>
                <a:gd name="connsiteX24" fmla="*/ 0 w 525626"/>
                <a:gd name="connsiteY24" fmla="*/ 312502 h 656031"/>
                <a:gd name="connsiteX25" fmla="*/ 25533 w 525626"/>
                <a:gd name="connsiteY25" fmla="*/ 255971 h 656031"/>
                <a:gd name="connsiteX26" fmla="*/ 34897 w 525626"/>
                <a:gd name="connsiteY26" fmla="*/ 253196 h 656031"/>
                <a:gd name="connsiteX27" fmla="*/ 83065 w 525626"/>
                <a:gd name="connsiteY27" fmla="*/ 0 h 656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5626" h="656031">
                  <a:moveTo>
                    <a:pt x="83065" y="0"/>
                  </a:moveTo>
                  <a:lnTo>
                    <a:pt x="165667" y="22133"/>
                  </a:lnTo>
                  <a:lnTo>
                    <a:pt x="75012" y="282038"/>
                  </a:lnTo>
                  <a:lnTo>
                    <a:pt x="83610" y="312502"/>
                  </a:lnTo>
                  <a:lnTo>
                    <a:pt x="76965" y="336048"/>
                  </a:lnTo>
                  <a:lnTo>
                    <a:pt x="456405" y="449137"/>
                  </a:lnTo>
                  <a:lnTo>
                    <a:pt x="474111" y="431753"/>
                  </a:lnTo>
                  <a:lnTo>
                    <a:pt x="484199" y="414282"/>
                  </a:lnTo>
                  <a:cubicBezTo>
                    <a:pt x="498074" y="395655"/>
                    <a:pt x="512979" y="385828"/>
                    <a:pt x="525626" y="389216"/>
                  </a:cubicBezTo>
                  <a:cubicBezTo>
                    <a:pt x="503923" y="412550"/>
                    <a:pt x="484002" y="452960"/>
                    <a:pt x="471856" y="498288"/>
                  </a:cubicBezTo>
                  <a:cubicBezTo>
                    <a:pt x="459711" y="543616"/>
                    <a:pt x="456757" y="588573"/>
                    <a:pt x="463887" y="619632"/>
                  </a:cubicBezTo>
                  <a:cubicBezTo>
                    <a:pt x="451239" y="616243"/>
                    <a:pt x="443244" y="600280"/>
                    <a:pt x="440542" y="577211"/>
                  </a:cubicBezTo>
                  <a:cubicBezTo>
                    <a:pt x="440541" y="566862"/>
                    <a:pt x="440541" y="556513"/>
                    <a:pt x="440540" y="546164"/>
                  </a:cubicBezTo>
                  <a:lnTo>
                    <a:pt x="431276" y="600710"/>
                  </a:lnTo>
                  <a:cubicBezTo>
                    <a:pt x="429911" y="621497"/>
                    <a:pt x="430955" y="640501"/>
                    <a:pt x="434520" y="656031"/>
                  </a:cubicBezTo>
                  <a:cubicBezTo>
                    <a:pt x="409225" y="649253"/>
                    <a:pt x="402540" y="592179"/>
                    <a:pt x="419589" y="528551"/>
                  </a:cubicBezTo>
                  <a:lnTo>
                    <a:pt x="430985" y="496528"/>
                  </a:lnTo>
                  <a:lnTo>
                    <a:pt x="408819" y="529508"/>
                  </a:lnTo>
                  <a:cubicBezTo>
                    <a:pt x="391071" y="563934"/>
                    <a:pt x="382341" y="600466"/>
                    <a:pt x="385254" y="628114"/>
                  </a:cubicBezTo>
                  <a:cubicBezTo>
                    <a:pt x="361456" y="615845"/>
                    <a:pt x="362360" y="566724"/>
                    <a:pt x="387274" y="518400"/>
                  </a:cubicBezTo>
                  <a:cubicBezTo>
                    <a:pt x="393503" y="506319"/>
                    <a:pt x="400642" y="495432"/>
                    <a:pt x="408219" y="486088"/>
                  </a:cubicBezTo>
                  <a:lnTo>
                    <a:pt x="427238" y="467491"/>
                  </a:lnTo>
                  <a:lnTo>
                    <a:pt x="54219" y="370177"/>
                  </a:lnTo>
                  <a:lnTo>
                    <a:pt x="41805" y="373855"/>
                  </a:lnTo>
                  <a:cubicBezTo>
                    <a:pt x="18717" y="373855"/>
                    <a:pt x="0" y="346386"/>
                    <a:pt x="0" y="312502"/>
                  </a:cubicBezTo>
                  <a:cubicBezTo>
                    <a:pt x="0" y="287089"/>
                    <a:pt x="10529" y="265285"/>
                    <a:pt x="25533" y="255971"/>
                  </a:cubicBezTo>
                  <a:lnTo>
                    <a:pt x="34897" y="253196"/>
                  </a:lnTo>
                  <a:lnTo>
                    <a:pt x="8306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241BBDBE-436B-4B2B-9FCE-77978CA61F6D}"/>
                </a:ext>
              </a:extLst>
            </p:cNvPr>
            <p:cNvSpPr/>
            <p:nvPr/>
          </p:nvSpPr>
          <p:spPr>
            <a:xfrm rot="6136414">
              <a:off x="7575491" y="4354091"/>
              <a:ext cx="1704466" cy="624130"/>
            </a:xfrm>
            <a:custGeom>
              <a:avLst/>
              <a:gdLst>
                <a:gd name="connsiteX0" fmla="*/ 18179 w 800286"/>
                <a:gd name="connsiteY0" fmla="*/ 293043 h 293043"/>
                <a:gd name="connsiteX1" fmla="*/ 0 w 800286"/>
                <a:gd name="connsiteY1" fmla="*/ 209481 h 293043"/>
                <a:gd name="connsiteX2" fmla="*/ 256942 w 800286"/>
                <a:gd name="connsiteY2" fmla="*/ 173166 h 293043"/>
                <a:gd name="connsiteX3" fmla="*/ 259571 w 800286"/>
                <a:gd name="connsiteY3" fmla="*/ 165542 h 293043"/>
                <a:gd name="connsiteX4" fmla="*/ 299359 w 800286"/>
                <a:gd name="connsiteY4" fmla="*/ 144355 h 293043"/>
                <a:gd name="connsiteX5" fmla="*/ 344354 w 800286"/>
                <a:gd name="connsiteY5" fmla="*/ 147097 h 293043"/>
                <a:gd name="connsiteX6" fmla="*/ 350693 w 800286"/>
                <a:gd name="connsiteY6" fmla="*/ 153761 h 293043"/>
                <a:gd name="connsiteX7" fmla="*/ 715509 w 800286"/>
                <a:gd name="connsiteY7" fmla="*/ 84979 h 293043"/>
                <a:gd name="connsiteX8" fmla="*/ 722764 w 800286"/>
                <a:gd name="connsiteY8" fmla="*/ 62979 h 293043"/>
                <a:gd name="connsiteX9" fmla="*/ 723051 w 800286"/>
                <a:gd name="connsiteY9" fmla="*/ 50189 h 293043"/>
                <a:gd name="connsiteX10" fmla="*/ 749577 w 800286"/>
                <a:gd name="connsiteY10" fmla="*/ 0 h 293043"/>
                <a:gd name="connsiteX11" fmla="*/ 751765 w 800286"/>
                <a:gd name="connsiteY11" fmla="*/ 121585 h 293043"/>
                <a:gd name="connsiteX12" fmla="*/ 800286 w 800286"/>
                <a:gd name="connsiteY12" fmla="*/ 233091 h 293043"/>
                <a:gd name="connsiteX13" fmla="*/ 760098 w 800286"/>
                <a:gd name="connsiteY13" fmla="*/ 206083 h 293043"/>
                <a:gd name="connsiteX14" fmla="*/ 745871 w 800286"/>
                <a:gd name="connsiteY14" fmla="*/ 178493 h 293043"/>
                <a:gd name="connsiteX15" fmla="*/ 762631 w 800286"/>
                <a:gd name="connsiteY15" fmla="*/ 231215 h 293043"/>
                <a:gd name="connsiteX16" fmla="*/ 790864 w 800286"/>
                <a:gd name="connsiteY16" fmla="*/ 278900 h 293043"/>
                <a:gd name="connsiteX17" fmla="*/ 719177 w 800286"/>
                <a:gd name="connsiteY17" fmla="*/ 172434 h 293043"/>
                <a:gd name="connsiteX18" fmla="*/ 714632 w 800286"/>
                <a:gd name="connsiteY18" fmla="*/ 138750 h 293043"/>
                <a:gd name="connsiteX19" fmla="*/ 710043 w 800286"/>
                <a:gd name="connsiteY19" fmla="*/ 178220 h 293043"/>
                <a:gd name="connsiteX20" fmla="*/ 734283 w 800286"/>
                <a:gd name="connsiteY20" fmla="*/ 276662 h 293043"/>
                <a:gd name="connsiteX21" fmla="*/ 689613 w 800286"/>
                <a:gd name="connsiteY21" fmla="*/ 216538 h 293043"/>
                <a:gd name="connsiteX22" fmla="*/ 685803 w 800286"/>
                <a:gd name="connsiteY22" fmla="*/ 178220 h 293043"/>
                <a:gd name="connsiteX23" fmla="*/ 689613 w 800286"/>
                <a:gd name="connsiteY23" fmla="*/ 139902 h 293043"/>
                <a:gd name="connsiteX24" fmla="*/ 697995 w 800286"/>
                <a:gd name="connsiteY24" fmla="*/ 114657 h 293043"/>
                <a:gd name="connsiteX25" fmla="*/ 359180 w 800286"/>
                <a:gd name="connsiteY25" fmla="*/ 198317 h 293043"/>
                <a:gd name="connsiteX26" fmla="*/ 356922 w 800286"/>
                <a:gd name="connsiteY26" fmla="*/ 204867 h 293043"/>
                <a:gd name="connsiteX27" fmla="*/ 317133 w 800286"/>
                <a:gd name="connsiteY27" fmla="*/ 226054 h 293043"/>
                <a:gd name="connsiteX28" fmla="*/ 272139 w 800286"/>
                <a:gd name="connsiteY28" fmla="*/ 223312 h 293043"/>
                <a:gd name="connsiteX29" fmla="*/ 268052 w 800286"/>
                <a:gd name="connsiteY29" fmla="*/ 219015 h 29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00286" h="293043">
                  <a:moveTo>
                    <a:pt x="18179" y="293043"/>
                  </a:moveTo>
                  <a:lnTo>
                    <a:pt x="0" y="209481"/>
                  </a:lnTo>
                  <a:lnTo>
                    <a:pt x="256942" y="173166"/>
                  </a:lnTo>
                  <a:lnTo>
                    <a:pt x="259571" y="165542"/>
                  </a:lnTo>
                  <a:cubicBezTo>
                    <a:pt x="268812" y="155790"/>
                    <a:pt x="282805" y="147956"/>
                    <a:pt x="299359" y="144355"/>
                  </a:cubicBezTo>
                  <a:cubicBezTo>
                    <a:pt x="315914" y="140753"/>
                    <a:pt x="331897" y="142065"/>
                    <a:pt x="344354" y="147097"/>
                  </a:cubicBezTo>
                  <a:lnTo>
                    <a:pt x="350693" y="153761"/>
                  </a:lnTo>
                  <a:lnTo>
                    <a:pt x="715509" y="84979"/>
                  </a:lnTo>
                  <a:lnTo>
                    <a:pt x="722764" y="62979"/>
                  </a:lnTo>
                  <a:lnTo>
                    <a:pt x="723051" y="50189"/>
                  </a:lnTo>
                  <a:cubicBezTo>
                    <a:pt x="725914" y="22439"/>
                    <a:pt x="735183" y="3131"/>
                    <a:pt x="749577" y="0"/>
                  </a:cubicBezTo>
                  <a:cubicBezTo>
                    <a:pt x="740978" y="30685"/>
                    <a:pt x="741789" y="75731"/>
                    <a:pt x="751765" y="121585"/>
                  </a:cubicBezTo>
                  <a:cubicBezTo>
                    <a:pt x="761741" y="167440"/>
                    <a:pt x="779717" y="208752"/>
                    <a:pt x="800286" y="233091"/>
                  </a:cubicBezTo>
                  <a:cubicBezTo>
                    <a:pt x="787492" y="235875"/>
                    <a:pt x="773071" y="225350"/>
                    <a:pt x="760098" y="206083"/>
                  </a:cubicBezTo>
                  <a:lnTo>
                    <a:pt x="745871" y="178493"/>
                  </a:lnTo>
                  <a:lnTo>
                    <a:pt x="762631" y="231215"/>
                  </a:lnTo>
                  <a:cubicBezTo>
                    <a:pt x="770943" y="250317"/>
                    <a:pt x="780579" y="266730"/>
                    <a:pt x="790864" y="278900"/>
                  </a:cubicBezTo>
                  <a:cubicBezTo>
                    <a:pt x="765275" y="284467"/>
                    <a:pt x="733180" y="236801"/>
                    <a:pt x="719177" y="172434"/>
                  </a:cubicBezTo>
                  <a:lnTo>
                    <a:pt x="714632" y="138750"/>
                  </a:lnTo>
                  <a:lnTo>
                    <a:pt x="710043" y="178220"/>
                  </a:lnTo>
                  <a:cubicBezTo>
                    <a:pt x="710043" y="216952"/>
                    <a:pt x="719024" y="253423"/>
                    <a:pt x="734283" y="276662"/>
                  </a:cubicBezTo>
                  <a:cubicBezTo>
                    <a:pt x="714202" y="276662"/>
                    <a:pt x="696972" y="251870"/>
                    <a:pt x="689613" y="216538"/>
                  </a:cubicBezTo>
                  <a:cubicBezTo>
                    <a:pt x="687159" y="204761"/>
                    <a:pt x="685803" y="191812"/>
                    <a:pt x="685803" y="178220"/>
                  </a:cubicBezTo>
                  <a:cubicBezTo>
                    <a:pt x="685803" y="164628"/>
                    <a:pt x="687159" y="151679"/>
                    <a:pt x="689613" y="139902"/>
                  </a:cubicBezTo>
                  <a:lnTo>
                    <a:pt x="697995" y="114657"/>
                  </a:lnTo>
                  <a:lnTo>
                    <a:pt x="359180" y="198317"/>
                  </a:lnTo>
                  <a:lnTo>
                    <a:pt x="356922" y="204867"/>
                  </a:lnTo>
                  <a:cubicBezTo>
                    <a:pt x="347681" y="214619"/>
                    <a:pt x="333688" y="222452"/>
                    <a:pt x="317133" y="226054"/>
                  </a:cubicBezTo>
                  <a:cubicBezTo>
                    <a:pt x="300578" y="229655"/>
                    <a:pt x="284596" y="228344"/>
                    <a:pt x="272139" y="223312"/>
                  </a:cubicBezTo>
                  <a:lnTo>
                    <a:pt x="268052" y="21901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E1222EE1-91FC-411F-A9C2-045646CA986B}"/>
                </a:ext>
              </a:extLst>
            </p:cNvPr>
            <p:cNvSpPr/>
            <p:nvPr/>
          </p:nvSpPr>
          <p:spPr>
            <a:xfrm rot="1228252">
              <a:off x="6483087" y="1772169"/>
              <a:ext cx="3001831" cy="1933891"/>
            </a:xfrm>
            <a:custGeom>
              <a:avLst/>
              <a:gdLst>
                <a:gd name="connsiteX0" fmla="*/ 180913 w 3001831"/>
                <a:gd name="connsiteY0" fmla="*/ 34640 h 1933891"/>
                <a:gd name="connsiteX1" fmla="*/ 230658 w 3001831"/>
                <a:gd name="connsiteY1" fmla="*/ 20330 h 1933891"/>
                <a:gd name="connsiteX2" fmla="*/ 242812 w 3001831"/>
                <a:gd name="connsiteY2" fmla="*/ 18821 h 1933891"/>
                <a:gd name="connsiteX3" fmla="*/ 283476 w 3001831"/>
                <a:gd name="connsiteY3" fmla="*/ 5875 h 1933891"/>
                <a:gd name="connsiteX4" fmla="*/ 622938 w 3001831"/>
                <a:gd name="connsiteY4" fmla="*/ 180162 h 1933891"/>
                <a:gd name="connsiteX5" fmla="*/ 612288 w 3001831"/>
                <a:gd name="connsiteY5" fmla="*/ 513055 h 1933891"/>
                <a:gd name="connsiteX6" fmla="*/ 584461 w 3001831"/>
                <a:gd name="connsiteY6" fmla="*/ 542455 h 1933891"/>
                <a:gd name="connsiteX7" fmla="*/ 588922 w 3001831"/>
                <a:gd name="connsiteY7" fmla="*/ 547195 h 1933891"/>
                <a:gd name="connsiteX8" fmla="*/ 565609 w 3001831"/>
                <a:gd name="connsiteY8" fmla="*/ 618611 h 1933891"/>
                <a:gd name="connsiteX9" fmla="*/ 594290 w 3001831"/>
                <a:gd name="connsiteY9" fmla="*/ 1000474 h 1933891"/>
                <a:gd name="connsiteX10" fmla="*/ 846076 w 3001831"/>
                <a:gd name="connsiteY10" fmla="*/ 849238 h 1933891"/>
                <a:gd name="connsiteX11" fmla="*/ 893813 w 3001831"/>
                <a:gd name="connsiteY11" fmla="*/ 782920 h 1933891"/>
                <a:gd name="connsiteX12" fmla="*/ 897614 w 3001831"/>
                <a:gd name="connsiteY12" fmla="*/ 785785 h 1933891"/>
                <a:gd name="connsiteX13" fmla="*/ 941134 w 3001831"/>
                <a:gd name="connsiteY13" fmla="*/ 730868 h 1933891"/>
                <a:gd name="connsiteX14" fmla="*/ 1875284 w 3001831"/>
                <a:gd name="connsiteY14" fmla="*/ 390673 h 1933891"/>
                <a:gd name="connsiteX15" fmla="*/ 3001831 w 3001831"/>
                <a:gd name="connsiteY15" fmla="*/ 1162282 h 1933891"/>
                <a:gd name="connsiteX16" fmla="*/ 1875284 w 3001831"/>
                <a:gd name="connsiteY16" fmla="*/ 1933891 h 1933891"/>
                <a:gd name="connsiteX17" fmla="*/ 1005986 w 3001831"/>
                <a:gd name="connsiteY17" fmla="*/ 1653097 h 1933891"/>
                <a:gd name="connsiteX18" fmla="*/ 975864 w 3001831"/>
                <a:gd name="connsiteY18" fmla="*/ 1625507 h 1933891"/>
                <a:gd name="connsiteX19" fmla="*/ 907629 w 3001831"/>
                <a:gd name="connsiteY19" fmla="*/ 1610285 h 1933891"/>
                <a:gd name="connsiteX20" fmla="*/ 219585 w 3001831"/>
                <a:gd name="connsiteY20" fmla="*/ 864282 h 1933891"/>
                <a:gd name="connsiteX21" fmla="*/ 339736 w 3001831"/>
                <a:gd name="connsiteY21" fmla="*/ 500069 h 1933891"/>
                <a:gd name="connsiteX22" fmla="*/ 414124 w 3001831"/>
                <a:gd name="connsiteY22" fmla="*/ 411448 h 1933891"/>
                <a:gd name="connsiteX23" fmla="*/ 412907 w 3001831"/>
                <a:gd name="connsiteY23" fmla="*/ 409601 h 1933891"/>
                <a:gd name="connsiteX24" fmla="*/ 438767 w 3001831"/>
                <a:gd name="connsiteY24" fmla="*/ 319983 h 1933891"/>
                <a:gd name="connsiteX25" fmla="*/ 438193 w 3001831"/>
                <a:gd name="connsiteY25" fmla="*/ 318144 h 1933891"/>
                <a:gd name="connsiteX26" fmla="*/ 406286 w 3001831"/>
                <a:gd name="connsiteY26" fmla="*/ 353353 h 1933891"/>
                <a:gd name="connsiteX27" fmla="*/ 318303 w 3001831"/>
                <a:gd name="connsiteY27" fmla="*/ 402675 h 1933891"/>
                <a:gd name="connsiteX28" fmla="*/ 9705 w 3001831"/>
                <a:gd name="connsiteY28" fmla="*/ 308214 h 1933891"/>
                <a:gd name="connsiteX29" fmla="*/ 180913 w 3001831"/>
                <a:gd name="connsiteY29" fmla="*/ 34640 h 193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001831" h="1933891">
                  <a:moveTo>
                    <a:pt x="180913" y="34640"/>
                  </a:moveTo>
                  <a:cubicBezTo>
                    <a:pt x="197476" y="28458"/>
                    <a:pt x="214126" y="23709"/>
                    <a:pt x="230658" y="20330"/>
                  </a:cubicBezTo>
                  <a:lnTo>
                    <a:pt x="242812" y="18821"/>
                  </a:lnTo>
                  <a:lnTo>
                    <a:pt x="283476" y="5875"/>
                  </a:lnTo>
                  <a:cubicBezTo>
                    <a:pt x="414600" y="-21335"/>
                    <a:pt x="554874" y="47519"/>
                    <a:pt x="622938" y="180162"/>
                  </a:cubicBezTo>
                  <a:cubicBezTo>
                    <a:pt x="679555" y="290499"/>
                    <a:pt x="672420" y="418355"/>
                    <a:pt x="612288" y="513055"/>
                  </a:cubicBezTo>
                  <a:lnTo>
                    <a:pt x="584461" y="542455"/>
                  </a:lnTo>
                  <a:lnTo>
                    <a:pt x="588922" y="547195"/>
                  </a:lnTo>
                  <a:lnTo>
                    <a:pt x="565609" y="618611"/>
                  </a:lnTo>
                  <a:cubicBezTo>
                    <a:pt x="511410" y="810573"/>
                    <a:pt x="518760" y="965986"/>
                    <a:pt x="594290" y="1000474"/>
                  </a:cubicBezTo>
                  <a:cubicBezTo>
                    <a:pt x="657231" y="1029214"/>
                    <a:pt x="752622" y="967175"/>
                    <a:pt x="846076" y="849238"/>
                  </a:cubicBezTo>
                  <a:lnTo>
                    <a:pt x="893813" y="782920"/>
                  </a:lnTo>
                  <a:lnTo>
                    <a:pt x="897614" y="785785"/>
                  </a:lnTo>
                  <a:lnTo>
                    <a:pt x="941134" y="730868"/>
                  </a:lnTo>
                  <a:cubicBezTo>
                    <a:pt x="1143582" y="525619"/>
                    <a:pt x="1486425" y="390673"/>
                    <a:pt x="1875284" y="390673"/>
                  </a:cubicBezTo>
                  <a:cubicBezTo>
                    <a:pt x="2497459" y="390673"/>
                    <a:pt x="3001831" y="736134"/>
                    <a:pt x="3001831" y="1162282"/>
                  </a:cubicBezTo>
                  <a:cubicBezTo>
                    <a:pt x="3001831" y="1588430"/>
                    <a:pt x="2497459" y="1933891"/>
                    <a:pt x="1875284" y="1933891"/>
                  </a:cubicBezTo>
                  <a:cubicBezTo>
                    <a:pt x="1525310" y="1933891"/>
                    <a:pt x="1212611" y="1824585"/>
                    <a:pt x="1005986" y="1653097"/>
                  </a:cubicBezTo>
                  <a:lnTo>
                    <a:pt x="975864" y="1625507"/>
                  </a:lnTo>
                  <a:lnTo>
                    <a:pt x="907629" y="1610285"/>
                  </a:lnTo>
                  <a:cubicBezTo>
                    <a:pt x="503294" y="1487377"/>
                    <a:pt x="219585" y="1199640"/>
                    <a:pt x="219585" y="864282"/>
                  </a:cubicBezTo>
                  <a:cubicBezTo>
                    <a:pt x="219586" y="733283"/>
                    <a:pt x="262876" y="609549"/>
                    <a:pt x="339736" y="500069"/>
                  </a:cubicBezTo>
                  <a:lnTo>
                    <a:pt x="414124" y="411448"/>
                  </a:lnTo>
                  <a:lnTo>
                    <a:pt x="412907" y="409601"/>
                  </a:lnTo>
                  <a:cubicBezTo>
                    <a:pt x="435462" y="389686"/>
                    <a:pt x="444631" y="355231"/>
                    <a:pt x="438767" y="319983"/>
                  </a:cubicBezTo>
                  <a:lnTo>
                    <a:pt x="438193" y="318144"/>
                  </a:lnTo>
                  <a:lnTo>
                    <a:pt x="406286" y="353353"/>
                  </a:lnTo>
                  <a:cubicBezTo>
                    <a:pt x="381061" y="373380"/>
                    <a:pt x="351427" y="390309"/>
                    <a:pt x="318303" y="402675"/>
                  </a:cubicBezTo>
                  <a:cubicBezTo>
                    <a:pt x="185808" y="452136"/>
                    <a:pt x="47644" y="409844"/>
                    <a:pt x="9705" y="308214"/>
                  </a:cubicBezTo>
                  <a:cubicBezTo>
                    <a:pt x="-28234" y="206585"/>
                    <a:pt x="48419" y="84101"/>
                    <a:pt x="180913" y="3464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67F32557-D409-4BBE-B30F-716BB9273390}"/>
                </a:ext>
              </a:extLst>
            </p:cNvPr>
            <p:cNvSpPr/>
            <p:nvPr/>
          </p:nvSpPr>
          <p:spPr>
            <a:xfrm rot="4238785">
              <a:off x="6612785" y="1496840"/>
              <a:ext cx="150525" cy="559310"/>
            </a:xfrm>
            <a:custGeom>
              <a:avLst/>
              <a:gdLst>
                <a:gd name="connsiteX0" fmla="*/ 2525 w 150525"/>
                <a:gd name="connsiteY0" fmla="*/ 26545 h 559310"/>
                <a:gd name="connsiteX1" fmla="*/ 57078 w 150525"/>
                <a:gd name="connsiteY1" fmla="*/ 30941 h 559310"/>
                <a:gd name="connsiteX2" fmla="*/ 133809 w 150525"/>
                <a:gd name="connsiteY2" fmla="*/ 0 h 559310"/>
                <a:gd name="connsiteX3" fmla="*/ 131709 w 150525"/>
                <a:gd name="connsiteY3" fmla="*/ 102551 h 559310"/>
                <a:gd name="connsiteX4" fmla="*/ 150525 w 150525"/>
                <a:gd name="connsiteY4" fmla="*/ 559310 h 559310"/>
                <a:gd name="connsiteX5" fmla="*/ 0 w 150525"/>
                <a:gd name="connsiteY5" fmla="*/ 102551 h 559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525" h="559310">
                  <a:moveTo>
                    <a:pt x="2525" y="26545"/>
                  </a:moveTo>
                  <a:lnTo>
                    <a:pt x="57078" y="30941"/>
                  </a:lnTo>
                  <a:lnTo>
                    <a:pt x="133809" y="0"/>
                  </a:lnTo>
                  <a:lnTo>
                    <a:pt x="131709" y="102551"/>
                  </a:lnTo>
                  <a:cubicBezTo>
                    <a:pt x="131709" y="255993"/>
                    <a:pt x="137981" y="409436"/>
                    <a:pt x="150525" y="559310"/>
                  </a:cubicBezTo>
                  <a:cubicBezTo>
                    <a:pt x="67392" y="559310"/>
                    <a:pt x="0" y="354812"/>
                    <a:pt x="0" y="10255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C81E5721-18E1-4EC5-A2CF-D6C627CBD3DD}"/>
                </a:ext>
              </a:extLst>
            </p:cNvPr>
            <p:cNvSpPr/>
            <p:nvPr/>
          </p:nvSpPr>
          <p:spPr>
            <a:xfrm rot="6990803">
              <a:off x="8585197" y="2851112"/>
              <a:ext cx="1378492" cy="1406355"/>
            </a:xfrm>
            <a:custGeom>
              <a:avLst/>
              <a:gdLst>
                <a:gd name="connsiteX0" fmla="*/ 110260 w 1378492"/>
                <a:gd name="connsiteY0" fmla="*/ 1120533 h 1406355"/>
                <a:gd name="connsiteX1" fmla="*/ 72487 w 1378492"/>
                <a:gd name="connsiteY1" fmla="*/ 1044641 h 1406355"/>
                <a:gd name="connsiteX2" fmla="*/ 0 w 1378492"/>
                <a:gd name="connsiteY2" fmla="*/ 670024 h 1406355"/>
                <a:gd name="connsiteX3" fmla="*/ 424435 w 1378492"/>
                <a:gd name="connsiteY3" fmla="*/ 0 h 1406355"/>
                <a:gd name="connsiteX4" fmla="*/ 165516 w 1378492"/>
                <a:gd name="connsiteY4" fmla="*/ 458815 h 1406355"/>
                <a:gd name="connsiteX5" fmla="*/ 163651 w 1378492"/>
                <a:gd name="connsiteY5" fmla="*/ 471940 h 1406355"/>
                <a:gd name="connsiteX6" fmla="*/ 173580 w 1378492"/>
                <a:gd name="connsiteY6" fmla="*/ 442191 h 1406355"/>
                <a:gd name="connsiteX7" fmla="*/ 698490 w 1378492"/>
                <a:gd name="connsiteY7" fmla="*/ 41707 h 1406355"/>
                <a:gd name="connsiteX8" fmla="*/ 393516 w 1378492"/>
                <a:gd name="connsiteY8" fmla="*/ 441220 h 1406355"/>
                <a:gd name="connsiteX9" fmla="*/ 386717 w 1378492"/>
                <a:gd name="connsiteY9" fmla="*/ 460916 h 1406355"/>
                <a:gd name="connsiteX10" fmla="*/ 389194 w 1378492"/>
                <a:gd name="connsiteY10" fmla="*/ 456596 h 1406355"/>
                <a:gd name="connsiteX11" fmla="*/ 1219659 w 1378492"/>
                <a:gd name="connsiteY11" fmla="*/ 84053 h 1406355"/>
                <a:gd name="connsiteX12" fmla="*/ 728684 w 1378492"/>
                <a:gd name="connsiteY12" fmla="*/ 414711 h 1406355"/>
                <a:gd name="connsiteX13" fmla="*/ 677026 w 1378492"/>
                <a:gd name="connsiteY13" fmla="*/ 476520 h 1406355"/>
                <a:gd name="connsiteX14" fmla="*/ 717877 w 1378492"/>
                <a:gd name="connsiteY14" fmla="*/ 443668 h 1406355"/>
                <a:gd name="connsiteX15" fmla="*/ 1279768 w 1378492"/>
                <a:gd name="connsiteY15" fmla="*/ 382338 h 1406355"/>
                <a:gd name="connsiteX16" fmla="*/ 752684 w 1378492"/>
                <a:gd name="connsiteY16" fmla="*/ 685393 h 1406355"/>
                <a:gd name="connsiteX17" fmla="*/ 732943 w 1378492"/>
                <a:gd name="connsiteY17" fmla="*/ 707167 h 1406355"/>
                <a:gd name="connsiteX18" fmla="*/ 806943 w 1378492"/>
                <a:gd name="connsiteY18" fmla="*/ 668704 h 1406355"/>
                <a:gd name="connsiteX19" fmla="*/ 1254436 w 1378492"/>
                <a:gd name="connsiteY19" fmla="*/ 708742 h 1406355"/>
                <a:gd name="connsiteX20" fmla="*/ 993793 w 1378492"/>
                <a:gd name="connsiteY20" fmla="*/ 758107 h 1406355"/>
                <a:gd name="connsiteX21" fmla="*/ 870674 w 1378492"/>
                <a:gd name="connsiteY21" fmla="*/ 817164 h 1406355"/>
                <a:gd name="connsiteX22" fmla="*/ 949277 w 1378492"/>
                <a:gd name="connsiteY22" fmla="*/ 795530 h 1406355"/>
                <a:gd name="connsiteX23" fmla="*/ 1378492 w 1378492"/>
                <a:gd name="connsiteY23" fmla="*/ 928296 h 1406355"/>
                <a:gd name="connsiteX24" fmla="*/ 827418 w 1378492"/>
                <a:gd name="connsiteY24" fmla="*/ 1014973 h 1406355"/>
                <a:gd name="connsiteX25" fmla="*/ 426730 w 1378492"/>
                <a:gd name="connsiteY25" fmla="*/ 1403103 h 1406355"/>
                <a:gd name="connsiteX26" fmla="*/ 426729 w 1378492"/>
                <a:gd name="connsiteY26" fmla="*/ 1403105 h 1406355"/>
                <a:gd name="connsiteX27" fmla="*/ 419827 w 1378492"/>
                <a:gd name="connsiteY27" fmla="*/ 1381175 h 1406355"/>
                <a:gd name="connsiteX28" fmla="*/ 418402 w 1378492"/>
                <a:gd name="connsiteY28" fmla="*/ 1406353 h 1406355"/>
                <a:gd name="connsiteX29" fmla="*/ 418400 w 1378492"/>
                <a:gd name="connsiteY29" fmla="*/ 1406355 h 1406355"/>
                <a:gd name="connsiteX30" fmla="*/ 370254 w 1378492"/>
                <a:gd name="connsiteY30" fmla="*/ 1350751 h 1406355"/>
                <a:gd name="connsiteX31" fmla="*/ 371181 w 1378492"/>
                <a:gd name="connsiteY31" fmla="*/ 1366614 h 1406355"/>
                <a:gd name="connsiteX32" fmla="*/ 314165 w 1378492"/>
                <a:gd name="connsiteY32" fmla="*/ 1314316 h 1406355"/>
                <a:gd name="connsiteX33" fmla="*/ 259226 w 1378492"/>
                <a:gd name="connsiteY33" fmla="*/ 1287394 h 1406355"/>
                <a:gd name="connsiteX34" fmla="*/ 110260 w 1378492"/>
                <a:gd name="connsiteY34" fmla="*/ 1120533 h 1406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78492" h="1406355">
                  <a:moveTo>
                    <a:pt x="110260" y="1120533"/>
                  </a:moveTo>
                  <a:cubicBezTo>
                    <a:pt x="96559" y="1096735"/>
                    <a:pt x="83928" y="1071375"/>
                    <a:pt x="72487" y="1044641"/>
                  </a:cubicBezTo>
                  <a:cubicBezTo>
                    <a:pt x="26723" y="937705"/>
                    <a:pt x="0" y="808791"/>
                    <a:pt x="0" y="670024"/>
                  </a:cubicBezTo>
                  <a:cubicBezTo>
                    <a:pt x="0" y="299980"/>
                    <a:pt x="190026" y="0"/>
                    <a:pt x="424435" y="0"/>
                  </a:cubicBezTo>
                  <a:cubicBezTo>
                    <a:pt x="297552" y="86780"/>
                    <a:pt x="204241" y="256559"/>
                    <a:pt x="165516" y="458815"/>
                  </a:cubicBezTo>
                  <a:lnTo>
                    <a:pt x="163651" y="471940"/>
                  </a:lnTo>
                  <a:lnTo>
                    <a:pt x="173580" y="442191"/>
                  </a:lnTo>
                  <a:cubicBezTo>
                    <a:pt x="286873" y="164411"/>
                    <a:pt x="505264" y="-9353"/>
                    <a:pt x="698490" y="41707"/>
                  </a:cubicBezTo>
                  <a:cubicBezTo>
                    <a:pt x="574566" y="128521"/>
                    <a:pt x="467160" y="270756"/>
                    <a:pt x="393516" y="441220"/>
                  </a:cubicBezTo>
                  <a:lnTo>
                    <a:pt x="386717" y="460916"/>
                  </a:lnTo>
                  <a:lnTo>
                    <a:pt x="389194" y="456596"/>
                  </a:lnTo>
                  <a:cubicBezTo>
                    <a:pt x="623495" y="102426"/>
                    <a:pt x="995306" y="-64367"/>
                    <a:pt x="1219659" y="84053"/>
                  </a:cubicBezTo>
                  <a:cubicBezTo>
                    <a:pt x="1048649" y="134152"/>
                    <a:pt x="875159" y="252317"/>
                    <a:pt x="728684" y="414711"/>
                  </a:cubicBezTo>
                  <a:lnTo>
                    <a:pt x="677026" y="476520"/>
                  </a:lnTo>
                  <a:lnTo>
                    <a:pt x="717877" y="443668"/>
                  </a:lnTo>
                  <a:cubicBezTo>
                    <a:pt x="921693" y="301317"/>
                    <a:pt x="1145424" y="269332"/>
                    <a:pt x="1279768" y="382338"/>
                  </a:cubicBezTo>
                  <a:cubicBezTo>
                    <a:pt x="1101479" y="412958"/>
                    <a:pt x="911029" y="523326"/>
                    <a:pt x="752684" y="685393"/>
                  </a:cubicBezTo>
                  <a:lnTo>
                    <a:pt x="732943" y="707167"/>
                  </a:lnTo>
                  <a:lnTo>
                    <a:pt x="806943" y="668704"/>
                  </a:lnTo>
                  <a:cubicBezTo>
                    <a:pt x="988038" y="589624"/>
                    <a:pt x="1167400" y="599670"/>
                    <a:pt x="1254436" y="708742"/>
                  </a:cubicBezTo>
                  <a:cubicBezTo>
                    <a:pt x="1172302" y="706454"/>
                    <a:pt x="1083003" y="723838"/>
                    <a:pt x="993793" y="758107"/>
                  </a:cubicBezTo>
                  <a:lnTo>
                    <a:pt x="870674" y="817164"/>
                  </a:lnTo>
                  <a:lnTo>
                    <a:pt x="949277" y="795530"/>
                  </a:lnTo>
                  <a:cubicBezTo>
                    <a:pt x="1142908" y="756084"/>
                    <a:pt x="1316200" y="803431"/>
                    <a:pt x="1378492" y="928296"/>
                  </a:cubicBezTo>
                  <a:cubicBezTo>
                    <a:pt x="1218816" y="889456"/>
                    <a:pt x="1014652" y="921568"/>
                    <a:pt x="827418" y="1014973"/>
                  </a:cubicBezTo>
                  <a:cubicBezTo>
                    <a:pt x="640184" y="1108379"/>
                    <a:pt x="491735" y="1252176"/>
                    <a:pt x="426730" y="1403103"/>
                  </a:cubicBezTo>
                  <a:cubicBezTo>
                    <a:pt x="426730" y="1403104"/>
                    <a:pt x="426730" y="1403105"/>
                    <a:pt x="426729" y="1403105"/>
                  </a:cubicBezTo>
                  <a:lnTo>
                    <a:pt x="419827" y="1381175"/>
                  </a:lnTo>
                  <a:lnTo>
                    <a:pt x="418402" y="1406353"/>
                  </a:lnTo>
                  <a:lnTo>
                    <a:pt x="418400" y="1406355"/>
                  </a:lnTo>
                  <a:lnTo>
                    <a:pt x="370254" y="1350751"/>
                  </a:lnTo>
                  <a:lnTo>
                    <a:pt x="371181" y="1366614"/>
                  </a:lnTo>
                  <a:lnTo>
                    <a:pt x="314165" y="1314316"/>
                  </a:lnTo>
                  <a:lnTo>
                    <a:pt x="259226" y="1287394"/>
                  </a:lnTo>
                  <a:cubicBezTo>
                    <a:pt x="202100" y="1249251"/>
                    <a:pt x="151365" y="1191926"/>
                    <a:pt x="110260" y="112053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7EF8D8FC-DBA1-40B9-A676-F0F3B96AF7E4}"/>
                </a:ext>
              </a:extLst>
            </p:cNvPr>
            <p:cNvSpPr/>
            <p:nvPr/>
          </p:nvSpPr>
          <p:spPr>
            <a:xfrm rot="1228252">
              <a:off x="6678226" y="1514836"/>
              <a:ext cx="576243" cy="964678"/>
            </a:xfrm>
            <a:custGeom>
              <a:avLst/>
              <a:gdLst>
                <a:gd name="connsiteX0" fmla="*/ 37258 w 576243"/>
                <a:gd name="connsiteY0" fmla="*/ 0 h 964678"/>
                <a:gd name="connsiteX1" fmla="*/ 37579 w 576243"/>
                <a:gd name="connsiteY1" fmla="*/ 1219 h 964678"/>
                <a:gd name="connsiteX2" fmla="*/ 108445 w 576243"/>
                <a:gd name="connsiteY2" fmla="*/ 161265 h 964678"/>
                <a:gd name="connsiteX3" fmla="*/ 371688 w 576243"/>
                <a:gd name="connsiteY3" fmla="*/ 62995 h 964678"/>
                <a:gd name="connsiteX4" fmla="*/ 552651 w 576243"/>
                <a:gd name="connsiteY4" fmla="*/ 193698 h 964678"/>
                <a:gd name="connsiteX5" fmla="*/ 575002 w 576243"/>
                <a:gd name="connsiteY5" fmla="*/ 424002 h 964678"/>
                <a:gd name="connsiteX6" fmla="*/ 576151 w 576243"/>
                <a:gd name="connsiteY6" fmla="*/ 440921 h 964678"/>
                <a:gd name="connsiteX7" fmla="*/ 565609 w 576243"/>
                <a:gd name="connsiteY7" fmla="*/ 473214 h 964678"/>
                <a:gd name="connsiteX8" fmla="*/ 569149 w 576243"/>
                <a:gd name="connsiteY8" fmla="*/ 836640 h 964678"/>
                <a:gd name="connsiteX9" fmla="*/ 576243 w 576243"/>
                <a:gd name="connsiteY9" fmla="*/ 841842 h 964678"/>
                <a:gd name="connsiteX10" fmla="*/ 574747 w 576243"/>
                <a:gd name="connsiteY10" fmla="*/ 844401 h 964678"/>
                <a:gd name="connsiteX11" fmla="*/ 458462 w 576243"/>
                <a:gd name="connsiteY11" fmla="*/ 935469 h 964678"/>
                <a:gd name="connsiteX12" fmla="*/ 361515 w 576243"/>
                <a:gd name="connsiteY12" fmla="*/ 957165 h 964678"/>
                <a:gd name="connsiteX13" fmla="*/ 272993 w 576243"/>
                <a:gd name="connsiteY13" fmla="*/ 964678 h 964678"/>
                <a:gd name="connsiteX14" fmla="*/ 270232 w 576243"/>
                <a:gd name="connsiteY14" fmla="*/ 959643 h 964678"/>
                <a:gd name="connsiteX15" fmla="*/ 219585 w 576243"/>
                <a:gd name="connsiteY15" fmla="*/ 718885 h 964678"/>
                <a:gd name="connsiteX16" fmla="*/ 339736 w 576243"/>
                <a:gd name="connsiteY16" fmla="*/ 354672 h 964678"/>
                <a:gd name="connsiteX17" fmla="*/ 414124 w 576243"/>
                <a:gd name="connsiteY17" fmla="*/ 266051 h 964678"/>
                <a:gd name="connsiteX18" fmla="*/ 412907 w 576243"/>
                <a:gd name="connsiteY18" fmla="*/ 264204 h 964678"/>
                <a:gd name="connsiteX19" fmla="*/ 438767 w 576243"/>
                <a:gd name="connsiteY19" fmla="*/ 174586 h 964678"/>
                <a:gd name="connsiteX20" fmla="*/ 438193 w 576243"/>
                <a:gd name="connsiteY20" fmla="*/ 172747 h 964678"/>
                <a:gd name="connsiteX21" fmla="*/ 406286 w 576243"/>
                <a:gd name="connsiteY21" fmla="*/ 207956 h 964678"/>
                <a:gd name="connsiteX22" fmla="*/ 318303 w 576243"/>
                <a:gd name="connsiteY22" fmla="*/ 257278 h 964678"/>
                <a:gd name="connsiteX23" fmla="*/ 9705 w 576243"/>
                <a:gd name="connsiteY23" fmla="*/ 162817 h 964678"/>
                <a:gd name="connsiteX24" fmla="*/ 31397 w 576243"/>
                <a:gd name="connsiteY24" fmla="*/ 6467 h 96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243" h="964678">
                  <a:moveTo>
                    <a:pt x="37258" y="0"/>
                  </a:moveTo>
                  <a:lnTo>
                    <a:pt x="37579" y="1219"/>
                  </a:lnTo>
                  <a:cubicBezTo>
                    <a:pt x="55557" y="70654"/>
                    <a:pt x="75860" y="145470"/>
                    <a:pt x="108445" y="161265"/>
                  </a:cubicBezTo>
                  <a:cubicBezTo>
                    <a:pt x="173615" y="192856"/>
                    <a:pt x="297653" y="57590"/>
                    <a:pt x="371688" y="62995"/>
                  </a:cubicBezTo>
                  <a:cubicBezTo>
                    <a:pt x="445722" y="68401"/>
                    <a:pt x="517921" y="121090"/>
                    <a:pt x="552651" y="193698"/>
                  </a:cubicBezTo>
                  <a:cubicBezTo>
                    <a:pt x="578699" y="248154"/>
                    <a:pt x="573542" y="342853"/>
                    <a:pt x="575002" y="424002"/>
                  </a:cubicBezTo>
                  <a:lnTo>
                    <a:pt x="576151" y="440921"/>
                  </a:lnTo>
                  <a:lnTo>
                    <a:pt x="565609" y="473214"/>
                  </a:lnTo>
                  <a:cubicBezTo>
                    <a:pt x="518185" y="641181"/>
                    <a:pt x="517884" y="781165"/>
                    <a:pt x="569149" y="836640"/>
                  </a:cubicBezTo>
                  <a:lnTo>
                    <a:pt x="576243" y="841842"/>
                  </a:lnTo>
                  <a:lnTo>
                    <a:pt x="574747" y="844401"/>
                  </a:lnTo>
                  <a:cubicBezTo>
                    <a:pt x="545749" y="884457"/>
                    <a:pt x="507120" y="919423"/>
                    <a:pt x="458462" y="935469"/>
                  </a:cubicBezTo>
                  <a:cubicBezTo>
                    <a:pt x="434133" y="943492"/>
                    <a:pt x="399969" y="951269"/>
                    <a:pt x="361515" y="957165"/>
                  </a:cubicBezTo>
                  <a:lnTo>
                    <a:pt x="272993" y="964678"/>
                  </a:lnTo>
                  <a:lnTo>
                    <a:pt x="270232" y="959643"/>
                  </a:lnTo>
                  <a:cubicBezTo>
                    <a:pt x="237317" y="883588"/>
                    <a:pt x="219585" y="802724"/>
                    <a:pt x="219585" y="718885"/>
                  </a:cubicBezTo>
                  <a:cubicBezTo>
                    <a:pt x="219586" y="587886"/>
                    <a:pt x="262876" y="464152"/>
                    <a:pt x="339736" y="354672"/>
                  </a:cubicBezTo>
                  <a:lnTo>
                    <a:pt x="414124" y="266051"/>
                  </a:lnTo>
                  <a:lnTo>
                    <a:pt x="412907" y="264204"/>
                  </a:lnTo>
                  <a:cubicBezTo>
                    <a:pt x="435462" y="244289"/>
                    <a:pt x="444631" y="209834"/>
                    <a:pt x="438767" y="174586"/>
                  </a:cubicBezTo>
                  <a:lnTo>
                    <a:pt x="438193" y="172747"/>
                  </a:lnTo>
                  <a:lnTo>
                    <a:pt x="406286" y="207956"/>
                  </a:lnTo>
                  <a:cubicBezTo>
                    <a:pt x="381061" y="227983"/>
                    <a:pt x="351427" y="244912"/>
                    <a:pt x="318303" y="257278"/>
                  </a:cubicBezTo>
                  <a:cubicBezTo>
                    <a:pt x="185808" y="306739"/>
                    <a:pt x="47644" y="264447"/>
                    <a:pt x="9705" y="162817"/>
                  </a:cubicBezTo>
                  <a:cubicBezTo>
                    <a:pt x="-9264" y="112002"/>
                    <a:pt x="414" y="55974"/>
                    <a:pt x="31397" y="646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EFDFD03E-2B02-4DE7-9F17-8EBE66740156}"/>
                </a:ext>
              </a:extLst>
            </p:cNvPr>
            <p:cNvSpPr/>
            <p:nvPr/>
          </p:nvSpPr>
          <p:spPr>
            <a:xfrm rot="1228252">
              <a:off x="6857326" y="1380188"/>
              <a:ext cx="140275" cy="229247"/>
            </a:xfrm>
            <a:custGeom>
              <a:avLst/>
              <a:gdLst>
                <a:gd name="connsiteX0" fmla="*/ 131228 w 140275"/>
                <a:gd name="connsiteY0" fmla="*/ 0 h 229247"/>
                <a:gd name="connsiteX1" fmla="*/ 132361 w 140275"/>
                <a:gd name="connsiteY1" fmla="*/ 2069 h 229247"/>
                <a:gd name="connsiteX2" fmla="*/ 44398 w 140275"/>
                <a:gd name="connsiteY2" fmla="*/ 207849 h 229247"/>
                <a:gd name="connsiteX3" fmla="*/ 4931 w 140275"/>
                <a:gd name="connsiteY3" fmla="*/ 229247 h 229247"/>
                <a:gd name="connsiteX4" fmla="*/ 735 w 140275"/>
                <a:gd name="connsiteY4" fmla="*/ 211048 h 229247"/>
                <a:gd name="connsiteX5" fmla="*/ 92931 w 140275"/>
                <a:gd name="connsiteY5" fmla="*/ 25700 h 229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275" h="229247">
                  <a:moveTo>
                    <a:pt x="131228" y="0"/>
                  </a:moveTo>
                  <a:lnTo>
                    <a:pt x="132361" y="2069"/>
                  </a:lnTo>
                  <a:cubicBezTo>
                    <a:pt x="157834" y="70304"/>
                    <a:pt x="120053" y="151113"/>
                    <a:pt x="44398" y="207849"/>
                  </a:cubicBezTo>
                  <a:lnTo>
                    <a:pt x="4931" y="229247"/>
                  </a:lnTo>
                  <a:lnTo>
                    <a:pt x="735" y="211048"/>
                  </a:lnTo>
                  <a:cubicBezTo>
                    <a:pt x="-5646" y="145188"/>
                    <a:pt x="29867" y="75765"/>
                    <a:pt x="92931" y="2570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1C52F3DA-C678-4E7B-BA19-624406A3D034}"/>
                </a:ext>
              </a:extLst>
            </p:cNvPr>
            <p:cNvGrpSpPr/>
            <p:nvPr/>
          </p:nvGrpSpPr>
          <p:grpSpPr>
            <a:xfrm>
              <a:off x="6864844" y="1541635"/>
              <a:ext cx="133046" cy="133046"/>
              <a:chOff x="6523771" y="1164115"/>
              <a:chExt cx="133046" cy="133046"/>
            </a:xfrm>
          </p:grpSpPr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C7E5369B-199A-4B5E-AC9D-BE0057406C71}"/>
                  </a:ext>
                </a:extLst>
              </p:cNvPr>
              <p:cNvSpPr/>
              <p:nvPr/>
            </p:nvSpPr>
            <p:spPr>
              <a:xfrm>
                <a:off x="6523771" y="1164115"/>
                <a:ext cx="133046" cy="1330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DFA9FEE4-7600-4D40-8CEB-E22919C1C0DA}"/>
                  </a:ext>
                </a:extLst>
              </p:cNvPr>
              <p:cNvSpPr/>
              <p:nvPr/>
            </p:nvSpPr>
            <p:spPr>
              <a:xfrm>
                <a:off x="6555314" y="1195657"/>
                <a:ext cx="69961" cy="6996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D4AEA0EC-8FB1-4A60-A895-B2ADB7D40E13}"/>
              </a:ext>
            </a:extLst>
          </p:cNvPr>
          <p:cNvGrpSpPr/>
          <p:nvPr/>
        </p:nvGrpSpPr>
        <p:grpSpPr>
          <a:xfrm>
            <a:off x="6817581" y="1048729"/>
            <a:ext cx="2184114" cy="2347436"/>
            <a:chOff x="3792331" y="1180624"/>
            <a:chExt cx="2184114" cy="2347436"/>
          </a:xfrm>
        </p:grpSpPr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E6D78D35-C3B6-406E-8B9F-7C3FBA6CC683}"/>
                </a:ext>
              </a:extLst>
            </p:cNvPr>
            <p:cNvSpPr/>
            <p:nvPr/>
          </p:nvSpPr>
          <p:spPr>
            <a:xfrm>
              <a:off x="4379569" y="2165067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F05851B4-FBB9-4397-AD79-AD78CADE8D8C}"/>
                </a:ext>
              </a:extLst>
            </p:cNvPr>
            <p:cNvSpPr/>
            <p:nvPr/>
          </p:nvSpPr>
          <p:spPr>
            <a:xfrm>
              <a:off x="4465294" y="2250792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CAC75209-636D-4ECB-9AC0-FD5D85185C1C}"/>
                </a:ext>
              </a:extLst>
            </p:cNvPr>
            <p:cNvSpPr/>
            <p:nvPr/>
          </p:nvSpPr>
          <p:spPr>
            <a:xfrm flipV="1">
              <a:off x="5390739" y="236433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1760F5BE-8D7E-4F96-B8E0-1FF9302DA7C4}"/>
                </a:ext>
              </a:extLst>
            </p:cNvPr>
            <p:cNvSpPr/>
            <p:nvPr/>
          </p:nvSpPr>
          <p:spPr>
            <a:xfrm flipV="1">
              <a:off x="5020084" y="2178072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7365FF9F-C997-4801-B503-AF544A45F4C4}"/>
                </a:ext>
              </a:extLst>
            </p:cNvPr>
            <p:cNvSpPr/>
            <p:nvPr/>
          </p:nvSpPr>
          <p:spPr>
            <a:xfrm flipV="1">
              <a:off x="4881152" y="1654726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EBB29AE8-09B6-4A4B-8C43-EFC439EAF574}"/>
                </a:ext>
              </a:extLst>
            </p:cNvPr>
            <p:cNvSpPr/>
            <p:nvPr/>
          </p:nvSpPr>
          <p:spPr>
            <a:xfrm flipV="1">
              <a:off x="4976402" y="188808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F0EE3895-60F2-45C2-BB8D-C7A417BBEC27}"/>
                </a:ext>
              </a:extLst>
            </p:cNvPr>
            <p:cNvSpPr/>
            <p:nvPr/>
          </p:nvSpPr>
          <p:spPr>
            <a:xfrm flipV="1">
              <a:off x="4938302" y="278820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E8F20DF0-0390-45F7-8B18-357637904134}"/>
                </a:ext>
              </a:extLst>
            </p:cNvPr>
            <p:cNvSpPr/>
            <p:nvPr/>
          </p:nvSpPr>
          <p:spPr>
            <a:xfrm flipV="1">
              <a:off x="4938302" y="245167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C77E50B0-3205-4836-B306-F32F3F74F959}"/>
                </a:ext>
              </a:extLst>
            </p:cNvPr>
            <p:cNvSpPr/>
            <p:nvPr/>
          </p:nvSpPr>
          <p:spPr>
            <a:xfrm>
              <a:off x="4488530" y="1630927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387518D6-6E68-465B-8105-441314E0F3E4}"/>
                </a:ext>
              </a:extLst>
            </p:cNvPr>
            <p:cNvSpPr/>
            <p:nvPr/>
          </p:nvSpPr>
          <p:spPr>
            <a:xfrm>
              <a:off x="4400223" y="269301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5D4A049E-28EA-401A-8605-660968107364}"/>
                </a:ext>
              </a:extLst>
            </p:cNvPr>
            <p:cNvSpPr/>
            <p:nvPr/>
          </p:nvSpPr>
          <p:spPr>
            <a:xfrm>
              <a:off x="4101805" y="2539221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A94CF911-3BE6-46D3-A2D2-EE33F4E80D33}"/>
                </a:ext>
              </a:extLst>
            </p:cNvPr>
            <p:cNvSpPr/>
            <p:nvPr/>
          </p:nvSpPr>
          <p:spPr>
            <a:xfrm>
              <a:off x="3847328" y="1478280"/>
              <a:ext cx="1932160" cy="2049780"/>
            </a:xfrm>
            <a:custGeom>
              <a:avLst/>
              <a:gdLst>
                <a:gd name="connsiteX0" fmla="*/ 1067571 w 1932160"/>
                <a:gd name="connsiteY0" fmla="*/ 0 h 2049780"/>
                <a:gd name="connsiteX1" fmla="*/ 1143771 w 1932160"/>
                <a:gd name="connsiteY1" fmla="*/ 0 h 2049780"/>
                <a:gd name="connsiteX2" fmla="*/ 1154180 w 1932160"/>
                <a:gd name="connsiteY2" fmla="*/ 254537 h 2049780"/>
                <a:gd name="connsiteX3" fmla="*/ 1388350 w 1932160"/>
                <a:gd name="connsiteY3" fmla="*/ 188751 h 2049780"/>
                <a:gd name="connsiteX4" fmla="*/ 1490879 w 1932160"/>
                <a:gd name="connsiteY4" fmla="*/ 72430 h 2049780"/>
                <a:gd name="connsiteX5" fmla="*/ 1504439 w 1932160"/>
                <a:gd name="connsiteY5" fmla="*/ 74693 h 2049780"/>
                <a:gd name="connsiteX6" fmla="*/ 1413814 w 1932160"/>
                <a:gd name="connsiteY6" fmla="*/ 216206 h 2049780"/>
                <a:gd name="connsiteX7" fmla="*/ 1156222 w 1932160"/>
                <a:gd name="connsiteY7" fmla="*/ 304474 h 2049780"/>
                <a:gd name="connsiteX8" fmla="*/ 1177244 w 1932160"/>
                <a:gd name="connsiteY8" fmla="*/ 818554 h 2049780"/>
                <a:gd name="connsiteX9" fmla="*/ 1517682 w 1932160"/>
                <a:gd name="connsiteY9" fmla="*/ 678083 h 2049780"/>
                <a:gd name="connsiteX10" fmla="*/ 1663743 w 1932160"/>
                <a:gd name="connsiteY10" fmla="*/ 466862 h 2049780"/>
                <a:gd name="connsiteX11" fmla="*/ 1686485 w 1932160"/>
                <a:gd name="connsiteY11" fmla="*/ 467953 h 2049780"/>
                <a:gd name="connsiteX12" fmla="*/ 1564894 w 1932160"/>
                <a:gd name="connsiteY12" fmla="*/ 718297 h 2049780"/>
                <a:gd name="connsiteX13" fmla="*/ 1180687 w 1932160"/>
                <a:gd name="connsiteY13" fmla="*/ 902748 h 2049780"/>
                <a:gd name="connsiteX14" fmla="*/ 1198476 w 1932160"/>
                <a:gd name="connsiteY14" fmla="*/ 1337771 h 2049780"/>
                <a:gd name="connsiteX15" fmla="*/ 1687645 w 1932160"/>
                <a:gd name="connsiteY15" fmla="*/ 981537 h 2049780"/>
                <a:gd name="connsiteX16" fmla="*/ 1910405 w 1932160"/>
                <a:gd name="connsiteY16" fmla="*/ 677164 h 2049780"/>
                <a:gd name="connsiteX17" fmla="*/ 1932160 w 1932160"/>
                <a:gd name="connsiteY17" fmla="*/ 690712 h 2049780"/>
                <a:gd name="connsiteX18" fmla="*/ 1770090 w 1932160"/>
                <a:gd name="connsiteY18" fmla="*/ 1000373 h 2049780"/>
                <a:gd name="connsiteX19" fmla="*/ 1206307 w 1932160"/>
                <a:gd name="connsiteY19" fmla="*/ 1529273 h 2049780"/>
                <a:gd name="connsiteX20" fmla="*/ 1227591 w 1932160"/>
                <a:gd name="connsiteY20" fmla="*/ 2049780 h 2049780"/>
                <a:gd name="connsiteX21" fmla="*/ 983751 w 1932160"/>
                <a:gd name="connsiteY21" fmla="*/ 2049780 h 2049780"/>
                <a:gd name="connsiteX22" fmla="*/ 999413 w 1932160"/>
                <a:gd name="connsiteY22" fmla="*/ 1666774 h 2049780"/>
                <a:gd name="connsiteX23" fmla="*/ 414437 w 1932160"/>
                <a:gd name="connsiteY23" fmla="*/ 1521113 h 2049780"/>
                <a:gd name="connsiteX24" fmla="*/ 0 w 1932160"/>
                <a:gd name="connsiteY24" fmla="*/ 1261427 h 2049780"/>
                <a:gd name="connsiteX25" fmla="*/ 16491 w 1932160"/>
                <a:gd name="connsiteY25" fmla="*/ 1229635 h 2049780"/>
                <a:gd name="connsiteX26" fmla="*/ 453313 w 1932160"/>
                <a:gd name="connsiteY26" fmla="*/ 1466754 h 2049780"/>
                <a:gd name="connsiteX27" fmla="*/ 1004282 w 1932160"/>
                <a:gd name="connsiteY27" fmla="*/ 1547716 h 2049780"/>
                <a:gd name="connsiteX28" fmla="*/ 1015638 w 1932160"/>
                <a:gd name="connsiteY28" fmla="*/ 1270003 h 2049780"/>
                <a:gd name="connsiteX29" fmla="*/ 503438 w 1932160"/>
                <a:gd name="connsiteY29" fmla="*/ 1015986 h 2049780"/>
                <a:gd name="connsiteX30" fmla="*/ 210569 w 1932160"/>
                <a:gd name="connsiteY30" fmla="*/ 711347 h 2049780"/>
                <a:gd name="connsiteX31" fmla="*/ 232798 w 1932160"/>
                <a:gd name="connsiteY31" fmla="*/ 685806 h 2049780"/>
                <a:gd name="connsiteX32" fmla="*/ 550672 w 1932160"/>
                <a:gd name="connsiteY32" fmla="*/ 974183 h 2049780"/>
                <a:gd name="connsiteX33" fmla="*/ 1020620 w 1932160"/>
                <a:gd name="connsiteY33" fmla="*/ 1148179 h 2049780"/>
                <a:gd name="connsiteX34" fmla="*/ 1041984 w 1932160"/>
                <a:gd name="connsiteY34" fmla="*/ 625725 h 2049780"/>
                <a:gd name="connsiteX35" fmla="*/ 619404 w 1932160"/>
                <a:gd name="connsiteY35" fmla="*/ 480921 h 2049780"/>
                <a:gd name="connsiteX36" fmla="*/ 454935 w 1932160"/>
                <a:gd name="connsiteY36" fmla="*/ 224100 h 2049780"/>
                <a:gd name="connsiteX37" fmla="*/ 479544 w 1932160"/>
                <a:gd name="connsiteY37" fmla="*/ 219993 h 2049780"/>
                <a:gd name="connsiteX38" fmla="*/ 665618 w 1932160"/>
                <a:gd name="connsiteY38" fmla="*/ 431096 h 2049780"/>
                <a:gd name="connsiteX39" fmla="*/ 1045578 w 1932160"/>
                <a:gd name="connsiteY39" fmla="*/ 537840 h 2049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32160" h="2049780">
                  <a:moveTo>
                    <a:pt x="1067571" y="0"/>
                  </a:moveTo>
                  <a:lnTo>
                    <a:pt x="1143771" y="0"/>
                  </a:lnTo>
                  <a:lnTo>
                    <a:pt x="1154180" y="254537"/>
                  </a:lnTo>
                  <a:lnTo>
                    <a:pt x="1388350" y="188751"/>
                  </a:lnTo>
                  <a:lnTo>
                    <a:pt x="1490879" y="72430"/>
                  </a:lnTo>
                  <a:lnTo>
                    <a:pt x="1504439" y="74693"/>
                  </a:lnTo>
                  <a:lnTo>
                    <a:pt x="1413814" y="216206"/>
                  </a:lnTo>
                  <a:lnTo>
                    <a:pt x="1156222" y="304474"/>
                  </a:lnTo>
                  <a:lnTo>
                    <a:pt x="1177244" y="818554"/>
                  </a:lnTo>
                  <a:lnTo>
                    <a:pt x="1517682" y="678083"/>
                  </a:lnTo>
                  <a:lnTo>
                    <a:pt x="1663743" y="466862"/>
                  </a:lnTo>
                  <a:lnTo>
                    <a:pt x="1686485" y="467953"/>
                  </a:lnTo>
                  <a:lnTo>
                    <a:pt x="1564894" y="718297"/>
                  </a:lnTo>
                  <a:lnTo>
                    <a:pt x="1180687" y="902748"/>
                  </a:lnTo>
                  <a:lnTo>
                    <a:pt x="1198476" y="1337771"/>
                  </a:lnTo>
                  <a:lnTo>
                    <a:pt x="1687645" y="981537"/>
                  </a:lnTo>
                  <a:lnTo>
                    <a:pt x="1910405" y="677164"/>
                  </a:lnTo>
                  <a:lnTo>
                    <a:pt x="1932160" y="690712"/>
                  </a:lnTo>
                  <a:lnTo>
                    <a:pt x="1770090" y="1000373"/>
                  </a:lnTo>
                  <a:lnTo>
                    <a:pt x="1206307" y="1529273"/>
                  </a:lnTo>
                  <a:lnTo>
                    <a:pt x="1227591" y="2049780"/>
                  </a:lnTo>
                  <a:lnTo>
                    <a:pt x="983751" y="2049780"/>
                  </a:lnTo>
                  <a:lnTo>
                    <a:pt x="999413" y="1666774"/>
                  </a:lnTo>
                  <a:lnTo>
                    <a:pt x="414437" y="1521113"/>
                  </a:lnTo>
                  <a:lnTo>
                    <a:pt x="0" y="1261427"/>
                  </a:lnTo>
                  <a:lnTo>
                    <a:pt x="16491" y="1229635"/>
                  </a:lnTo>
                  <a:lnTo>
                    <a:pt x="453313" y="1466754"/>
                  </a:lnTo>
                  <a:lnTo>
                    <a:pt x="1004282" y="1547716"/>
                  </a:lnTo>
                  <a:lnTo>
                    <a:pt x="1015638" y="1270003"/>
                  </a:lnTo>
                  <a:lnTo>
                    <a:pt x="503438" y="1015986"/>
                  </a:lnTo>
                  <a:lnTo>
                    <a:pt x="210569" y="711347"/>
                  </a:lnTo>
                  <a:lnTo>
                    <a:pt x="232798" y="685806"/>
                  </a:lnTo>
                  <a:lnTo>
                    <a:pt x="550672" y="974183"/>
                  </a:lnTo>
                  <a:lnTo>
                    <a:pt x="1020620" y="1148179"/>
                  </a:lnTo>
                  <a:lnTo>
                    <a:pt x="1041984" y="625725"/>
                  </a:lnTo>
                  <a:lnTo>
                    <a:pt x="619404" y="480921"/>
                  </a:lnTo>
                  <a:lnTo>
                    <a:pt x="454935" y="224100"/>
                  </a:lnTo>
                  <a:lnTo>
                    <a:pt x="479544" y="219993"/>
                  </a:lnTo>
                  <a:lnTo>
                    <a:pt x="665618" y="431096"/>
                  </a:lnTo>
                  <a:lnTo>
                    <a:pt x="1045578" y="53784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D6E9CA90-22FB-4603-8CA3-2675FD5BB306}"/>
                </a:ext>
              </a:extLst>
            </p:cNvPr>
            <p:cNvSpPr/>
            <p:nvPr/>
          </p:nvSpPr>
          <p:spPr>
            <a:xfrm>
              <a:off x="3792331" y="257651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D62472C2-3D2F-4C23-B897-EC46C56A6D18}"/>
                </a:ext>
              </a:extLst>
            </p:cNvPr>
            <p:cNvSpPr/>
            <p:nvPr/>
          </p:nvSpPr>
          <p:spPr>
            <a:xfrm>
              <a:off x="3891399" y="206216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E82C89B9-8BFC-4F5A-B655-3B571AAB88F3}"/>
                </a:ext>
              </a:extLst>
            </p:cNvPr>
            <p:cNvSpPr/>
            <p:nvPr/>
          </p:nvSpPr>
          <p:spPr>
            <a:xfrm>
              <a:off x="4162862" y="161448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56893138-0AFB-4A45-937D-B41F239843D5}"/>
                </a:ext>
              </a:extLst>
            </p:cNvPr>
            <p:cNvSpPr/>
            <p:nvPr/>
          </p:nvSpPr>
          <p:spPr>
            <a:xfrm flipV="1">
              <a:off x="5472550" y="205424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5AA91462-857E-4A99-B6CE-6734EA8C379D}"/>
                </a:ext>
              </a:extLst>
            </p:cNvPr>
            <p:cNvSpPr/>
            <p:nvPr/>
          </p:nvSpPr>
          <p:spPr>
            <a:xfrm flipV="1">
              <a:off x="5182037" y="177802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965BA91-D5D1-440D-83B6-0F74515E8806}"/>
                </a:ext>
              </a:extLst>
            </p:cNvPr>
            <p:cNvSpPr/>
            <p:nvPr/>
          </p:nvSpPr>
          <p:spPr>
            <a:xfrm flipV="1">
              <a:off x="5029637" y="137321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995B5390-0FBF-4CB8-80E8-FDEBB5BD5195}"/>
                </a:ext>
              </a:extLst>
            </p:cNvPr>
            <p:cNvSpPr/>
            <p:nvPr/>
          </p:nvSpPr>
          <p:spPr>
            <a:xfrm flipV="1">
              <a:off x="4783681" y="124729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1558A30E-196D-44F2-A72E-1A3B9C0F0388}"/>
                </a:ext>
              </a:extLst>
            </p:cNvPr>
            <p:cNvSpPr/>
            <p:nvPr/>
          </p:nvSpPr>
          <p:spPr>
            <a:xfrm flipV="1">
              <a:off x="4593181" y="1180624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BA14DF12-7B56-47A8-8D07-2C0594F1E7CF}"/>
                </a:ext>
              </a:extLst>
            </p:cNvPr>
            <p:cNvSpPr/>
            <p:nvPr/>
          </p:nvSpPr>
          <p:spPr>
            <a:xfrm flipV="1">
              <a:off x="4616994" y="141874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187CB9CA-D063-4C30-93F1-D76F07AFF4D4}"/>
                </a:ext>
              </a:extLst>
            </p:cNvPr>
            <p:cNvSpPr/>
            <p:nvPr/>
          </p:nvSpPr>
          <p:spPr>
            <a:xfrm>
              <a:off x="4481949" y="136683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1BE897D8-DB5D-4F4D-915D-0CB322EC1C46}"/>
                </a:ext>
              </a:extLst>
            </p:cNvPr>
            <p:cNvSpPr/>
            <p:nvPr/>
          </p:nvSpPr>
          <p:spPr>
            <a:xfrm>
              <a:off x="4367621" y="187327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0082EA9D-C8B8-4295-BC30-8A4817BDD24D}"/>
                </a:ext>
              </a:extLst>
            </p:cNvPr>
            <p:cNvSpPr/>
            <p:nvPr/>
          </p:nvSpPr>
          <p:spPr>
            <a:xfrm>
              <a:off x="4181997" y="234844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4D085B09-F0C0-41AA-92D8-3EE6D30D2789}"/>
                </a:ext>
              </a:extLst>
            </p:cNvPr>
            <p:cNvSpPr/>
            <p:nvPr/>
          </p:nvSpPr>
          <p:spPr>
            <a:xfrm flipV="1">
              <a:off x="5101075" y="235904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865F82FC-15C1-4DAE-A737-298D00236B18}"/>
                </a:ext>
              </a:extLst>
            </p:cNvPr>
            <p:cNvSpPr/>
            <p:nvPr/>
          </p:nvSpPr>
          <p:spPr>
            <a:xfrm flipV="1">
              <a:off x="5172512" y="2592411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97D58922-95BA-4192-8610-3053A5932760}"/>
                </a:ext>
              </a:extLst>
            </p:cNvPr>
            <p:cNvSpPr/>
            <p:nvPr/>
          </p:nvSpPr>
          <p:spPr>
            <a:xfrm rot="20283654">
              <a:off x="4629204" y="2797185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16D6D855-F9AC-4068-B60C-0850B3470C35}"/>
                </a:ext>
              </a:extLst>
            </p:cNvPr>
            <p:cNvSpPr/>
            <p:nvPr/>
          </p:nvSpPr>
          <p:spPr>
            <a:xfrm rot="20283654">
              <a:off x="4534739" y="228914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0DBB2F08-FC9A-4300-86BC-E7CC1B82B7F2}"/>
                </a:ext>
              </a:extLst>
            </p:cNvPr>
            <p:cNvSpPr/>
            <p:nvPr/>
          </p:nvSpPr>
          <p:spPr>
            <a:xfrm rot="20283654">
              <a:off x="4853654" y="195182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167B5E4E-C223-4A87-9B89-49B1A5D5B9E8}"/>
              </a:ext>
            </a:extLst>
          </p:cNvPr>
          <p:cNvGrpSpPr/>
          <p:nvPr/>
        </p:nvGrpSpPr>
        <p:grpSpPr>
          <a:xfrm>
            <a:off x="1081433" y="4238827"/>
            <a:ext cx="1933014" cy="2003292"/>
            <a:chOff x="914079" y="972017"/>
            <a:chExt cx="2462609" cy="2552144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35FA5F88-7D98-4328-9FDF-245EAC6AD60D}"/>
                </a:ext>
              </a:extLst>
            </p:cNvPr>
            <p:cNvGrpSpPr/>
            <p:nvPr/>
          </p:nvGrpSpPr>
          <p:grpSpPr>
            <a:xfrm>
              <a:off x="914079" y="2014211"/>
              <a:ext cx="1227109" cy="1509950"/>
              <a:chOff x="914079" y="1679099"/>
              <a:chExt cx="1499448" cy="1845062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1F9546F-0F37-476C-B5E3-4B36BBD432ED}"/>
                  </a:ext>
                </a:extLst>
              </p:cNvPr>
              <p:cNvSpPr/>
              <p:nvPr/>
            </p:nvSpPr>
            <p:spPr>
              <a:xfrm rot="20700000">
                <a:off x="914080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F24A31DD-C011-42FE-B2B3-3D9862ED106F}"/>
                  </a:ext>
                </a:extLst>
              </p:cNvPr>
              <p:cNvSpPr/>
              <p:nvPr/>
            </p:nvSpPr>
            <p:spPr>
              <a:xfrm rot="900000">
                <a:off x="1632949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6884E8B-4983-4C69-8178-7C217538BCA9}"/>
                  </a:ext>
                </a:extLst>
              </p:cNvPr>
              <p:cNvSpPr/>
              <p:nvPr/>
            </p:nvSpPr>
            <p:spPr>
              <a:xfrm rot="21036617">
                <a:off x="91407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EF7432C-2FDB-448F-9C92-0D6EA15A75D2}"/>
                  </a:ext>
                </a:extLst>
              </p:cNvPr>
              <p:cNvSpPr/>
              <p:nvPr/>
            </p:nvSpPr>
            <p:spPr>
              <a:xfrm rot="900000">
                <a:off x="163294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E5382467-A233-4CB5-AC90-C2A518465D2B}"/>
                  </a:ext>
                </a:extLst>
              </p:cNvPr>
              <p:cNvSpPr/>
              <p:nvPr/>
            </p:nvSpPr>
            <p:spPr>
              <a:xfrm>
                <a:off x="1604789" y="1679099"/>
                <a:ext cx="185705" cy="1439323"/>
              </a:xfrm>
              <a:prstGeom prst="moon">
                <a:avLst>
                  <a:gd name="adj" fmla="val 2312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D6A3668-E912-44D2-8518-702D32A898C3}"/>
                  </a:ext>
                </a:extLst>
              </p:cNvPr>
              <p:cNvSpPr/>
              <p:nvPr/>
            </p:nvSpPr>
            <p:spPr>
              <a:xfrm>
                <a:off x="914080" y="18070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19773E04-12B7-4ABC-9B46-527BAC8C23CD}"/>
                  </a:ext>
                </a:extLst>
              </p:cNvPr>
              <p:cNvSpPr/>
              <p:nvPr/>
            </p:nvSpPr>
            <p:spPr>
              <a:xfrm rot="3600000">
                <a:off x="1470167" y="2991716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F3B967BD-A48D-41F7-A6DB-988C9990255A}"/>
                  </a:ext>
                </a:extLst>
              </p:cNvPr>
              <p:cNvSpPr/>
              <p:nvPr/>
            </p:nvSpPr>
            <p:spPr>
              <a:xfrm rot="900000">
                <a:off x="1693909" y="1909217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F06B68C-2D4A-43E7-8AF1-2CE7249C3C46}"/>
                </a:ext>
              </a:extLst>
            </p:cNvPr>
            <p:cNvGrpSpPr/>
            <p:nvPr/>
          </p:nvGrpSpPr>
          <p:grpSpPr>
            <a:xfrm rot="15300000">
              <a:off x="2008158" y="830597"/>
              <a:ext cx="1227109" cy="1509950"/>
              <a:chOff x="914079" y="1679099"/>
              <a:chExt cx="1499448" cy="1845062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345B244-0B66-43B5-8B52-4D729D8ECAA7}"/>
                  </a:ext>
                </a:extLst>
              </p:cNvPr>
              <p:cNvSpPr/>
              <p:nvPr/>
            </p:nvSpPr>
            <p:spPr>
              <a:xfrm rot="20700000">
                <a:off x="914080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6EBFDB1-1511-4A69-8985-A40E587F09A5}"/>
                  </a:ext>
                </a:extLst>
              </p:cNvPr>
              <p:cNvSpPr/>
              <p:nvPr/>
            </p:nvSpPr>
            <p:spPr>
              <a:xfrm rot="900000">
                <a:off x="1632949" y="25849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11EC2F48-E011-4392-830F-26E168744364}"/>
                  </a:ext>
                </a:extLst>
              </p:cNvPr>
              <p:cNvSpPr/>
              <p:nvPr/>
            </p:nvSpPr>
            <p:spPr>
              <a:xfrm rot="21036617">
                <a:off x="91407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48A8BC0A-B8AC-4402-B6A0-A52965F74A88}"/>
                  </a:ext>
                </a:extLst>
              </p:cNvPr>
              <p:cNvSpPr/>
              <p:nvPr/>
            </p:nvSpPr>
            <p:spPr>
              <a:xfrm rot="900000">
                <a:off x="1632949" y="2206398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月 90">
                <a:extLst>
                  <a:ext uri="{FF2B5EF4-FFF2-40B4-BE49-F238E27FC236}">
                    <a16:creationId xmlns:a16="http://schemas.microsoft.com/office/drawing/2014/main" id="{1BBF8020-19EF-4356-B83E-7AA5F628648F}"/>
                  </a:ext>
                </a:extLst>
              </p:cNvPr>
              <p:cNvSpPr/>
              <p:nvPr/>
            </p:nvSpPr>
            <p:spPr>
              <a:xfrm>
                <a:off x="1604789" y="1679099"/>
                <a:ext cx="185705" cy="1439323"/>
              </a:xfrm>
              <a:prstGeom prst="moon">
                <a:avLst>
                  <a:gd name="adj" fmla="val 23120"/>
                </a:avLst>
              </a:pr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76D2D2D3-75CC-4A21-8D8A-68408086D2A6}"/>
                  </a:ext>
                </a:extLst>
              </p:cNvPr>
              <p:cNvSpPr/>
              <p:nvPr/>
            </p:nvSpPr>
            <p:spPr>
              <a:xfrm>
                <a:off x="914080" y="1807049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6904E85A-75FC-4E27-A39E-8D9C848A8E30}"/>
                  </a:ext>
                </a:extLst>
              </p:cNvPr>
              <p:cNvSpPr/>
              <p:nvPr/>
            </p:nvSpPr>
            <p:spPr>
              <a:xfrm rot="3600000">
                <a:off x="1470167" y="2991716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FE5CE114-A3D2-4481-9F96-ED30FF5CA73B}"/>
                  </a:ext>
                </a:extLst>
              </p:cNvPr>
              <p:cNvSpPr/>
              <p:nvPr/>
            </p:nvSpPr>
            <p:spPr>
              <a:xfrm rot="900000">
                <a:off x="1693909" y="1909217"/>
                <a:ext cx="719618" cy="345271"/>
              </a:xfrm>
              <a:custGeom>
                <a:avLst/>
                <a:gdLst>
                  <a:gd name="connsiteX0" fmla="*/ 659090 w 1318181"/>
                  <a:gd name="connsiteY0" fmla="*/ 0 h 632460"/>
                  <a:gd name="connsiteX1" fmla="*/ 1298234 w 1318181"/>
                  <a:gd name="connsiteY1" fmla="*/ 274583 h 632460"/>
                  <a:gd name="connsiteX2" fmla="*/ 1318181 w 1318181"/>
                  <a:gd name="connsiteY2" fmla="*/ 316230 h 632460"/>
                  <a:gd name="connsiteX3" fmla="*/ 1298234 w 1318181"/>
                  <a:gd name="connsiteY3" fmla="*/ 357877 h 632460"/>
                  <a:gd name="connsiteX4" fmla="*/ 659090 w 1318181"/>
                  <a:gd name="connsiteY4" fmla="*/ 632460 h 632460"/>
                  <a:gd name="connsiteX5" fmla="*/ 19946 w 1318181"/>
                  <a:gd name="connsiteY5" fmla="*/ 357877 h 632460"/>
                  <a:gd name="connsiteX6" fmla="*/ 0 w 1318181"/>
                  <a:gd name="connsiteY6" fmla="*/ 316230 h 632460"/>
                  <a:gd name="connsiteX7" fmla="*/ 19946 w 1318181"/>
                  <a:gd name="connsiteY7" fmla="*/ 274583 h 632460"/>
                  <a:gd name="connsiteX8" fmla="*/ 659090 w 1318181"/>
                  <a:gd name="connsiteY8" fmla="*/ 0 h 63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8181" h="632460">
                    <a:moveTo>
                      <a:pt x="659090" y="0"/>
                    </a:moveTo>
                    <a:cubicBezTo>
                      <a:pt x="946411" y="0"/>
                      <a:pt x="1192932" y="113222"/>
                      <a:pt x="1298234" y="274583"/>
                    </a:cubicBezTo>
                    <a:lnTo>
                      <a:pt x="1318181" y="316230"/>
                    </a:lnTo>
                    <a:lnTo>
                      <a:pt x="1298234" y="357877"/>
                    </a:lnTo>
                    <a:cubicBezTo>
                      <a:pt x="1192932" y="519238"/>
                      <a:pt x="946411" y="632460"/>
                      <a:pt x="659090" y="632460"/>
                    </a:cubicBezTo>
                    <a:cubicBezTo>
                      <a:pt x="371769" y="632460"/>
                      <a:pt x="125249" y="519238"/>
                      <a:pt x="19946" y="357877"/>
                    </a:cubicBezTo>
                    <a:lnTo>
                      <a:pt x="0" y="316230"/>
                    </a:lnTo>
                    <a:lnTo>
                      <a:pt x="19946" y="274583"/>
                    </a:lnTo>
                    <a:cubicBezTo>
                      <a:pt x="125249" y="113222"/>
                      <a:pt x="371769" y="0"/>
                      <a:pt x="659090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84984FFE-F6B7-482B-8034-E404096888DB}"/>
                </a:ext>
              </a:extLst>
            </p:cNvPr>
            <p:cNvGrpSpPr/>
            <p:nvPr/>
          </p:nvGrpSpPr>
          <p:grpSpPr>
            <a:xfrm>
              <a:off x="994210" y="1059521"/>
              <a:ext cx="1702194" cy="1674478"/>
              <a:chOff x="3273666" y="908178"/>
              <a:chExt cx="1702194" cy="1674478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31024DFF-685E-468B-A2A6-26FA8EBC0427}"/>
                  </a:ext>
                </a:extLst>
              </p:cNvPr>
              <p:cNvSpPr/>
              <p:nvPr/>
            </p:nvSpPr>
            <p:spPr>
              <a:xfrm rot="8151326" flipH="1">
                <a:off x="3997454" y="1736375"/>
                <a:ext cx="845492" cy="846281"/>
              </a:xfrm>
              <a:custGeom>
                <a:avLst/>
                <a:gdLst>
                  <a:gd name="connsiteX0" fmla="*/ 696191 w 1901537"/>
                  <a:gd name="connsiteY0" fmla="*/ 0 h 1111828"/>
                  <a:gd name="connsiteX1" fmla="*/ 836498 w 1901537"/>
                  <a:gd name="connsiteY1" fmla="*/ 11294 h 1111828"/>
                  <a:gd name="connsiteX2" fmla="*/ 950769 w 1901537"/>
                  <a:gd name="connsiteY2" fmla="*/ 39619 h 1111828"/>
                  <a:gd name="connsiteX3" fmla="*/ 1065039 w 1901537"/>
                  <a:gd name="connsiteY3" fmla="*/ 11294 h 1111828"/>
                  <a:gd name="connsiteX4" fmla="*/ 1205346 w 1901537"/>
                  <a:gd name="connsiteY4" fmla="*/ 0 h 1111828"/>
                  <a:gd name="connsiteX5" fmla="*/ 1901537 w 1901537"/>
                  <a:gd name="connsiteY5" fmla="*/ 555914 h 1111828"/>
                  <a:gd name="connsiteX6" fmla="*/ 1205346 w 1901537"/>
                  <a:gd name="connsiteY6" fmla="*/ 1111828 h 1111828"/>
                  <a:gd name="connsiteX7" fmla="*/ 1065039 w 1901537"/>
                  <a:gd name="connsiteY7" fmla="*/ 1100534 h 1111828"/>
                  <a:gd name="connsiteX8" fmla="*/ 950769 w 1901537"/>
                  <a:gd name="connsiteY8" fmla="*/ 1072210 h 1111828"/>
                  <a:gd name="connsiteX9" fmla="*/ 836498 w 1901537"/>
                  <a:gd name="connsiteY9" fmla="*/ 1100534 h 1111828"/>
                  <a:gd name="connsiteX10" fmla="*/ 696191 w 1901537"/>
                  <a:gd name="connsiteY10" fmla="*/ 1111828 h 1111828"/>
                  <a:gd name="connsiteX11" fmla="*/ 0 w 1901537"/>
                  <a:gd name="connsiteY11" fmla="*/ 555914 h 1111828"/>
                  <a:gd name="connsiteX12" fmla="*/ 696191 w 1901537"/>
                  <a:gd name="connsiteY12" fmla="*/ 0 h 1111828"/>
                  <a:gd name="connsiteX0" fmla="*/ 696191 w 1901537"/>
                  <a:gd name="connsiteY0" fmla="*/ 0 h 1111828"/>
                  <a:gd name="connsiteX1" fmla="*/ 836498 w 1901537"/>
                  <a:gd name="connsiteY1" fmla="*/ 11294 h 1111828"/>
                  <a:gd name="connsiteX2" fmla="*/ 950769 w 1901537"/>
                  <a:gd name="connsiteY2" fmla="*/ 39619 h 1111828"/>
                  <a:gd name="connsiteX3" fmla="*/ 1065039 w 1901537"/>
                  <a:gd name="connsiteY3" fmla="*/ 11294 h 1111828"/>
                  <a:gd name="connsiteX4" fmla="*/ 1205346 w 1901537"/>
                  <a:gd name="connsiteY4" fmla="*/ 0 h 1111828"/>
                  <a:gd name="connsiteX5" fmla="*/ 1901537 w 1901537"/>
                  <a:gd name="connsiteY5" fmla="*/ 555914 h 1111828"/>
                  <a:gd name="connsiteX6" fmla="*/ 1205346 w 1901537"/>
                  <a:gd name="connsiteY6" fmla="*/ 1111828 h 1111828"/>
                  <a:gd name="connsiteX7" fmla="*/ 1065039 w 1901537"/>
                  <a:gd name="connsiteY7" fmla="*/ 1100534 h 1111828"/>
                  <a:gd name="connsiteX8" fmla="*/ 950769 w 1901537"/>
                  <a:gd name="connsiteY8" fmla="*/ 1072210 h 1111828"/>
                  <a:gd name="connsiteX9" fmla="*/ 836498 w 1901537"/>
                  <a:gd name="connsiteY9" fmla="*/ 1100534 h 1111828"/>
                  <a:gd name="connsiteX10" fmla="*/ 0 w 1901537"/>
                  <a:gd name="connsiteY10" fmla="*/ 555914 h 1111828"/>
                  <a:gd name="connsiteX11" fmla="*/ 696191 w 1901537"/>
                  <a:gd name="connsiteY11" fmla="*/ 0 h 1111828"/>
                  <a:gd name="connsiteX0" fmla="*/ 696191 w 1901537"/>
                  <a:gd name="connsiteY0" fmla="*/ 0 h 1142224"/>
                  <a:gd name="connsiteX1" fmla="*/ 836498 w 1901537"/>
                  <a:gd name="connsiteY1" fmla="*/ 11294 h 1142224"/>
                  <a:gd name="connsiteX2" fmla="*/ 950769 w 1901537"/>
                  <a:gd name="connsiteY2" fmla="*/ 39619 h 1142224"/>
                  <a:gd name="connsiteX3" fmla="*/ 1065039 w 1901537"/>
                  <a:gd name="connsiteY3" fmla="*/ 11294 h 1142224"/>
                  <a:gd name="connsiteX4" fmla="*/ 1205346 w 1901537"/>
                  <a:gd name="connsiteY4" fmla="*/ 0 h 1142224"/>
                  <a:gd name="connsiteX5" fmla="*/ 1901537 w 1901537"/>
                  <a:gd name="connsiteY5" fmla="*/ 555914 h 1142224"/>
                  <a:gd name="connsiteX6" fmla="*/ 1205346 w 1901537"/>
                  <a:gd name="connsiteY6" fmla="*/ 1111828 h 1142224"/>
                  <a:gd name="connsiteX7" fmla="*/ 950769 w 1901537"/>
                  <a:gd name="connsiteY7" fmla="*/ 1072210 h 1142224"/>
                  <a:gd name="connsiteX8" fmla="*/ 836498 w 1901537"/>
                  <a:gd name="connsiteY8" fmla="*/ 1100534 h 1142224"/>
                  <a:gd name="connsiteX9" fmla="*/ 0 w 1901537"/>
                  <a:gd name="connsiteY9" fmla="*/ 555914 h 1142224"/>
                  <a:gd name="connsiteX10" fmla="*/ 696191 w 1901537"/>
                  <a:gd name="connsiteY10" fmla="*/ 0 h 1142224"/>
                  <a:gd name="connsiteX0" fmla="*/ 696191 w 1905000"/>
                  <a:gd name="connsiteY0" fmla="*/ 0 h 1100534"/>
                  <a:gd name="connsiteX1" fmla="*/ 836498 w 1905000"/>
                  <a:gd name="connsiteY1" fmla="*/ 11294 h 1100534"/>
                  <a:gd name="connsiteX2" fmla="*/ 950769 w 1905000"/>
                  <a:gd name="connsiteY2" fmla="*/ 39619 h 1100534"/>
                  <a:gd name="connsiteX3" fmla="*/ 1065039 w 1905000"/>
                  <a:gd name="connsiteY3" fmla="*/ 11294 h 1100534"/>
                  <a:gd name="connsiteX4" fmla="*/ 1205346 w 1905000"/>
                  <a:gd name="connsiteY4" fmla="*/ 0 h 1100534"/>
                  <a:gd name="connsiteX5" fmla="*/ 1901537 w 1905000"/>
                  <a:gd name="connsiteY5" fmla="*/ 555914 h 1100534"/>
                  <a:gd name="connsiteX6" fmla="*/ 950769 w 1905000"/>
                  <a:gd name="connsiteY6" fmla="*/ 1072210 h 1100534"/>
                  <a:gd name="connsiteX7" fmla="*/ 836498 w 1905000"/>
                  <a:gd name="connsiteY7" fmla="*/ 1100534 h 1100534"/>
                  <a:gd name="connsiteX8" fmla="*/ 0 w 1905000"/>
                  <a:gd name="connsiteY8" fmla="*/ 555914 h 1100534"/>
                  <a:gd name="connsiteX9" fmla="*/ 696191 w 1905000"/>
                  <a:gd name="connsiteY9" fmla="*/ 0 h 1100534"/>
                  <a:gd name="connsiteX0" fmla="*/ 696191 w 1905000"/>
                  <a:gd name="connsiteY0" fmla="*/ 0 h 1072210"/>
                  <a:gd name="connsiteX1" fmla="*/ 836498 w 1905000"/>
                  <a:gd name="connsiteY1" fmla="*/ 11294 h 1072210"/>
                  <a:gd name="connsiteX2" fmla="*/ 950769 w 1905000"/>
                  <a:gd name="connsiteY2" fmla="*/ 39619 h 1072210"/>
                  <a:gd name="connsiteX3" fmla="*/ 1065039 w 1905000"/>
                  <a:gd name="connsiteY3" fmla="*/ 11294 h 1072210"/>
                  <a:gd name="connsiteX4" fmla="*/ 1205346 w 1905000"/>
                  <a:gd name="connsiteY4" fmla="*/ 0 h 1072210"/>
                  <a:gd name="connsiteX5" fmla="*/ 1901537 w 1905000"/>
                  <a:gd name="connsiteY5" fmla="*/ 555914 h 1072210"/>
                  <a:gd name="connsiteX6" fmla="*/ 950769 w 1905000"/>
                  <a:gd name="connsiteY6" fmla="*/ 1072210 h 1072210"/>
                  <a:gd name="connsiteX7" fmla="*/ 0 w 1905000"/>
                  <a:gd name="connsiteY7" fmla="*/ 555914 h 1072210"/>
                  <a:gd name="connsiteX8" fmla="*/ 696191 w 1905000"/>
                  <a:gd name="connsiteY8" fmla="*/ 0 h 1072210"/>
                  <a:gd name="connsiteX0" fmla="*/ 699912 w 1908470"/>
                  <a:gd name="connsiteY0" fmla="*/ 0 h 1550192"/>
                  <a:gd name="connsiteX1" fmla="*/ 840219 w 1908470"/>
                  <a:gd name="connsiteY1" fmla="*/ 11294 h 1550192"/>
                  <a:gd name="connsiteX2" fmla="*/ 954490 w 1908470"/>
                  <a:gd name="connsiteY2" fmla="*/ 39619 h 1550192"/>
                  <a:gd name="connsiteX3" fmla="*/ 1068760 w 1908470"/>
                  <a:gd name="connsiteY3" fmla="*/ 11294 h 1550192"/>
                  <a:gd name="connsiteX4" fmla="*/ 1209067 w 1908470"/>
                  <a:gd name="connsiteY4" fmla="*/ 0 h 1550192"/>
                  <a:gd name="connsiteX5" fmla="*/ 1905258 w 1908470"/>
                  <a:gd name="connsiteY5" fmla="*/ 555914 h 1550192"/>
                  <a:gd name="connsiteX6" fmla="*/ 964881 w 1908470"/>
                  <a:gd name="connsiteY6" fmla="*/ 1550192 h 1550192"/>
                  <a:gd name="connsiteX7" fmla="*/ 3721 w 1908470"/>
                  <a:gd name="connsiteY7" fmla="*/ 555914 h 1550192"/>
                  <a:gd name="connsiteX8" fmla="*/ 699912 w 1908470"/>
                  <a:gd name="connsiteY8" fmla="*/ 0 h 1550192"/>
                  <a:gd name="connsiteX0" fmla="*/ 699912 w 1908470"/>
                  <a:gd name="connsiteY0" fmla="*/ 0 h 1550199"/>
                  <a:gd name="connsiteX1" fmla="*/ 840219 w 1908470"/>
                  <a:gd name="connsiteY1" fmla="*/ 11294 h 1550199"/>
                  <a:gd name="connsiteX2" fmla="*/ 954490 w 1908470"/>
                  <a:gd name="connsiteY2" fmla="*/ 39619 h 1550199"/>
                  <a:gd name="connsiteX3" fmla="*/ 1068760 w 1908470"/>
                  <a:gd name="connsiteY3" fmla="*/ 11294 h 1550199"/>
                  <a:gd name="connsiteX4" fmla="*/ 1209067 w 1908470"/>
                  <a:gd name="connsiteY4" fmla="*/ 0 h 1550199"/>
                  <a:gd name="connsiteX5" fmla="*/ 1905258 w 1908470"/>
                  <a:gd name="connsiteY5" fmla="*/ 555914 h 1550199"/>
                  <a:gd name="connsiteX6" fmla="*/ 964881 w 1908470"/>
                  <a:gd name="connsiteY6" fmla="*/ 1550192 h 1550199"/>
                  <a:gd name="connsiteX7" fmla="*/ 3721 w 1908470"/>
                  <a:gd name="connsiteY7" fmla="*/ 555914 h 1550199"/>
                  <a:gd name="connsiteX8" fmla="*/ 699912 w 1908470"/>
                  <a:gd name="connsiteY8" fmla="*/ 0 h 155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8470" h="1550199">
                    <a:moveTo>
                      <a:pt x="699912" y="0"/>
                    </a:moveTo>
                    <a:cubicBezTo>
                      <a:pt x="747974" y="0"/>
                      <a:pt x="794899" y="3889"/>
                      <a:pt x="840219" y="11294"/>
                    </a:cubicBezTo>
                    <a:lnTo>
                      <a:pt x="954490" y="39619"/>
                    </a:lnTo>
                    <a:lnTo>
                      <a:pt x="1068760" y="11294"/>
                    </a:lnTo>
                    <a:cubicBezTo>
                      <a:pt x="1114081" y="3889"/>
                      <a:pt x="1161005" y="0"/>
                      <a:pt x="1209067" y="0"/>
                    </a:cubicBezTo>
                    <a:cubicBezTo>
                      <a:pt x="1593563" y="0"/>
                      <a:pt x="1945956" y="297549"/>
                      <a:pt x="1905258" y="555914"/>
                    </a:cubicBezTo>
                    <a:cubicBezTo>
                      <a:pt x="1864560" y="814279"/>
                      <a:pt x="1350206" y="1552941"/>
                      <a:pt x="964881" y="1550192"/>
                    </a:cubicBezTo>
                    <a:cubicBezTo>
                      <a:pt x="579556" y="1547443"/>
                      <a:pt x="47882" y="814279"/>
                      <a:pt x="3721" y="555914"/>
                    </a:cubicBezTo>
                    <a:cubicBezTo>
                      <a:pt x="-40440" y="297549"/>
                      <a:pt x="315416" y="0"/>
                      <a:pt x="69991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00FF"/>
                  </a:gs>
                  <a:gs pos="100000">
                    <a:srgbClr val="FFCCFF"/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07CA7BDE-C8A3-4A19-AD8C-B6208BAF9D98}"/>
                  </a:ext>
                </a:extLst>
              </p:cNvPr>
              <p:cNvGrpSpPr/>
              <p:nvPr/>
            </p:nvGrpSpPr>
            <p:grpSpPr>
              <a:xfrm>
                <a:off x="3273666" y="908178"/>
                <a:ext cx="1702194" cy="1674477"/>
                <a:chOff x="1254366" y="908178"/>
                <a:chExt cx="1702194" cy="1674477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8AA8A4F7-0693-4036-B793-3687423EEFBC}"/>
                    </a:ext>
                  </a:extLst>
                </p:cNvPr>
                <p:cNvSpPr/>
                <p:nvPr/>
              </p:nvSpPr>
              <p:spPr>
                <a:xfrm>
                  <a:off x="1677506" y="908178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1624054B-2922-4204-AB32-A7B0B66EFBE1}"/>
                    </a:ext>
                  </a:extLst>
                </p:cNvPr>
                <p:cNvSpPr/>
                <p:nvPr/>
              </p:nvSpPr>
              <p:spPr>
                <a:xfrm rot="12600000">
                  <a:off x="1407231" y="1736374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D087500-0AB7-47AA-A703-5D8648F0668E}"/>
                    </a:ext>
                  </a:extLst>
                </p:cNvPr>
                <p:cNvSpPr/>
                <p:nvPr/>
              </p:nvSpPr>
              <p:spPr>
                <a:xfrm rot="17100000">
                  <a:off x="1254761" y="1269643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CD7013D3-E218-4205-822A-D99EE065760C}"/>
                    </a:ext>
                  </a:extLst>
                </p:cNvPr>
                <p:cNvSpPr/>
                <p:nvPr/>
              </p:nvSpPr>
              <p:spPr>
                <a:xfrm rot="4500000" flipH="1">
                  <a:off x="2110674" y="1269643"/>
                  <a:ext cx="845492" cy="846281"/>
                </a:xfrm>
                <a:custGeom>
                  <a:avLst/>
                  <a:gdLst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696191 w 1901537"/>
                    <a:gd name="connsiteY10" fmla="*/ 1111828 h 1111828"/>
                    <a:gd name="connsiteX11" fmla="*/ 0 w 1901537"/>
                    <a:gd name="connsiteY11" fmla="*/ 555914 h 1111828"/>
                    <a:gd name="connsiteX12" fmla="*/ 696191 w 1901537"/>
                    <a:gd name="connsiteY12" fmla="*/ 0 h 1111828"/>
                    <a:gd name="connsiteX0" fmla="*/ 696191 w 1901537"/>
                    <a:gd name="connsiteY0" fmla="*/ 0 h 1111828"/>
                    <a:gd name="connsiteX1" fmla="*/ 836498 w 1901537"/>
                    <a:gd name="connsiteY1" fmla="*/ 11294 h 1111828"/>
                    <a:gd name="connsiteX2" fmla="*/ 950769 w 1901537"/>
                    <a:gd name="connsiteY2" fmla="*/ 39619 h 1111828"/>
                    <a:gd name="connsiteX3" fmla="*/ 1065039 w 1901537"/>
                    <a:gd name="connsiteY3" fmla="*/ 11294 h 1111828"/>
                    <a:gd name="connsiteX4" fmla="*/ 1205346 w 1901537"/>
                    <a:gd name="connsiteY4" fmla="*/ 0 h 1111828"/>
                    <a:gd name="connsiteX5" fmla="*/ 1901537 w 1901537"/>
                    <a:gd name="connsiteY5" fmla="*/ 555914 h 1111828"/>
                    <a:gd name="connsiteX6" fmla="*/ 1205346 w 1901537"/>
                    <a:gd name="connsiteY6" fmla="*/ 1111828 h 1111828"/>
                    <a:gd name="connsiteX7" fmla="*/ 1065039 w 1901537"/>
                    <a:gd name="connsiteY7" fmla="*/ 1100534 h 1111828"/>
                    <a:gd name="connsiteX8" fmla="*/ 950769 w 1901537"/>
                    <a:gd name="connsiteY8" fmla="*/ 1072210 h 1111828"/>
                    <a:gd name="connsiteX9" fmla="*/ 836498 w 1901537"/>
                    <a:gd name="connsiteY9" fmla="*/ 1100534 h 1111828"/>
                    <a:gd name="connsiteX10" fmla="*/ 0 w 1901537"/>
                    <a:gd name="connsiteY10" fmla="*/ 555914 h 1111828"/>
                    <a:gd name="connsiteX11" fmla="*/ 696191 w 1901537"/>
                    <a:gd name="connsiteY11" fmla="*/ 0 h 1111828"/>
                    <a:gd name="connsiteX0" fmla="*/ 696191 w 1901537"/>
                    <a:gd name="connsiteY0" fmla="*/ 0 h 1142224"/>
                    <a:gd name="connsiteX1" fmla="*/ 836498 w 1901537"/>
                    <a:gd name="connsiteY1" fmla="*/ 11294 h 1142224"/>
                    <a:gd name="connsiteX2" fmla="*/ 950769 w 1901537"/>
                    <a:gd name="connsiteY2" fmla="*/ 39619 h 1142224"/>
                    <a:gd name="connsiteX3" fmla="*/ 1065039 w 1901537"/>
                    <a:gd name="connsiteY3" fmla="*/ 11294 h 1142224"/>
                    <a:gd name="connsiteX4" fmla="*/ 1205346 w 1901537"/>
                    <a:gd name="connsiteY4" fmla="*/ 0 h 1142224"/>
                    <a:gd name="connsiteX5" fmla="*/ 1901537 w 1901537"/>
                    <a:gd name="connsiteY5" fmla="*/ 555914 h 1142224"/>
                    <a:gd name="connsiteX6" fmla="*/ 1205346 w 1901537"/>
                    <a:gd name="connsiteY6" fmla="*/ 1111828 h 1142224"/>
                    <a:gd name="connsiteX7" fmla="*/ 950769 w 1901537"/>
                    <a:gd name="connsiteY7" fmla="*/ 1072210 h 1142224"/>
                    <a:gd name="connsiteX8" fmla="*/ 836498 w 1901537"/>
                    <a:gd name="connsiteY8" fmla="*/ 1100534 h 1142224"/>
                    <a:gd name="connsiteX9" fmla="*/ 0 w 1901537"/>
                    <a:gd name="connsiteY9" fmla="*/ 555914 h 1142224"/>
                    <a:gd name="connsiteX10" fmla="*/ 696191 w 1901537"/>
                    <a:gd name="connsiteY10" fmla="*/ 0 h 1142224"/>
                    <a:gd name="connsiteX0" fmla="*/ 696191 w 1905000"/>
                    <a:gd name="connsiteY0" fmla="*/ 0 h 1100534"/>
                    <a:gd name="connsiteX1" fmla="*/ 836498 w 1905000"/>
                    <a:gd name="connsiteY1" fmla="*/ 11294 h 1100534"/>
                    <a:gd name="connsiteX2" fmla="*/ 950769 w 1905000"/>
                    <a:gd name="connsiteY2" fmla="*/ 39619 h 1100534"/>
                    <a:gd name="connsiteX3" fmla="*/ 1065039 w 1905000"/>
                    <a:gd name="connsiteY3" fmla="*/ 11294 h 1100534"/>
                    <a:gd name="connsiteX4" fmla="*/ 1205346 w 1905000"/>
                    <a:gd name="connsiteY4" fmla="*/ 0 h 1100534"/>
                    <a:gd name="connsiteX5" fmla="*/ 1901537 w 1905000"/>
                    <a:gd name="connsiteY5" fmla="*/ 555914 h 1100534"/>
                    <a:gd name="connsiteX6" fmla="*/ 950769 w 1905000"/>
                    <a:gd name="connsiteY6" fmla="*/ 1072210 h 1100534"/>
                    <a:gd name="connsiteX7" fmla="*/ 836498 w 1905000"/>
                    <a:gd name="connsiteY7" fmla="*/ 1100534 h 1100534"/>
                    <a:gd name="connsiteX8" fmla="*/ 0 w 1905000"/>
                    <a:gd name="connsiteY8" fmla="*/ 555914 h 1100534"/>
                    <a:gd name="connsiteX9" fmla="*/ 696191 w 1905000"/>
                    <a:gd name="connsiteY9" fmla="*/ 0 h 1100534"/>
                    <a:gd name="connsiteX0" fmla="*/ 696191 w 1905000"/>
                    <a:gd name="connsiteY0" fmla="*/ 0 h 1072210"/>
                    <a:gd name="connsiteX1" fmla="*/ 836498 w 1905000"/>
                    <a:gd name="connsiteY1" fmla="*/ 11294 h 1072210"/>
                    <a:gd name="connsiteX2" fmla="*/ 950769 w 1905000"/>
                    <a:gd name="connsiteY2" fmla="*/ 39619 h 1072210"/>
                    <a:gd name="connsiteX3" fmla="*/ 1065039 w 1905000"/>
                    <a:gd name="connsiteY3" fmla="*/ 11294 h 1072210"/>
                    <a:gd name="connsiteX4" fmla="*/ 1205346 w 1905000"/>
                    <a:gd name="connsiteY4" fmla="*/ 0 h 1072210"/>
                    <a:gd name="connsiteX5" fmla="*/ 1901537 w 1905000"/>
                    <a:gd name="connsiteY5" fmla="*/ 555914 h 1072210"/>
                    <a:gd name="connsiteX6" fmla="*/ 950769 w 1905000"/>
                    <a:gd name="connsiteY6" fmla="*/ 1072210 h 1072210"/>
                    <a:gd name="connsiteX7" fmla="*/ 0 w 1905000"/>
                    <a:gd name="connsiteY7" fmla="*/ 555914 h 1072210"/>
                    <a:gd name="connsiteX8" fmla="*/ 696191 w 1905000"/>
                    <a:gd name="connsiteY8" fmla="*/ 0 h 1072210"/>
                    <a:gd name="connsiteX0" fmla="*/ 699912 w 1908470"/>
                    <a:gd name="connsiteY0" fmla="*/ 0 h 1550192"/>
                    <a:gd name="connsiteX1" fmla="*/ 840219 w 1908470"/>
                    <a:gd name="connsiteY1" fmla="*/ 11294 h 1550192"/>
                    <a:gd name="connsiteX2" fmla="*/ 954490 w 1908470"/>
                    <a:gd name="connsiteY2" fmla="*/ 39619 h 1550192"/>
                    <a:gd name="connsiteX3" fmla="*/ 1068760 w 1908470"/>
                    <a:gd name="connsiteY3" fmla="*/ 11294 h 1550192"/>
                    <a:gd name="connsiteX4" fmla="*/ 1209067 w 1908470"/>
                    <a:gd name="connsiteY4" fmla="*/ 0 h 1550192"/>
                    <a:gd name="connsiteX5" fmla="*/ 1905258 w 1908470"/>
                    <a:gd name="connsiteY5" fmla="*/ 555914 h 1550192"/>
                    <a:gd name="connsiteX6" fmla="*/ 964881 w 1908470"/>
                    <a:gd name="connsiteY6" fmla="*/ 1550192 h 1550192"/>
                    <a:gd name="connsiteX7" fmla="*/ 3721 w 1908470"/>
                    <a:gd name="connsiteY7" fmla="*/ 555914 h 1550192"/>
                    <a:gd name="connsiteX8" fmla="*/ 699912 w 1908470"/>
                    <a:gd name="connsiteY8" fmla="*/ 0 h 1550192"/>
                    <a:gd name="connsiteX0" fmla="*/ 699912 w 1908470"/>
                    <a:gd name="connsiteY0" fmla="*/ 0 h 1550199"/>
                    <a:gd name="connsiteX1" fmla="*/ 840219 w 1908470"/>
                    <a:gd name="connsiteY1" fmla="*/ 11294 h 1550199"/>
                    <a:gd name="connsiteX2" fmla="*/ 954490 w 1908470"/>
                    <a:gd name="connsiteY2" fmla="*/ 39619 h 1550199"/>
                    <a:gd name="connsiteX3" fmla="*/ 1068760 w 1908470"/>
                    <a:gd name="connsiteY3" fmla="*/ 11294 h 1550199"/>
                    <a:gd name="connsiteX4" fmla="*/ 1209067 w 1908470"/>
                    <a:gd name="connsiteY4" fmla="*/ 0 h 1550199"/>
                    <a:gd name="connsiteX5" fmla="*/ 1905258 w 1908470"/>
                    <a:gd name="connsiteY5" fmla="*/ 555914 h 1550199"/>
                    <a:gd name="connsiteX6" fmla="*/ 964881 w 1908470"/>
                    <a:gd name="connsiteY6" fmla="*/ 1550192 h 1550199"/>
                    <a:gd name="connsiteX7" fmla="*/ 3721 w 1908470"/>
                    <a:gd name="connsiteY7" fmla="*/ 555914 h 1550199"/>
                    <a:gd name="connsiteX8" fmla="*/ 699912 w 1908470"/>
                    <a:gd name="connsiteY8" fmla="*/ 0 h 15501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8470" h="1550199">
                      <a:moveTo>
                        <a:pt x="699912" y="0"/>
                      </a:moveTo>
                      <a:cubicBezTo>
                        <a:pt x="747974" y="0"/>
                        <a:pt x="794899" y="3889"/>
                        <a:pt x="840219" y="11294"/>
                      </a:cubicBezTo>
                      <a:lnTo>
                        <a:pt x="954490" y="39619"/>
                      </a:lnTo>
                      <a:lnTo>
                        <a:pt x="1068760" y="11294"/>
                      </a:lnTo>
                      <a:cubicBezTo>
                        <a:pt x="1114081" y="3889"/>
                        <a:pt x="1161005" y="0"/>
                        <a:pt x="1209067" y="0"/>
                      </a:cubicBezTo>
                      <a:cubicBezTo>
                        <a:pt x="1593563" y="0"/>
                        <a:pt x="1945956" y="297549"/>
                        <a:pt x="1905258" y="555914"/>
                      </a:cubicBezTo>
                      <a:cubicBezTo>
                        <a:pt x="1864560" y="814279"/>
                        <a:pt x="1350206" y="1552941"/>
                        <a:pt x="964881" y="1550192"/>
                      </a:cubicBezTo>
                      <a:cubicBezTo>
                        <a:pt x="579556" y="1547443"/>
                        <a:pt x="47882" y="814279"/>
                        <a:pt x="3721" y="555914"/>
                      </a:cubicBezTo>
                      <a:cubicBezTo>
                        <a:pt x="-40440" y="297549"/>
                        <a:pt x="315416" y="0"/>
                        <a:pt x="699912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00FF"/>
                    </a:gs>
                    <a:gs pos="100000">
                      <a:srgbClr val="FFCCFF"/>
                    </a:gs>
                  </a:gsLst>
                  <a:lin ang="540000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" name="星: 16 pt 84">
                  <a:extLst>
                    <a:ext uri="{FF2B5EF4-FFF2-40B4-BE49-F238E27FC236}">
                      <a16:creationId xmlns:a16="http://schemas.microsoft.com/office/drawing/2014/main" id="{4DF6B0C2-3543-4FB6-8E32-1C4229656440}"/>
                    </a:ext>
                  </a:extLst>
                </p:cNvPr>
                <p:cNvSpPr/>
                <p:nvPr/>
              </p:nvSpPr>
              <p:spPr>
                <a:xfrm>
                  <a:off x="1879385" y="1589644"/>
                  <a:ext cx="441736" cy="441736"/>
                </a:xfrm>
                <a:prstGeom prst="star16">
                  <a:avLst>
                    <a:gd name="adj" fmla="val 12307"/>
                  </a:avLst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" name="星: 16 pt 85">
                  <a:extLst>
                    <a:ext uri="{FF2B5EF4-FFF2-40B4-BE49-F238E27FC236}">
                      <a16:creationId xmlns:a16="http://schemas.microsoft.com/office/drawing/2014/main" id="{BFC4FA4D-1730-436E-913B-897F3FDF49BD}"/>
                    </a:ext>
                  </a:extLst>
                </p:cNvPr>
                <p:cNvSpPr/>
                <p:nvPr/>
              </p:nvSpPr>
              <p:spPr>
                <a:xfrm rot="707328">
                  <a:off x="1927952" y="1638355"/>
                  <a:ext cx="344313" cy="344314"/>
                </a:xfrm>
                <a:prstGeom prst="star16">
                  <a:avLst>
                    <a:gd name="adj" fmla="val 17830"/>
                  </a:avLst>
                </a:prstGeom>
                <a:solidFill>
                  <a:srgbClr val="FFFFCC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D273456B-0FB2-4D81-8D97-AB7F003E84EC}"/>
              </a:ext>
            </a:extLst>
          </p:cNvPr>
          <p:cNvGrpSpPr/>
          <p:nvPr/>
        </p:nvGrpSpPr>
        <p:grpSpPr>
          <a:xfrm>
            <a:off x="4067175" y="4102719"/>
            <a:ext cx="1847506" cy="2142018"/>
            <a:chOff x="6408393" y="1380188"/>
            <a:chExt cx="3569227" cy="4138201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B28E59E4-B549-45DA-9955-5C7104FF4EB0}"/>
                </a:ext>
              </a:extLst>
            </p:cNvPr>
            <p:cNvSpPr/>
            <p:nvPr/>
          </p:nvSpPr>
          <p:spPr>
            <a:xfrm>
              <a:off x="8067844" y="3780061"/>
              <a:ext cx="1119490" cy="1397229"/>
            </a:xfrm>
            <a:custGeom>
              <a:avLst/>
              <a:gdLst>
                <a:gd name="connsiteX0" fmla="*/ 83065 w 525626"/>
                <a:gd name="connsiteY0" fmla="*/ 0 h 656031"/>
                <a:gd name="connsiteX1" fmla="*/ 165667 w 525626"/>
                <a:gd name="connsiteY1" fmla="*/ 22133 h 656031"/>
                <a:gd name="connsiteX2" fmla="*/ 75012 w 525626"/>
                <a:gd name="connsiteY2" fmla="*/ 282038 h 656031"/>
                <a:gd name="connsiteX3" fmla="*/ 83610 w 525626"/>
                <a:gd name="connsiteY3" fmla="*/ 312502 h 656031"/>
                <a:gd name="connsiteX4" fmla="*/ 76965 w 525626"/>
                <a:gd name="connsiteY4" fmla="*/ 336048 h 656031"/>
                <a:gd name="connsiteX5" fmla="*/ 456405 w 525626"/>
                <a:gd name="connsiteY5" fmla="*/ 449137 h 656031"/>
                <a:gd name="connsiteX6" fmla="*/ 474111 w 525626"/>
                <a:gd name="connsiteY6" fmla="*/ 431753 h 656031"/>
                <a:gd name="connsiteX7" fmla="*/ 484199 w 525626"/>
                <a:gd name="connsiteY7" fmla="*/ 414282 h 656031"/>
                <a:gd name="connsiteX8" fmla="*/ 525626 w 525626"/>
                <a:gd name="connsiteY8" fmla="*/ 389216 h 656031"/>
                <a:gd name="connsiteX9" fmla="*/ 471856 w 525626"/>
                <a:gd name="connsiteY9" fmla="*/ 498288 h 656031"/>
                <a:gd name="connsiteX10" fmla="*/ 463887 w 525626"/>
                <a:gd name="connsiteY10" fmla="*/ 619632 h 656031"/>
                <a:gd name="connsiteX11" fmla="*/ 440542 w 525626"/>
                <a:gd name="connsiteY11" fmla="*/ 577211 h 656031"/>
                <a:gd name="connsiteX12" fmla="*/ 440540 w 525626"/>
                <a:gd name="connsiteY12" fmla="*/ 546164 h 656031"/>
                <a:gd name="connsiteX13" fmla="*/ 431276 w 525626"/>
                <a:gd name="connsiteY13" fmla="*/ 600710 h 656031"/>
                <a:gd name="connsiteX14" fmla="*/ 434520 w 525626"/>
                <a:gd name="connsiteY14" fmla="*/ 656031 h 656031"/>
                <a:gd name="connsiteX15" fmla="*/ 419589 w 525626"/>
                <a:gd name="connsiteY15" fmla="*/ 528551 h 656031"/>
                <a:gd name="connsiteX16" fmla="*/ 430985 w 525626"/>
                <a:gd name="connsiteY16" fmla="*/ 496528 h 656031"/>
                <a:gd name="connsiteX17" fmla="*/ 408819 w 525626"/>
                <a:gd name="connsiteY17" fmla="*/ 529508 h 656031"/>
                <a:gd name="connsiteX18" fmla="*/ 385254 w 525626"/>
                <a:gd name="connsiteY18" fmla="*/ 628114 h 656031"/>
                <a:gd name="connsiteX19" fmla="*/ 387274 w 525626"/>
                <a:gd name="connsiteY19" fmla="*/ 518400 h 656031"/>
                <a:gd name="connsiteX20" fmla="*/ 408219 w 525626"/>
                <a:gd name="connsiteY20" fmla="*/ 486088 h 656031"/>
                <a:gd name="connsiteX21" fmla="*/ 427238 w 525626"/>
                <a:gd name="connsiteY21" fmla="*/ 467491 h 656031"/>
                <a:gd name="connsiteX22" fmla="*/ 52098 w 525626"/>
                <a:gd name="connsiteY22" fmla="*/ 378094 h 656031"/>
                <a:gd name="connsiteX23" fmla="*/ 54219 w 525626"/>
                <a:gd name="connsiteY23" fmla="*/ 370177 h 656031"/>
                <a:gd name="connsiteX24" fmla="*/ 41805 w 525626"/>
                <a:gd name="connsiteY24" fmla="*/ 373855 h 656031"/>
                <a:gd name="connsiteX25" fmla="*/ 0 w 525626"/>
                <a:gd name="connsiteY25" fmla="*/ 312502 h 656031"/>
                <a:gd name="connsiteX26" fmla="*/ 25533 w 525626"/>
                <a:gd name="connsiteY26" fmla="*/ 255971 h 656031"/>
                <a:gd name="connsiteX27" fmla="*/ 34897 w 525626"/>
                <a:gd name="connsiteY27" fmla="*/ 253196 h 656031"/>
                <a:gd name="connsiteX0" fmla="*/ 83065 w 525626"/>
                <a:gd name="connsiteY0" fmla="*/ 0 h 656031"/>
                <a:gd name="connsiteX1" fmla="*/ 165667 w 525626"/>
                <a:gd name="connsiteY1" fmla="*/ 22133 h 656031"/>
                <a:gd name="connsiteX2" fmla="*/ 75012 w 525626"/>
                <a:gd name="connsiteY2" fmla="*/ 282038 h 656031"/>
                <a:gd name="connsiteX3" fmla="*/ 83610 w 525626"/>
                <a:gd name="connsiteY3" fmla="*/ 312502 h 656031"/>
                <a:gd name="connsiteX4" fmla="*/ 76965 w 525626"/>
                <a:gd name="connsiteY4" fmla="*/ 336048 h 656031"/>
                <a:gd name="connsiteX5" fmla="*/ 456405 w 525626"/>
                <a:gd name="connsiteY5" fmla="*/ 449137 h 656031"/>
                <a:gd name="connsiteX6" fmla="*/ 474111 w 525626"/>
                <a:gd name="connsiteY6" fmla="*/ 431753 h 656031"/>
                <a:gd name="connsiteX7" fmla="*/ 484199 w 525626"/>
                <a:gd name="connsiteY7" fmla="*/ 414282 h 656031"/>
                <a:gd name="connsiteX8" fmla="*/ 525626 w 525626"/>
                <a:gd name="connsiteY8" fmla="*/ 389216 h 656031"/>
                <a:gd name="connsiteX9" fmla="*/ 471856 w 525626"/>
                <a:gd name="connsiteY9" fmla="*/ 498288 h 656031"/>
                <a:gd name="connsiteX10" fmla="*/ 463887 w 525626"/>
                <a:gd name="connsiteY10" fmla="*/ 619632 h 656031"/>
                <a:gd name="connsiteX11" fmla="*/ 440542 w 525626"/>
                <a:gd name="connsiteY11" fmla="*/ 577211 h 656031"/>
                <a:gd name="connsiteX12" fmla="*/ 440540 w 525626"/>
                <a:gd name="connsiteY12" fmla="*/ 546164 h 656031"/>
                <a:gd name="connsiteX13" fmla="*/ 431276 w 525626"/>
                <a:gd name="connsiteY13" fmla="*/ 600710 h 656031"/>
                <a:gd name="connsiteX14" fmla="*/ 434520 w 525626"/>
                <a:gd name="connsiteY14" fmla="*/ 656031 h 656031"/>
                <a:gd name="connsiteX15" fmla="*/ 419589 w 525626"/>
                <a:gd name="connsiteY15" fmla="*/ 528551 h 656031"/>
                <a:gd name="connsiteX16" fmla="*/ 430985 w 525626"/>
                <a:gd name="connsiteY16" fmla="*/ 496528 h 656031"/>
                <a:gd name="connsiteX17" fmla="*/ 408819 w 525626"/>
                <a:gd name="connsiteY17" fmla="*/ 529508 h 656031"/>
                <a:gd name="connsiteX18" fmla="*/ 385254 w 525626"/>
                <a:gd name="connsiteY18" fmla="*/ 628114 h 656031"/>
                <a:gd name="connsiteX19" fmla="*/ 387274 w 525626"/>
                <a:gd name="connsiteY19" fmla="*/ 518400 h 656031"/>
                <a:gd name="connsiteX20" fmla="*/ 408219 w 525626"/>
                <a:gd name="connsiteY20" fmla="*/ 486088 h 656031"/>
                <a:gd name="connsiteX21" fmla="*/ 427238 w 525626"/>
                <a:gd name="connsiteY21" fmla="*/ 467491 h 656031"/>
                <a:gd name="connsiteX22" fmla="*/ 54219 w 525626"/>
                <a:gd name="connsiteY22" fmla="*/ 370177 h 656031"/>
                <a:gd name="connsiteX23" fmla="*/ 41805 w 525626"/>
                <a:gd name="connsiteY23" fmla="*/ 373855 h 656031"/>
                <a:gd name="connsiteX24" fmla="*/ 0 w 525626"/>
                <a:gd name="connsiteY24" fmla="*/ 312502 h 656031"/>
                <a:gd name="connsiteX25" fmla="*/ 25533 w 525626"/>
                <a:gd name="connsiteY25" fmla="*/ 255971 h 656031"/>
                <a:gd name="connsiteX26" fmla="*/ 34897 w 525626"/>
                <a:gd name="connsiteY26" fmla="*/ 253196 h 656031"/>
                <a:gd name="connsiteX27" fmla="*/ 83065 w 525626"/>
                <a:gd name="connsiteY27" fmla="*/ 0 h 656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5626" h="656031">
                  <a:moveTo>
                    <a:pt x="83065" y="0"/>
                  </a:moveTo>
                  <a:lnTo>
                    <a:pt x="165667" y="22133"/>
                  </a:lnTo>
                  <a:lnTo>
                    <a:pt x="75012" y="282038"/>
                  </a:lnTo>
                  <a:lnTo>
                    <a:pt x="83610" y="312502"/>
                  </a:lnTo>
                  <a:lnTo>
                    <a:pt x="76965" y="336048"/>
                  </a:lnTo>
                  <a:lnTo>
                    <a:pt x="456405" y="449137"/>
                  </a:lnTo>
                  <a:lnTo>
                    <a:pt x="474111" y="431753"/>
                  </a:lnTo>
                  <a:lnTo>
                    <a:pt x="484199" y="414282"/>
                  </a:lnTo>
                  <a:cubicBezTo>
                    <a:pt x="498074" y="395655"/>
                    <a:pt x="512979" y="385828"/>
                    <a:pt x="525626" y="389216"/>
                  </a:cubicBezTo>
                  <a:cubicBezTo>
                    <a:pt x="503923" y="412550"/>
                    <a:pt x="484002" y="452960"/>
                    <a:pt x="471856" y="498288"/>
                  </a:cubicBezTo>
                  <a:cubicBezTo>
                    <a:pt x="459711" y="543616"/>
                    <a:pt x="456757" y="588573"/>
                    <a:pt x="463887" y="619632"/>
                  </a:cubicBezTo>
                  <a:cubicBezTo>
                    <a:pt x="451239" y="616243"/>
                    <a:pt x="443244" y="600280"/>
                    <a:pt x="440542" y="577211"/>
                  </a:cubicBezTo>
                  <a:cubicBezTo>
                    <a:pt x="440541" y="566862"/>
                    <a:pt x="440541" y="556513"/>
                    <a:pt x="440540" y="546164"/>
                  </a:cubicBezTo>
                  <a:lnTo>
                    <a:pt x="431276" y="600710"/>
                  </a:lnTo>
                  <a:cubicBezTo>
                    <a:pt x="429911" y="621497"/>
                    <a:pt x="430955" y="640501"/>
                    <a:pt x="434520" y="656031"/>
                  </a:cubicBezTo>
                  <a:cubicBezTo>
                    <a:pt x="409225" y="649253"/>
                    <a:pt x="402540" y="592179"/>
                    <a:pt x="419589" y="528551"/>
                  </a:cubicBezTo>
                  <a:lnTo>
                    <a:pt x="430985" y="496528"/>
                  </a:lnTo>
                  <a:lnTo>
                    <a:pt x="408819" y="529508"/>
                  </a:lnTo>
                  <a:cubicBezTo>
                    <a:pt x="391071" y="563934"/>
                    <a:pt x="382341" y="600466"/>
                    <a:pt x="385254" y="628114"/>
                  </a:cubicBezTo>
                  <a:cubicBezTo>
                    <a:pt x="361456" y="615845"/>
                    <a:pt x="362360" y="566724"/>
                    <a:pt x="387274" y="518400"/>
                  </a:cubicBezTo>
                  <a:cubicBezTo>
                    <a:pt x="393503" y="506319"/>
                    <a:pt x="400642" y="495432"/>
                    <a:pt x="408219" y="486088"/>
                  </a:cubicBezTo>
                  <a:lnTo>
                    <a:pt x="427238" y="467491"/>
                  </a:lnTo>
                  <a:lnTo>
                    <a:pt x="54219" y="370177"/>
                  </a:lnTo>
                  <a:lnTo>
                    <a:pt x="41805" y="373855"/>
                  </a:lnTo>
                  <a:cubicBezTo>
                    <a:pt x="18717" y="373855"/>
                    <a:pt x="0" y="346386"/>
                    <a:pt x="0" y="312502"/>
                  </a:cubicBezTo>
                  <a:cubicBezTo>
                    <a:pt x="0" y="287089"/>
                    <a:pt x="10529" y="265285"/>
                    <a:pt x="25533" y="255971"/>
                  </a:cubicBezTo>
                  <a:lnTo>
                    <a:pt x="34897" y="253196"/>
                  </a:lnTo>
                  <a:lnTo>
                    <a:pt x="8306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C6DEE681-BFA0-4E5E-921C-AE8BA5FE5F18}"/>
                </a:ext>
              </a:extLst>
            </p:cNvPr>
            <p:cNvSpPr/>
            <p:nvPr/>
          </p:nvSpPr>
          <p:spPr>
            <a:xfrm rot="6136414">
              <a:off x="7575491" y="4354091"/>
              <a:ext cx="1704466" cy="624130"/>
            </a:xfrm>
            <a:custGeom>
              <a:avLst/>
              <a:gdLst>
                <a:gd name="connsiteX0" fmla="*/ 18179 w 800286"/>
                <a:gd name="connsiteY0" fmla="*/ 293043 h 293043"/>
                <a:gd name="connsiteX1" fmla="*/ 0 w 800286"/>
                <a:gd name="connsiteY1" fmla="*/ 209481 h 293043"/>
                <a:gd name="connsiteX2" fmla="*/ 256942 w 800286"/>
                <a:gd name="connsiteY2" fmla="*/ 173166 h 293043"/>
                <a:gd name="connsiteX3" fmla="*/ 259571 w 800286"/>
                <a:gd name="connsiteY3" fmla="*/ 165542 h 293043"/>
                <a:gd name="connsiteX4" fmla="*/ 299359 w 800286"/>
                <a:gd name="connsiteY4" fmla="*/ 144355 h 293043"/>
                <a:gd name="connsiteX5" fmla="*/ 344354 w 800286"/>
                <a:gd name="connsiteY5" fmla="*/ 147097 h 293043"/>
                <a:gd name="connsiteX6" fmla="*/ 350693 w 800286"/>
                <a:gd name="connsiteY6" fmla="*/ 153761 h 293043"/>
                <a:gd name="connsiteX7" fmla="*/ 715509 w 800286"/>
                <a:gd name="connsiteY7" fmla="*/ 84979 h 293043"/>
                <a:gd name="connsiteX8" fmla="*/ 722764 w 800286"/>
                <a:gd name="connsiteY8" fmla="*/ 62979 h 293043"/>
                <a:gd name="connsiteX9" fmla="*/ 723051 w 800286"/>
                <a:gd name="connsiteY9" fmla="*/ 50189 h 293043"/>
                <a:gd name="connsiteX10" fmla="*/ 749577 w 800286"/>
                <a:gd name="connsiteY10" fmla="*/ 0 h 293043"/>
                <a:gd name="connsiteX11" fmla="*/ 751765 w 800286"/>
                <a:gd name="connsiteY11" fmla="*/ 121585 h 293043"/>
                <a:gd name="connsiteX12" fmla="*/ 800286 w 800286"/>
                <a:gd name="connsiteY12" fmla="*/ 233091 h 293043"/>
                <a:gd name="connsiteX13" fmla="*/ 760098 w 800286"/>
                <a:gd name="connsiteY13" fmla="*/ 206083 h 293043"/>
                <a:gd name="connsiteX14" fmla="*/ 745871 w 800286"/>
                <a:gd name="connsiteY14" fmla="*/ 178493 h 293043"/>
                <a:gd name="connsiteX15" fmla="*/ 762631 w 800286"/>
                <a:gd name="connsiteY15" fmla="*/ 231215 h 293043"/>
                <a:gd name="connsiteX16" fmla="*/ 790864 w 800286"/>
                <a:gd name="connsiteY16" fmla="*/ 278900 h 293043"/>
                <a:gd name="connsiteX17" fmla="*/ 719177 w 800286"/>
                <a:gd name="connsiteY17" fmla="*/ 172434 h 293043"/>
                <a:gd name="connsiteX18" fmla="*/ 714632 w 800286"/>
                <a:gd name="connsiteY18" fmla="*/ 138750 h 293043"/>
                <a:gd name="connsiteX19" fmla="*/ 710043 w 800286"/>
                <a:gd name="connsiteY19" fmla="*/ 178220 h 293043"/>
                <a:gd name="connsiteX20" fmla="*/ 734283 w 800286"/>
                <a:gd name="connsiteY20" fmla="*/ 276662 h 293043"/>
                <a:gd name="connsiteX21" fmla="*/ 689613 w 800286"/>
                <a:gd name="connsiteY21" fmla="*/ 216538 h 293043"/>
                <a:gd name="connsiteX22" fmla="*/ 685803 w 800286"/>
                <a:gd name="connsiteY22" fmla="*/ 178220 h 293043"/>
                <a:gd name="connsiteX23" fmla="*/ 689613 w 800286"/>
                <a:gd name="connsiteY23" fmla="*/ 139902 h 293043"/>
                <a:gd name="connsiteX24" fmla="*/ 697995 w 800286"/>
                <a:gd name="connsiteY24" fmla="*/ 114657 h 293043"/>
                <a:gd name="connsiteX25" fmla="*/ 359180 w 800286"/>
                <a:gd name="connsiteY25" fmla="*/ 198317 h 293043"/>
                <a:gd name="connsiteX26" fmla="*/ 356922 w 800286"/>
                <a:gd name="connsiteY26" fmla="*/ 204867 h 293043"/>
                <a:gd name="connsiteX27" fmla="*/ 317133 w 800286"/>
                <a:gd name="connsiteY27" fmla="*/ 226054 h 293043"/>
                <a:gd name="connsiteX28" fmla="*/ 272139 w 800286"/>
                <a:gd name="connsiteY28" fmla="*/ 223312 h 293043"/>
                <a:gd name="connsiteX29" fmla="*/ 268052 w 800286"/>
                <a:gd name="connsiteY29" fmla="*/ 219015 h 29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00286" h="293043">
                  <a:moveTo>
                    <a:pt x="18179" y="293043"/>
                  </a:moveTo>
                  <a:lnTo>
                    <a:pt x="0" y="209481"/>
                  </a:lnTo>
                  <a:lnTo>
                    <a:pt x="256942" y="173166"/>
                  </a:lnTo>
                  <a:lnTo>
                    <a:pt x="259571" y="165542"/>
                  </a:lnTo>
                  <a:cubicBezTo>
                    <a:pt x="268812" y="155790"/>
                    <a:pt x="282805" y="147956"/>
                    <a:pt x="299359" y="144355"/>
                  </a:cubicBezTo>
                  <a:cubicBezTo>
                    <a:pt x="315914" y="140753"/>
                    <a:pt x="331897" y="142065"/>
                    <a:pt x="344354" y="147097"/>
                  </a:cubicBezTo>
                  <a:lnTo>
                    <a:pt x="350693" y="153761"/>
                  </a:lnTo>
                  <a:lnTo>
                    <a:pt x="715509" y="84979"/>
                  </a:lnTo>
                  <a:lnTo>
                    <a:pt x="722764" y="62979"/>
                  </a:lnTo>
                  <a:lnTo>
                    <a:pt x="723051" y="50189"/>
                  </a:lnTo>
                  <a:cubicBezTo>
                    <a:pt x="725914" y="22439"/>
                    <a:pt x="735183" y="3131"/>
                    <a:pt x="749577" y="0"/>
                  </a:cubicBezTo>
                  <a:cubicBezTo>
                    <a:pt x="740978" y="30685"/>
                    <a:pt x="741789" y="75731"/>
                    <a:pt x="751765" y="121585"/>
                  </a:cubicBezTo>
                  <a:cubicBezTo>
                    <a:pt x="761741" y="167440"/>
                    <a:pt x="779717" y="208752"/>
                    <a:pt x="800286" y="233091"/>
                  </a:cubicBezTo>
                  <a:cubicBezTo>
                    <a:pt x="787492" y="235875"/>
                    <a:pt x="773071" y="225350"/>
                    <a:pt x="760098" y="206083"/>
                  </a:cubicBezTo>
                  <a:lnTo>
                    <a:pt x="745871" y="178493"/>
                  </a:lnTo>
                  <a:lnTo>
                    <a:pt x="762631" y="231215"/>
                  </a:lnTo>
                  <a:cubicBezTo>
                    <a:pt x="770943" y="250317"/>
                    <a:pt x="780579" y="266730"/>
                    <a:pt x="790864" y="278900"/>
                  </a:cubicBezTo>
                  <a:cubicBezTo>
                    <a:pt x="765275" y="284467"/>
                    <a:pt x="733180" y="236801"/>
                    <a:pt x="719177" y="172434"/>
                  </a:cubicBezTo>
                  <a:lnTo>
                    <a:pt x="714632" y="138750"/>
                  </a:lnTo>
                  <a:lnTo>
                    <a:pt x="710043" y="178220"/>
                  </a:lnTo>
                  <a:cubicBezTo>
                    <a:pt x="710043" y="216952"/>
                    <a:pt x="719024" y="253423"/>
                    <a:pt x="734283" y="276662"/>
                  </a:cubicBezTo>
                  <a:cubicBezTo>
                    <a:pt x="714202" y="276662"/>
                    <a:pt x="696972" y="251870"/>
                    <a:pt x="689613" y="216538"/>
                  </a:cubicBezTo>
                  <a:cubicBezTo>
                    <a:pt x="687159" y="204761"/>
                    <a:pt x="685803" y="191812"/>
                    <a:pt x="685803" y="178220"/>
                  </a:cubicBezTo>
                  <a:cubicBezTo>
                    <a:pt x="685803" y="164628"/>
                    <a:pt x="687159" y="151679"/>
                    <a:pt x="689613" y="139902"/>
                  </a:cubicBezTo>
                  <a:lnTo>
                    <a:pt x="697995" y="114657"/>
                  </a:lnTo>
                  <a:lnTo>
                    <a:pt x="359180" y="198317"/>
                  </a:lnTo>
                  <a:lnTo>
                    <a:pt x="356922" y="204867"/>
                  </a:lnTo>
                  <a:cubicBezTo>
                    <a:pt x="347681" y="214619"/>
                    <a:pt x="333688" y="222452"/>
                    <a:pt x="317133" y="226054"/>
                  </a:cubicBezTo>
                  <a:cubicBezTo>
                    <a:pt x="300578" y="229655"/>
                    <a:pt x="284596" y="228344"/>
                    <a:pt x="272139" y="223312"/>
                  </a:cubicBezTo>
                  <a:lnTo>
                    <a:pt x="268052" y="21901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D841AD11-B051-4E71-8CF8-FC2EFEA9888E}"/>
                </a:ext>
              </a:extLst>
            </p:cNvPr>
            <p:cNvSpPr/>
            <p:nvPr/>
          </p:nvSpPr>
          <p:spPr>
            <a:xfrm rot="1228252">
              <a:off x="6483087" y="1772169"/>
              <a:ext cx="3001831" cy="1933891"/>
            </a:xfrm>
            <a:custGeom>
              <a:avLst/>
              <a:gdLst>
                <a:gd name="connsiteX0" fmla="*/ 180913 w 3001831"/>
                <a:gd name="connsiteY0" fmla="*/ 34640 h 1933891"/>
                <a:gd name="connsiteX1" fmla="*/ 230658 w 3001831"/>
                <a:gd name="connsiteY1" fmla="*/ 20330 h 1933891"/>
                <a:gd name="connsiteX2" fmla="*/ 242812 w 3001831"/>
                <a:gd name="connsiteY2" fmla="*/ 18821 h 1933891"/>
                <a:gd name="connsiteX3" fmla="*/ 283476 w 3001831"/>
                <a:gd name="connsiteY3" fmla="*/ 5875 h 1933891"/>
                <a:gd name="connsiteX4" fmla="*/ 622938 w 3001831"/>
                <a:gd name="connsiteY4" fmla="*/ 180162 h 1933891"/>
                <a:gd name="connsiteX5" fmla="*/ 612288 w 3001831"/>
                <a:gd name="connsiteY5" fmla="*/ 513055 h 1933891"/>
                <a:gd name="connsiteX6" fmla="*/ 584461 w 3001831"/>
                <a:gd name="connsiteY6" fmla="*/ 542455 h 1933891"/>
                <a:gd name="connsiteX7" fmla="*/ 588922 w 3001831"/>
                <a:gd name="connsiteY7" fmla="*/ 547195 h 1933891"/>
                <a:gd name="connsiteX8" fmla="*/ 565609 w 3001831"/>
                <a:gd name="connsiteY8" fmla="*/ 618611 h 1933891"/>
                <a:gd name="connsiteX9" fmla="*/ 594290 w 3001831"/>
                <a:gd name="connsiteY9" fmla="*/ 1000474 h 1933891"/>
                <a:gd name="connsiteX10" fmla="*/ 846076 w 3001831"/>
                <a:gd name="connsiteY10" fmla="*/ 849238 h 1933891"/>
                <a:gd name="connsiteX11" fmla="*/ 893813 w 3001831"/>
                <a:gd name="connsiteY11" fmla="*/ 782920 h 1933891"/>
                <a:gd name="connsiteX12" fmla="*/ 897614 w 3001831"/>
                <a:gd name="connsiteY12" fmla="*/ 785785 h 1933891"/>
                <a:gd name="connsiteX13" fmla="*/ 941134 w 3001831"/>
                <a:gd name="connsiteY13" fmla="*/ 730868 h 1933891"/>
                <a:gd name="connsiteX14" fmla="*/ 1875284 w 3001831"/>
                <a:gd name="connsiteY14" fmla="*/ 390673 h 1933891"/>
                <a:gd name="connsiteX15" fmla="*/ 3001831 w 3001831"/>
                <a:gd name="connsiteY15" fmla="*/ 1162282 h 1933891"/>
                <a:gd name="connsiteX16" fmla="*/ 1875284 w 3001831"/>
                <a:gd name="connsiteY16" fmla="*/ 1933891 h 1933891"/>
                <a:gd name="connsiteX17" fmla="*/ 1005986 w 3001831"/>
                <a:gd name="connsiteY17" fmla="*/ 1653097 h 1933891"/>
                <a:gd name="connsiteX18" fmla="*/ 975864 w 3001831"/>
                <a:gd name="connsiteY18" fmla="*/ 1625507 h 1933891"/>
                <a:gd name="connsiteX19" fmla="*/ 907629 w 3001831"/>
                <a:gd name="connsiteY19" fmla="*/ 1610285 h 1933891"/>
                <a:gd name="connsiteX20" fmla="*/ 219585 w 3001831"/>
                <a:gd name="connsiteY20" fmla="*/ 864282 h 1933891"/>
                <a:gd name="connsiteX21" fmla="*/ 339736 w 3001831"/>
                <a:gd name="connsiteY21" fmla="*/ 500069 h 1933891"/>
                <a:gd name="connsiteX22" fmla="*/ 414124 w 3001831"/>
                <a:gd name="connsiteY22" fmla="*/ 411448 h 1933891"/>
                <a:gd name="connsiteX23" fmla="*/ 412907 w 3001831"/>
                <a:gd name="connsiteY23" fmla="*/ 409601 h 1933891"/>
                <a:gd name="connsiteX24" fmla="*/ 438767 w 3001831"/>
                <a:gd name="connsiteY24" fmla="*/ 319983 h 1933891"/>
                <a:gd name="connsiteX25" fmla="*/ 438193 w 3001831"/>
                <a:gd name="connsiteY25" fmla="*/ 318144 h 1933891"/>
                <a:gd name="connsiteX26" fmla="*/ 406286 w 3001831"/>
                <a:gd name="connsiteY26" fmla="*/ 353353 h 1933891"/>
                <a:gd name="connsiteX27" fmla="*/ 318303 w 3001831"/>
                <a:gd name="connsiteY27" fmla="*/ 402675 h 1933891"/>
                <a:gd name="connsiteX28" fmla="*/ 9705 w 3001831"/>
                <a:gd name="connsiteY28" fmla="*/ 308214 h 1933891"/>
                <a:gd name="connsiteX29" fmla="*/ 180913 w 3001831"/>
                <a:gd name="connsiteY29" fmla="*/ 34640 h 193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001831" h="1933891">
                  <a:moveTo>
                    <a:pt x="180913" y="34640"/>
                  </a:moveTo>
                  <a:cubicBezTo>
                    <a:pt x="197476" y="28458"/>
                    <a:pt x="214126" y="23709"/>
                    <a:pt x="230658" y="20330"/>
                  </a:cubicBezTo>
                  <a:lnTo>
                    <a:pt x="242812" y="18821"/>
                  </a:lnTo>
                  <a:lnTo>
                    <a:pt x="283476" y="5875"/>
                  </a:lnTo>
                  <a:cubicBezTo>
                    <a:pt x="414600" y="-21335"/>
                    <a:pt x="554874" y="47519"/>
                    <a:pt x="622938" y="180162"/>
                  </a:cubicBezTo>
                  <a:cubicBezTo>
                    <a:pt x="679555" y="290499"/>
                    <a:pt x="672420" y="418355"/>
                    <a:pt x="612288" y="513055"/>
                  </a:cubicBezTo>
                  <a:lnTo>
                    <a:pt x="584461" y="542455"/>
                  </a:lnTo>
                  <a:lnTo>
                    <a:pt x="588922" y="547195"/>
                  </a:lnTo>
                  <a:lnTo>
                    <a:pt x="565609" y="618611"/>
                  </a:lnTo>
                  <a:cubicBezTo>
                    <a:pt x="511410" y="810573"/>
                    <a:pt x="518760" y="965986"/>
                    <a:pt x="594290" y="1000474"/>
                  </a:cubicBezTo>
                  <a:cubicBezTo>
                    <a:pt x="657231" y="1029214"/>
                    <a:pt x="752622" y="967175"/>
                    <a:pt x="846076" y="849238"/>
                  </a:cubicBezTo>
                  <a:lnTo>
                    <a:pt x="893813" y="782920"/>
                  </a:lnTo>
                  <a:lnTo>
                    <a:pt x="897614" y="785785"/>
                  </a:lnTo>
                  <a:lnTo>
                    <a:pt x="941134" y="730868"/>
                  </a:lnTo>
                  <a:cubicBezTo>
                    <a:pt x="1143582" y="525619"/>
                    <a:pt x="1486425" y="390673"/>
                    <a:pt x="1875284" y="390673"/>
                  </a:cubicBezTo>
                  <a:cubicBezTo>
                    <a:pt x="2497459" y="390673"/>
                    <a:pt x="3001831" y="736134"/>
                    <a:pt x="3001831" y="1162282"/>
                  </a:cubicBezTo>
                  <a:cubicBezTo>
                    <a:pt x="3001831" y="1588430"/>
                    <a:pt x="2497459" y="1933891"/>
                    <a:pt x="1875284" y="1933891"/>
                  </a:cubicBezTo>
                  <a:cubicBezTo>
                    <a:pt x="1525310" y="1933891"/>
                    <a:pt x="1212611" y="1824585"/>
                    <a:pt x="1005986" y="1653097"/>
                  </a:cubicBezTo>
                  <a:lnTo>
                    <a:pt x="975864" y="1625507"/>
                  </a:lnTo>
                  <a:lnTo>
                    <a:pt x="907629" y="1610285"/>
                  </a:lnTo>
                  <a:cubicBezTo>
                    <a:pt x="503294" y="1487377"/>
                    <a:pt x="219585" y="1199640"/>
                    <a:pt x="219585" y="864282"/>
                  </a:cubicBezTo>
                  <a:cubicBezTo>
                    <a:pt x="219586" y="733283"/>
                    <a:pt x="262876" y="609549"/>
                    <a:pt x="339736" y="500069"/>
                  </a:cubicBezTo>
                  <a:lnTo>
                    <a:pt x="414124" y="411448"/>
                  </a:lnTo>
                  <a:lnTo>
                    <a:pt x="412907" y="409601"/>
                  </a:lnTo>
                  <a:cubicBezTo>
                    <a:pt x="435462" y="389686"/>
                    <a:pt x="444631" y="355231"/>
                    <a:pt x="438767" y="319983"/>
                  </a:cubicBezTo>
                  <a:lnTo>
                    <a:pt x="438193" y="318144"/>
                  </a:lnTo>
                  <a:lnTo>
                    <a:pt x="406286" y="353353"/>
                  </a:lnTo>
                  <a:cubicBezTo>
                    <a:pt x="381061" y="373380"/>
                    <a:pt x="351427" y="390309"/>
                    <a:pt x="318303" y="402675"/>
                  </a:cubicBezTo>
                  <a:cubicBezTo>
                    <a:pt x="185808" y="452136"/>
                    <a:pt x="47644" y="409844"/>
                    <a:pt x="9705" y="308214"/>
                  </a:cubicBezTo>
                  <a:cubicBezTo>
                    <a:pt x="-28234" y="206585"/>
                    <a:pt x="48419" y="84101"/>
                    <a:pt x="180913" y="3464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72BD150C-6000-4F57-BDF1-E7F6F9B8C5CA}"/>
                </a:ext>
              </a:extLst>
            </p:cNvPr>
            <p:cNvSpPr/>
            <p:nvPr/>
          </p:nvSpPr>
          <p:spPr>
            <a:xfrm rot="4238785">
              <a:off x="6612785" y="1496840"/>
              <a:ext cx="150525" cy="559310"/>
            </a:xfrm>
            <a:custGeom>
              <a:avLst/>
              <a:gdLst>
                <a:gd name="connsiteX0" fmla="*/ 2525 w 150525"/>
                <a:gd name="connsiteY0" fmla="*/ 26545 h 559310"/>
                <a:gd name="connsiteX1" fmla="*/ 57078 w 150525"/>
                <a:gd name="connsiteY1" fmla="*/ 30941 h 559310"/>
                <a:gd name="connsiteX2" fmla="*/ 133809 w 150525"/>
                <a:gd name="connsiteY2" fmla="*/ 0 h 559310"/>
                <a:gd name="connsiteX3" fmla="*/ 131709 w 150525"/>
                <a:gd name="connsiteY3" fmla="*/ 102551 h 559310"/>
                <a:gd name="connsiteX4" fmla="*/ 150525 w 150525"/>
                <a:gd name="connsiteY4" fmla="*/ 559310 h 559310"/>
                <a:gd name="connsiteX5" fmla="*/ 0 w 150525"/>
                <a:gd name="connsiteY5" fmla="*/ 102551 h 559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525" h="559310">
                  <a:moveTo>
                    <a:pt x="2525" y="26545"/>
                  </a:moveTo>
                  <a:lnTo>
                    <a:pt x="57078" y="30941"/>
                  </a:lnTo>
                  <a:lnTo>
                    <a:pt x="133809" y="0"/>
                  </a:lnTo>
                  <a:lnTo>
                    <a:pt x="131709" y="102551"/>
                  </a:lnTo>
                  <a:cubicBezTo>
                    <a:pt x="131709" y="255993"/>
                    <a:pt x="137981" y="409436"/>
                    <a:pt x="150525" y="559310"/>
                  </a:cubicBezTo>
                  <a:cubicBezTo>
                    <a:pt x="67392" y="559310"/>
                    <a:pt x="0" y="354812"/>
                    <a:pt x="0" y="10255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223DDE88-3077-4387-8F5E-1D57FF40203C}"/>
                </a:ext>
              </a:extLst>
            </p:cNvPr>
            <p:cNvSpPr/>
            <p:nvPr/>
          </p:nvSpPr>
          <p:spPr>
            <a:xfrm rot="6990803">
              <a:off x="8585197" y="2851112"/>
              <a:ext cx="1378492" cy="1406355"/>
            </a:xfrm>
            <a:custGeom>
              <a:avLst/>
              <a:gdLst>
                <a:gd name="connsiteX0" fmla="*/ 110260 w 1378492"/>
                <a:gd name="connsiteY0" fmla="*/ 1120533 h 1406355"/>
                <a:gd name="connsiteX1" fmla="*/ 72487 w 1378492"/>
                <a:gd name="connsiteY1" fmla="*/ 1044641 h 1406355"/>
                <a:gd name="connsiteX2" fmla="*/ 0 w 1378492"/>
                <a:gd name="connsiteY2" fmla="*/ 670024 h 1406355"/>
                <a:gd name="connsiteX3" fmla="*/ 424435 w 1378492"/>
                <a:gd name="connsiteY3" fmla="*/ 0 h 1406355"/>
                <a:gd name="connsiteX4" fmla="*/ 165516 w 1378492"/>
                <a:gd name="connsiteY4" fmla="*/ 458815 h 1406355"/>
                <a:gd name="connsiteX5" fmla="*/ 163651 w 1378492"/>
                <a:gd name="connsiteY5" fmla="*/ 471940 h 1406355"/>
                <a:gd name="connsiteX6" fmla="*/ 173580 w 1378492"/>
                <a:gd name="connsiteY6" fmla="*/ 442191 h 1406355"/>
                <a:gd name="connsiteX7" fmla="*/ 698490 w 1378492"/>
                <a:gd name="connsiteY7" fmla="*/ 41707 h 1406355"/>
                <a:gd name="connsiteX8" fmla="*/ 393516 w 1378492"/>
                <a:gd name="connsiteY8" fmla="*/ 441220 h 1406355"/>
                <a:gd name="connsiteX9" fmla="*/ 386717 w 1378492"/>
                <a:gd name="connsiteY9" fmla="*/ 460916 h 1406355"/>
                <a:gd name="connsiteX10" fmla="*/ 389194 w 1378492"/>
                <a:gd name="connsiteY10" fmla="*/ 456596 h 1406355"/>
                <a:gd name="connsiteX11" fmla="*/ 1219659 w 1378492"/>
                <a:gd name="connsiteY11" fmla="*/ 84053 h 1406355"/>
                <a:gd name="connsiteX12" fmla="*/ 728684 w 1378492"/>
                <a:gd name="connsiteY12" fmla="*/ 414711 h 1406355"/>
                <a:gd name="connsiteX13" fmla="*/ 677026 w 1378492"/>
                <a:gd name="connsiteY13" fmla="*/ 476520 h 1406355"/>
                <a:gd name="connsiteX14" fmla="*/ 717877 w 1378492"/>
                <a:gd name="connsiteY14" fmla="*/ 443668 h 1406355"/>
                <a:gd name="connsiteX15" fmla="*/ 1279768 w 1378492"/>
                <a:gd name="connsiteY15" fmla="*/ 382338 h 1406355"/>
                <a:gd name="connsiteX16" fmla="*/ 752684 w 1378492"/>
                <a:gd name="connsiteY16" fmla="*/ 685393 h 1406355"/>
                <a:gd name="connsiteX17" fmla="*/ 732943 w 1378492"/>
                <a:gd name="connsiteY17" fmla="*/ 707167 h 1406355"/>
                <a:gd name="connsiteX18" fmla="*/ 806943 w 1378492"/>
                <a:gd name="connsiteY18" fmla="*/ 668704 h 1406355"/>
                <a:gd name="connsiteX19" fmla="*/ 1254436 w 1378492"/>
                <a:gd name="connsiteY19" fmla="*/ 708742 h 1406355"/>
                <a:gd name="connsiteX20" fmla="*/ 993793 w 1378492"/>
                <a:gd name="connsiteY20" fmla="*/ 758107 h 1406355"/>
                <a:gd name="connsiteX21" fmla="*/ 870674 w 1378492"/>
                <a:gd name="connsiteY21" fmla="*/ 817164 h 1406355"/>
                <a:gd name="connsiteX22" fmla="*/ 949277 w 1378492"/>
                <a:gd name="connsiteY22" fmla="*/ 795530 h 1406355"/>
                <a:gd name="connsiteX23" fmla="*/ 1378492 w 1378492"/>
                <a:gd name="connsiteY23" fmla="*/ 928296 h 1406355"/>
                <a:gd name="connsiteX24" fmla="*/ 827418 w 1378492"/>
                <a:gd name="connsiteY24" fmla="*/ 1014973 h 1406355"/>
                <a:gd name="connsiteX25" fmla="*/ 426730 w 1378492"/>
                <a:gd name="connsiteY25" fmla="*/ 1403103 h 1406355"/>
                <a:gd name="connsiteX26" fmla="*/ 426729 w 1378492"/>
                <a:gd name="connsiteY26" fmla="*/ 1403105 h 1406355"/>
                <a:gd name="connsiteX27" fmla="*/ 419827 w 1378492"/>
                <a:gd name="connsiteY27" fmla="*/ 1381175 h 1406355"/>
                <a:gd name="connsiteX28" fmla="*/ 418402 w 1378492"/>
                <a:gd name="connsiteY28" fmla="*/ 1406353 h 1406355"/>
                <a:gd name="connsiteX29" fmla="*/ 418400 w 1378492"/>
                <a:gd name="connsiteY29" fmla="*/ 1406355 h 1406355"/>
                <a:gd name="connsiteX30" fmla="*/ 370254 w 1378492"/>
                <a:gd name="connsiteY30" fmla="*/ 1350751 h 1406355"/>
                <a:gd name="connsiteX31" fmla="*/ 371181 w 1378492"/>
                <a:gd name="connsiteY31" fmla="*/ 1366614 h 1406355"/>
                <a:gd name="connsiteX32" fmla="*/ 314165 w 1378492"/>
                <a:gd name="connsiteY32" fmla="*/ 1314316 h 1406355"/>
                <a:gd name="connsiteX33" fmla="*/ 259226 w 1378492"/>
                <a:gd name="connsiteY33" fmla="*/ 1287394 h 1406355"/>
                <a:gd name="connsiteX34" fmla="*/ 110260 w 1378492"/>
                <a:gd name="connsiteY34" fmla="*/ 1120533 h 1406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78492" h="1406355">
                  <a:moveTo>
                    <a:pt x="110260" y="1120533"/>
                  </a:moveTo>
                  <a:cubicBezTo>
                    <a:pt x="96559" y="1096735"/>
                    <a:pt x="83928" y="1071375"/>
                    <a:pt x="72487" y="1044641"/>
                  </a:cubicBezTo>
                  <a:cubicBezTo>
                    <a:pt x="26723" y="937705"/>
                    <a:pt x="0" y="808791"/>
                    <a:pt x="0" y="670024"/>
                  </a:cubicBezTo>
                  <a:cubicBezTo>
                    <a:pt x="0" y="299980"/>
                    <a:pt x="190026" y="0"/>
                    <a:pt x="424435" y="0"/>
                  </a:cubicBezTo>
                  <a:cubicBezTo>
                    <a:pt x="297552" y="86780"/>
                    <a:pt x="204241" y="256559"/>
                    <a:pt x="165516" y="458815"/>
                  </a:cubicBezTo>
                  <a:lnTo>
                    <a:pt x="163651" y="471940"/>
                  </a:lnTo>
                  <a:lnTo>
                    <a:pt x="173580" y="442191"/>
                  </a:lnTo>
                  <a:cubicBezTo>
                    <a:pt x="286873" y="164411"/>
                    <a:pt x="505264" y="-9353"/>
                    <a:pt x="698490" y="41707"/>
                  </a:cubicBezTo>
                  <a:cubicBezTo>
                    <a:pt x="574566" y="128521"/>
                    <a:pt x="467160" y="270756"/>
                    <a:pt x="393516" y="441220"/>
                  </a:cubicBezTo>
                  <a:lnTo>
                    <a:pt x="386717" y="460916"/>
                  </a:lnTo>
                  <a:lnTo>
                    <a:pt x="389194" y="456596"/>
                  </a:lnTo>
                  <a:cubicBezTo>
                    <a:pt x="623495" y="102426"/>
                    <a:pt x="995306" y="-64367"/>
                    <a:pt x="1219659" y="84053"/>
                  </a:cubicBezTo>
                  <a:cubicBezTo>
                    <a:pt x="1048649" y="134152"/>
                    <a:pt x="875159" y="252317"/>
                    <a:pt x="728684" y="414711"/>
                  </a:cubicBezTo>
                  <a:lnTo>
                    <a:pt x="677026" y="476520"/>
                  </a:lnTo>
                  <a:lnTo>
                    <a:pt x="717877" y="443668"/>
                  </a:lnTo>
                  <a:cubicBezTo>
                    <a:pt x="921693" y="301317"/>
                    <a:pt x="1145424" y="269332"/>
                    <a:pt x="1279768" y="382338"/>
                  </a:cubicBezTo>
                  <a:cubicBezTo>
                    <a:pt x="1101479" y="412958"/>
                    <a:pt x="911029" y="523326"/>
                    <a:pt x="752684" y="685393"/>
                  </a:cubicBezTo>
                  <a:lnTo>
                    <a:pt x="732943" y="707167"/>
                  </a:lnTo>
                  <a:lnTo>
                    <a:pt x="806943" y="668704"/>
                  </a:lnTo>
                  <a:cubicBezTo>
                    <a:pt x="988038" y="589624"/>
                    <a:pt x="1167400" y="599670"/>
                    <a:pt x="1254436" y="708742"/>
                  </a:cubicBezTo>
                  <a:cubicBezTo>
                    <a:pt x="1172302" y="706454"/>
                    <a:pt x="1083003" y="723838"/>
                    <a:pt x="993793" y="758107"/>
                  </a:cubicBezTo>
                  <a:lnTo>
                    <a:pt x="870674" y="817164"/>
                  </a:lnTo>
                  <a:lnTo>
                    <a:pt x="949277" y="795530"/>
                  </a:lnTo>
                  <a:cubicBezTo>
                    <a:pt x="1142908" y="756084"/>
                    <a:pt x="1316200" y="803431"/>
                    <a:pt x="1378492" y="928296"/>
                  </a:cubicBezTo>
                  <a:cubicBezTo>
                    <a:pt x="1218816" y="889456"/>
                    <a:pt x="1014652" y="921568"/>
                    <a:pt x="827418" y="1014973"/>
                  </a:cubicBezTo>
                  <a:cubicBezTo>
                    <a:pt x="640184" y="1108379"/>
                    <a:pt x="491735" y="1252176"/>
                    <a:pt x="426730" y="1403103"/>
                  </a:cubicBezTo>
                  <a:cubicBezTo>
                    <a:pt x="426730" y="1403104"/>
                    <a:pt x="426730" y="1403105"/>
                    <a:pt x="426729" y="1403105"/>
                  </a:cubicBezTo>
                  <a:lnTo>
                    <a:pt x="419827" y="1381175"/>
                  </a:lnTo>
                  <a:lnTo>
                    <a:pt x="418402" y="1406353"/>
                  </a:lnTo>
                  <a:lnTo>
                    <a:pt x="418400" y="1406355"/>
                  </a:lnTo>
                  <a:lnTo>
                    <a:pt x="370254" y="1350751"/>
                  </a:lnTo>
                  <a:lnTo>
                    <a:pt x="371181" y="1366614"/>
                  </a:lnTo>
                  <a:lnTo>
                    <a:pt x="314165" y="1314316"/>
                  </a:lnTo>
                  <a:lnTo>
                    <a:pt x="259226" y="1287394"/>
                  </a:lnTo>
                  <a:cubicBezTo>
                    <a:pt x="202100" y="1249251"/>
                    <a:pt x="151365" y="1191926"/>
                    <a:pt x="110260" y="112053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391BDCDC-D251-4606-B683-E89A7A50A686}"/>
                </a:ext>
              </a:extLst>
            </p:cNvPr>
            <p:cNvSpPr/>
            <p:nvPr/>
          </p:nvSpPr>
          <p:spPr>
            <a:xfrm rot="1228252">
              <a:off x="6678226" y="1514836"/>
              <a:ext cx="576243" cy="964678"/>
            </a:xfrm>
            <a:custGeom>
              <a:avLst/>
              <a:gdLst>
                <a:gd name="connsiteX0" fmla="*/ 37258 w 576243"/>
                <a:gd name="connsiteY0" fmla="*/ 0 h 964678"/>
                <a:gd name="connsiteX1" fmla="*/ 37579 w 576243"/>
                <a:gd name="connsiteY1" fmla="*/ 1219 h 964678"/>
                <a:gd name="connsiteX2" fmla="*/ 108445 w 576243"/>
                <a:gd name="connsiteY2" fmla="*/ 161265 h 964678"/>
                <a:gd name="connsiteX3" fmla="*/ 371688 w 576243"/>
                <a:gd name="connsiteY3" fmla="*/ 62995 h 964678"/>
                <a:gd name="connsiteX4" fmla="*/ 552651 w 576243"/>
                <a:gd name="connsiteY4" fmla="*/ 193698 h 964678"/>
                <a:gd name="connsiteX5" fmla="*/ 575002 w 576243"/>
                <a:gd name="connsiteY5" fmla="*/ 424002 h 964678"/>
                <a:gd name="connsiteX6" fmla="*/ 576151 w 576243"/>
                <a:gd name="connsiteY6" fmla="*/ 440921 h 964678"/>
                <a:gd name="connsiteX7" fmla="*/ 565609 w 576243"/>
                <a:gd name="connsiteY7" fmla="*/ 473214 h 964678"/>
                <a:gd name="connsiteX8" fmla="*/ 569149 w 576243"/>
                <a:gd name="connsiteY8" fmla="*/ 836640 h 964678"/>
                <a:gd name="connsiteX9" fmla="*/ 576243 w 576243"/>
                <a:gd name="connsiteY9" fmla="*/ 841842 h 964678"/>
                <a:gd name="connsiteX10" fmla="*/ 574747 w 576243"/>
                <a:gd name="connsiteY10" fmla="*/ 844401 h 964678"/>
                <a:gd name="connsiteX11" fmla="*/ 458462 w 576243"/>
                <a:gd name="connsiteY11" fmla="*/ 935469 h 964678"/>
                <a:gd name="connsiteX12" fmla="*/ 361515 w 576243"/>
                <a:gd name="connsiteY12" fmla="*/ 957165 h 964678"/>
                <a:gd name="connsiteX13" fmla="*/ 272993 w 576243"/>
                <a:gd name="connsiteY13" fmla="*/ 964678 h 964678"/>
                <a:gd name="connsiteX14" fmla="*/ 270232 w 576243"/>
                <a:gd name="connsiteY14" fmla="*/ 959643 h 964678"/>
                <a:gd name="connsiteX15" fmla="*/ 219585 w 576243"/>
                <a:gd name="connsiteY15" fmla="*/ 718885 h 964678"/>
                <a:gd name="connsiteX16" fmla="*/ 339736 w 576243"/>
                <a:gd name="connsiteY16" fmla="*/ 354672 h 964678"/>
                <a:gd name="connsiteX17" fmla="*/ 414124 w 576243"/>
                <a:gd name="connsiteY17" fmla="*/ 266051 h 964678"/>
                <a:gd name="connsiteX18" fmla="*/ 412907 w 576243"/>
                <a:gd name="connsiteY18" fmla="*/ 264204 h 964678"/>
                <a:gd name="connsiteX19" fmla="*/ 438767 w 576243"/>
                <a:gd name="connsiteY19" fmla="*/ 174586 h 964678"/>
                <a:gd name="connsiteX20" fmla="*/ 438193 w 576243"/>
                <a:gd name="connsiteY20" fmla="*/ 172747 h 964678"/>
                <a:gd name="connsiteX21" fmla="*/ 406286 w 576243"/>
                <a:gd name="connsiteY21" fmla="*/ 207956 h 964678"/>
                <a:gd name="connsiteX22" fmla="*/ 318303 w 576243"/>
                <a:gd name="connsiteY22" fmla="*/ 257278 h 964678"/>
                <a:gd name="connsiteX23" fmla="*/ 9705 w 576243"/>
                <a:gd name="connsiteY23" fmla="*/ 162817 h 964678"/>
                <a:gd name="connsiteX24" fmla="*/ 31397 w 576243"/>
                <a:gd name="connsiteY24" fmla="*/ 6467 h 964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243" h="964678">
                  <a:moveTo>
                    <a:pt x="37258" y="0"/>
                  </a:moveTo>
                  <a:lnTo>
                    <a:pt x="37579" y="1219"/>
                  </a:lnTo>
                  <a:cubicBezTo>
                    <a:pt x="55557" y="70654"/>
                    <a:pt x="75860" y="145470"/>
                    <a:pt x="108445" y="161265"/>
                  </a:cubicBezTo>
                  <a:cubicBezTo>
                    <a:pt x="173615" y="192856"/>
                    <a:pt x="297653" y="57590"/>
                    <a:pt x="371688" y="62995"/>
                  </a:cubicBezTo>
                  <a:cubicBezTo>
                    <a:pt x="445722" y="68401"/>
                    <a:pt x="517921" y="121090"/>
                    <a:pt x="552651" y="193698"/>
                  </a:cubicBezTo>
                  <a:cubicBezTo>
                    <a:pt x="578699" y="248154"/>
                    <a:pt x="573542" y="342853"/>
                    <a:pt x="575002" y="424002"/>
                  </a:cubicBezTo>
                  <a:lnTo>
                    <a:pt x="576151" y="440921"/>
                  </a:lnTo>
                  <a:lnTo>
                    <a:pt x="565609" y="473214"/>
                  </a:lnTo>
                  <a:cubicBezTo>
                    <a:pt x="518185" y="641181"/>
                    <a:pt x="517884" y="781165"/>
                    <a:pt x="569149" y="836640"/>
                  </a:cubicBezTo>
                  <a:lnTo>
                    <a:pt x="576243" y="841842"/>
                  </a:lnTo>
                  <a:lnTo>
                    <a:pt x="574747" y="844401"/>
                  </a:lnTo>
                  <a:cubicBezTo>
                    <a:pt x="545749" y="884457"/>
                    <a:pt x="507120" y="919423"/>
                    <a:pt x="458462" y="935469"/>
                  </a:cubicBezTo>
                  <a:cubicBezTo>
                    <a:pt x="434133" y="943492"/>
                    <a:pt x="399969" y="951269"/>
                    <a:pt x="361515" y="957165"/>
                  </a:cubicBezTo>
                  <a:lnTo>
                    <a:pt x="272993" y="964678"/>
                  </a:lnTo>
                  <a:lnTo>
                    <a:pt x="270232" y="959643"/>
                  </a:lnTo>
                  <a:cubicBezTo>
                    <a:pt x="237317" y="883588"/>
                    <a:pt x="219585" y="802724"/>
                    <a:pt x="219585" y="718885"/>
                  </a:cubicBezTo>
                  <a:cubicBezTo>
                    <a:pt x="219586" y="587886"/>
                    <a:pt x="262876" y="464152"/>
                    <a:pt x="339736" y="354672"/>
                  </a:cubicBezTo>
                  <a:lnTo>
                    <a:pt x="414124" y="266051"/>
                  </a:lnTo>
                  <a:lnTo>
                    <a:pt x="412907" y="264204"/>
                  </a:lnTo>
                  <a:cubicBezTo>
                    <a:pt x="435462" y="244289"/>
                    <a:pt x="444631" y="209834"/>
                    <a:pt x="438767" y="174586"/>
                  </a:cubicBezTo>
                  <a:lnTo>
                    <a:pt x="438193" y="172747"/>
                  </a:lnTo>
                  <a:lnTo>
                    <a:pt x="406286" y="207956"/>
                  </a:lnTo>
                  <a:cubicBezTo>
                    <a:pt x="381061" y="227983"/>
                    <a:pt x="351427" y="244912"/>
                    <a:pt x="318303" y="257278"/>
                  </a:cubicBezTo>
                  <a:cubicBezTo>
                    <a:pt x="185808" y="306739"/>
                    <a:pt x="47644" y="264447"/>
                    <a:pt x="9705" y="162817"/>
                  </a:cubicBezTo>
                  <a:cubicBezTo>
                    <a:pt x="-9264" y="112002"/>
                    <a:pt x="414" y="55974"/>
                    <a:pt x="31397" y="646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E5219508-4215-4D95-9F9D-1740BCCC092C}"/>
                </a:ext>
              </a:extLst>
            </p:cNvPr>
            <p:cNvSpPr/>
            <p:nvPr/>
          </p:nvSpPr>
          <p:spPr>
            <a:xfrm rot="1228252">
              <a:off x="6857326" y="1380188"/>
              <a:ext cx="140275" cy="229247"/>
            </a:xfrm>
            <a:custGeom>
              <a:avLst/>
              <a:gdLst>
                <a:gd name="connsiteX0" fmla="*/ 131228 w 140275"/>
                <a:gd name="connsiteY0" fmla="*/ 0 h 229247"/>
                <a:gd name="connsiteX1" fmla="*/ 132361 w 140275"/>
                <a:gd name="connsiteY1" fmla="*/ 2069 h 229247"/>
                <a:gd name="connsiteX2" fmla="*/ 44398 w 140275"/>
                <a:gd name="connsiteY2" fmla="*/ 207849 h 229247"/>
                <a:gd name="connsiteX3" fmla="*/ 4931 w 140275"/>
                <a:gd name="connsiteY3" fmla="*/ 229247 h 229247"/>
                <a:gd name="connsiteX4" fmla="*/ 735 w 140275"/>
                <a:gd name="connsiteY4" fmla="*/ 211048 h 229247"/>
                <a:gd name="connsiteX5" fmla="*/ 92931 w 140275"/>
                <a:gd name="connsiteY5" fmla="*/ 25700 h 229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275" h="229247">
                  <a:moveTo>
                    <a:pt x="131228" y="0"/>
                  </a:moveTo>
                  <a:lnTo>
                    <a:pt x="132361" y="2069"/>
                  </a:lnTo>
                  <a:cubicBezTo>
                    <a:pt x="157834" y="70304"/>
                    <a:pt x="120053" y="151113"/>
                    <a:pt x="44398" y="207849"/>
                  </a:cubicBezTo>
                  <a:lnTo>
                    <a:pt x="4931" y="229247"/>
                  </a:lnTo>
                  <a:lnTo>
                    <a:pt x="735" y="211048"/>
                  </a:lnTo>
                  <a:cubicBezTo>
                    <a:pt x="-5646" y="145188"/>
                    <a:pt x="29867" y="75765"/>
                    <a:pt x="92931" y="2570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4898D262-F7E7-4B1D-ABE9-9D8CE007E0AC}"/>
                </a:ext>
              </a:extLst>
            </p:cNvPr>
            <p:cNvGrpSpPr/>
            <p:nvPr/>
          </p:nvGrpSpPr>
          <p:grpSpPr>
            <a:xfrm>
              <a:off x="6864844" y="1541635"/>
              <a:ext cx="133046" cy="133046"/>
              <a:chOff x="6523771" y="1164115"/>
              <a:chExt cx="133046" cy="133046"/>
            </a:xfrm>
          </p:grpSpPr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3B076672-6F4E-4480-9B66-3E5C9EBDD8ED}"/>
                  </a:ext>
                </a:extLst>
              </p:cNvPr>
              <p:cNvSpPr/>
              <p:nvPr/>
            </p:nvSpPr>
            <p:spPr>
              <a:xfrm>
                <a:off x="6523771" y="1164115"/>
                <a:ext cx="133046" cy="133046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531EAF5E-B481-466A-8FFB-DD6DA112A524}"/>
                  </a:ext>
                </a:extLst>
              </p:cNvPr>
              <p:cNvSpPr/>
              <p:nvPr/>
            </p:nvSpPr>
            <p:spPr>
              <a:xfrm>
                <a:off x="6555314" y="1195657"/>
                <a:ext cx="69961" cy="6996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BF1F053B-D322-4E44-B14D-063F0D957CF1}"/>
              </a:ext>
            </a:extLst>
          </p:cNvPr>
          <p:cNvGrpSpPr/>
          <p:nvPr/>
        </p:nvGrpSpPr>
        <p:grpSpPr>
          <a:xfrm>
            <a:off x="6874141" y="4084684"/>
            <a:ext cx="1992474" cy="2141466"/>
            <a:chOff x="3792331" y="1180624"/>
            <a:chExt cx="2184114" cy="2347436"/>
          </a:xfrm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7B0F19B2-42D5-4B5E-99FB-4D2080534403}"/>
                </a:ext>
              </a:extLst>
            </p:cNvPr>
            <p:cNvSpPr/>
            <p:nvPr/>
          </p:nvSpPr>
          <p:spPr>
            <a:xfrm>
              <a:off x="4379569" y="2165067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4192ECFD-AFFF-4591-A7AA-E266BFB2ADD3}"/>
                </a:ext>
              </a:extLst>
            </p:cNvPr>
            <p:cNvSpPr/>
            <p:nvPr/>
          </p:nvSpPr>
          <p:spPr>
            <a:xfrm>
              <a:off x="4465294" y="2250792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40DA350F-EB62-455F-A929-82D1DC084ADA}"/>
                </a:ext>
              </a:extLst>
            </p:cNvPr>
            <p:cNvSpPr/>
            <p:nvPr/>
          </p:nvSpPr>
          <p:spPr>
            <a:xfrm flipV="1">
              <a:off x="5390739" y="236433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D71C67A9-145D-4F7C-A694-9550F61ED682}"/>
                </a:ext>
              </a:extLst>
            </p:cNvPr>
            <p:cNvSpPr/>
            <p:nvPr/>
          </p:nvSpPr>
          <p:spPr>
            <a:xfrm flipV="1">
              <a:off x="5020084" y="2178072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B29857EE-77D2-414A-A60E-AA2E157852FB}"/>
                </a:ext>
              </a:extLst>
            </p:cNvPr>
            <p:cNvSpPr/>
            <p:nvPr/>
          </p:nvSpPr>
          <p:spPr>
            <a:xfrm flipV="1">
              <a:off x="4881152" y="1654726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D57C8C3-2DC3-40DB-B797-0CA5A63FCF5B}"/>
                </a:ext>
              </a:extLst>
            </p:cNvPr>
            <p:cNvSpPr/>
            <p:nvPr/>
          </p:nvSpPr>
          <p:spPr>
            <a:xfrm flipV="1">
              <a:off x="4976402" y="188808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A24ACE3B-5A8C-43CE-9363-9F6CCDF0B886}"/>
                </a:ext>
              </a:extLst>
            </p:cNvPr>
            <p:cNvSpPr/>
            <p:nvPr/>
          </p:nvSpPr>
          <p:spPr>
            <a:xfrm flipV="1">
              <a:off x="4938302" y="278820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94C680B1-D858-41E1-A38B-25732777A64F}"/>
                </a:ext>
              </a:extLst>
            </p:cNvPr>
            <p:cNvSpPr/>
            <p:nvPr/>
          </p:nvSpPr>
          <p:spPr>
            <a:xfrm flipV="1">
              <a:off x="4938302" y="245167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68215916-70F0-44A5-9748-DA30E19E9205}"/>
                </a:ext>
              </a:extLst>
            </p:cNvPr>
            <p:cNvSpPr/>
            <p:nvPr/>
          </p:nvSpPr>
          <p:spPr>
            <a:xfrm>
              <a:off x="4488530" y="1630927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3E726826-39CD-4EE2-950B-B438A1805127}"/>
                </a:ext>
              </a:extLst>
            </p:cNvPr>
            <p:cNvSpPr/>
            <p:nvPr/>
          </p:nvSpPr>
          <p:spPr>
            <a:xfrm>
              <a:off x="4400223" y="269301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D8AE4FCB-4942-4CCC-A603-483154FF6EF1}"/>
                </a:ext>
              </a:extLst>
            </p:cNvPr>
            <p:cNvSpPr/>
            <p:nvPr/>
          </p:nvSpPr>
          <p:spPr>
            <a:xfrm>
              <a:off x="4101805" y="2539221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5760BF08-7127-4777-8663-2A40F319CA22}"/>
                </a:ext>
              </a:extLst>
            </p:cNvPr>
            <p:cNvSpPr/>
            <p:nvPr/>
          </p:nvSpPr>
          <p:spPr>
            <a:xfrm>
              <a:off x="3847328" y="1478280"/>
              <a:ext cx="1932160" cy="2049780"/>
            </a:xfrm>
            <a:custGeom>
              <a:avLst/>
              <a:gdLst>
                <a:gd name="connsiteX0" fmla="*/ 1067571 w 1932160"/>
                <a:gd name="connsiteY0" fmla="*/ 0 h 2049780"/>
                <a:gd name="connsiteX1" fmla="*/ 1143771 w 1932160"/>
                <a:gd name="connsiteY1" fmla="*/ 0 h 2049780"/>
                <a:gd name="connsiteX2" fmla="*/ 1154180 w 1932160"/>
                <a:gd name="connsiteY2" fmla="*/ 254537 h 2049780"/>
                <a:gd name="connsiteX3" fmla="*/ 1388350 w 1932160"/>
                <a:gd name="connsiteY3" fmla="*/ 188751 h 2049780"/>
                <a:gd name="connsiteX4" fmla="*/ 1490879 w 1932160"/>
                <a:gd name="connsiteY4" fmla="*/ 72430 h 2049780"/>
                <a:gd name="connsiteX5" fmla="*/ 1504439 w 1932160"/>
                <a:gd name="connsiteY5" fmla="*/ 74693 h 2049780"/>
                <a:gd name="connsiteX6" fmla="*/ 1413814 w 1932160"/>
                <a:gd name="connsiteY6" fmla="*/ 216206 h 2049780"/>
                <a:gd name="connsiteX7" fmla="*/ 1156222 w 1932160"/>
                <a:gd name="connsiteY7" fmla="*/ 304474 h 2049780"/>
                <a:gd name="connsiteX8" fmla="*/ 1177244 w 1932160"/>
                <a:gd name="connsiteY8" fmla="*/ 818554 h 2049780"/>
                <a:gd name="connsiteX9" fmla="*/ 1517682 w 1932160"/>
                <a:gd name="connsiteY9" fmla="*/ 678083 h 2049780"/>
                <a:gd name="connsiteX10" fmla="*/ 1663743 w 1932160"/>
                <a:gd name="connsiteY10" fmla="*/ 466862 h 2049780"/>
                <a:gd name="connsiteX11" fmla="*/ 1686485 w 1932160"/>
                <a:gd name="connsiteY11" fmla="*/ 467953 h 2049780"/>
                <a:gd name="connsiteX12" fmla="*/ 1564894 w 1932160"/>
                <a:gd name="connsiteY12" fmla="*/ 718297 h 2049780"/>
                <a:gd name="connsiteX13" fmla="*/ 1180687 w 1932160"/>
                <a:gd name="connsiteY13" fmla="*/ 902748 h 2049780"/>
                <a:gd name="connsiteX14" fmla="*/ 1198476 w 1932160"/>
                <a:gd name="connsiteY14" fmla="*/ 1337771 h 2049780"/>
                <a:gd name="connsiteX15" fmla="*/ 1687645 w 1932160"/>
                <a:gd name="connsiteY15" fmla="*/ 981537 h 2049780"/>
                <a:gd name="connsiteX16" fmla="*/ 1910405 w 1932160"/>
                <a:gd name="connsiteY16" fmla="*/ 677164 h 2049780"/>
                <a:gd name="connsiteX17" fmla="*/ 1932160 w 1932160"/>
                <a:gd name="connsiteY17" fmla="*/ 690712 h 2049780"/>
                <a:gd name="connsiteX18" fmla="*/ 1770090 w 1932160"/>
                <a:gd name="connsiteY18" fmla="*/ 1000373 h 2049780"/>
                <a:gd name="connsiteX19" fmla="*/ 1206307 w 1932160"/>
                <a:gd name="connsiteY19" fmla="*/ 1529273 h 2049780"/>
                <a:gd name="connsiteX20" fmla="*/ 1227591 w 1932160"/>
                <a:gd name="connsiteY20" fmla="*/ 2049780 h 2049780"/>
                <a:gd name="connsiteX21" fmla="*/ 983751 w 1932160"/>
                <a:gd name="connsiteY21" fmla="*/ 2049780 h 2049780"/>
                <a:gd name="connsiteX22" fmla="*/ 999413 w 1932160"/>
                <a:gd name="connsiteY22" fmla="*/ 1666774 h 2049780"/>
                <a:gd name="connsiteX23" fmla="*/ 414437 w 1932160"/>
                <a:gd name="connsiteY23" fmla="*/ 1521113 h 2049780"/>
                <a:gd name="connsiteX24" fmla="*/ 0 w 1932160"/>
                <a:gd name="connsiteY24" fmla="*/ 1261427 h 2049780"/>
                <a:gd name="connsiteX25" fmla="*/ 16491 w 1932160"/>
                <a:gd name="connsiteY25" fmla="*/ 1229635 h 2049780"/>
                <a:gd name="connsiteX26" fmla="*/ 453313 w 1932160"/>
                <a:gd name="connsiteY26" fmla="*/ 1466754 h 2049780"/>
                <a:gd name="connsiteX27" fmla="*/ 1004282 w 1932160"/>
                <a:gd name="connsiteY27" fmla="*/ 1547716 h 2049780"/>
                <a:gd name="connsiteX28" fmla="*/ 1015638 w 1932160"/>
                <a:gd name="connsiteY28" fmla="*/ 1270003 h 2049780"/>
                <a:gd name="connsiteX29" fmla="*/ 503438 w 1932160"/>
                <a:gd name="connsiteY29" fmla="*/ 1015986 h 2049780"/>
                <a:gd name="connsiteX30" fmla="*/ 210569 w 1932160"/>
                <a:gd name="connsiteY30" fmla="*/ 711347 h 2049780"/>
                <a:gd name="connsiteX31" fmla="*/ 232798 w 1932160"/>
                <a:gd name="connsiteY31" fmla="*/ 685806 h 2049780"/>
                <a:gd name="connsiteX32" fmla="*/ 550672 w 1932160"/>
                <a:gd name="connsiteY32" fmla="*/ 974183 h 2049780"/>
                <a:gd name="connsiteX33" fmla="*/ 1020620 w 1932160"/>
                <a:gd name="connsiteY33" fmla="*/ 1148179 h 2049780"/>
                <a:gd name="connsiteX34" fmla="*/ 1041984 w 1932160"/>
                <a:gd name="connsiteY34" fmla="*/ 625725 h 2049780"/>
                <a:gd name="connsiteX35" fmla="*/ 619404 w 1932160"/>
                <a:gd name="connsiteY35" fmla="*/ 480921 h 2049780"/>
                <a:gd name="connsiteX36" fmla="*/ 454935 w 1932160"/>
                <a:gd name="connsiteY36" fmla="*/ 224100 h 2049780"/>
                <a:gd name="connsiteX37" fmla="*/ 479544 w 1932160"/>
                <a:gd name="connsiteY37" fmla="*/ 219993 h 2049780"/>
                <a:gd name="connsiteX38" fmla="*/ 665618 w 1932160"/>
                <a:gd name="connsiteY38" fmla="*/ 431096 h 2049780"/>
                <a:gd name="connsiteX39" fmla="*/ 1045578 w 1932160"/>
                <a:gd name="connsiteY39" fmla="*/ 537840 h 2049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932160" h="2049780">
                  <a:moveTo>
                    <a:pt x="1067571" y="0"/>
                  </a:moveTo>
                  <a:lnTo>
                    <a:pt x="1143771" y="0"/>
                  </a:lnTo>
                  <a:lnTo>
                    <a:pt x="1154180" y="254537"/>
                  </a:lnTo>
                  <a:lnTo>
                    <a:pt x="1388350" y="188751"/>
                  </a:lnTo>
                  <a:lnTo>
                    <a:pt x="1490879" y="72430"/>
                  </a:lnTo>
                  <a:lnTo>
                    <a:pt x="1504439" y="74693"/>
                  </a:lnTo>
                  <a:lnTo>
                    <a:pt x="1413814" y="216206"/>
                  </a:lnTo>
                  <a:lnTo>
                    <a:pt x="1156222" y="304474"/>
                  </a:lnTo>
                  <a:lnTo>
                    <a:pt x="1177244" y="818554"/>
                  </a:lnTo>
                  <a:lnTo>
                    <a:pt x="1517682" y="678083"/>
                  </a:lnTo>
                  <a:lnTo>
                    <a:pt x="1663743" y="466862"/>
                  </a:lnTo>
                  <a:lnTo>
                    <a:pt x="1686485" y="467953"/>
                  </a:lnTo>
                  <a:lnTo>
                    <a:pt x="1564894" y="718297"/>
                  </a:lnTo>
                  <a:lnTo>
                    <a:pt x="1180687" y="902748"/>
                  </a:lnTo>
                  <a:lnTo>
                    <a:pt x="1198476" y="1337771"/>
                  </a:lnTo>
                  <a:lnTo>
                    <a:pt x="1687645" y="981537"/>
                  </a:lnTo>
                  <a:lnTo>
                    <a:pt x="1910405" y="677164"/>
                  </a:lnTo>
                  <a:lnTo>
                    <a:pt x="1932160" y="690712"/>
                  </a:lnTo>
                  <a:lnTo>
                    <a:pt x="1770090" y="1000373"/>
                  </a:lnTo>
                  <a:lnTo>
                    <a:pt x="1206307" y="1529273"/>
                  </a:lnTo>
                  <a:lnTo>
                    <a:pt x="1227591" y="2049780"/>
                  </a:lnTo>
                  <a:lnTo>
                    <a:pt x="983751" y="2049780"/>
                  </a:lnTo>
                  <a:lnTo>
                    <a:pt x="999413" y="1666774"/>
                  </a:lnTo>
                  <a:lnTo>
                    <a:pt x="414437" y="1521113"/>
                  </a:lnTo>
                  <a:lnTo>
                    <a:pt x="0" y="1261427"/>
                  </a:lnTo>
                  <a:lnTo>
                    <a:pt x="16491" y="1229635"/>
                  </a:lnTo>
                  <a:lnTo>
                    <a:pt x="453313" y="1466754"/>
                  </a:lnTo>
                  <a:lnTo>
                    <a:pt x="1004282" y="1547716"/>
                  </a:lnTo>
                  <a:lnTo>
                    <a:pt x="1015638" y="1270003"/>
                  </a:lnTo>
                  <a:lnTo>
                    <a:pt x="503438" y="1015986"/>
                  </a:lnTo>
                  <a:lnTo>
                    <a:pt x="210569" y="711347"/>
                  </a:lnTo>
                  <a:lnTo>
                    <a:pt x="232798" y="685806"/>
                  </a:lnTo>
                  <a:lnTo>
                    <a:pt x="550672" y="974183"/>
                  </a:lnTo>
                  <a:lnTo>
                    <a:pt x="1020620" y="1148179"/>
                  </a:lnTo>
                  <a:lnTo>
                    <a:pt x="1041984" y="625725"/>
                  </a:lnTo>
                  <a:lnTo>
                    <a:pt x="619404" y="480921"/>
                  </a:lnTo>
                  <a:lnTo>
                    <a:pt x="454935" y="224100"/>
                  </a:lnTo>
                  <a:lnTo>
                    <a:pt x="479544" y="219993"/>
                  </a:lnTo>
                  <a:lnTo>
                    <a:pt x="665618" y="431096"/>
                  </a:lnTo>
                  <a:lnTo>
                    <a:pt x="1045578" y="53784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D521A286-9A47-4D60-8243-8DE18F018B70}"/>
                </a:ext>
              </a:extLst>
            </p:cNvPr>
            <p:cNvSpPr/>
            <p:nvPr/>
          </p:nvSpPr>
          <p:spPr>
            <a:xfrm>
              <a:off x="3792331" y="257651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0672E2C-7085-4ED0-8622-F73C265B9935}"/>
                </a:ext>
              </a:extLst>
            </p:cNvPr>
            <p:cNvSpPr/>
            <p:nvPr/>
          </p:nvSpPr>
          <p:spPr>
            <a:xfrm>
              <a:off x="3891399" y="206216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D674162D-98C5-4EC0-95D4-E630298C95ED}"/>
                </a:ext>
              </a:extLst>
            </p:cNvPr>
            <p:cNvSpPr/>
            <p:nvPr/>
          </p:nvSpPr>
          <p:spPr>
            <a:xfrm>
              <a:off x="4162862" y="161448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8F432428-EF52-4CA2-A3C7-7BAE346A15BF}"/>
                </a:ext>
              </a:extLst>
            </p:cNvPr>
            <p:cNvSpPr/>
            <p:nvPr/>
          </p:nvSpPr>
          <p:spPr>
            <a:xfrm flipV="1">
              <a:off x="5472550" y="205424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72D11872-9C64-49B4-9D2B-5F6C8CAF09E9}"/>
                </a:ext>
              </a:extLst>
            </p:cNvPr>
            <p:cNvSpPr/>
            <p:nvPr/>
          </p:nvSpPr>
          <p:spPr>
            <a:xfrm flipV="1">
              <a:off x="5182037" y="177802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91118D01-708E-452E-BF5B-83620F7A66BC}"/>
                </a:ext>
              </a:extLst>
            </p:cNvPr>
            <p:cNvSpPr/>
            <p:nvPr/>
          </p:nvSpPr>
          <p:spPr>
            <a:xfrm flipV="1">
              <a:off x="5029637" y="137321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C3248FC8-8188-45EF-A05F-1BAD11848836}"/>
                </a:ext>
              </a:extLst>
            </p:cNvPr>
            <p:cNvSpPr/>
            <p:nvPr/>
          </p:nvSpPr>
          <p:spPr>
            <a:xfrm flipV="1">
              <a:off x="4783681" y="124729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66DDF94F-38A2-45F7-9804-9A411EA5FA09}"/>
                </a:ext>
              </a:extLst>
            </p:cNvPr>
            <p:cNvSpPr/>
            <p:nvPr/>
          </p:nvSpPr>
          <p:spPr>
            <a:xfrm flipV="1">
              <a:off x="4593181" y="1180624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CB9D0CE5-377E-4500-98C8-C1A5A9362F02}"/>
                </a:ext>
              </a:extLst>
            </p:cNvPr>
            <p:cNvSpPr/>
            <p:nvPr/>
          </p:nvSpPr>
          <p:spPr>
            <a:xfrm flipV="1">
              <a:off x="4616994" y="1418749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2845A47-4440-4583-8BDB-FE6DBCC2D76A}"/>
                </a:ext>
              </a:extLst>
            </p:cNvPr>
            <p:cNvSpPr/>
            <p:nvPr/>
          </p:nvSpPr>
          <p:spPr>
            <a:xfrm>
              <a:off x="4481949" y="136683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6EBA3023-4E9D-4134-9565-513F18E9BB22}"/>
                </a:ext>
              </a:extLst>
            </p:cNvPr>
            <p:cNvSpPr/>
            <p:nvPr/>
          </p:nvSpPr>
          <p:spPr>
            <a:xfrm>
              <a:off x="4367621" y="187327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6D05CF49-6973-481A-A1C4-8E6381B4C44C}"/>
                </a:ext>
              </a:extLst>
            </p:cNvPr>
            <p:cNvSpPr/>
            <p:nvPr/>
          </p:nvSpPr>
          <p:spPr>
            <a:xfrm>
              <a:off x="4181997" y="234844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A6C0FE3A-71B8-4D2B-B17C-56E08EA1C498}"/>
                </a:ext>
              </a:extLst>
            </p:cNvPr>
            <p:cNvSpPr/>
            <p:nvPr/>
          </p:nvSpPr>
          <p:spPr>
            <a:xfrm flipV="1">
              <a:off x="5101075" y="2359048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B9A9BEEB-8875-4D44-AA25-E6E1DEFF5C13}"/>
                </a:ext>
              </a:extLst>
            </p:cNvPr>
            <p:cNvSpPr/>
            <p:nvPr/>
          </p:nvSpPr>
          <p:spPr>
            <a:xfrm flipV="1">
              <a:off x="5172512" y="2592411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3D37E401-4568-4C36-8DFB-9154093E1FA3}"/>
                </a:ext>
              </a:extLst>
            </p:cNvPr>
            <p:cNvSpPr/>
            <p:nvPr/>
          </p:nvSpPr>
          <p:spPr>
            <a:xfrm rot="20283654">
              <a:off x="4629204" y="2797185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1B6C139A-0689-42BE-A620-110EE03ACF32}"/>
                </a:ext>
              </a:extLst>
            </p:cNvPr>
            <p:cNvSpPr/>
            <p:nvPr/>
          </p:nvSpPr>
          <p:spPr>
            <a:xfrm rot="20283654">
              <a:off x="4534739" y="2289140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C2965784-BB89-4A29-899F-0AB2B9520D85}"/>
                </a:ext>
              </a:extLst>
            </p:cNvPr>
            <p:cNvSpPr/>
            <p:nvPr/>
          </p:nvSpPr>
          <p:spPr>
            <a:xfrm rot="20283654">
              <a:off x="4853654" y="1951823"/>
              <a:ext cx="503895" cy="439760"/>
            </a:xfrm>
            <a:custGeom>
              <a:avLst/>
              <a:gdLst>
                <a:gd name="connsiteX0" fmla="*/ 883787 w 1249720"/>
                <a:gd name="connsiteY0" fmla="*/ 956339 h 1090658"/>
                <a:gd name="connsiteX1" fmla="*/ 883632 w 1249720"/>
                <a:gd name="connsiteY1" fmla="*/ 956444 h 1090658"/>
                <a:gd name="connsiteX2" fmla="*/ 883699 w 1249720"/>
                <a:gd name="connsiteY2" fmla="*/ 956767 h 1090658"/>
                <a:gd name="connsiteX3" fmla="*/ 817469 w 1249720"/>
                <a:gd name="connsiteY3" fmla="*/ 879851 h 1090658"/>
                <a:gd name="connsiteX4" fmla="*/ 814226 w 1249720"/>
                <a:gd name="connsiteY4" fmla="*/ 896794 h 1090658"/>
                <a:gd name="connsiteX5" fmla="*/ 832273 w 1249720"/>
                <a:gd name="connsiteY5" fmla="*/ 884923 h 1090658"/>
                <a:gd name="connsiteX6" fmla="*/ 830588 w 1249720"/>
                <a:gd name="connsiteY6" fmla="*/ 882362 h 1090658"/>
                <a:gd name="connsiteX7" fmla="*/ 724945 w 1249720"/>
                <a:gd name="connsiteY7" fmla="*/ 862141 h 1090658"/>
                <a:gd name="connsiteX8" fmla="*/ 730357 w 1249720"/>
                <a:gd name="connsiteY8" fmla="*/ 865701 h 1090658"/>
                <a:gd name="connsiteX9" fmla="*/ 730859 w 1249720"/>
                <a:gd name="connsiteY9" fmla="*/ 863273 h 1090658"/>
                <a:gd name="connsiteX10" fmla="*/ 642245 w 1249720"/>
                <a:gd name="connsiteY10" fmla="*/ 860469 h 1090658"/>
                <a:gd name="connsiteX11" fmla="*/ 657557 w 1249720"/>
                <a:gd name="connsiteY11" fmla="*/ 883031 h 1090658"/>
                <a:gd name="connsiteX12" fmla="*/ 669106 w 1249720"/>
                <a:gd name="connsiteY12" fmla="*/ 866014 h 1090658"/>
                <a:gd name="connsiteX13" fmla="*/ 733767 w 1249720"/>
                <a:gd name="connsiteY13" fmla="*/ 849183 h 1090658"/>
                <a:gd name="connsiteX14" fmla="*/ 719729 w 1249720"/>
                <a:gd name="connsiteY14" fmla="*/ 858710 h 1090658"/>
                <a:gd name="connsiteX15" fmla="*/ 721703 w 1249720"/>
                <a:gd name="connsiteY15" fmla="*/ 860008 h 1090658"/>
                <a:gd name="connsiteX16" fmla="*/ 731937 w 1249720"/>
                <a:gd name="connsiteY16" fmla="*/ 858049 h 1090658"/>
                <a:gd name="connsiteX17" fmla="*/ 1012173 w 1249720"/>
                <a:gd name="connsiteY17" fmla="*/ 761978 h 1090658"/>
                <a:gd name="connsiteX18" fmla="*/ 1011510 w 1249720"/>
                <a:gd name="connsiteY18" fmla="*/ 765188 h 1090658"/>
                <a:gd name="connsiteX19" fmla="*/ 1012640 w 1249720"/>
                <a:gd name="connsiteY19" fmla="*/ 764421 h 1090658"/>
                <a:gd name="connsiteX20" fmla="*/ 1080176 w 1249720"/>
                <a:gd name="connsiteY20" fmla="*/ 742456 h 1090658"/>
                <a:gd name="connsiteX21" fmla="*/ 1043224 w 1249720"/>
                <a:gd name="connsiteY21" fmla="*/ 796902 h 1090658"/>
                <a:gd name="connsiteX22" fmla="*/ 1107290 w 1249720"/>
                <a:gd name="connsiteY22" fmla="*/ 783677 h 1090658"/>
                <a:gd name="connsiteX23" fmla="*/ 438466 w 1249720"/>
                <a:gd name="connsiteY23" fmla="*/ 714140 h 1090658"/>
                <a:gd name="connsiteX24" fmla="*/ 429200 w 1249720"/>
                <a:gd name="connsiteY24" fmla="*/ 728227 h 1090658"/>
                <a:gd name="connsiteX25" fmla="*/ 451094 w 1249720"/>
                <a:gd name="connsiteY25" fmla="*/ 732746 h 1090658"/>
                <a:gd name="connsiteX26" fmla="*/ 1042250 w 1249720"/>
                <a:gd name="connsiteY26" fmla="*/ 684799 h 1090658"/>
                <a:gd name="connsiteX27" fmla="*/ 1029155 w 1249720"/>
                <a:gd name="connsiteY27" fmla="*/ 753213 h 1090658"/>
                <a:gd name="connsiteX28" fmla="*/ 1069321 w 1249720"/>
                <a:gd name="connsiteY28" fmla="*/ 725954 h 1090658"/>
                <a:gd name="connsiteX29" fmla="*/ 409336 w 1249720"/>
                <a:gd name="connsiteY29" fmla="*/ 679008 h 1090658"/>
                <a:gd name="connsiteX30" fmla="*/ 419065 w 1249720"/>
                <a:gd name="connsiteY30" fmla="*/ 726134 h 1090658"/>
                <a:gd name="connsiteX31" fmla="*/ 422219 w 1249720"/>
                <a:gd name="connsiteY31" fmla="*/ 726785 h 1090658"/>
                <a:gd name="connsiteX32" fmla="*/ 428010 w 1249720"/>
                <a:gd name="connsiteY32" fmla="*/ 698733 h 1090658"/>
                <a:gd name="connsiteX33" fmla="*/ 421274 w 1249720"/>
                <a:gd name="connsiteY33" fmla="*/ 688808 h 1090658"/>
                <a:gd name="connsiteX34" fmla="*/ 414773 w 1249720"/>
                <a:gd name="connsiteY34" fmla="*/ 685357 h 1090658"/>
                <a:gd name="connsiteX35" fmla="*/ 370831 w 1249720"/>
                <a:gd name="connsiteY35" fmla="*/ 676315 h 1090658"/>
                <a:gd name="connsiteX36" fmla="*/ 355630 w 1249720"/>
                <a:gd name="connsiteY36" fmla="*/ 686632 h 1090658"/>
                <a:gd name="connsiteX37" fmla="*/ 350767 w 1249720"/>
                <a:gd name="connsiteY37" fmla="*/ 712036 h 1090658"/>
                <a:gd name="connsiteX38" fmla="*/ 401172 w 1249720"/>
                <a:gd name="connsiteY38" fmla="*/ 722441 h 1090658"/>
                <a:gd name="connsiteX39" fmla="*/ 360586 w 1249720"/>
                <a:gd name="connsiteY39" fmla="*/ 660739 h 1090658"/>
                <a:gd name="connsiteX40" fmla="*/ 358092 w 1249720"/>
                <a:gd name="connsiteY40" fmla="*/ 673766 h 1090658"/>
                <a:gd name="connsiteX41" fmla="*/ 363710 w 1249720"/>
                <a:gd name="connsiteY41" fmla="*/ 665489 h 1090658"/>
                <a:gd name="connsiteX42" fmla="*/ 242223 w 1249720"/>
                <a:gd name="connsiteY42" fmla="*/ 483604 h 1090658"/>
                <a:gd name="connsiteX43" fmla="*/ 242138 w 1249720"/>
                <a:gd name="connsiteY43" fmla="*/ 484046 h 1090658"/>
                <a:gd name="connsiteX44" fmla="*/ 242585 w 1249720"/>
                <a:gd name="connsiteY44" fmla="*/ 484138 h 1090658"/>
                <a:gd name="connsiteX45" fmla="*/ 949986 w 1249720"/>
                <a:gd name="connsiteY45" fmla="*/ 447528 h 1090658"/>
                <a:gd name="connsiteX46" fmla="*/ 945591 w 1249720"/>
                <a:gd name="connsiteY46" fmla="*/ 454003 h 1090658"/>
                <a:gd name="connsiteX47" fmla="*/ 951088 w 1249720"/>
                <a:gd name="connsiteY47" fmla="*/ 452868 h 1090658"/>
                <a:gd name="connsiteX48" fmla="*/ 206952 w 1249720"/>
                <a:gd name="connsiteY48" fmla="*/ 431635 h 1090658"/>
                <a:gd name="connsiteX49" fmla="*/ 180805 w 1249720"/>
                <a:gd name="connsiteY49" fmla="*/ 471385 h 1090658"/>
                <a:gd name="connsiteX50" fmla="*/ 216646 w 1249720"/>
                <a:gd name="connsiteY50" fmla="*/ 478784 h 1090658"/>
                <a:gd name="connsiteX51" fmla="*/ 207884 w 1249720"/>
                <a:gd name="connsiteY51" fmla="*/ 433008 h 1090658"/>
                <a:gd name="connsiteX52" fmla="*/ 1060999 w 1249720"/>
                <a:gd name="connsiteY52" fmla="*/ 430817 h 1090658"/>
                <a:gd name="connsiteX53" fmla="*/ 1039501 w 1249720"/>
                <a:gd name="connsiteY53" fmla="*/ 444958 h 1090658"/>
                <a:gd name="connsiteX54" fmla="*/ 1042250 w 1249720"/>
                <a:gd name="connsiteY54" fmla="*/ 459320 h 1090658"/>
                <a:gd name="connsiteX55" fmla="*/ 828504 w 1249720"/>
                <a:gd name="connsiteY55" fmla="*/ 400349 h 1090658"/>
                <a:gd name="connsiteX56" fmla="*/ 824902 w 1249720"/>
                <a:gd name="connsiteY56" fmla="*/ 401039 h 1090658"/>
                <a:gd name="connsiteX57" fmla="*/ 827590 w 1249720"/>
                <a:gd name="connsiteY57" fmla="*/ 405125 h 1090658"/>
                <a:gd name="connsiteX58" fmla="*/ 882364 w 1249720"/>
                <a:gd name="connsiteY58" fmla="*/ 390040 h 1090658"/>
                <a:gd name="connsiteX59" fmla="*/ 870006 w 1249720"/>
                <a:gd name="connsiteY59" fmla="*/ 392405 h 1090658"/>
                <a:gd name="connsiteX60" fmla="*/ 872441 w 1249720"/>
                <a:gd name="connsiteY60" fmla="*/ 405125 h 1090658"/>
                <a:gd name="connsiteX61" fmla="*/ 935999 w 1249720"/>
                <a:gd name="connsiteY61" fmla="*/ 379774 h 1090658"/>
                <a:gd name="connsiteX62" fmla="*/ 922105 w 1249720"/>
                <a:gd name="connsiteY62" fmla="*/ 382433 h 1090658"/>
                <a:gd name="connsiteX63" fmla="*/ 913877 w 1249720"/>
                <a:gd name="connsiteY63" fmla="*/ 422289 h 1090658"/>
                <a:gd name="connsiteX64" fmla="*/ 940979 w 1249720"/>
                <a:gd name="connsiteY64" fmla="*/ 403896 h 1090658"/>
                <a:gd name="connsiteX65" fmla="*/ 839215 w 1249720"/>
                <a:gd name="connsiteY65" fmla="*/ 344394 h 1090658"/>
                <a:gd name="connsiteX66" fmla="*/ 819801 w 1249720"/>
                <a:gd name="connsiteY66" fmla="*/ 357164 h 1090658"/>
                <a:gd name="connsiteX67" fmla="*/ 836171 w 1249720"/>
                <a:gd name="connsiteY67" fmla="*/ 360297 h 1090658"/>
                <a:gd name="connsiteX68" fmla="*/ 633712 w 1249720"/>
                <a:gd name="connsiteY68" fmla="*/ 238051 h 1090658"/>
                <a:gd name="connsiteX69" fmla="*/ 588287 w 1249720"/>
                <a:gd name="connsiteY69" fmla="*/ 246746 h 1090658"/>
                <a:gd name="connsiteX70" fmla="*/ 643200 w 1249720"/>
                <a:gd name="connsiteY70" fmla="*/ 284014 h 1090658"/>
                <a:gd name="connsiteX71" fmla="*/ 301268 w 1249720"/>
                <a:gd name="connsiteY71" fmla="*/ 186145 h 1090658"/>
                <a:gd name="connsiteX72" fmla="*/ 295352 w 1249720"/>
                <a:gd name="connsiteY72" fmla="*/ 214807 h 1090658"/>
                <a:gd name="connsiteX73" fmla="*/ 308984 w 1249720"/>
                <a:gd name="connsiteY73" fmla="*/ 212197 h 1090658"/>
                <a:gd name="connsiteX74" fmla="*/ 324681 w 1249720"/>
                <a:gd name="connsiteY74" fmla="*/ 201545 h 1090658"/>
                <a:gd name="connsiteX75" fmla="*/ 619242 w 1249720"/>
                <a:gd name="connsiteY75" fmla="*/ 167953 h 1090658"/>
                <a:gd name="connsiteX76" fmla="*/ 559166 w 1249720"/>
                <a:gd name="connsiteY76" fmla="*/ 207469 h 1090658"/>
                <a:gd name="connsiteX77" fmla="*/ 630206 w 1249720"/>
                <a:gd name="connsiteY77" fmla="*/ 221067 h 1090658"/>
                <a:gd name="connsiteX78" fmla="*/ 241061 w 1249720"/>
                <a:gd name="connsiteY78" fmla="*/ 146542 h 1090658"/>
                <a:gd name="connsiteX79" fmla="*/ 252321 w 1249720"/>
                <a:gd name="connsiteY79" fmla="*/ 205368 h 1090658"/>
                <a:gd name="connsiteX80" fmla="*/ 275929 w 1249720"/>
                <a:gd name="connsiteY80" fmla="*/ 169477 h 1090658"/>
                <a:gd name="connsiteX81" fmla="*/ 316016 w 1249720"/>
                <a:gd name="connsiteY81" fmla="*/ 114706 h 1090658"/>
                <a:gd name="connsiteX82" fmla="*/ 307277 w 1249720"/>
                <a:gd name="connsiteY82" fmla="*/ 157038 h 1090658"/>
                <a:gd name="connsiteX83" fmla="*/ 350851 w 1249720"/>
                <a:gd name="connsiteY83" fmla="*/ 166033 h 1090658"/>
                <a:gd name="connsiteX84" fmla="*/ 446427 w 1249720"/>
                <a:gd name="connsiteY84" fmla="*/ 0 h 1090658"/>
                <a:gd name="connsiteX85" fmla="*/ 468852 w 1249720"/>
                <a:gd name="connsiteY85" fmla="*/ 117155 h 1090658"/>
                <a:gd name="connsiteX86" fmla="*/ 534403 w 1249720"/>
                <a:gd name="connsiteY86" fmla="*/ 17500 h 1090658"/>
                <a:gd name="connsiteX87" fmla="*/ 510288 w 1249720"/>
                <a:gd name="connsiteY87" fmla="*/ 134319 h 1090658"/>
                <a:gd name="connsiteX88" fmla="*/ 608988 w 1249720"/>
                <a:gd name="connsiteY88" fmla="*/ 67334 h 1090658"/>
                <a:gd name="connsiteX89" fmla="*/ 542002 w 1249720"/>
                <a:gd name="connsiteY89" fmla="*/ 166033 h 1090658"/>
                <a:gd name="connsiteX90" fmla="*/ 658822 w 1249720"/>
                <a:gd name="connsiteY90" fmla="*/ 141918 h 1090658"/>
                <a:gd name="connsiteX91" fmla="*/ 619480 w 1249720"/>
                <a:gd name="connsiteY91" fmla="*/ 167796 h 1090658"/>
                <a:gd name="connsiteX92" fmla="*/ 658024 w 1249720"/>
                <a:gd name="connsiteY92" fmla="*/ 226392 h 1090658"/>
                <a:gd name="connsiteX93" fmla="*/ 676322 w 1249720"/>
                <a:gd name="connsiteY93" fmla="*/ 229895 h 1090658"/>
                <a:gd name="connsiteX94" fmla="*/ 662116 w 1249720"/>
                <a:gd name="connsiteY94" fmla="*/ 232614 h 1090658"/>
                <a:gd name="connsiteX95" fmla="*/ 684636 w 1249720"/>
                <a:gd name="connsiteY95" fmla="*/ 266850 h 1090658"/>
                <a:gd name="connsiteX96" fmla="*/ 707062 w 1249720"/>
                <a:gd name="connsiteY96" fmla="*/ 149695 h 1090658"/>
                <a:gd name="connsiteX97" fmla="*/ 729487 w 1249720"/>
                <a:gd name="connsiteY97" fmla="*/ 266850 h 1090658"/>
                <a:gd name="connsiteX98" fmla="*/ 795038 w 1249720"/>
                <a:gd name="connsiteY98" fmla="*/ 167195 h 1090658"/>
                <a:gd name="connsiteX99" fmla="*/ 770923 w 1249720"/>
                <a:gd name="connsiteY99" fmla="*/ 284014 h 1090658"/>
                <a:gd name="connsiteX100" fmla="*/ 869623 w 1249720"/>
                <a:gd name="connsiteY100" fmla="*/ 217029 h 1090658"/>
                <a:gd name="connsiteX101" fmla="*/ 802637 w 1249720"/>
                <a:gd name="connsiteY101" fmla="*/ 315728 h 1090658"/>
                <a:gd name="connsiteX102" fmla="*/ 846433 w 1249720"/>
                <a:gd name="connsiteY102" fmla="*/ 306687 h 1090658"/>
                <a:gd name="connsiteX103" fmla="*/ 850016 w 1249720"/>
                <a:gd name="connsiteY103" fmla="*/ 287970 h 1090658"/>
                <a:gd name="connsiteX104" fmla="*/ 853326 w 1249720"/>
                <a:gd name="connsiteY104" fmla="*/ 305264 h 1090658"/>
                <a:gd name="connsiteX105" fmla="*/ 919457 w 1249720"/>
                <a:gd name="connsiteY105" fmla="*/ 291613 h 1090658"/>
                <a:gd name="connsiteX106" fmla="*/ 858401 w 1249720"/>
                <a:gd name="connsiteY106" fmla="*/ 331774 h 1090658"/>
                <a:gd name="connsiteX107" fmla="*/ 864914 w 1249720"/>
                <a:gd name="connsiteY107" fmla="*/ 365800 h 1090658"/>
                <a:gd name="connsiteX108" fmla="*/ 894574 w 1249720"/>
                <a:gd name="connsiteY108" fmla="*/ 371477 h 1090658"/>
                <a:gd name="connsiteX109" fmla="*/ 937992 w 1249720"/>
                <a:gd name="connsiteY109" fmla="*/ 305470 h 1090658"/>
                <a:gd name="connsiteX110" fmla="*/ 923234 w 1249720"/>
                <a:gd name="connsiteY110" fmla="*/ 376963 h 1090658"/>
                <a:gd name="connsiteX111" fmla="*/ 935920 w 1249720"/>
                <a:gd name="connsiteY111" fmla="*/ 379392 h 1090658"/>
                <a:gd name="connsiteX112" fmla="*/ 931848 w 1249720"/>
                <a:gd name="connsiteY112" fmla="*/ 359665 h 1090658"/>
                <a:gd name="connsiteX113" fmla="*/ 954781 w 1249720"/>
                <a:gd name="connsiteY113" fmla="*/ 394529 h 1090658"/>
                <a:gd name="connsiteX114" fmla="*/ 1012577 w 1249720"/>
                <a:gd name="connsiteY114" fmla="*/ 355304 h 1090658"/>
                <a:gd name="connsiteX115" fmla="*/ 970124 w 1249720"/>
                <a:gd name="connsiteY115" fmla="*/ 417855 h 1090658"/>
                <a:gd name="connsiteX116" fmla="*/ 988126 w 1249720"/>
                <a:gd name="connsiteY116" fmla="*/ 445223 h 1090658"/>
                <a:gd name="connsiteX117" fmla="*/ 1000590 w 1249720"/>
                <a:gd name="connsiteY117" fmla="*/ 442650 h 1090658"/>
                <a:gd name="connsiteX118" fmla="*/ 1019825 w 1249720"/>
                <a:gd name="connsiteY118" fmla="*/ 342165 h 1090658"/>
                <a:gd name="connsiteX119" fmla="*/ 1037597 w 1249720"/>
                <a:gd name="connsiteY119" fmla="*/ 435010 h 1090658"/>
                <a:gd name="connsiteX120" fmla="*/ 1061484 w 1249720"/>
                <a:gd name="connsiteY120" fmla="*/ 430080 h 1090658"/>
                <a:gd name="connsiteX121" fmla="*/ 1107801 w 1249720"/>
                <a:gd name="connsiteY121" fmla="*/ 359665 h 1090658"/>
                <a:gd name="connsiteX122" fmla="*/ 1083686 w 1249720"/>
                <a:gd name="connsiteY122" fmla="*/ 476484 h 1090658"/>
                <a:gd name="connsiteX123" fmla="*/ 1182386 w 1249720"/>
                <a:gd name="connsiteY123" fmla="*/ 409499 h 1090658"/>
                <a:gd name="connsiteX124" fmla="*/ 1115400 w 1249720"/>
                <a:gd name="connsiteY124" fmla="*/ 508198 h 1090658"/>
                <a:gd name="connsiteX125" fmla="*/ 1232220 w 1249720"/>
                <a:gd name="connsiteY125" fmla="*/ 484083 h 1090658"/>
                <a:gd name="connsiteX126" fmla="*/ 1132564 w 1249720"/>
                <a:gd name="connsiteY126" fmla="*/ 549634 h 1090658"/>
                <a:gd name="connsiteX127" fmla="*/ 1249720 w 1249720"/>
                <a:gd name="connsiteY127" fmla="*/ 572060 h 1090658"/>
                <a:gd name="connsiteX128" fmla="*/ 1132564 w 1249720"/>
                <a:gd name="connsiteY128" fmla="*/ 594485 h 1090658"/>
                <a:gd name="connsiteX129" fmla="*/ 1232220 w 1249720"/>
                <a:gd name="connsiteY129" fmla="*/ 660036 h 1090658"/>
                <a:gd name="connsiteX130" fmla="*/ 1115400 w 1249720"/>
                <a:gd name="connsiteY130" fmla="*/ 635921 h 1090658"/>
                <a:gd name="connsiteX131" fmla="*/ 1182386 w 1249720"/>
                <a:gd name="connsiteY131" fmla="*/ 734620 h 1090658"/>
                <a:gd name="connsiteX132" fmla="*/ 1083686 w 1249720"/>
                <a:gd name="connsiteY132" fmla="*/ 667635 h 1090658"/>
                <a:gd name="connsiteX133" fmla="*/ 1092480 w 1249720"/>
                <a:gd name="connsiteY133" fmla="*/ 710236 h 1090658"/>
                <a:gd name="connsiteX134" fmla="*/ 1110210 w 1249720"/>
                <a:gd name="connsiteY134" fmla="*/ 698203 h 1090658"/>
                <a:gd name="connsiteX135" fmla="*/ 1094711 w 1249720"/>
                <a:gd name="connsiteY135" fmla="*/ 721041 h 1090658"/>
                <a:gd name="connsiteX136" fmla="*/ 1107626 w 1249720"/>
                <a:gd name="connsiteY136" fmla="*/ 783608 h 1090658"/>
                <a:gd name="connsiteX137" fmla="*/ 1160044 w 1249720"/>
                <a:gd name="connsiteY137" fmla="*/ 772787 h 1090658"/>
                <a:gd name="connsiteX138" fmla="*/ 1060388 w 1249720"/>
                <a:gd name="connsiteY138" fmla="*/ 838338 h 1090658"/>
                <a:gd name="connsiteX139" fmla="*/ 1177544 w 1249720"/>
                <a:gd name="connsiteY139" fmla="*/ 860764 h 1090658"/>
                <a:gd name="connsiteX140" fmla="*/ 1060388 w 1249720"/>
                <a:gd name="connsiteY140" fmla="*/ 883189 h 1090658"/>
                <a:gd name="connsiteX141" fmla="*/ 1160044 w 1249720"/>
                <a:gd name="connsiteY141" fmla="*/ 948740 h 1090658"/>
                <a:gd name="connsiteX142" fmla="*/ 1043224 w 1249720"/>
                <a:gd name="connsiteY142" fmla="*/ 924625 h 1090658"/>
                <a:gd name="connsiteX143" fmla="*/ 1110210 w 1249720"/>
                <a:gd name="connsiteY143" fmla="*/ 1023324 h 1090658"/>
                <a:gd name="connsiteX144" fmla="*/ 1011510 w 1249720"/>
                <a:gd name="connsiteY144" fmla="*/ 956339 h 1090658"/>
                <a:gd name="connsiteX145" fmla="*/ 1035625 w 1249720"/>
                <a:gd name="connsiteY145" fmla="*/ 1073158 h 1090658"/>
                <a:gd name="connsiteX146" fmla="*/ 970074 w 1249720"/>
                <a:gd name="connsiteY146" fmla="*/ 973503 h 1090658"/>
                <a:gd name="connsiteX147" fmla="*/ 947649 w 1249720"/>
                <a:gd name="connsiteY147" fmla="*/ 1090658 h 1090658"/>
                <a:gd name="connsiteX148" fmla="*/ 925223 w 1249720"/>
                <a:gd name="connsiteY148" fmla="*/ 973503 h 1090658"/>
                <a:gd name="connsiteX149" fmla="*/ 859672 w 1249720"/>
                <a:gd name="connsiteY149" fmla="*/ 1073158 h 1090658"/>
                <a:gd name="connsiteX150" fmla="*/ 882703 w 1249720"/>
                <a:gd name="connsiteY150" fmla="*/ 961590 h 1090658"/>
                <a:gd name="connsiteX151" fmla="*/ 880650 w 1249720"/>
                <a:gd name="connsiteY151" fmla="*/ 958468 h 1090658"/>
                <a:gd name="connsiteX152" fmla="*/ 785087 w 1249720"/>
                <a:gd name="connsiteY152" fmla="*/ 1023324 h 1090658"/>
                <a:gd name="connsiteX153" fmla="*/ 852073 w 1249720"/>
                <a:gd name="connsiteY153" fmla="*/ 924625 h 1090658"/>
                <a:gd name="connsiteX154" fmla="*/ 807123 w 1249720"/>
                <a:gd name="connsiteY154" fmla="*/ 933904 h 1090658"/>
                <a:gd name="connsiteX155" fmla="*/ 797629 w 1249720"/>
                <a:gd name="connsiteY155" fmla="*/ 983502 h 1090658"/>
                <a:gd name="connsiteX156" fmla="*/ 788857 w 1249720"/>
                <a:gd name="connsiteY156" fmla="*/ 937675 h 1090658"/>
                <a:gd name="connsiteX157" fmla="*/ 735253 w 1249720"/>
                <a:gd name="connsiteY157" fmla="*/ 948740 h 1090658"/>
                <a:gd name="connsiteX158" fmla="*/ 784744 w 1249720"/>
                <a:gd name="connsiteY158" fmla="*/ 916187 h 1090658"/>
                <a:gd name="connsiteX159" fmla="*/ 776279 w 1249720"/>
                <a:gd name="connsiteY159" fmla="*/ 871967 h 1090658"/>
                <a:gd name="connsiteX160" fmla="*/ 772040 w 1249720"/>
                <a:gd name="connsiteY160" fmla="*/ 871155 h 1090658"/>
                <a:gd name="connsiteX161" fmla="*/ 709652 w 1249720"/>
                <a:gd name="connsiteY161" fmla="*/ 966002 h 1090658"/>
                <a:gd name="connsiteX162" fmla="*/ 727792 w 1249720"/>
                <a:gd name="connsiteY162" fmla="*/ 878128 h 1090658"/>
                <a:gd name="connsiteX163" fmla="*/ 699671 w 1249720"/>
                <a:gd name="connsiteY163" fmla="*/ 872323 h 1090658"/>
                <a:gd name="connsiteX164" fmla="*/ 665863 w 1249720"/>
                <a:gd name="connsiteY164" fmla="*/ 895268 h 1090658"/>
                <a:gd name="connsiteX165" fmla="*/ 709231 w 1249720"/>
                <a:gd name="connsiteY165" fmla="*/ 959168 h 1090658"/>
                <a:gd name="connsiteX166" fmla="*/ 640470 w 1249720"/>
                <a:gd name="connsiteY166" fmla="*/ 912502 h 1090658"/>
                <a:gd name="connsiteX167" fmla="*/ 635067 w 1249720"/>
                <a:gd name="connsiteY167" fmla="*/ 916168 h 1090658"/>
                <a:gd name="connsiteX168" fmla="*/ 638475 w 1249720"/>
                <a:gd name="connsiteY168" fmla="*/ 911148 h 1090658"/>
                <a:gd name="connsiteX169" fmla="*/ 610531 w 1249720"/>
                <a:gd name="connsiteY169" fmla="*/ 892183 h 1090658"/>
                <a:gd name="connsiteX170" fmla="*/ 634646 w 1249720"/>
                <a:gd name="connsiteY170" fmla="*/ 1009002 h 1090658"/>
                <a:gd name="connsiteX171" fmla="*/ 569095 w 1249720"/>
                <a:gd name="connsiteY171" fmla="*/ 909347 h 1090658"/>
                <a:gd name="connsiteX172" fmla="*/ 546670 w 1249720"/>
                <a:gd name="connsiteY172" fmla="*/ 1026502 h 1090658"/>
                <a:gd name="connsiteX173" fmla="*/ 524244 w 1249720"/>
                <a:gd name="connsiteY173" fmla="*/ 909347 h 1090658"/>
                <a:gd name="connsiteX174" fmla="*/ 458693 w 1249720"/>
                <a:gd name="connsiteY174" fmla="*/ 1009002 h 1090658"/>
                <a:gd name="connsiteX175" fmla="*/ 482808 w 1249720"/>
                <a:gd name="connsiteY175" fmla="*/ 892183 h 1090658"/>
                <a:gd name="connsiteX176" fmla="*/ 384108 w 1249720"/>
                <a:gd name="connsiteY176" fmla="*/ 959168 h 1090658"/>
                <a:gd name="connsiteX177" fmla="*/ 451094 w 1249720"/>
                <a:gd name="connsiteY177" fmla="*/ 860469 h 1090658"/>
                <a:gd name="connsiteX178" fmla="*/ 334274 w 1249720"/>
                <a:gd name="connsiteY178" fmla="*/ 884584 h 1090658"/>
                <a:gd name="connsiteX179" fmla="*/ 433930 w 1249720"/>
                <a:gd name="connsiteY179" fmla="*/ 819033 h 1090658"/>
                <a:gd name="connsiteX180" fmla="*/ 316774 w 1249720"/>
                <a:gd name="connsiteY180" fmla="*/ 796608 h 1090658"/>
                <a:gd name="connsiteX181" fmla="*/ 433930 w 1249720"/>
                <a:gd name="connsiteY181" fmla="*/ 774182 h 1090658"/>
                <a:gd name="connsiteX182" fmla="*/ 349502 w 1249720"/>
                <a:gd name="connsiteY182" fmla="*/ 718647 h 1090658"/>
                <a:gd name="connsiteX183" fmla="*/ 338161 w 1249720"/>
                <a:gd name="connsiteY183" fmla="*/ 777894 h 1090658"/>
                <a:gd name="connsiteX184" fmla="*/ 315735 w 1249720"/>
                <a:gd name="connsiteY184" fmla="*/ 660739 h 1090658"/>
                <a:gd name="connsiteX185" fmla="*/ 250184 w 1249720"/>
                <a:gd name="connsiteY185" fmla="*/ 760394 h 1090658"/>
                <a:gd name="connsiteX186" fmla="*/ 274299 w 1249720"/>
                <a:gd name="connsiteY186" fmla="*/ 643575 h 1090658"/>
                <a:gd name="connsiteX187" fmla="*/ 175599 w 1249720"/>
                <a:gd name="connsiteY187" fmla="*/ 710560 h 1090658"/>
                <a:gd name="connsiteX188" fmla="*/ 242585 w 1249720"/>
                <a:gd name="connsiteY188" fmla="*/ 611861 h 1090658"/>
                <a:gd name="connsiteX189" fmla="*/ 125765 w 1249720"/>
                <a:gd name="connsiteY189" fmla="*/ 635976 h 1090658"/>
                <a:gd name="connsiteX190" fmla="*/ 225421 w 1249720"/>
                <a:gd name="connsiteY190" fmla="*/ 570425 h 1090658"/>
                <a:gd name="connsiteX191" fmla="*/ 108265 w 1249720"/>
                <a:gd name="connsiteY191" fmla="*/ 548000 h 1090658"/>
                <a:gd name="connsiteX192" fmla="*/ 225421 w 1249720"/>
                <a:gd name="connsiteY192" fmla="*/ 525574 h 1090658"/>
                <a:gd name="connsiteX193" fmla="*/ 169399 w 1249720"/>
                <a:gd name="connsiteY193" fmla="*/ 488725 h 1090658"/>
                <a:gd name="connsiteX194" fmla="*/ 141919 w 1249720"/>
                <a:gd name="connsiteY194" fmla="*/ 530502 h 1090658"/>
                <a:gd name="connsiteX195" fmla="*/ 152797 w 1249720"/>
                <a:gd name="connsiteY195" fmla="*/ 477804 h 1090658"/>
                <a:gd name="connsiteX196" fmla="*/ 125765 w 1249720"/>
                <a:gd name="connsiteY196" fmla="*/ 460023 h 1090658"/>
                <a:gd name="connsiteX197" fmla="*/ 155213 w 1249720"/>
                <a:gd name="connsiteY197" fmla="*/ 466102 h 1090658"/>
                <a:gd name="connsiteX198" fmla="*/ 166034 w 1249720"/>
                <a:gd name="connsiteY198" fmla="*/ 413683 h 1090658"/>
                <a:gd name="connsiteX199" fmla="*/ 67334 w 1249720"/>
                <a:gd name="connsiteY199" fmla="*/ 480668 h 1090658"/>
                <a:gd name="connsiteX200" fmla="*/ 134320 w 1249720"/>
                <a:gd name="connsiteY200" fmla="*/ 381969 h 1090658"/>
                <a:gd name="connsiteX201" fmla="*/ 17500 w 1249720"/>
                <a:gd name="connsiteY201" fmla="*/ 406084 h 1090658"/>
                <a:gd name="connsiteX202" fmla="*/ 117156 w 1249720"/>
                <a:gd name="connsiteY202" fmla="*/ 340533 h 1090658"/>
                <a:gd name="connsiteX203" fmla="*/ 0 w 1249720"/>
                <a:gd name="connsiteY203" fmla="*/ 318108 h 1090658"/>
                <a:gd name="connsiteX204" fmla="*/ 117156 w 1249720"/>
                <a:gd name="connsiteY204" fmla="*/ 295682 h 1090658"/>
                <a:gd name="connsiteX205" fmla="*/ 17500 w 1249720"/>
                <a:gd name="connsiteY205" fmla="*/ 230131 h 1090658"/>
                <a:gd name="connsiteX206" fmla="*/ 134320 w 1249720"/>
                <a:gd name="connsiteY206" fmla="*/ 254246 h 1090658"/>
                <a:gd name="connsiteX207" fmla="*/ 67334 w 1249720"/>
                <a:gd name="connsiteY207" fmla="*/ 155547 h 1090658"/>
                <a:gd name="connsiteX208" fmla="*/ 166034 w 1249720"/>
                <a:gd name="connsiteY208" fmla="*/ 222532 h 1090658"/>
                <a:gd name="connsiteX209" fmla="*/ 141919 w 1249720"/>
                <a:gd name="connsiteY209" fmla="*/ 105713 h 1090658"/>
                <a:gd name="connsiteX210" fmla="*/ 207470 w 1249720"/>
                <a:gd name="connsiteY210" fmla="*/ 205368 h 1090658"/>
                <a:gd name="connsiteX211" fmla="*/ 229896 w 1249720"/>
                <a:gd name="connsiteY211" fmla="*/ 88213 h 1090658"/>
                <a:gd name="connsiteX212" fmla="*/ 240429 w 1249720"/>
                <a:gd name="connsiteY212" fmla="*/ 143239 h 1090658"/>
                <a:gd name="connsiteX213" fmla="*/ 286881 w 1249720"/>
                <a:gd name="connsiteY213" fmla="*/ 152828 h 1090658"/>
                <a:gd name="connsiteX214" fmla="*/ 313954 w 1249720"/>
                <a:gd name="connsiteY214" fmla="*/ 111669 h 1090658"/>
                <a:gd name="connsiteX215" fmla="*/ 283865 w 1249720"/>
                <a:gd name="connsiteY215" fmla="*/ 67334 h 1090658"/>
                <a:gd name="connsiteX216" fmla="*/ 382565 w 1249720"/>
                <a:gd name="connsiteY216" fmla="*/ 134319 h 1090658"/>
                <a:gd name="connsiteX217" fmla="*/ 358450 w 1249720"/>
                <a:gd name="connsiteY217" fmla="*/ 17500 h 1090658"/>
                <a:gd name="connsiteX218" fmla="*/ 424001 w 1249720"/>
                <a:gd name="connsiteY218" fmla="*/ 117155 h 109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</a:cxnLst>
              <a:rect l="l" t="t" r="r" b="b"/>
              <a:pathLst>
                <a:path w="1249720" h="1090658">
                  <a:moveTo>
                    <a:pt x="883787" y="956339"/>
                  </a:moveTo>
                  <a:lnTo>
                    <a:pt x="883632" y="956444"/>
                  </a:lnTo>
                  <a:lnTo>
                    <a:pt x="883699" y="956767"/>
                  </a:lnTo>
                  <a:close/>
                  <a:moveTo>
                    <a:pt x="817469" y="879851"/>
                  </a:moveTo>
                  <a:lnTo>
                    <a:pt x="814226" y="896794"/>
                  </a:lnTo>
                  <a:lnTo>
                    <a:pt x="832273" y="884923"/>
                  </a:lnTo>
                  <a:lnTo>
                    <a:pt x="830588" y="882362"/>
                  </a:lnTo>
                  <a:close/>
                  <a:moveTo>
                    <a:pt x="724945" y="862141"/>
                  </a:moveTo>
                  <a:lnTo>
                    <a:pt x="730357" y="865701"/>
                  </a:lnTo>
                  <a:lnTo>
                    <a:pt x="730859" y="863273"/>
                  </a:lnTo>
                  <a:close/>
                  <a:moveTo>
                    <a:pt x="642245" y="860469"/>
                  </a:moveTo>
                  <a:lnTo>
                    <a:pt x="657557" y="883031"/>
                  </a:lnTo>
                  <a:lnTo>
                    <a:pt x="669106" y="866014"/>
                  </a:lnTo>
                  <a:close/>
                  <a:moveTo>
                    <a:pt x="733767" y="849183"/>
                  </a:moveTo>
                  <a:lnTo>
                    <a:pt x="719729" y="858710"/>
                  </a:lnTo>
                  <a:lnTo>
                    <a:pt x="721703" y="860008"/>
                  </a:lnTo>
                  <a:lnTo>
                    <a:pt x="731937" y="858049"/>
                  </a:lnTo>
                  <a:close/>
                  <a:moveTo>
                    <a:pt x="1012173" y="761978"/>
                  </a:moveTo>
                  <a:lnTo>
                    <a:pt x="1011510" y="765188"/>
                  </a:lnTo>
                  <a:lnTo>
                    <a:pt x="1012640" y="764421"/>
                  </a:lnTo>
                  <a:close/>
                  <a:moveTo>
                    <a:pt x="1080176" y="742456"/>
                  </a:moveTo>
                  <a:lnTo>
                    <a:pt x="1043224" y="796902"/>
                  </a:lnTo>
                  <a:lnTo>
                    <a:pt x="1107290" y="783677"/>
                  </a:lnTo>
                  <a:close/>
                  <a:moveTo>
                    <a:pt x="438466" y="714140"/>
                  </a:moveTo>
                  <a:lnTo>
                    <a:pt x="429200" y="728227"/>
                  </a:lnTo>
                  <a:lnTo>
                    <a:pt x="451094" y="732746"/>
                  </a:lnTo>
                  <a:close/>
                  <a:moveTo>
                    <a:pt x="1042250" y="684799"/>
                  </a:moveTo>
                  <a:lnTo>
                    <a:pt x="1029155" y="753213"/>
                  </a:lnTo>
                  <a:lnTo>
                    <a:pt x="1069321" y="725954"/>
                  </a:lnTo>
                  <a:close/>
                  <a:moveTo>
                    <a:pt x="409336" y="679008"/>
                  </a:moveTo>
                  <a:lnTo>
                    <a:pt x="419065" y="726134"/>
                  </a:lnTo>
                  <a:lnTo>
                    <a:pt x="422219" y="726785"/>
                  </a:lnTo>
                  <a:lnTo>
                    <a:pt x="428010" y="698733"/>
                  </a:lnTo>
                  <a:lnTo>
                    <a:pt x="421274" y="688808"/>
                  </a:lnTo>
                  <a:lnTo>
                    <a:pt x="414773" y="685357"/>
                  </a:lnTo>
                  <a:close/>
                  <a:moveTo>
                    <a:pt x="370831" y="676315"/>
                  </a:moveTo>
                  <a:lnTo>
                    <a:pt x="355630" y="686632"/>
                  </a:lnTo>
                  <a:lnTo>
                    <a:pt x="350767" y="712036"/>
                  </a:lnTo>
                  <a:lnTo>
                    <a:pt x="401172" y="722441"/>
                  </a:lnTo>
                  <a:close/>
                  <a:moveTo>
                    <a:pt x="360586" y="660739"/>
                  </a:moveTo>
                  <a:lnTo>
                    <a:pt x="358092" y="673766"/>
                  </a:lnTo>
                  <a:lnTo>
                    <a:pt x="363710" y="665489"/>
                  </a:lnTo>
                  <a:close/>
                  <a:moveTo>
                    <a:pt x="242223" y="483604"/>
                  </a:moveTo>
                  <a:lnTo>
                    <a:pt x="242138" y="484046"/>
                  </a:lnTo>
                  <a:lnTo>
                    <a:pt x="242585" y="484138"/>
                  </a:lnTo>
                  <a:close/>
                  <a:moveTo>
                    <a:pt x="949986" y="447528"/>
                  </a:moveTo>
                  <a:lnTo>
                    <a:pt x="945591" y="454003"/>
                  </a:lnTo>
                  <a:lnTo>
                    <a:pt x="951088" y="452868"/>
                  </a:lnTo>
                  <a:close/>
                  <a:moveTo>
                    <a:pt x="206952" y="431635"/>
                  </a:moveTo>
                  <a:lnTo>
                    <a:pt x="180805" y="471385"/>
                  </a:lnTo>
                  <a:lnTo>
                    <a:pt x="216646" y="478784"/>
                  </a:lnTo>
                  <a:lnTo>
                    <a:pt x="207884" y="433008"/>
                  </a:lnTo>
                  <a:close/>
                  <a:moveTo>
                    <a:pt x="1060999" y="430817"/>
                  </a:moveTo>
                  <a:lnTo>
                    <a:pt x="1039501" y="444958"/>
                  </a:lnTo>
                  <a:lnTo>
                    <a:pt x="1042250" y="459320"/>
                  </a:lnTo>
                  <a:close/>
                  <a:moveTo>
                    <a:pt x="828504" y="400349"/>
                  </a:moveTo>
                  <a:lnTo>
                    <a:pt x="824902" y="401039"/>
                  </a:lnTo>
                  <a:lnTo>
                    <a:pt x="827590" y="405125"/>
                  </a:lnTo>
                  <a:close/>
                  <a:moveTo>
                    <a:pt x="882364" y="390040"/>
                  </a:moveTo>
                  <a:lnTo>
                    <a:pt x="870006" y="392405"/>
                  </a:lnTo>
                  <a:lnTo>
                    <a:pt x="872441" y="405125"/>
                  </a:lnTo>
                  <a:close/>
                  <a:moveTo>
                    <a:pt x="935999" y="379774"/>
                  </a:moveTo>
                  <a:lnTo>
                    <a:pt x="922105" y="382433"/>
                  </a:lnTo>
                  <a:lnTo>
                    <a:pt x="913877" y="422289"/>
                  </a:lnTo>
                  <a:lnTo>
                    <a:pt x="940979" y="403896"/>
                  </a:lnTo>
                  <a:close/>
                  <a:moveTo>
                    <a:pt x="839215" y="344394"/>
                  </a:moveTo>
                  <a:lnTo>
                    <a:pt x="819801" y="357164"/>
                  </a:lnTo>
                  <a:lnTo>
                    <a:pt x="836171" y="360297"/>
                  </a:lnTo>
                  <a:close/>
                  <a:moveTo>
                    <a:pt x="633712" y="238051"/>
                  </a:moveTo>
                  <a:lnTo>
                    <a:pt x="588287" y="246746"/>
                  </a:lnTo>
                  <a:lnTo>
                    <a:pt x="643200" y="284014"/>
                  </a:lnTo>
                  <a:close/>
                  <a:moveTo>
                    <a:pt x="301268" y="186145"/>
                  </a:moveTo>
                  <a:lnTo>
                    <a:pt x="295352" y="214807"/>
                  </a:lnTo>
                  <a:lnTo>
                    <a:pt x="308984" y="212197"/>
                  </a:lnTo>
                  <a:lnTo>
                    <a:pt x="324681" y="201545"/>
                  </a:lnTo>
                  <a:close/>
                  <a:moveTo>
                    <a:pt x="619242" y="167953"/>
                  </a:moveTo>
                  <a:lnTo>
                    <a:pt x="559166" y="207469"/>
                  </a:lnTo>
                  <a:lnTo>
                    <a:pt x="630206" y="221067"/>
                  </a:lnTo>
                  <a:close/>
                  <a:moveTo>
                    <a:pt x="241061" y="146542"/>
                  </a:moveTo>
                  <a:lnTo>
                    <a:pt x="252321" y="205368"/>
                  </a:lnTo>
                  <a:lnTo>
                    <a:pt x="275929" y="169477"/>
                  </a:lnTo>
                  <a:close/>
                  <a:moveTo>
                    <a:pt x="316016" y="114706"/>
                  </a:moveTo>
                  <a:lnTo>
                    <a:pt x="307277" y="157038"/>
                  </a:lnTo>
                  <a:lnTo>
                    <a:pt x="350851" y="166033"/>
                  </a:lnTo>
                  <a:close/>
                  <a:moveTo>
                    <a:pt x="446427" y="0"/>
                  </a:moveTo>
                  <a:lnTo>
                    <a:pt x="468852" y="117155"/>
                  </a:lnTo>
                  <a:lnTo>
                    <a:pt x="534403" y="17500"/>
                  </a:lnTo>
                  <a:lnTo>
                    <a:pt x="510288" y="134319"/>
                  </a:lnTo>
                  <a:lnTo>
                    <a:pt x="608988" y="67334"/>
                  </a:lnTo>
                  <a:lnTo>
                    <a:pt x="542002" y="166033"/>
                  </a:lnTo>
                  <a:lnTo>
                    <a:pt x="658822" y="141918"/>
                  </a:lnTo>
                  <a:lnTo>
                    <a:pt x="619480" y="167796"/>
                  </a:lnTo>
                  <a:lnTo>
                    <a:pt x="658024" y="226392"/>
                  </a:lnTo>
                  <a:lnTo>
                    <a:pt x="676322" y="229895"/>
                  </a:lnTo>
                  <a:lnTo>
                    <a:pt x="662116" y="232614"/>
                  </a:lnTo>
                  <a:lnTo>
                    <a:pt x="684636" y="266850"/>
                  </a:lnTo>
                  <a:lnTo>
                    <a:pt x="707062" y="149695"/>
                  </a:lnTo>
                  <a:lnTo>
                    <a:pt x="729487" y="266850"/>
                  </a:lnTo>
                  <a:lnTo>
                    <a:pt x="795038" y="167195"/>
                  </a:lnTo>
                  <a:lnTo>
                    <a:pt x="770923" y="284014"/>
                  </a:lnTo>
                  <a:lnTo>
                    <a:pt x="869623" y="217029"/>
                  </a:lnTo>
                  <a:lnTo>
                    <a:pt x="802637" y="315728"/>
                  </a:lnTo>
                  <a:lnTo>
                    <a:pt x="846433" y="306687"/>
                  </a:lnTo>
                  <a:lnTo>
                    <a:pt x="850016" y="287970"/>
                  </a:lnTo>
                  <a:lnTo>
                    <a:pt x="853326" y="305264"/>
                  </a:lnTo>
                  <a:lnTo>
                    <a:pt x="919457" y="291613"/>
                  </a:lnTo>
                  <a:lnTo>
                    <a:pt x="858401" y="331774"/>
                  </a:lnTo>
                  <a:lnTo>
                    <a:pt x="864914" y="365800"/>
                  </a:lnTo>
                  <a:lnTo>
                    <a:pt x="894574" y="371477"/>
                  </a:lnTo>
                  <a:lnTo>
                    <a:pt x="937992" y="305470"/>
                  </a:lnTo>
                  <a:lnTo>
                    <a:pt x="923234" y="376963"/>
                  </a:lnTo>
                  <a:lnTo>
                    <a:pt x="935920" y="379392"/>
                  </a:lnTo>
                  <a:lnTo>
                    <a:pt x="931848" y="359665"/>
                  </a:lnTo>
                  <a:lnTo>
                    <a:pt x="954781" y="394529"/>
                  </a:lnTo>
                  <a:lnTo>
                    <a:pt x="1012577" y="355304"/>
                  </a:lnTo>
                  <a:lnTo>
                    <a:pt x="970124" y="417855"/>
                  </a:lnTo>
                  <a:lnTo>
                    <a:pt x="988126" y="445223"/>
                  </a:lnTo>
                  <a:lnTo>
                    <a:pt x="1000590" y="442650"/>
                  </a:lnTo>
                  <a:lnTo>
                    <a:pt x="1019825" y="342165"/>
                  </a:lnTo>
                  <a:lnTo>
                    <a:pt x="1037597" y="435010"/>
                  </a:lnTo>
                  <a:lnTo>
                    <a:pt x="1061484" y="430080"/>
                  </a:lnTo>
                  <a:lnTo>
                    <a:pt x="1107801" y="359665"/>
                  </a:lnTo>
                  <a:lnTo>
                    <a:pt x="1083686" y="476484"/>
                  </a:lnTo>
                  <a:lnTo>
                    <a:pt x="1182386" y="409499"/>
                  </a:lnTo>
                  <a:lnTo>
                    <a:pt x="1115400" y="508198"/>
                  </a:lnTo>
                  <a:lnTo>
                    <a:pt x="1232220" y="484083"/>
                  </a:lnTo>
                  <a:lnTo>
                    <a:pt x="1132564" y="549634"/>
                  </a:lnTo>
                  <a:lnTo>
                    <a:pt x="1249720" y="572060"/>
                  </a:lnTo>
                  <a:lnTo>
                    <a:pt x="1132564" y="594485"/>
                  </a:lnTo>
                  <a:lnTo>
                    <a:pt x="1232220" y="660036"/>
                  </a:lnTo>
                  <a:lnTo>
                    <a:pt x="1115400" y="635921"/>
                  </a:lnTo>
                  <a:lnTo>
                    <a:pt x="1182386" y="734620"/>
                  </a:lnTo>
                  <a:lnTo>
                    <a:pt x="1083686" y="667635"/>
                  </a:lnTo>
                  <a:lnTo>
                    <a:pt x="1092480" y="710236"/>
                  </a:lnTo>
                  <a:lnTo>
                    <a:pt x="1110210" y="698203"/>
                  </a:lnTo>
                  <a:lnTo>
                    <a:pt x="1094711" y="721041"/>
                  </a:lnTo>
                  <a:lnTo>
                    <a:pt x="1107626" y="783608"/>
                  </a:lnTo>
                  <a:lnTo>
                    <a:pt x="1160044" y="772787"/>
                  </a:lnTo>
                  <a:lnTo>
                    <a:pt x="1060388" y="838338"/>
                  </a:lnTo>
                  <a:lnTo>
                    <a:pt x="1177544" y="860764"/>
                  </a:lnTo>
                  <a:lnTo>
                    <a:pt x="1060388" y="883189"/>
                  </a:lnTo>
                  <a:lnTo>
                    <a:pt x="1160044" y="948740"/>
                  </a:lnTo>
                  <a:lnTo>
                    <a:pt x="1043224" y="924625"/>
                  </a:lnTo>
                  <a:lnTo>
                    <a:pt x="1110210" y="1023324"/>
                  </a:lnTo>
                  <a:lnTo>
                    <a:pt x="1011510" y="956339"/>
                  </a:lnTo>
                  <a:lnTo>
                    <a:pt x="1035625" y="1073158"/>
                  </a:lnTo>
                  <a:lnTo>
                    <a:pt x="970074" y="973503"/>
                  </a:lnTo>
                  <a:lnTo>
                    <a:pt x="947649" y="1090658"/>
                  </a:lnTo>
                  <a:lnTo>
                    <a:pt x="925223" y="973503"/>
                  </a:lnTo>
                  <a:lnTo>
                    <a:pt x="859672" y="1073158"/>
                  </a:lnTo>
                  <a:lnTo>
                    <a:pt x="882703" y="961590"/>
                  </a:lnTo>
                  <a:lnTo>
                    <a:pt x="880650" y="958468"/>
                  </a:lnTo>
                  <a:lnTo>
                    <a:pt x="785087" y="1023324"/>
                  </a:lnTo>
                  <a:lnTo>
                    <a:pt x="852073" y="924625"/>
                  </a:lnTo>
                  <a:lnTo>
                    <a:pt x="807123" y="933904"/>
                  </a:lnTo>
                  <a:lnTo>
                    <a:pt x="797629" y="983502"/>
                  </a:lnTo>
                  <a:lnTo>
                    <a:pt x="788857" y="937675"/>
                  </a:lnTo>
                  <a:lnTo>
                    <a:pt x="735253" y="948740"/>
                  </a:lnTo>
                  <a:lnTo>
                    <a:pt x="784744" y="916187"/>
                  </a:lnTo>
                  <a:lnTo>
                    <a:pt x="776279" y="871967"/>
                  </a:lnTo>
                  <a:lnTo>
                    <a:pt x="772040" y="871155"/>
                  </a:lnTo>
                  <a:lnTo>
                    <a:pt x="709652" y="966002"/>
                  </a:lnTo>
                  <a:lnTo>
                    <a:pt x="727792" y="878128"/>
                  </a:lnTo>
                  <a:lnTo>
                    <a:pt x="699671" y="872323"/>
                  </a:lnTo>
                  <a:lnTo>
                    <a:pt x="665863" y="895268"/>
                  </a:lnTo>
                  <a:lnTo>
                    <a:pt x="709231" y="959168"/>
                  </a:lnTo>
                  <a:lnTo>
                    <a:pt x="640470" y="912502"/>
                  </a:lnTo>
                  <a:lnTo>
                    <a:pt x="635067" y="916168"/>
                  </a:lnTo>
                  <a:lnTo>
                    <a:pt x="638475" y="911148"/>
                  </a:lnTo>
                  <a:lnTo>
                    <a:pt x="610531" y="892183"/>
                  </a:lnTo>
                  <a:lnTo>
                    <a:pt x="634646" y="1009002"/>
                  </a:lnTo>
                  <a:lnTo>
                    <a:pt x="569095" y="909347"/>
                  </a:lnTo>
                  <a:lnTo>
                    <a:pt x="546670" y="1026502"/>
                  </a:lnTo>
                  <a:lnTo>
                    <a:pt x="524244" y="909347"/>
                  </a:lnTo>
                  <a:lnTo>
                    <a:pt x="458693" y="1009002"/>
                  </a:lnTo>
                  <a:lnTo>
                    <a:pt x="482808" y="892183"/>
                  </a:lnTo>
                  <a:lnTo>
                    <a:pt x="384108" y="959168"/>
                  </a:lnTo>
                  <a:lnTo>
                    <a:pt x="451094" y="860469"/>
                  </a:lnTo>
                  <a:lnTo>
                    <a:pt x="334274" y="884584"/>
                  </a:lnTo>
                  <a:lnTo>
                    <a:pt x="433930" y="819033"/>
                  </a:lnTo>
                  <a:lnTo>
                    <a:pt x="316774" y="796608"/>
                  </a:lnTo>
                  <a:lnTo>
                    <a:pt x="433930" y="774182"/>
                  </a:lnTo>
                  <a:lnTo>
                    <a:pt x="349502" y="718647"/>
                  </a:lnTo>
                  <a:lnTo>
                    <a:pt x="338161" y="777894"/>
                  </a:lnTo>
                  <a:lnTo>
                    <a:pt x="315735" y="660739"/>
                  </a:lnTo>
                  <a:lnTo>
                    <a:pt x="250184" y="760394"/>
                  </a:lnTo>
                  <a:lnTo>
                    <a:pt x="274299" y="643575"/>
                  </a:lnTo>
                  <a:lnTo>
                    <a:pt x="175599" y="710560"/>
                  </a:lnTo>
                  <a:lnTo>
                    <a:pt x="242585" y="611861"/>
                  </a:lnTo>
                  <a:lnTo>
                    <a:pt x="125765" y="635976"/>
                  </a:lnTo>
                  <a:lnTo>
                    <a:pt x="225421" y="570425"/>
                  </a:lnTo>
                  <a:lnTo>
                    <a:pt x="108265" y="548000"/>
                  </a:lnTo>
                  <a:lnTo>
                    <a:pt x="225421" y="525574"/>
                  </a:lnTo>
                  <a:lnTo>
                    <a:pt x="169399" y="488725"/>
                  </a:lnTo>
                  <a:lnTo>
                    <a:pt x="141919" y="530502"/>
                  </a:lnTo>
                  <a:lnTo>
                    <a:pt x="152797" y="477804"/>
                  </a:lnTo>
                  <a:lnTo>
                    <a:pt x="125765" y="460023"/>
                  </a:lnTo>
                  <a:lnTo>
                    <a:pt x="155213" y="466102"/>
                  </a:lnTo>
                  <a:lnTo>
                    <a:pt x="166034" y="413683"/>
                  </a:lnTo>
                  <a:lnTo>
                    <a:pt x="67334" y="480668"/>
                  </a:lnTo>
                  <a:lnTo>
                    <a:pt x="134320" y="381969"/>
                  </a:lnTo>
                  <a:lnTo>
                    <a:pt x="17500" y="406084"/>
                  </a:lnTo>
                  <a:lnTo>
                    <a:pt x="117156" y="340533"/>
                  </a:lnTo>
                  <a:lnTo>
                    <a:pt x="0" y="318108"/>
                  </a:lnTo>
                  <a:lnTo>
                    <a:pt x="117156" y="295682"/>
                  </a:lnTo>
                  <a:lnTo>
                    <a:pt x="17500" y="230131"/>
                  </a:lnTo>
                  <a:lnTo>
                    <a:pt x="134320" y="254246"/>
                  </a:lnTo>
                  <a:lnTo>
                    <a:pt x="67334" y="155547"/>
                  </a:lnTo>
                  <a:lnTo>
                    <a:pt x="166034" y="222532"/>
                  </a:lnTo>
                  <a:lnTo>
                    <a:pt x="141919" y="105713"/>
                  </a:lnTo>
                  <a:lnTo>
                    <a:pt x="207470" y="205368"/>
                  </a:lnTo>
                  <a:lnTo>
                    <a:pt x="229896" y="88213"/>
                  </a:lnTo>
                  <a:lnTo>
                    <a:pt x="240429" y="143239"/>
                  </a:lnTo>
                  <a:lnTo>
                    <a:pt x="286881" y="152828"/>
                  </a:lnTo>
                  <a:lnTo>
                    <a:pt x="313954" y="111669"/>
                  </a:lnTo>
                  <a:lnTo>
                    <a:pt x="283865" y="67334"/>
                  </a:lnTo>
                  <a:lnTo>
                    <a:pt x="382565" y="134319"/>
                  </a:lnTo>
                  <a:lnTo>
                    <a:pt x="358450" y="17500"/>
                  </a:lnTo>
                  <a:lnTo>
                    <a:pt x="424001" y="11715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6326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25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pptxg87_北海道の花、鳥、木のイラスト</dc:title>
  <dc:subject>pptxg87_北海道の花、鳥、木のイラスト</dc:subject>
  <dc:creator>でじけろお</dc:creator>
  <cp:revision>1</cp:revision>
  <dcterms:created xsi:type="dcterms:W3CDTF">2018-05-20T00:31:01Z</dcterms:created>
  <dcterms:modified xsi:type="dcterms:W3CDTF">2021-04-09T02:21:44Z</dcterms:modified>
  <cp:version>1</cp:version>
</cp:coreProperties>
</file>