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5" r:id="rId2"/>
    <p:sldId id="385" r:id="rId3"/>
    <p:sldId id="375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625C3173-BAFC-5B2C-EEC7-E6F5010140F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9CAA6BE2-B379-5988-6DC9-0A741B2332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963D4C40-B160-8CDB-6323-A1F50127737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A15B9093-8AF5-510E-3CF2-E0DB97F48E1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8">
            <a:extLst>
              <a:ext uri="{FF2B5EF4-FFF2-40B4-BE49-F238E27FC236}">
                <a16:creationId xmlns:a16="http://schemas.microsoft.com/office/drawing/2014/main" id="{FF266569-88FF-799B-6F7D-5481B9A909F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9">
            <a:extLst>
              <a:ext uri="{FF2B5EF4-FFF2-40B4-BE49-F238E27FC236}">
                <a16:creationId xmlns:a16="http://schemas.microsoft.com/office/drawing/2014/main" id="{4856CA8A-8E88-C55D-C982-B7ACDED9A35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11365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hyperlink" Target="http://www.digipot.net/" TargetMode="External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5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>
            <a:extLst>
              <a:ext uri="{FF2B5EF4-FFF2-40B4-BE49-F238E27FC236}">
                <a16:creationId xmlns:a16="http://schemas.microsoft.com/office/drawing/2014/main" id="{F0B41C32-85A0-43F8-A56E-C1BF4B52E3D0}"/>
              </a:ext>
            </a:extLst>
          </p:cNvPr>
          <p:cNvSpPr>
            <a:spLocks noEditPoints="1"/>
          </p:cNvSpPr>
          <p:nvPr/>
        </p:nvSpPr>
        <p:spPr bwMode="auto">
          <a:xfrm>
            <a:off x="1094580" y="4900613"/>
            <a:ext cx="1919288" cy="1320800"/>
          </a:xfrm>
          <a:custGeom>
            <a:avLst/>
            <a:gdLst>
              <a:gd name="T0" fmla="*/ 1155 w 1209"/>
              <a:gd name="T1" fmla="*/ 63 h 832"/>
              <a:gd name="T2" fmla="*/ 1109 w 1209"/>
              <a:gd name="T3" fmla="*/ 24 h 832"/>
              <a:gd name="T4" fmla="*/ 1002 w 1209"/>
              <a:gd name="T5" fmla="*/ 2 h 832"/>
              <a:gd name="T6" fmla="*/ 835 w 1209"/>
              <a:gd name="T7" fmla="*/ 42 h 832"/>
              <a:gd name="T8" fmla="*/ 808 w 1209"/>
              <a:gd name="T9" fmla="*/ 29 h 832"/>
              <a:gd name="T10" fmla="*/ 714 w 1209"/>
              <a:gd name="T11" fmla="*/ 35 h 832"/>
              <a:gd name="T12" fmla="*/ 440 w 1209"/>
              <a:gd name="T13" fmla="*/ 133 h 832"/>
              <a:gd name="T14" fmla="*/ 245 w 1209"/>
              <a:gd name="T15" fmla="*/ 239 h 832"/>
              <a:gd name="T16" fmla="*/ 191 w 1209"/>
              <a:gd name="T17" fmla="*/ 298 h 832"/>
              <a:gd name="T18" fmla="*/ 137 w 1209"/>
              <a:gd name="T19" fmla="*/ 356 h 832"/>
              <a:gd name="T20" fmla="*/ 122 w 1209"/>
              <a:gd name="T21" fmla="*/ 526 h 832"/>
              <a:gd name="T22" fmla="*/ 156 w 1209"/>
              <a:gd name="T23" fmla="*/ 594 h 832"/>
              <a:gd name="T24" fmla="*/ 137 w 1209"/>
              <a:gd name="T25" fmla="*/ 627 h 832"/>
              <a:gd name="T26" fmla="*/ 67 w 1209"/>
              <a:gd name="T27" fmla="*/ 637 h 832"/>
              <a:gd name="T28" fmla="*/ 47 w 1209"/>
              <a:gd name="T29" fmla="*/ 658 h 832"/>
              <a:gd name="T30" fmla="*/ 14 w 1209"/>
              <a:gd name="T31" fmla="*/ 710 h 832"/>
              <a:gd name="T32" fmla="*/ 10 w 1209"/>
              <a:gd name="T33" fmla="*/ 742 h 832"/>
              <a:gd name="T34" fmla="*/ 65 w 1209"/>
              <a:gd name="T35" fmla="*/ 758 h 832"/>
              <a:gd name="T36" fmla="*/ 142 w 1209"/>
              <a:gd name="T37" fmla="*/ 737 h 832"/>
              <a:gd name="T38" fmla="*/ 263 w 1209"/>
              <a:gd name="T39" fmla="*/ 748 h 832"/>
              <a:gd name="T40" fmla="*/ 335 w 1209"/>
              <a:gd name="T41" fmla="*/ 811 h 832"/>
              <a:gd name="T42" fmla="*/ 505 w 1209"/>
              <a:gd name="T43" fmla="*/ 797 h 832"/>
              <a:gd name="T44" fmla="*/ 693 w 1209"/>
              <a:gd name="T45" fmla="*/ 765 h 832"/>
              <a:gd name="T46" fmla="*/ 735 w 1209"/>
              <a:gd name="T47" fmla="*/ 732 h 832"/>
              <a:gd name="T48" fmla="*/ 859 w 1209"/>
              <a:gd name="T49" fmla="*/ 821 h 832"/>
              <a:gd name="T50" fmla="*/ 884 w 1209"/>
              <a:gd name="T51" fmla="*/ 823 h 832"/>
              <a:gd name="T52" fmla="*/ 955 w 1209"/>
              <a:gd name="T53" fmla="*/ 827 h 832"/>
              <a:gd name="T54" fmla="*/ 1059 w 1209"/>
              <a:gd name="T55" fmla="*/ 816 h 832"/>
              <a:gd name="T56" fmla="*/ 1086 w 1209"/>
              <a:gd name="T57" fmla="*/ 801 h 832"/>
              <a:gd name="T58" fmla="*/ 1099 w 1209"/>
              <a:gd name="T59" fmla="*/ 802 h 832"/>
              <a:gd name="T60" fmla="*/ 1103 w 1209"/>
              <a:gd name="T61" fmla="*/ 785 h 832"/>
              <a:gd name="T62" fmla="*/ 1082 w 1209"/>
              <a:gd name="T63" fmla="*/ 781 h 832"/>
              <a:gd name="T64" fmla="*/ 1053 w 1209"/>
              <a:gd name="T65" fmla="*/ 775 h 832"/>
              <a:gd name="T66" fmla="*/ 975 w 1209"/>
              <a:gd name="T67" fmla="*/ 752 h 832"/>
              <a:gd name="T68" fmla="*/ 841 w 1209"/>
              <a:gd name="T69" fmla="*/ 605 h 832"/>
              <a:gd name="T70" fmla="*/ 864 w 1209"/>
              <a:gd name="T71" fmla="*/ 601 h 832"/>
              <a:gd name="T72" fmla="*/ 904 w 1209"/>
              <a:gd name="T73" fmla="*/ 637 h 832"/>
              <a:gd name="T74" fmla="*/ 940 w 1209"/>
              <a:gd name="T75" fmla="*/ 667 h 832"/>
              <a:gd name="T76" fmla="*/ 972 w 1209"/>
              <a:gd name="T77" fmla="*/ 671 h 832"/>
              <a:gd name="T78" fmla="*/ 953 w 1209"/>
              <a:gd name="T79" fmla="*/ 632 h 832"/>
              <a:gd name="T80" fmla="*/ 995 w 1209"/>
              <a:gd name="T81" fmla="*/ 652 h 832"/>
              <a:gd name="T82" fmla="*/ 1072 w 1209"/>
              <a:gd name="T83" fmla="*/ 675 h 832"/>
              <a:gd name="T84" fmla="*/ 1081 w 1209"/>
              <a:gd name="T85" fmla="*/ 666 h 832"/>
              <a:gd name="T86" fmla="*/ 1114 w 1209"/>
              <a:gd name="T87" fmla="*/ 666 h 832"/>
              <a:gd name="T88" fmla="*/ 1104 w 1209"/>
              <a:gd name="T89" fmla="*/ 652 h 832"/>
              <a:gd name="T90" fmla="*/ 1063 w 1209"/>
              <a:gd name="T91" fmla="*/ 634 h 832"/>
              <a:gd name="T92" fmla="*/ 910 w 1209"/>
              <a:gd name="T93" fmla="*/ 487 h 832"/>
              <a:gd name="T94" fmla="*/ 870 w 1209"/>
              <a:gd name="T95" fmla="*/ 318 h 832"/>
              <a:gd name="T96" fmla="*/ 885 w 1209"/>
              <a:gd name="T97" fmla="*/ 303 h 832"/>
              <a:gd name="T98" fmla="*/ 915 w 1209"/>
              <a:gd name="T99" fmla="*/ 331 h 832"/>
              <a:gd name="T100" fmla="*/ 955 w 1209"/>
              <a:gd name="T101" fmla="*/ 330 h 832"/>
              <a:gd name="T102" fmla="*/ 975 w 1209"/>
              <a:gd name="T103" fmla="*/ 343 h 832"/>
              <a:gd name="T104" fmla="*/ 1001 w 1209"/>
              <a:gd name="T105" fmla="*/ 326 h 832"/>
              <a:gd name="T106" fmla="*/ 1078 w 1209"/>
              <a:gd name="T107" fmla="*/ 325 h 832"/>
              <a:gd name="T108" fmla="*/ 1124 w 1209"/>
              <a:gd name="T109" fmla="*/ 298 h 832"/>
              <a:gd name="T110" fmla="*/ 1128 w 1209"/>
              <a:gd name="T111" fmla="*/ 354 h 832"/>
              <a:gd name="T112" fmla="*/ 1144 w 1209"/>
              <a:gd name="T113" fmla="*/ 362 h 832"/>
              <a:gd name="T114" fmla="*/ 1164 w 1209"/>
              <a:gd name="T115" fmla="*/ 357 h 832"/>
              <a:gd name="T116" fmla="*/ 1188 w 1209"/>
              <a:gd name="T117" fmla="*/ 290 h 832"/>
              <a:gd name="T118" fmla="*/ 1209 w 1209"/>
              <a:gd name="T119" fmla="*/ 218 h 832"/>
              <a:gd name="T120" fmla="*/ 1174 w 1209"/>
              <a:gd name="T121" fmla="*/ 143 h 832"/>
              <a:gd name="T122" fmla="*/ 656 w 1209"/>
              <a:gd name="T123" fmla="*/ 432 h 832"/>
              <a:gd name="T124" fmla="*/ 596 w 1209"/>
              <a:gd name="T125" fmla="*/ 447 h 8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09" h="832">
                <a:moveTo>
                  <a:pt x="1174" y="143"/>
                </a:moveTo>
                <a:lnTo>
                  <a:pt x="1174" y="143"/>
                </a:lnTo>
                <a:lnTo>
                  <a:pt x="1173" y="131"/>
                </a:lnTo>
                <a:lnTo>
                  <a:pt x="1169" y="105"/>
                </a:lnTo>
                <a:lnTo>
                  <a:pt x="1165" y="90"/>
                </a:lnTo>
                <a:lnTo>
                  <a:pt x="1160" y="75"/>
                </a:lnTo>
                <a:lnTo>
                  <a:pt x="1155" y="63"/>
                </a:lnTo>
                <a:lnTo>
                  <a:pt x="1153" y="56"/>
                </a:lnTo>
                <a:lnTo>
                  <a:pt x="1149" y="53"/>
                </a:lnTo>
                <a:lnTo>
                  <a:pt x="1149" y="53"/>
                </a:lnTo>
                <a:lnTo>
                  <a:pt x="1142" y="45"/>
                </a:lnTo>
                <a:lnTo>
                  <a:pt x="1132" y="38"/>
                </a:lnTo>
                <a:lnTo>
                  <a:pt x="1122" y="30"/>
                </a:lnTo>
                <a:lnTo>
                  <a:pt x="1109" y="24"/>
                </a:lnTo>
                <a:lnTo>
                  <a:pt x="1096" y="18"/>
                </a:lnTo>
                <a:lnTo>
                  <a:pt x="1079" y="12"/>
                </a:lnTo>
                <a:lnTo>
                  <a:pt x="1063" y="7"/>
                </a:lnTo>
                <a:lnTo>
                  <a:pt x="1044" y="3"/>
                </a:lnTo>
                <a:lnTo>
                  <a:pt x="1044" y="3"/>
                </a:lnTo>
                <a:lnTo>
                  <a:pt x="1025" y="0"/>
                </a:lnTo>
                <a:lnTo>
                  <a:pt x="1002" y="2"/>
                </a:lnTo>
                <a:lnTo>
                  <a:pt x="980" y="4"/>
                </a:lnTo>
                <a:lnTo>
                  <a:pt x="956" y="8"/>
                </a:lnTo>
                <a:lnTo>
                  <a:pt x="932" y="14"/>
                </a:lnTo>
                <a:lnTo>
                  <a:pt x="909" y="20"/>
                </a:lnTo>
                <a:lnTo>
                  <a:pt x="865" y="33"/>
                </a:lnTo>
                <a:lnTo>
                  <a:pt x="865" y="33"/>
                </a:lnTo>
                <a:lnTo>
                  <a:pt x="835" y="42"/>
                </a:lnTo>
                <a:lnTo>
                  <a:pt x="825" y="44"/>
                </a:lnTo>
                <a:lnTo>
                  <a:pt x="824" y="44"/>
                </a:lnTo>
                <a:lnTo>
                  <a:pt x="824" y="44"/>
                </a:lnTo>
                <a:lnTo>
                  <a:pt x="825" y="43"/>
                </a:lnTo>
                <a:lnTo>
                  <a:pt x="825" y="43"/>
                </a:lnTo>
                <a:lnTo>
                  <a:pt x="816" y="37"/>
                </a:lnTo>
                <a:lnTo>
                  <a:pt x="808" y="29"/>
                </a:lnTo>
                <a:lnTo>
                  <a:pt x="800" y="23"/>
                </a:lnTo>
                <a:lnTo>
                  <a:pt x="800" y="23"/>
                </a:lnTo>
                <a:lnTo>
                  <a:pt x="798" y="22"/>
                </a:lnTo>
                <a:lnTo>
                  <a:pt x="791" y="22"/>
                </a:lnTo>
                <a:lnTo>
                  <a:pt x="773" y="24"/>
                </a:lnTo>
                <a:lnTo>
                  <a:pt x="747" y="29"/>
                </a:lnTo>
                <a:lnTo>
                  <a:pt x="714" y="35"/>
                </a:lnTo>
                <a:lnTo>
                  <a:pt x="679" y="45"/>
                </a:lnTo>
                <a:lnTo>
                  <a:pt x="643" y="55"/>
                </a:lnTo>
                <a:lnTo>
                  <a:pt x="608" y="66"/>
                </a:lnTo>
                <a:lnTo>
                  <a:pt x="576" y="78"/>
                </a:lnTo>
                <a:lnTo>
                  <a:pt x="576" y="78"/>
                </a:lnTo>
                <a:lnTo>
                  <a:pt x="511" y="103"/>
                </a:lnTo>
                <a:lnTo>
                  <a:pt x="440" y="133"/>
                </a:lnTo>
                <a:lnTo>
                  <a:pt x="373" y="161"/>
                </a:lnTo>
                <a:lnTo>
                  <a:pt x="316" y="188"/>
                </a:lnTo>
                <a:lnTo>
                  <a:pt x="316" y="188"/>
                </a:lnTo>
                <a:lnTo>
                  <a:pt x="294" y="200"/>
                </a:lnTo>
                <a:lnTo>
                  <a:pt x="275" y="213"/>
                </a:lnTo>
                <a:lnTo>
                  <a:pt x="259" y="226"/>
                </a:lnTo>
                <a:lnTo>
                  <a:pt x="245" y="239"/>
                </a:lnTo>
                <a:lnTo>
                  <a:pt x="235" y="250"/>
                </a:lnTo>
                <a:lnTo>
                  <a:pt x="228" y="259"/>
                </a:lnTo>
                <a:lnTo>
                  <a:pt x="222" y="268"/>
                </a:lnTo>
                <a:lnTo>
                  <a:pt x="212" y="288"/>
                </a:lnTo>
                <a:lnTo>
                  <a:pt x="212" y="288"/>
                </a:lnTo>
                <a:lnTo>
                  <a:pt x="206" y="290"/>
                </a:lnTo>
                <a:lnTo>
                  <a:pt x="191" y="298"/>
                </a:lnTo>
                <a:lnTo>
                  <a:pt x="181" y="305"/>
                </a:lnTo>
                <a:lnTo>
                  <a:pt x="169" y="314"/>
                </a:lnTo>
                <a:lnTo>
                  <a:pt x="158" y="324"/>
                </a:lnTo>
                <a:lnTo>
                  <a:pt x="147" y="338"/>
                </a:lnTo>
                <a:lnTo>
                  <a:pt x="147" y="338"/>
                </a:lnTo>
                <a:lnTo>
                  <a:pt x="142" y="346"/>
                </a:lnTo>
                <a:lnTo>
                  <a:pt x="137" y="356"/>
                </a:lnTo>
                <a:lnTo>
                  <a:pt x="133" y="367"/>
                </a:lnTo>
                <a:lnTo>
                  <a:pt x="130" y="380"/>
                </a:lnTo>
                <a:lnTo>
                  <a:pt x="123" y="409"/>
                </a:lnTo>
                <a:lnTo>
                  <a:pt x="121" y="440"/>
                </a:lnTo>
                <a:lnTo>
                  <a:pt x="118" y="471"/>
                </a:lnTo>
                <a:lnTo>
                  <a:pt x="120" y="500"/>
                </a:lnTo>
                <a:lnTo>
                  <a:pt x="122" y="526"/>
                </a:lnTo>
                <a:lnTo>
                  <a:pt x="125" y="537"/>
                </a:lnTo>
                <a:lnTo>
                  <a:pt x="127" y="547"/>
                </a:lnTo>
                <a:lnTo>
                  <a:pt x="127" y="547"/>
                </a:lnTo>
                <a:lnTo>
                  <a:pt x="133" y="564"/>
                </a:lnTo>
                <a:lnTo>
                  <a:pt x="141" y="576"/>
                </a:lnTo>
                <a:lnTo>
                  <a:pt x="148" y="586"/>
                </a:lnTo>
                <a:lnTo>
                  <a:pt x="156" y="594"/>
                </a:lnTo>
                <a:lnTo>
                  <a:pt x="167" y="602"/>
                </a:lnTo>
                <a:lnTo>
                  <a:pt x="171" y="606"/>
                </a:lnTo>
                <a:lnTo>
                  <a:pt x="172" y="607"/>
                </a:lnTo>
                <a:lnTo>
                  <a:pt x="172" y="607"/>
                </a:lnTo>
                <a:lnTo>
                  <a:pt x="169" y="610"/>
                </a:lnTo>
                <a:lnTo>
                  <a:pt x="162" y="615"/>
                </a:lnTo>
                <a:lnTo>
                  <a:pt x="137" y="627"/>
                </a:lnTo>
                <a:lnTo>
                  <a:pt x="137" y="627"/>
                </a:lnTo>
                <a:lnTo>
                  <a:pt x="130" y="631"/>
                </a:lnTo>
                <a:lnTo>
                  <a:pt x="122" y="632"/>
                </a:lnTo>
                <a:lnTo>
                  <a:pt x="107" y="635"/>
                </a:lnTo>
                <a:lnTo>
                  <a:pt x="90" y="635"/>
                </a:lnTo>
                <a:lnTo>
                  <a:pt x="67" y="637"/>
                </a:lnTo>
                <a:lnTo>
                  <a:pt x="67" y="637"/>
                </a:lnTo>
                <a:lnTo>
                  <a:pt x="56" y="640"/>
                </a:lnTo>
                <a:lnTo>
                  <a:pt x="50" y="642"/>
                </a:lnTo>
                <a:lnTo>
                  <a:pt x="46" y="645"/>
                </a:lnTo>
                <a:lnTo>
                  <a:pt x="45" y="648"/>
                </a:lnTo>
                <a:lnTo>
                  <a:pt x="45" y="652"/>
                </a:lnTo>
                <a:lnTo>
                  <a:pt x="46" y="655"/>
                </a:lnTo>
                <a:lnTo>
                  <a:pt x="47" y="658"/>
                </a:lnTo>
                <a:lnTo>
                  <a:pt x="47" y="662"/>
                </a:lnTo>
                <a:lnTo>
                  <a:pt x="47" y="662"/>
                </a:lnTo>
                <a:lnTo>
                  <a:pt x="47" y="676"/>
                </a:lnTo>
                <a:lnTo>
                  <a:pt x="47" y="682"/>
                </a:lnTo>
                <a:lnTo>
                  <a:pt x="47" y="682"/>
                </a:lnTo>
                <a:lnTo>
                  <a:pt x="29" y="696"/>
                </a:lnTo>
                <a:lnTo>
                  <a:pt x="14" y="710"/>
                </a:lnTo>
                <a:lnTo>
                  <a:pt x="7" y="716"/>
                </a:lnTo>
                <a:lnTo>
                  <a:pt x="2" y="722"/>
                </a:lnTo>
                <a:lnTo>
                  <a:pt x="2" y="722"/>
                </a:lnTo>
                <a:lnTo>
                  <a:pt x="0" y="728"/>
                </a:lnTo>
                <a:lnTo>
                  <a:pt x="1" y="733"/>
                </a:lnTo>
                <a:lnTo>
                  <a:pt x="5" y="737"/>
                </a:lnTo>
                <a:lnTo>
                  <a:pt x="10" y="742"/>
                </a:lnTo>
                <a:lnTo>
                  <a:pt x="24" y="750"/>
                </a:lnTo>
                <a:lnTo>
                  <a:pt x="37" y="757"/>
                </a:lnTo>
                <a:lnTo>
                  <a:pt x="37" y="757"/>
                </a:lnTo>
                <a:lnTo>
                  <a:pt x="44" y="760"/>
                </a:lnTo>
                <a:lnTo>
                  <a:pt x="51" y="761"/>
                </a:lnTo>
                <a:lnTo>
                  <a:pt x="58" y="761"/>
                </a:lnTo>
                <a:lnTo>
                  <a:pt x="65" y="758"/>
                </a:lnTo>
                <a:lnTo>
                  <a:pt x="77" y="753"/>
                </a:lnTo>
                <a:lnTo>
                  <a:pt x="87" y="747"/>
                </a:lnTo>
                <a:lnTo>
                  <a:pt x="87" y="747"/>
                </a:lnTo>
                <a:lnTo>
                  <a:pt x="95" y="742"/>
                </a:lnTo>
                <a:lnTo>
                  <a:pt x="103" y="740"/>
                </a:lnTo>
                <a:lnTo>
                  <a:pt x="118" y="737"/>
                </a:lnTo>
                <a:lnTo>
                  <a:pt x="142" y="737"/>
                </a:lnTo>
                <a:lnTo>
                  <a:pt x="142" y="737"/>
                </a:lnTo>
                <a:lnTo>
                  <a:pt x="168" y="738"/>
                </a:lnTo>
                <a:lnTo>
                  <a:pt x="192" y="741"/>
                </a:lnTo>
                <a:lnTo>
                  <a:pt x="217" y="745"/>
                </a:lnTo>
                <a:lnTo>
                  <a:pt x="247" y="747"/>
                </a:lnTo>
                <a:lnTo>
                  <a:pt x="247" y="747"/>
                </a:lnTo>
                <a:lnTo>
                  <a:pt x="263" y="748"/>
                </a:lnTo>
                <a:lnTo>
                  <a:pt x="279" y="751"/>
                </a:lnTo>
                <a:lnTo>
                  <a:pt x="307" y="756"/>
                </a:lnTo>
                <a:lnTo>
                  <a:pt x="324" y="760"/>
                </a:lnTo>
                <a:lnTo>
                  <a:pt x="331" y="762"/>
                </a:lnTo>
                <a:lnTo>
                  <a:pt x="321" y="817"/>
                </a:lnTo>
                <a:lnTo>
                  <a:pt x="321" y="817"/>
                </a:lnTo>
                <a:lnTo>
                  <a:pt x="335" y="811"/>
                </a:lnTo>
                <a:lnTo>
                  <a:pt x="349" y="807"/>
                </a:lnTo>
                <a:lnTo>
                  <a:pt x="366" y="802"/>
                </a:lnTo>
                <a:lnTo>
                  <a:pt x="366" y="802"/>
                </a:lnTo>
                <a:lnTo>
                  <a:pt x="380" y="801"/>
                </a:lnTo>
                <a:lnTo>
                  <a:pt x="403" y="800"/>
                </a:lnTo>
                <a:lnTo>
                  <a:pt x="466" y="800"/>
                </a:lnTo>
                <a:lnTo>
                  <a:pt x="505" y="797"/>
                </a:lnTo>
                <a:lnTo>
                  <a:pt x="546" y="795"/>
                </a:lnTo>
                <a:lnTo>
                  <a:pt x="588" y="790"/>
                </a:lnTo>
                <a:lnTo>
                  <a:pt x="609" y="786"/>
                </a:lnTo>
                <a:lnTo>
                  <a:pt x="631" y="782"/>
                </a:lnTo>
                <a:lnTo>
                  <a:pt x="631" y="782"/>
                </a:lnTo>
                <a:lnTo>
                  <a:pt x="667" y="773"/>
                </a:lnTo>
                <a:lnTo>
                  <a:pt x="693" y="765"/>
                </a:lnTo>
                <a:lnTo>
                  <a:pt x="712" y="756"/>
                </a:lnTo>
                <a:lnTo>
                  <a:pt x="724" y="748"/>
                </a:lnTo>
                <a:lnTo>
                  <a:pt x="732" y="742"/>
                </a:lnTo>
                <a:lnTo>
                  <a:pt x="734" y="737"/>
                </a:lnTo>
                <a:lnTo>
                  <a:pt x="735" y="733"/>
                </a:lnTo>
                <a:lnTo>
                  <a:pt x="735" y="732"/>
                </a:lnTo>
                <a:lnTo>
                  <a:pt x="735" y="732"/>
                </a:lnTo>
                <a:lnTo>
                  <a:pt x="779" y="782"/>
                </a:lnTo>
                <a:lnTo>
                  <a:pt x="810" y="817"/>
                </a:lnTo>
                <a:lnTo>
                  <a:pt x="820" y="828"/>
                </a:lnTo>
                <a:lnTo>
                  <a:pt x="825" y="832"/>
                </a:lnTo>
                <a:lnTo>
                  <a:pt x="825" y="832"/>
                </a:lnTo>
                <a:lnTo>
                  <a:pt x="845" y="826"/>
                </a:lnTo>
                <a:lnTo>
                  <a:pt x="859" y="821"/>
                </a:lnTo>
                <a:lnTo>
                  <a:pt x="862" y="820"/>
                </a:lnTo>
                <a:lnTo>
                  <a:pt x="865" y="817"/>
                </a:lnTo>
                <a:lnTo>
                  <a:pt x="865" y="817"/>
                </a:lnTo>
                <a:lnTo>
                  <a:pt x="866" y="816"/>
                </a:lnTo>
                <a:lnTo>
                  <a:pt x="867" y="816"/>
                </a:lnTo>
                <a:lnTo>
                  <a:pt x="875" y="820"/>
                </a:lnTo>
                <a:lnTo>
                  <a:pt x="884" y="823"/>
                </a:lnTo>
                <a:lnTo>
                  <a:pt x="889" y="826"/>
                </a:lnTo>
                <a:lnTo>
                  <a:pt x="895" y="827"/>
                </a:lnTo>
                <a:lnTo>
                  <a:pt x="895" y="827"/>
                </a:lnTo>
                <a:lnTo>
                  <a:pt x="909" y="828"/>
                </a:lnTo>
                <a:lnTo>
                  <a:pt x="925" y="828"/>
                </a:lnTo>
                <a:lnTo>
                  <a:pt x="955" y="827"/>
                </a:lnTo>
                <a:lnTo>
                  <a:pt x="955" y="827"/>
                </a:lnTo>
                <a:lnTo>
                  <a:pt x="972" y="826"/>
                </a:lnTo>
                <a:lnTo>
                  <a:pt x="996" y="822"/>
                </a:lnTo>
                <a:lnTo>
                  <a:pt x="1022" y="818"/>
                </a:lnTo>
                <a:lnTo>
                  <a:pt x="1044" y="817"/>
                </a:lnTo>
                <a:lnTo>
                  <a:pt x="1044" y="817"/>
                </a:lnTo>
                <a:lnTo>
                  <a:pt x="1053" y="817"/>
                </a:lnTo>
                <a:lnTo>
                  <a:pt x="1059" y="816"/>
                </a:lnTo>
                <a:lnTo>
                  <a:pt x="1064" y="815"/>
                </a:lnTo>
                <a:lnTo>
                  <a:pt x="1067" y="813"/>
                </a:lnTo>
                <a:lnTo>
                  <a:pt x="1072" y="810"/>
                </a:lnTo>
                <a:lnTo>
                  <a:pt x="1074" y="807"/>
                </a:lnTo>
                <a:lnTo>
                  <a:pt x="1074" y="807"/>
                </a:lnTo>
                <a:lnTo>
                  <a:pt x="1082" y="802"/>
                </a:lnTo>
                <a:lnTo>
                  <a:pt x="1086" y="801"/>
                </a:lnTo>
                <a:lnTo>
                  <a:pt x="1089" y="802"/>
                </a:lnTo>
                <a:lnTo>
                  <a:pt x="1089" y="802"/>
                </a:lnTo>
                <a:lnTo>
                  <a:pt x="1092" y="803"/>
                </a:lnTo>
                <a:lnTo>
                  <a:pt x="1094" y="802"/>
                </a:lnTo>
                <a:lnTo>
                  <a:pt x="1097" y="801"/>
                </a:lnTo>
                <a:lnTo>
                  <a:pt x="1099" y="802"/>
                </a:lnTo>
                <a:lnTo>
                  <a:pt x="1099" y="802"/>
                </a:lnTo>
                <a:lnTo>
                  <a:pt x="1101" y="802"/>
                </a:lnTo>
                <a:lnTo>
                  <a:pt x="1102" y="802"/>
                </a:lnTo>
                <a:lnTo>
                  <a:pt x="1103" y="800"/>
                </a:lnTo>
                <a:lnTo>
                  <a:pt x="1104" y="795"/>
                </a:lnTo>
                <a:lnTo>
                  <a:pt x="1104" y="787"/>
                </a:lnTo>
                <a:lnTo>
                  <a:pt x="1104" y="787"/>
                </a:lnTo>
                <a:lnTo>
                  <a:pt x="1103" y="785"/>
                </a:lnTo>
                <a:lnTo>
                  <a:pt x="1102" y="782"/>
                </a:lnTo>
                <a:lnTo>
                  <a:pt x="1098" y="781"/>
                </a:lnTo>
                <a:lnTo>
                  <a:pt x="1096" y="781"/>
                </a:lnTo>
                <a:lnTo>
                  <a:pt x="1088" y="781"/>
                </a:lnTo>
                <a:lnTo>
                  <a:pt x="1084" y="782"/>
                </a:lnTo>
                <a:lnTo>
                  <a:pt x="1084" y="782"/>
                </a:lnTo>
                <a:lnTo>
                  <a:pt x="1082" y="781"/>
                </a:lnTo>
                <a:lnTo>
                  <a:pt x="1078" y="780"/>
                </a:lnTo>
                <a:lnTo>
                  <a:pt x="1073" y="777"/>
                </a:lnTo>
                <a:lnTo>
                  <a:pt x="1069" y="777"/>
                </a:lnTo>
                <a:lnTo>
                  <a:pt x="1069" y="777"/>
                </a:lnTo>
                <a:lnTo>
                  <a:pt x="1064" y="777"/>
                </a:lnTo>
                <a:lnTo>
                  <a:pt x="1058" y="776"/>
                </a:lnTo>
                <a:lnTo>
                  <a:pt x="1053" y="775"/>
                </a:lnTo>
                <a:lnTo>
                  <a:pt x="1049" y="772"/>
                </a:lnTo>
                <a:lnTo>
                  <a:pt x="1049" y="772"/>
                </a:lnTo>
                <a:lnTo>
                  <a:pt x="1037" y="770"/>
                </a:lnTo>
                <a:lnTo>
                  <a:pt x="1013" y="766"/>
                </a:lnTo>
                <a:lnTo>
                  <a:pt x="980" y="762"/>
                </a:lnTo>
                <a:lnTo>
                  <a:pt x="975" y="752"/>
                </a:lnTo>
                <a:lnTo>
                  <a:pt x="975" y="752"/>
                </a:lnTo>
                <a:lnTo>
                  <a:pt x="971" y="751"/>
                </a:lnTo>
                <a:lnTo>
                  <a:pt x="962" y="750"/>
                </a:lnTo>
                <a:lnTo>
                  <a:pt x="939" y="747"/>
                </a:lnTo>
                <a:lnTo>
                  <a:pt x="905" y="747"/>
                </a:lnTo>
                <a:lnTo>
                  <a:pt x="905" y="747"/>
                </a:lnTo>
                <a:lnTo>
                  <a:pt x="866" y="661"/>
                </a:lnTo>
                <a:lnTo>
                  <a:pt x="841" y="605"/>
                </a:lnTo>
                <a:lnTo>
                  <a:pt x="835" y="587"/>
                </a:lnTo>
                <a:lnTo>
                  <a:pt x="834" y="582"/>
                </a:lnTo>
                <a:lnTo>
                  <a:pt x="834" y="582"/>
                </a:lnTo>
                <a:lnTo>
                  <a:pt x="835" y="582"/>
                </a:lnTo>
                <a:lnTo>
                  <a:pt x="835" y="582"/>
                </a:lnTo>
                <a:lnTo>
                  <a:pt x="848" y="591"/>
                </a:lnTo>
                <a:lnTo>
                  <a:pt x="864" y="601"/>
                </a:lnTo>
                <a:lnTo>
                  <a:pt x="885" y="612"/>
                </a:lnTo>
                <a:lnTo>
                  <a:pt x="900" y="612"/>
                </a:lnTo>
                <a:lnTo>
                  <a:pt x="900" y="612"/>
                </a:lnTo>
                <a:lnTo>
                  <a:pt x="900" y="616"/>
                </a:lnTo>
                <a:lnTo>
                  <a:pt x="900" y="626"/>
                </a:lnTo>
                <a:lnTo>
                  <a:pt x="901" y="631"/>
                </a:lnTo>
                <a:lnTo>
                  <a:pt x="904" y="637"/>
                </a:lnTo>
                <a:lnTo>
                  <a:pt x="906" y="642"/>
                </a:lnTo>
                <a:lnTo>
                  <a:pt x="910" y="647"/>
                </a:lnTo>
                <a:lnTo>
                  <a:pt x="910" y="647"/>
                </a:lnTo>
                <a:lnTo>
                  <a:pt x="919" y="653"/>
                </a:lnTo>
                <a:lnTo>
                  <a:pt x="926" y="658"/>
                </a:lnTo>
                <a:lnTo>
                  <a:pt x="934" y="662"/>
                </a:lnTo>
                <a:lnTo>
                  <a:pt x="940" y="667"/>
                </a:lnTo>
                <a:lnTo>
                  <a:pt x="940" y="667"/>
                </a:lnTo>
                <a:lnTo>
                  <a:pt x="946" y="671"/>
                </a:lnTo>
                <a:lnTo>
                  <a:pt x="953" y="673"/>
                </a:lnTo>
                <a:lnTo>
                  <a:pt x="961" y="673"/>
                </a:lnTo>
                <a:lnTo>
                  <a:pt x="970" y="672"/>
                </a:lnTo>
                <a:lnTo>
                  <a:pt x="970" y="672"/>
                </a:lnTo>
                <a:lnTo>
                  <a:pt x="972" y="671"/>
                </a:lnTo>
                <a:lnTo>
                  <a:pt x="973" y="668"/>
                </a:lnTo>
                <a:lnTo>
                  <a:pt x="972" y="665"/>
                </a:lnTo>
                <a:lnTo>
                  <a:pt x="970" y="661"/>
                </a:lnTo>
                <a:lnTo>
                  <a:pt x="962" y="650"/>
                </a:lnTo>
                <a:lnTo>
                  <a:pt x="955" y="637"/>
                </a:lnTo>
                <a:lnTo>
                  <a:pt x="955" y="637"/>
                </a:lnTo>
                <a:lnTo>
                  <a:pt x="953" y="632"/>
                </a:lnTo>
                <a:lnTo>
                  <a:pt x="953" y="631"/>
                </a:lnTo>
                <a:lnTo>
                  <a:pt x="955" y="631"/>
                </a:lnTo>
                <a:lnTo>
                  <a:pt x="958" y="632"/>
                </a:lnTo>
                <a:lnTo>
                  <a:pt x="963" y="635"/>
                </a:lnTo>
                <a:lnTo>
                  <a:pt x="978" y="644"/>
                </a:lnTo>
                <a:lnTo>
                  <a:pt x="986" y="648"/>
                </a:lnTo>
                <a:lnTo>
                  <a:pt x="995" y="652"/>
                </a:lnTo>
                <a:lnTo>
                  <a:pt x="995" y="652"/>
                </a:lnTo>
                <a:lnTo>
                  <a:pt x="1011" y="657"/>
                </a:lnTo>
                <a:lnTo>
                  <a:pt x="1028" y="662"/>
                </a:lnTo>
                <a:lnTo>
                  <a:pt x="1046" y="667"/>
                </a:lnTo>
                <a:lnTo>
                  <a:pt x="1064" y="672"/>
                </a:lnTo>
                <a:lnTo>
                  <a:pt x="1064" y="672"/>
                </a:lnTo>
                <a:lnTo>
                  <a:pt x="1072" y="675"/>
                </a:lnTo>
                <a:lnTo>
                  <a:pt x="1077" y="675"/>
                </a:lnTo>
                <a:lnTo>
                  <a:pt x="1079" y="675"/>
                </a:lnTo>
                <a:lnTo>
                  <a:pt x="1079" y="673"/>
                </a:lnTo>
                <a:lnTo>
                  <a:pt x="1077" y="670"/>
                </a:lnTo>
                <a:lnTo>
                  <a:pt x="1074" y="667"/>
                </a:lnTo>
                <a:lnTo>
                  <a:pt x="1074" y="667"/>
                </a:lnTo>
                <a:lnTo>
                  <a:pt x="1081" y="666"/>
                </a:lnTo>
                <a:lnTo>
                  <a:pt x="1087" y="666"/>
                </a:lnTo>
                <a:lnTo>
                  <a:pt x="1094" y="667"/>
                </a:lnTo>
                <a:lnTo>
                  <a:pt x="1094" y="667"/>
                </a:lnTo>
                <a:lnTo>
                  <a:pt x="1103" y="668"/>
                </a:lnTo>
                <a:lnTo>
                  <a:pt x="1111" y="668"/>
                </a:lnTo>
                <a:lnTo>
                  <a:pt x="1113" y="667"/>
                </a:lnTo>
                <a:lnTo>
                  <a:pt x="1114" y="666"/>
                </a:lnTo>
                <a:lnTo>
                  <a:pt x="1116" y="663"/>
                </a:lnTo>
                <a:lnTo>
                  <a:pt x="1114" y="662"/>
                </a:lnTo>
                <a:lnTo>
                  <a:pt x="1114" y="662"/>
                </a:lnTo>
                <a:lnTo>
                  <a:pt x="1108" y="656"/>
                </a:lnTo>
                <a:lnTo>
                  <a:pt x="1106" y="655"/>
                </a:lnTo>
                <a:lnTo>
                  <a:pt x="1104" y="652"/>
                </a:lnTo>
                <a:lnTo>
                  <a:pt x="1104" y="652"/>
                </a:lnTo>
                <a:lnTo>
                  <a:pt x="1102" y="650"/>
                </a:lnTo>
                <a:lnTo>
                  <a:pt x="1098" y="647"/>
                </a:lnTo>
                <a:lnTo>
                  <a:pt x="1091" y="644"/>
                </a:lnTo>
                <a:lnTo>
                  <a:pt x="1084" y="642"/>
                </a:lnTo>
                <a:lnTo>
                  <a:pt x="1084" y="642"/>
                </a:lnTo>
                <a:lnTo>
                  <a:pt x="1077" y="640"/>
                </a:lnTo>
                <a:lnTo>
                  <a:pt x="1063" y="634"/>
                </a:lnTo>
                <a:lnTo>
                  <a:pt x="1026" y="617"/>
                </a:lnTo>
                <a:lnTo>
                  <a:pt x="975" y="592"/>
                </a:lnTo>
                <a:lnTo>
                  <a:pt x="970" y="582"/>
                </a:lnTo>
                <a:lnTo>
                  <a:pt x="970" y="582"/>
                </a:lnTo>
                <a:lnTo>
                  <a:pt x="941" y="536"/>
                </a:lnTo>
                <a:lnTo>
                  <a:pt x="921" y="504"/>
                </a:lnTo>
                <a:lnTo>
                  <a:pt x="910" y="487"/>
                </a:lnTo>
                <a:lnTo>
                  <a:pt x="910" y="487"/>
                </a:lnTo>
                <a:lnTo>
                  <a:pt x="907" y="479"/>
                </a:lnTo>
                <a:lnTo>
                  <a:pt x="901" y="460"/>
                </a:lnTo>
                <a:lnTo>
                  <a:pt x="887" y="402"/>
                </a:lnTo>
                <a:lnTo>
                  <a:pt x="875" y="345"/>
                </a:lnTo>
                <a:lnTo>
                  <a:pt x="871" y="325"/>
                </a:lnTo>
                <a:lnTo>
                  <a:pt x="870" y="318"/>
                </a:lnTo>
                <a:lnTo>
                  <a:pt x="870" y="318"/>
                </a:lnTo>
                <a:lnTo>
                  <a:pt x="871" y="314"/>
                </a:lnTo>
                <a:lnTo>
                  <a:pt x="874" y="308"/>
                </a:lnTo>
                <a:lnTo>
                  <a:pt x="875" y="305"/>
                </a:lnTo>
                <a:lnTo>
                  <a:pt x="877" y="304"/>
                </a:lnTo>
                <a:lnTo>
                  <a:pt x="880" y="303"/>
                </a:lnTo>
                <a:lnTo>
                  <a:pt x="885" y="303"/>
                </a:lnTo>
                <a:lnTo>
                  <a:pt x="885" y="303"/>
                </a:lnTo>
                <a:lnTo>
                  <a:pt x="890" y="305"/>
                </a:lnTo>
                <a:lnTo>
                  <a:pt x="894" y="308"/>
                </a:lnTo>
                <a:lnTo>
                  <a:pt x="902" y="318"/>
                </a:lnTo>
                <a:lnTo>
                  <a:pt x="906" y="323"/>
                </a:lnTo>
                <a:lnTo>
                  <a:pt x="910" y="328"/>
                </a:lnTo>
                <a:lnTo>
                  <a:pt x="915" y="331"/>
                </a:lnTo>
                <a:lnTo>
                  <a:pt x="920" y="333"/>
                </a:lnTo>
                <a:lnTo>
                  <a:pt x="920" y="333"/>
                </a:lnTo>
                <a:lnTo>
                  <a:pt x="936" y="333"/>
                </a:lnTo>
                <a:lnTo>
                  <a:pt x="945" y="333"/>
                </a:lnTo>
                <a:lnTo>
                  <a:pt x="945" y="333"/>
                </a:lnTo>
                <a:lnTo>
                  <a:pt x="950" y="331"/>
                </a:lnTo>
                <a:lnTo>
                  <a:pt x="955" y="330"/>
                </a:lnTo>
                <a:lnTo>
                  <a:pt x="960" y="328"/>
                </a:lnTo>
                <a:lnTo>
                  <a:pt x="960" y="328"/>
                </a:lnTo>
                <a:lnTo>
                  <a:pt x="965" y="335"/>
                </a:lnTo>
                <a:lnTo>
                  <a:pt x="970" y="340"/>
                </a:lnTo>
                <a:lnTo>
                  <a:pt x="972" y="341"/>
                </a:lnTo>
                <a:lnTo>
                  <a:pt x="975" y="343"/>
                </a:lnTo>
                <a:lnTo>
                  <a:pt x="975" y="343"/>
                </a:lnTo>
                <a:lnTo>
                  <a:pt x="977" y="343"/>
                </a:lnTo>
                <a:lnTo>
                  <a:pt x="980" y="341"/>
                </a:lnTo>
                <a:lnTo>
                  <a:pt x="983" y="339"/>
                </a:lnTo>
                <a:lnTo>
                  <a:pt x="987" y="335"/>
                </a:lnTo>
                <a:lnTo>
                  <a:pt x="990" y="333"/>
                </a:lnTo>
                <a:lnTo>
                  <a:pt x="990" y="333"/>
                </a:lnTo>
                <a:lnTo>
                  <a:pt x="1001" y="326"/>
                </a:lnTo>
                <a:lnTo>
                  <a:pt x="1010" y="323"/>
                </a:lnTo>
                <a:lnTo>
                  <a:pt x="1015" y="323"/>
                </a:lnTo>
                <a:lnTo>
                  <a:pt x="1020" y="323"/>
                </a:lnTo>
                <a:lnTo>
                  <a:pt x="1020" y="323"/>
                </a:lnTo>
                <a:lnTo>
                  <a:pt x="1034" y="324"/>
                </a:lnTo>
                <a:lnTo>
                  <a:pt x="1057" y="325"/>
                </a:lnTo>
                <a:lnTo>
                  <a:pt x="1078" y="325"/>
                </a:lnTo>
                <a:lnTo>
                  <a:pt x="1088" y="324"/>
                </a:lnTo>
                <a:lnTo>
                  <a:pt x="1094" y="323"/>
                </a:lnTo>
                <a:lnTo>
                  <a:pt x="1094" y="323"/>
                </a:lnTo>
                <a:lnTo>
                  <a:pt x="1099" y="320"/>
                </a:lnTo>
                <a:lnTo>
                  <a:pt x="1104" y="318"/>
                </a:lnTo>
                <a:lnTo>
                  <a:pt x="1114" y="309"/>
                </a:lnTo>
                <a:lnTo>
                  <a:pt x="1124" y="298"/>
                </a:lnTo>
                <a:lnTo>
                  <a:pt x="1124" y="298"/>
                </a:lnTo>
                <a:lnTo>
                  <a:pt x="1128" y="315"/>
                </a:lnTo>
                <a:lnTo>
                  <a:pt x="1129" y="330"/>
                </a:lnTo>
                <a:lnTo>
                  <a:pt x="1129" y="338"/>
                </a:lnTo>
                <a:lnTo>
                  <a:pt x="1129" y="343"/>
                </a:lnTo>
                <a:lnTo>
                  <a:pt x="1129" y="343"/>
                </a:lnTo>
                <a:lnTo>
                  <a:pt x="1128" y="354"/>
                </a:lnTo>
                <a:lnTo>
                  <a:pt x="1128" y="365"/>
                </a:lnTo>
                <a:lnTo>
                  <a:pt x="1129" y="377"/>
                </a:lnTo>
                <a:lnTo>
                  <a:pt x="1129" y="377"/>
                </a:lnTo>
                <a:lnTo>
                  <a:pt x="1134" y="374"/>
                </a:lnTo>
                <a:lnTo>
                  <a:pt x="1139" y="370"/>
                </a:lnTo>
                <a:lnTo>
                  <a:pt x="1144" y="362"/>
                </a:lnTo>
                <a:lnTo>
                  <a:pt x="1144" y="362"/>
                </a:lnTo>
                <a:lnTo>
                  <a:pt x="1148" y="354"/>
                </a:lnTo>
                <a:lnTo>
                  <a:pt x="1149" y="346"/>
                </a:lnTo>
                <a:lnTo>
                  <a:pt x="1149" y="338"/>
                </a:lnTo>
                <a:lnTo>
                  <a:pt x="1154" y="372"/>
                </a:lnTo>
                <a:lnTo>
                  <a:pt x="1164" y="357"/>
                </a:lnTo>
                <a:lnTo>
                  <a:pt x="1164" y="357"/>
                </a:lnTo>
                <a:lnTo>
                  <a:pt x="1164" y="357"/>
                </a:lnTo>
                <a:lnTo>
                  <a:pt x="1164" y="355"/>
                </a:lnTo>
                <a:lnTo>
                  <a:pt x="1164" y="338"/>
                </a:lnTo>
                <a:lnTo>
                  <a:pt x="1164" y="338"/>
                </a:lnTo>
                <a:lnTo>
                  <a:pt x="1164" y="334"/>
                </a:lnTo>
                <a:lnTo>
                  <a:pt x="1165" y="329"/>
                </a:lnTo>
                <a:lnTo>
                  <a:pt x="1172" y="318"/>
                </a:lnTo>
                <a:lnTo>
                  <a:pt x="1188" y="290"/>
                </a:lnTo>
                <a:lnTo>
                  <a:pt x="1197" y="274"/>
                </a:lnTo>
                <a:lnTo>
                  <a:pt x="1204" y="256"/>
                </a:lnTo>
                <a:lnTo>
                  <a:pt x="1207" y="248"/>
                </a:lnTo>
                <a:lnTo>
                  <a:pt x="1209" y="238"/>
                </a:lnTo>
                <a:lnTo>
                  <a:pt x="1209" y="228"/>
                </a:lnTo>
                <a:lnTo>
                  <a:pt x="1209" y="218"/>
                </a:lnTo>
                <a:lnTo>
                  <a:pt x="1209" y="218"/>
                </a:lnTo>
                <a:lnTo>
                  <a:pt x="1207" y="199"/>
                </a:lnTo>
                <a:lnTo>
                  <a:pt x="1202" y="183"/>
                </a:lnTo>
                <a:lnTo>
                  <a:pt x="1195" y="170"/>
                </a:lnTo>
                <a:lnTo>
                  <a:pt x="1190" y="159"/>
                </a:lnTo>
                <a:lnTo>
                  <a:pt x="1184" y="151"/>
                </a:lnTo>
                <a:lnTo>
                  <a:pt x="1179" y="146"/>
                </a:lnTo>
                <a:lnTo>
                  <a:pt x="1174" y="143"/>
                </a:lnTo>
                <a:lnTo>
                  <a:pt x="1174" y="143"/>
                </a:lnTo>
                <a:close/>
                <a:moveTo>
                  <a:pt x="656" y="362"/>
                </a:moveTo>
                <a:lnTo>
                  <a:pt x="656" y="362"/>
                </a:lnTo>
                <a:lnTo>
                  <a:pt x="656" y="394"/>
                </a:lnTo>
                <a:lnTo>
                  <a:pt x="656" y="416"/>
                </a:lnTo>
                <a:lnTo>
                  <a:pt x="656" y="432"/>
                </a:lnTo>
                <a:lnTo>
                  <a:pt x="656" y="432"/>
                </a:lnTo>
                <a:lnTo>
                  <a:pt x="661" y="482"/>
                </a:lnTo>
                <a:lnTo>
                  <a:pt x="661" y="482"/>
                </a:lnTo>
                <a:lnTo>
                  <a:pt x="638" y="469"/>
                </a:lnTo>
                <a:lnTo>
                  <a:pt x="617" y="456"/>
                </a:lnTo>
                <a:lnTo>
                  <a:pt x="606" y="451"/>
                </a:lnTo>
                <a:lnTo>
                  <a:pt x="596" y="447"/>
                </a:lnTo>
                <a:lnTo>
                  <a:pt x="596" y="447"/>
                </a:lnTo>
                <a:lnTo>
                  <a:pt x="486" y="412"/>
                </a:lnTo>
                <a:lnTo>
                  <a:pt x="626" y="387"/>
                </a:lnTo>
                <a:lnTo>
                  <a:pt x="656" y="362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2">
            <a:extLst>
              <a:ext uri="{FF2B5EF4-FFF2-40B4-BE49-F238E27FC236}">
                <a16:creationId xmlns:a16="http://schemas.microsoft.com/office/drawing/2014/main" id="{BD6EEF73-6509-3865-52D1-900A26707583}"/>
              </a:ext>
            </a:extLst>
          </p:cNvPr>
          <p:cNvSpPr>
            <a:spLocks noEditPoints="1"/>
          </p:cNvSpPr>
          <p:nvPr/>
        </p:nvSpPr>
        <p:spPr bwMode="auto">
          <a:xfrm>
            <a:off x="3976686" y="5029995"/>
            <a:ext cx="1990725" cy="1149350"/>
          </a:xfrm>
          <a:custGeom>
            <a:avLst/>
            <a:gdLst>
              <a:gd name="T0" fmla="*/ 973 w 1254"/>
              <a:gd name="T1" fmla="*/ 454 h 724"/>
              <a:gd name="T2" fmla="*/ 998 w 1254"/>
              <a:gd name="T3" fmla="*/ 451 h 724"/>
              <a:gd name="T4" fmla="*/ 1062 w 1254"/>
              <a:gd name="T5" fmla="*/ 472 h 724"/>
              <a:gd name="T6" fmla="*/ 1124 w 1254"/>
              <a:gd name="T7" fmla="*/ 513 h 724"/>
              <a:gd name="T8" fmla="*/ 1139 w 1254"/>
              <a:gd name="T9" fmla="*/ 532 h 724"/>
              <a:gd name="T10" fmla="*/ 1152 w 1254"/>
              <a:gd name="T11" fmla="*/ 539 h 724"/>
              <a:gd name="T12" fmla="*/ 1173 w 1254"/>
              <a:gd name="T13" fmla="*/ 562 h 724"/>
              <a:gd name="T14" fmla="*/ 1192 w 1254"/>
              <a:gd name="T15" fmla="*/ 544 h 724"/>
              <a:gd name="T16" fmla="*/ 1197 w 1254"/>
              <a:gd name="T17" fmla="*/ 514 h 724"/>
              <a:gd name="T18" fmla="*/ 1211 w 1254"/>
              <a:gd name="T19" fmla="*/ 488 h 724"/>
              <a:gd name="T20" fmla="*/ 1239 w 1254"/>
              <a:gd name="T21" fmla="*/ 436 h 724"/>
              <a:gd name="T22" fmla="*/ 1254 w 1254"/>
              <a:gd name="T23" fmla="*/ 362 h 724"/>
              <a:gd name="T24" fmla="*/ 1242 w 1254"/>
              <a:gd name="T25" fmla="*/ 279 h 724"/>
              <a:gd name="T26" fmla="*/ 1198 w 1254"/>
              <a:gd name="T27" fmla="*/ 213 h 724"/>
              <a:gd name="T28" fmla="*/ 1125 w 1254"/>
              <a:gd name="T29" fmla="*/ 172 h 724"/>
              <a:gd name="T30" fmla="*/ 1045 w 1254"/>
              <a:gd name="T31" fmla="*/ 137 h 724"/>
              <a:gd name="T32" fmla="*/ 999 w 1254"/>
              <a:gd name="T33" fmla="*/ 107 h 724"/>
              <a:gd name="T34" fmla="*/ 968 w 1254"/>
              <a:gd name="T35" fmla="*/ 80 h 724"/>
              <a:gd name="T36" fmla="*/ 772 w 1254"/>
              <a:gd name="T37" fmla="*/ 17 h 724"/>
              <a:gd name="T38" fmla="*/ 588 w 1254"/>
              <a:gd name="T39" fmla="*/ 2 h 724"/>
              <a:gd name="T40" fmla="*/ 358 w 1254"/>
              <a:gd name="T41" fmla="*/ 23 h 724"/>
              <a:gd name="T42" fmla="*/ 297 w 1254"/>
              <a:gd name="T43" fmla="*/ 83 h 724"/>
              <a:gd name="T44" fmla="*/ 171 w 1254"/>
              <a:gd name="T45" fmla="*/ 184 h 724"/>
              <a:gd name="T46" fmla="*/ 139 w 1254"/>
              <a:gd name="T47" fmla="*/ 266 h 724"/>
              <a:gd name="T48" fmla="*/ 166 w 1254"/>
              <a:gd name="T49" fmla="*/ 359 h 724"/>
              <a:gd name="T50" fmla="*/ 220 w 1254"/>
              <a:gd name="T51" fmla="*/ 464 h 724"/>
              <a:gd name="T52" fmla="*/ 149 w 1254"/>
              <a:gd name="T53" fmla="*/ 484 h 724"/>
              <a:gd name="T54" fmla="*/ 124 w 1254"/>
              <a:gd name="T55" fmla="*/ 520 h 724"/>
              <a:gd name="T56" fmla="*/ 34 w 1254"/>
              <a:gd name="T57" fmla="*/ 560 h 724"/>
              <a:gd name="T58" fmla="*/ 35 w 1254"/>
              <a:gd name="T59" fmla="*/ 589 h 724"/>
              <a:gd name="T60" fmla="*/ 0 w 1254"/>
              <a:gd name="T61" fmla="*/ 614 h 724"/>
              <a:gd name="T62" fmla="*/ 40 w 1254"/>
              <a:gd name="T63" fmla="*/ 640 h 724"/>
              <a:gd name="T64" fmla="*/ 250 w 1254"/>
              <a:gd name="T65" fmla="*/ 634 h 724"/>
              <a:gd name="T66" fmla="*/ 389 w 1254"/>
              <a:gd name="T67" fmla="*/ 714 h 724"/>
              <a:gd name="T68" fmla="*/ 445 w 1254"/>
              <a:gd name="T69" fmla="*/ 690 h 724"/>
              <a:gd name="T70" fmla="*/ 571 w 1254"/>
              <a:gd name="T71" fmla="*/ 708 h 724"/>
              <a:gd name="T72" fmla="*/ 689 w 1254"/>
              <a:gd name="T73" fmla="*/ 682 h 724"/>
              <a:gd name="T74" fmla="*/ 878 w 1254"/>
              <a:gd name="T75" fmla="*/ 694 h 724"/>
              <a:gd name="T76" fmla="*/ 928 w 1254"/>
              <a:gd name="T77" fmla="*/ 724 h 724"/>
              <a:gd name="T78" fmla="*/ 1081 w 1254"/>
              <a:gd name="T79" fmla="*/ 699 h 724"/>
              <a:gd name="T80" fmla="*/ 1121 w 1254"/>
              <a:gd name="T81" fmla="*/ 679 h 724"/>
              <a:gd name="T82" fmla="*/ 1092 w 1254"/>
              <a:gd name="T83" fmla="*/ 664 h 724"/>
              <a:gd name="T84" fmla="*/ 1087 w 1254"/>
              <a:gd name="T85" fmla="*/ 654 h 724"/>
              <a:gd name="T86" fmla="*/ 1011 w 1254"/>
              <a:gd name="T87" fmla="*/ 645 h 724"/>
              <a:gd name="T88" fmla="*/ 922 w 1254"/>
              <a:gd name="T89" fmla="*/ 632 h 724"/>
              <a:gd name="T90" fmla="*/ 874 w 1254"/>
              <a:gd name="T91" fmla="*/ 510 h 724"/>
              <a:gd name="T92" fmla="*/ 888 w 1254"/>
              <a:gd name="T93" fmla="*/ 474 h 724"/>
              <a:gd name="T94" fmla="*/ 898 w 1254"/>
              <a:gd name="T95" fmla="*/ 489 h 724"/>
              <a:gd name="T96" fmla="*/ 943 w 1254"/>
              <a:gd name="T97" fmla="*/ 534 h 724"/>
              <a:gd name="T98" fmla="*/ 973 w 1254"/>
              <a:gd name="T99" fmla="*/ 554 h 724"/>
              <a:gd name="T100" fmla="*/ 998 w 1254"/>
              <a:gd name="T101" fmla="*/ 534 h 724"/>
              <a:gd name="T102" fmla="*/ 1097 w 1254"/>
              <a:gd name="T103" fmla="*/ 544 h 724"/>
              <a:gd name="T104" fmla="*/ 1109 w 1254"/>
              <a:gd name="T105" fmla="*/ 540 h 724"/>
              <a:gd name="T106" fmla="*/ 728 w 1254"/>
              <a:gd name="T107" fmla="*/ 399 h 724"/>
              <a:gd name="T108" fmla="*/ 570 w 1254"/>
              <a:gd name="T109" fmla="*/ 323 h 724"/>
              <a:gd name="T110" fmla="*/ 723 w 1254"/>
              <a:gd name="T111" fmla="*/ 314 h 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54" h="724">
                <a:moveTo>
                  <a:pt x="1043" y="504"/>
                </a:moveTo>
                <a:lnTo>
                  <a:pt x="1043" y="504"/>
                </a:lnTo>
                <a:lnTo>
                  <a:pt x="1031" y="497"/>
                </a:lnTo>
                <a:lnTo>
                  <a:pt x="1009" y="479"/>
                </a:lnTo>
                <a:lnTo>
                  <a:pt x="986" y="463"/>
                </a:lnTo>
                <a:lnTo>
                  <a:pt x="973" y="454"/>
                </a:lnTo>
                <a:lnTo>
                  <a:pt x="973" y="454"/>
                </a:lnTo>
                <a:lnTo>
                  <a:pt x="973" y="454"/>
                </a:lnTo>
                <a:lnTo>
                  <a:pt x="973" y="454"/>
                </a:lnTo>
                <a:lnTo>
                  <a:pt x="973" y="454"/>
                </a:lnTo>
                <a:lnTo>
                  <a:pt x="973" y="454"/>
                </a:lnTo>
                <a:lnTo>
                  <a:pt x="988" y="449"/>
                </a:lnTo>
                <a:lnTo>
                  <a:pt x="988" y="449"/>
                </a:lnTo>
                <a:lnTo>
                  <a:pt x="998" y="451"/>
                </a:lnTo>
                <a:lnTo>
                  <a:pt x="1014" y="454"/>
                </a:lnTo>
                <a:lnTo>
                  <a:pt x="1038" y="459"/>
                </a:lnTo>
                <a:lnTo>
                  <a:pt x="1038" y="459"/>
                </a:lnTo>
                <a:lnTo>
                  <a:pt x="1044" y="462"/>
                </a:lnTo>
                <a:lnTo>
                  <a:pt x="1058" y="469"/>
                </a:lnTo>
                <a:lnTo>
                  <a:pt x="1058" y="469"/>
                </a:lnTo>
                <a:lnTo>
                  <a:pt x="1062" y="472"/>
                </a:lnTo>
                <a:lnTo>
                  <a:pt x="1071" y="473"/>
                </a:lnTo>
                <a:lnTo>
                  <a:pt x="1091" y="477"/>
                </a:lnTo>
                <a:lnTo>
                  <a:pt x="1117" y="479"/>
                </a:lnTo>
                <a:lnTo>
                  <a:pt x="1117" y="479"/>
                </a:lnTo>
                <a:lnTo>
                  <a:pt x="1119" y="487"/>
                </a:lnTo>
                <a:lnTo>
                  <a:pt x="1121" y="504"/>
                </a:lnTo>
                <a:lnTo>
                  <a:pt x="1124" y="513"/>
                </a:lnTo>
                <a:lnTo>
                  <a:pt x="1126" y="520"/>
                </a:lnTo>
                <a:lnTo>
                  <a:pt x="1129" y="527"/>
                </a:lnTo>
                <a:lnTo>
                  <a:pt x="1131" y="528"/>
                </a:lnTo>
                <a:lnTo>
                  <a:pt x="1132" y="529"/>
                </a:lnTo>
                <a:lnTo>
                  <a:pt x="1132" y="529"/>
                </a:lnTo>
                <a:lnTo>
                  <a:pt x="1136" y="530"/>
                </a:lnTo>
                <a:lnTo>
                  <a:pt x="1139" y="532"/>
                </a:lnTo>
                <a:lnTo>
                  <a:pt x="1141" y="537"/>
                </a:lnTo>
                <a:lnTo>
                  <a:pt x="1142" y="542"/>
                </a:lnTo>
                <a:lnTo>
                  <a:pt x="1142" y="544"/>
                </a:lnTo>
                <a:lnTo>
                  <a:pt x="1147" y="559"/>
                </a:lnTo>
                <a:lnTo>
                  <a:pt x="1152" y="540"/>
                </a:lnTo>
                <a:lnTo>
                  <a:pt x="1152" y="540"/>
                </a:lnTo>
                <a:lnTo>
                  <a:pt x="1152" y="539"/>
                </a:lnTo>
                <a:lnTo>
                  <a:pt x="1152" y="540"/>
                </a:lnTo>
                <a:lnTo>
                  <a:pt x="1152" y="540"/>
                </a:lnTo>
                <a:lnTo>
                  <a:pt x="1153" y="544"/>
                </a:lnTo>
                <a:lnTo>
                  <a:pt x="1162" y="554"/>
                </a:lnTo>
                <a:lnTo>
                  <a:pt x="1162" y="554"/>
                </a:lnTo>
                <a:lnTo>
                  <a:pt x="1167" y="558"/>
                </a:lnTo>
                <a:lnTo>
                  <a:pt x="1173" y="562"/>
                </a:lnTo>
                <a:lnTo>
                  <a:pt x="1185" y="567"/>
                </a:lnTo>
                <a:lnTo>
                  <a:pt x="1193" y="569"/>
                </a:lnTo>
                <a:lnTo>
                  <a:pt x="1197" y="569"/>
                </a:lnTo>
                <a:lnTo>
                  <a:pt x="1187" y="554"/>
                </a:lnTo>
                <a:lnTo>
                  <a:pt x="1187" y="554"/>
                </a:lnTo>
                <a:lnTo>
                  <a:pt x="1191" y="549"/>
                </a:lnTo>
                <a:lnTo>
                  <a:pt x="1192" y="544"/>
                </a:lnTo>
                <a:lnTo>
                  <a:pt x="1192" y="542"/>
                </a:lnTo>
                <a:lnTo>
                  <a:pt x="1192" y="539"/>
                </a:lnTo>
                <a:lnTo>
                  <a:pt x="1192" y="539"/>
                </a:lnTo>
                <a:lnTo>
                  <a:pt x="1192" y="537"/>
                </a:lnTo>
                <a:lnTo>
                  <a:pt x="1192" y="533"/>
                </a:lnTo>
                <a:lnTo>
                  <a:pt x="1193" y="524"/>
                </a:lnTo>
                <a:lnTo>
                  <a:pt x="1197" y="514"/>
                </a:lnTo>
                <a:lnTo>
                  <a:pt x="1202" y="539"/>
                </a:lnTo>
                <a:lnTo>
                  <a:pt x="1202" y="539"/>
                </a:lnTo>
                <a:lnTo>
                  <a:pt x="1207" y="519"/>
                </a:lnTo>
                <a:lnTo>
                  <a:pt x="1211" y="504"/>
                </a:lnTo>
                <a:lnTo>
                  <a:pt x="1212" y="494"/>
                </a:lnTo>
                <a:lnTo>
                  <a:pt x="1212" y="494"/>
                </a:lnTo>
                <a:lnTo>
                  <a:pt x="1211" y="488"/>
                </a:lnTo>
                <a:lnTo>
                  <a:pt x="1212" y="480"/>
                </a:lnTo>
                <a:lnTo>
                  <a:pt x="1215" y="469"/>
                </a:lnTo>
                <a:lnTo>
                  <a:pt x="1222" y="454"/>
                </a:lnTo>
                <a:lnTo>
                  <a:pt x="1222" y="454"/>
                </a:lnTo>
                <a:lnTo>
                  <a:pt x="1227" y="447"/>
                </a:lnTo>
                <a:lnTo>
                  <a:pt x="1231" y="443"/>
                </a:lnTo>
                <a:lnTo>
                  <a:pt x="1239" y="436"/>
                </a:lnTo>
                <a:lnTo>
                  <a:pt x="1243" y="431"/>
                </a:lnTo>
                <a:lnTo>
                  <a:pt x="1247" y="424"/>
                </a:lnTo>
                <a:lnTo>
                  <a:pt x="1249" y="414"/>
                </a:lnTo>
                <a:lnTo>
                  <a:pt x="1252" y="399"/>
                </a:lnTo>
                <a:lnTo>
                  <a:pt x="1252" y="399"/>
                </a:lnTo>
                <a:lnTo>
                  <a:pt x="1253" y="381"/>
                </a:lnTo>
                <a:lnTo>
                  <a:pt x="1254" y="362"/>
                </a:lnTo>
                <a:lnTo>
                  <a:pt x="1253" y="342"/>
                </a:lnTo>
                <a:lnTo>
                  <a:pt x="1252" y="323"/>
                </a:lnTo>
                <a:lnTo>
                  <a:pt x="1249" y="307"/>
                </a:lnTo>
                <a:lnTo>
                  <a:pt x="1247" y="293"/>
                </a:lnTo>
                <a:lnTo>
                  <a:pt x="1244" y="283"/>
                </a:lnTo>
                <a:lnTo>
                  <a:pt x="1243" y="281"/>
                </a:lnTo>
                <a:lnTo>
                  <a:pt x="1242" y="279"/>
                </a:lnTo>
                <a:lnTo>
                  <a:pt x="1242" y="279"/>
                </a:lnTo>
                <a:lnTo>
                  <a:pt x="1238" y="276"/>
                </a:lnTo>
                <a:lnTo>
                  <a:pt x="1235" y="267"/>
                </a:lnTo>
                <a:lnTo>
                  <a:pt x="1228" y="256"/>
                </a:lnTo>
                <a:lnTo>
                  <a:pt x="1221" y="242"/>
                </a:lnTo>
                <a:lnTo>
                  <a:pt x="1211" y="228"/>
                </a:lnTo>
                <a:lnTo>
                  <a:pt x="1198" y="213"/>
                </a:lnTo>
                <a:lnTo>
                  <a:pt x="1190" y="207"/>
                </a:lnTo>
                <a:lnTo>
                  <a:pt x="1182" y="201"/>
                </a:lnTo>
                <a:lnTo>
                  <a:pt x="1172" y="194"/>
                </a:lnTo>
                <a:lnTo>
                  <a:pt x="1162" y="189"/>
                </a:lnTo>
                <a:lnTo>
                  <a:pt x="1162" y="189"/>
                </a:lnTo>
                <a:lnTo>
                  <a:pt x="1142" y="181"/>
                </a:lnTo>
                <a:lnTo>
                  <a:pt x="1125" y="172"/>
                </a:lnTo>
                <a:lnTo>
                  <a:pt x="1099" y="156"/>
                </a:lnTo>
                <a:lnTo>
                  <a:pt x="1080" y="145"/>
                </a:lnTo>
                <a:lnTo>
                  <a:pt x="1074" y="141"/>
                </a:lnTo>
                <a:lnTo>
                  <a:pt x="1067" y="140"/>
                </a:lnTo>
                <a:lnTo>
                  <a:pt x="1067" y="140"/>
                </a:lnTo>
                <a:lnTo>
                  <a:pt x="1058" y="138"/>
                </a:lnTo>
                <a:lnTo>
                  <a:pt x="1045" y="137"/>
                </a:lnTo>
                <a:lnTo>
                  <a:pt x="1039" y="136"/>
                </a:lnTo>
                <a:lnTo>
                  <a:pt x="1033" y="133"/>
                </a:lnTo>
                <a:lnTo>
                  <a:pt x="1025" y="130"/>
                </a:lnTo>
                <a:lnTo>
                  <a:pt x="1018" y="125"/>
                </a:lnTo>
                <a:lnTo>
                  <a:pt x="1018" y="125"/>
                </a:lnTo>
                <a:lnTo>
                  <a:pt x="1005" y="115"/>
                </a:lnTo>
                <a:lnTo>
                  <a:pt x="999" y="107"/>
                </a:lnTo>
                <a:lnTo>
                  <a:pt x="994" y="103"/>
                </a:lnTo>
                <a:lnTo>
                  <a:pt x="988" y="100"/>
                </a:lnTo>
                <a:lnTo>
                  <a:pt x="988" y="100"/>
                </a:lnTo>
                <a:lnTo>
                  <a:pt x="984" y="97"/>
                </a:lnTo>
                <a:lnTo>
                  <a:pt x="980" y="93"/>
                </a:lnTo>
                <a:lnTo>
                  <a:pt x="973" y="85"/>
                </a:lnTo>
                <a:lnTo>
                  <a:pt x="968" y="80"/>
                </a:lnTo>
                <a:lnTo>
                  <a:pt x="962" y="73"/>
                </a:lnTo>
                <a:lnTo>
                  <a:pt x="954" y="68"/>
                </a:lnTo>
                <a:lnTo>
                  <a:pt x="943" y="65"/>
                </a:lnTo>
                <a:lnTo>
                  <a:pt x="943" y="65"/>
                </a:lnTo>
                <a:lnTo>
                  <a:pt x="895" y="50"/>
                </a:lnTo>
                <a:lnTo>
                  <a:pt x="816" y="28"/>
                </a:lnTo>
                <a:lnTo>
                  <a:pt x="772" y="17"/>
                </a:lnTo>
                <a:lnTo>
                  <a:pt x="728" y="8"/>
                </a:lnTo>
                <a:lnTo>
                  <a:pt x="690" y="2"/>
                </a:lnTo>
                <a:lnTo>
                  <a:pt x="674" y="0"/>
                </a:lnTo>
                <a:lnTo>
                  <a:pt x="659" y="0"/>
                </a:lnTo>
                <a:lnTo>
                  <a:pt x="659" y="0"/>
                </a:lnTo>
                <a:lnTo>
                  <a:pt x="626" y="0"/>
                </a:lnTo>
                <a:lnTo>
                  <a:pt x="588" y="2"/>
                </a:lnTo>
                <a:lnTo>
                  <a:pt x="498" y="7"/>
                </a:lnTo>
                <a:lnTo>
                  <a:pt x="417" y="13"/>
                </a:lnTo>
                <a:lnTo>
                  <a:pt x="387" y="17"/>
                </a:lnTo>
                <a:lnTo>
                  <a:pt x="369" y="20"/>
                </a:lnTo>
                <a:lnTo>
                  <a:pt x="369" y="20"/>
                </a:lnTo>
                <a:lnTo>
                  <a:pt x="363" y="21"/>
                </a:lnTo>
                <a:lnTo>
                  <a:pt x="358" y="23"/>
                </a:lnTo>
                <a:lnTo>
                  <a:pt x="347" y="32"/>
                </a:lnTo>
                <a:lnTo>
                  <a:pt x="336" y="41"/>
                </a:lnTo>
                <a:lnTo>
                  <a:pt x="326" y="52"/>
                </a:lnTo>
                <a:lnTo>
                  <a:pt x="311" y="71"/>
                </a:lnTo>
                <a:lnTo>
                  <a:pt x="305" y="80"/>
                </a:lnTo>
                <a:lnTo>
                  <a:pt x="305" y="80"/>
                </a:lnTo>
                <a:lnTo>
                  <a:pt x="297" y="83"/>
                </a:lnTo>
                <a:lnTo>
                  <a:pt x="277" y="96"/>
                </a:lnTo>
                <a:lnTo>
                  <a:pt x="249" y="115"/>
                </a:lnTo>
                <a:lnTo>
                  <a:pt x="232" y="127"/>
                </a:lnTo>
                <a:lnTo>
                  <a:pt x="217" y="140"/>
                </a:lnTo>
                <a:lnTo>
                  <a:pt x="201" y="153"/>
                </a:lnTo>
                <a:lnTo>
                  <a:pt x="185" y="168"/>
                </a:lnTo>
                <a:lnTo>
                  <a:pt x="171" y="184"/>
                </a:lnTo>
                <a:lnTo>
                  <a:pt x="160" y="202"/>
                </a:lnTo>
                <a:lnTo>
                  <a:pt x="150" y="219"/>
                </a:lnTo>
                <a:lnTo>
                  <a:pt x="146" y="228"/>
                </a:lnTo>
                <a:lnTo>
                  <a:pt x="143" y="237"/>
                </a:lnTo>
                <a:lnTo>
                  <a:pt x="140" y="247"/>
                </a:lnTo>
                <a:lnTo>
                  <a:pt x="140" y="256"/>
                </a:lnTo>
                <a:lnTo>
                  <a:pt x="139" y="266"/>
                </a:lnTo>
                <a:lnTo>
                  <a:pt x="140" y="274"/>
                </a:lnTo>
                <a:lnTo>
                  <a:pt x="140" y="274"/>
                </a:lnTo>
                <a:lnTo>
                  <a:pt x="144" y="293"/>
                </a:lnTo>
                <a:lnTo>
                  <a:pt x="148" y="311"/>
                </a:lnTo>
                <a:lnTo>
                  <a:pt x="154" y="328"/>
                </a:lnTo>
                <a:lnTo>
                  <a:pt x="160" y="344"/>
                </a:lnTo>
                <a:lnTo>
                  <a:pt x="166" y="359"/>
                </a:lnTo>
                <a:lnTo>
                  <a:pt x="174" y="373"/>
                </a:lnTo>
                <a:lnTo>
                  <a:pt x="189" y="399"/>
                </a:lnTo>
                <a:lnTo>
                  <a:pt x="202" y="421"/>
                </a:lnTo>
                <a:lnTo>
                  <a:pt x="214" y="436"/>
                </a:lnTo>
                <a:lnTo>
                  <a:pt x="225" y="449"/>
                </a:lnTo>
                <a:lnTo>
                  <a:pt x="220" y="464"/>
                </a:lnTo>
                <a:lnTo>
                  <a:pt x="220" y="464"/>
                </a:lnTo>
                <a:lnTo>
                  <a:pt x="214" y="464"/>
                </a:lnTo>
                <a:lnTo>
                  <a:pt x="199" y="465"/>
                </a:lnTo>
                <a:lnTo>
                  <a:pt x="180" y="468"/>
                </a:lnTo>
                <a:lnTo>
                  <a:pt x="171" y="470"/>
                </a:lnTo>
                <a:lnTo>
                  <a:pt x="165" y="474"/>
                </a:lnTo>
                <a:lnTo>
                  <a:pt x="165" y="474"/>
                </a:lnTo>
                <a:lnTo>
                  <a:pt x="149" y="484"/>
                </a:lnTo>
                <a:lnTo>
                  <a:pt x="143" y="489"/>
                </a:lnTo>
                <a:lnTo>
                  <a:pt x="135" y="499"/>
                </a:lnTo>
                <a:lnTo>
                  <a:pt x="135" y="499"/>
                </a:lnTo>
                <a:lnTo>
                  <a:pt x="131" y="505"/>
                </a:lnTo>
                <a:lnTo>
                  <a:pt x="129" y="510"/>
                </a:lnTo>
                <a:lnTo>
                  <a:pt x="125" y="518"/>
                </a:lnTo>
                <a:lnTo>
                  <a:pt x="124" y="520"/>
                </a:lnTo>
                <a:lnTo>
                  <a:pt x="120" y="524"/>
                </a:lnTo>
                <a:lnTo>
                  <a:pt x="116" y="527"/>
                </a:lnTo>
                <a:lnTo>
                  <a:pt x="110" y="529"/>
                </a:lnTo>
                <a:lnTo>
                  <a:pt x="110" y="529"/>
                </a:lnTo>
                <a:lnTo>
                  <a:pt x="64" y="547"/>
                </a:lnTo>
                <a:lnTo>
                  <a:pt x="42" y="557"/>
                </a:lnTo>
                <a:lnTo>
                  <a:pt x="34" y="560"/>
                </a:lnTo>
                <a:lnTo>
                  <a:pt x="30" y="564"/>
                </a:lnTo>
                <a:lnTo>
                  <a:pt x="30" y="564"/>
                </a:lnTo>
                <a:lnTo>
                  <a:pt x="30" y="568"/>
                </a:lnTo>
                <a:lnTo>
                  <a:pt x="30" y="572"/>
                </a:lnTo>
                <a:lnTo>
                  <a:pt x="32" y="579"/>
                </a:lnTo>
                <a:lnTo>
                  <a:pt x="35" y="589"/>
                </a:lnTo>
                <a:lnTo>
                  <a:pt x="35" y="589"/>
                </a:lnTo>
                <a:lnTo>
                  <a:pt x="30" y="590"/>
                </a:lnTo>
                <a:lnTo>
                  <a:pt x="18" y="595"/>
                </a:lnTo>
                <a:lnTo>
                  <a:pt x="12" y="599"/>
                </a:lnTo>
                <a:lnTo>
                  <a:pt x="5" y="604"/>
                </a:lnTo>
                <a:lnTo>
                  <a:pt x="2" y="609"/>
                </a:lnTo>
                <a:lnTo>
                  <a:pt x="0" y="612"/>
                </a:lnTo>
                <a:lnTo>
                  <a:pt x="0" y="614"/>
                </a:lnTo>
                <a:lnTo>
                  <a:pt x="0" y="614"/>
                </a:lnTo>
                <a:lnTo>
                  <a:pt x="0" y="617"/>
                </a:lnTo>
                <a:lnTo>
                  <a:pt x="3" y="620"/>
                </a:lnTo>
                <a:lnTo>
                  <a:pt x="8" y="625"/>
                </a:lnTo>
                <a:lnTo>
                  <a:pt x="17" y="632"/>
                </a:lnTo>
                <a:lnTo>
                  <a:pt x="28" y="637"/>
                </a:lnTo>
                <a:lnTo>
                  <a:pt x="40" y="640"/>
                </a:lnTo>
                <a:lnTo>
                  <a:pt x="55" y="644"/>
                </a:lnTo>
                <a:lnTo>
                  <a:pt x="70" y="645"/>
                </a:lnTo>
                <a:lnTo>
                  <a:pt x="85" y="644"/>
                </a:lnTo>
                <a:lnTo>
                  <a:pt x="85" y="644"/>
                </a:lnTo>
                <a:lnTo>
                  <a:pt x="120" y="640"/>
                </a:lnTo>
                <a:lnTo>
                  <a:pt x="163" y="638"/>
                </a:lnTo>
                <a:lnTo>
                  <a:pt x="250" y="634"/>
                </a:lnTo>
                <a:lnTo>
                  <a:pt x="250" y="634"/>
                </a:lnTo>
                <a:lnTo>
                  <a:pt x="287" y="633"/>
                </a:lnTo>
                <a:lnTo>
                  <a:pt x="317" y="633"/>
                </a:lnTo>
                <a:lnTo>
                  <a:pt x="345" y="634"/>
                </a:lnTo>
                <a:lnTo>
                  <a:pt x="379" y="654"/>
                </a:lnTo>
                <a:lnTo>
                  <a:pt x="389" y="714"/>
                </a:lnTo>
                <a:lnTo>
                  <a:pt x="389" y="714"/>
                </a:lnTo>
                <a:lnTo>
                  <a:pt x="393" y="709"/>
                </a:lnTo>
                <a:lnTo>
                  <a:pt x="398" y="704"/>
                </a:lnTo>
                <a:lnTo>
                  <a:pt x="407" y="698"/>
                </a:lnTo>
                <a:lnTo>
                  <a:pt x="419" y="694"/>
                </a:lnTo>
                <a:lnTo>
                  <a:pt x="427" y="692"/>
                </a:lnTo>
                <a:lnTo>
                  <a:pt x="435" y="690"/>
                </a:lnTo>
                <a:lnTo>
                  <a:pt x="445" y="690"/>
                </a:lnTo>
                <a:lnTo>
                  <a:pt x="457" y="690"/>
                </a:lnTo>
                <a:lnTo>
                  <a:pt x="470" y="692"/>
                </a:lnTo>
                <a:lnTo>
                  <a:pt x="484" y="694"/>
                </a:lnTo>
                <a:lnTo>
                  <a:pt x="484" y="694"/>
                </a:lnTo>
                <a:lnTo>
                  <a:pt x="534" y="704"/>
                </a:lnTo>
                <a:lnTo>
                  <a:pt x="554" y="707"/>
                </a:lnTo>
                <a:lnTo>
                  <a:pt x="571" y="708"/>
                </a:lnTo>
                <a:lnTo>
                  <a:pt x="588" y="709"/>
                </a:lnTo>
                <a:lnTo>
                  <a:pt x="605" y="708"/>
                </a:lnTo>
                <a:lnTo>
                  <a:pt x="622" y="704"/>
                </a:lnTo>
                <a:lnTo>
                  <a:pt x="644" y="699"/>
                </a:lnTo>
                <a:lnTo>
                  <a:pt x="644" y="699"/>
                </a:lnTo>
                <a:lnTo>
                  <a:pt x="666" y="692"/>
                </a:lnTo>
                <a:lnTo>
                  <a:pt x="689" y="682"/>
                </a:lnTo>
                <a:lnTo>
                  <a:pt x="710" y="670"/>
                </a:lnTo>
                <a:lnTo>
                  <a:pt x="728" y="658"/>
                </a:lnTo>
                <a:lnTo>
                  <a:pt x="757" y="638"/>
                </a:lnTo>
                <a:lnTo>
                  <a:pt x="768" y="629"/>
                </a:lnTo>
                <a:lnTo>
                  <a:pt x="858" y="699"/>
                </a:lnTo>
                <a:lnTo>
                  <a:pt x="878" y="694"/>
                </a:lnTo>
                <a:lnTo>
                  <a:pt x="878" y="694"/>
                </a:lnTo>
                <a:lnTo>
                  <a:pt x="883" y="699"/>
                </a:lnTo>
                <a:lnTo>
                  <a:pt x="897" y="709"/>
                </a:lnTo>
                <a:lnTo>
                  <a:pt x="904" y="714"/>
                </a:lnTo>
                <a:lnTo>
                  <a:pt x="913" y="719"/>
                </a:lnTo>
                <a:lnTo>
                  <a:pt x="920" y="723"/>
                </a:lnTo>
                <a:lnTo>
                  <a:pt x="928" y="724"/>
                </a:lnTo>
                <a:lnTo>
                  <a:pt x="928" y="724"/>
                </a:lnTo>
                <a:lnTo>
                  <a:pt x="952" y="722"/>
                </a:lnTo>
                <a:lnTo>
                  <a:pt x="988" y="715"/>
                </a:lnTo>
                <a:lnTo>
                  <a:pt x="1024" y="709"/>
                </a:lnTo>
                <a:lnTo>
                  <a:pt x="1048" y="704"/>
                </a:lnTo>
                <a:lnTo>
                  <a:pt x="1048" y="704"/>
                </a:lnTo>
                <a:lnTo>
                  <a:pt x="1064" y="702"/>
                </a:lnTo>
                <a:lnTo>
                  <a:pt x="1081" y="699"/>
                </a:lnTo>
                <a:lnTo>
                  <a:pt x="1095" y="697"/>
                </a:lnTo>
                <a:lnTo>
                  <a:pt x="1100" y="695"/>
                </a:lnTo>
                <a:lnTo>
                  <a:pt x="1102" y="694"/>
                </a:lnTo>
                <a:lnTo>
                  <a:pt x="1107" y="684"/>
                </a:lnTo>
                <a:lnTo>
                  <a:pt x="1107" y="684"/>
                </a:lnTo>
                <a:lnTo>
                  <a:pt x="1116" y="682"/>
                </a:lnTo>
                <a:lnTo>
                  <a:pt x="1121" y="679"/>
                </a:lnTo>
                <a:lnTo>
                  <a:pt x="1122" y="677"/>
                </a:lnTo>
                <a:lnTo>
                  <a:pt x="1122" y="674"/>
                </a:lnTo>
                <a:lnTo>
                  <a:pt x="1122" y="674"/>
                </a:lnTo>
                <a:lnTo>
                  <a:pt x="1120" y="672"/>
                </a:lnTo>
                <a:lnTo>
                  <a:pt x="1116" y="669"/>
                </a:lnTo>
                <a:lnTo>
                  <a:pt x="1106" y="667"/>
                </a:lnTo>
                <a:lnTo>
                  <a:pt x="1092" y="664"/>
                </a:lnTo>
                <a:lnTo>
                  <a:pt x="1092" y="664"/>
                </a:lnTo>
                <a:lnTo>
                  <a:pt x="1094" y="663"/>
                </a:lnTo>
                <a:lnTo>
                  <a:pt x="1095" y="660"/>
                </a:lnTo>
                <a:lnTo>
                  <a:pt x="1095" y="659"/>
                </a:lnTo>
                <a:lnTo>
                  <a:pt x="1094" y="658"/>
                </a:lnTo>
                <a:lnTo>
                  <a:pt x="1091" y="655"/>
                </a:lnTo>
                <a:lnTo>
                  <a:pt x="1087" y="654"/>
                </a:lnTo>
                <a:lnTo>
                  <a:pt x="1087" y="654"/>
                </a:lnTo>
                <a:lnTo>
                  <a:pt x="1079" y="653"/>
                </a:lnTo>
                <a:lnTo>
                  <a:pt x="1071" y="653"/>
                </a:lnTo>
                <a:lnTo>
                  <a:pt x="1059" y="652"/>
                </a:lnTo>
                <a:lnTo>
                  <a:pt x="1038" y="649"/>
                </a:lnTo>
                <a:lnTo>
                  <a:pt x="1038" y="649"/>
                </a:lnTo>
                <a:lnTo>
                  <a:pt x="1011" y="645"/>
                </a:lnTo>
                <a:lnTo>
                  <a:pt x="989" y="643"/>
                </a:lnTo>
                <a:lnTo>
                  <a:pt x="958" y="639"/>
                </a:lnTo>
                <a:lnTo>
                  <a:pt x="958" y="639"/>
                </a:lnTo>
                <a:lnTo>
                  <a:pt x="935" y="635"/>
                </a:lnTo>
                <a:lnTo>
                  <a:pt x="923" y="634"/>
                </a:lnTo>
                <a:lnTo>
                  <a:pt x="923" y="634"/>
                </a:lnTo>
                <a:lnTo>
                  <a:pt x="922" y="632"/>
                </a:lnTo>
                <a:lnTo>
                  <a:pt x="918" y="624"/>
                </a:lnTo>
                <a:lnTo>
                  <a:pt x="918" y="624"/>
                </a:lnTo>
                <a:lnTo>
                  <a:pt x="900" y="585"/>
                </a:lnTo>
                <a:lnTo>
                  <a:pt x="883" y="544"/>
                </a:lnTo>
                <a:lnTo>
                  <a:pt x="883" y="544"/>
                </a:lnTo>
                <a:lnTo>
                  <a:pt x="879" y="530"/>
                </a:lnTo>
                <a:lnTo>
                  <a:pt x="874" y="510"/>
                </a:lnTo>
                <a:lnTo>
                  <a:pt x="868" y="484"/>
                </a:lnTo>
                <a:lnTo>
                  <a:pt x="863" y="449"/>
                </a:lnTo>
                <a:lnTo>
                  <a:pt x="863" y="449"/>
                </a:lnTo>
                <a:lnTo>
                  <a:pt x="876" y="459"/>
                </a:lnTo>
                <a:lnTo>
                  <a:pt x="884" y="468"/>
                </a:lnTo>
                <a:lnTo>
                  <a:pt x="887" y="472"/>
                </a:lnTo>
                <a:lnTo>
                  <a:pt x="888" y="474"/>
                </a:lnTo>
                <a:lnTo>
                  <a:pt x="888" y="474"/>
                </a:lnTo>
                <a:lnTo>
                  <a:pt x="889" y="479"/>
                </a:lnTo>
                <a:lnTo>
                  <a:pt x="893" y="485"/>
                </a:lnTo>
                <a:lnTo>
                  <a:pt x="897" y="489"/>
                </a:lnTo>
                <a:lnTo>
                  <a:pt x="898" y="489"/>
                </a:lnTo>
                <a:lnTo>
                  <a:pt x="898" y="489"/>
                </a:lnTo>
                <a:lnTo>
                  <a:pt x="898" y="489"/>
                </a:lnTo>
                <a:lnTo>
                  <a:pt x="898" y="489"/>
                </a:lnTo>
                <a:lnTo>
                  <a:pt x="899" y="489"/>
                </a:lnTo>
                <a:lnTo>
                  <a:pt x="903" y="490"/>
                </a:lnTo>
                <a:lnTo>
                  <a:pt x="908" y="494"/>
                </a:lnTo>
                <a:lnTo>
                  <a:pt x="908" y="494"/>
                </a:lnTo>
                <a:lnTo>
                  <a:pt x="943" y="534"/>
                </a:lnTo>
                <a:lnTo>
                  <a:pt x="943" y="534"/>
                </a:lnTo>
                <a:lnTo>
                  <a:pt x="950" y="542"/>
                </a:lnTo>
                <a:lnTo>
                  <a:pt x="960" y="550"/>
                </a:lnTo>
                <a:lnTo>
                  <a:pt x="964" y="554"/>
                </a:lnTo>
                <a:lnTo>
                  <a:pt x="968" y="555"/>
                </a:lnTo>
                <a:lnTo>
                  <a:pt x="971" y="557"/>
                </a:lnTo>
                <a:lnTo>
                  <a:pt x="973" y="554"/>
                </a:lnTo>
                <a:lnTo>
                  <a:pt x="973" y="554"/>
                </a:lnTo>
                <a:lnTo>
                  <a:pt x="973" y="550"/>
                </a:lnTo>
                <a:lnTo>
                  <a:pt x="973" y="545"/>
                </a:lnTo>
                <a:lnTo>
                  <a:pt x="969" y="533"/>
                </a:lnTo>
                <a:lnTo>
                  <a:pt x="963" y="519"/>
                </a:lnTo>
                <a:lnTo>
                  <a:pt x="963" y="519"/>
                </a:lnTo>
                <a:lnTo>
                  <a:pt x="998" y="534"/>
                </a:lnTo>
                <a:lnTo>
                  <a:pt x="998" y="534"/>
                </a:lnTo>
                <a:lnTo>
                  <a:pt x="1016" y="540"/>
                </a:lnTo>
                <a:lnTo>
                  <a:pt x="1046" y="550"/>
                </a:lnTo>
                <a:lnTo>
                  <a:pt x="1075" y="558"/>
                </a:lnTo>
                <a:lnTo>
                  <a:pt x="1084" y="559"/>
                </a:lnTo>
                <a:lnTo>
                  <a:pt x="1087" y="559"/>
                </a:lnTo>
                <a:lnTo>
                  <a:pt x="1097" y="544"/>
                </a:lnTo>
                <a:lnTo>
                  <a:pt x="1097" y="544"/>
                </a:lnTo>
                <a:lnTo>
                  <a:pt x="1106" y="548"/>
                </a:lnTo>
                <a:lnTo>
                  <a:pt x="1111" y="550"/>
                </a:lnTo>
                <a:lnTo>
                  <a:pt x="1112" y="550"/>
                </a:lnTo>
                <a:lnTo>
                  <a:pt x="1112" y="549"/>
                </a:lnTo>
                <a:lnTo>
                  <a:pt x="1112" y="549"/>
                </a:lnTo>
                <a:lnTo>
                  <a:pt x="1110" y="543"/>
                </a:lnTo>
                <a:lnTo>
                  <a:pt x="1109" y="540"/>
                </a:lnTo>
                <a:lnTo>
                  <a:pt x="1107" y="539"/>
                </a:lnTo>
                <a:lnTo>
                  <a:pt x="1107" y="539"/>
                </a:lnTo>
                <a:lnTo>
                  <a:pt x="1075" y="522"/>
                </a:lnTo>
                <a:lnTo>
                  <a:pt x="1043" y="504"/>
                </a:lnTo>
                <a:lnTo>
                  <a:pt x="1043" y="504"/>
                </a:lnTo>
                <a:close/>
                <a:moveTo>
                  <a:pt x="753" y="304"/>
                </a:moveTo>
                <a:lnTo>
                  <a:pt x="728" y="399"/>
                </a:lnTo>
                <a:lnTo>
                  <a:pt x="609" y="349"/>
                </a:lnTo>
                <a:lnTo>
                  <a:pt x="609" y="349"/>
                </a:lnTo>
                <a:lnTo>
                  <a:pt x="564" y="324"/>
                </a:lnTo>
                <a:lnTo>
                  <a:pt x="564" y="324"/>
                </a:lnTo>
                <a:lnTo>
                  <a:pt x="564" y="324"/>
                </a:lnTo>
                <a:lnTo>
                  <a:pt x="565" y="323"/>
                </a:lnTo>
                <a:lnTo>
                  <a:pt x="570" y="323"/>
                </a:lnTo>
                <a:lnTo>
                  <a:pt x="593" y="323"/>
                </a:lnTo>
                <a:lnTo>
                  <a:pt x="659" y="324"/>
                </a:lnTo>
                <a:lnTo>
                  <a:pt x="659" y="324"/>
                </a:lnTo>
                <a:lnTo>
                  <a:pt x="676" y="323"/>
                </a:lnTo>
                <a:lnTo>
                  <a:pt x="692" y="321"/>
                </a:lnTo>
                <a:lnTo>
                  <a:pt x="708" y="318"/>
                </a:lnTo>
                <a:lnTo>
                  <a:pt x="723" y="314"/>
                </a:lnTo>
                <a:lnTo>
                  <a:pt x="745" y="307"/>
                </a:lnTo>
                <a:lnTo>
                  <a:pt x="753" y="304"/>
                </a:lnTo>
                <a:lnTo>
                  <a:pt x="753" y="30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3">
            <a:extLst>
              <a:ext uri="{FF2B5EF4-FFF2-40B4-BE49-F238E27FC236}">
                <a16:creationId xmlns:a16="http://schemas.microsoft.com/office/drawing/2014/main" id="{A8BE1C6B-FC86-1242-BCC2-49D58E3CF835}"/>
              </a:ext>
            </a:extLst>
          </p:cNvPr>
          <p:cNvSpPr>
            <a:spLocks/>
          </p:cNvSpPr>
          <p:nvPr/>
        </p:nvSpPr>
        <p:spPr bwMode="auto">
          <a:xfrm>
            <a:off x="6721475" y="5064125"/>
            <a:ext cx="2395538" cy="1157288"/>
          </a:xfrm>
          <a:custGeom>
            <a:avLst/>
            <a:gdLst>
              <a:gd name="T0" fmla="*/ 860 w 1509"/>
              <a:gd name="T1" fmla="*/ 640 h 729"/>
              <a:gd name="T2" fmla="*/ 908 w 1509"/>
              <a:gd name="T3" fmla="*/ 708 h 729"/>
              <a:gd name="T4" fmla="*/ 984 w 1509"/>
              <a:gd name="T5" fmla="*/ 729 h 729"/>
              <a:gd name="T6" fmla="*/ 1263 w 1509"/>
              <a:gd name="T7" fmla="*/ 664 h 729"/>
              <a:gd name="T8" fmla="*/ 1328 w 1509"/>
              <a:gd name="T9" fmla="*/ 680 h 729"/>
              <a:gd name="T10" fmla="*/ 1475 w 1509"/>
              <a:gd name="T11" fmla="*/ 674 h 729"/>
              <a:gd name="T12" fmla="*/ 1502 w 1509"/>
              <a:gd name="T13" fmla="*/ 659 h 729"/>
              <a:gd name="T14" fmla="*/ 1506 w 1509"/>
              <a:gd name="T15" fmla="*/ 638 h 729"/>
              <a:gd name="T16" fmla="*/ 1442 w 1509"/>
              <a:gd name="T17" fmla="*/ 624 h 729"/>
              <a:gd name="T18" fmla="*/ 1308 w 1509"/>
              <a:gd name="T19" fmla="*/ 594 h 729"/>
              <a:gd name="T20" fmla="*/ 1050 w 1509"/>
              <a:gd name="T21" fmla="*/ 587 h 729"/>
              <a:gd name="T22" fmla="*/ 1004 w 1509"/>
              <a:gd name="T23" fmla="*/ 574 h 729"/>
              <a:gd name="T24" fmla="*/ 1059 w 1509"/>
              <a:gd name="T25" fmla="*/ 564 h 729"/>
              <a:gd name="T26" fmla="*/ 1118 w 1509"/>
              <a:gd name="T27" fmla="*/ 569 h 729"/>
              <a:gd name="T28" fmla="*/ 1157 w 1509"/>
              <a:gd name="T29" fmla="*/ 565 h 729"/>
              <a:gd name="T30" fmla="*/ 1166 w 1509"/>
              <a:gd name="T31" fmla="*/ 558 h 729"/>
              <a:gd name="T32" fmla="*/ 1233 w 1509"/>
              <a:gd name="T33" fmla="*/ 564 h 729"/>
              <a:gd name="T34" fmla="*/ 1186 w 1509"/>
              <a:gd name="T35" fmla="*/ 542 h 729"/>
              <a:gd name="T36" fmla="*/ 1203 w 1509"/>
              <a:gd name="T37" fmla="*/ 544 h 729"/>
              <a:gd name="T38" fmla="*/ 1201 w 1509"/>
              <a:gd name="T39" fmla="*/ 532 h 729"/>
              <a:gd name="T40" fmla="*/ 1228 w 1509"/>
              <a:gd name="T41" fmla="*/ 484 h 729"/>
              <a:gd name="T42" fmla="*/ 1300 w 1509"/>
              <a:gd name="T43" fmla="*/ 503 h 729"/>
              <a:gd name="T44" fmla="*/ 1307 w 1509"/>
              <a:gd name="T45" fmla="*/ 490 h 729"/>
              <a:gd name="T46" fmla="*/ 1358 w 1509"/>
              <a:gd name="T47" fmla="*/ 484 h 729"/>
              <a:gd name="T48" fmla="*/ 1403 w 1509"/>
              <a:gd name="T49" fmla="*/ 484 h 729"/>
              <a:gd name="T50" fmla="*/ 1428 w 1509"/>
              <a:gd name="T51" fmla="*/ 468 h 729"/>
              <a:gd name="T52" fmla="*/ 1383 w 1509"/>
              <a:gd name="T53" fmla="*/ 449 h 729"/>
              <a:gd name="T54" fmla="*/ 1226 w 1509"/>
              <a:gd name="T55" fmla="*/ 403 h 729"/>
              <a:gd name="T56" fmla="*/ 1193 w 1509"/>
              <a:gd name="T57" fmla="*/ 343 h 729"/>
              <a:gd name="T58" fmla="*/ 1140 w 1509"/>
              <a:gd name="T59" fmla="*/ 293 h 729"/>
              <a:gd name="T60" fmla="*/ 1019 w 1509"/>
              <a:gd name="T61" fmla="*/ 219 h 729"/>
              <a:gd name="T62" fmla="*/ 884 w 1509"/>
              <a:gd name="T63" fmla="*/ 120 h 729"/>
              <a:gd name="T64" fmla="*/ 702 w 1509"/>
              <a:gd name="T65" fmla="*/ 31 h 729"/>
              <a:gd name="T66" fmla="*/ 530 w 1509"/>
              <a:gd name="T67" fmla="*/ 0 h 729"/>
              <a:gd name="T68" fmla="*/ 329 w 1509"/>
              <a:gd name="T69" fmla="*/ 22 h 729"/>
              <a:gd name="T70" fmla="*/ 281 w 1509"/>
              <a:gd name="T71" fmla="*/ 41 h 729"/>
              <a:gd name="T72" fmla="*/ 223 w 1509"/>
              <a:gd name="T73" fmla="*/ 108 h 729"/>
              <a:gd name="T74" fmla="*/ 146 w 1509"/>
              <a:gd name="T75" fmla="*/ 204 h 729"/>
              <a:gd name="T76" fmla="*/ 156 w 1509"/>
              <a:gd name="T77" fmla="*/ 287 h 729"/>
              <a:gd name="T78" fmla="*/ 216 w 1509"/>
              <a:gd name="T79" fmla="*/ 397 h 729"/>
              <a:gd name="T80" fmla="*/ 183 w 1509"/>
              <a:gd name="T81" fmla="*/ 421 h 729"/>
              <a:gd name="T82" fmla="*/ 151 w 1509"/>
              <a:gd name="T83" fmla="*/ 454 h 729"/>
              <a:gd name="T84" fmla="*/ 131 w 1509"/>
              <a:gd name="T85" fmla="*/ 484 h 729"/>
              <a:gd name="T86" fmla="*/ 46 w 1509"/>
              <a:gd name="T87" fmla="*/ 533 h 729"/>
              <a:gd name="T88" fmla="*/ 0 w 1509"/>
              <a:gd name="T89" fmla="*/ 568 h 729"/>
              <a:gd name="T90" fmla="*/ 5 w 1509"/>
              <a:gd name="T91" fmla="*/ 588 h 729"/>
              <a:gd name="T92" fmla="*/ 56 w 1509"/>
              <a:gd name="T93" fmla="*/ 602 h 729"/>
              <a:gd name="T94" fmla="*/ 198 w 1509"/>
              <a:gd name="T95" fmla="*/ 582 h 729"/>
              <a:gd name="T96" fmla="*/ 370 w 1509"/>
              <a:gd name="T97" fmla="*/ 609 h 729"/>
              <a:gd name="T98" fmla="*/ 580 w 1509"/>
              <a:gd name="T99" fmla="*/ 649 h 729"/>
              <a:gd name="T100" fmla="*/ 728 w 1509"/>
              <a:gd name="T101" fmla="*/ 625 h 729"/>
              <a:gd name="T102" fmla="*/ 759 w 1509"/>
              <a:gd name="T103" fmla="*/ 572 h 729"/>
              <a:gd name="T104" fmla="*/ 759 w 1509"/>
              <a:gd name="T105" fmla="*/ 459 h 729"/>
              <a:gd name="T106" fmla="*/ 712 w 1509"/>
              <a:gd name="T107" fmla="*/ 393 h 729"/>
              <a:gd name="T108" fmla="*/ 784 w 1509"/>
              <a:gd name="T109" fmla="*/ 444 h 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509" h="729">
                <a:moveTo>
                  <a:pt x="809" y="454"/>
                </a:moveTo>
                <a:lnTo>
                  <a:pt x="809" y="454"/>
                </a:lnTo>
                <a:lnTo>
                  <a:pt x="817" y="490"/>
                </a:lnTo>
                <a:lnTo>
                  <a:pt x="825" y="524"/>
                </a:lnTo>
                <a:lnTo>
                  <a:pt x="835" y="563"/>
                </a:lnTo>
                <a:lnTo>
                  <a:pt x="847" y="604"/>
                </a:lnTo>
                <a:lnTo>
                  <a:pt x="860" y="640"/>
                </a:lnTo>
                <a:lnTo>
                  <a:pt x="867" y="657"/>
                </a:lnTo>
                <a:lnTo>
                  <a:pt x="873" y="670"/>
                </a:lnTo>
                <a:lnTo>
                  <a:pt x="878" y="682"/>
                </a:lnTo>
                <a:lnTo>
                  <a:pt x="884" y="689"/>
                </a:lnTo>
                <a:lnTo>
                  <a:pt x="884" y="689"/>
                </a:lnTo>
                <a:lnTo>
                  <a:pt x="895" y="699"/>
                </a:lnTo>
                <a:lnTo>
                  <a:pt x="908" y="708"/>
                </a:lnTo>
                <a:lnTo>
                  <a:pt x="919" y="715"/>
                </a:lnTo>
                <a:lnTo>
                  <a:pt x="933" y="722"/>
                </a:lnTo>
                <a:lnTo>
                  <a:pt x="945" y="725"/>
                </a:lnTo>
                <a:lnTo>
                  <a:pt x="958" y="728"/>
                </a:lnTo>
                <a:lnTo>
                  <a:pt x="971" y="729"/>
                </a:lnTo>
                <a:lnTo>
                  <a:pt x="984" y="729"/>
                </a:lnTo>
                <a:lnTo>
                  <a:pt x="984" y="729"/>
                </a:lnTo>
                <a:lnTo>
                  <a:pt x="1040" y="723"/>
                </a:lnTo>
                <a:lnTo>
                  <a:pt x="1130" y="710"/>
                </a:lnTo>
                <a:lnTo>
                  <a:pt x="1248" y="694"/>
                </a:lnTo>
                <a:lnTo>
                  <a:pt x="1263" y="659"/>
                </a:lnTo>
                <a:lnTo>
                  <a:pt x="1263" y="659"/>
                </a:lnTo>
                <a:lnTo>
                  <a:pt x="1263" y="662"/>
                </a:lnTo>
                <a:lnTo>
                  <a:pt x="1263" y="664"/>
                </a:lnTo>
                <a:lnTo>
                  <a:pt x="1265" y="667"/>
                </a:lnTo>
                <a:lnTo>
                  <a:pt x="1270" y="670"/>
                </a:lnTo>
                <a:lnTo>
                  <a:pt x="1279" y="674"/>
                </a:lnTo>
                <a:lnTo>
                  <a:pt x="1290" y="677"/>
                </a:lnTo>
                <a:lnTo>
                  <a:pt x="1308" y="679"/>
                </a:lnTo>
                <a:lnTo>
                  <a:pt x="1308" y="679"/>
                </a:lnTo>
                <a:lnTo>
                  <a:pt x="1328" y="680"/>
                </a:lnTo>
                <a:lnTo>
                  <a:pt x="1348" y="682"/>
                </a:lnTo>
                <a:lnTo>
                  <a:pt x="1388" y="680"/>
                </a:lnTo>
                <a:lnTo>
                  <a:pt x="1447" y="679"/>
                </a:lnTo>
                <a:lnTo>
                  <a:pt x="1447" y="679"/>
                </a:lnTo>
                <a:lnTo>
                  <a:pt x="1456" y="679"/>
                </a:lnTo>
                <a:lnTo>
                  <a:pt x="1464" y="678"/>
                </a:lnTo>
                <a:lnTo>
                  <a:pt x="1475" y="674"/>
                </a:lnTo>
                <a:lnTo>
                  <a:pt x="1480" y="670"/>
                </a:lnTo>
                <a:lnTo>
                  <a:pt x="1482" y="669"/>
                </a:lnTo>
                <a:lnTo>
                  <a:pt x="1482" y="669"/>
                </a:lnTo>
                <a:lnTo>
                  <a:pt x="1491" y="665"/>
                </a:lnTo>
                <a:lnTo>
                  <a:pt x="1499" y="663"/>
                </a:lnTo>
                <a:lnTo>
                  <a:pt x="1501" y="660"/>
                </a:lnTo>
                <a:lnTo>
                  <a:pt x="1502" y="659"/>
                </a:lnTo>
                <a:lnTo>
                  <a:pt x="1502" y="659"/>
                </a:lnTo>
                <a:lnTo>
                  <a:pt x="1505" y="657"/>
                </a:lnTo>
                <a:lnTo>
                  <a:pt x="1507" y="653"/>
                </a:lnTo>
                <a:lnTo>
                  <a:pt x="1509" y="650"/>
                </a:lnTo>
                <a:lnTo>
                  <a:pt x="1507" y="644"/>
                </a:lnTo>
                <a:lnTo>
                  <a:pt x="1507" y="644"/>
                </a:lnTo>
                <a:lnTo>
                  <a:pt x="1506" y="638"/>
                </a:lnTo>
                <a:lnTo>
                  <a:pt x="1504" y="634"/>
                </a:lnTo>
                <a:lnTo>
                  <a:pt x="1497" y="632"/>
                </a:lnTo>
                <a:lnTo>
                  <a:pt x="1487" y="629"/>
                </a:lnTo>
                <a:lnTo>
                  <a:pt x="1487" y="629"/>
                </a:lnTo>
                <a:lnTo>
                  <a:pt x="1464" y="627"/>
                </a:lnTo>
                <a:lnTo>
                  <a:pt x="1442" y="624"/>
                </a:lnTo>
                <a:lnTo>
                  <a:pt x="1442" y="624"/>
                </a:lnTo>
                <a:lnTo>
                  <a:pt x="1432" y="620"/>
                </a:lnTo>
                <a:lnTo>
                  <a:pt x="1420" y="615"/>
                </a:lnTo>
                <a:lnTo>
                  <a:pt x="1403" y="610"/>
                </a:lnTo>
                <a:lnTo>
                  <a:pt x="1378" y="604"/>
                </a:lnTo>
                <a:lnTo>
                  <a:pt x="1378" y="604"/>
                </a:lnTo>
                <a:lnTo>
                  <a:pt x="1344" y="599"/>
                </a:lnTo>
                <a:lnTo>
                  <a:pt x="1308" y="594"/>
                </a:lnTo>
                <a:lnTo>
                  <a:pt x="1268" y="589"/>
                </a:lnTo>
                <a:lnTo>
                  <a:pt x="1268" y="589"/>
                </a:lnTo>
                <a:lnTo>
                  <a:pt x="1217" y="587"/>
                </a:lnTo>
                <a:lnTo>
                  <a:pt x="1153" y="584"/>
                </a:lnTo>
                <a:lnTo>
                  <a:pt x="1153" y="584"/>
                </a:lnTo>
                <a:lnTo>
                  <a:pt x="1091" y="585"/>
                </a:lnTo>
                <a:lnTo>
                  <a:pt x="1050" y="587"/>
                </a:lnTo>
                <a:lnTo>
                  <a:pt x="1035" y="585"/>
                </a:lnTo>
                <a:lnTo>
                  <a:pt x="1024" y="584"/>
                </a:lnTo>
                <a:lnTo>
                  <a:pt x="1024" y="584"/>
                </a:lnTo>
                <a:lnTo>
                  <a:pt x="1009" y="580"/>
                </a:lnTo>
                <a:lnTo>
                  <a:pt x="1007" y="578"/>
                </a:lnTo>
                <a:lnTo>
                  <a:pt x="1004" y="574"/>
                </a:lnTo>
                <a:lnTo>
                  <a:pt x="1004" y="574"/>
                </a:lnTo>
                <a:lnTo>
                  <a:pt x="1001" y="572"/>
                </a:lnTo>
                <a:lnTo>
                  <a:pt x="1000" y="569"/>
                </a:lnTo>
                <a:lnTo>
                  <a:pt x="1001" y="564"/>
                </a:lnTo>
                <a:lnTo>
                  <a:pt x="1002" y="560"/>
                </a:lnTo>
                <a:lnTo>
                  <a:pt x="1004" y="559"/>
                </a:lnTo>
                <a:lnTo>
                  <a:pt x="1004" y="559"/>
                </a:lnTo>
                <a:lnTo>
                  <a:pt x="1059" y="564"/>
                </a:lnTo>
                <a:lnTo>
                  <a:pt x="1059" y="564"/>
                </a:lnTo>
                <a:lnTo>
                  <a:pt x="1093" y="559"/>
                </a:lnTo>
                <a:lnTo>
                  <a:pt x="1093" y="559"/>
                </a:lnTo>
                <a:lnTo>
                  <a:pt x="1105" y="564"/>
                </a:lnTo>
                <a:lnTo>
                  <a:pt x="1113" y="568"/>
                </a:lnTo>
                <a:lnTo>
                  <a:pt x="1118" y="569"/>
                </a:lnTo>
                <a:lnTo>
                  <a:pt x="1118" y="569"/>
                </a:lnTo>
                <a:lnTo>
                  <a:pt x="1122" y="569"/>
                </a:lnTo>
                <a:lnTo>
                  <a:pt x="1127" y="569"/>
                </a:lnTo>
                <a:lnTo>
                  <a:pt x="1133" y="569"/>
                </a:lnTo>
                <a:lnTo>
                  <a:pt x="1133" y="559"/>
                </a:lnTo>
                <a:lnTo>
                  <a:pt x="1158" y="569"/>
                </a:lnTo>
                <a:lnTo>
                  <a:pt x="1158" y="569"/>
                </a:lnTo>
                <a:lnTo>
                  <a:pt x="1157" y="565"/>
                </a:lnTo>
                <a:lnTo>
                  <a:pt x="1153" y="559"/>
                </a:lnTo>
                <a:lnTo>
                  <a:pt x="1153" y="557"/>
                </a:lnTo>
                <a:lnTo>
                  <a:pt x="1153" y="554"/>
                </a:lnTo>
                <a:lnTo>
                  <a:pt x="1155" y="553"/>
                </a:lnTo>
                <a:lnTo>
                  <a:pt x="1158" y="554"/>
                </a:lnTo>
                <a:lnTo>
                  <a:pt x="1158" y="554"/>
                </a:lnTo>
                <a:lnTo>
                  <a:pt x="1166" y="558"/>
                </a:lnTo>
                <a:lnTo>
                  <a:pt x="1173" y="560"/>
                </a:lnTo>
                <a:lnTo>
                  <a:pt x="1193" y="564"/>
                </a:lnTo>
                <a:lnTo>
                  <a:pt x="1193" y="564"/>
                </a:lnTo>
                <a:lnTo>
                  <a:pt x="1207" y="565"/>
                </a:lnTo>
                <a:lnTo>
                  <a:pt x="1221" y="565"/>
                </a:lnTo>
                <a:lnTo>
                  <a:pt x="1233" y="564"/>
                </a:lnTo>
                <a:lnTo>
                  <a:pt x="1233" y="564"/>
                </a:lnTo>
                <a:lnTo>
                  <a:pt x="1214" y="562"/>
                </a:lnTo>
                <a:lnTo>
                  <a:pt x="1201" y="558"/>
                </a:lnTo>
                <a:lnTo>
                  <a:pt x="1196" y="557"/>
                </a:lnTo>
                <a:lnTo>
                  <a:pt x="1193" y="554"/>
                </a:lnTo>
                <a:lnTo>
                  <a:pt x="1193" y="554"/>
                </a:lnTo>
                <a:lnTo>
                  <a:pt x="1188" y="545"/>
                </a:lnTo>
                <a:lnTo>
                  <a:pt x="1186" y="542"/>
                </a:lnTo>
                <a:lnTo>
                  <a:pt x="1183" y="539"/>
                </a:lnTo>
                <a:lnTo>
                  <a:pt x="1183" y="539"/>
                </a:lnTo>
                <a:lnTo>
                  <a:pt x="1183" y="539"/>
                </a:lnTo>
                <a:lnTo>
                  <a:pt x="1184" y="539"/>
                </a:lnTo>
                <a:lnTo>
                  <a:pt x="1192" y="540"/>
                </a:lnTo>
                <a:lnTo>
                  <a:pt x="1203" y="544"/>
                </a:lnTo>
                <a:lnTo>
                  <a:pt x="1203" y="544"/>
                </a:lnTo>
                <a:lnTo>
                  <a:pt x="1204" y="539"/>
                </a:lnTo>
                <a:lnTo>
                  <a:pt x="1204" y="537"/>
                </a:lnTo>
                <a:lnTo>
                  <a:pt x="1204" y="535"/>
                </a:lnTo>
                <a:lnTo>
                  <a:pt x="1203" y="534"/>
                </a:lnTo>
                <a:lnTo>
                  <a:pt x="1203" y="534"/>
                </a:lnTo>
                <a:lnTo>
                  <a:pt x="1202" y="533"/>
                </a:lnTo>
                <a:lnTo>
                  <a:pt x="1201" y="532"/>
                </a:lnTo>
                <a:lnTo>
                  <a:pt x="1199" y="527"/>
                </a:lnTo>
                <a:lnTo>
                  <a:pt x="1198" y="519"/>
                </a:lnTo>
                <a:lnTo>
                  <a:pt x="1198" y="519"/>
                </a:lnTo>
                <a:lnTo>
                  <a:pt x="1203" y="494"/>
                </a:lnTo>
                <a:lnTo>
                  <a:pt x="1208" y="474"/>
                </a:lnTo>
                <a:lnTo>
                  <a:pt x="1208" y="474"/>
                </a:lnTo>
                <a:lnTo>
                  <a:pt x="1228" y="484"/>
                </a:lnTo>
                <a:lnTo>
                  <a:pt x="1244" y="490"/>
                </a:lnTo>
                <a:lnTo>
                  <a:pt x="1252" y="493"/>
                </a:lnTo>
                <a:lnTo>
                  <a:pt x="1258" y="494"/>
                </a:lnTo>
                <a:lnTo>
                  <a:pt x="1258" y="494"/>
                </a:lnTo>
                <a:lnTo>
                  <a:pt x="1273" y="497"/>
                </a:lnTo>
                <a:lnTo>
                  <a:pt x="1292" y="500"/>
                </a:lnTo>
                <a:lnTo>
                  <a:pt x="1300" y="503"/>
                </a:lnTo>
                <a:lnTo>
                  <a:pt x="1308" y="503"/>
                </a:lnTo>
                <a:lnTo>
                  <a:pt x="1312" y="502"/>
                </a:lnTo>
                <a:lnTo>
                  <a:pt x="1313" y="500"/>
                </a:lnTo>
                <a:lnTo>
                  <a:pt x="1313" y="499"/>
                </a:lnTo>
                <a:lnTo>
                  <a:pt x="1313" y="499"/>
                </a:lnTo>
                <a:lnTo>
                  <a:pt x="1310" y="495"/>
                </a:lnTo>
                <a:lnTo>
                  <a:pt x="1307" y="490"/>
                </a:lnTo>
                <a:lnTo>
                  <a:pt x="1297" y="483"/>
                </a:lnTo>
                <a:lnTo>
                  <a:pt x="1283" y="474"/>
                </a:lnTo>
                <a:lnTo>
                  <a:pt x="1283" y="474"/>
                </a:lnTo>
                <a:lnTo>
                  <a:pt x="1314" y="480"/>
                </a:lnTo>
                <a:lnTo>
                  <a:pt x="1339" y="484"/>
                </a:lnTo>
                <a:lnTo>
                  <a:pt x="1349" y="484"/>
                </a:lnTo>
                <a:lnTo>
                  <a:pt x="1358" y="484"/>
                </a:lnTo>
                <a:lnTo>
                  <a:pt x="1358" y="484"/>
                </a:lnTo>
                <a:lnTo>
                  <a:pt x="1364" y="484"/>
                </a:lnTo>
                <a:lnTo>
                  <a:pt x="1371" y="484"/>
                </a:lnTo>
                <a:lnTo>
                  <a:pt x="1386" y="487"/>
                </a:lnTo>
                <a:lnTo>
                  <a:pt x="1398" y="488"/>
                </a:lnTo>
                <a:lnTo>
                  <a:pt x="1400" y="487"/>
                </a:lnTo>
                <a:lnTo>
                  <a:pt x="1403" y="484"/>
                </a:lnTo>
                <a:lnTo>
                  <a:pt x="1403" y="484"/>
                </a:lnTo>
                <a:lnTo>
                  <a:pt x="1404" y="479"/>
                </a:lnTo>
                <a:lnTo>
                  <a:pt x="1406" y="475"/>
                </a:lnTo>
                <a:lnTo>
                  <a:pt x="1408" y="474"/>
                </a:lnTo>
                <a:lnTo>
                  <a:pt x="1408" y="474"/>
                </a:lnTo>
                <a:lnTo>
                  <a:pt x="1421" y="470"/>
                </a:lnTo>
                <a:lnTo>
                  <a:pt x="1428" y="468"/>
                </a:lnTo>
                <a:lnTo>
                  <a:pt x="1429" y="465"/>
                </a:lnTo>
                <a:lnTo>
                  <a:pt x="1428" y="464"/>
                </a:lnTo>
                <a:lnTo>
                  <a:pt x="1428" y="464"/>
                </a:lnTo>
                <a:lnTo>
                  <a:pt x="1413" y="458"/>
                </a:lnTo>
                <a:lnTo>
                  <a:pt x="1401" y="454"/>
                </a:lnTo>
                <a:lnTo>
                  <a:pt x="1383" y="449"/>
                </a:lnTo>
                <a:lnTo>
                  <a:pt x="1383" y="449"/>
                </a:lnTo>
                <a:lnTo>
                  <a:pt x="1361" y="444"/>
                </a:lnTo>
                <a:lnTo>
                  <a:pt x="1341" y="440"/>
                </a:lnTo>
                <a:lnTo>
                  <a:pt x="1308" y="434"/>
                </a:lnTo>
                <a:lnTo>
                  <a:pt x="1308" y="434"/>
                </a:lnTo>
                <a:lnTo>
                  <a:pt x="1228" y="414"/>
                </a:lnTo>
                <a:lnTo>
                  <a:pt x="1228" y="414"/>
                </a:lnTo>
                <a:lnTo>
                  <a:pt x="1226" y="403"/>
                </a:lnTo>
                <a:lnTo>
                  <a:pt x="1223" y="391"/>
                </a:lnTo>
                <a:lnTo>
                  <a:pt x="1218" y="374"/>
                </a:lnTo>
                <a:lnTo>
                  <a:pt x="1218" y="374"/>
                </a:lnTo>
                <a:lnTo>
                  <a:pt x="1214" y="366"/>
                </a:lnTo>
                <a:lnTo>
                  <a:pt x="1208" y="358"/>
                </a:lnTo>
                <a:lnTo>
                  <a:pt x="1201" y="351"/>
                </a:lnTo>
                <a:lnTo>
                  <a:pt x="1193" y="343"/>
                </a:lnTo>
                <a:lnTo>
                  <a:pt x="1179" y="333"/>
                </a:lnTo>
                <a:lnTo>
                  <a:pt x="1173" y="329"/>
                </a:lnTo>
                <a:lnTo>
                  <a:pt x="1173" y="329"/>
                </a:lnTo>
                <a:lnTo>
                  <a:pt x="1169" y="324"/>
                </a:lnTo>
                <a:lnTo>
                  <a:pt x="1158" y="311"/>
                </a:lnTo>
                <a:lnTo>
                  <a:pt x="1150" y="303"/>
                </a:lnTo>
                <a:lnTo>
                  <a:pt x="1140" y="293"/>
                </a:lnTo>
                <a:lnTo>
                  <a:pt x="1127" y="284"/>
                </a:lnTo>
                <a:lnTo>
                  <a:pt x="1113" y="274"/>
                </a:lnTo>
                <a:lnTo>
                  <a:pt x="1113" y="274"/>
                </a:lnTo>
                <a:lnTo>
                  <a:pt x="1086" y="257"/>
                </a:lnTo>
                <a:lnTo>
                  <a:pt x="1060" y="242"/>
                </a:lnTo>
                <a:lnTo>
                  <a:pt x="1019" y="219"/>
                </a:lnTo>
                <a:lnTo>
                  <a:pt x="1019" y="219"/>
                </a:lnTo>
                <a:lnTo>
                  <a:pt x="1005" y="213"/>
                </a:lnTo>
                <a:lnTo>
                  <a:pt x="997" y="211"/>
                </a:lnTo>
                <a:lnTo>
                  <a:pt x="994" y="209"/>
                </a:lnTo>
                <a:lnTo>
                  <a:pt x="984" y="179"/>
                </a:lnTo>
                <a:lnTo>
                  <a:pt x="984" y="179"/>
                </a:lnTo>
                <a:lnTo>
                  <a:pt x="954" y="161"/>
                </a:lnTo>
                <a:lnTo>
                  <a:pt x="884" y="120"/>
                </a:lnTo>
                <a:lnTo>
                  <a:pt x="842" y="96"/>
                </a:lnTo>
                <a:lnTo>
                  <a:pt x="801" y="72"/>
                </a:lnTo>
                <a:lnTo>
                  <a:pt x="762" y="53"/>
                </a:lnTo>
                <a:lnTo>
                  <a:pt x="744" y="46"/>
                </a:lnTo>
                <a:lnTo>
                  <a:pt x="729" y="40"/>
                </a:lnTo>
                <a:lnTo>
                  <a:pt x="729" y="40"/>
                </a:lnTo>
                <a:lnTo>
                  <a:pt x="702" y="31"/>
                </a:lnTo>
                <a:lnTo>
                  <a:pt x="676" y="22"/>
                </a:lnTo>
                <a:lnTo>
                  <a:pt x="650" y="15"/>
                </a:lnTo>
                <a:lnTo>
                  <a:pt x="624" y="10"/>
                </a:lnTo>
                <a:lnTo>
                  <a:pt x="599" y="5"/>
                </a:lnTo>
                <a:lnTo>
                  <a:pt x="575" y="2"/>
                </a:lnTo>
                <a:lnTo>
                  <a:pt x="552" y="0"/>
                </a:lnTo>
                <a:lnTo>
                  <a:pt x="530" y="0"/>
                </a:lnTo>
                <a:lnTo>
                  <a:pt x="530" y="0"/>
                </a:lnTo>
                <a:lnTo>
                  <a:pt x="484" y="2"/>
                </a:lnTo>
                <a:lnTo>
                  <a:pt x="434" y="7"/>
                </a:lnTo>
                <a:lnTo>
                  <a:pt x="385" y="13"/>
                </a:lnTo>
                <a:lnTo>
                  <a:pt x="346" y="20"/>
                </a:lnTo>
                <a:lnTo>
                  <a:pt x="346" y="20"/>
                </a:lnTo>
                <a:lnTo>
                  <a:pt x="329" y="22"/>
                </a:lnTo>
                <a:lnTo>
                  <a:pt x="317" y="26"/>
                </a:lnTo>
                <a:lnTo>
                  <a:pt x="297" y="33"/>
                </a:lnTo>
                <a:lnTo>
                  <a:pt x="286" y="38"/>
                </a:lnTo>
                <a:lnTo>
                  <a:pt x="281" y="40"/>
                </a:lnTo>
                <a:lnTo>
                  <a:pt x="281" y="40"/>
                </a:lnTo>
                <a:lnTo>
                  <a:pt x="281" y="40"/>
                </a:lnTo>
                <a:lnTo>
                  <a:pt x="281" y="41"/>
                </a:lnTo>
                <a:lnTo>
                  <a:pt x="282" y="45"/>
                </a:lnTo>
                <a:lnTo>
                  <a:pt x="286" y="50"/>
                </a:lnTo>
                <a:lnTo>
                  <a:pt x="291" y="65"/>
                </a:lnTo>
                <a:lnTo>
                  <a:pt x="291" y="65"/>
                </a:lnTo>
                <a:lnTo>
                  <a:pt x="270" y="77"/>
                </a:lnTo>
                <a:lnTo>
                  <a:pt x="248" y="91"/>
                </a:lnTo>
                <a:lnTo>
                  <a:pt x="223" y="108"/>
                </a:lnTo>
                <a:lnTo>
                  <a:pt x="197" y="130"/>
                </a:lnTo>
                <a:lnTo>
                  <a:pt x="185" y="142"/>
                </a:lnTo>
                <a:lnTo>
                  <a:pt x="174" y="153"/>
                </a:lnTo>
                <a:lnTo>
                  <a:pt x="164" y="166"/>
                </a:lnTo>
                <a:lnTo>
                  <a:pt x="156" y="178"/>
                </a:lnTo>
                <a:lnTo>
                  <a:pt x="150" y="192"/>
                </a:lnTo>
                <a:lnTo>
                  <a:pt x="146" y="204"/>
                </a:lnTo>
                <a:lnTo>
                  <a:pt x="146" y="204"/>
                </a:lnTo>
                <a:lnTo>
                  <a:pt x="145" y="218"/>
                </a:lnTo>
                <a:lnTo>
                  <a:pt x="145" y="231"/>
                </a:lnTo>
                <a:lnTo>
                  <a:pt x="146" y="246"/>
                </a:lnTo>
                <a:lnTo>
                  <a:pt x="149" y="259"/>
                </a:lnTo>
                <a:lnTo>
                  <a:pt x="151" y="273"/>
                </a:lnTo>
                <a:lnTo>
                  <a:pt x="156" y="287"/>
                </a:lnTo>
                <a:lnTo>
                  <a:pt x="166" y="313"/>
                </a:lnTo>
                <a:lnTo>
                  <a:pt x="177" y="338"/>
                </a:lnTo>
                <a:lnTo>
                  <a:pt x="188" y="358"/>
                </a:lnTo>
                <a:lnTo>
                  <a:pt x="198" y="374"/>
                </a:lnTo>
                <a:lnTo>
                  <a:pt x="206" y="384"/>
                </a:lnTo>
                <a:lnTo>
                  <a:pt x="206" y="384"/>
                </a:lnTo>
                <a:lnTo>
                  <a:pt x="216" y="397"/>
                </a:lnTo>
                <a:lnTo>
                  <a:pt x="222" y="406"/>
                </a:lnTo>
                <a:lnTo>
                  <a:pt x="226" y="414"/>
                </a:lnTo>
                <a:lnTo>
                  <a:pt x="226" y="414"/>
                </a:lnTo>
                <a:lnTo>
                  <a:pt x="221" y="414"/>
                </a:lnTo>
                <a:lnTo>
                  <a:pt x="207" y="416"/>
                </a:lnTo>
                <a:lnTo>
                  <a:pt x="191" y="418"/>
                </a:lnTo>
                <a:lnTo>
                  <a:pt x="183" y="421"/>
                </a:lnTo>
                <a:lnTo>
                  <a:pt x="176" y="424"/>
                </a:lnTo>
                <a:lnTo>
                  <a:pt x="176" y="424"/>
                </a:lnTo>
                <a:lnTo>
                  <a:pt x="166" y="432"/>
                </a:lnTo>
                <a:lnTo>
                  <a:pt x="162" y="438"/>
                </a:lnTo>
                <a:lnTo>
                  <a:pt x="157" y="445"/>
                </a:lnTo>
                <a:lnTo>
                  <a:pt x="151" y="454"/>
                </a:lnTo>
                <a:lnTo>
                  <a:pt x="151" y="454"/>
                </a:lnTo>
                <a:lnTo>
                  <a:pt x="147" y="459"/>
                </a:lnTo>
                <a:lnTo>
                  <a:pt x="147" y="463"/>
                </a:lnTo>
                <a:lnTo>
                  <a:pt x="147" y="468"/>
                </a:lnTo>
                <a:lnTo>
                  <a:pt x="147" y="472"/>
                </a:lnTo>
                <a:lnTo>
                  <a:pt x="145" y="474"/>
                </a:lnTo>
                <a:lnTo>
                  <a:pt x="140" y="479"/>
                </a:lnTo>
                <a:lnTo>
                  <a:pt x="131" y="484"/>
                </a:lnTo>
                <a:lnTo>
                  <a:pt x="131" y="484"/>
                </a:lnTo>
                <a:lnTo>
                  <a:pt x="112" y="495"/>
                </a:lnTo>
                <a:lnTo>
                  <a:pt x="97" y="505"/>
                </a:lnTo>
                <a:lnTo>
                  <a:pt x="85" y="514"/>
                </a:lnTo>
                <a:lnTo>
                  <a:pt x="76" y="519"/>
                </a:lnTo>
                <a:lnTo>
                  <a:pt x="76" y="519"/>
                </a:lnTo>
                <a:lnTo>
                  <a:pt x="46" y="533"/>
                </a:lnTo>
                <a:lnTo>
                  <a:pt x="29" y="542"/>
                </a:lnTo>
                <a:lnTo>
                  <a:pt x="16" y="549"/>
                </a:lnTo>
                <a:lnTo>
                  <a:pt x="16" y="549"/>
                </a:lnTo>
                <a:lnTo>
                  <a:pt x="9" y="555"/>
                </a:lnTo>
                <a:lnTo>
                  <a:pt x="3" y="562"/>
                </a:lnTo>
                <a:lnTo>
                  <a:pt x="0" y="567"/>
                </a:lnTo>
                <a:lnTo>
                  <a:pt x="0" y="568"/>
                </a:lnTo>
                <a:lnTo>
                  <a:pt x="2" y="569"/>
                </a:lnTo>
                <a:lnTo>
                  <a:pt x="2" y="569"/>
                </a:lnTo>
                <a:lnTo>
                  <a:pt x="16" y="574"/>
                </a:lnTo>
                <a:lnTo>
                  <a:pt x="16" y="574"/>
                </a:lnTo>
                <a:lnTo>
                  <a:pt x="14" y="577"/>
                </a:lnTo>
                <a:lnTo>
                  <a:pt x="8" y="584"/>
                </a:lnTo>
                <a:lnTo>
                  <a:pt x="5" y="588"/>
                </a:lnTo>
                <a:lnTo>
                  <a:pt x="4" y="593"/>
                </a:lnTo>
                <a:lnTo>
                  <a:pt x="4" y="597"/>
                </a:lnTo>
                <a:lnTo>
                  <a:pt x="6" y="599"/>
                </a:lnTo>
                <a:lnTo>
                  <a:pt x="6" y="599"/>
                </a:lnTo>
                <a:lnTo>
                  <a:pt x="13" y="600"/>
                </a:lnTo>
                <a:lnTo>
                  <a:pt x="24" y="602"/>
                </a:lnTo>
                <a:lnTo>
                  <a:pt x="56" y="602"/>
                </a:lnTo>
                <a:lnTo>
                  <a:pt x="100" y="598"/>
                </a:lnTo>
                <a:lnTo>
                  <a:pt x="146" y="594"/>
                </a:lnTo>
                <a:lnTo>
                  <a:pt x="146" y="594"/>
                </a:lnTo>
                <a:lnTo>
                  <a:pt x="165" y="592"/>
                </a:lnTo>
                <a:lnTo>
                  <a:pt x="177" y="589"/>
                </a:lnTo>
                <a:lnTo>
                  <a:pt x="192" y="583"/>
                </a:lnTo>
                <a:lnTo>
                  <a:pt x="198" y="582"/>
                </a:lnTo>
                <a:lnTo>
                  <a:pt x="208" y="582"/>
                </a:lnTo>
                <a:lnTo>
                  <a:pt x="221" y="582"/>
                </a:lnTo>
                <a:lnTo>
                  <a:pt x="241" y="584"/>
                </a:lnTo>
                <a:lnTo>
                  <a:pt x="241" y="584"/>
                </a:lnTo>
                <a:lnTo>
                  <a:pt x="288" y="592"/>
                </a:lnTo>
                <a:lnTo>
                  <a:pt x="329" y="600"/>
                </a:lnTo>
                <a:lnTo>
                  <a:pt x="370" y="609"/>
                </a:lnTo>
                <a:lnTo>
                  <a:pt x="339" y="653"/>
                </a:lnTo>
                <a:lnTo>
                  <a:pt x="339" y="653"/>
                </a:lnTo>
                <a:lnTo>
                  <a:pt x="410" y="650"/>
                </a:lnTo>
                <a:lnTo>
                  <a:pt x="471" y="649"/>
                </a:lnTo>
                <a:lnTo>
                  <a:pt x="525" y="649"/>
                </a:lnTo>
                <a:lnTo>
                  <a:pt x="525" y="649"/>
                </a:lnTo>
                <a:lnTo>
                  <a:pt x="580" y="649"/>
                </a:lnTo>
                <a:lnTo>
                  <a:pt x="612" y="649"/>
                </a:lnTo>
                <a:lnTo>
                  <a:pt x="646" y="647"/>
                </a:lnTo>
                <a:lnTo>
                  <a:pt x="677" y="642"/>
                </a:lnTo>
                <a:lnTo>
                  <a:pt x="692" y="639"/>
                </a:lnTo>
                <a:lnTo>
                  <a:pt x="706" y="635"/>
                </a:lnTo>
                <a:lnTo>
                  <a:pt x="718" y="630"/>
                </a:lnTo>
                <a:lnTo>
                  <a:pt x="728" y="625"/>
                </a:lnTo>
                <a:lnTo>
                  <a:pt x="737" y="619"/>
                </a:lnTo>
                <a:lnTo>
                  <a:pt x="743" y="612"/>
                </a:lnTo>
                <a:lnTo>
                  <a:pt x="743" y="612"/>
                </a:lnTo>
                <a:lnTo>
                  <a:pt x="748" y="603"/>
                </a:lnTo>
                <a:lnTo>
                  <a:pt x="752" y="594"/>
                </a:lnTo>
                <a:lnTo>
                  <a:pt x="756" y="583"/>
                </a:lnTo>
                <a:lnTo>
                  <a:pt x="759" y="572"/>
                </a:lnTo>
                <a:lnTo>
                  <a:pt x="763" y="547"/>
                </a:lnTo>
                <a:lnTo>
                  <a:pt x="767" y="523"/>
                </a:lnTo>
                <a:lnTo>
                  <a:pt x="767" y="500"/>
                </a:lnTo>
                <a:lnTo>
                  <a:pt x="766" y="480"/>
                </a:lnTo>
                <a:lnTo>
                  <a:pt x="763" y="467"/>
                </a:lnTo>
                <a:lnTo>
                  <a:pt x="762" y="462"/>
                </a:lnTo>
                <a:lnTo>
                  <a:pt x="759" y="459"/>
                </a:lnTo>
                <a:lnTo>
                  <a:pt x="759" y="459"/>
                </a:lnTo>
                <a:lnTo>
                  <a:pt x="753" y="454"/>
                </a:lnTo>
                <a:lnTo>
                  <a:pt x="743" y="443"/>
                </a:lnTo>
                <a:lnTo>
                  <a:pt x="719" y="417"/>
                </a:lnTo>
                <a:lnTo>
                  <a:pt x="690" y="379"/>
                </a:lnTo>
                <a:lnTo>
                  <a:pt x="690" y="379"/>
                </a:lnTo>
                <a:lnTo>
                  <a:pt x="712" y="393"/>
                </a:lnTo>
                <a:lnTo>
                  <a:pt x="729" y="404"/>
                </a:lnTo>
                <a:lnTo>
                  <a:pt x="744" y="414"/>
                </a:lnTo>
                <a:lnTo>
                  <a:pt x="744" y="414"/>
                </a:lnTo>
                <a:lnTo>
                  <a:pt x="766" y="432"/>
                </a:lnTo>
                <a:lnTo>
                  <a:pt x="776" y="439"/>
                </a:lnTo>
                <a:lnTo>
                  <a:pt x="784" y="444"/>
                </a:lnTo>
                <a:lnTo>
                  <a:pt x="784" y="444"/>
                </a:lnTo>
                <a:lnTo>
                  <a:pt x="793" y="447"/>
                </a:lnTo>
                <a:lnTo>
                  <a:pt x="801" y="448"/>
                </a:lnTo>
                <a:lnTo>
                  <a:pt x="807" y="450"/>
                </a:lnTo>
                <a:lnTo>
                  <a:pt x="808" y="452"/>
                </a:lnTo>
                <a:lnTo>
                  <a:pt x="809" y="454"/>
                </a:lnTo>
                <a:lnTo>
                  <a:pt x="809" y="45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4">
            <a:extLst>
              <a:ext uri="{FF2B5EF4-FFF2-40B4-BE49-F238E27FC236}">
                <a16:creationId xmlns:a16="http://schemas.microsoft.com/office/drawing/2014/main" id="{CCD9DFD8-EF18-A9FA-3ABE-693BFB65BB94}"/>
              </a:ext>
            </a:extLst>
          </p:cNvPr>
          <p:cNvSpPr>
            <a:spLocks/>
          </p:cNvSpPr>
          <p:nvPr/>
        </p:nvSpPr>
        <p:spPr bwMode="auto">
          <a:xfrm>
            <a:off x="1198562" y="1095375"/>
            <a:ext cx="1711325" cy="2357438"/>
          </a:xfrm>
          <a:custGeom>
            <a:avLst/>
            <a:gdLst>
              <a:gd name="T0" fmla="*/ 944 w 1078"/>
              <a:gd name="T1" fmla="*/ 27 h 1485"/>
              <a:gd name="T2" fmla="*/ 875 w 1078"/>
              <a:gd name="T3" fmla="*/ 0 h 1485"/>
              <a:gd name="T4" fmla="*/ 799 w 1078"/>
              <a:gd name="T5" fmla="*/ 19 h 1485"/>
              <a:gd name="T6" fmla="*/ 715 w 1078"/>
              <a:gd name="T7" fmla="*/ 83 h 1485"/>
              <a:gd name="T8" fmla="*/ 657 w 1078"/>
              <a:gd name="T9" fmla="*/ 198 h 1485"/>
              <a:gd name="T10" fmla="*/ 618 w 1078"/>
              <a:gd name="T11" fmla="*/ 239 h 1485"/>
              <a:gd name="T12" fmla="*/ 490 w 1078"/>
              <a:gd name="T13" fmla="*/ 306 h 1485"/>
              <a:gd name="T14" fmla="*/ 421 w 1078"/>
              <a:gd name="T15" fmla="*/ 396 h 1485"/>
              <a:gd name="T16" fmla="*/ 380 w 1078"/>
              <a:gd name="T17" fmla="*/ 439 h 1485"/>
              <a:gd name="T18" fmla="*/ 379 w 1078"/>
              <a:gd name="T19" fmla="*/ 456 h 1485"/>
              <a:gd name="T20" fmla="*/ 410 w 1078"/>
              <a:gd name="T21" fmla="*/ 454 h 1485"/>
              <a:gd name="T22" fmla="*/ 394 w 1078"/>
              <a:gd name="T23" fmla="*/ 517 h 1485"/>
              <a:gd name="T24" fmla="*/ 400 w 1078"/>
              <a:gd name="T25" fmla="*/ 535 h 1485"/>
              <a:gd name="T26" fmla="*/ 370 w 1078"/>
              <a:gd name="T27" fmla="*/ 699 h 1485"/>
              <a:gd name="T28" fmla="*/ 308 w 1078"/>
              <a:gd name="T29" fmla="*/ 800 h 1485"/>
              <a:gd name="T30" fmla="*/ 268 w 1078"/>
              <a:gd name="T31" fmla="*/ 903 h 1485"/>
              <a:gd name="T32" fmla="*/ 256 w 1078"/>
              <a:gd name="T33" fmla="*/ 1013 h 1485"/>
              <a:gd name="T34" fmla="*/ 325 w 1078"/>
              <a:gd name="T35" fmla="*/ 1153 h 1485"/>
              <a:gd name="T36" fmla="*/ 350 w 1078"/>
              <a:gd name="T37" fmla="*/ 1268 h 1485"/>
              <a:gd name="T38" fmla="*/ 251 w 1078"/>
              <a:gd name="T39" fmla="*/ 1249 h 1485"/>
              <a:gd name="T40" fmla="*/ 191 w 1078"/>
              <a:gd name="T41" fmla="*/ 1223 h 1485"/>
              <a:gd name="T42" fmla="*/ 138 w 1078"/>
              <a:gd name="T43" fmla="*/ 1243 h 1485"/>
              <a:gd name="T44" fmla="*/ 44 w 1078"/>
              <a:gd name="T45" fmla="*/ 1340 h 1485"/>
              <a:gd name="T46" fmla="*/ 1 w 1078"/>
              <a:gd name="T47" fmla="*/ 1393 h 1485"/>
              <a:gd name="T48" fmla="*/ 31 w 1078"/>
              <a:gd name="T49" fmla="*/ 1403 h 1485"/>
              <a:gd name="T50" fmla="*/ 102 w 1078"/>
              <a:gd name="T51" fmla="*/ 1385 h 1485"/>
              <a:gd name="T52" fmla="*/ 76 w 1078"/>
              <a:gd name="T53" fmla="*/ 1435 h 1485"/>
              <a:gd name="T54" fmla="*/ 79 w 1078"/>
              <a:gd name="T55" fmla="*/ 1467 h 1485"/>
              <a:gd name="T56" fmla="*/ 103 w 1078"/>
              <a:gd name="T57" fmla="*/ 1464 h 1485"/>
              <a:gd name="T58" fmla="*/ 172 w 1078"/>
              <a:gd name="T59" fmla="*/ 1418 h 1485"/>
              <a:gd name="T60" fmla="*/ 243 w 1078"/>
              <a:gd name="T61" fmla="*/ 1409 h 1485"/>
              <a:gd name="T62" fmla="*/ 322 w 1078"/>
              <a:gd name="T63" fmla="*/ 1415 h 1485"/>
              <a:gd name="T64" fmla="*/ 410 w 1078"/>
              <a:gd name="T65" fmla="*/ 1448 h 1485"/>
              <a:gd name="T66" fmla="*/ 558 w 1078"/>
              <a:gd name="T67" fmla="*/ 1467 h 1485"/>
              <a:gd name="T68" fmla="*/ 633 w 1078"/>
              <a:gd name="T69" fmla="*/ 1480 h 1485"/>
              <a:gd name="T70" fmla="*/ 744 w 1078"/>
              <a:gd name="T71" fmla="*/ 1478 h 1485"/>
              <a:gd name="T72" fmla="*/ 779 w 1078"/>
              <a:gd name="T73" fmla="*/ 1447 h 1485"/>
              <a:gd name="T74" fmla="*/ 787 w 1078"/>
              <a:gd name="T75" fmla="*/ 1357 h 1485"/>
              <a:gd name="T76" fmla="*/ 779 w 1078"/>
              <a:gd name="T77" fmla="*/ 1313 h 1485"/>
              <a:gd name="T78" fmla="*/ 759 w 1078"/>
              <a:gd name="T79" fmla="*/ 1259 h 1485"/>
              <a:gd name="T80" fmla="*/ 749 w 1078"/>
              <a:gd name="T81" fmla="*/ 1224 h 1485"/>
              <a:gd name="T82" fmla="*/ 764 w 1078"/>
              <a:gd name="T83" fmla="*/ 1228 h 1485"/>
              <a:gd name="T84" fmla="*/ 734 w 1078"/>
              <a:gd name="T85" fmla="*/ 1123 h 1485"/>
              <a:gd name="T86" fmla="*/ 684 w 1078"/>
              <a:gd name="T87" fmla="*/ 873 h 1485"/>
              <a:gd name="T88" fmla="*/ 765 w 1078"/>
              <a:gd name="T89" fmla="*/ 662 h 1485"/>
              <a:gd name="T90" fmla="*/ 789 w 1078"/>
              <a:gd name="T91" fmla="*/ 429 h 1485"/>
              <a:gd name="T92" fmla="*/ 792 w 1078"/>
              <a:gd name="T93" fmla="*/ 395 h 1485"/>
              <a:gd name="T94" fmla="*/ 829 w 1078"/>
              <a:gd name="T95" fmla="*/ 383 h 1485"/>
              <a:gd name="T96" fmla="*/ 865 w 1078"/>
              <a:gd name="T97" fmla="*/ 390 h 1485"/>
              <a:gd name="T98" fmla="*/ 884 w 1078"/>
              <a:gd name="T99" fmla="*/ 374 h 1485"/>
              <a:gd name="T100" fmla="*/ 910 w 1078"/>
              <a:gd name="T101" fmla="*/ 360 h 1485"/>
              <a:gd name="T102" fmla="*/ 929 w 1078"/>
              <a:gd name="T103" fmla="*/ 329 h 1485"/>
              <a:gd name="T104" fmla="*/ 955 w 1078"/>
              <a:gd name="T105" fmla="*/ 331 h 1485"/>
              <a:gd name="T106" fmla="*/ 967 w 1078"/>
              <a:gd name="T107" fmla="*/ 291 h 1485"/>
              <a:gd name="T108" fmla="*/ 998 w 1078"/>
              <a:gd name="T109" fmla="*/ 248 h 1485"/>
              <a:gd name="T110" fmla="*/ 1043 w 1078"/>
              <a:gd name="T111" fmla="*/ 221 h 1485"/>
              <a:gd name="T112" fmla="*/ 1048 w 1078"/>
              <a:gd name="T113" fmla="*/ 246 h 1485"/>
              <a:gd name="T114" fmla="*/ 1062 w 1078"/>
              <a:gd name="T115" fmla="*/ 229 h 1485"/>
              <a:gd name="T116" fmla="*/ 1061 w 1078"/>
              <a:gd name="T117" fmla="*/ 211 h 1485"/>
              <a:gd name="T118" fmla="*/ 1065 w 1078"/>
              <a:gd name="T119" fmla="*/ 165 h 1485"/>
              <a:gd name="T120" fmla="*/ 1043 w 1078"/>
              <a:gd name="T121" fmla="*/ 108 h 1485"/>
              <a:gd name="T122" fmla="*/ 979 w 1078"/>
              <a:gd name="T123" fmla="*/ 64 h 1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78" h="1485">
                <a:moveTo>
                  <a:pt x="979" y="64"/>
                </a:moveTo>
                <a:lnTo>
                  <a:pt x="979" y="64"/>
                </a:lnTo>
                <a:lnTo>
                  <a:pt x="976" y="60"/>
                </a:lnTo>
                <a:lnTo>
                  <a:pt x="970" y="52"/>
                </a:lnTo>
                <a:lnTo>
                  <a:pt x="959" y="40"/>
                </a:lnTo>
                <a:lnTo>
                  <a:pt x="944" y="27"/>
                </a:lnTo>
                <a:lnTo>
                  <a:pt x="935" y="20"/>
                </a:lnTo>
                <a:lnTo>
                  <a:pt x="925" y="14"/>
                </a:lnTo>
                <a:lnTo>
                  <a:pt x="914" y="9"/>
                </a:lnTo>
                <a:lnTo>
                  <a:pt x="901" y="5"/>
                </a:lnTo>
                <a:lnTo>
                  <a:pt x="889" y="2"/>
                </a:lnTo>
                <a:lnTo>
                  <a:pt x="875" y="0"/>
                </a:lnTo>
                <a:lnTo>
                  <a:pt x="860" y="2"/>
                </a:lnTo>
                <a:lnTo>
                  <a:pt x="844" y="4"/>
                </a:lnTo>
                <a:lnTo>
                  <a:pt x="844" y="4"/>
                </a:lnTo>
                <a:lnTo>
                  <a:pt x="828" y="8"/>
                </a:lnTo>
                <a:lnTo>
                  <a:pt x="814" y="13"/>
                </a:lnTo>
                <a:lnTo>
                  <a:pt x="799" y="19"/>
                </a:lnTo>
                <a:lnTo>
                  <a:pt x="787" y="24"/>
                </a:lnTo>
                <a:lnTo>
                  <a:pt x="775" y="32"/>
                </a:lnTo>
                <a:lnTo>
                  <a:pt x="764" y="38"/>
                </a:lnTo>
                <a:lnTo>
                  <a:pt x="744" y="53"/>
                </a:lnTo>
                <a:lnTo>
                  <a:pt x="728" y="68"/>
                </a:lnTo>
                <a:lnTo>
                  <a:pt x="715" y="83"/>
                </a:lnTo>
                <a:lnTo>
                  <a:pt x="706" y="97"/>
                </a:lnTo>
                <a:lnTo>
                  <a:pt x="699" y="109"/>
                </a:lnTo>
                <a:lnTo>
                  <a:pt x="699" y="109"/>
                </a:lnTo>
                <a:lnTo>
                  <a:pt x="677" y="160"/>
                </a:lnTo>
                <a:lnTo>
                  <a:pt x="664" y="186"/>
                </a:lnTo>
                <a:lnTo>
                  <a:pt x="657" y="198"/>
                </a:lnTo>
                <a:lnTo>
                  <a:pt x="649" y="209"/>
                </a:lnTo>
                <a:lnTo>
                  <a:pt x="649" y="209"/>
                </a:lnTo>
                <a:lnTo>
                  <a:pt x="642" y="218"/>
                </a:lnTo>
                <a:lnTo>
                  <a:pt x="634" y="225"/>
                </a:lnTo>
                <a:lnTo>
                  <a:pt x="627" y="233"/>
                </a:lnTo>
                <a:lnTo>
                  <a:pt x="618" y="239"/>
                </a:lnTo>
                <a:lnTo>
                  <a:pt x="595" y="253"/>
                </a:lnTo>
                <a:lnTo>
                  <a:pt x="560" y="269"/>
                </a:lnTo>
                <a:lnTo>
                  <a:pt x="560" y="269"/>
                </a:lnTo>
                <a:lnTo>
                  <a:pt x="521" y="288"/>
                </a:lnTo>
                <a:lnTo>
                  <a:pt x="505" y="298"/>
                </a:lnTo>
                <a:lnTo>
                  <a:pt x="490" y="306"/>
                </a:lnTo>
                <a:lnTo>
                  <a:pt x="476" y="318"/>
                </a:lnTo>
                <a:lnTo>
                  <a:pt x="464" y="331"/>
                </a:lnTo>
                <a:lnTo>
                  <a:pt x="451" y="346"/>
                </a:lnTo>
                <a:lnTo>
                  <a:pt x="440" y="364"/>
                </a:lnTo>
                <a:lnTo>
                  <a:pt x="440" y="364"/>
                </a:lnTo>
                <a:lnTo>
                  <a:pt x="421" y="396"/>
                </a:lnTo>
                <a:lnTo>
                  <a:pt x="406" y="419"/>
                </a:lnTo>
                <a:lnTo>
                  <a:pt x="400" y="426"/>
                </a:lnTo>
                <a:lnTo>
                  <a:pt x="394" y="432"/>
                </a:lnTo>
                <a:lnTo>
                  <a:pt x="388" y="436"/>
                </a:lnTo>
                <a:lnTo>
                  <a:pt x="380" y="439"/>
                </a:lnTo>
                <a:lnTo>
                  <a:pt x="380" y="439"/>
                </a:lnTo>
                <a:lnTo>
                  <a:pt x="368" y="442"/>
                </a:lnTo>
                <a:lnTo>
                  <a:pt x="358" y="445"/>
                </a:lnTo>
                <a:lnTo>
                  <a:pt x="350" y="449"/>
                </a:lnTo>
                <a:lnTo>
                  <a:pt x="350" y="449"/>
                </a:lnTo>
                <a:lnTo>
                  <a:pt x="366" y="454"/>
                </a:lnTo>
                <a:lnTo>
                  <a:pt x="379" y="456"/>
                </a:lnTo>
                <a:lnTo>
                  <a:pt x="390" y="459"/>
                </a:lnTo>
                <a:lnTo>
                  <a:pt x="390" y="459"/>
                </a:lnTo>
                <a:lnTo>
                  <a:pt x="398" y="459"/>
                </a:lnTo>
                <a:lnTo>
                  <a:pt x="404" y="456"/>
                </a:lnTo>
                <a:lnTo>
                  <a:pt x="410" y="454"/>
                </a:lnTo>
                <a:lnTo>
                  <a:pt x="410" y="454"/>
                </a:lnTo>
                <a:lnTo>
                  <a:pt x="403" y="465"/>
                </a:lnTo>
                <a:lnTo>
                  <a:pt x="398" y="477"/>
                </a:lnTo>
                <a:lnTo>
                  <a:pt x="396" y="482"/>
                </a:lnTo>
                <a:lnTo>
                  <a:pt x="395" y="489"/>
                </a:lnTo>
                <a:lnTo>
                  <a:pt x="395" y="489"/>
                </a:lnTo>
                <a:lnTo>
                  <a:pt x="394" y="517"/>
                </a:lnTo>
                <a:lnTo>
                  <a:pt x="394" y="530"/>
                </a:lnTo>
                <a:lnTo>
                  <a:pt x="395" y="539"/>
                </a:lnTo>
                <a:lnTo>
                  <a:pt x="395" y="539"/>
                </a:lnTo>
                <a:lnTo>
                  <a:pt x="395" y="540"/>
                </a:lnTo>
                <a:lnTo>
                  <a:pt x="396" y="539"/>
                </a:lnTo>
                <a:lnTo>
                  <a:pt x="400" y="535"/>
                </a:lnTo>
                <a:lnTo>
                  <a:pt x="408" y="521"/>
                </a:lnTo>
                <a:lnTo>
                  <a:pt x="420" y="499"/>
                </a:lnTo>
                <a:lnTo>
                  <a:pt x="420" y="499"/>
                </a:lnTo>
                <a:lnTo>
                  <a:pt x="401" y="574"/>
                </a:lnTo>
                <a:lnTo>
                  <a:pt x="370" y="699"/>
                </a:lnTo>
                <a:lnTo>
                  <a:pt x="370" y="699"/>
                </a:lnTo>
                <a:lnTo>
                  <a:pt x="366" y="711"/>
                </a:lnTo>
                <a:lnTo>
                  <a:pt x="361" y="723"/>
                </a:lnTo>
                <a:lnTo>
                  <a:pt x="354" y="737"/>
                </a:lnTo>
                <a:lnTo>
                  <a:pt x="347" y="750"/>
                </a:lnTo>
                <a:lnTo>
                  <a:pt x="328" y="776"/>
                </a:lnTo>
                <a:lnTo>
                  <a:pt x="308" y="800"/>
                </a:lnTo>
                <a:lnTo>
                  <a:pt x="288" y="821"/>
                </a:lnTo>
                <a:lnTo>
                  <a:pt x="272" y="838"/>
                </a:lnTo>
                <a:lnTo>
                  <a:pt x="256" y="853"/>
                </a:lnTo>
                <a:lnTo>
                  <a:pt x="270" y="893"/>
                </a:lnTo>
                <a:lnTo>
                  <a:pt x="270" y="893"/>
                </a:lnTo>
                <a:lnTo>
                  <a:pt x="268" y="903"/>
                </a:lnTo>
                <a:lnTo>
                  <a:pt x="262" y="931"/>
                </a:lnTo>
                <a:lnTo>
                  <a:pt x="258" y="948"/>
                </a:lnTo>
                <a:lnTo>
                  <a:pt x="256" y="968"/>
                </a:lnTo>
                <a:lnTo>
                  <a:pt x="254" y="991"/>
                </a:lnTo>
                <a:lnTo>
                  <a:pt x="256" y="1013"/>
                </a:lnTo>
                <a:lnTo>
                  <a:pt x="256" y="1013"/>
                </a:lnTo>
                <a:lnTo>
                  <a:pt x="258" y="1026"/>
                </a:lnTo>
                <a:lnTo>
                  <a:pt x="263" y="1041"/>
                </a:lnTo>
                <a:lnTo>
                  <a:pt x="269" y="1058"/>
                </a:lnTo>
                <a:lnTo>
                  <a:pt x="279" y="1076"/>
                </a:lnTo>
                <a:lnTo>
                  <a:pt x="300" y="1114"/>
                </a:lnTo>
                <a:lnTo>
                  <a:pt x="325" y="1153"/>
                </a:lnTo>
                <a:lnTo>
                  <a:pt x="349" y="1191"/>
                </a:lnTo>
                <a:lnTo>
                  <a:pt x="370" y="1221"/>
                </a:lnTo>
                <a:lnTo>
                  <a:pt x="390" y="1248"/>
                </a:lnTo>
                <a:lnTo>
                  <a:pt x="355" y="1248"/>
                </a:lnTo>
                <a:lnTo>
                  <a:pt x="350" y="1268"/>
                </a:lnTo>
                <a:lnTo>
                  <a:pt x="350" y="1268"/>
                </a:lnTo>
                <a:lnTo>
                  <a:pt x="317" y="1264"/>
                </a:lnTo>
                <a:lnTo>
                  <a:pt x="287" y="1259"/>
                </a:lnTo>
                <a:lnTo>
                  <a:pt x="273" y="1257"/>
                </a:lnTo>
                <a:lnTo>
                  <a:pt x="261" y="1253"/>
                </a:lnTo>
                <a:lnTo>
                  <a:pt x="261" y="1253"/>
                </a:lnTo>
                <a:lnTo>
                  <a:pt x="251" y="1249"/>
                </a:lnTo>
                <a:lnTo>
                  <a:pt x="242" y="1244"/>
                </a:lnTo>
                <a:lnTo>
                  <a:pt x="227" y="1234"/>
                </a:lnTo>
                <a:lnTo>
                  <a:pt x="219" y="1231"/>
                </a:lnTo>
                <a:lnTo>
                  <a:pt x="211" y="1227"/>
                </a:lnTo>
                <a:lnTo>
                  <a:pt x="202" y="1224"/>
                </a:lnTo>
                <a:lnTo>
                  <a:pt x="191" y="1223"/>
                </a:lnTo>
                <a:lnTo>
                  <a:pt x="191" y="1223"/>
                </a:lnTo>
                <a:lnTo>
                  <a:pt x="179" y="1223"/>
                </a:lnTo>
                <a:lnTo>
                  <a:pt x="168" y="1226"/>
                </a:lnTo>
                <a:lnTo>
                  <a:pt x="158" y="1231"/>
                </a:lnTo>
                <a:lnTo>
                  <a:pt x="148" y="1237"/>
                </a:lnTo>
                <a:lnTo>
                  <a:pt x="138" y="1243"/>
                </a:lnTo>
                <a:lnTo>
                  <a:pt x="130" y="1252"/>
                </a:lnTo>
                <a:lnTo>
                  <a:pt x="111" y="1273"/>
                </a:lnTo>
                <a:lnTo>
                  <a:pt x="111" y="1273"/>
                </a:lnTo>
                <a:lnTo>
                  <a:pt x="98" y="1287"/>
                </a:lnTo>
                <a:lnTo>
                  <a:pt x="82" y="1303"/>
                </a:lnTo>
                <a:lnTo>
                  <a:pt x="44" y="1340"/>
                </a:lnTo>
                <a:lnTo>
                  <a:pt x="25" y="1359"/>
                </a:lnTo>
                <a:lnTo>
                  <a:pt x="11" y="1375"/>
                </a:lnTo>
                <a:lnTo>
                  <a:pt x="2" y="1387"/>
                </a:lnTo>
                <a:lnTo>
                  <a:pt x="0" y="1390"/>
                </a:lnTo>
                <a:lnTo>
                  <a:pt x="1" y="1393"/>
                </a:lnTo>
                <a:lnTo>
                  <a:pt x="1" y="1393"/>
                </a:lnTo>
                <a:lnTo>
                  <a:pt x="7" y="1399"/>
                </a:lnTo>
                <a:lnTo>
                  <a:pt x="12" y="1403"/>
                </a:lnTo>
                <a:lnTo>
                  <a:pt x="15" y="1405"/>
                </a:lnTo>
                <a:lnTo>
                  <a:pt x="19" y="1405"/>
                </a:lnTo>
                <a:lnTo>
                  <a:pt x="24" y="1404"/>
                </a:lnTo>
                <a:lnTo>
                  <a:pt x="31" y="1403"/>
                </a:lnTo>
                <a:lnTo>
                  <a:pt x="31" y="1403"/>
                </a:lnTo>
                <a:lnTo>
                  <a:pt x="52" y="1394"/>
                </a:lnTo>
                <a:lnTo>
                  <a:pt x="79" y="1383"/>
                </a:lnTo>
                <a:lnTo>
                  <a:pt x="111" y="1368"/>
                </a:lnTo>
                <a:lnTo>
                  <a:pt x="111" y="1368"/>
                </a:lnTo>
                <a:lnTo>
                  <a:pt x="102" y="1385"/>
                </a:lnTo>
                <a:lnTo>
                  <a:pt x="95" y="1400"/>
                </a:lnTo>
                <a:lnTo>
                  <a:pt x="86" y="1413"/>
                </a:lnTo>
                <a:lnTo>
                  <a:pt x="86" y="1413"/>
                </a:lnTo>
                <a:lnTo>
                  <a:pt x="82" y="1419"/>
                </a:lnTo>
                <a:lnTo>
                  <a:pt x="79" y="1427"/>
                </a:lnTo>
                <a:lnTo>
                  <a:pt x="76" y="1435"/>
                </a:lnTo>
                <a:lnTo>
                  <a:pt x="74" y="1444"/>
                </a:lnTo>
                <a:lnTo>
                  <a:pt x="72" y="1453"/>
                </a:lnTo>
                <a:lnTo>
                  <a:pt x="74" y="1459"/>
                </a:lnTo>
                <a:lnTo>
                  <a:pt x="75" y="1463"/>
                </a:lnTo>
                <a:lnTo>
                  <a:pt x="76" y="1465"/>
                </a:lnTo>
                <a:lnTo>
                  <a:pt x="79" y="1467"/>
                </a:lnTo>
                <a:lnTo>
                  <a:pt x="81" y="1468"/>
                </a:lnTo>
                <a:lnTo>
                  <a:pt x="81" y="1468"/>
                </a:lnTo>
                <a:lnTo>
                  <a:pt x="87" y="1469"/>
                </a:lnTo>
                <a:lnTo>
                  <a:pt x="92" y="1468"/>
                </a:lnTo>
                <a:lnTo>
                  <a:pt x="98" y="1467"/>
                </a:lnTo>
                <a:lnTo>
                  <a:pt x="103" y="1464"/>
                </a:lnTo>
                <a:lnTo>
                  <a:pt x="116" y="1455"/>
                </a:lnTo>
                <a:lnTo>
                  <a:pt x="131" y="1443"/>
                </a:lnTo>
                <a:lnTo>
                  <a:pt x="131" y="1443"/>
                </a:lnTo>
                <a:lnTo>
                  <a:pt x="140" y="1437"/>
                </a:lnTo>
                <a:lnTo>
                  <a:pt x="151" y="1429"/>
                </a:lnTo>
                <a:lnTo>
                  <a:pt x="172" y="1418"/>
                </a:lnTo>
                <a:lnTo>
                  <a:pt x="191" y="1410"/>
                </a:lnTo>
                <a:lnTo>
                  <a:pt x="199" y="1409"/>
                </a:lnTo>
                <a:lnTo>
                  <a:pt x="206" y="1408"/>
                </a:lnTo>
                <a:lnTo>
                  <a:pt x="206" y="1408"/>
                </a:lnTo>
                <a:lnTo>
                  <a:pt x="231" y="1408"/>
                </a:lnTo>
                <a:lnTo>
                  <a:pt x="243" y="1409"/>
                </a:lnTo>
                <a:lnTo>
                  <a:pt x="256" y="1408"/>
                </a:lnTo>
                <a:lnTo>
                  <a:pt x="256" y="1408"/>
                </a:lnTo>
                <a:lnTo>
                  <a:pt x="272" y="1408"/>
                </a:lnTo>
                <a:lnTo>
                  <a:pt x="294" y="1410"/>
                </a:lnTo>
                <a:lnTo>
                  <a:pt x="314" y="1414"/>
                </a:lnTo>
                <a:lnTo>
                  <a:pt x="322" y="1415"/>
                </a:lnTo>
                <a:lnTo>
                  <a:pt x="325" y="1418"/>
                </a:lnTo>
                <a:lnTo>
                  <a:pt x="325" y="1418"/>
                </a:lnTo>
                <a:lnTo>
                  <a:pt x="330" y="1420"/>
                </a:lnTo>
                <a:lnTo>
                  <a:pt x="340" y="1424"/>
                </a:lnTo>
                <a:lnTo>
                  <a:pt x="370" y="1434"/>
                </a:lnTo>
                <a:lnTo>
                  <a:pt x="410" y="1448"/>
                </a:lnTo>
                <a:lnTo>
                  <a:pt x="410" y="1463"/>
                </a:lnTo>
                <a:lnTo>
                  <a:pt x="410" y="1463"/>
                </a:lnTo>
                <a:lnTo>
                  <a:pt x="436" y="1463"/>
                </a:lnTo>
                <a:lnTo>
                  <a:pt x="494" y="1464"/>
                </a:lnTo>
                <a:lnTo>
                  <a:pt x="527" y="1465"/>
                </a:lnTo>
                <a:lnTo>
                  <a:pt x="558" y="1467"/>
                </a:lnTo>
                <a:lnTo>
                  <a:pt x="583" y="1469"/>
                </a:lnTo>
                <a:lnTo>
                  <a:pt x="593" y="1472"/>
                </a:lnTo>
                <a:lnTo>
                  <a:pt x="600" y="1473"/>
                </a:lnTo>
                <a:lnTo>
                  <a:pt x="600" y="1473"/>
                </a:lnTo>
                <a:lnTo>
                  <a:pt x="613" y="1477"/>
                </a:lnTo>
                <a:lnTo>
                  <a:pt x="633" y="1480"/>
                </a:lnTo>
                <a:lnTo>
                  <a:pt x="657" y="1484"/>
                </a:lnTo>
                <a:lnTo>
                  <a:pt x="683" y="1485"/>
                </a:lnTo>
                <a:lnTo>
                  <a:pt x="709" y="1485"/>
                </a:lnTo>
                <a:lnTo>
                  <a:pt x="722" y="1483"/>
                </a:lnTo>
                <a:lnTo>
                  <a:pt x="733" y="1482"/>
                </a:lnTo>
                <a:lnTo>
                  <a:pt x="744" y="1478"/>
                </a:lnTo>
                <a:lnTo>
                  <a:pt x="754" y="1474"/>
                </a:lnTo>
                <a:lnTo>
                  <a:pt x="763" y="1469"/>
                </a:lnTo>
                <a:lnTo>
                  <a:pt x="769" y="1463"/>
                </a:lnTo>
                <a:lnTo>
                  <a:pt x="769" y="1463"/>
                </a:lnTo>
                <a:lnTo>
                  <a:pt x="774" y="1455"/>
                </a:lnTo>
                <a:lnTo>
                  <a:pt x="779" y="1447"/>
                </a:lnTo>
                <a:lnTo>
                  <a:pt x="783" y="1438"/>
                </a:lnTo>
                <a:lnTo>
                  <a:pt x="785" y="1429"/>
                </a:lnTo>
                <a:lnTo>
                  <a:pt x="788" y="1409"/>
                </a:lnTo>
                <a:lnTo>
                  <a:pt x="788" y="1389"/>
                </a:lnTo>
                <a:lnTo>
                  <a:pt x="788" y="1372"/>
                </a:lnTo>
                <a:lnTo>
                  <a:pt x="787" y="1357"/>
                </a:lnTo>
                <a:lnTo>
                  <a:pt x="784" y="1343"/>
                </a:lnTo>
                <a:lnTo>
                  <a:pt x="784" y="1343"/>
                </a:lnTo>
                <a:lnTo>
                  <a:pt x="783" y="1342"/>
                </a:lnTo>
                <a:lnTo>
                  <a:pt x="782" y="1339"/>
                </a:lnTo>
                <a:lnTo>
                  <a:pt x="780" y="1329"/>
                </a:lnTo>
                <a:lnTo>
                  <a:pt x="779" y="1313"/>
                </a:lnTo>
                <a:lnTo>
                  <a:pt x="779" y="1313"/>
                </a:lnTo>
                <a:lnTo>
                  <a:pt x="779" y="1307"/>
                </a:lnTo>
                <a:lnTo>
                  <a:pt x="778" y="1302"/>
                </a:lnTo>
                <a:lnTo>
                  <a:pt x="773" y="1288"/>
                </a:lnTo>
                <a:lnTo>
                  <a:pt x="767" y="1274"/>
                </a:lnTo>
                <a:lnTo>
                  <a:pt x="759" y="1259"/>
                </a:lnTo>
                <a:lnTo>
                  <a:pt x="745" y="1237"/>
                </a:lnTo>
                <a:lnTo>
                  <a:pt x="739" y="1228"/>
                </a:lnTo>
                <a:lnTo>
                  <a:pt x="734" y="1213"/>
                </a:lnTo>
                <a:lnTo>
                  <a:pt x="734" y="1213"/>
                </a:lnTo>
                <a:lnTo>
                  <a:pt x="739" y="1217"/>
                </a:lnTo>
                <a:lnTo>
                  <a:pt x="749" y="1224"/>
                </a:lnTo>
                <a:lnTo>
                  <a:pt x="754" y="1228"/>
                </a:lnTo>
                <a:lnTo>
                  <a:pt x="759" y="1231"/>
                </a:lnTo>
                <a:lnTo>
                  <a:pt x="763" y="1231"/>
                </a:lnTo>
                <a:lnTo>
                  <a:pt x="764" y="1229"/>
                </a:lnTo>
                <a:lnTo>
                  <a:pt x="764" y="1228"/>
                </a:lnTo>
                <a:lnTo>
                  <a:pt x="764" y="1228"/>
                </a:lnTo>
                <a:lnTo>
                  <a:pt x="763" y="1221"/>
                </a:lnTo>
                <a:lnTo>
                  <a:pt x="760" y="1208"/>
                </a:lnTo>
                <a:lnTo>
                  <a:pt x="752" y="1176"/>
                </a:lnTo>
                <a:lnTo>
                  <a:pt x="740" y="1143"/>
                </a:lnTo>
                <a:lnTo>
                  <a:pt x="734" y="1123"/>
                </a:lnTo>
                <a:lnTo>
                  <a:pt x="734" y="1123"/>
                </a:lnTo>
                <a:lnTo>
                  <a:pt x="730" y="1111"/>
                </a:lnTo>
                <a:lnTo>
                  <a:pt x="728" y="1094"/>
                </a:lnTo>
                <a:lnTo>
                  <a:pt x="724" y="1073"/>
                </a:lnTo>
                <a:lnTo>
                  <a:pt x="744" y="1068"/>
                </a:lnTo>
                <a:lnTo>
                  <a:pt x="684" y="873"/>
                </a:lnTo>
                <a:lnTo>
                  <a:pt x="684" y="873"/>
                </a:lnTo>
                <a:lnTo>
                  <a:pt x="712" y="801"/>
                </a:lnTo>
                <a:lnTo>
                  <a:pt x="735" y="742"/>
                </a:lnTo>
                <a:lnTo>
                  <a:pt x="754" y="699"/>
                </a:lnTo>
                <a:lnTo>
                  <a:pt x="754" y="699"/>
                </a:lnTo>
                <a:lnTo>
                  <a:pt x="760" y="682"/>
                </a:lnTo>
                <a:lnTo>
                  <a:pt x="765" y="662"/>
                </a:lnTo>
                <a:lnTo>
                  <a:pt x="768" y="642"/>
                </a:lnTo>
                <a:lnTo>
                  <a:pt x="770" y="621"/>
                </a:lnTo>
                <a:lnTo>
                  <a:pt x="773" y="585"/>
                </a:lnTo>
                <a:lnTo>
                  <a:pt x="774" y="564"/>
                </a:lnTo>
                <a:lnTo>
                  <a:pt x="789" y="429"/>
                </a:lnTo>
                <a:lnTo>
                  <a:pt x="789" y="429"/>
                </a:lnTo>
                <a:lnTo>
                  <a:pt x="794" y="425"/>
                </a:lnTo>
                <a:lnTo>
                  <a:pt x="798" y="421"/>
                </a:lnTo>
                <a:lnTo>
                  <a:pt x="799" y="419"/>
                </a:lnTo>
                <a:lnTo>
                  <a:pt x="799" y="419"/>
                </a:lnTo>
                <a:lnTo>
                  <a:pt x="797" y="410"/>
                </a:lnTo>
                <a:lnTo>
                  <a:pt x="792" y="395"/>
                </a:lnTo>
                <a:lnTo>
                  <a:pt x="784" y="374"/>
                </a:lnTo>
                <a:lnTo>
                  <a:pt x="799" y="359"/>
                </a:lnTo>
                <a:lnTo>
                  <a:pt x="799" y="359"/>
                </a:lnTo>
                <a:lnTo>
                  <a:pt x="805" y="364"/>
                </a:lnTo>
                <a:lnTo>
                  <a:pt x="819" y="376"/>
                </a:lnTo>
                <a:lnTo>
                  <a:pt x="829" y="383"/>
                </a:lnTo>
                <a:lnTo>
                  <a:pt x="838" y="389"/>
                </a:lnTo>
                <a:lnTo>
                  <a:pt x="846" y="393"/>
                </a:lnTo>
                <a:lnTo>
                  <a:pt x="854" y="394"/>
                </a:lnTo>
                <a:lnTo>
                  <a:pt x="854" y="394"/>
                </a:lnTo>
                <a:lnTo>
                  <a:pt x="860" y="393"/>
                </a:lnTo>
                <a:lnTo>
                  <a:pt x="865" y="390"/>
                </a:lnTo>
                <a:lnTo>
                  <a:pt x="869" y="388"/>
                </a:lnTo>
                <a:lnTo>
                  <a:pt x="873" y="384"/>
                </a:lnTo>
                <a:lnTo>
                  <a:pt x="878" y="376"/>
                </a:lnTo>
                <a:lnTo>
                  <a:pt x="881" y="375"/>
                </a:lnTo>
                <a:lnTo>
                  <a:pt x="884" y="374"/>
                </a:lnTo>
                <a:lnTo>
                  <a:pt x="884" y="374"/>
                </a:lnTo>
                <a:lnTo>
                  <a:pt x="896" y="373"/>
                </a:lnTo>
                <a:lnTo>
                  <a:pt x="900" y="371"/>
                </a:lnTo>
                <a:lnTo>
                  <a:pt x="904" y="369"/>
                </a:lnTo>
                <a:lnTo>
                  <a:pt x="904" y="369"/>
                </a:lnTo>
                <a:lnTo>
                  <a:pt x="907" y="363"/>
                </a:lnTo>
                <a:lnTo>
                  <a:pt x="910" y="360"/>
                </a:lnTo>
                <a:lnTo>
                  <a:pt x="914" y="359"/>
                </a:lnTo>
                <a:lnTo>
                  <a:pt x="914" y="359"/>
                </a:lnTo>
                <a:lnTo>
                  <a:pt x="916" y="358"/>
                </a:lnTo>
                <a:lnTo>
                  <a:pt x="919" y="354"/>
                </a:lnTo>
                <a:lnTo>
                  <a:pt x="924" y="344"/>
                </a:lnTo>
                <a:lnTo>
                  <a:pt x="929" y="329"/>
                </a:lnTo>
                <a:lnTo>
                  <a:pt x="929" y="329"/>
                </a:lnTo>
                <a:lnTo>
                  <a:pt x="932" y="330"/>
                </a:lnTo>
                <a:lnTo>
                  <a:pt x="940" y="333"/>
                </a:lnTo>
                <a:lnTo>
                  <a:pt x="945" y="334"/>
                </a:lnTo>
                <a:lnTo>
                  <a:pt x="950" y="333"/>
                </a:lnTo>
                <a:lnTo>
                  <a:pt x="955" y="331"/>
                </a:lnTo>
                <a:lnTo>
                  <a:pt x="959" y="329"/>
                </a:lnTo>
                <a:lnTo>
                  <a:pt x="959" y="329"/>
                </a:lnTo>
                <a:lnTo>
                  <a:pt x="961" y="324"/>
                </a:lnTo>
                <a:lnTo>
                  <a:pt x="964" y="319"/>
                </a:lnTo>
                <a:lnTo>
                  <a:pt x="966" y="305"/>
                </a:lnTo>
                <a:lnTo>
                  <a:pt x="967" y="291"/>
                </a:lnTo>
                <a:lnTo>
                  <a:pt x="969" y="279"/>
                </a:lnTo>
                <a:lnTo>
                  <a:pt x="969" y="279"/>
                </a:lnTo>
                <a:lnTo>
                  <a:pt x="971" y="274"/>
                </a:lnTo>
                <a:lnTo>
                  <a:pt x="976" y="268"/>
                </a:lnTo>
                <a:lnTo>
                  <a:pt x="987" y="256"/>
                </a:lnTo>
                <a:lnTo>
                  <a:pt x="998" y="248"/>
                </a:lnTo>
                <a:lnTo>
                  <a:pt x="1003" y="244"/>
                </a:lnTo>
                <a:lnTo>
                  <a:pt x="1023" y="204"/>
                </a:lnTo>
                <a:lnTo>
                  <a:pt x="1028" y="239"/>
                </a:lnTo>
                <a:lnTo>
                  <a:pt x="1038" y="214"/>
                </a:lnTo>
                <a:lnTo>
                  <a:pt x="1038" y="214"/>
                </a:lnTo>
                <a:lnTo>
                  <a:pt x="1043" y="221"/>
                </a:lnTo>
                <a:lnTo>
                  <a:pt x="1047" y="228"/>
                </a:lnTo>
                <a:lnTo>
                  <a:pt x="1048" y="231"/>
                </a:lnTo>
                <a:lnTo>
                  <a:pt x="1048" y="234"/>
                </a:lnTo>
                <a:lnTo>
                  <a:pt x="1048" y="234"/>
                </a:lnTo>
                <a:lnTo>
                  <a:pt x="1047" y="240"/>
                </a:lnTo>
                <a:lnTo>
                  <a:pt x="1048" y="246"/>
                </a:lnTo>
                <a:lnTo>
                  <a:pt x="1048" y="254"/>
                </a:lnTo>
                <a:lnTo>
                  <a:pt x="1048" y="254"/>
                </a:lnTo>
                <a:lnTo>
                  <a:pt x="1058" y="229"/>
                </a:lnTo>
                <a:lnTo>
                  <a:pt x="1058" y="229"/>
                </a:lnTo>
                <a:lnTo>
                  <a:pt x="1060" y="228"/>
                </a:lnTo>
                <a:lnTo>
                  <a:pt x="1062" y="229"/>
                </a:lnTo>
                <a:lnTo>
                  <a:pt x="1068" y="234"/>
                </a:lnTo>
                <a:lnTo>
                  <a:pt x="1078" y="244"/>
                </a:lnTo>
                <a:lnTo>
                  <a:pt x="1078" y="244"/>
                </a:lnTo>
                <a:lnTo>
                  <a:pt x="1074" y="239"/>
                </a:lnTo>
                <a:lnTo>
                  <a:pt x="1068" y="226"/>
                </a:lnTo>
                <a:lnTo>
                  <a:pt x="1061" y="211"/>
                </a:lnTo>
                <a:lnTo>
                  <a:pt x="1058" y="205"/>
                </a:lnTo>
                <a:lnTo>
                  <a:pt x="1058" y="199"/>
                </a:lnTo>
                <a:lnTo>
                  <a:pt x="1058" y="199"/>
                </a:lnTo>
                <a:lnTo>
                  <a:pt x="1061" y="185"/>
                </a:lnTo>
                <a:lnTo>
                  <a:pt x="1063" y="176"/>
                </a:lnTo>
                <a:lnTo>
                  <a:pt x="1065" y="165"/>
                </a:lnTo>
                <a:lnTo>
                  <a:pt x="1065" y="155"/>
                </a:lnTo>
                <a:lnTo>
                  <a:pt x="1063" y="143"/>
                </a:lnTo>
                <a:lnTo>
                  <a:pt x="1060" y="131"/>
                </a:lnTo>
                <a:lnTo>
                  <a:pt x="1053" y="119"/>
                </a:lnTo>
                <a:lnTo>
                  <a:pt x="1053" y="119"/>
                </a:lnTo>
                <a:lnTo>
                  <a:pt x="1043" y="108"/>
                </a:lnTo>
                <a:lnTo>
                  <a:pt x="1032" y="97"/>
                </a:lnTo>
                <a:lnTo>
                  <a:pt x="1020" y="88"/>
                </a:lnTo>
                <a:lnTo>
                  <a:pt x="1008" y="80"/>
                </a:lnTo>
                <a:lnTo>
                  <a:pt x="987" y="68"/>
                </a:lnTo>
                <a:lnTo>
                  <a:pt x="979" y="64"/>
                </a:lnTo>
                <a:lnTo>
                  <a:pt x="979" y="6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5">
            <a:extLst>
              <a:ext uri="{FF2B5EF4-FFF2-40B4-BE49-F238E27FC236}">
                <a16:creationId xmlns:a16="http://schemas.microsoft.com/office/drawing/2014/main" id="{FE889516-4BA8-432B-5BAD-07CF544B2410}"/>
              </a:ext>
            </a:extLst>
          </p:cNvPr>
          <p:cNvSpPr>
            <a:spLocks/>
          </p:cNvSpPr>
          <p:nvPr/>
        </p:nvSpPr>
        <p:spPr bwMode="auto">
          <a:xfrm>
            <a:off x="4303712" y="1496220"/>
            <a:ext cx="1336675" cy="1905000"/>
          </a:xfrm>
          <a:custGeom>
            <a:avLst/>
            <a:gdLst>
              <a:gd name="T0" fmla="*/ 753 w 842"/>
              <a:gd name="T1" fmla="*/ 46 h 1200"/>
              <a:gd name="T2" fmla="*/ 703 w 842"/>
              <a:gd name="T3" fmla="*/ 16 h 1200"/>
              <a:gd name="T4" fmla="*/ 597 w 842"/>
              <a:gd name="T5" fmla="*/ 2 h 1200"/>
              <a:gd name="T6" fmla="*/ 499 w 842"/>
              <a:gd name="T7" fmla="*/ 46 h 1200"/>
              <a:gd name="T8" fmla="*/ 449 w 842"/>
              <a:gd name="T9" fmla="*/ 87 h 1200"/>
              <a:gd name="T10" fmla="*/ 321 w 842"/>
              <a:gd name="T11" fmla="*/ 131 h 1200"/>
              <a:gd name="T12" fmla="*/ 258 w 842"/>
              <a:gd name="T13" fmla="*/ 162 h 1200"/>
              <a:gd name="T14" fmla="*/ 225 w 842"/>
              <a:gd name="T15" fmla="*/ 221 h 1200"/>
              <a:gd name="T16" fmla="*/ 215 w 842"/>
              <a:gd name="T17" fmla="*/ 246 h 1200"/>
              <a:gd name="T18" fmla="*/ 192 w 842"/>
              <a:gd name="T19" fmla="*/ 308 h 1200"/>
              <a:gd name="T20" fmla="*/ 175 w 842"/>
              <a:gd name="T21" fmla="*/ 340 h 1200"/>
              <a:gd name="T22" fmla="*/ 172 w 842"/>
              <a:gd name="T23" fmla="*/ 362 h 1200"/>
              <a:gd name="T24" fmla="*/ 165 w 842"/>
              <a:gd name="T25" fmla="*/ 453 h 1200"/>
              <a:gd name="T26" fmla="*/ 101 w 842"/>
              <a:gd name="T27" fmla="*/ 713 h 1200"/>
              <a:gd name="T28" fmla="*/ 69 w 842"/>
              <a:gd name="T29" fmla="*/ 778 h 1200"/>
              <a:gd name="T30" fmla="*/ 98 w 842"/>
              <a:gd name="T31" fmla="*/ 820 h 1200"/>
              <a:gd name="T32" fmla="*/ 95 w 842"/>
              <a:gd name="T33" fmla="*/ 910 h 1200"/>
              <a:gd name="T34" fmla="*/ 135 w 842"/>
              <a:gd name="T35" fmla="*/ 976 h 1200"/>
              <a:gd name="T36" fmla="*/ 211 w 842"/>
              <a:gd name="T37" fmla="*/ 1034 h 1200"/>
              <a:gd name="T38" fmla="*/ 140 w 842"/>
              <a:gd name="T39" fmla="*/ 1035 h 1200"/>
              <a:gd name="T40" fmla="*/ 100 w 842"/>
              <a:gd name="T41" fmla="*/ 1050 h 1200"/>
              <a:gd name="T42" fmla="*/ 40 w 842"/>
              <a:gd name="T43" fmla="*/ 1095 h 1200"/>
              <a:gd name="T44" fmla="*/ 21 w 842"/>
              <a:gd name="T45" fmla="*/ 1147 h 1200"/>
              <a:gd name="T46" fmla="*/ 13 w 842"/>
              <a:gd name="T47" fmla="*/ 1166 h 1200"/>
              <a:gd name="T48" fmla="*/ 215 w 842"/>
              <a:gd name="T49" fmla="*/ 1150 h 1200"/>
              <a:gd name="T50" fmla="*/ 329 w 842"/>
              <a:gd name="T51" fmla="*/ 1155 h 1200"/>
              <a:gd name="T52" fmla="*/ 374 w 842"/>
              <a:gd name="T53" fmla="*/ 1195 h 1200"/>
              <a:gd name="T54" fmla="*/ 581 w 842"/>
              <a:gd name="T55" fmla="*/ 1200 h 1200"/>
              <a:gd name="T56" fmla="*/ 691 w 842"/>
              <a:gd name="T57" fmla="*/ 1172 h 1200"/>
              <a:gd name="T58" fmla="*/ 773 w 842"/>
              <a:gd name="T59" fmla="*/ 1120 h 1200"/>
              <a:gd name="T60" fmla="*/ 794 w 842"/>
              <a:gd name="T61" fmla="*/ 1066 h 1200"/>
              <a:gd name="T62" fmla="*/ 801 w 842"/>
              <a:gd name="T63" fmla="*/ 991 h 1200"/>
              <a:gd name="T64" fmla="*/ 759 w 842"/>
              <a:gd name="T65" fmla="*/ 934 h 1200"/>
              <a:gd name="T66" fmla="*/ 733 w 842"/>
              <a:gd name="T67" fmla="*/ 904 h 1200"/>
              <a:gd name="T68" fmla="*/ 728 w 842"/>
              <a:gd name="T69" fmla="*/ 880 h 1200"/>
              <a:gd name="T70" fmla="*/ 676 w 842"/>
              <a:gd name="T71" fmla="*/ 835 h 1200"/>
              <a:gd name="T72" fmla="*/ 499 w 842"/>
              <a:gd name="T73" fmla="*/ 390 h 1200"/>
              <a:gd name="T74" fmla="*/ 528 w 842"/>
              <a:gd name="T75" fmla="*/ 327 h 1200"/>
              <a:gd name="T76" fmla="*/ 577 w 842"/>
              <a:gd name="T77" fmla="*/ 333 h 1200"/>
              <a:gd name="T78" fmla="*/ 629 w 842"/>
              <a:gd name="T79" fmla="*/ 316 h 1200"/>
              <a:gd name="T80" fmla="*/ 650 w 842"/>
              <a:gd name="T81" fmla="*/ 332 h 1200"/>
              <a:gd name="T82" fmla="*/ 675 w 842"/>
              <a:gd name="T83" fmla="*/ 297 h 1200"/>
              <a:gd name="T84" fmla="*/ 711 w 842"/>
              <a:gd name="T85" fmla="*/ 283 h 1200"/>
              <a:gd name="T86" fmla="*/ 758 w 842"/>
              <a:gd name="T87" fmla="*/ 246 h 1200"/>
              <a:gd name="T88" fmla="*/ 758 w 842"/>
              <a:gd name="T89" fmla="*/ 273 h 1200"/>
              <a:gd name="T90" fmla="*/ 763 w 842"/>
              <a:gd name="T91" fmla="*/ 281 h 1200"/>
              <a:gd name="T92" fmla="*/ 767 w 842"/>
              <a:gd name="T93" fmla="*/ 283 h 1200"/>
              <a:gd name="T94" fmla="*/ 783 w 842"/>
              <a:gd name="T95" fmla="*/ 306 h 1200"/>
              <a:gd name="T96" fmla="*/ 827 w 842"/>
              <a:gd name="T97" fmla="*/ 266 h 1200"/>
              <a:gd name="T98" fmla="*/ 829 w 842"/>
              <a:gd name="T99" fmla="*/ 282 h 1200"/>
              <a:gd name="T100" fmla="*/ 840 w 842"/>
              <a:gd name="T101" fmla="*/ 226 h 1200"/>
              <a:gd name="T102" fmla="*/ 828 w 842"/>
              <a:gd name="T103" fmla="*/ 146 h 1200"/>
              <a:gd name="T104" fmla="*/ 798 w 842"/>
              <a:gd name="T105" fmla="*/ 97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42" h="1200">
                <a:moveTo>
                  <a:pt x="788" y="91"/>
                </a:moveTo>
                <a:lnTo>
                  <a:pt x="788" y="91"/>
                </a:lnTo>
                <a:lnTo>
                  <a:pt x="782" y="81"/>
                </a:lnTo>
                <a:lnTo>
                  <a:pt x="774" y="71"/>
                </a:lnTo>
                <a:lnTo>
                  <a:pt x="764" y="58"/>
                </a:lnTo>
                <a:lnTo>
                  <a:pt x="753" y="46"/>
                </a:lnTo>
                <a:lnTo>
                  <a:pt x="738" y="33"/>
                </a:lnTo>
                <a:lnTo>
                  <a:pt x="731" y="28"/>
                </a:lnTo>
                <a:lnTo>
                  <a:pt x="722" y="23"/>
                </a:lnTo>
                <a:lnTo>
                  <a:pt x="713" y="18"/>
                </a:lnTo>
                <a:lnTo>
                  <a:pt x="703" y="16"/>
                </a:lnTo>
                <a:lnTo>
                  <a:pt x="703" y="16"/>
                </a:lnTo>
                <a:lnTo>
                  <a:pt x="668" y="7"/>
                </a:lnTo>
                <a:lnTo>
                  <a:pt x="653" y="3"/>
                </a:lnTo>
                <a:lnTo>
                  <a:pt x="638" y="1"/>
                </a:lnTo>
                <a:lnTo>
                  <a:pt x="625" y="0"/>
                </a:lnTo>
                <a:lnTo>
                  <a:pt x="611" y="0"/>
                </a:lnTo>
                <a:lnTo>
                  <a:pt x="597" y="2"/>
                </a:lnTo>
                <a:lnTo>
                  <a:pt x="584" y="6"/>
                </a:lnTo>
                <a:lnTo>
                  <a:pt x="584" y="6"/>
                </a:lnTo>
                <a:lnTo>
                  <a:pt x="557" y="15"/>
                </a:lnTo>
                <a:lnTo>
                  <a:pt x="536" y="23"/>
                </a:lnTo>
                <a:lnTo>
                  <a:pt x="518" y="33"/>
                </a:lnTo>
                <a:lnTo>
                  <a:pt x="499" y="46"/>
                </a:lnTo>
                <a:lnTo>
                  <a:pt x="499" y="46"/>
                </a:lnTo>
                <a:lnTo>
                  <a:pt x="490" y="53"/>
                </a:lnTo>
                <a:lnTo>
                  <a:pt x="483" y="59"/>
                </a:lnTo>
                <a:lnTo>
                  <a:pt x="468" y="73"/>
                </a:lnTo>
                <a:lnTo>
                  <a:pt x="459" y="79"/>
                </a:lnTo>
                <a:lnTo>
                  <a:pt x="449" y="87"/>
                </a:lnTo>
                <a:lnTo>
                  <a:pt x="435" y="93"/>
                </a:lnTo>
                <a:lnTo>
                  <a:pt x="419" y="101"/>
                </a:lnTo>
                <a:lnTo>
                  <a:pt x="419" y="101"/>
                </a:lnTo>
                <a:lnTo>
                  <a:pt x="384" y="113"/>
                </a:lnTo>
                <a:lnTo>
                  <a:pt x="352" y="122"/>
                </a:lnTo>
                <a:lnTo>
                  <a:pt x="321" y="131"/>
                </a:lnTo>
                <a:lnTo>
                  <a:pt x="289" y="141"/>
                </a:lnTo>
                <a:lnTo>
                  <a:pt x="289" y="141"/>
                </a:lnTo>
                <a:lnTo>
                  <a:pt x="282" y="144"/>
                </a:lnTo>
                <a:lnTo>
                  <a:pt x="273" y="149"/>
                </a:lnTo>
                <a:lnTo>
                  <a:pt x="266" y="154"/>
                </a:lnTo>
                <a:lnTo>
                  <a:pt x="258" y="162"/>
                </a:lnTo>
                <a:lnTo>
                  <a:pt x="243" y="177"/>
                </a:lnTo>
                <a:lnTo>
                  <a:pt x="230" y="193"/>
                </a:lnTo>
                <a:lnTo>
                  <a:pt x="217" y="209"/>
                </a:lnTo>
                <a:lnTo>
                  <a:pt x="208" y="223"/>
                </a:lnTo>
                <a:lnTo>
                  <a:pt x="200" y="236"/>
                </a:lnTo>
                <a:lnTo>
                  <a:pt x="225" y="221"/>
                </a:lnTo>
                <a:lnTo>
                  <a:pt x="225" y="221"/>
                </a:lnTo>
                <a:lnTo>
                  <a:pt x="225" y="221"/>
                </a:lnTo>
                <a:lnTo>
                  <a:pt x="226" y="222"/>
                </a:lnTo>
                <a:lnTo>
                  <a:pt x="222" y="229"/>
                </a:lnTo>
                <a:lnTo>
                  <a:pt x="215" y="246"/>
                </a:lnTo>
                <a:lnTo>
                  <a:pt x="215" y="246"/>
                </a:lnTo>
                <a:lnTo>
                  <a:pt x="210" y="256"/>
                </a:lnTo>
                <a:lnTo>
                  <a:pt x="207" y="266"/>
                </a:lnTo>
                <a:lnTo>
                  <a:pt x="203" y="284"/>
                </a:lnTo>
                <a:lnTo>
                  <a:pt x="201" y="293"/>
                </a:lnTo>
                <a:lnTo>
                  <a:pt x="197" y="301"/>
                </a:lnTo>
                <a:lnTo>
                  <a:pt x="192" y="308"/>
                </a:lnTo>
                <a:lnTo>
                  <a:pt x="185" y="316"/>
                </a:lnTo>
                <a:lnTo>
                  <a:pt x="185" y="316"/>
                </a:lnTo>
                <a:lnTo>
                  <a:pt x="159" y="336"/>
                </a:lnTo>
                <a:lnTo>
                  <a:pt x="150" y="340"/>
                </a:lnTo>
                <a:lnTo>
                  <a:pt x="175" y="340"/>
                </a:lnTo>
                <a:lnTo>
                  <a:pt x="175" y="340"/>
                </a:lnTo>
                <a:lnTo>
                  <a:pt x="172" y="344"/>
                </a:lnTo>
                <a:lnTo>
                  <a:pt x="171" y="348"/>
                </a:lnTo>
                <a:lnTo>
                  <a:pt x="170" y="355"/>
                </a:lnTo>
                <a:lnTo>
                  <a:pt x="170" y="355"/>
                </a:lnTo>
                <a:lnTo>
                  <a:pt x="170" y="359"/>
                </a:lnTo>
                <a:lnTo>
                  <a:pt x="172" y="362"/>
                </a:lnTo>
                <a:lnTo>
                  <a:pt x="175" y="364"/>
                </a:lnTo>
                <a:lnTo>
                  <a:pt x="180" y="364"/>
                </a:lnTo>
                <a:lnTo>
                  <a:pt x="186" y="365"/>
                </a:lnTo>
                <a:lnTo>
                  <a:pt x="190" y="365"/>
                </a:lnTo>
                <a:lnTo>
                  <a:pt x="190" y="365"/>
                </a:lnTo>
                <a:lnTo>
                  <a:pt x="165" y="453"/>
                </a:lnTo>
                <a:lnTo>
                  <a:pt x="147" y="518"/>
                </a:lnTo>
                <a:lnTo>
                  <a:pt x="142" y="542"/>
                </a:lnTo>
                <a:lnTo>
                  <a:pt x="140" y="555"/>
                </a:lnTo>
                <a:lnTo>
                  <a:pt x="140" y="655"/>
                </a:lnTo>
                <a:lnTo>
                  <a:pt x="140" y="655"/>
                </a:lnTo>
                <a:lnTo>
                  <a:pt x="101" y="713"/>
                </a:lnTo>
                <a:lnTo>
                  <a:pt x="75" y="754"/>
                </a:lnTo>
                <a:lnTo>
                  <a:pt x="66" y="768"/>
                </a:lnTo>
                <a:lnTo>
                  <a:pt x="65" y="773"/>
                </a:lnTo>
                <a:lnTo>
                  <a:pt x="65" y="775"/>
                </a:lnTo>
                <a:lnTo>
                  <a:pt x="65" y="775"/>
                </a:lnTo>
                <a:lnTo>
                  <a:pt x="69" y="778"/>
                </a:lnTo>
                <a:lnTo>
                  <a:pt x="74" y="781"/>
                </a:lnTo>
                <a:lnTo>
                  <a:pt x="88" y="788"/>
                </a:lnTo>
                <a:lnTo>
                  <a:pt x="105" y="795"/>
                </a:lnTo>
                <a:lnTo>
                  <a:pt x="105" y="795"/>
                </a:lnTo>
                <a:lnTo>
                  <a:pt x="101" y="808"/>
                </a:lnTo>
                <a:lnTo>
                  <a:pt x="98" y="820"/>
                </a:lnTo>
                <a:lnTo>
                  <a:pt x="95" y="838"/>
                </a:lnTo>
                <a:lnTo>
                  <a:pt x="91" y="855"/>
                </a:lnTo>
                <a:lnTo>
                  <a:pt x="90" y="875"/>
                </a:lnTo>
                <a:lnTo>
                  <a:pt x="91" y="893"/>
                </a:lnTo>
                <a:lnTo>
                  <a:pt x="93" y="901"/>
                </a:lnTo>
                <a:lnTo>
                  <a:pt x="95" y="910"/>
                </a:lnTo>
                <a:lnTo>
                  <a:pt x="95" y="910"/>
                </a:lnTo>
                <a:lnTo>
                  <a:pt x="101" y="925"/>
                </a:lnTo>
                <a:lnTo>
                  <a:pt x="109" y="939"/>
                </a:lnTo>
                <a:lnTo>
                  <a:pt x="116" y="952"/>
                </a:lnTo>
                <a:lnTo>
                  <a:pt x="126" y="965"/>
                </a:lnTo>
                <a:lnTo>
                  <a:pt x="135" y="976"/>
                </a:lnTo>
                <a:lnTo>
                  <a:pt x="145" y="987"/>
                </a:lnTo>
                <a:lnTo>
                  <a:pt x="165" y="1005"/>
                </a:lnTo>
                <a:lnTo>
                  <a:pt x="165" y="1005"/>
                </a:lnTo>
                <a:lnTo>
                  <a:pt x="184" y="1019"/>
                </a:lnTo>
                <a:lnTo>
                  <a:pt x="200" y="1027"/>
                </a:lnTo>
                <a:lnTo>
                  <a:pt x="211" y="1034"/>
                </a:lnTo>
                <a:lnTo>
                  <a:pt x="215" y="1035"/>
                </a:lnTo>
                <a:lnTo>
                  <a:pt x="215" y="1035"/>
                </a:lnTo>
                <a:lnTo>
                  <a:pt x="184" y="1034"/>
                </a:lnTo>
                <a:lnTo>
                  <a:pt x="159" y="1034"/>
                </a:lnTo>
                <a:lnTo>
                  <a:pt x="147" y="1034"/>
                </a:lnTo>
                <a:lnTo>
                  <a:pt x="140" y="1035"/>
                </a:lnTo>
                <a:lnTo>
                  <a:pt x="140" y="1035"/>
                </a:lnTo>
                <a:lnTo>
                  <a:pt x="129" y="1037"/>
                </a:lnTo>
                <a:lnTo>
                  <a:pt x="119" y="1039"/>
                </a:lnTo>
                <a:lnTo>
                  <a:pt x="110" y="1042"/>
                </a:lnTo>
                <a:lnTo>
                  <a:pt x="105" y="1046"/>
                </a:lnTo>
                <a:lnTo>
                  <a:pt x="100" y="1050"/>
                </a:lnTo>
                <a:lnTo>
                  <a:pt x="100" y="1050"/>
                </a:lnTo>
                <a:lnTo>
                  <a:pt x="88" y="1061"/>
                </a:lnTo>
                <a:lnTo>
                  <a:pt x="73" y="1074"/>
                </a:lnTo>
                <a:lnTo>
                  <a:pt x="56" y="1085"/>
                </a:lnTo>
                <a:lnTo>
                  <a:pt x="40" y="1095"/>
                </a:lnTo>
                <a:lnTo>
                  <a:pt x="40" y="1095"/>
                </a:lnTo>
                <a:lnTo>
                  <a:pt x="25" y="1105"/>
                </a:lnTo>
                <a:lnTo>
                  <a:pt x="13" y="1114"/>
                </a:lnTo>
                <a:lnTo>
                  <a:pt x="0" y="1125"/>
                </a:lnTo>
                <a:lnTo>
                  <a:pt x="35" y="1135"/>
                </a:lnTo>
                <a:lnTo>
                  <a:pt x="35" y="1135"/>
                </a:lnTo>
                <a:lnTo>
                  <a:pt x="21" y="1147"/>
                </a:lnTo>
                <a:lnTo>
                  <a:pt x="12" y="1159"/>
                </a:lnTo>
                <a:lnTo>
                  <a:pt x="10" y="1162"/>
                </a:lnTo>
                <a:lnTo>
                  <a:pt x="10" y="1164"/>
                </a:lnTo>
                <a:lnTo>
                  <a:pt x="10" y="1165"/>
                </a:lnTo>
                <a:lnTo>
                  <a:pt x="10" y="1165"/>
                </a:lnTo>
                <a:lnTo>
                  <a:pt x="13" y="1166"/>
                </a:lnTo>
                <a:lnTo>
                  <a:pt x="19" y="1166"/>
                </a:lnTo>
                <a:lnTo>
                  <a:pt x="38" y="1165"/>
                </a:lnTo>
                <a:lnTo>
                  <a:pt x="96" y="1160"/>
                </a:lnTo>
                <a:lnTo>
                  <a:pt x="162" y="1154"/>
                </a:lnTo>
                <a:lnTo>
                  <a:pt x="215" y="1150"/>
                </a:lnTo>
                <a:lnTo>
                  <a:pt x="215" y="1150"/>
                </a:lnTo>
                <a:lnTo>
                  <a:pt x="250" y="1149"/>
                </a:lnTo>
                <a:lnTo>
                  <a:pt x="282" y="1150"/>
                </a:lnTo>
                <a:lnTo>
                  <a:pt x="308" y="1151"/>
                </a:lnTo>
                <a:lnTo>
                  <a:pt x="319" y="1152"/>
                </a:lnTo>
                <a:lnTo>
                  <a:pt x="329" y="1155"/>
                </a:lnTo>
                <a:lnTo>
                  <a:pt x="329" y="1155"/>
                </a:lnTo>
                <a:lnTo>
                  <a:pt x="338" y="1157"/>
                </a:lnTo>
                <a:lnTo>
                  <a:pt x="346" y="1161"/>
                </a:lnTo>
                <a:lnTo>
                  <a:pt x="357" y="1167"/>
                </a:lnTo>
                <a:lnTo>
                  <a:pt x="362" y="1172"/>
                </a:lnTo>
                <a:lnTo>
                  <a:pt x="364" y="1175"/>
                </a:lnTo>
                <a:lnTo>
                  <a:pt x="374" y="1195"/>
                </a:lnTo>
                <a:lnTo>
                  <a:pt x="374" y="1195"/>
                </a:lnTo>
                <a:lnTo>
                  <a:pt x="435" y="1195"/>
                </a:lnTo>
                <a:lnTo>
                  <a:pt x="495" y="1196"/>
                </a:lnTo>
                <a:lnTo>
                  <a:pt x="564" y="1200"/>
                </a:lnTo>
                <a:lnTo>
                  <a:pt x="564" y="1200"/>
                </a:lnTo>
                <a:lnTo>
                  <a:pt x="581" y="1200"/>
                </a:lnTo>
                <a:lnTo>
                  <a:pt x="600" y="1199"/>
                </a:lnTo>
                <a:lnTo>
                  <a:pt x="617" y="1196"/>
                </a:lnTo>
                <a:lnTo>
                  <a:pt x="636" y="1191"/>
                </a:lnTo>
                <a:lnTo>
                  <a:pt x="655" y="1186"/>
                </a:lnTo>
                <a:lnTo>
                  <a:pt x="673" y="1180"/>
                </a:lnTo>
                <a:lnTo>
                  <a:pt x="691" y="1172"/>
                </a:lnTo>
                <a:lnTo>
                  <a:pt x="708" y="1164"/>
                </a:lnTo>
                <a:lnTo>
                  <a:pt x="725" y="1156"/>
                </a:lnTo>
                <a:lnTo>
                  <a:pt x="739" y="1146"/>
                </a:lnTo>
                <a:lnTo>
                  <a:pt x="752" y="1137"/>
                </a:lnTo>
                <a:lnTo>
                  <a:pt x="763" y="1129"/>
                </a:lnTo>
                <a:lnTo>
                  <a:pt x="773" y="1120"/>
                </a:lnTo>
                <a:lnTo>
                  <a:pt x="781" y="1111"/>
                </a:lnTo>
                <a:lnTo>
                  <a:pt x="786" y="1102"/>
                </a:lnTo>
                <a:lnTo>
                  <a:pt x="788" y="1095"/>
                </a:lnTo>
                <a:lnTo>
                  <a:pt x="788" y="1095"/>
                </a:lnTo>
                <a:lnTo>
                  <a:pt x="791" y="1080"/>
                </a:lnTo>
                <a:lnTo>
                  <a:pt x="794" y="1066"/>
                </a:lnTo>
                <a:lnTo>
                  <a:pt x="798" y="1051"/>
                </a:lnTo>
                <a:lnTo>
                  <a:pt x="802" y="1036"/>
                </a:lnTo>
                <a:lnTo>
                  <a:pt x="804" y="1022"/>
                </a:lnTo>
                <a:lnTo>
                  <a:pt x="803" y="1006"/>
                </a:lnTo>
                <a:lnTo>
                  <a:pt x="802" y="999"/>
                </a:lnTo>
                <a:lnTo>
                  <a:pt x="801" y="991"/>
                </a:lnTo>
                <a:lnTo>
                  <a:pt x="797" y="982"/>
                </a:lnTo>
                <a:lnTo>
                  <a:pt x="793" y="975"/>
                </a:lnTo>
                <a:lnTo>
                  <a:pt x="793" y="975"/>
                </a:lnTo>
                <a:lnTo>
                  <a:pt x="783" y="960"/>
                </a:lnTo>
                <a:lnTo>
                  <a:pt x="772" y="946"/>
                </a:lnTo>
                <a:lnTo>
                  <a:pt x="759" y="934"/>
                </a:lnTo>
                <a:lnTo>
                  <a:pt x="749" y="924"/>
                </a:lnTo>
                <a:lnTo>
                  <a:pt x="731" y="910"/>
                </a:lnTo>
                <a:lnTo>
                  <a:pt x="723" y="905"/>
                </a:lnTo>
                <a:lnTo>
                  <a:pt x="723" y="905"/>
                </a:lnTo>
                <a:lnTo>
                  <a:pt x="727" y="905"/>
                </a:lnTo>
                <a:lnTo>
                  <a:pt x="733" y="904"/>
                </a:lnTo>
                <a:lnTo>
                  <a:pt x="737" y="901"/>
                </a:lnTo>
                <a:lnTo>
                  <a:pt x="738" y="900"/>
                </a:lnTo>
                <a:lnTo>
                  <a:pt x="739" y="898"/>
                </a:lnTo>
                <a:lnTo>
                  <a:pt x="738" y="895"/>
                </a:lnTo>
                <a:lnTo>
                  <a:pt x="738" y="895"/>
                </a:lnTo>
                <a:lnTo>
                  <a:pt x="728" y="880"/>
                </a:lnTo>
                <a:lnTo>
                  <a:pt x="723" y="874"/>
                </a:lnTo>
                <a:lnTo>
                  <a:pt x="718" y="870"/>
                </a:lnTo>
                <a:lnTo>
                  <a:pt x="718" y="870"/>
                </a:lnTo>
                <a:lnTo>
                  <a:pt x="708" y="863"/>
                </a:lnTo>
                <a:lnTo>
                  <a:pt x="693" y="849"/>
                </a:lnTo>
                <a:lnTo>
                  <a:pt x="676" y="835"/>
                </a:lnTo>
                <a:lnTo>
                  <a:pt x="663" y="825"/>
                </a:lnTo>
                <a:lnTo>
                  <a:pt x="594" y="775"/>
                </a:lnTo>
                <a:lnTo>
                  <a:pt x="604" y="760"/>
                </a:lnTo>
                <a:lnTo>
                  <a:pt x="529" y="625"/>
                </a:lnTo>
                <a:lnTo>
                  <a:pt x="539" y="505"/>
                </a:lnTo>
                <a:lnTo>
                  <a:pt x="499" y="390"/>
                </a:lnTo>
                <a:lnTo>
                  <a:pt x="504" y="306"/>
                </a:lnTo>
                <a:lnTo>
                  <a:pt x="504" y="306"/>
                </a:lnTo>
                <a:lnTo>
                  <a:pt x="508" y="309"/>
                </a:lnTo>
                <a:lnTo>
                  <a:pt x="516" y="318"/>
                </a:lnTo>
                <a:lnTo>
                  <a:pt x="521" y="323"/>
                </a:lnTo>
                <a:lnTo>
                  <a:pt x="528" y="327"/>
                </a:lnTo>
                <a:lnTo>
                  <a:pt x="533" y="329"/>
                </a:lnTo>
                <a:lnTo>
                  <a:pt x="539" y="331"/>
                </a:lnTo>
                <a:lnTo>
                  <a:pt x="564" y="331"/>
                </a:lnTo>
                <a:lnTo>
                  <a:pt x="564" y="331"/>
                </a:lnTo>
                <a:lnTo>
                  <a:pt x="569" y="332"/>
                </a:lnTo>
                <a:lnTo>
                  <a:pt x="577" y="333"/>
                </a:lnTo>
                <a:lnTo>
                  <a:pt x="586" y="336"/>
                </a:lnTo>
                <a:lnTo>
                  <a:pt x="594" y="336"/>
                </a:lnTo>
                <a:lnTo>
                  <a:pt x="594" y="336"/>
                </a:lnTo>
                <a:lnTo>
                  <a:pt x="602" y="332"/>
                </a:lnTo>
                <a:lnTo>
                  <a:pt x="615" y="326"/>
                </a:lnTo>
                <a:lnTo>
                  <a:pt x="629" y="316"/>
                </a:lnTo>
                <a:lnTo>
                  <a:pt x="629" y="316"/>
                </a:lnTo>
                <a:lnTo>
                  <a:pt x="631" y="318"/>
                </a:lnTo>
                <a:lnTo>
                  <a:pt x="637" y="324"/>
                </a:lnTo>
                <a:lnTo>
                  <a:pt x="642" y="328"/>
                </a:lnTo>
                <a:lnTo>
                  <a:pt x="646" y="331"/>
                </a:lnTo>
                <a:lnTo>
                  <a:pt x="650" y="332"/>
                </a:lnTo>
                <a:lnTo>
                  <a:pt x="653" y="331"/>
                </a:lnTo>
                <a:lnTo>
                  <a:pt x="653" y="331"/>
                </a:lnTo>
                <a:lnTo>
                  <a:pt x="657" y="328"/>
                </a:lnTo>
                <a:lnTo>
                  <a:pt x="660" y="322"/>
                </a:lnTo>
                <a:lnTo>
                  <a:pt x="667" y="309"/>
                </a:lnTo>
                <a:lnTo>
                  <a:pt x="675" y="297"/>
                </a:lnTo>
                <a:lnTo>
                  <a:pt x="680" y="293"/>
                </a:lnTo>
                <a:lnTo>
                  <a:pt x="683" y="291"/>
                </a:lnTo>
                <a:lnTo>
                  <a:pt x="683" y="291"/>
                </a:lnTo>
                <a:lnTo>
                  <a:pt x="692" y="288"/>
                </a:lnTo>
                <a:lnTo>
                  <a:pt x="701" y="286"/>
                </a:lnTo>
                <a:lnTo>
                  <a:pt x="711" y="283"/>
                </a:lnTo>
                <a:lnTo>
                  <a:pt x="718" y="281"/>
                </a:lnTo>
                <a:lnTo>
                  <a:pt x="718" y="281"/>
                </a:lnTo>
                <a:lnTo>
                  <a:pt x="723" y="278"/>
                </a:lnTo>
                <a:lnTo>
                  <a:pt x="728" y="274"/>
                </a:lnTo>
                <a:lnTo>
                  <a:pt x="742" y="263"/>
                </a:lnTo>
                <a:lnTo>
                  <a:pt x="758" y="246"/>
                </a:lnTo>
                <a:lnTo>
                  <a:pt x="758" y="246"/>
                </a:lnTo>
                <a:lnTo>
                  <a:pt x="758" y="256"/>
                </a:lnTo>
                <a:lnTo>
                  <a:pt x="759" y="264"/>
                </a:lnTo>
                <a:lnTo>
                  <a:pt x="758" y="271"/>
                </a:lnTo>
                <a:lnTo>
                  <a:pt x="758" y="271"/>
                </a:lnTo>
                <a:lnTo>
                  <a:pt x="758" y="273"/>
                </a:lnTo>
                <a:lnTo>
                  <a:pt x="758" y="276"/>
                </a:lnTo>
                <a:lnTo>
                  <a:pt x="761" y="279"/>
                </a:lnTo>
                <a:lnTo>
                  <a:pt x="763" y="282"/>
                </a:lnTo>
                <a:lnTo>
                  <a:pt x="763" y="282"/>
                </a:lnTo>
                <a:lnTo>
                  <a:pt x="763" y="281"/>
                </a:lnTo>
                <a:lnTo>
                  <a:pt x="763" y="281"/>
                </a:lnTo>
                <a:lnTo>
                  <a:pt x="763" y="276"/>
                </a:lnTo>
                <a:lnTo>
                  <a:pt x="766" y="269"/>
                </a:lnTo>
                <a:lnTo>
                  <a:pt x="768" y="261"/>
                </a:lnTo>
                <a:lnTo>
                  <a:pt x="768" y="261"/>
                </a:lnTo>
                <a:lnTo>
                  <a:pt x="767" y="273"/>
                </a:lnTo>
                <a:lnTo>
                  <a:pt x="767" y="283"/>
                </a:lnTo>
                <a:lnTo>
                  <a:pt x="767" y="287"/>
                </a:lnTo>
                <a:lnTo>
                  <a:pt x="768" y="291"/>
                </a:lnTo>
                <a:lnTo>
                  <a:pt x="768" y="291"/>
                </a:lnTo>
                <a:lnTo>
                  <a:pt x="772" y="296"/>
                </a:lnTo>
                <a:lnTo>
                  <a:pt x="777" y="301"/>
                </a:lnTo>
                <a:lnTo>
                  <a:pt x="783" y="306"/>
                </a:lnTo>
                <a:lnTo>
                  <a:pt x="788" y="276"/>
                </a:lnTo>
                <a:lnTo>
                  <a:pt x="798" y="306"/>
                </a:lnTo>
                <a:lnTo>
                  <a:pt x="818" y="256"/>
                </a:lnTo>
                <a:lnTo>
                  <a:pt x="818" y="256"/>
                </a:lnTo>
                <a:lnTo>
                  <a:pt x="823" y="261"/>
                </a:lnTo>
                <a:lnTo>
                  <a:pt x="827" y="266"/>
                </a:lnTo>
                <a:lnTo>
                  <a:pt x="828" y="268"/>
                </a:lnTo>
                <a:lnTo>
                  <a:pt x="828" y="271"/>
                </a:lnTo>
                <a:lnTo>
                  <a:pt x="828" y="271"/>
                </a:lnTo>
                <a:lnTo>
                  <a:pt x="828" y="277"/>
                </a:lnTo>
                <a:lnTo>
                  <a:pt x="828" y="281"/>
                </a:lnTo>
                <a:lnTo>
                  <a:pt x="829" y="282"/>
                </a:lnTo>
                <a:lnTo>
                  <a:pt x="830" y="281"/>
                </a:lnTo>
                <a:lnTo>
                  <a:pt x="833" y="274"/>
                </a:lnTo>
                <a:lnTo>
                  <a:pt x="835" y="263"/>
                </a:lnTo>
                <a:lnTo>
                  <a:pt x="838" y="246"/>
                </a:lnTo>
                <a:lnTo>
                  <a:pt x="838" y="246"/>
                </a:lnTo>
                <a:lnTo>
                  <a:pt x="840" y="226"/>
                </a:lnTo>
                <a:lnTo>
                  <a:pt x="842" y="211"/>
                </a:lnTo>
                <a:lnTo>
                  <a:pt x="842" y="199"/>
                </a:lnTo>
                <a:lnTo>
                  <a:pt x="840" y="188"/>
                </a:lnTo>
                <a:lnTo>
                  <a:pt x="838" y="179"/>
                </a:lnTo>
                <a:lnTo>
                  <a:pt x="835" y="169"/>
                </a:lnTo>
                <a:lnTo>
                  <a:pt x="828" y="146"/>
                </a:lnTo>
                <a:lnTo>
                  <a:pt x="828" y="146"/>
                </a:lnTo>
                <a:lnTo>
                  <a:pt x="823" y="132"/>
                </a:lnTo>
                <a:lnTo>
                  <a:pt x="817" y="121"/>
                </a:lnTo>
                <a:lnTo>
                  <a:pt x="811" y="111"/>
                </a:lnTo>
                <a:lnTo>
                  <a:pt x="804" y="103"/>
                </a:lnTo>
                <a:lnTo>
                  <a:pt x="798" y="97"/>
                </a:lnTo>
                <a:lnTo>
                  <a:pt x="793" y="93"/>
                </a:lnTo>
                <a:lnTo>
                  <a:pt x="788" y="91"/>
                </a:lnTo>
                <a:lnTo>
                  <a:pt x="788" y="9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6">
            <a:extLst>
              <a:ext uri="{FF2B5EF4-FFF2-40B4-BE49-F238E27FC236}">
                <a16:creationId xmlns:a16="http://schemas.microsoft.com/office/drawing/2014/main" id="{42F10F3B-E3E7-94B6-BEFF-70EF33F282D7}"/>
              </a:ext>
            </a:extLst>
          </p:cNvPr>
          <p:cNvSpPr>
            <a:spLocks/>
          </p:cNvSpPr>
          <p:nvPr/>
        </p:nvSpPr>
        <p:spPr bwMode="auto">
          <a:xfrm>
            <a:off x="6956425" y="2134395"/>
            <a:ext cx="1925638" cy="1266825"/>
          </a:xfrm>
          <a:custGeom>
            <a:avLst/>
            <a:gdLst>
              <a:gd name="T0" fmla="*/ 855 w 1213"/>
              <a:gd name="T1" fmla="*/ 340 h 798"/>
              <a:gd name="T2" fmla="*/ 885 w 1213"/>
              <a:gd name="T3" fmla="*/ 353 h 798"/>
              <a:gd name="T4" fmla="*/ 905 w 1213"/>
              <a:gd name="T5" fmla="*/ 363 h 798"/>
              <a:gd name="T6" fmla="*/ 929 w 1213"/>
              <a:gd name="T7" fmla="*/ 368 h 798"/>
              <a:gd name="T8" fmla="*/ 956 w 1213"/>
              <a:gd name="T9" fmla="*/ 375 h 798"/>
              <a:gd name="T10" fmla="*/ 968 w 1213"/>
              <a:gd name="T11" fmla="*/ 380 h 798"/>
              <a:gd name="T12" fmla="*/ 1010 w 1213"/>
              <a:gd name="T13" fmla="*/ 373 h 798"/>
              <a:gd name="T14" fmla="*/ 1067 w 1213"/>
              <a:gd name="T15" fmla="*/ 380 h 798"/>
              <a:gd name="T16" fmla="*/ 1115 w 1213"/>
              <a:gd name="T17" fmla="*/ 363 h 798"/>
              <a:gd name="T18" fmla="*/ 1118 w 1213"/>
              <a:gd name="T19" fmla="*/ 397 h 798"/>
              <a:gd name="T20" fmla="*/ 1135 w 1213"/>
              <a:gd name="T21" fmla="*/ 407 h 798"/>
              <a:gd name="T22" fmla="*/ 1150 w 1213"/>
              <a:gd name="T23" fmla="*/ 433 h 798"/>
              <a:gd name="T24" fmla="*/ 1201 w 1213"/>
              <a:gd name="T25" fmla="*/ 381 h 798"/>
              <a:gd name="T26" fmla="*/ 1211 w 1213"/>
              <a:gd name="T27" fmla="*/ 247 h 798"/>
              <a:gd name="T28" fmla="*/ 1212 w 1213"/>
              <a:gd name="T29" fmla="*/ 210 h 798"/>
              <a:gd name="T30" fmla="*/ 1198 w 1213"/>
              <a:gd name="T31" fmla="*/ 156 h 798"/>
              <a:gd name="T32" fmla="*/ 1135 w 1213"/>
              <a:gd name="T33" fmla="*/ 80 h 798"/>
              <a:gd name="T34" fmla="*/ 1009 w 1213"/>
              <a:gd name="T35" fmla="*/ 41 h 798"/>
              <a:gd name="T36" fmla="*/ 903 w 1213"/>
              <a:gd name="T37" fmla="*/ 30 h 798"/>
              <a:gd name="T38" fmla="*/ 771 w 1213"/>
              <a:gd name="T39" fmla="*/ 11 h 798"/>
              <a:gd name="T40" fmla="*/ 688 w 1213"/>
              <a:gd name="T41" fmla="*/ 1 h 798"/>
              <a:gd name="T42" fmla="*/ 586 w 1213"/>
              <a:gd name="T43" fmla="*/ 41 h 798"/>
              <a:gd name="T44" fmla="*/ 359 w 1213"/>
              <a:gd name="T45" fmla="*/ 94 h 798"/>
              <a:gd name="T46" fmla="*/ 280 w 1213"/>
              <a:gd name="T47" fmla="*/ 140 h 798"/>
              <a:gd name="T48" fmla="*/ 201 w 1213"/>
              <a:gd name="T49" fmla="*/ 204 h 798"/>
              <a:gd name="T50" fmla="*/ 187 w 1213"/>
              <a:gd name="T51" fmla="*/ 224 h 798"/>
              <a:gd name="T52" fmla="*/ 164 w 1213"/>
              <a:gd name="T53" fmla="*/ 277 h 798"/>
              <a:gd name="T54" fmla="*/ 94 w 1213"/>
              <a:gd name="T55" fmla="*/ 387 h 798"/>
              <a:gd name="T56" fmla="*/ 90 w 1213"/>
              <a:gd name="T57" fmla="*/ 450 h 798"/>
              <a:gd name="T58" fmla="*/ 140 w 1213"/>
              <a:gd name="T59" fmla="*/ 556 h 798"/>
              <a:gd name="T60" fmla="*/ 187 w 1213"/>
              <a:gd name="T61" fmla="*/ 587 h 798"/>
              <a:gd name="T62" fmla="*/ 113 w 1213"/>
              <a:gd name="T63" fmla="*/ 603 h 798"/>
              <a:gd name="T64" fmla="*/ 73 w 1213"/>
              <a:gd name="T65" fmla="*/ 618 h 798"/>
              <a:gd name="T66" fmla="*/ 8 w 1213"/>
              <a:gd name="T67" fmla="*/ 698 h 798"/>
              <a:gd name="T68" fmla="*/ 8 w 1213"/>
              <a:gd name="T69" fmla="*/ 714 h 798"/>
              <a:gd name="T70" fmla="*/ 41 w 1213"/>
              <a:gd name="T71" fmla="*/ 717 h 798"/>
              <a:gd name="T72" fmla="*/ 38 w 1213"/>
              <a:gd name="T73" fmla="*/ 728 h 798"/>
              <a:gd name="T74" fmla="*/ 18 w 1213"/>
              <a:gd name="T75" fmla="*/ 763 h 798"/>
              <a:gd name="T76" fmla="*/ 51 w 1213"/>
              <a:gd name="T77" fmla="*/ 772 h 798"/>
              <a:gd name="T78" fmla="*/ 197 w 1213"/>
              <a:gd name="T79" fmla="*/ 744 h 798"/>
              <a:gd name="T80" fmla="*/ 267 w 1213"/>
              <a:gd name="T81" fmla="*/ 743 h 798"/>
              <a:gd name="T82" fmla="*/ 327 w 1213"/>
              <a:gd name="T83" fmla="*/ 763 h 798"/>
              <a:gd name="T84" fmla="*/ 357 w 1213"/>
              <a:gd name="T85" fmla="*/ 796 h 798"/>
              <a:gd name="T86" fmla="*/ 596 w 1213"/>
              <a:gd name="T87" fmla="*/ 772 h 798"/>
              <a:gd name="T88" fmla="*/ 693 w 1213"/>
              <a:gd name="T89" fmla="*/ 731 h 798"/>
              <a:gd name="T90" fmla="*/ 746 w 1213"/>
              <a:gd name="T91" fmla="*/ 683 h 798"/>
              <a:gd name="T92" fmla="*/ 763 w 1213"/>
              <a:gd name="T93" fmla="*/ 674 h 798"/>
              <a:gd name="T94" fmla="*/ 766 w 1213"/>
              <a:gd name="T95" fmla="*/ 663 h 798"/>
              <a:gd name="T96" fmla="*/ 771 w 1213"/>
              <a:gd name="T97" fmla="*/ 658 h 798"/>
              <a:gd name="T98" fmla="*/ 778 w 1213"/>
              <a:gd name="T99" fmla="*/ 632 h 798"/>
              <a:gd name="T100" fmla="*/ 781 w 1213"/>
              <a:gd name="T101" fmla="*/ 608 h 798"/>
              <a:gd name="T102" fmla="*/ 751 w 1213"/>
              <a:gd name="T103" fmla="*/ 530 h 798"/>
              <a:gd name="T104" fmla="*/ 686 w 1213"/>
              <a:gd name="T105" fmla="*/ 458 h 798"/>
              <a:gd name="T106" fmla="*/ 626 w 1213"/>
              <a:gd name="T107" fmla="*/ 386 h 798"/>
              <a:gd name="T108" fmla="*/ 636 w 1213"/>
              <a:gd name="T109" fmla="*/ 373 h 798"/>
              <a:gd name="T110" fmla="*/ 721 w 1213"/>
              <a:gd name="T111" fmla="*/ 360 h 798"/>
              <a:gd name="T112" fmla="*/ 831 w 1213"/>
              <a:gd name="T113" fmla="*/ 307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213" h="798">
                <a:moveTo>
                  <a:pt x="855" y="308"/>
                </a:moveTo>
                <a:lnTo>
                  <a:pt x="855" y="308"/>
                </a:lnTo>
                <a:lnTo>
                  <a:pt x="855" y="313"/>
                </a:lnTo>
                <a:lnTo>
                  <a:pt x="854" y="326"/>
                </a:lnTo>
                <a:lnTo>
                  <a:pt x="855" y="333"/>
                </a:lnTo>
                <a:lnTo>
                  <a:pt x="855" y="340"/>
                </a:lnTo>
                <a:lnTo>
                  <a:pt x="858" y="345"/>
                </a:lnTo>
                <a:lnTo>
                  <a:pt x="860" y="348"/>
                </a:lnTo>
                <a:lnTo>
                  <a:pt x="860" y="348"/>
                </a:lnTo>
                <a:lnTo>
                  <a:pt x="868" y="352"/>
                </a:lnTo>
                <a:lnTo>
                  <a:pt x="874" y="353"/>
                </a:lnTo>
                <a:lnTo>
                  <a:pt x="885" y="353"/>
                </a:lnTo>
                <a:lnTo>
                  <a:pt x="885" y="353"/>
                </a:lnTo>
                <a:lnTo>
                  <a:pt x="889" y="355"/>
                </a:lnTo>
                <a:lnTo>
                  <a:pt x="894" y="357"/>
                </a:lnTo>
                <a:lnTo>
                  <a:pt x="899" y="361"/>
                </a:lnTo>
                <a:lnTo>
                  <a:pt x="905" y="363"/>
                </a:lnTo>
                <a:lnTo>
                  <a:pt x="905" y="363"/>
                </a:lnTo>
                <a:lnTo>
                  <a:pt x="910" y="365"/>
                </a:lnTo>
                <a:lnTo>
                  <a:pt x="914" y="367"/>
                </a:lnTo>
                <a:lnTo>
                  <a:pt x="917" y="368"/>
                </a:lnTo>
                <a:lnTo>
                  <a:pt x="920" y="368"/>
                </a:lnTo>
                <a:lnTo>
                  <a:pt x="920" y="368"/>
                </a:lnTo>
                <a:lnTo>
                  <a:pt x="929" y="368"/>
                </a:lnTo>
                <a:lnTo>
                  <a:pt x="935" y="368"/>
                </a:lnTo>
                <a:lnTo>
                  <a:pt x="935" y="368"/>
                </a:lnTo>
                <a:lnTo>
                  <a:pt x="946" y="368"/>
                </a:lnTo>
                <a:lnTo>
                  <a:pt x="955" y="368"/>
                </a:lnTo>
                <a:lnTo>
                  <a:pt x="955" y="368"/>
                </a:lnTo>
                <a:lnTo>
                  <a:pt x="956" y="375"/>
                </a:lnTo>
                <a:lnTo>
                  <a:pt x="958" y="380"/>
                </a:lnTo>
                <a:lnTo>
                  <a:pt x="960" y="383"/>
                </a:lnTo>
                <a:lnTo>
                  <a:pt x="960" y="383"/>
                </a:lnTo>
                <a:lnTo>
                  <a:pt x="961" y="383"/>
                </a:lnTo>
                <a:lnTo>
                  <a:pt x="963" y="383"/>
                </a:lnTo>
                <a:lnTo>
                  <a:pt x="968" y="380"/>
                </a:lnTo>
                <a:lnTo>
                  <a:pt x="971" y="377"/>
                </a:lnTo>
                <a:lnTo>
                  <a:pt x="978" y="376"/>
                </a:lnTo>
                <a:lnTo>
                  <a:pt x="985" y="373"/>
                </a:lnTo>
                <a:lnTo>
                  <a:pt x="995" y="373"/>
                </a:lnTo>
                <a:lnTo>
                  <a:pt x="995" y="373"/>
                </a:lnTo>
                <a:lnTo>
                  <a:pt x="1010" y="373"/>
                </a:lnTo>
                <a:lnTo>
                  <a:pt x="1017" y="376"/>
                </a:lnTo>
                <a:lnTo>
                  <a:pt x="1022" y="377"/>
                </a:lnTo>
                <a:lnTo>
                  <a:pt x="1035" y="378"/>
                </a:lnTo>
                <a:lnTo>
                  <a:pt x="1035" y="378"/>
                </a:lnTo>
                <a:lnTo>
                  <a:pt x="1060" y="380"/>
                </a:lnTo>
                <a:lnTo>
                  <a:pt x="1067" y="380"/>
                </a:lnTo>
                <a:lnTo>
                  <a:pt x="1075" y="378"/>
                </a:lnTo>
                <a:lnTo>
                  <a:pt x="1075" y="378"/>
                </a:lnTo>
                <a:lnTo>
                  <a:pt x="1086" y="375"/>
                </a:lnTo>
                <a:lnTo>
                  <a:pt x="1099" y="370"/>
                </a:lnTo>
                <a:lnTo>
                  <a:pt x="1115" y="363"/>
                </a:lnTo>
                <a:lnTo>
                  <a:pt x="1115" y="363"/>
                </a:lnTo>
                <a:lnTo>
                  <a:pt x="1113" y="375"/>
                </a:lnTo>
                <a:lnTo>
                  <a:pt x="1113" y="383"/>
                </a:lnTo>
                <a:lnTo>
                  <a:pt x="1115" y="388"/>
                </a:lnTo>
                <a:lnTo>
                  <a:pt x="1115" y="388"/>
                </a:lnTo>
                <a:lnTo>
                  <a:pt x="1116" y="392"/>
                </a:lnTo>
                <a:lnTo>
                  <a:pt x="1118" y="397"/>
                </a:lnTo>
                <a:lnTo>
                  <a:pt x="1120" y="403"/>
                </a:lnTo>
                <a:lnTo>
                  <a:pt x="1130" y="388"/>
                </a:lnTo>
                <a:lnTo>
                  <a:pt x="1130" y="388"/>
                </a:lnTo>
                <a:lnTo>
                  <a:pt x="1133" y="397"/>
                </a:lnTo>
                <a:lnTo>
                  <a:pt x="1135" y="405"/>
                </a:lnTo>
                <a:lnTo>
                  <a:pt x="1135" y="407"/>
                </a:lnTo>
                <a:lnTo>
                  <a:pt x="1135" y="408"/>
                </a:lnTo>
                <a:lnTo>
                  <a:pt x="1135" y="408"/>
                </a:lnTo>
                <a:lnTo>
                  <a:pt x="1141" y="405"/>
                </a:lnTo>
                <a:lnTo>
                  <a:pt x="1150" y="398"/>
                </a:lnTo>
                <a:lnTo>
                  <a:pt x="1150" y="433"/>
                </a:lnTo>
                <a:lnTo>
                  <a:pt x="1150" y="433"/>
                </a:lnTo>
                <a:lnTo>
                  <a:pt x="1166" y="421"/>
                </a:lnTo>
                <a:lnTo>
                  <a:pt x="1180" y="408"/>
                </a:lnTo>
                <a:lnTo>
                  <a:pt x="1194" y="393"/>
                </a:lnTo>
                <a:lnTo>
                  <a:pt x="1194" y="393"/>
                </a:lnTo>
                <a:lnTo>
                  <a:pt x="1197" y="388"/>
                </a:lnTo>
                <a:lnTo>
                  <a:pt x="1201" y="381"/>
                </a:lnTo>
                <a:lnTo>
                  <a:pt x="1204" y="362"/>
                </a:lnTo>
                <a:lnTo>
                  <a:pt x="1208" y="338"/>
                </a:lnTo>
                <a:lnTo>
                  <a:pt x="1211" y="312"/>
                </a:lnTo>
                <a:lnTo>
                  <a:pt x="1212" y="286"/>
                </a:lnTo>
                <a:lnTo>
                  <a:pt x="1212" y="264"/>
                </a:lnTo>
                <a:lnTo>
                  <a:pt x="1211" y="247"/>
                </a:lnTo>
                <a:lnTo>
                  <a:pt x="1209" y="239"/>
                </a:lnTo>
                <a:lnTo>
                  <a:pt x="1209" y="239"/>
                </a:lnTo>
                <a:lnTo>
                  <a:pt x="1208" y="235"/>
                </a:lnTo>
                <a:lnTo>
                  <a:pt x="1208" y="230"/>
                </a:lnTo>
                <a:lnTo>
                  <a:pt x="1211" y="217"/>
                </a:lnTo>
                <a:lnTo>
                  <a:pt x="1212" y="210"/>
                </a:lnTo>
                <a:lnTo>
                  <a:pt x="1213" y="202"/>
                </a:lnTo>
                <a:lnTo>
                  <a:pt x="1212" y="194"/>
                </a:lnTo>
                <a:lnTo>
                  <a:pt x="1209" y="184"/>
                </a:lnTo>
                <a:lnTo>
                  <a:pt x="1209" y="184"/>
                </a:lnTo>
                <a:lnTo>
                  <a:pt x="1204" y="171"/>
                </a:lnTo>
                <a:lnTo>
                  <a:pt x="1198" y="156"/>
                </a:lnTo>
                <a:lnTo>
                  <a:pt x="1190" y="139"/>
                </a:lnTo>
                <a:lnTo>
                  <a:pt x="1177" y="121"/>
                </a:lnTo>
                <a:lnTo>
                  <a:pt x="1162" y="102"/>
                </a:lnTo>
                <a:lnTo>
                  <a:pt x="1153" y="95"/>
                </a:lnTo>
                <a:lnTo>
                  <a:pt x="1145" y="86"/>
                </a:lnTo>
                <a:lnTo>
                  <a:pt x="1135" y="80"/>
                </a:lnTo>
                <a:lnTo>
                  <a:pt x="1123" y="74"/>
                </a:lnTo>
                <a:lnTo>
                  <a:pt x="1112" y="67"/>
                </a:lnTo>
                <a:lnTo>
                  <a:pt x="1100" y="64"/>
                </a:lnTo>
                <a:lnTo>
                  <a:pt x="1100" y="64"/>
                </a:lnTo>
                <a:lnTo>
                  <a:pt x="1051" y="51"/>
                </a:lnTo>
                <a:lnTo>
                  <a:pt x="1009" y="41"/>
                </a:lnTo>
                <a:lnTo>
                  <a:pt x="975" y="35"/>
                </a:lnTo>
                <a:lnTo>
                  <a:pt x="961" y="34"/>
                </a:lnTo>
                <a:lnTo>
                  <a:pt x="950" y="34"/>
                </a:lnTo>
                <a:lnTo>
                  <a:pt x="950" y="34"/>
                </a:lnTo>
                <a:lnTo>
                  <a:pt x="928" y="32"/>
                </a:lnTo>
                <a:lnTo>
                  <a:pt x="903" y="30"/>
                </a:lnTo>
                <a:lnTo>
                  <a:pt x="873" y="26"/>
                </a:lnTo>
                <a:lnTo>
                  <a:pt x="840" y="24"/>
                </a:lnTo>
                <a:lnTo>
                  <a:pt x="840" y="24"/>
                </a:lnTo>
                <a:lnTo>
                  <a:pt x="823" y="21"/>
                </a:lnTo>
                <a:lnTo>
                  <a:pt x="806" y="19"/>
                </a:lnTo>
                <a:lnTo>
                  <a:pt x="771" y="11"/>
                </a:lnTo>
                <a:lnTo>
                  <a:pt x="736" y="4"/>
                </a:lnTo>
                <a:lnTo>
                  <a:pt x="720" y="1"/>
                </a:lnTo>
                <a:lnTo>
                  <a:pt x="705" y="0"/>
                </a:lnTo>
                <a:lnTo>
                  <a:pt x="705" y="0"/>
                </a:lnTo>
                <a:lnTo>
                  <a:pt x="696" y="1"/>
                </a:lnTo>
                <a:lnTo>
                  <a:pt x="688" y="1"/>
                </a:lnTo>
                <a:lnTo>
                  <a:pt x="670" y="6"/>
                </a:lnTo>
                <a:lnTo>
                  <a:pt x="651" y="12"/>
                </a:lnTo>
                <a:lnTo>
                  <a:pt x="632" y="20"/>
                </a:lnTo>
                <a:lnTo>
                  <a:pt x="601" y="34"/>
                </a:lnTo>
                <a:lnTo>
                  <a:pt x="586" y="41"/>
                </a:lnTo>
                <a:lnTo>
                  <a:pt x="586" y="41"/>
                </a:lnTo>
                <a:lnTo>
                  <a:pt x="556" y="47"/>
                </a:lnTo>
                <a:lnTo>
                  <a:pt x="488" y="60"/>
                </a:lnTo>
                <a:lnTo>
                  <a:pt x="448" y="69"/>
                </a:lnTo>
                <a:lnTo>
                  <a:pt x="409" y="79"/>
                </a:lnTo>
                <a:lnTo>
                  <a:pt x="374" y="89"/>
                </a:lnTo>
                <a:lnTo>
                  <a:pt x="359" y="94"/>
                </a:lnTo>
                <a:lnTo>
                  <a:pt x="347" y="99"/>
                </a:lnTo>
                <a:lnTo>
                  <a:pt x="347" y="99"/>
                </a:lnTo>
                <a:lnTo>
                  <a:pt x="326" y="109"/>
                </a:lnTo>
                <a:lnTo>
                  <a:pt x="308" y="119"/>
                </a:lnTo>
                <a:lnTo>
                  <a:pt x="293" y="130"/>
                </a:lnTo>
                <a:lnTo>
                  <a:pt x="280" y="140"/>
                </a:lnTo>
                <a:lnTo>
                  <a:pt x="257" y="159"/>
                </a:lnTo>
                <a:lnTo>
                  <a:pt x="247" y="166"/>
                </a:lnTo>
                <a:lnTo>
                  <a:pt x="237" y="174"/>
                </a:lnTo>
                <a:lnTo>
                  <a:pt x="237" y="174"/>
                </a:lnTo>
                <a:lnTo>
                  <a:pt x="217" y="189"/>
                </a:lnTo>
                <a:lnTo>
                  <a:pt x="201" y="204"/>
                </a:lnTo>
                <a:lnTo>
                  <a:pt x="194" y="210"/>
                </a:lnTo>
                <a:lnTo>
                  <a:pt x="190" y="216"/>
                </a:lnTo>
                <a:lnTo>
                  <a:pt x="187" y="221"/>
                </a:lnTo>
                <a:lnTo>
                  <a:pt x="187" y="222"/>
                </a:lnTo>
                <a:lnTo>
                  <a:pt x="187" y="224"/>
                </a:lnTo>
                <a:lnTo>
                  <a:pt x="187" y="224"/>
                </a:lnTo>
                <a:lnTo>
                  <a:pt x="191" y="229"/>
                </a:lnTo>
                <a:lnTo>
                  <a:pt x="195" y="232"/>
                </a:lnTo>
                <a:lnTo>
                  <a:pt x="197" y="239"/>
                </a:lnTo>
                <a:lnTo>
                  <a:pt x="197" y="239"/>
                </a:lnTo>
                <a:lnTo>
                  <a:pt x="181" y="257"/>
                </a:lnTo>
                <a:lnTo>
                  <a:pt x="164" y="277"/>
                </a:lnTo>
                <a:lnTo>
                  <a:pt x="144" y="302"/>
                </a:lnTo>
                <a:lnTo>
                  <a:pt x="124" y="330"/>
                </a:lnTo>
                <a:lnTo>
                  <a:pt x="115" y="345"/>
                </a:lnTo>
                <a:lnTo>
                  <a:pt x="106" y="360"/>
                </a:lnTo>
                <a:lnTo>
                  <a:pt x="99" y="373"/>
                </a:lnTo>
                <a:lnTo>
                  <a:pt x="94" y="387"/>
                </a:lnTo>
                <a:lnTo>
                  <a:pt x="90" y="401"/>
                </a:lnTo>
                <a:lnTo>
                  <a:pt x="88" y="413"/>
                </a:lnTo>
                <a:lnTo>
                  <a:pt x="88" y="413"/>
                </a:lnTo>
                <a:lnTo>
                  <a:pt x="88" y="426"/>
                </a:lnTo>
                <a:lnTo>
                  <a:pt x="89" y="437"/>
                </a:lnTo>
                <a:lnTo>
                  <a:pt x="90" y="450"/>
                </a:lnTo>
                <a:lnTo>
                  <a:pt x="93" y="462"/>
                </a:lnTo>
                <a:lnTo>
                  <a:pt x="100" y="486"/>
                </a:lnTo>
                <a:lnTo>
                  <a:pt x="110" y="508"/>
                </a:lnTo>
                <a:lnTo>
                  <a:pt x="120" y="528"/>
                </a:lnTo>
                <a:lnTo>
                  <a:pt x="131" y="545"/>
                </a:lnTo>
                <a:lnTo>
                  <a:pt x="140" y="556"/>
                </a:lnTo>
                <a:lnTo>
                  <a:pt x="147" y="563"/>
                </a:lnTo>
                <a:lnTo>
                  <a:pt x="147" y="563"/>
                </a:lnTo>
                <a:lnTo>
                  <a:pt x="161" y="572"/>
                </a:lnTo>
                <a:lnTo>
                  <a:pt x="176" y="580"/>
                </a:lnTo>
                <a:lnTo>
                  <a:pt x="186" y="584"/>
                </a:lnTo>
                <a:lnTo>
                  <a:pt x="187" y="587"/>
                </a:lnTo>
                <a:lnTo>
                  <a:pt x="189" y="588"/>
                </a:lnTo>
                <a:lnTo>
                  <a:pt x="187" y="588"/>
                </a:lnTo>
                <a:lnTo>
                  <a:pt x="187" y="588"/>
                </a:lnTo>
                <a:lnTo>
                  <a:pt x="176" y="591"/>
                </a:lnTo>
                <a:lnTo>
                  <a:pt x="155" y="596"/>
                </a:lnTo>
                <a:lnTo>
                  <a:pt x="113" y="603"/>
                </a:lnTo>
                <a:lnTo>
                  <a:pt x="113" y="603"/>
                </a:lnTo>
                <a:lnTo>
                  <a:pt x="101" y="604"/>
                </a:lnTo>
                <a:lnTo>
                  <a:pt x="93" y="606"/>
                </a:lnTo>
                <a:lnTo>
                  <a:pt x="84" y="609"/>
                </a:lnTo>
                <a:lnTo>
                  <a:pt x="73" y="618"/>
                </a:lnTo>
                <a:lnTo>
                  <a:pt x="73" y="618"/>
                </a:lnTo>
                <a:lnTo>
                  <a:pt x="65" y="626"/>
                </a:lnTo>
                <a:lnTo>
                  <a:pt x="58" y="636"/>
                </a:lnTo>
                <a:lnTo>
                  <a:pt x="40" y="659"/>
                </a:lnTo>
                <a:lnTo>
                  <a:pt x="24" y="683"/>
                </a:lnTo>
                <a:lnTo>
                  <a:pt x="15" y="692"/>
                </a:lnTo>
                <a:lnTo>
                  <a:pt x="8" y="698"/>
                </a:lnTo>
                <a:lnTo>
                  <a:pt x="8" y="698"/>
                </a:lnTo>
                <a:lnTo>
                  <a:pt x="3" y="702"/>
                </a:lnTo>
                <a:lnTo>
                  <a:pt x="0" y="706"/>
                </a:lnTo>
                <a:lnTo>
                  <a:pt x="0" y="709"/>
                </a:lnTo>
                <a:lnTo>
                  <a:pt x="4" y="712"/>
                </a:lnTo>
                <a:lnTo>
                  <a:pt x="8" y="714"/>
                </a:lnTo>
                <a:lnTo>
                  <a:pt x="14" y="717"/>
                </a:lnTo>
                <a:lnTo>
                  <a:pt x="20" y="718"/>
                </a:lnTo>
                <a:lnTo>
                  <a:pt x="28" y="718"/>
                </a:lnTo>
                <a:lnTo>
                  <a:pt x="28" y="718"/>
                </a:lnTo>
                <a:lnTo>
                  <a:pt x="35" y="718"/>
                </a:lnTo>
                <a:lnTo>
                  <a:pt x="41" y="717"/>
                </a:lnTo>
                <a:lnTo>
                  <a:pt x="55" y="713"/>
                </a:lnTo>
                <a:lnTo>
                  <a:pt x="68" y="708"/>
                </a:lnTo>
                <a:lnTo>
                  <a:pt x="68" y="708"/>
                </a:lnTo>
                <a:lnTo>
                  <a:pt x="58" y="714"/>
                </a:lnTo>
                <a:lnTo>
                  <a:pt x="49" y="721"/>
                </a:lnTo>
                <a:lnTo>
                  <a:pt x="38" y="728"/>
                </a:lnTo>
                <a:lnTo>
                  <a:pt x="28" y="737"/>
                </a:lnTo>
                <a:lnTo>
                  <a:pt x="20" y="746"/>
                </a:lnTo>
                <a:lnTo>
                  <a:pt x="18" y="751"/>
                </a:lnTo>
                <a:lnTo>
                  <a:pt x="17" y="756"/>
                </a:lnTo>
                <a:lnTo>
                  <a:pt x="17" y="759"/>
                </a:lnTo>
                <a:lnTo>
                  <a:pt x="18" y="763"/>
                </a:lnTo>
                <a:lnTo>
                  <a:pt x="18" y="763"/>
                </a:lnTo>
                <a:lnTo>
                  <a:pt x="20" y="767"/>
                </a:lnTo>
                <a:lnTo>
                  <a:pt x="25" y="769"/>
                </a:lnTo>
                <a:lnTo>
                  <a:pt x="30" y="771"/>
                </a:lnTo>
                <a:lnTo>
                  <a:pt x="36" y="772"/>
                </a:lnTo>
                <a:lnTo>
                  <a:pt x="51" y="772"/>
                </a:lnTo>
                <a:lnTo>
                  <a:pt x="69" y="771"/>
                </a:lnTo>
                <a:lnTo>
                  <a:pt x="90" y="767"/>
                </a:lnTo>
                <a:lnTo>
                  <a:pt x="111" y="763"/>
                </a:lnTo>
                <a:lnTo>
                  <a:pt x="157" y="753"/>
                </a:lnTo>
                <a:lnTo>
                  <a:pt x="157" y="753"/>
                </a:lnTo>
                <a:lnTo>
                  <a:pt x="197" y="744"/>
                </a:lnTo>
                <a:lnTo>
                  <a:pt x="227" y="739"/>
                </a:lnTo>
                <a:lnTo>
                  <a:pt x="238" y="738"/>
                </a:lnTo>
                <a:lnTo>
                  <a:pt x="250" y="739"/>
                </a:lnTo>
                <a:lnTo>
                  <a:pt x="258" y="741"/>
                </a:lnTo>
                <a:lnTo>
                  <a:pt x="267" y="743"/>
                </a:lnTo>
                <a:lnTo>
                  <a:pt x="267" y="743"/>
                </a:lnTo>
                <a:lnTo>
                  <a:pt x="286" y="749"/>
                </a:lnTo>
                <a:lnTo>
                  <a:pt x="306" y="756"/>
                </a:lnTo>
                <a:lnTo>
                  <a:pt x="321" y="761"/>
                </a:lnTo>
                <a:lnTo>
                  <a:pt x="326" y="762"/>
                </a:lnTo>
                <a:lnTo>
                  <a:pt x="327" y="763"/>
                </a:lnTo>
                <a:lnTo>
                  <a:pt x="327" y="763"/>
                </a:lnTo>
                <a:lnTo>
                  <a:pt x="326" y="781"/>
                </a:lnTo>
                <a:lnTo>
                  <a:pt x="326" y="792"/>
                </a:lnTo>
                <a:lnTo>
                  <a:pt x="326" y="796"/>
                </a:lnTo>
                <a:lnTo>
                  <a:pt x="327" y="798"/>
                </a:lnTo>
                <a:lnTo>
                  <a:pt x="327" y="798"/>
                </a:lnTo>
                <a:lnTo>
                  <a:pt x="357" y="796"/>
                </a:lnTo>
                <a:lnTo>
                  <a:pt x="425" y="787"/>
                </a:lnTo>
                <a:lnTo>
                  <a:pt x="508" y="778"/>
                </a:lnTo>
                <a:lnTo>
                  <a:pt x="548" y="774"/>
                </a:lnTo>
                <a:lnTo>
                  <a:pt x="581" y="773"/>
                </a:lnTo>
                <a:lnTo>
                  <a:pt x="581" y="773"/>
                </a:lnTo>
                <a:lnTo>
                  <a:pt x="596" y="772"/>
                </a:lnTo>
                <a:lnTo>
                  <a:pt x="611" y="769"/>
                </a:lnTo>
                <a:lnTo>
                  <a:pt x="626" y="764"/>
                </a:lnTo>
                <a:lnTo>
                  <a:pt x="641" y="759"/>
                </a:lnTo>
                <a:lnTo>
                  <a:pt x="655" y="753"/>
                </a:lnTo>
                <a:lnTo>
                  <a:pt x="668" y="746"/>
                </a:lnTo>
                <a:lnTo>
                  <a:pt x="693" y="731"/>
                </a:lnTo>
                <a:lnTo>
                  <a:pt x="716" y="714"/>
                </a:lnTo>
                <a:lnTo>
                  <a:pt x="732" y="701"/>
                </a:lnTo>
                <a:lnTo>
                  <a:pt x="742" y="689"/>
                </a:lnTo>
                <a:lnTo>
                  <a:pt x="745" y="686"/>
                </a:lnTo>
                <a:lnTo>
                  <a:pt x="746" y="683"/>
                </a:lnTo>
                <a:lnTo>
                  <a:pt x="746" y="683"/>
                </a:lnTo>
                <a:lnTo>
                  <a:pt x="745" y="678"/>
                </a:lnTo>
                <a:lnTo>
                  <a:pt x="746" y="674"/>
                </a:lnTo>
                <a:lnTo>
                  <a:pt x="746" y="673"/>
                </a:lnTo>
                <a:lnTo>
                  <a:pt x="746" y="673"/>
                </a:lnTo>
                <a:lnTo>
                  <a:pt x="756" y="674"/>
                </a:lnTo>
                <a:lnTo>
                  <a:pt x="763" y="674"/>
                </a:lnTo>
                <a:lnTo>
                  <a:pt x="766" y="674"/>
                </a:lnTo>
                <a:lnTo>
                  <a:pt x="766" y="673"/>
                </a:lnTo>
                <a:lnTo>
                  <a:pt x="766" y="673"/>
                </a:lnTo>
                <a:lnTo>
                  <a:pt x="764" y="668"/>
                </a:lnTo>
                <a:lnTo>
                  <a:pt x="764" y="666"/>
                </a:lnTo>
                <a:lnTo>
                  <a:pt x="766" y="663"/>
                </a:lnTo>
                <a:lnTo>
                  <a:pt x="766" y="663"/>
                </a:lnTo>
                <a:lnTo>
                  <a:pt x="768" y="663"/>
                </a:lnTo>
                <a:lnTo>
                  <a:pt x="769" y="663"/>
                </a:lnTo>
                <a:lnTo>
                  <a:pt x="771" y="663"/>
                </a:lnTo>
                <a:lnTo>
                  <a:pt x="771" y="658"/>
                </a:lnTo>
                <a:lnTo>
                  <a:pt x="771" y="658"/>
                </a:lnTo>
                <a:lnTo>
                  <a:pt x="769" y="649"/>
                </a:lnTo>
                <a:lnTo>
                  <a:pt x="768" y="639"/>
                </a:lnTo>
                <a:lnTo>
                  <a:pt x="766" y="628"/>
                </a:lnTo>
                <a:lnTo>
                  <a:pt x="766" y="628"/>
                </a:lnTo>
                <a:lnTo>
                  <a:pt x="773" y="631"/>
                </a:lnTo>
                <a:lnTo>
                  <a:pt x="778" y="632"/>
                </a:lnTo>
                <a:lnTo>
                  <a:pt x="779" y="631"/>
                </a:lnTo>
                <a:lnTo>
                  <a:pt x="781" y="628"/>
                </a:lnTo>
                <a:lnTo>
                  <a:pt x="781" y="628"/>
                </a:lnTo>
                <a:lnTo>
                  <a:pt x="781" y="618"/>
                </a:lnTo>
                <a:lnTo>
                  <a:pt x="781" y="608"/>
                </a:lnTo>
                <a:lnTo>
                  <a:pt x="781" y="608"/>
                </a:lnTo>
                <a:lnTo>
                  <a:pt x="782" y="604"/>
                </a:lnTo>
                <a:lnTo>
                  <a:pt x="782" y="599"/>
                </a:lnTo>
                <a:lnTo>
                  <a:pt x="782" y="592"/>
                </a:lnTo>
                <a:lnTo>
                  <a:pt x="776" y="578"/>
                </a:lnTo>
                <a:lnTo>
                  <a:pt x="776" y="578"/>
                </a:lnTo>
                <a:lnTo>
                  <a:pt x="751" y="530"/>
                </a:lnTo>
                <a:lnTo>
                  <a:pt x="738" y="506"/>
                </a:lnTo>
                <a:lnTo>
                  <a:pt x="731" y="493"/>
                </a:lnTo>
                <a:lnTo>
                  <a:pt x="731" y="493"/>
                </a:lnTo>
                <a:lnTo>
                  <a:pt x="722" y="485"/>
                </a:lnTo>
                <a:lnTo>
                  <a:pt x="707" y="473"/>
                </a:lnTo>
                <a:lnTo>
                  <a:pt x="686" y="458"/>
                </a:lnTo>
                <a:lnTo>
                  <a:pt x="686" y="458"/>
                </a:lnTo>
                <a:lnTo>
                  <a:pt x="676" y="447"/>
                </a:lnTo>
                <a:lnTo>
                  <a:pt x="655" y="423"/>
                </a:lnTo>
                <a:lnTo>
                  <a:pt x="634" y="398"/>
                </a:lnTo>
                <a:lnTo>
                  <a:pt x="627" y="388"/>
                </a:lnTo>
                <a:lnTo>
                  <a:pt x="626" y="386"/>
                </a:lnTo>
                <a:lnTo>
                  <a:pt x="626" y="383"/>
                </a:lnTo>
                <a:lnTo>
                  <a:pt x="626" y="383"/>
                </a:lnTo>
                <a:lnTo>
                  <a:pt x="627" y="378"/>
                </a:lnTo>
                <a:lnTo>
                  <a:pt x="627" y="376"/>
                </a:lnTo>
                <a:lnTo>
                  <a:pt x="630" y="375"/>
                </a:lnTo>
                <a:lnTo>
                  <a:pt x="636" y="373"/>
                </a:lnTo>
                <a:lnTo>
                  <a:pt x="636" y="373"/>
                </a:lnTo>
                <a:lnTo>
                  <a:pt x="675" y="368"/>
                </a:lnTo>
                <a:lnTo>
                  <a:pt x="706" y="363"/>
                </a:lnTo>
                <a:lnTo>
                  <a:pt x="706" y="363"/>
                </a:lnTo>
                <a:lnTo>
                  <a:pt x="711" y="362"/>
                </a:lnTo>
                <a:lnTo>
                  <a:pt x="721" y="360"/>
                </a:lnTo>
                <a:lnTo>
                  <a:pt x="736" y="353"/>
                </a:lnTo>
                <a:lnTo>
                  <a:pt x="756" y="343"/>
                </a:lnTo>
                <a:lnTo>
                  <a:pt x="756" y="343"/>
                </a:lnTo>
                <a:lnTo>
                  <a:pt x="781" y="330"/>
                </a:lnTo>
                <a:lnTo>
                  <a:pt x="808" y="317"/>
                </a:lnTo>
                <a:lnTo>
                  <a:pt x="831" y="307"/>
                </a:lnTo>
                <a:lnTo>
                  <a:pt x="840" y="303"/>
                </a:lnTo>
                <a:lnTo>
                  <a:pt x="855" y="308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048E2B4-15F6-F3CA-AD8F-C96C5F855CB8}"/>
              </a:ext>
            </a:extLst>
          </p:cNvPr>
          <p:cNvSpPr txBox="1"/>
          <p:nvPr/>
        </p:nvSpPr>
        <p:spPr>
          <a:xfrm>
            <a:off x="276046" y="232912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座って謝罪をする女性のシルエット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518257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11">
            <a:extLst>
              <a:ext uri="{FF2B5EF4-FFF2-40B4-BE49-F238E27FC236}">
                <a16:creationId xmlns:a16="http://schemas.microsoft.com/office/drawing/2014/main" id="{F0B41C32-85A0-43F8-A56E-C1BF4B52E3D0}"/>
              </a:ext>
            </a:extLst>
          </p:cNvPr>
          <p:cNvSpPr>
            <a:spLocks noEditPoints="1"/>
          </p:cNvSpPr>
          <p:nvPr/>
        </p:nvSpPr>
        <p:spPr bwMode="auto">
          <a:xfrm>
            <a:off x="1094580" y="4900613"/>
            <a:ext cx="1919288" cy="1320800"/>
          </a:xfrm>
          <a:custGeom>
            <a:avLst/>
            <a:gdLst>
              <a:gd name="T0" fmla="*/ 1155 w 1209"/>
              <a:gd name="T1" fmla="*/ 63 h 832"/>
              <a:gd name="T2" fmla="*/ 1109 w 1209"/>
              <a:gd name="T3" fmla="*/ 24 h 832"/>
              <a:gd name="T4" fmla="*/ 1002 w 1209"/>
              <a:gd name="T5" fmla="*/ 2 h 832"/>
              <a:gd name="T6" fmla="*/ 835 w 1209"/>
              <a:gd name="T7" fmla="*/ 42 h 832"/>
              <a:gd name="T8" fmla="*/ 808 w 1209"/>
              <a:gd name="T9" fmla="*/ 29 h 832"/>
              <a:gd name="T10" fmla="*/ 714 w 1209"/>
              <a:gd name="T11" fmla="*/ 35 h 832"/>
              <a:gd name="T12" fmla="*/ 440 w 1209"/>
              <a:gd name="T13" fmla="*/ 133 h 832"/>
              <a:gd name="T14" fmla="*/ 245 w 1209"/>
              <a:gd name="T15" fmla="*/ 239 h 832"/>
              <a:gd name="T16" fmla="*/ 191 w 1209"/>
              <a:gd name="T17" fmla="*/ 298 h 832"/>
              <a:gd name="T18" fmla="*/ 137 w 1209"/>
              <a:gd name="T19" fmla="*/ 356 h 832"/>
              <a:gd name="T20" fmla="*/ 122 w 1209"/>
              <a:gd name="T21" fmla="*/ 526 h 832"/>
              <a:gd name="T22" fmla="*/ 156 w 1209"/>
              <a:gd name="T23" fmla="*/ 594 h 832"/>
              <a:gd name="T24" fmla="*/ 137 w 1209"/>
              <a:gd name="T25" fmla="*/ 627 h 832"/>
              <a:gd name="T26" fmla="*/ 67 w 1209"/>
              <a:gd name="T27" fmla="*/ 637 h 832"/>
              <a:gd name="T28" fmla="*/ 47 w 1209"/>
              <a:gd name="T29" fmla="*/ 658 h 832"/>
              <a:gd name="T30" fmla="*/ 14 w 1209"/>
              <a:gd name="T31" fmla="*/ 710 h 832"/>
              <a:gd name="T32" fmla="*/ 10 w 1209"/>
              <a:gd name="T33" fmla="*/ 742 h 832"/>
              <a:gd name="T34" fmla="*/ 65 w 1209"/>
              <a:gd name="T35" fmla="*/ 758 h 832"/>
              <a:gd name="T36" fmla="*/ 142 w 1209"/>
              <a:gd name="T37" fmla="*/ 737 h 832"/>
              <a:gd name="T38" fmla="*/ 263 w 1209"/>
              <a:gd name="T39" fmla="*/ 748 h 832"/>
              <a:gd name="T40" fmla="*/ 335 w 1209"/>
              <a:gd name="T41" fmla="*/ 811 h 832"/>
              <a:gd name="T42" fmla="*/ 505 w 1209"/>
              <a:gd name="T43" fmla="*/ 797 h 832"/>
              <a:gd name="T44" fmla="*/ 693 w 1209"/>
              <a:gd name="T45" fmla="*/ 765 h 832"/>
              <a:gd name="T46" fmla="*/ 735 w 1209"/>
              <a:gd name="T47" fmla="*/ 732 h 832"/>
              <a:gd name="T48" fmla="*/ 859 w 1209"/>
              <a:gd name="T49" fmla="*/ 821 h 832"/>
              <a:gd name="T50" fmla="*/ 884 w 1209"/>
              <a:gd name="T51" fmla="*/ 823 h 832"/>
              <a:gd name="T52" fmla="*/ 955 w 1209"/>
              <a:gd name="T53" fmla="*/ 827 h 832"/>
              <a:gd name="T54" fmla="*/ 1059 w 1209"/>
              <a:gd name="T55" fmla="*/ 816 h 832"/>
              <a:gd name="T56" fmla="*/ 1086 w 1209"/>
              <a:gd name="T57" fmla="*/ 801 h 832"/>
              <a:gd name="T58" fmla="*/ 1099 w 1209"/>
              <a:gd name="T59" fmla="*/ 802 h 832"/>
              <a:gd name="T60" fmla="*/ 1103 w 1209"/>
              <a:gd name="T61" fmla="*/ 785 h 832"/>
              <a:gd name="T62" fmla="*/ 1082 w 1209"/>
              <a:gd name="T63" fmla="*/ 781 h 832"/>
              <a:gd name="T64" fmla="*/ 1053 w 1209"/>
              <a:gd name="T65" fmla="*/ 775 h 832"/>
              <a:gd name="T66" fmla="*/ 975 w 1209"/>
              <a:gd name="T67" fmla="*/ 752 h 832"/>
              <a:gd name="T68" fmla="*/ 841 w 1209"/>
              <a:gd name="T69" fmla="*/ 605 h 832"/>
              <a:gd name="T70" fmla="*/ 864 w 1209"/>
              <a:gd name="T71" fmla="*/ 601 h 832"/>
              <a:gd name="T72" fmla="*/ 904 w 1209"/>
              <a:gd name="T73" fmla="*/ 637 h 832"/>
              <a:gd name="T74" fmla="*/ 940 w 1209"/>
              <a:gd name="T75" fmla="*/ 667 h 832"/>
              <a:gd name="T76" fmla="*/ 972 w 1209"/>
              <a:gd name="T77" fmla="*/ 671 h 832"/>
              <a:gd name="T78" fmla="*/ 953 w 1209"/>
              <a:gd name="T79" fmla="*/ 632 h 832"/>
              <a:gd name="T80" fmla="*/ 995 w 1209"/>
              <a:gd name="T81" fmla="*/ 652 h 832"/>
              <a:gd name="T82" fmla="*/ 1072 w 1209"/>
              <a:gd name="T83" fmla="*/ 675 h 832"/>
              <a:gd name="T84" fmla="*/ 1081 w 1209"/>
              <a:gd name="T85" fmla="*/ 666 h 832"/>
              <a:gd name="T86" fmla="*/ 1114 w 1209"/>
              <a:gd name="T87" fmla="*/ 666 h 832"/>
              <a:gd name="T88" fmla="*/ 1104 w 1209"/>
              <a:gd name="T89" fmla="*/ 652 h 832"/>
              <a:gd name="T90" fmla="*/ 1063 w 1209"/>
              <a:gd name="T91" fmla="*/ 634 h 832"/>
              <a:gd name="T92" fmla="*/ 910 w 1209"/>
              <a:gd name="T93" fmla="*/ 487 h 832"/>
              <a:gd name="T94" fmla="*/ 870 w 1209"/>
              <a:gd name="T95" fmla="*/ 318 h 832"/>
              <a:gd name="T96" fmla="*/ 885 w 1209"/>
              <a:gd name="T97" fmla="*/ 303 h 832"/>
              <a:gd name="T98" fmla="*/ 915 w 1209"/>
              <a:gd name="T99" fmla="*/ 331 h 832"/>
              <a:gd name="T100" fmla="*/ 955 w 1209"/>
              <a:gd name="T101" fmla="*/ 330 h 832"/>
              <a:gd name="T102" fmla="*/ 975 w 1209"/>
              <a:gd name="T103" fmla="*/ 343 h 832"/>
              <a:gd name="T104" fmla="*/ 1001 w 1209"/>
              <a:gd name="T105" fmla="*/ 326 h 832"/>
              <a:gd name="T106" fmla="*/ 1078 w 1209"/>
              <a:gd name="T107" fmla="*/ 325 h 832"/>
              <a:gd name="T108" fmla="*/ 1124 w 1209"/>
              <a:gd name="T109" fmla="*/ 298 h 832"/>
              <a:gd name="T110" fmla="*/ 1128 w 1209"/>
              <a:gd name="T111" fmla="*/ 354 h 832"/>
              <a:gd name="T112" fmla="*/ 1144 w 1209"/>
              <a:gd name="T113" fmla="*/ 362 h 832"/>
              <a:gd name="T114" fmla="*/ 1164 w 1209"/>
              <a:gd name="T115" fmla="*/ 357 h 832"/>
              <a:gd name="T116" fmla="*/ 1188 w 1209"/>
              <a:gd name="T117" fmla="*/ 290 h 832"/>
              <a:gd name="T118" fmla="*/ 1209 w 1209"/>
              <a:gd name="T119" fmla="*/ 218 h 832"/>
              <a:gd name="T120" fmla="*/ 1174 w 1209"/>
              <a:gd name="T121" fmla="*/ 143 h 832"/>
              <a:gd name="T122" fmla="*/ 656 w 1209"/>
              <a:gd name="T123" fmla="*/ 432 h 832"/>
              <a:gd name="T124" fmla="*/ 596 w 1209"/>
              <a:gd name="T125" fmla="*/ 447 h 8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09" h="832">
                <a:moveTo>
                  <a:pt x="1174" y="143"/>
                </a:moveTo>
                <a:lnTo>
                  <a:pt x="1174" y="143"/>
                </a:lnTo>
                <a:lnTo>
                  <a:pt x="1173" y="131"/>
                </a:lnTo>
                <a:lnTo>
                  <a:pt x="1169" y="105"/>
                </a:lnTo>
                <a:lnTo>
                  <a:pt x="1165" y="90"/>
                </a:lnTo>
                <a:lnTo>
                  <a:pt x="1160" y="75"/>
                </a:lnTo>
                <a:lnTo>
                  <a:pt x="1155" y="63"/>
                </a:lnTo>
                <a:lnTo>
                  <a:pt x="1153" y="56"/>
                </a:lnTo>
                <a:lnTo>
                  <a:pt x="1149" y="53"/>
                </a:lnTo>
                <a:lnTo>
                  <a:pt x="1149" y="53"/>
                </a:lnTo>
                <a:lnTo>
                  <a:pt x="1142" y="45"/>
                </a:lnTo>
                <a:lnTo>
                  <a:pt x="1132" y="38"/>
                </a:lnTo>
                <a:lnTo>
                  <a:pt x="1122" y="30"/>
                </a:lnTo>
                <a:lnTo>
                  <a:pt x="1109" y="24"/>
                </a:lnTo>
                <a:lnTo>
                  <a:pt x="1096" y="18"/>
                </a:lnTo>
                <a:lnTo>
                  <a:pt x="1079" y="12"/>
                </a:lnTo>
                <a:lnTo>
                  <a:pt x="1063" y="7"/>
                </a:lnTo>
                <a:lnTo>
                  <a:pt x="1044" y="3"/>
                </a:lnTo>
                <a:lnTo>
                  <a:pt x="1044" y="3"/>
                </a:lnTo>
                <a:lnTo>
                  <a:pt x="1025" y="0"/>
                </a:lnTo>
                <a:lnTo>
                  <a:pt x="1002" y="2"/>
                </a:lnTo>
                <a:lnTo>
                  <a:pt x="980" y="4"/>
                </a:lnTo>
                <a:lnTo>
                  <a:pt x="956" y="8"/>
                </a:lnTo>
                <a:lnTo>
                  <a:pt x="932" y="14"/>
                </a:lnTo>
                <a:lnTo>
                  <a:pt x="909" y="20"/>
                </a:lnTo>
                <a:lnTo>
                  <a:pt x="865" y="33"/>
                </a:lnTo>
                <a:lnTo>
                  <a:pt x="865" y="33"/>
                </a:lnTo>
                <a:lnTo>
                  <a:pt x="835" y="42"/>
                </a:lnTo>
                <a:lnTo>
                  <a:pt x="825" y="44"/>
                </a:lnTo>
                <a:lnTo>
                  <a:pt x="824" y="44"/>
                </a:lnTo>
                <a:lnTo>
                  <a:pt x="824" y="44"/>
                </a:lnTo>
                <a:lnTo>
                  <a:pt x="825" y="43"/>
                </a:lnTo>
                <a:lnTo>
                  <a:pt x="825" y="43"/>
                </a:lnTo>
                <a:lnTo>
                  <a:pt x="816" y="37"/>
                </a:lnTo>
                <a:lnTo>
                  <a:pt x="808" y="29"/>
                </a:lnTo>
                <a:lnTo>
                  <a:pt x="800" y="23"/>
                </a:lnTo>
                <a:lnTo>
                  <a:pt x="800" y="23"/>
                </a:lnTo>
                <a:lnTo>
                  <a:pt x="798" y="22"/>
                </a:lnTo>
                <a:lnTo>
                  <a:pt x="791" y="22"/>
                </a:lnTo>
                <a:lnTo>
                  <a:pt x="773" y="24"/>
                </a:lnTo>
                <a:lnTo>
                  <a:pt x="747" y="29"/>
                </a:lnTo>
                <a:lnTo>
                  <a:pt x="714" y="35"/>
                </a:lnTo>
                <a:lnTo>
                  <a:pt x="679" y="45"/>
                </a:lnTo>
                <a:lnTo>
                  <a:pt x="643" y="55"/>
                </a:lnTo>
                <a:lnTo>
                  <a:pt x="608" y="66"/>
                </a:lnTo>
                <a:lnTo>
                  <a:pt x="576" y="78"/>
                </a:lnTo>
                <a:lnTo>
                  <a:pt x="576" y="78"/>
                </a:lnTo>
                <a:lnTo>
                  <a:pt x="511" y="103"/>
                </a:lnTo>
                <a:lnTo>
                  <a:pt x="440" y="133"/>
                </a:lnTo>
                <a:lnTo>
                  <a:pt x="373" y="161"/>
                </a:lnTo>
                <a:lnTo>
                  <a:pt x="316" y="188"/>
                </a:lnTo>
                <a:lnTo>
                  <a:pt x="316" y="188"/>
                </a:lnTo>
                <a:lnTo>
                  <a:pt x="294" y="200"/>
                </a:lnTo>
                <a:lnTo>
                  <a:pt x="275" y="213"/>
                </a:lnTo>
                <a:lnTo>
                  <a:pt x="259" y="226"/>
                </a:lnTo>
                <a:lnTo>
                  <a:pt x="245" y="239"/>
                </a:lnTo>
                <a:lnTo>
                  <a:pt x="235" y="250"/>
                </a:lnTo>
                <a:lnTo>
                  <a:pt x="228" y="259"/>
                </a:lnTo>
                <a:lnTo>
                  <a:pt x="222" y="268"/>
                </a:lnTo>
                <a:lnTo>
                  <a:pt x="212" y="288"/>
                </a:lnTo>
                <a:lnTo>
                  <a:pt x="212" y="288"/>
                </a:lnTo>
                <a:lnTo>
                  <a:pt x="206" y="290"/>
                </a:lnTo>
                <a:lnTo>
                  <a:pt x="191" y="298"/>
                </a:lnTo>
                <a:lnTo>
                  <a:pt x="181" y="305"/>
                </a:lnTo>
                <a:lnTo>
                  <a:pt x="169" y="314"/>
                </a:lnTo>
                <a:lnTo>
                  <a:pt x="158" y="324"/>
                </a:lnTo>
                <a:lnTo>
                  <a:pt x="147" y="338"/>
                </a:lnTo>
                <a:lnTo>
                  <a:pt x="147" y="338"/>
                </a:lnTo>
                <a:lnTo>
                  <a:pt x="142" y="346"/>
                </a:lnTo>
                <a:lnTo>
                  <a:pt x="137" y="356"/>
                </a:lnTo>
                <a:lnTo>
                  <a:pt x="133" y="367"/>
                </a:lnTo>
                <a:lnTo>
                  <a:pt x="130" y="380"/>
                </a:lnTo>
                <a:lnTo>
                  <a:pt x="123" y="409"/>
                </a:lnTo>
                <a:lnTo>
                  <a:pt x="121" y="440"/>
                </a:lnTo>
                <a:lnTo>
                  <a:pt x="118" y="471"/>
                </a:lnTo>
                <a:lnTo>
                  <a:pt x="120" y="500"/>
                </a:lnTo>
                <a:lnTo>
                  <a:pt x="122" y="526"/>
                </a:lnTo>
                <a:lnTo>
                  <a:pt x="125" y="537"/>
                </a:lnTo>
                <a:lnTo>
                  <a:pt x="127" y="547"/>
                </a:lnTo>
                <a:lnTo>
                  <a:pt x="127" y="547"/>
                </a:lnTo>
                <a:lnTo>
                  <a:pt x="133" y="564"/>
                </a:lnTo>
                <a:lnTo>
                  <a:pt x="141" y="576"/>
                </a:lnTo>
                <a:lnTo>
                  <a:pt x="148" y="586"/>
                </a:lnTo>
                <a:lnTo>
                  <a:pt x="156" y="594"/>
                </a:lnTo>
                <a:lnTo>
                  <a:pt x="167" y="602"/>
                </a:lnTo>
                <a:lnTo>
                  <a:pt x="171" y="606"/>
                </a:lnTo>
                <a:lnTo>
                  <a:pt x="172" y="607"/>
                </a:lnTo>
                <a:lnTo>
                  <a:pt x="172" y="607"/>
                </a:lnTo>
                <a:lnTo>
                  <a:pt x="169" y="610"/>
                </a:lnTo>
                <a:lnTo>
                  <a:pt x="162" y="615"/>
                </a:lnTo>
                <a:lnTo>
                  <a:pt x="137" y="627"/>
                </a:lnTo>
                <a:lnTo>
                  <a:pt x="137" y="627"/>
                </a:lnTo>
                <a:lnTo>
                  <a:pt x="130" y="631"/>
                </a:lnTo>
                <a:lnTo>
                  <a:pt x="122" y="632"/>
                </a:lnTo>
                <a:lnTo>
                  <a:pt x="107" y="635"/>
                </a:lnTo>
                <a:lnTo>
                  <a:pt x="90" y="635"/>
                </a:lnTo>
                <a:lnTo>
                  <a:pt x="67" y="637"/>
                </a:lnTo>
                <a:lnTo>
                  <a:pt x="67" y="637"/>
                </a:lnTo>
                <a:lnTo>
                  <a:pt x="56" y="640"/>
                </a:lnTo>
                <a:lnTo>
                  <a:pt x="50" y="642"/>
                </a:lnTo>
                <a:lnTo>
                  <a:pt x="46" y="645"/>
                </a:lnTo>
                <a:lnTo>
                  <a:pt x="45" y="648"/>
                </a:lnTo>
                <a:lnTo>
                  <a:pt x="45" y="652"/>
                </a:lnTo>
                <a:lnTo>
                  <a:pt x="46" y="655"/>
                </a:lnTo>
                <a:lnTo>
                  <a:pt x="47" y="658"/>
                </a:lnTo>
                <a:lnTo>
                  <a:pt x="47" y="662"/>
                </a:lnTo>
                <a:lnTo>
                  <a:pt x="47" y="662"/>
                </a:lnTo>
                <a:lnTo>
                  <a:pt x="47" y="676"/>
                </a:lnTo>
                <a:lnTo>
                  <a:pt x="47" y="682"/>
                </a:lnTo>
                <a:lnTo>
                  <a:pt x="47" y="682"/>
                </a:lnTo>
                <a:lnTo>
                  <a:pt x="29" y="696"/>
                </a:lnTo>
                <a:lnTo>
                  <a:pt x="14" y="710"/>
                </a:lnTo>
                <a:lnTo>
                  <a:pt x="7" y="716"/>
                </a:lnTo>
                <a:lnTo>
                  <a:pt x="2" y="722"/>
                </a:lnTo>
                <a:lnTo>
                  <a:pt x="2" y="722"/>
                </a:lnTo>
                <a:lnTo>
                  <a:pt x="0" y="728"/>
                </a:lnTo>
                <a:lnTo>
                  <a:pt x="1" y="733"/>
                </a:lnTo>
                <a:lnTo>
                  <a:pt x="5" y="737"/>
                </a:lnTo>
                <a:lnTo>
                  <a:pt x="10" y="742"/>
                </a:lnTo>
                <a:lnTo>
                  <a:pt x="24" y="750"/>
                </a:lnTo>
                <a:lnTo>
                  <a:pt x="37" y="757"/>
                </a:lnTo>
                <a:lnTo>
                  <a:pt x="37" y="757"/>
                </a:lnTo>
                <a:lnTo>
                  <a:pt x="44" y="760"/>
                </a:lnTo>
                <a:lnTo>
                  <a:pt x="51" y="761"/>
                </a:lnTo>
                <a:lnTo>
                  <a:pt x="58" y="761"/>
                </a:lnTo>
                <a:lnTo>
                  <a:pt x="65" y="758"/>
                </a:lnTo>
                <a:lnTo>
                  <a:pt x="77" y="753"/>
                </a:lnTo>
                <a:lnTo>
                  <a:pt x="87" y="747"/>
                </a:lnTo>
                <a:lnTo>
                  <a:pt x="87" y="747"/>
                </a:lnTo>
                <a:lnTo>
                  <a:pt x="95" y="742"/>
                </a:lnTo>
                <a:lnTo>
                  <a:pt x="103" y="740"/>
                </a:lnTo>
                <a:lnTo>
                  <a:pt x="118" y="737"/>
                </a:lnTo>
                <a:lnTo>
                  <a:pt x="142" y="737"/>
                </a:lnTo>
                <a:lnTo>
                  <a:pt x="142" y="737"/>
                </a:lnTo>
                <a:lnTo>
                  <a:pt x="168" y="738"/>
                </a:lnTo>
                <a:lnTo>
                  <a:pt x="192" y="741"/>
                </a:lnTo>
                <a:lnTo>
                  <a:pt x="217" y="745"/>
                </a:lnTo>
                <a:lnTo>
                  <a:pt x="247" y="747"/>
                </a:lnTo>
                <a:lnTo>
                  <a:pt x="247" y="747"/>
                </a:lnTo>
                <a:lnTo>
                  <a:pt x="263" y="748"/>
                </a:lnTo>
                <a:lnTo>
                  <a:pt x="279" y="751"/>
                </a:lnTo>
                <a:lnTo>
                  <a:pt x="307" y="756"/>
                </a:lnTo>
                <a:lnTo>
                  <a:pt x="324" y="760"/>
                </a:lnTo>
                <a:lnTo>
                  <a:pt x="331" y="762"/>
                </a:lnTo>
                <a:lnTo>
                  <a:pt x="321" y="817"/>
                </a:lnTo>
                <a:lnTo>
                  <a:pt x="321" y="817"/>
                </a:lnTo>
                <a:lnTo>
                  <a:pt x="335" y="811"/>
                </a:lnTo>
                <a:lnTo>
                  <a:pt x="349" y="807"/>
                </a:lnTo>
                <a:lnTo>
                  <a:pt x="366" y="802"/>
                </a:lnTo>
                <a:lnTo>
                  <a:pt x="366" y="802"/>
                </a:lnTo>
                <a:lnTo>
                  <a:pt x="380" y="801"/>
                </a:lnTo>
                <a:lnTo>
                  <a:pt x="403" y="800"/>
                </a:lnTo>
                <a:lnTo>
                  <a:pt x="466" y="800"/>
                </a:lnTo>
                <a:lnTo>
                  <a:pt x="505" y="797"/>
                </a:lnTo>
                <a:lnTo>
                  <a:pt x="546" y="795"/>
                </a:lnTo>
                <a:lnTo>
                  <a:pt x="588" y="790"/>
                </a:lnTo>
                <a:lnTo>
                  <a:pt x="609" y="786"/>
                </a:lnTo>
                <a:lnTo>
                  <a:pt x="631" y="782"/>
                </a:lnTo>
                <a:lnTo>
                  <a:pt x="631" y="782"/>
                </a:lnTo>
                <a:lnTo>
                  <a:pt x="667" y="773"/>
                </a:lnTo>
                <a:lnTo>
                  <a:pt x="693" y="765"/>
                </a:lnTo>
                <a:lnTo>
                  <a:pt x="712" y="756"/>
                </a:lnTo>
                <a:lnTo>
                  <a:pt x="724" y="748"/>
                </a:lnTo>
                <a:lnTo>
                  <a:pt x="732" y="742"/>
                </a:lnTo>
                <a:lnTo>
                  <a:pt x="734" y="737"/>
                </a:lnTo>
                <a:lnTo>
                  <a:pt x="735" y="733"/>
                </a:lnTo>
                <a:lnTo>
                  <a:pt x="735" y="732"/>
                </a:lnTo>
                <a:lnTo>
                  <a:pt x="735" y="732"/>
                </a:lnTo>
                <a:lnTo>
                  <a:pt x="779" y="782"/>
                </a:lnTo>
                <a:lnTo>
                  <a:pt x="810" y="817"/>
                </a:lnTo>
                <a:lnTo>
                  <a:pt x="820" y="828"/>
                </a:lnTo>
                <a:lnTo>
                  <a:pt x="825" y="832"/>
                </a:lnTo>
                <a:lnTo>
                  <a:pt x="825" y="832"/>
                </a:lnTo>
                <a:lnTo>
                  <a:pt x="845" y="826"/>
                </a:lnTo>
                <a:lnTo>
                  <a:pt x="859" y="821"/>
                </a:lnTo>
                <a:lnTo>
                  <a:pt x="862" y="820"/>
                </a:lnTo>
                <a:lnTo>
                  <a:pt x="865" y="817"/>
                </a:lnTo>
                <a:lnTo>
                  <a:pt x="865" y="817"/>
                </a:lnTo>
                <a:lnTo>
                  <a:pt x="866" y="816"/>
                </a:lnTo>
                <a:lnTo>
                  <a:pt x="867" y="816"/>
                </a:lnTo>
                <a:lnTo>
                  <a:pt x="875" y="820"/>
                </a:lnTo>
                <a:lnTo>
                  <a:pt x="884" y="823"/>
                </a:lnTo>
                <a:lnTo>
                  <a:pt x="889" y="826"/>
                </a:lnTo>
                <a:lnTo>
                  <a:pt x="895" y="827"/>
                </a:lnTo>
                <a:lnTo>
                  <a:pt x="895" y="827"/>
                </a:lnTo>
                <a:lnTo>
                  <a:pt x="909" y="828"/>
                </a:lnTo>
                <a:lnTo>
                  <a:pt x="925" y="828"/>
                </a:lnTo>
                <a:lnTo>
                  <a:pt x="955" y="827"/>
                </a:lnTo>
                <a:lnTo>
                  <a:pt x="955" y="827"/>
                </a:lnTo>
                <a:lnTo>
                  <a:pt x="972" y="826"/>
                </a:lnTo>
                <a:lnTo>
                  <a:pt x="996" y="822"/>
                </a:lnTo>
                <a:lnTo>
                  <a:pt x="1022" y="818"/>
                </a:lnTo>
                <a:lnTo>
                  <a:pt x="1044" y="817"/>
                </a:lnTo>
                <a:lnTo>
                  <a:pt x="1044" y="817"/>
                </a:lnTo>
                <a:lnTo>
                  <a:pt x="1053" y="817"/>
                </a:lnTo>
                <a:lnTo>
                  <a:pt x="1059" y="816"/>
                </a:lnTo>
                <a:lnTo>
                  <a:pt x="1064" y="815"/>
                </a:lnTo>
                <a:lnTo>
                  <a:pt x="1067" y="813"/>
                </a:lnTo>
                <a:lnTo>
                  <a:pt x="1072" y="810"/>
                </a:lnTo>
                <a:lnTo>
                  <a:pt x="1074" y="807"/>
                </a:lnTo>
                <a:lnTo>
                  <a:pt x="1074" y="807"/>
                </a:lnTo>
                <a:lnTo>
                  <a:pt x="1082" y="802"/>
                </a:lnTo>
                <a:lnTo>
                  <a:pt x="1086" y="801"/>
                </a:lnTo>
                <a:lnTo>
                  <a:pt x="1089" y="802"/>
                </a:lnTo>
                <a:lnTo>
                  <a:pt x="1089" y="802"/>
                </a:lnTo>
                <a:lnTo>
                  <a:pt x="1092" y="803"/>
                </a:lnTo>
                <a:lnTo>
                  <a:pt x="1094" y="802"/>
                </a:lnTo>
                <a:lnTo>
                  <a:pt x="1097" y="801"/>
                </a:lnTo>
                <a:lnTo>
                  <a:pt x="1099" y="802"/>
                </a:lnTo>
                <a:lnTo>
                  <a:pt x="1099" y="802"/>
                </a:lnTo>
                <a:lnTo>
                  <a:pt x="1101" y="802"/>
                </a:lnTo>
                <a:lnTo>
                  <a:pt x="1102" y="802"/>
                </a:lnTo>
                <a:lnTo>
                  <a:pt x="1103" y="800"/>
                </a:lnTo>
                <a:lnTo>
                  <a:pt x="1104" y="795"/>
                </a:lnTo>
                <a:lnTo>
                  <a:pt x="1104" y="787"/>
                </a:lnTo>
                <a:lnTo>
                  <a:pt x="1104" y="787"/>
                </a:lnTo>
                <a:lnTo>
                  <a:pt x="1103" y="785"/>
                </a:lnTo>
                <a:lnTo>
                  <a:pt x="1102" y="782"/>
                </a:lnTo>
                <a:lnTo>
                  <a:pt x="1098" y="781"/>
                </a:lnTo>
                <a:lnTo>
                  <a:pt x="1096" y="781"/>
                </a:lnTo>
                <a:lnTo>
                  <a:pt x="1088" y="781"/>
                </a:lnTo>
                <a:lnTo>
                  <a:pt x="1084" y="782"/>
                </a:lnTo>
                <a:lnTo>
                  <a:pt x="1084" y="782"/>
                </a:lnTo>
                <a:lnTo>
                  <a:pt x="1082" y="781"/>
                </a:lnTo>
                <a:lnTo>
                  <a:pt x="1078" y="780"/>
                </a:lnTo>
                <a:lnTo>
                  <a:pt x="1073" y="777"/>
                </a:lnTo>
                <a:lnTo>
                  <a:pt x="1069" y="777"/>
                </a:lnTo>
                <a:lnTo>
                  <a:pt x="1069" y="777"/>
                </a:lnTo>
                <a:lnTo>
                  <a:pt x="1064" y="777"/>
                </a:lnTo>
                <a:lnTo>
                  <a:pt x="1058" y="776"/>
                </a:lnTo>
                <a:lnTo>
                  <a:pt x="1053" y="775"/>
                </a:lnTo>
                <a:lnTo>
                  <a:pt x="1049" y="772"/>
                </a:lnTo>
                <a:lnTo>
                  <a:pt x="1049" y="772"/>
                </a:lnTo>
                <a:lnTo>
                  <a:pt x="1037" y="770"/>
                </a:lnTo>
                <a:lnTo>
                  <a:pt x="1013" y="766"/>
                </a:lnTo>
                <a:lnTo>
                  <a:pt x="980" y="762"/>
                </a:lnTo>
                <a:lnTo>
                  <a:pt x="975" y="752"/>
                </a:lnTo>
                <a:lnTo>
                  <a:pt x="975" y="752"/>
                </a:lnTo>
                <a:lnTo>
                  <a:pt x="971" y="751"/>
                </a:lnTo>
                <a:lnTo>
                  <a:pt x="962" y="750"/>
                </a:lnTo>
                <a:lnTo>
                  <a:pt x="939" y="747"/>
                </a:lnTo>
                <a:lnTo>
                  <a:pt x="905" y="747"/>
                </a:lnTo>
                <a:lnTo>
                  <a:pt x="905" y="747"/>
                </a:lnTo>
                <a:lnTo>
                  <a:pt x="866" y="661"/>
                </a:lnTo>
                <a:lnTo>
                  <a:pt x="841" y="605"/>
                </a:lnTo>
                <a:lnTo>
                  <a:pt x="835" y="587"/>
                </a:lnTo>
                <a:lnTo>
                  <a:pt x="834" y="582"/>
                </a:lnTo>
                <a:lnTo>
                  <a:pt x="834" y="582"/>
                </a:lnTo>
                <a:lnTo>
                  <a:pt x="835" y="582"/>
                </a:lnTo>
                <a:lnTo>
                  <a:pt x="835" y="582"/>
                </a:lnTo>
                <a:lnTo>
                  <a:pt x="848" y="591"/>
                </a:lnTo>
                <a:lnTo>
                  <a:pt x="864" y="601"/>
                </a:lnTo>
                <a:lnTo>
                  <a:pt x="885" y="612"/>
                </a:lnTo>
                <a:lnTo>
                  <a:pt x="900" y="612"/>
                </a:lnTo>
                <a:lnTo>
                  <a:pt x="900" y="612"/>
                </a:lnTo>
                <a:lnTo>
                  <a:pt x="900" y="616"/>
                </a:lnTo>
                <a:lnTo>
                  <a:pt x="900" y="626"/>
                </a:lnTo>
                <a:lnTo>
                  <a:pt x="901" y="631"/>
                </a:lnTo>
                <a:lnTo>
                  <a:pt x="904" y="637"/>
                </a:lnTo>
                <a:lnTo>
                  <a:pt x="906" y="642"/>
                </a:lnTo>
                <a:lnTo>
                  <a:pt x="910" y="647"/>
                </a:lnTo>
                <a:lnTo>
                  <a:pt x="910" y="647"/>
                </a:lnTo>
                <a:lnTo>
                  <a:pt x="919" y="653"/>
                </a:lnTo>
                <a:lnTo>
                  <a:pt x="926" y="658"/>
                </a:lnTo>
                <a:lnTo>
                  <a:pt x="934" y="662"/>
                </a:lnTo>
                <a:lnTo>
                  <a:pt x="940" y="667"/>
                </a:lnTo>
                <a:lnTo>
                  <a:pt x="940" y="667"/>
                </a:lnTo>
                <a:lnTo>
                  <a:pt x="946" y="671"/>
                </a:lnTo>
                <a:lnTo>
                  <a:pt x="953" y="673"/>
                </a:lnTo>
                <a:lnTo>
                  <a:pt x="961" y="673"/>
                </a:lnTo>
                <a:lnTo>
                  <a:pt x="970" y="672"/>
                </a:lnTo>
                <a:lnTo>
                  <a:pt x="970" y="672"/>
                </a:lnTo>
                <a:lnTo>
                  <a:pt x="972" y="671"/>
                </a:lnTo>
                <a:lnTo>
                  <a:pt x="973" y="668"/>
                </a:lnTo>
                <a:lnTo>
                  <a:pt x="972" y="665"/>
                </a:lnTo>
                <a:lnTo>
                  <a:pt x="970" y="661"/>
                </a:lnTo>
                <a:lnTo>
                  <a:pt x="962" y="650"/>
                </a:lnTo>
                <a:lnTo>
                  <a:pt x="955" y="637"/>
                </a:lnTo>
                <a:lnTo>
                  <a:pt x="955" y="637"/>
                </a:lnTo>
                <a:lnTo>
                  <a:pt x="953" y="632"/>
                </a:lnTo>
                <a:lnTo>
                  <a:pt x="953" y="631"/>
                </a:lnTo>
                <a:lnTo>
                  <a:pt x="955" y="631"/>
                </a:lnTo>
                <a:lnTo>
                  <a:pt x="958" y="632"/>
                </a:lnTo>
                <a:lnTo>
                  <a:pt x="963" y="635"/>
                </a:lnTo>
                <a:lnTo>
                  <a:pt x="978" y="644"/>
                </a:lnTo>
                <a:lnTo>
                  <a:pt x="986" y="648"/>
                </a:lnTo>
                <a:lnTo>
                  <a:pt x="995" y="652"/>
                </a:lnTo>
                <a:lnTo>
                  <a:pt x="995" y="652"/>
                </a:lnTo>
                <a:lnTo>
                  <a:pt x="1011" y="657"/>
                </a:lnTo>
                <a:lnTo>
                  <a:pt x="1028" y="662"/>
                </a:lnTo>
                <a:lnTo>
                  <a:pt x="1046" y="667"/>
                </a:lnTo>
                <a:lnTo>
                  <a:pt x="1064" y="672"/>
                </a:lnTo>
                <a:lnTo>
                  <a:pt x="1064" y="672"/>
                </a:lnTo>
                <a:lnTo>
                  <a:pt x="1072" y="675"/>
                </a:lnTo>
                <a:lnTo>
                  <a:pt x="1077" y="675"/>
                </a:lnTo>
                <a:lnTo>
                  <a:pt x="1079" y="675"/>
                </a:lnTo>
                <a:lnTo>
                  <a:pt x="1079" y="673"/>
                </a:lnTo>
                <a:lnTo>
                  <a:pt x="1077" y="670"/>
                </a:lnTo>
                <a:lnTo>
                  <a:pt x="1074" y="667"/>
                </a:lnTo>
                <a:lnTo>
                  <a:pt x="1074" y="667"/>
                </a:lnTo>
                <a:lnTo>
                  <a:pt x="1081" y="666"/>
                </a:lnTo>
                <a:lnTo>
                  <a:pt x="1087" y="666"/>
                </a:lnTo>
                <a:lnTo>
                  <a:pt x="1094" y="667"/>
                </a:lnTo>
                <a:lnTo>
                  <a:pt x="1094" y="667"/>
                </a:lnTo>
                <a:lnTo>
                  <a:pt x="1103" y="668"/>
                </a:lnTo>
                <a:lnTo>
                  <a:pt x="1111" y="668"/>
                </a:lnTo>
                <a:lnTo>
                  <a:pt x="1113" y="667"/>
                </a:lnTo>
                <a:lnTo>
                  <a:pt x="1114" y="666"/>
                </a:lnTo>
                <a:lnTo>
                  <a:pt x="1116" y="663"/>
                </a:lnTo>
                <a:lnTo>
                  <a:pt x="1114" y="662"/>
                </a:lnTo>
                <a:lnTo>
                  <a:pt x="1114" y="662"/>
                </a:lnTo>
                <a:lnTo>
                  <a:pt x="1108" y="656"/>
                </a:lnTo>
                <a:lnTo>
                  <a:pt x="1106" y="655"/>
                </a:lnTo>
                <a:lnTo>
                  <a:pt x="1104" y="652"/>
                </a:lnTo>
                <a:lnTo>
                  <a:pt x="1104" y="652"/>
                </a:lnTo>
                <a:lnTo>
                  <a:pt x="1102" y="650"/>
                </a:lnTo>
                <a:lnTo>
                  <a:pt x="1098" y="647"/>
                </a:lnTo>
                <a:lnTo>
                  <a:pt x="1091" y="644"/>
                </a:lnTo>
                <a:lnTo>
                  <a:pt x="1084" y="642"/>
                </a:lnTo>
                <a:lnTo>
                  <a:pt x="1084" y="642"/>
                </a:lnTo>
                <a:lnTo>
                  <a:pt x="1077" y="640"/>
                </a:lnTo>
                <a:lnTo>
                  <a:pt x="1063" y="634"/>
                </a:lnTo>
                <a:lnTo>
                  <a:pt x="1026" y="617"/>
                </a:lnTo>
                <a:lnTo>
                  <a:pt x="975" y="592"/>
                </a:lnTo>
                <a:lnTo>
                  <a:pt x="970" y="582"/>
                </a:lnTo>
                <a:lnTo>
                  <a:pt x="970" y="582"/>
                </a:lnTo>
                <a:lnTo>
                  <a:pt x="941" y="536"/>
                </a:lnTo>
                <a:lnTo>
                  <a:pt x="921" y="504"/>
                </a:lnTo>
                <a:lnTo>
                  <a:pt x="910" y="487"/>
                </a:lnTo>
                <a:lnTo>
                  <a:pt x="910" y="487"/>
                </a:lnTo>
                <a:lnTo>
                  <a:pt x="907" y="479"/>
                </a:lnTo>
                <a:lnTo>
                  <a:pt x="901" y="460"/>
                </a:lnTo>
                <a:lnTo>
                  <a:pt x="887" y="402"/>
                </a:lnTo>
                <a:lnTo>
                  <a:pt x="875" y="345"/>
                </a:lnTo>
                <a:lnTo>
                  <a:pt x="871" y="325"/>
                </a:lnTo>
                <a:lnTo>
                  <a:pt x="870" y="318"/>
                </a:lnTo>
                <a:lnTo>
                  <a:pt x="870" y="318"/>
                </a:lnTo>
                <a:lnTo>
                  <a:pt x="871" y="314"/>
                </a:lnTo>
                <a:lnTo>
                  <a:pt x="874" y="308"/>
                </a:lnTo>
                <a:lnTo>
                  <a:pt x="875" y="305"/>
                </a:lnTo>
                <a:lnTo>
                  <a:pt x="877" y="304"/>
                </a:lnTo>
                <a:lnTo>
                  <a:pt x="880" y="303"/>
                </a:lnTo>
                <a:lnTo>
                  <a:pt x="885" y="303"/>
                </a:lnTo>
                <a:lnTo>
                  <a:pt x="885" y="303"/>
                </a:lnTo>
                <a:lnTo>
                  <a:pt x="890" y="305"/>
                </a:lnTo>
                <a:lnTo>
                  <a:pt x="894" y="308"/>
                </a:lnTo>
                <a:lnTo>
                  <a:pt x="902" y="318"/>
                </a:lnTo>
                <a:lnTo>
                  <a:pt x="906" y="323"/>
                </a:lnTo>
                <a:lnTo>
                  <a:pt x="910" y="328"/>
                </a:lnTo>
                <a:lnTo>
                  <a:pt x="915" y="331"/>
                </a:lnTo>
                <a:lnTo>
                  <a:pt x="920" y="333"/>
                </a:lnTo>
                <a:lnTo>
                  <a:pt x="920" y="333"/>
                </a:lnTo>
                <a:lnTo>
                  <a:pt x="936" y="333"/>
                </a:lnTo>
                <a:lnTo>
                  <a:pt x="945" y="333"/>
                </a:lnTo>
                <a:lnTo>
                  <a:pt x="945" y="333"/>
                </a:lnTo>
                <a:lnTo>
                  <a:pt x="950" y="331"/>
                </a:lnTo>
                <a:lnTo>
                  <a:pt x="955" y="330"/>
                </a:lnTo>
                <a:lnTo>
                  <a:pt x="960" y="328"/>
                </a:lnTo>
                <a:lnTo>
                  <a:pt x="960" y="328"/>
                </a:lnTo>
                <a:lnTo>
                  <a:pt x="965" y="335"/>
                </a:lnTo>
                <a:lnTo>
                  <a:pt x="970" y="340"/>
                </a:lnTo>
                <a:lnTo>
                  <a:pt x="972" y="341"/>
                </a:lnTo>
                <a:lnTo>
                  <a:pt x="975" y="343"/>
                </a:lnTo>
                <a:lnTo>
                  <a:pt x="975" y="343"/>
                </a:lnTo>
                <a:lnTo>
                  <a:pt x="977" y="343"/>
                </a:lnTo>
                <a:lnTo>
                  <a:pt x="980" y="341"/>
                </a:lnTo>
                <a:lnTo>
                  <a:pt x="983" y="339"/>
                </a:lnTo>
                <a:lnTo>
                  <a:pt x="987" y="335"/>
                </a:lnTo>
                <a:lnTo>
                  <a:pt x="990" y="333"/>
                </a:lnTo>
                <a:lnTo>
                  <a:pt x="990" y="333"/>
                </a:lnTo>
                <a:lnTo>
                  <a:pt x="1001" y="326"/>
                </a:lnTo>
                <a:lnTo>
                  <a:pt x="1010" y="323"/>
                </a:lnTo>
                <a:lnTo>
                  <a:pt x="1015" y="323"/>
                </a:lnTo>
                <a:lnTo>
                  <a:pt x="1020" y="323"/>
                </a:lnTo>
                <a:lnTo>
                  <a:pt x="1020" y="323"/>
                </a:lnTo>
                <a:lnTo>
                  <a:pt x="1034" y="324"/>
                </a:lnTo>
                <a:lnTo>
                  <a:pt x="1057" y="325"/>
                </a:lnTo>
                <a:lnTo>
                  <a:pt x="1078" y="325"/>
                </a:lnTo>
                <a:lnTo>
                  <a:pt x="1088" y="324"/>
                </a:lnTo>
                <a:lnTo>
                  <a:pt x="1094" y="323"/>
                </a:lnTo>
                <a:lnTo>
                  <a:pt x="1094" y="323"/>
                </a:lnTo>
                <a:lnTo>
                  <a:pt x="1099" y="320"/>
                </a:lnTo>
                <a:lnTo>
                  <a:pt x="1104" y="318"/>
                </a:lnTo>
                <a:lnTo>
                  <a:pt x="1114" y="309"/>
                </a:lnTo>
                <a:lnTo>
                  <a:pt x="1124" y="298"/>
                </a:lnTo>
                <a:lnTo>
                  <a:pt x="1124" y="298"/>
                </a:lnTo>
                <a:lnTo>
                  <a:pt x="1128" y="315"/>
                </a:lnTo>
                <a:lnTo>
                  <a:pt x="1129" y="330"/>
                </a:lnTo>
                <a:lnTo>
                  <a:pt x="1129" y="338"/>
                </a:lnTo>
                <a:lnTo>
                  <a:pt x="1129" y="343"/>
                </a:lnTo>
                <a:lnTo>
                  <a:pt x="1129" y="343"/>
                </a:lnTo>
                <a:lnTo>
                  <a:pt x="1128" y="354"/>
                </a:lnTo>
                <a:lnTo>
                  <a:pt x="1128" y="365"/>
                </a:lnTo>
                <a:lnTo>
                  <a:pt x="1129" y="377"/>
                </a:lnTo>
                <a:lnTo>
                  <a:pt x="1129" y="377"/>
                </a:lnTo>
                <a:lnTo>
                  <a:pt x="1134" y="374"/>
                </a:lnTo>
                <a:lnTo>
                  <a:pt x="1139" y="370"/>
                </a:lnTo>
                <a:lnTo>
                  <a:pt x="1144" y="362"/>
                </a:lnTo>
                <a:lnTo>
                  <a:pt x="1144" y="362"/>
                </a:lnTo>
                <a:lnTo>
                  <a:pt x="1148" y="354"/>
                </a:lnTo>
                <a:lnTo>
                  <a:pt x="1149" y="346"/>
                </a:lnTo>
                <a:lnTo>
                  <a:pt x="1149" y="338"/>
                </a:lnTo>
                <a:lnTo>
                  <a:pt x="1154" y="372"/>
                </a:lnTo>
                <a:lnTo>
                  <a:pt x="1164" y="357"/>
                </a:lnTo>
                <a:lnTo>
                  <a:pt x="1164" y="357"/>
                </a:lnTo>
                <a:lnTo>
                  <a:pt x="1164" y="357"/>
                </a:lnTo>
                <a:lnTo>
                  <a:pt x="1164" y="355"/>
                </a:lnTo>
                <a:lnTo>
                  <a:pt x="1164" y="338"/>
                </a:lnTo>
                <a:lnTo>
                  <a:pt x="1164" y="338"/>
                </a:lnTo>
                <a:lnTo>
                  <a:pt x="1164" y="334"/>
                </a:lnTo>
                <a:lnTo>
                  <a:pt x="1165" y="329"/>
                </a:lnTo>
                <a:lnTo>
                  <a:pt x="1172" y="318"/>
                </a:lnTo>
                <a:lnTo>
                  <a:pt x="1188" y="290"/>
                </a:lnTo>
                <a:lnTo>
                  <a:pt x="1197" y="274"/>
                </a:lnTo>
                <a:lnTo>
                  <a:pt x="1204" y="256"/>
                </a:lnTo>
                <a:lnTo>
                  <a:pt x="1207" y="248"/>
                </a:lnTo>
                <a:lnTo>
                  <a:pt x="1209" y="238"/>
                </a:lnTo>
                <a:lnTo>
                  <a:pt x="1209" y="228"/>
                </a:lnTo>
                <a:lnTo>
                  <a:pt x="1209" y="218"/>
                </a:lnTo>
                <a:lnTo>
                  <a:pt x="1209" y="218"/>
                </a:lnTo>
                <a:lnTo>
                  <a:pt x="1207" y="199"/>
                </a:lnTo>
                <a:lnTo>
                  <a:pt x="1202" y="183"/>
                </a:lnTo>
                <a:lnTo>
                  <a:pt x="1195" y="170"/>
                </a:lnTo>
                <a:lnTo>
                  <a:pt x="1190" y="159"/>
                </a:lnTo>
                <a:lnTo>
                  <a:pt x="1184" y="151"/>
                </a:lnTo>
                <a:lnTo>
                  <a:pt x="1179" y="146"/>
                </a:lnTo>
                <a:lnTo>
                  <a:pt x="1174" y="143"/>
                </a:lnTo>
                <a:lnTo>
                  <a:pt x="1174" y="143"/>
                </a:lnTo>
                <a:close/>
                <a:moveTo>
                  <a:pt x="656" y="362"/>
                </a:moveTo>
                <a:lnTo>
                  <a:pt x="656" y="362"/>
                </a:lnTo>
                <a:lnTo>
                  <a:pt x="656" y="394"/>
                </a:lnTo>
                <a:lnTo>
                  <a:pt x="656" y="416"/>
                </a:lnTo>
                <a:lnTo>
                  <a:pt x="656" y="432"/>
                </a:lnTo>
                <a:lnTo>
                  <a:pt x="656" y="432"/>
                </a:lnTo>
                <a:lnTo>
                  <a:pt x="661" y="482"/>
                </a:lnTo>
                <a:lnTo>
                  <a:pt x="661" y="482"/>
                </a:lnTo>
                <a:lnTo>
                  <a:pt x="638" y="469"/>
                </a:lnTo>
                <a:lnTo>
                  <a:pt x="617" y="456"/>
                </a:lnTo>
                <a:lnTo>
                  <a:pt x="606" y="451"/>
                </a:lnTo>
                <a:lnTo>
                  <a:pt x="596" y="447"/>
                </a:lnTo>
                <a:lnTo>
                  <a:pt x="596" y="447"/>
                </a:lnTo>
                <a:lnTo>
                  <a:pt x="486" y="412"/>
                </a:lnTo>
                <a:lnTo>
                  <a:pt x="626" y="387"/>
                </a:lnTo>
                <a:lnTo>
                  <a:pt x="656" y="362"/>
                </a:lnTo>
                <a:close/>
              </a:path>
            </a:pathLst>
          </a:custGeom>
          <a:gradFill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12">
            <a:extLst>
              <a:ext uri="{FF2B5EF4-FFF2-40B4-BE49-F238E27FC236}">
                <a16:creationId xmlns:a16="http://schemas.microsoft.com/office/drawing/2014/main" id="{BD6EEF73-6509-3865-52D1-900A26707583}"/>
              </a:ext>
            </a:extLst>
          </p:cNvPr>
          <p:cNvSpPr>
            <a:spLocks noEditPoints="1"/>
          </p:cNvSpPr>
          <p:nvPr/>
        </p:nvSpPr>
        <p:spPr bwMode="auto">
          <a:xfrm>
            <a:off x="3976686" y="5029995"/>
            <a:ext cx="1990725" cy="1149350"/>
          </a:xfrm>
          <a:custGeom>
            <a:avLst/>
            <a:gdLst>
              <a:gd name="T0" fmla="*/ 973 w 1254"/>
              <a:gd name="T1" fmla="*/ 454 h 724"/>
              <a:gd name="T2" fmla="*/ 998 w 1254"/>
              <a:gd name="T3" fmla="*/ 451 h 724"/>
              <a:gd name="T4" fmla="*/ 1062 w 1254"/>
              <a:gd name="T5" fmla="*/ 472 h 724"/>
              <a:gd name="T6" fmla="*/ 1124 w 1254"/>
              <a:gd name="T7" fmla="*/ 513 h 724"/>
              <a:gd name="T8" fmla="*/ 1139 w 1254"/>
              <a:gd name="T9" fmla="*/ 532 h 724"/>
              <a:gd name="T10" fmla="*/ 1152 w 1254"/>
              <a:gd name="T11" fmla="*/ 539 h 724"/>
              <a:gd name="T12" fmla="*/ 1173 w 1254"/>
              <a:gd name="T13" fmla="*/ 562 h 724"/>
              <a:gd name="T14" fmla="*/ 1192 w 1254"/>
              <a:gd name="T15" fmla="*/ 544 h 724"/>
              <a:gd name="T16" fmla="*/ 1197 w 1254"/>
              <a:gd name="T17" fmla="*/ 514 h 724"/>
              <a:gd name="T18" fmla="*/ 1211 w 1254"/>
              <a:gd name="T19" fmla="*/ 488 h 724"/>
              <a:gd name="T20" fmla="*/ 1239 w 1254"/>
              <a:gd name="T21" fmla="*/ 436 h 724"/>
              <a:gd name="T22" fmla="*/ 1254 w 1254"/>
              <a:gd name="T23" fmla="*/ 362 h 724"/>
              <a:gd name="T24" fmla="*/ 1242 w 1254"/>
              <a:gd name="T25" fmla="*/ 279 h 724"/>
              <a:gd name="T26" fmla="*/ 1198 w 1254"/>
              <a:gd name="T27" fmla="*/ 213 h 724"/>
              <a:gd name="T28" fmla="*/ 1125 w 1254"/>
              <a:gd name="T29" fmla="*/ 172 h 724"/>
              <a:gd name="T30" fmla="*/ 1045 w 1254"/>
              <a:gd name="T31" fmla="*/ 137 h 724"/>
              <a:gd name="T32" fmla="*/ 999 w 1254"/>
              <a:gd name="T33" fmla="*/ 107 h 724"/>
              <a:gd name="T34" fmla="*/ 968 w 1254"/>
              <a:gd name="T35" fmla="*/ 80 h 724"/>
              <a:gd name="T36" fmla="*/ 772 w 1254"/>
              <a:gd name="T37" fmla="*/ 17 h 724"/>
              <a:gd name="T38" fmla="*/ 588 w 1254"/>
              <a:gd name="T39" fmla="*/ 2 h 724"/>
              <a:gd name="T40" fmla="*/ 358 w 1254"/>
              <a:gd name="T41" fmla="*/ 23 h 724"/>
              <a:gd name="T42" fmla="*/ 297 w 1254"/>
              <a:gd name="T43" fmla="*/ 83 h 724"/>
              <a:gd name="T44" fmla="*/ 171 w 1254"/>
              <a:gd name="T45" fmla="*/ 184 h 724"/>
              <a:gd name="T46" fmla="*/ 139 w 1254"/>
              <a:gd name="T47" fmla="*/ 266 h 724"/>
              <a:gd name="T48" fmla="*/ 166 w 1254"/>
              <a:gd name="T49" fmla="*/ 359 h 724"/>
              <a:gd name="T50" fmla="*/ 220 w 1254"/>
              <a:gd name="T51" fmla="*/ 464 h 724"/>
              <a:gd name="T52" fmla="*/ 149 w 1254"/>
              <a:gd name="T53" fmla="*/ 484 h 724"/>
              <a:gd name="T54" fmla="*/ 124 w 1254"/>
              <a:gd name="T55" fmla="*/ 520 h 724"/>
              <a:gd name="T56" fmla="*/ 34 w 1254"/>
              <a:gd name="T57" fmla="*/ 560 h 724"/>
              <a:gd name="T58" fmla="*/ 35 w 1254"/>
              <a:gd name="T59" fmla="*/ 589 h 724"/>
              <a:gd name="T60" fmla="*/ 0 w 1254"/>
              <a:gd name="T61" fmla="*/ 614 h 724"/>
              <a:gd name="T62" fmla="*/ 40 w 1254"/>
              <a:gd name="T63" fmla="*/ 640 h 724"/>
              <a:gd name="T64" fmla="*/ 250 w 1254"/>
              <a:gd name="T65" fmla="*/ 634 h 724"/>
              <a:gd name="T66" fmla="*/ 389 w 1254"/>
              <a:gd name="T67" fmla="*/ 714 h 724"/>
              <a:gd name="T68" fmla="*/ 445 w 1254"/>
              <a:gd name="T69" fmla="*/ 690 h 724"/>
              <a:gd name="T70" fmla="*/ 571 w 1254"/>
              <a:gd name="T71" fmla="*/ 708 h 724"/>
              <a:gd name="T72" fmla="*/ 689 w 1254"/>
              <a:gd name="T73" fmla="*/ 682 h 724"/>
              <a:gd name="T74" fmla="*/ 878 w 1254"/>
              <a:gd name="T75" fmla="*/ 694 h 724"/>
              <a:gd name="T76" fmla="*/ 928 w 1254"/>
              <a:gd name="T77" fmla="*/ 724 h 724"/>
              <a:gd name="T78" fmla="*/ 1081 w 1254"/>
              <a:gd name="T79" fmla="*/ 699 h 724"/>
              <a:gd name="T80" fmla="*/ 1121 w 1254"/>
              <a:gd name="T81" fmla="*/ 679 h 724"/>
              <a:gd name="T82" fmla="*/ 1092 w 1254"/>
              <a:gd name="T83" fmla="*/ 664 h 724"/>
              <a:gd name="T84" fmla="*/ 1087 w 1254"/>
              <a:gd name="T85" fmla="*/ 654 h 724"/>
              <a:gd name="T86" fmla="*/ 1011 w 1254"/>
              <a:gd name="T87" fmla="*/ 645 h 724"/>
              <a:gd name="T88" fmla="*/ 922 w 1254"/>
              <a:gd name="T89" fmla="*/ 632 h 724"/>
              <a:gd name="T90" fmla="*/ 874 w 1254"/>
              <a:gd name="T91" fmla="*/ 510 h 724"/>
              <a:gd name="T92" fmla="*/ 888 w 1254"/>
              <a:gd name="T93" fmla="*/ 474 h 724"/>
              <a:gd name="T94" fmla="*/ 898 w 1254"/>
              <a:gd name="T95" fmla="*/ 489 h 724"/>
              <a:gd name="T96" fmla="*/ 943 w 1254"/>
              <a:gd name="T97" fmla="*/ 534 h 724"/>
              <a:gd name="T98" fmla="*/ 973 w 1254"/>
              <a:gd name="T99" fmla="*/ 554 h 724"/>
              <a:gd name="T100" fmla="*/ 998 w 1254"/>
              <a:gd name="T101" fmla="*/ 534 h 724"/>
              <a:gd name="T102" fmla="*/ 1097 w 1254"/>
              <a:gd name="T103" fmla="*/ 544 h 724"/>
              <a:gd name="T104" fmla="*/ 1109 w 1254"/>
              <a:gd name="T105" fmla="*/ 540 h 724"/>
              <a:gd name="T106" fmla="*/ 728 w 1254"/>
              <a:gd name="T107" fmla="*/ 399 h 724"/>
              <a:gd name="T108" fmla="*/ 570 w 1254"/>
              <a:gd name="T109" fmla="*/ 323 h 724"/>
              <a:gd name="T110" fmla="*/ 723 w 1254"/>
              <a:gd name="T111" fmla="*/ 314 h 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54" h="724">
                <a:moveTo>
                  <a:pt x="1043" y="504"/>
                </a:moveTo>
                <a:lnTo>
                  <a:pt x="1043" y="504"/>
                </a:lnTo>
                <a:lnTo>
                  <a:pt x="1031" y="497"/>
                </a:lnTo>
                <a:lnTo>
                  <a:pt x="1009" y="479"/>
                </a:lnTo>
                <a:lnTo>
                  <a:pt x="986" y="463"/>
                </a:lnTo>
                <a:lnTo>
                  <a:pt x="973" y="454"/>
                </a:lnTo>
                <a:lnTo>
                  <a:pt x="973" y="454"/>
                </a:lnTo>
                <a:lnTo>
                  <a:pt x="973" y="454"/>
                </a:lnTo>
                <a:lnTo>
                  <a:pt x="973" y="454"/>
                </a:lnTo>
                <a:lnTo>
                  <a:pt x="973" y="454"/>
                </a:lnTo>
                <a:lnTo>
                  <a:pt x="973" y="454"/>
                </a:lnTo>
                <a:lnTo>
                  <a:pt x="988" y="449"/>
                </a:lnTo>
                <a:lnTo>
                  <a:pt x="988" y="449"/>
                </a:lnTo>
                <a:lnTo>
                  <a:pt x="998" y="451"/>
                </a:lnTo>
                <a:lnTo>
                  <a:pt x="1014" y="454"/>
                </a:lnTo>
                <a:lnTo>
                  <a:pt x="1038" y="459"/>
                </a:lnTo>
                <a:lnTo>
                  <a:pt x="1038" y="459"/>
                </a:lnTo>
                <a:lnTo>
                  <a:pt x="1044" y="462"/>
                </a:lnTo>
                <a:lnTo>
                  <a:pt x="1058" y="469"/>
                </a:lnTo>
                <a:lnTo>
                  <a:pt x="1058" y="469"/>
                </a:lnTo>
                <a:lnTo>
                  <a:pt x="1062" y="472"/>
                </a:lnTo>
                <a:lnTo>
                  <a:pt x="1071" y="473"/>
                </a:lnTo>
                <a:lnTo>
                  <a:pt x="1091" y="477"/>
                </a:lnTo>
                <a:lnTo>
                  <a:pt x="1117" y="479"/>
                </a:lnTo>
                <a:lnTo>
                  <a:pt x="1117" y="479"/>
                </a:lnTo>
                <a:lnTo>
                  <a:pt x="1119" y="487"/>
                </a:lnTo>
                <a:lnTo>
                  <a:pt x="1121" y="504"/>
                </a:lnTo>
                <a:lnTo>
                  <a:pt x="1124" y="513"/>
                </a:lnTo>
                <a:lnTo>
                  <a:pt x="1126" y="520"/>
                </a:lnTo>
                <a:lnTo>
                  <a:pt x="1129" y="527"/>
                </a:lnTo>
                <a:lnTo>
                  <a:pt x="1131" y="528"/>
                </a:lnTo>
                <a:lnTo>
                  <a:pt x="1132" y="529"/>
                </a:lnTo>
                <a:lnTo>
                  <a:pt x="1132" y="529"/>
                </a:lnTo>
                <a:lnTo>
                  <a:pt x="1136" y="530"/>
                </a:lnTo>
                <a:lnTo>
                  <a:pt x="1139" y="532"/>
                </a:lnTo>
                <a:lnTo>
                  <a:pt x="1141" y="537"/>
                </a:lnTo>
                <a:lnTo>
                  <a:pt x="1142" y="542"/>
                </a:lnTo>
                <a:lnTo>
                  <a:pt x="1142" y="544"/>
                </a:lnTo>
                <a:lnTo>
                  <a:pt x="1147" y="559"/>
                </a:lnTo>
                <a:lnTo>
                  <a:pt x="1152" y="540"/>
                </a:lnTo>
                <a:lnTo>
                  <a:pt x="1152" y="540"/>
                </a:lnTo>
                <a:lnTo>
                  <a:pt x="1152" y="539"/>
                </a:lnTo>
                <a:lnTo>
                  <a:pt x="1152" y="540"/>
                </a:lnTo>
                <a:lnTo>
                  <a:pt x="1152" y="540"/>
                </a:lnTo>
                <a:lnTo>
                  <a:pt x="1153" y="544"/>
                </a:lnTo>
                <a:lnTo>
                  <a:pt x="1162" y="554"/>
                </a:lnTo>
                <a:lnTo>
                  <a:pt x="1162" y="554"/>
                </a:lnTo>
                <a:lnTo>
                  <a:pt x="1167" y="558"/>
                </a:lnTo>
                <a:lnTo>
                  <a:pt x="1173" y="562"/>
                </a:lnTo>
                <a:lnTo>
                  <a:pt x="1185" y="567"/>
                </a:lnTo>
                <a:lnTo>
                  <a:pt x="1193" y="569"/>
                </a:lnTo>
                <a:lnTo>
                  <a:pt x="1197" y="569"/>
                </a:lnTo>
                <a:lnTo>
                  <a:pt x="1187" y="554"/>
                </a:lnTo>
                <a:lnTo>
                  <a:pt x="1187" y="554"/>
                </a:lnTo>
                <a:lnTo>
                  <a:pt x="1191" y="549"/>
                </a:lnTo>
                <a:lnTo>
                  <a:pt x="1192" y="544"/>
                </a:lnTo>
                <a:lnTo>
                  <a:pt x="1192" y="542"/>
                </a:lnTo>
                <a:lnTo>
                  <a:pt x="1192" y="539"/>
                </a:lnTo>
                <a:lnTo>
                  <a:pt x="1192" y="539"/>
                </a:lnTo>
                <a:lnTo>
                  <a:pt x="1192" y="537"/>
                </a:lnTo>
                <a:lnTo>
                  <a:pt x="1192" y="533"/>
                </a:lnTo>
                <a:lnTo>
                  <a:pt x="1193" y="524"/>
                </a:lnTo>
                <a:lnTo>
                  <a:pt x="1197" y="514"/>
                </a:lnTo>
                <a:lnTo>
                  <a:pt x="1202" y="539"/>
                </a:lnTo>
                <a:lnTo>
                  <a:pt x="1202" y="539"/>
                </a:lnTo>
                <a:lnTo>
                  <a:pt x="1207" y="519"/>
                </a:lnTo>
                <a:lnTo>
                  <a:pt x="1211" y="504"/>
                </a:lnTo>
                <a:lnTo>
                  <a:pt x="1212" y="494"/>
                </a:lnTo>
                <a:lnTo>
                  <a:pt x="1212" y="494"/>
                </a:lnTo>
                <a:lnTo>
                  <a:pt x="1211" y="488"/>
                </a:lnTo>
                <a:lnTo>
                  <a:pt x="1212" y="480"/>
                </a:lnTo>
                <a:lnTo>
                  <a:pt x="1215" y="469"/>
                </a:lnTo>
                <a:lnTo>
                  <a:pt x="1222" y="454"/>
                </a:lnTo>
                <a:lnTo>
                  <a:pt x="1222" y="454"/>
                </a:lnTo>
                <a:lnTo>
                  <a:pt x="1227" y="447"/>
                </a:lnTo>
                <a:lnTo>
                  <a:pt x="1231" y="443"/>
                </a:lnTo>
                <a:lnTo>
                  <a:pt x="1239" y="436"/>
                </a:lnTo>
                <a:lnTo>
                  <a:pt x="1243" y="431"/>
                </a:lnTo>
                <a:lnTo>
                  <a:pt x="1247" y="424"/>
                </a:lnTo>
                <a:lnTo>
                  <a:pt x="1249" y="414"/>
                </a:lnTo>
                <a:lnTo>
                  <a:pt x="1252" y="399"/>
                </a:lnTo>
                <a:lnTo>
                  <a:pt x="1252" y="399"/>
                </a:lnTo>
                <a:lnTo>
                  <a:pt x="1253" y="381"/>
                </a:lnTo>
                <a:lnTo>
                  <a:pt x="1254" y="362"/>
                </a:lnTo>
                <a:lnTo>
                  <a:pt x="1253" y="342"/>
                </a:lnTo>
                <a:lnTo>
                  <a:pt x="1252" y="323"/>
                </a:lnTo>
                <a:lnTo>
                  <a:pt x="1249" y="307"/>
                </a:lnTo>
                <a:lnTo>
                  <a:pt x="1247" y="293"/>
                </a:lnTo>
                <a:lnTo>
                  <a:pt x="1244" y="283"/>
                </a:lnTo>
                <a:lnTo>
                  <a:pt x="1243" y="281"/>
                </a:lnTo>
                <a:lnTo>
                  <a:pt x="1242" y="279"/>
                </a:lnTo>
                <a:lnTo>
                  <a:pt x="1242" y="279"/>
                </a:lnTo>
                <a:lnTo>
                  <a:pt x="1238" y="276"/>
                </a:lnTo>
                <a:lnTo>
                  <a:pt x="1235" y="267"/>
                </a:lnTo>
                <a:lnTo>
                  <a:pt x="1228" y="256"/>
                </a:lnTo>
                <a:lnTo>
                  <a:pt x="1221" y="242"/>
                </a:lnTo>
                <a:lnTo>
                  <a:pt x="1211" y="228"/>
                </a:lnTo>
                <a:lnTo>
                  <a:pt x="1198" y="213"/>
                </a:lnTo>
                <a:lnTo>
                  <a:pt x="1190" y="207"/>
                </a:lnTo>
                <a:lnTo>
                  <a:pt x="1182" y="201"/>
                </a:lnTo>
                <a:lnTo>
                  <a:pt x="1172" y="194"/>
                </a:lnTo>
                <a:lnTo>
                  <a:pt x="1162" y="189"/>
                </a:lnTo>
                <a:lnTo>
                  <a:pt x="1162" y="189"/>
                </a:lnTo>
                <a:lnTo>
                  <a:pt x="1142" y="181"/>
                </a:lnTo>
                <a:lnTo>
                  <a:pt x="1125" y="172"/>
                </a:lnTo>
                <a:lnTo>
                  <a:pt x="1099" y="156"/>
                </a:lnTo>
                <a:lnTo>
                  <a:pt x="1080" y="145"/>
                </a:lnTo>
                <a:lnTo>
                  <a:pt x="1074" y="141"/>
                </a:lnTo>
                <a:lnTo>
                  <a:pt x="1067" y="140"/>
                </a:lnTo>
                <a:lnTo>
                  <a:pt x="1067" y="140"/>
                </a:lnTo>
                <a:lnTo>
                  <a:pt x="1058" y="138"/>
                </a:lnTo>
                <a:lnTo>
                  <a:pt x="1045" y="137"/>
                </a:lnTo>
                <a:lnTo>
                  <a:pt x="1039" y="136"/>
                </a:lnTo>
                <a:lnTo>
                  <a:pt x="1033" y="133"/>
                </a:lnTo>
                <a:lnTo>
                  <a:pt x="1025" y="130"/>
                </a:lnTo>
                <a:lnTo>
                  <a:pt x="1018" y="125"/>
                </a:lnTo>
                <a:lnTo>
                  <a:pt x="1018" y="125"/>
                </a:lnTo>
                <a:lnTo>
                  <a:pt x="1005" y="115"/>
                </a:lnTo>
                <a:lnTo>
                  <a:pt x="999" y="107"/>
                </a:lnTo>
                <a:lnTo>
                  <a:pt x="994" y="103"/>
                </a:lnTo>
                <a:lnTo>
                  <a:pt x="988" y="100"/>
                </a:lnTo>
                <a:lnTo>
                  <a:pt x="988" y="100"/>
                </a:lnTo>
                <a:lnTo>
                  <a:pt x="984" y="97"/>
                </a:lnTo>
                <a:lnTo>
                  <a:pt x="980" y="93"/>
                </a:lnTo>
                <a:lnTo>
                  <a:pt x="973" y="85"/>
                </a:lnTo>
                <a:lnTo>
                  <a:pt x="968" y="80"/>
                </a:lnTo>
                <a:lnTo>
                  <a:pt x="962" y="73"/>
                </a:lnTo>
                <a:lnTo>
                  <a:pt x="954" y="68"/>
                </a:lnTo>
                <a:lnTo>
                  <a:pt x="943" y="65"/>
                </a:lnTo>
                <a:lnTo>
                  <a:pt x="943" y="65"/>
                </a:lnTo>
                <a:lnTo>
                  <a:pt x="895" y="50"/>
                </a:lnTo>
                <a:lnTo>
                  <a:pt x="816" y="28"/>
                </a:lnTo>
                <a:lnTo>
                  <a:pt x="772" y="17"/>
                </a:lnTo>
                <a:lnTo>
                  <a:pt x="728" y="8"/>
                </a:lnTo>
                <a:lnTo>
                  <a:pt x="690" y="2"/>
                </a:lnTo>
                <a:lnTo>
                  <a:pt x="674" y="0"/>
                </a:lnTo>
                <a:lnTo>
                  <a:pt x="659" y="0"/>
                </a:lnTo>
                <a:lnTo>
                  <a:pt x="659" y="0"/>
                </a:lnTo>
                <a:lnTo>
                  <a:pt x="626" y="0"/>
                </a:lnTo>
                <a:lnTo>
                  <a:pt x="588" y="2"/>
                </a:lnTo>
                <a:lnTo>
                  <a:pt x="498" y="7"/>
                </a:lnTo>
                <a:lnTo>
                  <a:pt x="417" y="13"/>
                </a:lnTo>
                <a:lnTo>
                  <a:pt x="387" y="17"/>
                </a:lnTo>
                <a:lnTo>
                  <a:pt x="369" y="20"/>
                </a:lnTo>
                <a:lnTo>
                  <a:pt x="369" y="20"/>
                </a:lnTo>
                <a:lnTo>
                  <a:pt x="363" y="21"/>
                </a:lnTo>
                <a:lnTo>
                  <a:pt x="358" y="23"/>
                </a:lnTo>
                <a:lnTo>
                  <a:pt x="347" y="32"/>
                </a:lnTo>
                <a:lnTo>
                  <a:pt x="336" y="41"/>
                </a:lnTo>
                <a:lnTo>
                  <a:pt x="326" y="52"/>
                </a:lnTo>
                <a:lnTo>
                  <a:pt x="311" y="71"/>
                </a:lnTo>
                <a:lnTo>
                  <a:pt x="305" y="80"/>
                </a:lnTo>
                <a:lnTo>
                  <a:pt x="305" y="80"/>
                </a:lnTo>
                <a:lnTo>
                  <a:pt x="297" y="83"/>
                </a:lnTo>
                <a:lnTo>
                  <a:pt x="277" y="96"/>
                </a:lnTo>
                <a:lnTo>
                  <a:pt x="249" y="115"/>
                </a:lnTo>
                <a:lnTo>
                  <a:pt x="232" y="127"/>
                </a:lnTo>
                <a:lnTo>
                  <a:pt x="217" y="140"/>
                </a:lnTo>
                <a:lnTo>
                  <a:pt x="201" y="153"/>
                </a:lnTo>
                <a:lnTo>
                  <a:pt x="185" y="168"/>
                </a:lnTo>
                <a:lnTo>
                  <a:pt x="171" y="184"/>
                </a:lnTo>
                <a:lnTo>
                  <a:pt x="160" y="202"/>
                </a:lnTo>
                <a:lnTo>
                  <a:pt x="150" y="219"/>
                </a:lnTo>
                <a:lnTo>
                  <a:pt x="146" y="228"/>
                </a:lnTo>
                <a:lnTo>
                  <a:pt x="143" y="237"/>
                </a:lnTo>
                <a:lnTo>
                  <a:pt x="140" y="247"/>
                </a:lnTo>
                <a:lnTo>
                  <a:pt x="140" y="256"/>
                </a:lnTo>
                <a:lnTo>
                  <a:pt x="139" y="266"/>
                </a:lnTo>
                <a:lnTo>
                  <a:pt x="140" y="274"/>
                </a:lnTo>
                <a:lnTo>
                  <a:pt x="140" y="274"/>
                </a:lnTo>
                <a:lnTo>
                  <a:pt x="144" y="293"/>
                </a:lnTo>
                <a:lnTo>
                  <a:pt x="148" y="311"/>
                </a:lnTo>
                <a:lnTo>
                  <a:pt x="154" y="328"/>
                </a:lnTo>
                <a:lnTo>
                  <a:pt x="160" y="344"/>
                </a:lnTo>
                <a:lnTo>
                  <a:pt x="166" y="359"/>
                </a:lnTo>
                <a:lnTo>
                  <a:pt x="174" y="373"/>
                </a:lnTo>
                <a:lnTo>
                  <a:pt x="189" y="399"/>
                </a:lnTo>
                <a:lnTo>
                  <a:pt x="202" y="421"/>
                </a:lnTo>
                <a:lnTo>
                  <a:pt x="214" y="436"/>
                </a:lnTo>
                <a:lnTo>
                  <a:pt x="225" y="449"/>
                </a:lnTo>
                <a:lnTo>
                  <a:pt x="220" y="464"/>
                </a:lnTo>
                <a:lnTo>
                  <a:pt x="220" y="464"/>
                </a:lnTo>
                <a:lnTo>
                  <a:pt x="214" y="464"/>
                </a:lnTo>
                <a:lnTo>
                  <a:pt x="199" y="465"/>
                </a:lnTo>
                <a:lnTo>
                  <a:pt x="180" y="468"/>
                </a:lnTo>
                <a:lnTo>
                  <a:pt x="171" y="470"/>
                </a:lnTo>
                <a:lnTo>
                  <a:pt x="165" y="474"/>
                </a:lnTo>
                <a:lnTo>
                  <a:pt x="165" y="474"/>
                </a:lnTo>
                <a:lnTo>
                  <a:pt x="149" y="484"/>
                </a:lnTo>
                <a:lnTo>
                  <a:pt x="143" y="489"/>
                </a:lnTo>
                <a:lnTo>
                  <a:pt x="135" y="499"/>
                </a:lnTo>
                <a:lnTo>
                  <a:pt x="135" y="499"/>
                </a:lnTo>
                <a:lnTo>
                  <a:pt x="131" y="505"/>
                </a:lnTo>
                <a:lnTo>
                  <a:pt x="129" y="510"/>
                </a:lnTo>
                <a:lnTo>
                  <a:pt x="125" y="518"/>
                </a:lnTo>
                <a:lnTo>
                  <a:pt x="124" y="520"/>
                </a:lnTo>
                <a:lnTo>
                  <a:pt x="120" y="524"/>
                </a:lnTo>
                <a:lnTo>
                  <a:pt x="116" y="527"/>
                </a:lnTo>
                <a:lnTo>
                  <a:pt x="110" y="529"/>
                </a:lnTo>
                <a:lnTo>
                  <a:pt x="110" y="529"/>
                </a:lnTo>
                <a:lnTo>
                  <a:pt x="64" y="547"/>
                </a:lnTo>
                <a:lnTo>
                  <a:pt x="42" y="557"/>
                </a:lnTo>
                <a:lnTo>
                  <a:pt x="34" y="560"/>
                </a:lnTo>
                <a:lnTo>
                  <a:pt x="30" y="564"/>
                </a:lnTo>
                <a:lnTo>
                  <a:pt x="30" y="564"/>
                </a:lnTo>
                <a:lnTo>
                  <a:pt x="30" y="568"/>
                </a:lnTo>
                <a:lnTo>
                  <a:pt x="30" y="572"/>
                </a:lnTo>
                <a:lnTo>
                  <a:pt x="32" y="579"/>
                </a:lnTo>
                <a:lnTo>
                  <a:pt x="35" y="589"/>
                </a:lnTo>
                <a:lnTo>
                  <a:pt x="35" y="589"/>
                </a:lnTo>
                <a:lnTo>
                  <a:pt x="30" y="590"/>
                </a:lnTo>
                <a:lnTo>
                  <a:pt x="18" y="595"/>
                </a:lnTo>
                <a:lnTo>
                  <a:pt x="12" y="599"/>
                </a:lnTo>
                <a:lnTo>
                  <a:pt x="5" y="604"/>
                </a:lnTo>
                <a:lnTo>
                  <a:pt x="2" y="609"/>
                </a:lnTo>
                <a:lnTo>
                  <a:pt x="0" y="612"/>
                </a:lnTo>
                <a:lnTo>
                  <a:pt x="0" y="614"/>
                </a:lnTo>
                <a:lnTo>
                  <a:pt x="0" y="614"/>
                </a:lnTo>
                <a:lnTo>
                  <a:pt x="0" y="617"/>
                </a:lnTo>
                <a:lnTo>
                  <a:pt x="3" y="620"/>
                </a:lnTo>
                <a:lnTo>
                  <a:pt x="8" y="625"/>
                </a:lnTo>
                <a:lnTo>
                  <a:pt x="17" y="632"/>
                </a:lnTo>
                <a:lnTo>
                  <a:pt x="28" y="637"/>
                </a:lnTo>
                <a:lnTo>
                  <a:pt x="40" y="640"/>
                </a:lnTo>
                <a:lnTo>
                  <a:pt x="55" y="644"/>
                </a:lnTo>
                <a:lnTo>
                  <a:pt x="70" y="645"/>
                </a:lnTo>
                <a:lnTo>
                  <a:pt x="85" y="644"/>
                </a:lnTo>
                <a:lnTo>
                  <a:pt x="85" y="644"/>
                </a:lnTo>
                <a:lnTo>
                  <a:pt x="120" y="640"/>
                </a:lnTo>
                <a:lnTo>
                  <a:pt x="163" y="638"/>
                </a:lnTo>
                <a:lnTo>
                  <a:pt x="250" y="634"/>
                </a:lnTo>
                <a:lnTo>
                  <a:pt x="250" y="634"/>
                </a:lnTo>
                <a:lnTo>
                  <a:pt x="287" y="633"/>
                </a:lnTo>
                <a:lnTo>
                  <a:pt x="317" y="633"/>
                </a:lnTo>
                <a:lnTo>
                  <a:pt x="345" y="634"/>
                </a:lnTo>
                <a:lnTo>
                  <a:pt x="379" y="654"/>
                </a:lnTo>
                <a:lnTo>
                  <a:pt x="389" y="714"/>
                </a:lnTo>
                <a:lnTo>
                  <a:pt x="389" y="714"/>
                </a:lnTo>
                <a:lnTo>
                  <a:pt x="393" y="709"/>
                </a:lnTo>
                <a:lnTo>
                  <a:pt x="398" y="704"/>
                </a:lnTo>
                <a:lnTo>
                  <a:pt x="407" y="698"/>
                </a:lnTo>
                <a:lnTo>
                  <a:pt x="419" y="694"/>
                </a:lnTo>
                <a:lnTo>
                  <a:pt x="427" y="692"/>
                </a:lnTo>
                <a:lnTo>
                  <a:pt x="435" y="690"/>
                </a:lnTo>
                <a:lnTo>
                  <a:pt x="445" y="690"/>
                </a:lnTo>
                <a:lnTo>
                  <a:pt x="457" y="690"/>
                </a:lnTo>
                <a:lnTo>
                  <a:pt x="470" y="692"/>
                </a:lnTo>
                <a:lnTo>
                  <a:pt x="484" y="694"/>
                </a:lnTo>
                <a:lnTo>
                  <a:pt x="484" y="694"/>
                </a:lnTo>
                <a:lnTo>
                  <a:pt x="534" y="704"/>
                </a:lnTo>
                <a:lnTo>
                  <a:pt x="554" y="707"/>
                </a:lnTo>
                <a:lnTo>
                  <a:pt x="571" y="708"/>
                </a:lnTo>
                <a:lnTo>
                  <a:pt x="588" y="709"/>
                </a:lnTo>
                <a:lnTo>
                  <a:pt x="605" y="708"/>
                </a:lnTo>
                <a:lnTo>
                  <a:pt x="622" y="704"/>
                </a:lnTo>
                <a:lnTo>
                  <a:pt x="644" y="699"/>
                </a:lnTo>
                <a:lnTo>
                  <a:pt x="644" y="699"/>
                </a:lnTo>
                <a:lnTo>
                  <a:pt x="666" y="692"/>
                </a:lnTo>
                <a:lnTo>
                  <a:pt x="689" y="682"/>
                </a:lnTo>
                <a:lnTo>
                  <a:pt x="710" y="670"/>
                </a:lnTo>
                <a:lnTo>
                  <a:pt x="728" y="658"/>
                </a:lnTo>
                <a:lnTo>
                  <a:pt x="757" y="638"/>
                </a:lnTo>
                <a:lnTo>
                  <a:pt x="768" y="629"/>
                </a:lnTo>
                <a:lnTo>
                  <a:pt x="858" y="699"/>
                </a:lnTo>
                <a:lnTo>
                  <a:pt x="878" y="694"/>
                </a:lnTo>
                <a:lnTo>
                  <a:pt x="878" y="694"/>
                </a:lnTo>
                <a:lnTo>
                  <a:pt x="883" y="699"/>
                </a:lnTo>
                <a:lnTo>
                  <a:pt x="897" y="709"/>
                </a:lnTo>
                <a:lnTo>
                  <a:pt x="904" y="714"/>
                </a:lnTo>
                <a:lnTo>
                  <a:pt x="913" y="719"/>
                </a:lnTo>
                <a:lnTo>
                  <a:pt x="920" y="723"/>
                </a:lnTo>
                <a:lnTo>
                  <a:pt x="928" y="724"/>
                </a:lnTo>
                <a:lnTo>
                  <a:pt x="928" y="724"/>
                </a:lnTo>
                <a:lnTo>
                  <a:pt x="952" y="722"/>
                </a:lnTo>
                <a:lnTo>
                  <a:pt x="988" y="715"/>
                </a:lnTo>
                <a:lnTo>
                  <a:pt x="1024" y="709"/>
                </a:lnTo>
                <a:lnTo>
                  <a:pt x="1048" y="704"/>
                </a:lnTo>
                <a:lnTo>
                  <a:pt x="1048" y="704"/>
                </a:lnTo>
                <a:lnTo>
                  <a:pt x="1064" y="702"/>
                </a:lnTo>
                <a:lnTo>
                  <a:pt x="1081" y="699"/>
                </a:lnTo>
                <a:lnTo>
                  <a:pt x="1095" y="697"/>
                </a:lnTo>
                <a:lnTo>
                  <a:pt x="1100" y="695"/>
                </a:lnTo>
                <a:lnTo>
                  <a:pt x="1102" y="694"/>
                </a:lnTo>
                <a:lnTo>
                  <a:pt x="1107" y="684"/>
                </a:lnTo>
                <a:lnTo>
                  <a:pt x="1107" y="684"/>
                </a:lnTo>
                <a:lnTo>
                  <a:pt x="1116" y="682"/>
                </a:lnTo>
                <a:lnTo>
                  <a:pt x="1121" y="679"/>
                </a:lnTo>
                <a:lnTo>
                  <a:pt x="1122" y="677"/>
                </a:lnTo>
                <a:lnTo>
                  <a:pt x="1122" y="674"/>
                </a:lnTo>
                <a:lnTo>
                  <a:pt x="1122" y="674"/>
                </a:lnTo>
                <a:lnTo>
                  <a:pt x="1120" y="672"/>
                </a:lnTo>
                <a:lnTo>
                  <a:pt x="1116" y="669"/>
                </a:lnTo>
                <a:lnTo>
                  <a:pt x="1106" y="667"/>
                </a:lnTo>
                <a:lnTo>
                  <a:pt x="1092" y="664"/>
                </a:lnTo>
                <a:lnTo>
                  <a:pt x="1092" y="664"/>
                </a:lnTo>
                <a:lnTo>
                  <a:pt x="1094" y="663"/>
                </a:lnTo>
                <a:lnTo>
                  <a:pt x="1095" y="660"/>
                </a:lnTo>
                <a:lnTo>
                  <a:pt x="1095" y="659"/>
                </a:lnTo>
                <a:lnTo>
                  <a:pt x="1094" y="658"/>
                </a:lnTo>
                <a:lnTo>
                  <a:pt x="1091" y="655"/>
                </a:lnTo>
                <a:lnTo>
                  <a:pt x="1087" y="654"/>
                </a:lnTo>
                <a:lnTo>
                  <a:pt x="1087" y="654"/>
                </a:lnTo>
                <a:lnTo>
                  <a:pt x="1079" y="653"/>
                </a:lnTo>
                <a:lnTo>
                  <a:pt x="1071" y="653"/>
                </a:lnTo>
                <a:lnTo>
                  <a:pt x="1059" y="652"/>
                </a:lnTo>
                <a:lnTo>
                  <a:pt x="1038" y="649"/>
                </a:lnTo>
                <a:lnTo>
                  <a:pt x="1038" y="649"/>
                </a:lnTo>
                <a:lnTo>
                  <a:pt x="1011" y="645"/>
                </a:lnTo>
                <a:lnTo>
                  <a:pt x="989" y="643"/>
                </a:lnTo>
                <a:lnTo>
                  <a:pt x="958" y="639"/>
                </a:lnTo>
                <a:lnTo>
                  <a:pt x="958" y="639"/>
                </a:lnTo>
                <a:lnTo>
                  <a:pt x="935" y="635"/>
                </a:lnTo>
                <a:lnTo>
                  <a:pt x="923" y="634"/>
                </a:lnTo>
                <a:lnTo>
                  <a:pt x="923" y="634"/>
                </a:lnTo>
                <a:lnTo>
                  <a:pt x="922" y="632"/>
                </a:lnTo>
                <a:lnTo>
                  <a:pt x="918" y="624"/>
                </a:lnTo>
                <a:lnTo>
                  <a:pt x="918" y="624"/>
                </a:lnTo>
                <a:lnTo>
                  <a:pt x="900" y="585"/>
                </a:lnTo>
                <a:lnTo>
                  <a:pt x="883" y="544"/>
                </a:lnTo>
                <a:lnTo>
                  <a:pt x="883" y="544"/>
                </a:lnTo>
                <a:lnTo>
                  <a:pt x="879" y="530"/>
                </a:lnTo>
                <a:lnTo>
                  <a:pt x="874" y="510"/>
                </a:lnTo>
                <a:lnTo>
                  <a:pt x="868" y="484"/>
                </a:lnTo>
                <a:lnTo>
                  <a:pt x="863" y="449"/>
                </a:lnTo>
                <a:lnTo>
                  <a:pt x="863" y="449"/>
                </a:lnTo>
                <a:lnTo>
                  <a:pt x="876" y="459"/>
                </a:lnTo>
                <a:lnTo>
                  <a:pt x="884" y="468"/>
                </a:lnTo>
                <a:lnTo>
                  <a:pt x="887" y="472"/>
                </a:lnTo>
                <a:lnTo>
                  <a:pt x="888" y="474"/>
                </a:lnTo>
                <a:lnTo>
                  <a:pt x="888" y="474"/>
                </a:lnTo>
                <a:lnTo>
                  <a:pt x="889" y="479"/>
                </a:lnTo>
                <a:lnTo>
                  <a:pt x="893" y="485"/>
                </a:lnTo>
                <a:lnTo>
                  <a:pt x="897" y="489"/>
                </a:lnTo>
                <a:lnTo>
                  <a:pt x="898" y="489"/>
                </a:lnTo>
                <a:lnTo>
                  <a:pt x="898" y="489"/>
                </a:lnTo>
                <a:lnTo>
                  <a:pt x="898" y="489"/>
                </a:lnTo>
                <a:lnTo>
                  <a:pt x="898" y="489"/>
                </a:lnTo>
                <a:lnTo>
                  <a:pt x="899" y="489"/>
                </a:lnTo>
                <a:lnTo>
                  <a:pt x="903" y="490"/>
                </a:lnTo>
                <a:lnTo>
                  <a:pt x="908" y="494"/>
                </a:lnTo>
                <a:lnTo>
                  <a:pt x="908" y="494"/>
                </a:lnTo>
                <a:lnTo>
                  <a:pt x="943" y="534"/>
                </a:lnTo>
                <a:lnTo>
                  <a:pt x="943" y="534"/>
                </a:lnTo>
                <a:lnTo>
                  <a:pt x="950" y="542"/>
                </a:lnTo>
                <a:lnTo>
                  <a:pt x="960" y="550"/>
                </a:lnTo>
                <a:lnTo>
                  <a:pt x="964" y="554"/>
                </a:lnTo>
                <a:lnTo>
                  <a:pt x="968" y="555"/>
                </a:lnTo>
                <a:lnTo>
                  <a:pt x="971" y="557"/>
                </a:lnTo>
                <a:lnTo>
                  <a:pt x="973" y="554"/>
                </a:lnTo>
                <a:lnTo>
                  <a:pt x="973" y="554"/>
                </a:lnTo>
                <a:lnTo>
                  <a:pt x="973" y="550"/>
                </a:lnTo>
                <a:lnTo>
                  <a:pt x="973" y="545"/>
                </a:lnTo>
                <a:lnTo>
                  <a:pt x="969" y="533"/>
                </a:lnTo>
                <a:lnTo>
                  <a:pt x="963" y="519"/>
                </a:lnTo>
                <a:lnTo>
                  <a:pt x="963" y="519"/>
                </a:lnTo>
                <a:lnTo>
                  <a:pt x="998" y="534"/>
                </a:lnTo>
                <a:lnTo>
                  <a:pt x="998" y="534"/>
                </a:lnTo>
                <a:lnTo>
                  <a:pt x="1016" y="540"/>
                </a:lnTo>
                <a:lnTo>
                  <a:pt x="1046" y="550"/>
                </a:lnTo>
                <a:lnTo>
                  <a:pt x="1075" y="558"/>
                </a:lnTo>
                <a:lnTo>
                  <a:pt x="1084" y="559"/>
                </a:lnTo>
                <a:lnTo>
                  <a:pt x="1087" y="559"/>
                </a:lnTo>
                <a:lnTo>
                  <a:pt x="1097" y="544"/>
                </a:lnTo>
                <a:lnTo>
                  <a:pt x="1097" y="544"/>
                </a:lnTo>
                <a:lnTo>
                  <a:pt x="1106" y="548"/>
                </a:lnTo>
                <a:lnTo>
                  <a:pt x="1111" y="550"/>
                </a:lnTo>
                <a:lnTo>
                  <a:pt x="1112" y="550"/>
                </a:lnTo>
                <a:lnTo>
                  <a:pt x="1112" y="549"/>
                </a:lnTo>
                <a:lnTo>
                  <a:pt x="1112" y="549"/>
                </a:lnTo>
                <a:lnTo>
                  <a:pt x="1110" y="543"/>
                </a:lnTo>
                <a:lnTo>
                  <a:pt x="1109" y="540"/>
                </a:lnTo>
                <a:lnTo>
                  <a:pt x="1107" y="539"/>
                </a:lnTo>
                <a:lnTo>
                  <a:pt x="1107" y="539"/>
                </a:lnTo>
                <a:lnTo>
                  <a:pt x="1075" y="522"/>
                </a:lnTo>
                <a:lnTo>
                  <a:pt x="1043" y="504"/>
                </a:lnTo>
                <a:lnTo>
                  <a:pt x="1043" y="504"/>
                </a:lnTo>
                <a:close/>
                <a:moveTo>
                  <a:pt x="753" y="304"/>
                </a:moveTo>
                <a:lnTo>
                  <a:pt x="728" y="399"/>
                </a:lnTo>
                <a:lnTo>
                  <a:pt x="609" y="349"/>
                </a:lnTo>
                <a:lnTo>
                  <a:pt x="609" y="349"/>
                </a:lnTo>
                <a:lnTo>
                  <a:pt x="564" y="324"/>
                </a:lnTo>
                <a:lnTo>
                  <a:pt x="564" y="324"/>
                </a:lnTo>
                <a:lnTo>
                  <a:pt x="564" y="324"/>
                </a:lnTo>
                <a:lnTo>
                  <a:pt x="565" y="323"/>
                </a:lnTo>
                <a:lnTo>
                  <a:pt x="570" y="323"/>
                </a:lnTo>
                <a:lnTo>
                  <a:pt x="593" y="323"/>
                </a:lnTo>
                <a:lnTo>
                  <a:pt x="659" y="324"/>
                </a:lnTo>
                <a:lnTo>
                  <a:pt x="659" y="324"/>
                </a:lnTo>
                <a:lnTo>
                  <a:pt x="676" y="323"/>
                </a:lnTo>
                <a:lnTo>
                  <a:pt x="692" y="321"/>
                </a:lnTo>
                <a:lnTo>
                  <a:pt x="708" y="318"/>
                </a:lnTo>
                <a:lnTo>
                  <a:pt x="723" y="314"/>
                </a:lnTo>
                <a:lnTo>
                  <a:pt x="745" y="307"/>
                </a:lnTo>
                <a:lnTo>
                  <a:pt x="753" y="304"/>
                </a:lnTo>
                <a:lnTo>
                  <a:pt x="753" y="304"/>
                </a:lnTo>
                <a:close/>
              </a:path>
            </a:pathLst>
          </a:custGeom>
          <a:gradFill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3">
            <a:extLst>
              <a:ext uri="{FF2B5EF4-FFF2-40B4-BE49-F238E27FC236}">
                <a16:creationId xmlns:a16="http://schemas.microsoft.com/office/drawing/2014/main" id="{A8BE1C6B-FC86-1242-BCC2-49D58E3CF835}"/>
              </a:ext>
            </a:extLst>
          </p:cNvPr>
          <p:cNvSpPr>
            <a:spLocks/>
          </p:cNvSpPr>
          <p:nvPr/>
        </p:nvSpPr>
        <p:spPr bwMode="auto">
          <a:xfrm>
            <a:off x="6721475" y="5064125"/>
            <a:ext cx="2395538" cy="1157288"/>
          </a:xfrm>
          <a:custGeom>
            <a:avLst/>
            <a:gdLst>
              <a:gd name="T0" fmla="*/ 860 w 1509"/>
              <a:gd name="T1" fmla="*/ 640 h 729"/>
              <a:gd name="T2" fmla="*/ 908 w 1509"/>
              <a:gd name="T3" fmla="*/ 708 h 729"/>
              <a:gd name="T4" fmla="*/ 984 w 1509"/>
              <a:gd name="T5" fmla="*/ 729 h 729"/>
              <a:gd name="T6" fmla="*/ 1263 w 1509"/>
              <a:gd name="T7" fmla="*/ 664 h 729"/>
              <a:gd name="T8" fmla="*/ 1328 w 1509"/>
              <a:gd name="T9" fmla="*/ 680 h 729"/>
              <a:gd name="T10" fmla="*/ 1475 w 1509"/>
              <a:gd name="T11" fmla="*/ 674 h 729"/>
              <a:gd name="T12" fmla="*/ 1502 w 1509"/>
              <a:gd name="T13" fmla="*/ 659 h 729"/>
              <a:gd name="T14" fmla="*/ 1506 w 1509"/>
              <a:gd name="T15" fmla="*/ 638 h 729"/>
              <a:gd name="T16" fmla="*/ 1442 w 1509"/>
              <a:gd name="T17" fmla="*/ 624 h 729"/>
              <a:gd name="T18" fmla="*/ 1308 w 1509"/>
              <a:gd name="T19" fmla="*/ 594 h 729"/>
              <a:gd name="T20" fmla="*/ 1050 w 1509"/>
              <a:gd name="T21" fmla="*/ 587 h 729"/>
              <a:gd name="T22" fmla="*/ 1004 w 1509"/>
              <a:gd name="T23" fmla="*/ 574 h 729"/>
              <a:gd name="T24" fmla="*/ 1059 w 1509"/>
              <a:gd name="T25" fmla="*/ 564 h 729"/>
              <a:gd name="T26" fmla="*/ 1118 w 1509"/>
              <a:gd name="T27" fmla="*/ 569 h 729"/>
              <a:gd name="T28" fmla="*/ 1157 w 1509"/>
              <a:gd name="T29" fmla="*/ 565 h 729"/>
              <a:gd name="T30" fmla="*/ 1166 w 1509"/>
              <a:gd name="T31" fmla="*/ 558 h 729"/>
              <a:gd name="T32" fmla="*/ 1233 w 1509"/>
              <a:gd name="T33" fmla="*/ 564 h 729"/>
              <a:gd name="T34" fmla="*/ 1186 w 1509"/>
              <a:gd name="T35" fmla="*/ 542 h 729"/>
              <a:gd name="T36" fmla="*/ 1203 w 1509"/>
              <a:gd name="T37" fmla="*/ 544 h 729"/>
              <a:gd name="T38" fmla="*/ 1201 w 1509"/>
              <a:gd name="T39" fmla="*/ 532 h 729"/>
              <a:gd name="T40" fmla="*/ 1228 w 1509"/>
              <a:gd name="T41" fmla="*/ 484 h 729"/>
              <a:gd name="T42" fmla="*/ 1300 w 1509"/>
              <a:gd name="T43" fmla="*/ 503 h 729"/>
              <a:gd name="T44" fmla="*/ 1307 w 1509"/>
              <a:gd name="T45" fmla="*/ 490 h 729"/>
              <a:gd name="T46" fmla="*/ 1358 w 1509"/>
              <a:gd name="T47" fmla="*/ 484 h 729"/>
              <a:gd name="T48" fmla="*/ 1403 w 1509"/>
              <a:gd name="T49" fmla="*/ 484 h 729"/>
              <a:gd name="T50" fmla="*/ 1428 w 1509"/>
              <a:gd name="T51" fmla="*/ 468 h 729"/>
              <a:gd name="T52" fmla="*/ 1383 w 1509"/>
              <a:gd name="T53" fmla="*/ 449 h 729"/>
              <a:gd name="T54" fmla="*/ 1226 w 1509"/>
              <a:gd name="T55" fmla="*/ 403 h 729"/>
              <a:gd name="T56" fmla="*/ 1193 w 1509"/>
              <a:gd name="T57" fmla="*/ 343 h 729"/>
              <a:gd name="T58" fmla="*/ 1140 w 1509"/>
              <a:gd name="T59" fmla="*/ 293 h 729"/>
              <a:gd name="T60" fmla="*/ 1019 w 1509"/>
              <a:gd name="T61" fmla="*/ 219 h 729"/>
              <a:gd name="T62" fmla="*/ 884 w 1509"/>
              <a:gd name="T63" fmla="*/ 120 h 729"/>
              <a:gd name="T64" fmla="*/ 702 w 1509"/>
              <a:gd name="T65" fmla="*/ 31 h 729"/>
              <a:gd name="T66" fmla="*/ 530 w 1509"/>
              <a:gd name="T67" fmla="*/ 0 h 729"/>
              <a:gd name="T68" fmla="*/ 329 w 1509"/>
              <a:gd name="T69" fmla="*/ 22 h 729"/>
              <a:gd name="T70" fmla="*/ 281 w 1509"/>
              <a:gd name="T71" fmla="*/ 41 h 729"/>
              <a:gd name="T72" fmla="*/ 223 w 1509"/>
              <a:gd name="T73" fmla="*/ 108 h 729"/>
              <a:gd name="T74" fmla="*/ 146 w 1509"/>
              <a:gd name="T75" fmla="*/ 204 h 729"/>
              <a:gd name="T76" fmla="*/ 156 w 1509"/>
              <a:gd name="T77" fmla="*/ 287 h 729"/>
              <a:gd name="T78" fmla="*/ 216 w 1509"/>
              <a:gd name="T79" fmla="*/ 397 h 729"/>
              <a:gd name="T80" fmla="*/ 183 w 1509"/>
              <a:gd name="T81" fmla="*/ 421 h 729"/>
              <a:gd name="T82" fmla="*/ 151 w 1509"/>
              <a:gd name="T83" fmla="*/ 454 h 729"/>
              <a:gd name="T84" fmla="*/ 131 w 1509"/>
              <a:gd name="T85" fmla="*/ 484 h 729"/>
              <a:gd name="T86" fmla="*/ 46 w 1509"/>
              <a:gd name="T87" fmla="*/ 533 h 729"/>
              <a:gd name="T88" fmla="*/ 0 w 1509"/>
              <a:gd name="T89" fmla="*/ 568 h 729"/>
              <a:gd name="T90" fmla="*/ 5 w 1509"/>
              <a:gd name="T91" fmla="*/ 588 h 729"/>
              <a:gd name="T92" fmla="*/ 56 w 1509"/>
              <a:gd name="T93" fmla="*/ 602 h 729"/>
              <a:gd name="T94" fmla="*/ 198 w 1509"/>
              <a:gd name="T95" fmla="*/ 582 h 729"/>
              <a:gd name="T96" fmla="*/ 370 w 1509"/>
              <a:gd name="T97" fmla="*/ 609 h 729"/>
              <a:gd name="T98" fmla="*/ 580 w 1509"/>
              <a:gd name="T99" fmla="*/ 649 h 729"/>
              <a:gd name="T100" fmla="*/ 728 w 1509"/>
              <a:gd name="T101" fmla="*/ 625 h 729"/>
              <a:gd name="T102" fmla="*/ 759 w 1509"/>
              <a:gd name="T103" fmla="*/ 572 h 729"/>
              <a:gd name="T104" fmla="*/ 759 w 1509"/>
              <a:gd name="T105" fmla="*/ 459 h 729"/>
              <a:gd name="T106" fmla="*/ 712 w 1509"/>
              <a:gd name="T107" fmla="*/ 393 h 729"/>
              <a:gd name="T108" fmla="*/ 784 w 1509"/>
              <a:gd name="T109" fmla="*/ 444 h 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509" h="729">
                <a:moveTo>
                  <a:pt x="809" y="454"/>
                </a:moveTo>
                <a:lnTo>
                  <a:pt x="809" y="454"/>
                </a:lnTo>
                <a:lnTo>
                  <a:pt x="817" y="490"/>
                </a:lnTo>
                <a:lnTo>
                  <a:pt x="825" y="524"/>
                </a:lnTo>
                <a:lnTo>
                  <a:pt x="835" y="563"/>
                </a:lnTo>
                <a:lnTo>
                  <a:pt x="847" y="604"/>
                </a:lnTo>
                <a:lnTo>
                  <a:pt x="860" y="640"/>
                </a:lnTo>
                <a:lnTo>
                  <a:pt x="867" y="657"/>
                </a:lnTo>
                <a:lnTo>
                  <a:pt x="873" y="670"/>
                </a:lnTo>
                <a:lnTo>
                  <a:pt x="878" y="682"/>
                </a:lnTo>
                <a:lnTo>
                  <a:pt x="884" y="689"/>
                </a:lnTo>
                <a:lnTo>
                  <a:pt x="884" y="689"/>
                </a:lnTo>
                <a:lnTo>
                  <a:pt x="895" y="699"/>
                </a:lnTo>
                <a:lnTo>
                  <a:pt x="908" y="708"/>
                </a:lnTo>
                <a:lnTo>
                  <a:pt x="919" y="715"/>
                </a:lnTo>
                <a:lnTo>
                  <a:pt x="933" y="722"/>
                </a:lnTo>
                <a:lnTo>
                  <a:pt x="945" y="725"/>
                </a:lnTo>
                <a:lnTo>
                  <a:pt x="958" y="728"/>
                </a:lnTo>
                <a:lnTo>
                  <a:pt x="971" y="729"/>
                </a:lnTo>
                <a:lnTo>
                  <a:pt x="984" y="729"/>
                </a:lnTo>
                <a:lnTo>
                  <a:pt x="984" y="729"/>
                </a:lnTo>
                <a:lnTo>
                  <a:pt x="1040" y="723"/>
                </a:lnTo>
                <a:lnTo>
                  <a:pt x="1130" y="710"/>
                </a:lnTo>
                <a:lnTo>
                  <a:pt x="1248" y="694"/>
                </a:lnTo>
                <a:lnTo>
                  <a:pt x="1263" y="659"/>
                </a:lnTo>
                <a:lnTo>
                  <a:pt x="1263" y="659"/>
                </a:lnTo>
                <a:lnTo>
                  <a:pt x="1263" y="662"/>
                </a:lnTo>
                <a:lnTo>
                  <a:pt x="1263" y="664"/>
                </a:lnTo>
                <a:lnTo>
                  <a:pt x="1265" y="667"/>
                </a:lnTo>
                <a:lnTo>
                  <a:pt x="1270" y="670"/>
                </a:lnTo>
                <a:lnTo>
                  <a:pt x="1279" y="674"/>
                </a:lnTo>
                <a:lnTo>
                  <a:pt x="1290" y="677"/>
                </a:lnTo>
                <a:lnTo>
                  <a:pt x="1308" y="679"/>
                </a:lnTo>
                <a:lnTo>
                  <a:pt x="1308" y="679"/>
                </a:lnTo>
                <a:lnTo>
                  <a:pt x="1328" y="680"/>
                </a:lnTo>
                <a:lnTo>
                  <a:pt x="1348" y="682"/>
                </a:lnTo>
                <a:lnTo>
                  <a:pt x="1388" y="680"/>
                </a:lnTo>
                <a:lnTo>
                  <a:pt x="1447" y="679"/>
                </a:lnTo>
                <a:lnTo>
                  <a:pt x="1447" y="679"/>
                </a:lnTo>
                <a:lnTo>
                  <a:pt x="1456" y="679"/>
                </a:lnTo>
                <a:lnTo>
                  <a:pt x="1464" y="678"/>
                </a:lnTo>
                <a:lnTo>
                  <a:pt x="1475" y="674"/>
                </a:lnTo>
                <a:lnTo>
                  <a:pt x="1480" y="670"/>
                </a:lnTo>
                <a:lnTo>
                  <a:pt x="1482" y="669"/>
                </a:lnTo>
                <a:lnTo>
                  <a:pt x="1482" y="669"/>
                </a:lnTo>
                <a:lnTo>
                  <a:pt x="1491" y="665"/>
                </a:lnTo>
                <a:lnTo>
                  <a:pt x="1499" y="663"/>
                </a:lnTo>
                <a:lnTo>
                  <a:pt x="1501" y="660"/>
                </a:lnTo>
                <a:lnTo>
                  <a:pt x="1502" y="659"/>
                </a:lnTo>
                <a:lnTo>
                  <a:pt x="1502" y="659"/>
                </a:lnTo>
                <a:lnTo>
                  <a:pt x="1505" y="657"/>
                </a:lnTo>
                <a:lnTo>
                  <a:pt x="1507" y="653"/>
                </a:lnTo>
                <a:lnTo>
                  <a:pt x="1509" y="650"/>
                </a:lnTo>
                <a:lnTo>
                  <a:pt x="1507" y="644"/>
                </a:lnTo>
                <a:lnTo>
                  <a:pt x="1507" y="644"/>
                </a:lnTo>
                <a:lnTo>
                  <a:pt x="1506" y="638"/>
                </a:lnTo>
                <a:lnTo>
                  <a:pt x="1504" y="634"/>
                </a:lnTo>
                <a:lnTo>
                  <a:pt x="1497" y="632"/>
                </a:lnTo>
                <a:lnTo>
                  <a:pt x="1487" y="629"/>
                </a:lnTo>
                <a:lnTo>
                  <a:pt x="1487" y="629"/>
                </a:lnTo>
                <a:lnTo>
                  <a:pt x="1464" y="627"/>
                </a:lnTo>
                <a:lnTo>
                  <a:pt x="1442" y="624"/>
                </a:lnTo>
                <a:lnTo>
                  <a:pt x="1442" y="624"/>
                </a:lnTo>
                <a:lnTo>
                  <a:pt x="1432" y="620"/>
                </a:lnTo>
                <a:lnTo>
                  <a:pt x="1420" y="615"/>
                </a:lnTo>
                <a:lnTo>
                  <a:pt x="1403" y="610"/>
                </a:lnTo>
                <a:lnTo>
                  <a:pt x="1378" y="604"/>
                </a:lnTo>
                <a:lnTo>
                  <a:pt x="1378" y="604"/>
                </a:lnTo>
                <a:lnTo>
                  <a:pt x="1344" y="599"/>
                </a:lnTo>
                <a:lnTo>
                  <a:pt x="1308" y="594"/>
                </a:lnTo>
                <a:lnTo>
                  <a:pt x="1268" y="589"/>
                </a:lnTo>
                <a:lnTo>
                  <a:pt x="1268" y="589"/>
                </a:lnTo>
                <a:lnTo>
                  <a:pt x="1217" y="587"/>
                </a:lnTo>
                <a:lnTo>
                  <a:pt x="1153" y="584"/>
                </a:lnTo>
                <a:lnTo>
                  <a:pt x="1153" y="584"/>
                </a:lnTo>
                <a:lnTo>
                  <a:pt x="1091" y="585"/>
                </a:lnTo>
                <a:lnTo>
                  <a:pt x="1050" y="587"/>
                </a:lnTo>
                <a:lnTo>
                  <a:pt x="1035" y="585"/>
                </a:lnTo>
                <a:lnTo>
                  <a:pt x="1024" y="584"/>
                </a:lnTo>
                <a:lnTo>
                  <a:pt x="1024" y="584"/>
                </a:lnTo>
                <a:lnTo>
                  <a:pt x="1009" y="580"/>
                </a:lnTo>
                <a:lnTo>
                  <a:pt x="1007" y="578"/>
                </a:lnTo>
                <a:lnTo>
                  <a:pt x="1004" y="574"/>
                </a:lnTo>
                <a:lnTo>
                  <a:pt x="1004" y="574"/>
                </a:lnTo>
                <a:lnTo>
                  <a:pt x="1001" y="572"/>
                </a:lnTo>
                <a:lnTo>
                  <a:pt x="1000" y="569"/>
                </a:lnTo>
                <a:lnTo>
                  <a:pt x="1001" y="564"/>
                </a:lnTo>
                <a:lnTo>
                  <a:pt x="1002" y="560"/>
                </a:lnTo>
                <a:lnTo>
                  <a:pt x="1004" y="559"/>
                </a:lnTo>
                <a:lnTo>
                  <a:pt x="1004" y="559"/>
                </a:lnTo>
                <a:lnTo>
                  <a:pt x="1059" y="564"/>
                </a:lnTo>
                <a:lnTo>
                  <a:pt x="1059" y="564"/>
                </a:lnTo>
                <a:lnTo>
                  <a:pt x="1093" y="559"/>
                </a:lnTo>
                <a:lnTo>
                  <a:pt x="1093" y="559"/>
                </a:lnTo>
                <a:lnTo>
                  <a:pt x="1105" y="564"/>
                </a:lnTo>
                <a:lnTo>
                  <a:pt x="1113" y="568"/>
                </a:lnTo>
                <a:lnTo>
                  <a:pt x="1118" y="569"/>
                </a:lnTo>
                <a:lnTo>
                  <a:pt x="1118" y="569"/>
                </a:lnTo>
                <a:lnTo>
                  <a:pt x="1122" y="569"/>
                </a:lnTo>
                <a:lnTo>
                  <a:pt x="1127" y="569"/>
                </a:lnTo>
                <a:lnTo>
                  <a:pt x="1133" y="569"/>
                </a:lnTo>
                <a:lnTo>
                  <a:pt x="1133" y="559"/>
                </a:lnTo>
                <a:lnTo>
                  <a:pt x="1158" y="569"/>
                </a:lnTo>
                <a:lnTo>
                  <a:pt x="1158" y="569"/>
                </a:lnTo>
                <a:lnTo>
                  <a:pt x="1157" y="565"/>
                </a:lnTo>
                <a:lnTo>
                  <a:pt x="1153" y="559"/>
                </a:lnTo>
                <a:lnTo>
                  <a:pt x="1153" y="557"/>
                </a:lnTo>
                <a:lnTo>
                  <a:pt x="1153" y="554"/>
                </a:lnTo>
                <a:lnTo>
                  <a:pt x="1155" y="553"/>
                </a:lnTo>
                <a:lnTo>
                  <a:pt x="1158" y="554"/>
                </a:lnTo>
                <a:lnTo>
                  <a:pt x="1158" y="554"/>
                </a:lnTo>
                <a:lnTo>
                  <a:pt x="1166" y="558"/>
                </a:lnTo>
                <a:lnTo>
                  <a:pt x="1173" y="560"/>
                </a:lnTo>
                <a:lnTo>
                  <a:pt x="1193" y="564"/>
                </a:lnTo>
                <a:lnTo>
                  <a:pt x="1193" y="564"/>
                </a:lnTo>
                <a:lnTo>
                  <a:pt x="1207" y="565"/>
                </a:lnTo>
                <a:lnTo>
                  <a:pt x="1221" y="565"/>
                </a:lnTo>
                <a:lnTo>
                  <a:pt x="1233" y="564"/>
                </a:lnTo>
                <a:lnTo>
                  <a:pt x="1233" y="564"/>
                </a:lnTo>
                <a:lnTo>
                  <a:pt x="1214" y="562"/>
                </a:lnTo>
                <a:lnTo>
                  <a:pt x="1201" y="558"/>
                </a:lnTo>
                <a:lnTo>
                  <a:pt x="1196" y="557"/>
                </a:lnTo>
                <a:lnTo>
                  <a:pt x="1193" y="554"/>
                </a:lnTo>
                <a:lnTo>
                  <a:pt x="1193" y="554"/>
                </a:lnTo>
                <a:lnTo>
                  <a:pt x="1188" y="545"/>
                </a:lnTo>
                <a:lnTo>
                  <a:pt x="1186" y="542"/>
                </a:lnTo>
                <a:lnTo>
                  <a:pt x="1183" y="539"/>
                </a:lnTo>
                <a:lnTo>
                  <a:pt x="1183" y="539"/>
                </a:lnTo>
                <a:lnTo>
                  <a:pt x="1183" y="539"/>
                </a:lnTo>
                <a:lnTo>
                  <a:pt x="1184" y="539"/>
                </a:lnTo>
                <a:lnTo>
                  <a:pt x="1192" y="540"/>
                </a:lnTo>
                <a:lnTo>
                  <a:pt x="1203" y="544"/>
                </a:lnTo>
                <a:lnTo>
                  <a:pt x="1203" y="544"/>
                </a:lnTo>
                <a:lnTo>
                  <a:pt x="1204" y="539"/>
                </a:lnTo>
                <a:lnTo>
                  <a:pt x="1204" y="537"/>
                </a:lnTo>
                <a:lnTo>
                  <a:pt x="1204" y="535"/>
                </a:lnTo>
                <a:lnTo>
                  <a:pt x="1203" y="534"/>
                </a:lnTo>
                <a:lnTo>
                  <a:pt x="1203" y="534"/>
                </a:lnTo>
                <a:lnTo>
                  <a:pt x="1202" y="533"/>
                </a:lnTo>
                <a:lnTo>
                  <a:pt x="1201" y="532"/>
                </a:lnTo>
                <a:lnTo>
                  <a:pt x="1199" y="527"/>
                </a:lnTo>
                <a:lnTo>
                  <a:pt x="1198" y="519"/>
                </a:lnTo>
                <a:lnTo>
                  <a:pt x="1198" y="519"/>
                </a:lnTo>
                <a:lnTo>
                  <a:pt x="1203" y="494"/>
                </a:lnTo>
                <a:lnTo>
                  <a:pt x="1208" y="474"/>
                </a:lnTo>
                <a:lnTo>
                  <a:pt x="1208" y="474"/>
                </a:lnTo>
                <a:lnTo>
                  <a:pt x="1228" y="484"/>
                </a:lnTo>
                <a:lnTo>
                  <a:pt x="1244" y="490"/>
                </a:lnTo>
                <a:lnTo>
                  <a:pt x="1252" y="493"/>
                </a:lnTo>
                <a:lnTo>
                  <a:pt x="1258" y="494"/>
                </a:lnTo>
                <a:lnTo>
                  <a:pt x="1258" y="494"/>
                </a:lnTo>
                <a:lnTo>
                  <a:pt x="1273" y="497"/>
                </a:lnTo>
                <a:lnTo>
                  <a:pt x="1292" y="500"/>
                </a:lnTo>
                <a:lnTo>
                  <a:pt x="1300" y="503"/>
                </a:lnTo>
                <a:lnTo>
                  <a:pt x="1308" y="503"/>
                </a:lnTo>
                <a:lnTo>
                  <a:pt x="1312" y="502"/>
                </a:lnTo>
                <a:lnTo>
                  <a:pt x="1313" y="500"/>
                </a:lnTo>
                <a:lnTo>
                  <a:pt x="1313" y="499"/>
                </a:lnTo>
                <a:lnTo>
                  <a:pt x="1313" y="499"/>
                </a:lnTo>
                <a:lnTo>
                  <a:pt x="1310" y="495"/>
                </a:lnTo>
                <a:lnTo>
                  <a:pt x="1307" y="490"/>
                </a:lnTo>
                <a:lnTo>
                  <a:pt x="1297" y="483"/>
                </a:lnTo>
                <a:lnTo>
                  <a:pt x="1283" y="474"/>
                </a:lnTo>
                <a:lnTo>
                  <a:pt x="1283" y="474"/>
                </a:lnTo>
                <a:lnTo>
                  <a:pt x="1314" y="480"/>
                </a:lnTo>
                <a:lnTo>
                  <a:pt x="1339" y="484"/>
                </a:lnTo>
                <a:lnTo>
                  <a:pt x="1349" y="484"/>
                </a:lnTo>
                <a:lnTo>
                  <a:pt x="1358" y="484"/>
                </a:lnTo>
                <a:lnTo>
                  <a:pt x="1358" y="484"/>
                </a:lnTo>
                <a:lnTo>
                  <a:pt x="1364" y="484"/>
                </a:lnTo>
                <a:lnTo>
                  <a:pt x="1371" y="484"/>
                </a:lnTo>
                <a:lnTo>
                  <a:pt x="1386" y="487"/>
                </a:lnTo>
                <a:lnTo>
                  <a:pt x="1398" y="488"/>
                </a:lnTo>
                <a:lnTo>
                  <a:pt x="1400" y="487"/>
                </a:lnTo>
                <a:lnTo>
                  <a:pt x="1403" y="484"/>
                </a:lnTo>
                <a:lnTo>
                  <a:pt x="1403" y="484"/>
                </a:lnTo>
                <a:lnTo>
                  <a:pt x="1404" y="479"/>
                </a:lnTo>
                <a:lnTo>
                  <a:pt x="1406" y="475"/>
                </a:lnTo>
                <a:lnTo>
                  <a:pt x="1408" y="474"/>
                </a:lnTo>
                <a:lnTo>
                  <a:pt x="1408" y="474"/>
                </a:lnTo>
                <a:lnTo>
                  <a:pt x="1421" y="470"/>
                </a:lnTo>
                <a:lnTo>
                  <a:pt x="1428" y="468"/>
                </a:lnTo>
                <a:lnTo>
                  <a:pt x="1429" y="465"/>
                </a:lnTo>
                <a:lnTo>
                  <a:pt x="1428" y="464"/>
                </a:lnTo>
                <a:lnTo>
                  <a:pt x="1428" y="464"/>
                </a:lnTo>
                <a:lnTo>
                  <a:pt x="1413" y="458"/>
                </a:lnTo>
                <a:lnTo>
                  <a:pt x="1401" y="454"/>
                </a:lnTo>
                <a:lnTo>
                  <a:pt x="1383" y="449"/>
                </a:lnTo>
                <a:lnTo>
                  <a:pt x="1383" y="449"/>
                </a:lnTo>
                <a:lnTo>
                  <a:pt x="1361" y="444"/>
                </a:lnTo>
                <a:lnTo>
                  <a:pt x="1341" y="440"/>
                </a:lnTo>
                <a:lnTo>
                  <a:pt x="1308" y="434"/>
                </a:lnTo>
                <a:lnTo>
                  <a:pt x="1308" y="434"/>
                </a:lnTo>
                <a:lnTo>
                  <a:pt x="1228" y="414"/>
                </a:lnTo>
                <a:lnTo>
                  <a:pt x="1228" y="414"/>
                </a:lnTo>
                <a:lnTo>
                  <a:pt x="1226" y="403"/>
                </a:lnTo>
                <a:lnTo>
                  <a:pt x="1223" y="391"/>
                </a:lnTo>
                <a:lnTo>
                  <a:pt x="1218" y="374"/>
                </a:lnTo>
                <a:lnTo>
                  <a:pt x="1218" y="374"/>
                </a:lnTo>
                <a:lnTo>
                  <a:pt x="1214" y="366"/>
                </a:lnTo>
                <a:lnTo>
                  <a:pt x="1208" y="358"/>
                </a:lnTo>
                <a:lnTo>
                  <a:pt x="1201" y="351"/>
                </a:lnTo>
                <a:lnTo>
                  <a:pt x="1193" y="343"/>
                </a:lnTo>
                <a:lnTo>
                  <a:pt x="1179" y="333"/>
                </a:lnTo>
                <a:lnTo>
                  <a:pt x="1173" y="329"/>
                </a:lnTo>
                <a:lnTo>
                  <a:pt x="1173" y="329"/>
                </a:lnTo>
                <a:lnTo>
                  <a:pt x="1169" y="324"/>
                </a:lnTo>
                <a:lnTo>
                  <a:pt x="1158" y="311"/>
                </a:lnTo>
                <a:lnTo>
                  <a:pt x="1150" y="303"/>
                </a:lnTo>
                <a:lnTo>
                  <a:pt x="1140" y="293"/>
                </a:lnTo>
                <a:lnTo>
                  <a:pt x="1127" y="284"/>
                </a:lnTo>
                <a:lnTo>
                  <a:pt x="1113" y="274"/>
                </a:lnTo>
                <a:lnTo>
                  <a:pt x="1113" y="274"/>
                </a:lnTo>
                <a:lnTo>
                  <a:pt x="1086" y="257"/>
                </a:lnTo>
                <a:lnTo>
                  <a:pt x="1060" y="242"/>
                </a:lnTo>
                <a:lnTo>
                  <a:pt x="1019" y="219"/>
                </a:lnTo>
                <a:lnTo>
                  <a:pt x="1019" y="219"/>
                </a:lnTo>
                <a:lnTo>
                  <a:pt x="1005" y="213"/>
                </a:lnTo>
                <a:lnTo>
                  <a:pt x="997" y="211"/>
                </a:lnTo>
                <a:lnTo>
                  <a:pt x="994" y="209"/>
                </a:lnTo>
                <a:lnTo>
                  <a:pt x="984" y="179"/>
                </a:lnTo>
                <a:lnTo>
                  <a:pt x="984" y="179"/>
                </a:lnTo>
                <a:lnTo>
                  <a:pt x="954" y="161"/>
                </a:lnTo>
                <a:lnTo>
                  <a:pt x="884" y="120"/>
                </a:lnTo>
                <a:lnTo>
                  <a:pt x="842" y="96"/>
                </a:lnTo>
                <a:lnTo>
                  <a:pt x="801" y="72"/>
                </a:lnTo>
                <a:lnTo>
                  <a:pt x="762" y="53"/>
                </a:lnTo>
                <a:lnTo>
                  <a:pt x="744" y="46"/>
                </a:lnTo>
                <a:lnTo>
                  <a:pt x="729" y="40"/>
                </a:lnTo>
                <a:lnTo>
                  <a:pt x="729" y="40"/>
                </a:lnTo>
                <a:lnTo>
                  <a:pt x="702" y="31"/>
                </a:lnTo>
                <a:lnTo>
                  <a:pt x="676" y="22"/>
                </a:lnTo>
                <a:lnTo>
                  <a:pt x="650" y="15"/>
                </a:lnTo>
                <a:lnTo>
                  <a:pt x="624" y="10"/>
                </a:lnTo>
                <a:lnTo>
                  <a:pt x="599" y="5"/>
                </a:lnTo>
                <a:lnTo>
                  <a:pt x="575" y="2"/>
                </a:lnTo>
                <a:lnTo>
                  <a:pt x="552" y="0"/>
                </a:lnTo>
                <a:lnTo>
                  <a:pt x="530" y="0"/>
                </a:lnTo>
                <a:lnTo>
                  <a:pt x="530" y="0"/>
                </a:lnTo>
                <a:lnTo>
                  <a:pt x="484" y="2"/>
                </a:lnTo>
                <a:lnTo>
                  <a:pt x="434" y="7"/>
                </a:lnTo>
                <a:lnTo>
                  <a:pt x="385" y="13"/>
                </a:lnTo>
                <a:lnTo>
                  <a:pt x="346" y="20"/>
                </a:lnTo>
                <a:lnTo>
                  <a:pt x="346" y="20"/>
                </a:lnTo>
                <a:lnTo>
                  <a:pt x="329" y="22"/>
                </a:lnTo>
                <a:lnTo>
                  <a:pt x="317" y="26"/>
                </a:lnTo>
                <a:lnTo>
                  <a:pt x="297" y="33"/>
                </a:lnTo>
                <a:lnTo>
                  <a:pt x="286" y="38"/>
                </a:lnTo>
                <a:lnTo>
                  <a:pt x="281" y="40"/>
                </a:lnTo>
                <a:lnTo>
                  <a:pt x="281" y="40"/>
                </a:lnTo>
                <a:lnTo>
                  <a:pt x="281" y="40"/>
                </a:lnTo>
                <a:lnTo>
                  <a:pt x="281" y="41"/>
                </a:lnTo>
                <a:lnTo>
                  <a:pt x="282" y="45"/>
                </a:lnTo>
                <a:lnTo>
                  <a:pt x="286" y="50"/>
                </a:lnTo>
                <a:lnTo>
                  <a:pt x="291" y="65"/>
                </a:lnTo>
                <a:lnTo>
                  <a:pt x="291" y="65"/>
                </a:lnTo>
                <a:lnTo>
                  <a:pt x="270" y="77"/>
                </a:lnTo>
                <a:lnTo>
                  <a:pt x="248" y="91"/>
                </a:lnTo>
                <a:lnTo>
                  <a:pt x="223" y="108"/>
                </a:lnTo>
                <a:lnTo>
                  <a:pt x="197" y="130"/>
                </a:lnTo>
                <a:lnTo>
                  <a:pt x="185" y="142"/>
                </a:lnTo>
                <a:lnTo>
                  <a:pt x="174" y="153"/>
                </a:lnTo>
                <a:lnTo>
                  <a:pt x="164" y="166"/>
                </a:lnTo>
                <a:lnTo>
                  <a:pt x="156" y="178"/>
                </a:lnTo>
                <a:lnTo>
                  <a:pt x="150" y="192"/>
                </a:lnTo>
                <a:lnTo>
                  <a:pt x="146" y="204"/>
                </a:lnTo>
                <a:lnTo>
                  <a:pt x="146" y="204"/>
                </a:lnTo>
                <a:lnTo>
                  <a:pt x="145" y="218"/>
                </a:lnTo>
                <a:lnTo>
                  <a:pt x="145" y="231"/>
                </a:lnTo>
                <a:lnTo>
                  <a:pt x="146" y="246"/>
                </a:lnTo>
                <a:lnTo>
                  <a:pt x="149" y="259"/>
                </a:lnTo>
                <a:lnTo>
                  <a:pt x="151" y="273"/>
                </a:lnTo>
                <a:lnTo>
                  <a:pt x="156" y="287"/>
                </a:lnTo>
                <a:lnTo>
                  <a:pt x="166" y="313"/>
                </a:lnTo>
                <a:lnTo>
                  <a:pt x="177" y="338"/>
                </a:lnTo>
                <a:lnTo>
                  <a:pt x="188" y="358"/>
                </a:lnTo>
                <a:lnTo>
                  <a:pt x="198" y="374"/>
                </a:lnTo>
                <a:lnTo>
                  <a:pt x="206" y="384"/>
                </a:lnTo>
                <a:lnTo>
                  <a:pt x="206" y="384"/>
                </a:lnTo>
                <a:lnTo>
                  <a:pt x="216" y="397"/>
                </a:lnTo>
                <a:lnTo>
                  <a:pt x="222" y="406"/>
                </a:lnTo>
                <a:lnTo>
                  <a:pt x="226" y="414"/>
                </a:lnTo>
                <a:lnTo>
                  <a:pt x="226" y="414"/>
                </a:lnTo>
                <a:lnTo>
                  <a:pt x="221" y="414"/>
                </a:lnTo>
                <a:lnTo>
                  <a:pt x="207" y="416"/>
                </a:lnTo>
                <a:lnTo>
                  <a:pt x="191" y="418"/>
                </a:lnTo>
                <a:lnTo>
                  <a:pt x="183" y="421"/>
                </a:lnTo>
                <a:lnTo>
                  <a:pt x="176" y="424"/>
                </a:lnTo>
                <a:lnTo>
                  <a:pt x="176" y="424"/>
                </a:lnTo>
                <a:lnTo>
                  <a:pt x="166" y="432"/>
                </a:lnTo>
                <a:lnTo>
                  <a:pt x="162" y="438"/>
                </a:lnTo>
                <a:lnTo>
                  <a:pt x="157" y="445"/>
                </a:lnTo>
                <a:lnTo>
                  <a:pt x="151" y="454"/>
                </a:lnTo>
                <a:lnTo>
                  <a:pt x="151" y="454"/>
                </a:lnTo>
                <a:lnTo>
                  <a:pt x="147" y="459"/>
                </a:lnTo>
                <a:lnTo>
                  <a:pt x="147" y="463"/>
                </a:lnTo>
                <a:lnTo>
                  <a:pt x="147" y="468"/>
                </a:lnTo>
                <a:lnTo>
                  <a:pt x="147" y="472"/>
                </a:lnTo>
                <a:lnTo>
                  <a:pt x="145" y="474"/>
                </a:lnTo>
                <a:lnTo>
                  <a:pt x="140" y="479"/>
                </a:lnTo>
                <a:lnTo>
                  <a:pt x="131" y="484"/>
                </a:lnTo>
                <a:lnTo>
                  <a:pt x="131" y="484"/>
                </a:lnTo>
                <a:lnTo>
                  <a:pt x="112" y="495"/>
                </a:lnTo>
                <a:lnTo>
                  <a:pt x="97" y="505"/>
                </a:lnTo>
                <a:lnTo>
                  <a:pt x="85" y="514"/>
                </a:lnTo>
                <a:lnTo>
                  <a:pt x="76" y="519"/>
                </a:lnTo>
                <a:lnTo>
                  <a:pt x="76" y="519"/>
                </a:lnTo>
                <a:lnTo>
                  <a:pt x="46" y="533"/>
                </a:lnTo>
                <a:lnTo>
                  <a:pt x="29" y="542"/>
                </a:lnTo>
                <a:lnTo>
                  <a:pt x="16" y="549"/>
                </a:lnTo>
                <a:lnTo>
                  <a:pt x="16" y="549"/>
                </a:lnTo>
                <a:lnTo>
                  <a:pt x="9" y="555"/>
                </a:lnTo>
                <a:lnTo>
                  <a:pt x="3" y="562"/>
                </a:lnTo>
                <a:lnTo>
                  <a:pt x="0" y="567"/>
                </a:lnTo>
                <a:lnTo>
                  <a:pt x="0" y="568"/>
                </a:lnTo>
                <a:lnTo>
                  <a:pt x="2" y="569"/>
                </a:lnTo>
                <a:lnTo>
                  <a:pt x="2" y="569"/>
                </a:lnTo>
                <a:lnTo>
                  <a:pt x="16" y="574"/>
                </a:lnTo>
                <a:lnTo>
                  <a:pt x="16" y="574"/>
                </a:lnTo>
                <a:lnTo>
                  <a:pt x="14" y="577"/>
                </a:lnTo>
                <a:lnTo>
                  <a:pt x="8" y="584"/>
                </a:lnTo>
                <a:lnTo>
                  <a:pt x="5" y="588"/>
                </a:lnTo>
                <a:lnTo>
                  <a:pt x="4" y="593"/>
                </a:lnTo>
                <a:lnTo>
                  <a:pt x="4" y="597"/>
                </a:lnTo>
                <a:lnTo>
                  <a:pt x="6" y="599"/>
                </a:lnTo>
                <a:lnTo>
                  <a:pt x="6" y="599"/>
                </a:lnTo>
                <a:lnTo>
                  <a:pt x="13" y="600"/>
                </a:lnTo>
                <a:lnTo>
                  <a:pt x="24" y="602"/>
                </a:lnTo>
                <a:lnTo>
                  <a:pt x="56" y="602"/>
                </a:lnTo>
                <a:lnTo>
                  <a:pt x="100" y="598"/>
                </a:lnTo>
                <a:lnTo>
                  <a:pt x="146" y="594"/>
                </a:lnTo>
                <a:lnTo>
                  <a:pt x="146" y="594"/>
                </a:lnTo>
                <a:lnTo>
                  <a:pt x="165" y="592"/>
                </a:lnTo>
                <a:lnTo>
                  <a:pt x="177" y="589"/>
                </a:lnTo>
                <a:lnTo>
                  <a:pt x="192" y="583"/>
                </a:lnTo>
                <a:lnTo>
                  <a:pt x="198" y="582"/>
                </a:lnTo>
                <a:lnTo>
                  <a:pt x="208" y="582"/>
                </a:lnTo>
                <a:lnTo>
                  <a:pt x="221" y="582"/>
                </a:lnTo>
                <a:lnTo>
                  <a:pt x="241" y="584"/>
                </a:lnTo>
                <a:lnTo>
                  <a:pt x="241" y="584"/>
                </a:lnTo>
                <a:lnTo>
                  <a:pt x="288" y="592"/>
                </a:lnTo>
                <a:lnTo>
                  <a:pt x="329" y="600"/>
                </a:lnTo>
                <a:lnTo>
                  <a:pt x="370" y="609"/>
                </a:lnTo>
                <a:lnTo>
                  <a:pt x="339" y="653"/>
                </a:lnTo>
                <a:lnTo>
                  <a:pt x="339" y="653"/>
                </a:lnTo>
                <a:lnTo>
                  <a:pt x="410" y="650"/>
                </a:lnTo>
                <a:lnTo>
                  <a:pt x="471" y="649"/>
                </a:lnTo>
                <a:lnTo>
                  <a:pt x="525" y="649"/>
                </a:lnTo>
                <a:lnTo>
                  <a:pt x="525" y="649"/>
                </a:lnTo>
                <a:lnTo>
                  <a:pt x="580" y="649"/>
                </a:lnTo>
                <a:lnTo>
                  <a:pt x="612" y="649"/>
                </a:lnTo>
                <a:lnTo>
                  <a:pt x="646" y="647"/>
                </a:lnTo>
                <a:lnTo>
                  <a:pt x="677" y="642"/>
                </a:lnTo>
                <a:lnTo>
                  <a:pt x="692" y="639"/>
                </a:lnTo>
                <a:lnTo>
                  <a:pt x="706" y="635"/>
                </a:lnTo>
                <a:lnTo>
                  <a:pt x="718" y="630"/>
                </a:lnTo>
                <a:lnTo>
                  <a:pt x="728" y="625"/>
                </a:lnTo>
                <a:lnTo>
                  <a:pt x="737" y="619"/>
                </a:lnTo>
                <a:lnTo>
                  <a:pt x="743" y="612"/>
                </a:lnTo>
                <a:lnTo>
                  <a:pt x="743" y="612"/>
                </a:lnTo>
                <a:lnTo>
                  <a:pt x="748" y="603"/>
                </a:lnTo>
                <a:lnTo>
                  <a:pt x="752" y="594"/>
                </a:lnTo>
                <a:lnTo>
                  <a:pt x="756" y="583"/>
                </a:lnTo>
                <a:lnTo>
                  <a:pt x="759" y="572"/>
                </a:lnTo>
                <a:lnTo>
                  <a:pt x="763" y="547"/>
                </a:lnTo>
                <a:lnTo>
                  <a:pt x="767" y="523"/>
                </a:lnTo>
                <a:lnTo>
                  <a:pt x="767" y="500"/>
                </a:lnTo>
                <a:lnTo>
                  <a:pt x="766" y="480"/>
                </a:lnTo>
                <a:lnTo>
                  <a:pt x="763" y="467"/>
                </a:lnTo>
                <a:lnTo>
                  <a:pt x="762" y="462"/>
                </a:lnTo>
                <a:lnTo>
                  <a:pt x="759" y="459"/>
                </a:lnTo>
                <a:lnTo>
                  <a:pt x="759" y="459"/>
                </a:lnTo>
                <a:lnTo>
                  <a:pt x="753" y="454"/>
                </a:lnTo>
                <a:lnTo>
                  <a:pt x="743" y="443"/>
                </a:lnTo>
                <a:lnTo>
                  <a:pt x="719" y="417"/>
                </a:lnTo>
                <a:lnTo>
                  <a:pt x="690" y="379"/>
                </a:lnTo>
                <a:lnTo>
                  <a:pt x="690" y="379"/>
                </a:lnTo>
                <a:lnTo>
                  <a:pt x="712" y="393"/>
                </a:lnTo>
                <a:lnTo>
                  <a:pt x="729" y="404"/>
                </a:lnTo>
                <a:lnTo>
                  <a:pt x="744" y="414"/>
                </a:lnTo>
                <a:lnTo>
                  <a:pt x="744" y="414"/>
                </a:lnTo>
                <a:lnTo>
                  <a:pt x="766" y="432"/>
                </a:lnTo>
                <a:lnTo>
                  <a:pt x="776" y="439"/>
                </a:lnTo>
                <a:lnTo>
                  <a:pt x="784" y="444"/>
                </a:lnTo>
                <a:lnTo>
                  <a:pt x="784" y="444"/>
                </a:lnTo>
                <a:lnTo>
                  <a:pt x="793" y="447"/>
                </a:lnTo>
                <a:lnTo>
                  <a:pt x="801" y="448"/>
                </a:lnTo>
                <a:lnTo>
                  <a:pt x="807" y="450"/>
                </a:lnTo>
                <a:lnTo>
                  <a:pt x="808" y="452"/>
                </a:lnTo>
                <a:lnTo>
                  <a:pt x="809" y="454"/>
                </a:lnTo>
                <a:lnTo>
                  <a:pt x="809" y="454"/>
                </a:lnTo>
                <a:close/>
              </a:path>
            </a:pathLst>
          </a:custGeom>
          <a:gradFill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4">
            <a:extLst>
              <a:ext uri="{FF2B5EF4-FFF2-40B4-BE49-F238E27FC236}">
                <a16:creationId xmlns:a16="http://schemas.microsoft.com/office/drawing/2014/main" id="{CCD9DFD8-EF18-A9FA-3ABE-693BFB65BB94}"/>
              </a:ext>
            </a:extLst>
          </p:cNvPr>
          <p:cNvSpPr>
            <a:spLocks/>
          </p:cNvSpPr>
          <p:nvPr/>
        </p:nvSpPr>
        <p:spPr bwMode="auto">
          <a:xfrm>
            <a:off x="1198562" y="1095375"/>
            <a:ext cx="1711325" cy="2357438"/>
          </a:xfrm>
          <a:custGeom>
            <a:avLst/>
            <a:gdLst>
              <a:gd name="T0" fmla="*/ 944 w 1078"/>
              <a:gd name="T1" fmla="*/ 27 h 1485"/>
              <a:gd name="T2" fmla="*/ 875 w 1078"/>
              <a:gd name="T3" fmla="*/ 0 h 1485"/>
              <a:gd name="T4" fmla="*/ 799 w 1078"/>
              <a:gd name="T5" fmla="*/ 19 h 1485"/>
              <a:gd name="T6" fmla="*/ 715 w 1078"/>
              <a:gd name="T7" fmla="*/ 83 h 1485"/>
              <a:gd name="T8" fmla="*/ 657 w 1078"/>
              <a:gd name="T9" fmla="*/ 198 h 1485"/>
              <a:gd name="T10" fmla="*/ 618 w 1078"/>
              <a:gd name="T11" fmla="*/ 239 h 1485"/>
              <a:gd name="T12" fmla="*/ 490 w 1078"/>
              <a:gd name="T13" fmla="*/ 306 h 1485"/>
              <a:gd name="T14" fmla="*/ 421 w 1078"/>
              <a:gd name="T15" fmla="*/ 396 h 1485"/>
              <a:gd name="T16" fmla="*/ 380 w 1078"/>
              <a:gd name="T17" fmla="*/ 439 h 1485"/>
              <a:gd name="T18" fmla="*/ 379 w 1078"/>
              <a:gd name="T19" fmla="*/ 456 h 1485"/>
              <a:gd name="T20" fmla="*/ 410 w 1078"/>
              <a:gd name="T21" fmla="*/ 454 h 1485"/>
              <a:gd name="T22" fmla="*/ 394 w 1078"/>
              <a:gd name="T23" fmla="*/ 517 h 1485"/>
              <a:gd name="T24" fmla="*/ 400 w 1078"/>
              <a:gd name="T25" fmla="*/ 535 h 1485"/>
              <a:gd name="T26" fmla="*/ 370 w 1078"/>
              <a:gd name="T27" fmla="*/ 699 h 1485"/>
              <a:gd name="T28" fmla="*/ 308 w 1078"/>
              <a:gd name="T29" fmla="*/ 800 h 1485"/>
              <a:gd name="T30" fmla="*/ 268 w 1078"/>
              <a:gd name="T31" fmla="*/ 903 h 1485"/>
              <a:gd name="T32" fmla="*/ 256 w 1078"/>
              <a:gd name="T33" fmla="*/ 1013 h 1485"/>
              <a:gd name="T34" fmla="*/ 325 w 1078"/>
              <a:gd name="T35" fmla="*/ 1153 h 1485"/>
              <a:gd name="T36" fmla="*/ 350 w 1078"/>
              <a:gd name="T37" fmla="*/ 1268 h 1485"/>
              <a:gd name="T38" fmla="*/ 251 w 1078"/>
              <a:gd name="T39" fmla="*/ 1249 h 1485"/>
              <a:gd name="T40" fmla="*/ 191 w 1078"/>
              <a:gd name="T41" fmla="*/ 1223 h 1485"/>
              <a:gd name="T42" fmla="*/ 138 w 1078"/>
              <a:gd name="T43" fmla="*/ 1243 h 1485"/>
              <a:gd name="T44" fmla="*/ 44 w 1078"/>
              <a:gd name="T45" fmla="*/ 1340 h 1485"/>
              <a:gd name="T46" fmla="*/ 1 w 1078"/>
              <a:gd name="T47" fmla="*/ 1393 h 1485"/>
              <a:gd name="T48" fmla="*/ 31 w 1078"/>
              <a:gd name="T49" fmla="*/ 1403 h 1485"/>
              <a:gd name="T50" fmla="*/ 102 w 1078"/>
              <a:gd name="T51" fmla="*/ 1385 h 1485"/>
              <a:gd name="T52" fmla="*/ 76 w 1078"/>
              <a:gd name="T53" fmla="*/ 1435 h 1485"/>
              <a:gd name="T54" fmla="*/ 79 w 1078"/>
              <a:gd name="T55" fmla="*/ 1467 h 1485"/>
              <a:gd name="T56" fmla="*/ 103 w 1078"/>
              <a:gd name="T57" fmla="*/ 1464 h 1485"/>
              <a:gd name="T58" fmla="*/ 172 w 1078"/>
              <a:gd name="T59" fmla="*/ 1418 h 1485"/>
              <a:gd name="T60" fmla="*/ 243 w 1078"/>
              <a:gd name="T61" fmla="*/ 1409 h 1485"/>
              <a:gd name="T62" fmla="*/ 322 w 1078"/>
              <a:gd name="T63" fmla="*/ 1415 h 1485"/>
              <a:gd name="T64" fmla="*/ 410 w 1078"/>
              <a:gd name="T65" fmla="*/ 1448 h 1485"/>
              <a:gd name="T66" fmla="*/ 558 w 1078"/>
              <a:gd name="T67" fmla="*/ 1467 h 1485"/>
              <a:gd name="T68" fmla="*/ 633 w 1078"/>
              <a:gd name="T69" fmla="*/ 1480 h 1485"/>
              <a:gd name="T70" fmla="*/ 744 w 1078"/>
              <a:gd name="T71" fmla="*/ 1478 h 1485"/>
              <a:gd name="T72" fmla="*/ 779 w 1078"/>
              <a:gd name="T73" fmla="*/ 1447 h 1485"/>
              <a:gd name="T74" fmla="*/ 787 w 1078"/>
              <a:gd name="T75" fmla="*/ 1357 h 1485"/>
              <a:gd name="T76" fmla="*/ 779 w 1078"/>
              <a:gd name="T77" fmla="*/ 1313 h 1485"/>
              <a:gd name="T78" fmla="*/ 759 w 1078"/>
              <a:gd name="T79" fmla="*/ 1259 h 1485"/>
              <a:gd name="T80" fmla="*/ 749 w 1078"/>
              <a:gd name="T81" fmla="*/ 1224 h 1485"/>
              <a:gd name="T82" fmla="*/ 764 w 1078"/>
              <a:gd name="T83" fmla="*/ 1228 h 1485"/>
              <a:gd name="T84" fmla="*/ 734 w 1078"/>
              <a:gd name="T85" fmla="*/ 1123 h 1485"/>
              <a:gd name="T86" fmla="*/ 684 w 1078"/>
              <a:gd name="T87" fmla="*/ 873 h 1485"/>
              <a:gd name="T88" fmla="*/ 765 w 1078"/>
              <a:gd name="T89" fmla="*/ 662 h 1485"/>
              <a:gd name="T90" fmla="*/ 789 w 1078"/>
              <a:gd name="T91" fmla="*/ 429 h 1485"/>
              <a:gd name="T92" fmla="*/ 792 w 1078"/>
              <a:gd name="T93" fmla="*/ 395 h 1485"/>
              <a:gd name="T94" fmla="*/ 829 w 1078"/>
              <a:gd name="T95" fmla="*/ 383 h 1485"/>
              <a:gd name="T96" fmla="*/ 865 w 1078"/>
              <a:gd name="T97" fmla="*/ 390 h 1485"/>
              <a:gd name="T98" fmla="*/ 884 w 1078"/>
              <a:gd name="T99" fmla="*/ 374 h 1485"/>
              <a:gd name="T100" fmla="*/ 910 w 1078"/>
              <a:gd name="T101" fmla="*/ 360 h 1485"/>
              <a:gd name="T102" fmla="*/ 929 w 1078"/>
              <a:gd name="T103" fmla="*/ 329 h 1485"/>
              <a:gd name="T104" fmla="*/ 955 w 1078"/>
              <a:gd name="T105" fmla="*/ 331 h 1485"/>
              <a:gd name="T106" fmla="*/ 967 w 1078"/>
              <a:gd name="T107" fmla="*/ 291 h 1485"/>
              <a:gd name="T108" fmla="*/ 998 w 1078"/>
              <a:gd name="T109" fmla="*/ 248 h 1485"/>
              <a:gd name="T110" fmla="*/ 1043 w 1078"/>
              <a:gd name="T111" fmla="*/ 221 h 1485"/>
              <a:gd name="T112" fmla="*/ 1048 w 1078"/>
              <a:gd name="T113" fmla="*/ 246 h 1485"/>
              <a:gd name="T114" fmla="*/ 1062 w 1078"/>
              <a:gd name="T115" fmla="*/ 229 h 1485"/>
              <a:gd name="T116" fmla="*/ 1061 w 1078"/>
              <a:gd name="T117" fmla="*/ 211 h 1485"/>
              <a:gd name="T118" fmla="*/ 1065 w 1078"/>
              <a:gd name="T119" fmla="*/ 165 h 1485"/>
              <a:gd name="T120" fmla="*/ 1043 w 1078"/>
              <a:gd name="T121" fmla="*/ 108 h 1485"/>
              <a:gd name="T122" fmla="*/ 979 w 1078"/>
              <a:gd name="T123" fmla="*/ 64 h 1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78" h="1485">
                <a:moveTo>
                  <a:pt x="979" y="64"/>
                </a:moveTo>
                <a:lnTo>
                  <a:pt x="979" y="64"/>
                </a:lnTo>
                <a:lnTo>
                  <a:pt x="976" y="60"/>
                </a:lnTo>
                <a:lnTo>
                  <a:pt x="970" y="52"/>
                </a:lnTo>
                <a:lnTo>
                  <a:pt x="959" y="40"/>
                </a:lnTo>
                <a:lnTo>
                  <a:pt x="944" y="27"/>
                </a:lnTo>
                <a:lnTo>
                  <a:pt x="935" y="20"/>
                </a:lnTo>
                <a:lnTo>
                  <a:pt x="925" y="14"/>
                </a:lnTo>
                <a:lnTo>
                  <a:pt x="914" y="9"/>
                </a:lnTo>
                <a:lnTo>
                  <a:pt x="901" y="5"/>
                </a:lnTo>
                <a:lnTo>
                  <a:pt x="889" y="2"/>
                </a:lnTo>
                <a:lnTo>
                  <a:pt x="875" y="0"/>
                </a:lnTo>
                <a:lnTo>
                  <a:pt x="860" y="2"/>
                </a:lnTo>
                <a:lnTo>
                  <a:pt x="844" y="4"/>
                </a:lnTo>
                <a:lnTo>
                  <a:pt x="844" y="4"/>
                </a:lnTo>
                <a:lnTo>
                  <a:pt x="828" y="8"/>
                </a:lnTo>
                <a:lnTo>
                  <a:pt x="814" y="13"/>
                </a:lnTo>
                <a:lnTo>
                  <a:pt x="799" y="19"/>
                </a:lnTo>
                <a:lnTo>
                  <a:pt x="787" y="24"/>
                </a:lnTo>
                <a:lnTo>
                  <a:pt x="775" y="32"/>
                </a:lnTo>
                <a:lnTo>
                  <a:pt x="764" y="38"/>
                </a:lnTo>
                <a:lnTo>
                  <a:pt x="744" y="53"/>
                </a:lnTo>
                <a:lnTo>
                  <a:pt x="728" y="68"/>
                </a:lnTo>
                <a:lnTo>
                  <a:pt x="715" y="83"/>
                </a:lnTo>
                <a:lnTo>
                  <a:pt x="706" y="97"/>
                </a:lnTo>
                <a:lnTo>
                  <a:pt x="699" y="109"/>
                </a:lnTo>
                <a:lnTo>
                  <a:pt x="699" y="109"/>
                </a:lnTo>
                <a:lnTo>
                  <a:pt x="677" y="160"/>
                </a:lnTo>
                <a:lnTo>
                  <a:pt x="664" y="186"/>
                </a:lnTo>
                <a:lnTo>
                  <a:pt x="657" y="198"/>
                </a:lnTo>
                <a:lnTo>
                  <a:pt x="649" y="209"/>
                </a:lnTo>
                <a:lnTo>
                  <a:pt x="649" y="209"/>
                </a:lnTo>
                <a:lnTo>
                  <a:pt x="642" y="218"/>
                </a:lnTo>
                <a:lnTo>
                  <a:pt x="634" y="225"/>
                </a:lnTo>
                <a:lnTo>
                  <a:pt x="627" y="233"/>
                </a:lnTo>
                <a:lnTo>
                  <a:pt x="618" y="239"/>
                </a:lnTo>
                <a:lnTo>
                  <a:pt x="595" y="253"/>
                </a:lnTo>
                <a:lnTo>
                  <a:pt x="560" y="269"/>
                </a:lnTo>
                <a:lnTo>
                  <a:pt x="560" y="269"/>
                </a:lnTo>
                <a:lnTo>
                  <a:pt x="521" y="288"/>
                </a:lnTo>
                <a:lnTo>
                  <a:pt x="505" y="298"/>
                </a:lnTo>
                <a:lnTo>
                  <a:pt x="490" y="306"/>
                </a:lnTo>
                <a:lnTo>
                  <a:pt x="476" y="318"/>
                </a:lnTo>
                <a:lnTo>
                  <a:pt x="464" y="331"/>
                </a:lnTo>
                <a:lnTo>
                  <a:pt x="451" y="346"/>
                </a:lnTo>
                <a:lnTo>
                  <a:pt x="440" y="364"/>
                </a:lnTo>
                <a:lnTo>
                  <a:pt x="440" y="364"/>
                </a:lnTo>
                <a:lnTo>
                  <a:pt x="421" y="396"/>
                </a:lnTo>
                <a:lnTo>
                  <a:pt x="406" y="419"/>
                </a:lnTo>
                <a:lnTo>
                  <a:pt x="400" y="426"/>
                </a:lnTo>
                <a:lnTo>
                  <a:pt x="394" y="432"/>
                </a:lnTo>
                <a:lnTo>
                  <a:pt x="388" y="436"/>
                </a:lnTo>
                <a:lnTo>
                  <a:pt x="380" y="439"/>
                </a:lnTo>
                <a:lnTo>
                  <a:pt x="380" y="439"/>
                </a:lnTo>
                <a:lnTo>
                  <a:pt x="368" y="442"/>
                </a:lnTo>
                <a:lnTo>
                  <a:pt x="358" y="445"/>
                </a:lnTo>
                <a:lnTo>
                  <a:pt x="350" y="449"/>
                </a:lnTo>
                <a:lnTo>
                  <a:pt x="350" y="449"/>
                </a:lnTo>
                <a:lnTo>
                  <a:pt x="366" y="454"/>
                </a:lnTo>
                <a:lnTo>
                  <a:pt x="379" y="456"/>
                </a:lnTo>
                <a:lnTo>
                  <a:pt x="390" y="459"/>
                </a:lnTo>
                <a:lnTo>
                  <a:pt x="390" y="459"/>
                </a:lnTo>
                <a:lnTo>
                  <a:pt x="398" y="459"/>
                </a:lnTo>
                <a:lnTo>
                  <a:pt x="404" y="456"/>
                </a:lnTo>
                <a:lnTo>
                  <a:pt x="410" y="454"/>
                </a:lnTo>
                <a:lnTo>
                  <a:pt x="410" y="454"/>
                </a:lnTo>
                <a:lnTo>
                  <a:pt x="403" y="465"/>
                </a:lnTo>
                <a:lnTo>
                  <a:pt x="398" y="477"/>
                </a:lnTo>
                <a:lnTo>
                  <a:pt x="396" y="482"/>
                </a:lnTo>
                <a:lnTo>
                  <a:pt x="395" y="489"/>
                </a:lnTo>
                <a:lnTo>
                  <a:pt x="395" y="489"/>
                </a:lnTo>
                <a:lnTo>
                  <a:pt x="394" y="517"/>
                </a:lnTo>
                <a:lnTo>
                  <a:pt x="394" y="530"/>
                </a:lnTo>
                <a:lnTo>
                  <a:pt x="395" y="539"/>
                </a:lnTo>
                <a:lnTo>
                  <a:pt x="395" y="539"/>
                </a:lnTo>
                <a:lnTo>
                  <a:pt x="395" y="540"/>
                </a:lnTo>
                <a:lnTo>
                  <a:pt x="396" y="539"/>
                </a:lnTo>
                <a:lnTo>
                  <a:pt x="400" y="535"/>
                </a:lnTo>
                <a:lnTo>
                  <a:pt x="408" y="521"/>
                </a:lnTo>
                <a:lnTo>
                  <a:pt x="420" y="499"/>
                </a:lnTo>
                <a:lnTo>
                  <a:pt x="420" y="499"/>
                </a:lnTo>
                <a:lnTo>
                  <a:pt x="401" y="574"/>
                </a:lnTo>
                <a:lnTo>
                  <a:pt x="370" y="699"/>
                </a:lnTo>
                <a:lnTo>
                  <a:pt x="370" y="699"/>
                </a:lnTo>
                <a:lnTo>
                  <a:pt x="366" y="711"/>
                </a:lnTo>
                <a:lnTo>
                  <a:pt x="361" y="723"/>
                </a:lnTo>
                <a:lnTo>
                  <a:pt x="354" y="737"/>
                </a:lnTo>
                <a:lnTo>
                  <a:pt x="347" y="750"/>
                </a:lnTo>
                <a:lnTo>
                  <a:pt x="328" y="776"/>
                </a:lnTo>
                <a:lnTo>
                  <a:pt x="308" y="800"/>
                </a:lnTo>
                <a:lnTo>
                  <a:pt x="288" y="821"/>
                </a:lnTo>
                <a:lnTo>
                  <a:pt x="272" y="838"/>
                </a:lnTo>
                <a:lnTo>
                  <a:pt x="256" y="853"/>
                </a:lnTo>
                <a:lnTo>
                  <a:pt x="270" y="893"/>
                </a:lnTo>
                <a:lnTo>
                  <a:pt x="270" y="893"/>
                </a:lnTo>
                <a:lnTo>
                  <a:pt x="268" y="903"/>
                </a:lnTo>
                <a:lnTo>
                  <a:pt x="262" y="931"/>
                </a:lnTo>
                <a:lnTo>
                  <a:pt x="258" y="948"/>
                </a:lnTo>
                <a:lnTo>
                  <a:pt x="256" y="968"/>
                </a:lnTo>
                <a:lnTo>
                  <a:pt x="254" y="991"/>
                </a:lnTo>
                <a:lnTo>
                  <a:pt x="256" y="1013"/>
                </a:lnTo>
                <a:lnTo>
                  <a:pt x="256" y="1013"/>
                </a:lnTo>
                <a:lnTo>
                  <a:pt x="258" y="1026"/>
                </a:lnTo>
                <a:lnTo>
                  <a:pt x="263" y="1041"/>
                </a:lnTo>
                <a:lnTo>
                  <a:pt x="269" y="1058"/>
                </a:lnTo>
                <a:lnTo>
                  <a:pt x="279" y="1076"/>
                </a:lnTo>
                <a:lnTo>
                  <a:pt x="300" y="1114"/>
                </a:lnTo>
                <a:lnTo>
                  <a:pt x="325" y="1153"/>
                </a:lnTo>
                <a:lnTo>
                  <a:pt x="349" y="1191"/>
                </a:lnTo>
                <a:lnTo>
                  <a:pt x="370" y="1221"/>
                </a:lnTo>
                <a:lnTo>
                  <a:pt x="390" y="1248"/>
                </a:lnTo>
                <a:lnTo>
                  <a:pt x="355" y="1248"/>
                </a:lnTo>
                <a:lnTo>
                  <a:pt x="350" y="1268"/>
                </a:lnTo>
                <a:lnTo>
                  <a:pt x="350" y="1268"/>
                </a:lnTo>
                <a:lnTo>
                  <a:pt x="317" y="1264"/>
                </a:lnTo>
                <a:lnTo>
                  <a:pt x="287" y="1259"/>
                </a:lnTo>
                <a:lnTo>
                  <a:pt x="273" y="1257"/>
                </a:lnTo>
                <a:lnTo>
                  <a:pt x="261" y="1253"/>
                </a:lnTo>
                <a:lnTo>
                  <a:pt x="261" y="1253"/>
                </a:lnTo>
                <a:lnTo>
                  <a:pt x="251" y="1249"/>
                </a:lnTo>
                <a:lnTo>
                  <a:pt x="242" y="1244"/>
                </a:lnTo>
                <a:lnTo>
                  <a:pt x="227" y="1234"/>
                </a:lnTo>
                <a:lnTo>
                  <a:pt x="219" y="1231"/>
                </a:lnTo>
                <a:lnTo>
                  <a:pt x="211" y="1227"/>
                </a:lnTo>
                <a:lnTo>
                  <a:pt x="202" y="1224"/>
                </a:lnTo>
                <a:lnTo>
                  <a:pt x="191" y="1223"/>
                </a:lnTo>
                <a:lnTo>
                  <a:pt x="191" y="1223"/>
                </a:lnTo>
                <a:lnTo>
                  <a:pt x="179" y="1223"/>
                </a:lnTo>
                <a:lnTo>
                  <a:pt x="168" y="1226"/>
                </a:lnTo>
                <a:lnTo>
                  <a:pt x="158" y="1231"/>
                </a:lnTo>
                <a:lnTo>
                  <a:pt x="148" y="1237"/>
                </a:lnTo>
                <a:lnTo>
                  <a:pt x="138" y="1243"/>
                </a:lnTo>
                <a:lnTo>
                  <a:pt x="130" y="1252"/>
                </a:lnTo>
                <a:lnTo>
                  <a:pt x="111" y="1273"/>
                </a:lnTo>
                <a:lnTo>
                  <a:pt x="111" y="1273"/>
                </a:lnTo>
                <a:lnTo>
                  <a:pt x="98" y="1287"/>
                </a:lnTo>
                <a:lnTo>
                  <a:pt x="82" y="1303"/>
                </a:lnTo>
                <a:lnTo>
                  <a:pt x="44" y="1340"/>
                </a:lnTo>
                <a:lnTo>
                  <a:pt x="25" y="1359"/>
                </a:lnTo>
                <a:lnTo>
                  <a:pt x="11" y="1375"/>
                </a:lnTo>
                <a:lnTo>
                  <a:pt x="2" y="1387"/>
                </a:lnTo>
                <a:lnTo>
                  <a:pt x="0" y="1390"/>
                </a:lnTo>
                <a:lnTo>
                  <a:pt x="1" y="1393"/>
                </a:lnTo>
                <a:lnTo>
                  <a:pt x="1" y="1393"/>
                </a:lnTo>
                <a:lnTo>
                  <a:pt x="7" y="1399"/>
                </a:lnTo>
                <a:lnTo>
                  <a:pt x="12" y="1403"/>
                </a:lnTo>
                <a:lnTo>
                  <a:pt x="15" y="1405"/>
                </a:lnTo>
                <a:lnTo>
                  <a:pt x="19" y="1405"/>
                </a:lnTo>
                <a:lnTo>
                  <a:pt x="24" y="1404"/>
                </a:lnTo>
                <a:lnTo>
                  <a:pt x="31" y="1403"/>
                </a:lnTo>
                <a:lnTo>
                  <a:pt x="31" y="1403"/>
                </a:lnTo>
                <a:lnTo>
                  <a:pt x="52" y="1394"/>
                </a:lnTo>
                <a:lnTo>
                  <a:pt x="79" y="1383"/>
                </a:lnTo>
                <a:lnTo>
                  <a:pt x="111" y="1368"/>
                </a:lnTo>
                <a:lnTo>
                  <a:pt x="111" y="1368"/>
                </a:lnTo>
                <a:lnTo>
                  <a:pt x="102" y="1385"/>
                </a:lnTo>
                <a:lnTo>
                  <a:pt x="95" y="1400"/>
                </a:lnTo>
                <a:lnTo>
                  <a:pt x="86" y="1413"/>
                </a:lnTo>
                <a:lnTo>
                  <a:pt x="86" y="1413"/>
                </a:lnTo>
                <a:lnTo>
                  <a:pt x="82" y="1419"/>
                </a:lnTo>
                <a:lnTo>
                  <a:pt x="79" y="1427"/>
                </a:lnTo>
                <a:lnTo>
                  <a:pt x="76" y="1435"/>
                </a:lnTo>
                <a:lnTo>
                  <a:pt x="74" y="1444"/>
                </a:lnTo>
                <a:lnTo>
                  <a:pt x="72" y="1453"/>
                </a:lnTo>
                <a:lnTo>
                  <a:pt x="74" y="1459"/>
                </a:lnTo>
                <a:lnTo>
                  <a:pt x="75" y="1463"/>
                </a:lnTo>
                <a:lnTo>
                  <a:pt x="76" y="1465"/>
                </a:lnTo>
                <a:lnTo>
                  <a:pt x="79" y="1467"/>
                </a:lnTo>
                <a:lnTo>
                  <a:pt x="81" y="1468"/>
                </a:lnTo>
                <a:lnTo>
                  <a:pt x="81" y="1468"/>
                </a:lnTo>
                <a:lnTo>
                  <a:pt x="87" y="1469"/>
                </a:lnTo>
                <a:lnTo>
                  <a:pt x="92" y="1468"/>
                </a:lnTo>
                <a:lnTo>
                  <a:pt x="98" y="1467"/>
                </a:lnTo>
                <a:lnTo>
                  <a:pt x="103" y="1464"/>
                </a:lnTo>
                <a:lnTo>
                  <a:pt x="116" y="1455"/>
                </a:lnTo>
                <a:lnTo>
                  <a:pt x="131" y="1443"/>
                </a:lnTo>
                <a:lnTo>
                  <a:pt x="131" y="1443"/>
                </a:lnTo>
                <a:lnTo>
                  <a:pt x="140" y="1437"/>
                </a:lnTo>
                <a:lnTo>
                  <a:pt x="151" y="1429"/>
                </a:lnTo>
                <a:lnTo>
                  <a:pt x="172" y="1418"/>
                </a:lnTo>
                <a:lnTo>
                  <a:pt x="191" y="1410"/>
                </a:lnTo>
                <a:lnTo>
                  <a:pt x="199" y="1409"/>
                </a:lnTo>
                <a:lnTo>
                  <a:pt x="206" y="1408"/>
                </a:lnTo>
                <a:lnTo>
                  <a:pt x="206" y="1408"/>
                </a:lnTo>
                <a:lnTo>
                  <a:pt x="231" y="1408"/>
                </a:lnTo>
                <a:lnTo>
                  <a:pt x="243" y="1409"/>
                </a:lnTo>
                <a:lnTo>
                  <a:pt x="256" y="1408"/>
                </a:lnTo>
                <a:lnTo>
                  <a:pt x="256" y="1408"/>
                </a:lnTo>
                <a:lnTo>
                  <a:pt x="272" y="1408"/>
                </a:lnTo>
                <a:lnTo>
                  <a:pt x="294" y="1410"/>
                </a:lnTo>
                <a:lnTo>
                  <a:pt x="314" y="1414"/>
                </a:lnTo>
                <a:lnTo>
                  <a:pt x="322" y="1415"/>
                </a:lnTo>
                <a:lnTo>
                  <a:pt x="325" y="1418"/>
                </a:lnTo>
                <a:lnTo>
                  <a:pt x="325" y="1418"/>
                </a:lnTo>
                <a:lnTo>
                  <a:pt x="330" y="1420"/>
                </a:lnTo>
                <a:lnTo>
                  <a:pt x="340" y="1424"/>
                </a:lnTo>
                <a:lnTo>
                  <a:pt x="370" y="1434"/>
                </a:lnTo>
                <a:lnTo>
                  <a:pt x="410" y="1448"/>
                </a:lnTo>
                <a:lnTo>
                  <a:pt x="410" y="1463"/>
                </a:lnTo>
                <a:lnTo>
                  <a:pt x="410" y="1463"/>
                </a:lnTo>
                <a:lnTo>
                  <a:pt x="436" y="1463"/>
                </a:lnTo>
                <a:lnTo>
                  <a:pt x="494" y="1464"/>
                </a:lnTo>
                <a:lnTo>
                  <a:pt x="527" y="1465"/>
                </a:lnTo>
                <a:lnTo>
                  <a:pt x="558" y="1467"/>
                </a:lnTo>
                <a:lnTo>
                  <a:pt x="583" y="1469"/>
                </a:lnTo>
                <a:lnTo>
                  <a:pt x="593" y="1472"/>
                </a:lnTo>
                <a:lnTo>
                  <a:pt x="600" y="1473"/>
                </a:lnTo>
                <a:lnTo>
                  <a:pt x="600" y="1473"/>
                </a:lnTo>
                <a:lnTo>
                  <a:pt x="613" y="1477"/>
                </a:lnTo>
                <a:lnTo>
                  <a:pt x="633" y="1480"/>
                </a:lnTo>
                <a:lnTo>
                  <a:pt x="657" y="1484"/>
                </a:lnTo>
                <a:lnTo>
                  <a:pt x="683" y="1485"/>
                </a:lnTo>
                <a:lnTo>
                  <a:pt x="709" y="1485"/>
                </a:lnTo>
                <a:lnTo>
                  <a:pt x="722" y="1483"/>
                </a:lnTo>
                <a:lnTo>
                  <a:pt x="733" y="1482"/>
                </a:lnTo>
                <a:lnTo>
                  <a:pt x="744" y="1478"/>
                </a:lnTo>
                <a:lnTo>
                  <a:pt x="754" y="1474"/>
                </a:lnTo>
                <a:lnTo>
                  <a:pt x="763" y="1469"/>
                </a:lnTo>
                <a:lnTo>
                  <a:pt x="769" y="1463"/>
                </a:lnTo>
                <a:lnTo>
                  <a:pt x="769" y="1463"/>
                </a:lnTo>
                <a:lnTo>
                  <a:pt x="774" y="1455"/>
                </a:lnTo>
                <a:lnTo>
                  <a:pt x="779" y="1447"/>
                </a:lnTo>
                <a:lnTo>
                  <a:pt x="783" y="1438"/>
                </a:lnTo>
                <a:lnTo>
                  <a:pt x="785" y="1429"/>
                </a:lnTo>
                <a:lnTo>
                  <a:pt x="788" y="1409"/>
                </a:lnTo>
                <a:lnTo>
                  <a:pt x="788" y="1389"/>
                </a:lnTo>
                <a:lnTo>
                  <a:pt x="788" y="1372"/>
                </a:lnTo>
                <a:lnTo>
                  <a:pt x="787" y="1357"/>
                </a:lnTo>
                <a:lnTo>
                  <a:pt x="784" y="1343"/>
                </a:lnTo>
                <a:lnTo>
                  <a:pt x="784" y="1343"/>
                </a:lnTo>
                <a:lnTo>
                  <a:pt x="783" y="1342"/>
                </a:lnTo>
                <a:lnTo>
                  <a:pt x="782" y="1339"/>
                </a:lnTo>
                <a:lnTo>
                  <a:pt x="780" y="1329"/>
                </a:lnTo>
                <a:lnTo>
                  <a:pt x="779" y="1313"/>
                </a:lnTo>
                <a:lnTo>
                  <a:pt x="779" y="1313"/>
                </a:lnTo>
                <a:lnTo>
                  <a:pt x="779" y="1307"/>
                </a:lnTo>
                <a:lnTo>
                  <a:pt x="778" y="1302"/>
                </a:lnTo>
                <a:lnTo>
                  <a:pt x="773" y="1288"/>
                </a:lnTo>
                <a:lnTo>
                  <a:pt x="767" y="1274"/>
                </a:lnTo>
                <a:lnTo>
                  <a:pt x="759" y="1259"/>
                </a:lnTo>
                <a:lnTo>
                  <a:pt x="745" y="1237"/>
                </a:lnTo>
                <a:lnTo>
                  <a:pt x="739" y="1228"/>
                </a:lnTo>
                <a:lnTo>
                  <a:pt x="734" y="1213"/>
                </a:lnTo>
                <a:lnTo>
                  <a:pt x="734" y="1213"/>
                </a:lnTo>
                <a:lnTo>
                  <a:pt x="739" y="1217"/>
                </a:lnTo>
                <a:lnTo>
                  <a:pt x="749" y="1224"/>
                </a:lnTo>
                <a:lnTo>
                  <a:pt x="754" y="1228"/>
                </a:lnTo>
                <a:lnTo>
                  <a:pt x="759" y="1231"/>
                </a:lnTo>
                <a:lnTo>
                  <a:pt x="763" y="1231"/>
                </a:lnTo>
                <a:lnTo>
                  <a:pt x="764" y="1229"/>
                </a:lnTo>
                <a:lnTo>
                  <a:pt x="764" y="1228"/>
                </a:lnTo>
                <a:lnTo>
                  <a:pt x="764" y="1228"/>
                </a:lnTo>
                <a:lnTo>
                  <a:pt x="763" y="1221"/>
                </a:lnTo>
                <a:lnTo>
                  <a:pt x="760" y="1208"/>
                </a:lnTo>
                <a:lnTo>
                  <a:pt x="752" y="1176"/>
                </a:lnTo>
                <a:lnTo>
                  <a:pt x="740" y="1143"/>
                </a:lnTo>
                <a:lnTo>
                  <a:pt x="734" y="1123"/>
                </a:lnTo>
                <a:lnTo>
                  <a:pt x="734" y="1123"/>
                </a:lnTo>
                <a:lnTo>
                  <a:pt x="730" y="1111"/>
                </a:lnTo>
                <a:lnTo>
                  <a:pt x="728" y="1094"/>
                </a:lnTo>
                <a:lnTo>
                  <a:pt x="724" y="1073"/>
                </a:lnTo>
                <a:lnTo>
                  <a:pt x="744" y="1068"/>
                </a:lnTo>
                <a:lnTo>
                  <a:pt x="684" y="873"/>
                </a:lnTo>
                <a:lnTo>
                  <a:pt x="684" y="873"/>
                </a:lnTo>
                <a:lnTo>
                  <a:pt x="712" y="801"/>
                </a:lnTo>
                <a:lnTo>
                  <a:pt x="735" y="742"/>
                </a:lnTo>
                <a:lnTo>
                  <a:pt x="754" y="699"/>
                </a:lnTo>
                <a:lnTo>
                  <a:pt x="754" y="699"/>
                </a:lnTo>
                <a:lnTo>
                  <a:pt x="760" y="682"/>
                </a:lnTo>
                <a:lnTo>
                  <a:pt x="765" y="662"/>
                </a:lnTo>
                <a:lnTo>
                  <a:pt x="768" y="642"/>
                </a:lnTo>
                <a:lnTo>
                  <a:pt x="770" y="621"/>
                </a:lnTo>
                <a:lnTo>
                  <a:pt x="773" y="585"/>
                </a:lnTo>
                <a:lnTo>
                  <a:pt x="774" y="564"/>
                </a:lnTo>
                <a:lnTo>
                  <a:pt x="789" y="429"/>
                </a:lnTo>
                <a:lnTo>
                  <a:pt x="789" y="429"/>
                </a:lnTo>
                <a:lnTo>
                  <a:pt x="794" y="425"/>
                </a:lnTo>
                <a:lnTo>
                  <a:pt x="798" y="421"/>
                </a:lnTo>
                <a:lnTo>
                  <a:pt x="799" y="419"/>
                </a:lnTo>
                <a:lnTo>
                  <a:pt x="799" y="419"/>
                </a:lnTo>
                <a:lnTo>
                  <a:pt x="797" y="410"/>
                </a:lnTo>
                <a:lnTo>
                  <a:pt x="792" y="395"/>
                </a:lnTo>
                <a:lnTo>
                  <a:pt x="784" y="374"/>
                </a:lnTo>
                <a:lnTo>
                  <a:pt x="799" y="359"/>
                </a:lnTo>
                <a:lnTo>
                  <a:pt x="799" y="359"/>
                </a:lnTo>
                <a:lnTo>
                  <a:pt x="805" y="364"/>
                </a:lnTo>
                <a:lnTo>
                  <a:pt x="819" y="376"/>
                </a:lnTo>
                <a:lnTo>
                  <a:pt x="829" y="383"/>
                </a:lnTo>
                <a:lnTo>
                  <a:pt x="838" y="389"/>
                </a:lnTo>
                <a:lnTo>
                  <a:pt x="846" y="393"/>
                </a:lnTo>
                <a:lnTo>
                  <a:pt x="854" y="394"/>
                </a:lnTo>
                <a:lnTo>
                  <a:pt x="854" y="394"/>
                </a:lnTo>
                <a:lnTo>
                  <a:pt x="860" y="393"/>
                </a:lnTo>
                <a:lnTo>
                  <a:pt x="865" y="390"/>
                </a:lnTo>
                <a:lnTo>
                  <a:pt x="869" y="388"/>
                </a:lnTo>
                <a:lnTo>
                  <a:pt x="873" y="384"/>
                </a:lnTo>
                <a:lnTo>
                  <a:pt x="878" y="376"/>
                </a:lnTo>
                <a:lnTo>
                  <a:pt x="881" y="375"/>
                </a:lnTo>
                <a:lnTo>
                  <a:pt x="884" y="374"/>
                </a:lnTo>
                <a:lnTo>
                  <a:pt x="884" y="374"/>
                </a:lnTo>
                <a:lnTo>
                  <a:pt x="896" y="373"/>
                </a:lnTo>
                <a:lnTo>
                  <a:pt x="900" y="371"/>
                </a:lnTo>
                <a:lnTo>
                  <a:pt x="904" y="369"/>
                </a:lnTo>
                <a:lnTo>
                  <a:pt x="904" y="369"/>
                </a:lnTo>
                <a:lnTo>
                  <a:pt x="907" y="363"/>
                </a:lnTo>
                <a:lnTo>
                  <a:pt x="910" y="360"/>
                </a:lnTo>
                <a:lnTo>
                  <a:pt x="914" y="359"/>
                </a:lnTo>
                <a:lnTo>
                  <a:pt x="914" y="359"/>
                </a:lnTo>
                <a:lnTo>
                  <a:pt x="916" y="358"/>
                </a:lnTo>
                <a:lnTo>
                  <a:pt x="919" y="354"/>
                </a:lnTo>
                <a:lnTo>
                  <a:pt x="924" y="344"/>
                </a:lnTo>
                <a:lnTo>
                  <a:pt x="929" y="329"/>
                </a:lnTo>
                <a:lnTo>
                  <a:pt x="929" y="329"/>
                </a:lnTo>
                <a:lnTo>
                  <a:pt x="932" y="330"/>
                </a:lnTo>
                <a:lnTo>
                  <a:pt x="940" y="333"/>
                </a:lnTo>
                <a:lnTo>
                  <a:pt x="945" y="334"/>
                </a:lnTo>
                <a:lnTo>
                  <a:pt x="950" y="333"/>
                </a:lnTo>
                <a:lnTo>
                  <a:pt x="955" y="331"/>
                </a:lnTo>
                <a:lnTo>
                  <a:pt x="959" y="329"/>
                </a:lnTo>
                <a:lnTo>
                  <a:pt x="959" y="329"/>
                </a:lnTo>
                <a:lnTo>
                  <a:pt x="961" y="324"/>
                </a:lnTo>
                <a:lnTo>
                  <a:pt x="964" y="319"/>
                </a:lnTo>
                <a:lnTo>
                  <a:pt x="966" y="305"/>
                </a:lnTo>
                <a:lnTo>
                  <a:pt x="967" y="291"/>
                </a:lnTo>
                <a:lnTo>
                  <a:pt x="969" y="279"/>
                </a:lnTo>
                <a:lnTo>
                  <a:pt x="969" y="279"/>
                </a:lnTo>
                <a:lnTo>
                  <a:pt x="971" y="274"/>
                </a:lnTo>
                <a:lnTo>
                  <a:pt x="976" y="268"/>
                </a:lnTo>
                <a:lnTo>
                  <a:pt x="987" y="256"/>
                </a:lnTo>
                <a:lnTo>
                  <a:pt x="998" y="248"/>
                </a:lnTo>
                <a:lnTo>
                  <a:pt x="1003" y="244"/>
                </a:lnTo>
                <a:lnTo>
                  <a:pt x="1023" y="204"/>
                </a:lnTo>
                <a:lnTo>
                  <a:pt x="1028" y="239"/>
                </a:lnTo>
                <a:lnTo>
                  <a:pt x="1038" y="214"/>
                </a:lnTo>
                <a:lnTo>
                  <a:pt x="1038" y="214"/>
                </a:lnTo>
                <a:lnTo>
                  <a:pt x="1043" y="221"/>
                </a:lnTo>
                <a:lnTo>
                  <a:pt x="1047" y="228"/>
                </a:lnTo>
                <a:lnTo>
                  <a:pt x="1048" y="231"/>
                </a:lnTo>
                <a:lnTo>
                  <a:pt x="1048" y="234"/>
                </a:lnTo>
                <a:lnTo>
                  <a:pt x="1048" y="234"/>
                </a:lnTo>
                <a:lnTo>
                  <a:pt x="1047" y="240"/>
                </a:lnTo>
                <a:lnTo>
                  <a:pt x="1048" y="246"/>
                </a:lnTo>
                <a:lnTo>
                  <a:pt x="1048" y="254"/>
                </a:lnTo>
                <a:lnTo>
                  <a:pt x="1048" y="254"/>
                </a:lnTo>
                <a:lnTo>
                  <a:pt x="1058" y="229"/>
                </a:lnTo>
                <a:lnTo>
                  <a:pt x="1058" y="229"/>
                </a:lnTo>
                <a:lnTo>
                  <a:pt x="1060" y="228"/>
                </a:lnTo>
                <a:lnTo>
                  <a:pt x="1062" y="229"/>
                </a:lnTo>
                <a:lnTo>
                  <a:pt x="1068" y="234"/>
                </a:lnTo>
                <a:lnTo>
                  <a:pt x="1078" y="244"/>
                </a:lnTo>
                <a:lnTo>
                  <a:pt x="1078" y="244"/>
                </a:lnTo>
                <a:lnTo>
                  <a:pt x="1074" y="239"/>
                </a:lnTo>
                <a:lnTo>
                  <a:pt x="1068" y="226"/>
                </a:lnTo>
                <a:lnTo>
                  <a:pt x="1061" y="211"/>
                </a:lnTo>
                <a:lnTo>
                  <a:pt x="1058" y="205"/>
                </a:lnTo>
                <a:lnTo>
                  <a:pt x="1058" y="199"/>
                </a:lnTo>
                <a:lnTo>
                  <a:pt x="1058" y="199"/>
                </a:lnTo>
                <a:lnTo>
                  <a:pt x="1061" y="185"/>
                </a:lnTo>
                <a:lnTo>
                  <a:pt x="1063" y="176"/>
                </a:lnTo>
                <a:lnTo>
                  <a:pt x="1065" y="165"/>
                </a:lnTo>
                <a:lnTo>
                  <a:pt x="1065" y="155"/>
                </a:lnTo>
                <a:lnTo>
                  <a:pt x="1063" y="143"/>
                </a:lnTo>
                <a:lnTo>
                  <a:pt x="1060" y="131"/>
                </a:lnTo>
                <a:lnTo>
                  <a:pt x="1053" y="119"/>
                </a:lnTo>
                <a:lnTo>
                  <a:pt x="1053" y="119"/>
                </a:lnTo>
                <a:lnTo>
                  <a:pt x="1043" y="108"/>
                </a:lnTo>
                <a:lnTo>
                  <a:pt x="1032" y="97"/>
                </a:lnTo>
                <a:lnTo>
                  <a:pt x="1020" y="88"/>
                </a:lnTo>
                <a:lnTo>
                  <a:pt x="1008" y="80"/>
                </a:lnTo>
                <a:lnTo>
                  <a:pt x="987" y="68"/>
                </a:lnTo>
                <a:lnTo>
                  <a:pt x="979" y="64"/>
                </a:lnTo>
                <a:lnTo>
                  <a:pt x="979" y="64"/>
                </a:lnTo>
                <a:close/>
              </a:path>
            </a:pathLst>
          </a:custGeom>
          <a:gradFill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5">
            <a:extLst>
              <a:ext uri="{FF2B5EF4-FFF2-40B4-BE49-F238E27FC236}">
                <a16:creationId xmlns:a16="http://schemas.microsoft.com/office/drawing/2014/main" id="{FE889516-4BA8-432B-5BAD-07CF544B2410}"/>
              </a:ext>
            </a:extLst>
          </p:cNvPr>
          <p:cNvSpPr>
            <a:spLocks/>
          </p:cNvSpPr>
          <p:nvPr/>
        </p:nvSpPr>
        <p:spPr bwMode="auto">
          <a:xfrm>
            <a:off x="4303712" y="1496220"/>
            <a:ext cx="1336675" cy="1905000"/>
          </a:xfrm>
          <a:custGeom>
            <a:avLst/>
            <a:gdLst>
              <a:gd name="T0" fmla="*/ 753 w 842"/>
              <a:gd name="T1" fmla="*/ 46 h 1200"/>
              <a:gd name="T2" fmla="*/ 703 w 842"/>
              <a:gd name="T3" fmla="*/ 16 h 1200"/>
              <a:gd name="T4" fmla="*/ 597 w 842"/>
              <a:gd name="T5" fmla="*/ 2 h 1200"/>
              <a:gd name="T6" fmla="*/ 499 w 842"/>
              <a:gd name="T7" fmla="*/ 46 h 1200"/>
              <a:gd name="T8" fmla="*/ 449 w 842"/>
              <a:gd name="T9" fmla="*/ 87 h 1200"/>
              <a:gd name="T10" fmla="*/ 321 w 842"/>
              <a:gd name="T11" fmla="*/ 131 h 1200"/>
              <a:gd name="T12" fmla="*/ 258 w 842"/>
              <a:gd name="T13" fmla="*/ 162 h 1200"/>
              <a:gd name="T14" fmla="*/ 225 w 842"/>
              <a:gd name="T15" fmla="*/ 221 h 1200"/>
              <a:gd name="T16" fmla="*/ 215 w 842"/>
              <a:gd name="T17" fmla="*/ 246 h 1200"/>
              <a:gd name="T18" fmla="*/ 192 w 842"/>
              <a:gd name="T19" fmla="*/ 308 h 1200"/>
              <a:gd name="T20" fmla="*/ 175 w 842"/>
              <a:gd name="T21" fmla="*/ 340 h 1200"/>
              <a:gd name="T22" fmla="*/ 172 w 842"/>
              <a:gd name="T23" fmla="*/ 362 h 1200"/>
              <a:gd name="T24" fmla="*/ 165 w 842"/>
              <a:gd name="T25" fmla="*/ 453 h 1200"/>
              <a:gd name="T26" fmla="*/ 101 w 842"/>
              <a:gd name="T27" fmla="*/ 713 h 1200"/>
              <a:gd name="T28" fmla="*/ 69 w 842"/>
              <a:gd name="T29" fmla="*/ 778 h 1200"/>
              <a:gd name="T30" fmla="*/ 98 w 842"/>
              <a:gd name="T31" fmla="*/ 820 h 1200"/>
              <a:gd name="T32" fmla="*/ 95 w 842"/>
              <a:gd name="T33" fmla="*/ 910 h 1200"/>
              <a:gd name="T34" fmla="*/ 135 w 842"/>
              <a:gd name="T35" fmla="*/ 976 h 1200"/>
              <a:gd name="T36" fmla="*/ 211 w 842"/>
              <a:gd name="T37" fmla="*/ 1034 h 1200"/>
              <a:gd name="T38" fmla="*/ 140 w 842"/>
              <a:gd name="T39" fmla="*/ 1035 h 1200"/>
              <a:gd name="T40" fmla="*/ 100 w 842"/>
              <a:gd name="T41" fmla="*/ 1050 h 1200"/>
              <a:gd name="T42" fmla="*/ 40 w 842"/>
              <a:gd name="T43" fmla="*/ 1095 h 1200"/>
              <a:gd name="T44" fmla="*/ 21 w 842"/>
              <a:gd name="T45" fmla="*/ 1147 h 1200"/>
              <a:gd name="T46" fmla="*/ 13 w 842"/>
              <a:gd name="T47" fmla="*/ 1166 h 1200"/>
              <a:gd name="T48" fmla="*/ 215 w 842"/>
              <a:gd name="T49" fmla="*/ 1150 h 1200"/>
              <a:gd name="T50" fmla="*/ 329 w 842"/>
              <a:gd name="T51" fmla="*/ 1155 h 1200"/>
              <a:gd name="T52" fmla="*/ 374 w 842"/>
              <a:gd name="T53" fmla="*/ 1195 h 1200"/>
              <a:gd name="T54" fmla="*/ 581 w 842"/>
              <a:gd name="T55" fmla="*/ 1200 h 1200"/>
              <a:gd name="T56" fmla="*/ 691 w 842"/>
              <a:gd name="T57" fmla="*/ 1172 h 1200"/>
              <a:gd name="T58" fmla="*/ 773 w 842"/>
              <a:gd name="T59" fmla="*/ 1120 h 1200"/>
              <a:gd name="T60" fmla="*/ 794 w 842"/>
              <a:gd name="T61" fmla="*/ 1066 h 1200"/>
              <a:gd name="T62" fmla="*/ 801 w 842"/>
              <a:gd name="T63" fmla="*/ 991 h 1200"/>
              <a:gd name="T64" fmla="*/ 759 w 842"/>
              <a:gd name="T65" fmla="*/ 934 h 1200"/>
              <a:gd name="T66" fmla="*/ 733 w 842"/>
              <a:gd name="T67" fmla="*/ 904 h 1200"/>
              <a:gd name="T68" fmla="*/ 728 w 842"/>
              <a:gd name="T69" fmla="*/ 880 h 1200"/>
              <a:gd name="T70" fmla="*/ 676 w 842"/>
              <a:gd name="T71" fmla="*/ 835 h 1200"/>
              <a:gd name="T72" fmla="*/ 499 w 842"/>
              <a:gd name="T73" fmla="*/ 390 h 1200"/>
              <a:gd name="T74" fmla="*/ 528 w 842"/>
              <a:gd name="T75" fmla="*/ 327 h 1200"/>
              <a:gd name="T76" fmla="*/ 577 w 842"/>
              <a:gd name="T77" fmla="*/ 333 h 1200"/>
              <a:gd name="T78" fmla="*/ 629 w 842"/>
              <a:gd name="T79" fmla="*/ 316 h 1200"/>
              <a:gd name="T80" fmla="*/ 650 w 842"/>
              <a:gd name="T81" fmla="*/ 332 h 1200"/>
              <a:gd name="T82" fmla="*/ 675 w 842"/>
              <a:gd name="T83" fmla="*/ 297 h 1200"/>
              <a:gd name="T84" fmla="*/ 711 w 842"/>
              <a:gd name="T85" fmla="*/ 283 h 1200"/>
              <a:gd name="T86" fmla="*/ 758 w 842"/>
              <a:gd name="T87" fmla="*/ 246 h 1200"/>
              <a:gd name="T88" fmla="*/ 758 w 842"/>
              <a:gd name="T89" fmla="*/ 273 h 1200"/>
              <a:gd name="T90" fmla="*/ 763 w 842"/>
              <a:gd name="T91" fmla="*/ 281 h 1200"/>
              <a:gd name="T92" fmla="*/ 767 w 842"/>
              <a:gd name="T93" fmla="*/ 283 h 1200"/>
              <a:gd name="T94" fmla="*/ 783 w 842"/>
              <a:gd name="T95" fmla="*/ 306 h 1200"/>
              <a:gd name="T96" fmla="*/ 827 w 842"/>
              <a:gd name="T97" fmla="*/ 266 h 1200"/>
              <a:gd name="T98" fmla="*/ 829 w 842"/>
              <a:gd name="T99" fmla="*/ 282 h 1200"/>
              <a:gd name="T100" fmla="*/ 840 w 842"/>
              <a:gd name="T101" fmla="*/ 226 h 1200"/>
              <a:gd name="T102" fmla="*/ 828 w 842"/>
              <a:gd name="T103" fmla="*/ 146 h 1200"/>
              <a:gd name="T104" fmla="*/ 798 w 842"/>
              <a:gd name="T105" fmla="*/ 97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42" h="1200">
                <a:moveTo>
                  <a:pt x="788" y="91"/>
                </a:moveTo>
                <a:lnTo>
                  <a:pt x="788" y="91"/>
                </a:lnTo>
                <a:lnTo>
                  <a:pt x="782" y="81"/>
                </a:lnTo>
                <a:lnTo>
                  <a:pt x="774" y="71"/>
                </a:lnTo>
                <a:lnTo>
                  <a:pt x="764" y="58"/>
                </a:lnTo>
                <a:lnTo>
                  <a:pt x="753" y="46"/>
                </a:lnTo>
                <a:lnTo>
                  <a:pt x="738" y="33"/>
                </a:lnTo>
                <a:lnTo>
                  <a:pt x="731" y="28"/>
                </a:lnTo>
                <a:lnTo>
                  <a:pt x="722" y="23"/>
                </a:lnTo>
                <a:lnTo>
                  <a:pt x="713" y="18"/>
                </a:lnTo>
                <a:lnTo>
                  <a:pt x="703" y="16"/>
                </a:lnTo>
                <a:lnTo>
                  <a:pt x="703" y="16"/>
                </a:lnTo>
                <a:lnTo>
                  <a:pt x="668" y="7"/>
                </a:lnTo>
                <a:lnTo>
                  <a:pt x="653" y="3"/>
                </a:lnTo>
                <a:lnTo>
                  <a:pt x="638" y="1"/>
                </a:lnTo>
                <a:lnTo>
                  <a:pt x="625" y="0"/>
                </a:lnTo>
                <a:lnTo>
                  <a:pt x="611" y="0"/>
                </a:lnTo>
                <a:lnTo>
                  <a:pt x="597" y="2"/>
                </a:lnTo>
                <a:lnTo>
                  <a:pt x="584" y="6"/>
                </a:lnTo>
                <a:lnTo>
                  <a:pt x="584" y="6"/>
                </a:lnTo>
                <a:lnTo>
                  <a:pt x="557" y="15"/>
                </a:lnTo>
                <a:lnTo>
                  <a:pt x="536" y="23"/>
                </a:lnTo>
                <a:lnTo>
                  <a:pt x="518" y="33"/>
                </a:lnTo>
                <a:lnTo>
                  <a:pt x="499" y="46"/>
                </a:lnTo>
                <a:lnTo>
                  <a:pt x="499" y="46"/>
                </a:lnTo>
                <a:lnTo>
                  <a:pt x="490" y="53"/>
                </a:lnTo>
                <a:lnTo>
                  <a:pt x="483" y="59"/>
                </a:lnTo>
                <a:lnTo>
                  <a:pt x="468" y="73"/>
                </a:lnTo>
                <a:lnTo>
                  <a:pt x="459" y="79"/>
                </a:lnTo>
                <a:lnTo>
                  <a:pt x="449" y="87"/>
                </a:lnTo>
                <a:lnTo>
                  <a:pt x="435" y="93"/>
                </a:lnTo>
                <a:lnTo>
                  <a:pt x="419" y="101"/>
                </a:lnTo>
                <a:lnTo>
                  <a:pt x="419" y="101"/>
                </a:lnTo>
                <a:lnTo>
                  <a:pt x="384" y="113"/>
                </a:lnTo>
                <a:lnTo>
                  <a:pt x="352" y="122"/>
                </a:lnTo>
                <a:lnTo>
                  <a:pt x="321" y="131"/>
                </a:lnTo>
                <a:lnTo>
                  <a:pt x="289" y="141"/>
                </a:lnTo>
                <a:lnTo>
                  <a:pt x="289" y="141"/>
                </a:lnTo>
                <a:lnTo>
                  <a:pt x="282" y="144"/>
                </a:lnTo>
                <a:lnTo>
                  <a:pt x="273" y="149"/>
                </a:lnTo>
                <a:lnTo>
                  <a:pt x="266" y="154"/>
                </a:lnTo>
                <a:lnTo>
                  <a:pt x="258" y="162"/>
                </a:lnTo>
                <a:lnTo>
                  <a:pt x="243" y="177"/>
                </a:lnTo>
                <a:lnTo>
                  <a:pt x="230" y="193"/>
                </a:lnTo>
                <a:lnTo>
                  <a:pt x="217" y="209"/>
                </a:lnTo>
                <a:lnTo>
                  <a:pt x="208" y="223"/>
                </a:lnTo>
                <a:lnTo>
                  <a:pt x="200" y="236"/>
                </a:lnTo>
                <a:lnTo>
                  <a:pt x="225" y="221"/>
                </a:lnTo>
                <a:lnTo>
                  <a:pt x="225" y="221"/>
                </a:lnTo>
                <a:lnTo>
                  <a:pt x="225" y="221"/>
                </a:lnTo>
                <a:lnTo>
                  <a:pt x="226" y="222"/>
                </a:lnTo>
                <a:lnTo>
                  <a:pt x="222" y="229"/>
                </a:lnTo>
                <a:lnTo>
                  <a:pt x="215" y="246"/>
                </a:lnTo>
                <a:lnTo>
                  <a:pt x="215" y="246"/>
                </a:lnTo>
                <a:lnTo>
                  <a:pt x="210" y="256"/>
                </a:lnTo>
                <a:lnTo>
                  <a:pt x="207" y="266"/>
                </a:lnTo>
                <a:lnTo>
                  <a:pt x="203" y="284"/>
                </a:lnTo>
                <a:lnTo>
                  <a:pt x="201" y="293"/>
                </a:lnTo>
                <a:lnTo>
                  <a:pt x="197" y="301"/>
                </a:lnTo>
                <a:lnTo>
                  <a:pt x="192" y="308"/>
                </a:lnTo>
                <a:lnTo>
                  <a:pt x="185" y="316"/>
                </a:lnTo>
                <a:lnTo>
                  <a:pt x="185" y="316"/>
                </a:lnTo>
                <a:lnTo>
                  <a:pt x="159" y="336"/>
                </a:lnTo>
                <a:lnTo>
                  <a:pt x="150" y="340"/>
                </a:lnTo>
                <a:lnTo>
                  <a:pt x="175" y="340"/>
                </a:lnTo>
                <a:lnTo>
                  <a:pt x="175" y="340"/>
                </a:lnTo>
                <a:lnTo>
                  <a:pt x="172" y="344"/>
                </a:lnTo>
                <a:lnTo>
                  <a:pt x="171" y="348"/>
                </a:lnTo>
                <a:lnTo>
                  <a:pt x="170" y="355"/>
                </a:lnTo>
                <a:lnTo>
                  <a:pt x="170" y="355"/>
                </a:lnTo>
                <a:lnTo>
                  <a:pt x="170" y="359"/>
                </a:lnTo>
                <a:lnTo>
                  <a:pt x="172" y="362"/>
                </a:lnTo>
                <a:lnTo>
                  <a:pt x="175" y="364"/>
                </a:lnTo>
                <a:lnTo>
                  <a:pt x="180" y="364"/>
                </a:lnTo>
                <a:lnTo>
                  <a:pt x="186" y="365"/>
                </a:lnTo>
                <a:lnTo>
                  <a:pt x="190" y="365"/>
                </a:lnTo>
                <a:lnTo>
                  <a:pt x="190" y="365"/>
                </a:lnTo>
                <a:lnTo>
                  <a:pt x="165" y="453"/>
                </a:lnTo>
                <a:lnTo>
                  <a:pt x="147" y="518"/>
                </a:lnTo>
                <a:lnTo>
                  <a:pt x="142" y="542"/>
                </a:lnTo>
                <a:lnTo>
                  <a:pt x="140" y="555"/>
                </a:lnTo>
                <a:lnTo>
                  <a:pt x="140" y="655"/>
                </a:lnTo>
                <a:lnTo>
                  <a:pt x="140" y="655"/>
                </a:lnTo>
                <a:lnTo>
                  <a:pt x="101" y="713"/>
                </a:lnTo>
                <a:lnTo>
                  <a:pt x="75" y="754"/>
                </a:lnTo>
                <a:lnTo>
                  <a:pt x="66" y="768"/>
                </a:lnTo>
                <a:lnTo>
                  <a:pt x="65" y="773"/>
                </a:lnTo>
                <a:lnTo>
                  <a:pt x="65" y="775"/>
                </a:lnTo>
                <a:lnTo>
                  <a:pt x="65" y="775"/>
                </a:lnTo>
                <a:lnTo>
                  <a:pt x="69" y="778"/>
                </a:lnTo>
                <a:lnTo>
                  <a:pt x="74" y="781"/>
                </a:lnTo>
                <a:lnTo>
                  <a:pt x="88" y="788"/>
                </a:lnTo>
                <a:lnTo>
                  <a:pt x="105" y="795"/>
                </a:lnTo>
                <a:lnTo>
                  <a:pt x="105" y="795"/>
                </a:lnTo>
                <a:lnTo>
                  <a:pt x="101" y="808"/>
                </a:lnTo>
                <a:lnTo>
                  <a:pt x="98" y="820"/>
                </a:lnTo>
                <a:lnTo>
                  <a:pt x="95" y="838"/>
                </a:lnTo>
                <a:lnTo>
                  <a:pt x="91" y="855"/>
                </a:lnTo>
                <a:lnTo>
                  <a:pt x="90" y="875"/>
                </a:lnTo>
                <a:lnTo>
                  <a:pt x="91" y="893"/>
                </a:lnTo>
                <a:lnTo>
                  <a:pt x="93" y="901"/>
                </a:lnTo>
                <a:lnTo>
                  <a:pt x="95" y="910"/>
                </a:lnTo>
                <a:lnTo>
                  <a:pt x="95" y="910"/>
                </a:lnTo>
                <a:lnTo>
                  <a:pt x="101" y="925"/>
                </a:lnTo>
                <a:lnTo>
                  <a:pt x="109" y="939"/>
                </a:lnTo>
                <a:lnTo>
                  <a:pt x="116" y="952"/>
                </a:lnTo>
                <a:lnTo>
                  <a:pt x="126" y="965"/>
                </a:lnTo>
                <a:lnTo>
                  <a:pt x="135" y="976"/>
                </a:lnTo>
                <a:lnTo>
                  <a:pt x="145" y="987"/>
                </a:lnTo>
                <a:lnTo>
                  <a:pt x="165" y="1005"/>
                </a:lnTo>
                <a:lnTo>
                  <a:pt x="165" y="1005"/>
                </a:lnTo>
                <a:lnTo>
                  <a:pt x="184" y="1019"/>
                </a:lnTo>
                <a:lnTo>
                  <a:pt x="200" y="1027"/>
                </a:lnTo>
                <a:lnTo>
                  <a:pt x="211" y="1034"/>
                </a:lnTo>
                <a:lnTo>
                  <a:pt x="215" y="1035"/>
                </a:lnTo>
                <a:lnTo>
                  <a:pt x="215" y="1035"/>
                </a:lnTo>
                <a:lnTo>
                  <a:pt x="184" y="1034"/>
                </a:lnTo>
                <a:lnTo>
                  <a:pt x="159" y="1034"/>
                </a:lnTo>
                <a:lnTo>
                  <a:pt x="147" y="1034"/>
                </a:lnTo>
                <a:lnTo>
                  <a:pt x="140" y="1035"/>
                </a:lnTo>
                <a:lnTo>
                  <a:pt x="140" y="1035"/>
                </a:lnTo>
                <a:lnTo>
                  <a:pt x="129" y="1037"/>
                </a:lnTo>
                <a:lnTo>
                  <a:pt x="119" y="1039"/>
                </a:lnTo>
                <a:lnTo>
                  <a:pt x="110" y="1042"/>
                </a:lnTo>
                <a:lnTo>
                  <a:pt x="105" y="1046"/>
                </a:lnTo>
                <a:lnTo>
                  <a:pt x="100" y="1050"/>
                </a:lnTo>
                <a:lnTo>
                  <a:pt x="100" y="1050"/>
                </a:lnTo>
                <a:lnTo>
                  <a:pt x="88" y="1061"/>
                </a:lnTo>
                <a:lnTo>
                  <a:pt x="73" y="1074"/>
                </a:lnTo>
                <a:lnTo>
                  <a:pt x="56" y="1085"/>
                </a:lnTo>
                <a:lnTo>
                  <a:pt x="40" y="1095"/>
                </a:lnTo>
                <a:lnTo>
                  <a:pt x="40" y="1095"/>
                </a:lnTo>
                <a:lnTo>
                  <a:pt x="25" y="1105"/>
                </a:lnTo>
                <a:lnTo>
                  <a:pt x="13" y="1114"/>
                </a:lnTo>
                <a:lnTo>
                  <a:pt x="0" y="1125"/>
                </a:lnTo>
                <a:lnTo>
                  <a:pt x="35" y="1135"/>
                </a:lnTo>
                <a:lnTo>
                  <a:pt x="35" y="1135"/>
                </a:lnTo>
                <a:lnTo>
                  <a:pt x="21" y="1147"/>
                </a:lnTo>
                <a:lnTo>
                  <a:pt x="12" y="1159"/>
                </a:lnTo>
                <a:lnTo>
                  <a:pt x="10" y="1162"/>
                </a:lnTo>
                <a:lnTo>
                  <a:pt x="10" y="1164"/>
                </a:lnTo>
                <a:lnTo>
                  <a:pt x="10" y="1165"/>
                </a:lnTo>
                <a:lnTo>
                  <a:pt x="10" y="1165"/>
                </a:lnTo>
                <a:lnTo>
                  <a:pt x="13" y="1166"/>
                </a:lnTo>
                <a:lnTo>
                  <a:pt x="19" y="1166"/>
                </a:lnTo>
                <a:lnTo>
                  <a:pt x="38" y="1165"/>
                </a:lnTo>
                <a:lnTo>
                  <a:pt x="96" y="1160"/>
                </a:lnTo>
                <a:lnTo>
                  <a:pt x="162" y="1154"/>
                </a:lnTo>
                <a:lnTo>
                  <a:pt x="215" y="1150"/>
                </a:lnTo>
                <a:lnTo>
                  <a:pt x="215" y="1150"/>
                </a:lnTo>
                <a:lnTo>
                  <a:pt x="250" y="1149"/>
                </a:lnTo>
                <a:lnTo>
                  <a:pt x="282" y="1150"/>
                </a:lnTo>
                <a:lnTo>
                  <a:pt x="308" y="1151"/>
                </a:lnTo>
                <a:lnTo>
                  <a:pt x="319" y="1152"/>
                </a:lnTo>
                <a:lnTo>
                  <a:pt x="329" y="1155"/>
                </a:lnTo>
                <a:lnTo>
                  <a:pt x="329" y="1155"/>
                </a:lnTo>
                <a:lnTo>
                  <a:pt x="338" y="1157"/>
                </a:lnTo>
                <a:lnTo>
                  <a:pt x="346" y="1161"/>
                </a:lnTo>
                <a:lnTo>
                  <a:pt x="357" y="1167"/>
                </a:lnTo>
                <a:lnTo>
                  <a:pt x="362" y="1172"/>
                </a:lnTo>
                <a:lnTo>
                  <a:pt x="364" y="1175"/>
                </a:lnTo>
                <a:lnTo>
                  <a:pt x="374" y="1195"/>
                </a:lnTo>
                <a:lnTo>
                  <a:pt x="374" y="1195"/>
                </a:lnTo>
                <a:lnTo>
                  <a:pt x="435" y="1195"/>
                </a:lnTo>
                <a:lnTo>
                  <a:pt x="495" y="1196"/>
                </a:lnTo>
                <a:lnTo>
                  <a:pt x="564" y="1200"/>
                </a:lnTo>
                <a:lnTo>
                  <a:pt x="564" y="1200"/>
                </a:lnTo>
                <a:lnTo>
                  <a:pt x="581" y="1200"/>
                </a:lnTo>
                <a:lnTo>
                  <a:pt x="600" y="1199"/>
                </a:lnTo>
                <a:lnTo>
                  <a:pt x="617" y="1196"/>
                </a:lnTo>
                <a:lnTo>
                  <a:pt x="636" y="1191"/>
                </a:lnTo>
                <a:lnTo>
                  <a:pt x="655" y="1186"/>
                </a:lnTo>
                <a:lnTo>
                  <a:pt x="673" y="1180"/>
                </a:lnTo>
                <a:lnTo>
                  <a:pt x="691" y="1172"/>
                </a:lnTo>
                <a:lnTo>
                  <a:pt x="708" y="1164"/>
                </a:lnTo>
                <a:lnTo>
                  <a:pt x="725" y="1156"/>
                </a:lnTo>
                <a:lnTo>
                  <a:pt x="739" y="1146"/>
                </a:lnTo>
                <a:lnTo>
                  <a:pt x="752" y="1137"/>
                </a:lnTo>
                <a:lnTo>
                  <a:pt x="763" y="1129"/>
                </a:lnTo>
                <a:lnTo>
                  <a:pt x="773" y="1120"/>
                </a:lnTo>
                <a:lnTo>
                  <a:pt x="781" y="1111"/>
                </a:lnTo>
                <a:lnTo>
                  <a:pt x="786" y="1102"/>
                </a:lnTo>
                <a:lnTo>
                  <a:pt x="788" y="1095"/>
                </a:lnTo>
                <a:lnTo>
                  <a:pt x="788" y="1095"/>
                </a:lnTo>
                <a:lnTo>
                  <a:pt x="791" y="1080"/>
                </a:lnTo>
                <a:lnTo>
                  <a:pt x="794" y="1066"/>
                </a:lnTo>
                <a:lnTo>
                  <a:pt x="798" y="1051"/>
                </a:lnTo>
                <a:lnTo>
                  <a:pt x="802" y="1036"/>
                </a:lnTo>
                <a:lnTo>
                  <a:pt x="804" y="1022"/>
                </a:lnTo>
                <a:lnTo>
                  <a:pt x="803" y="1006"/>
                </a:lnTo>
                <a:lnTo>
                  <a:pt x="802" y="999"/>
                </a:lnTo>
                <a:lnTo>
                  <a:pt x="801" y="991"/>
                </a:lnTo>
                <a:lnTo>
                  <a:pt x="797" y="982"/>
                </a:lnTo>
                <a:lnTo>
                  <a:pt x="793" y="975"/>
                </a:lnTo>
                <a:lnTo>
                  <a:pt x="793" y="975"/>
                </a:lnTo>
                <a:lnTo>
                  <a:pt x="783" y="960"/>
                </a:lnTo>
                <a:lnTo>
                  <a:pt x="772" y="946"/>
                </a:lnTo>
                <a:lnTo>
                  <a:pt x="759" y="934"/>
                </a:lnTo>
                <a:lnTo>
                  <a:pt x="749" y="924"/>
                </a:lnTo>
                <a:lnTo>
                  <a:pt x="731" y="910"/>
                </a:lnTo>
                <a:lnTo>
                  <a:pt x="723" y="905"/>
                </a:lnTo>
                <a:lnTo>
                  <a:pt x="723" y="905"/>
                </a:lnTo>
                <a:lnTo>
                  <a:pt x="727" y="905"/>
                </a:lnTo>
                <a:lnTo>
                  <a:pt x="733" y="904"/>
                </a:lnTo>
                <a:lnTo>
                  <a:pt x="737" y="901"/>
                </a:lnTo>
                <a:lnTo>
                  <a:pt x="738" y="900"/>
                </a:lnTo>
                <a:lnTo>
                  <a:pt x="739" y="898"/>
                </a:lnTo>
                <a:lnTo>
                  <a:pt x="738" y="895"/>
                </a:lnTo>
                <a:lnTo>
                  <a:pt x="738" y="895"/>
                </a:lnTo>
                <a:lnTo>
                  <a:pt x="728" y="880"/>
                </a:lnTo>
                <a:lnTo>
                  <a:pt x="723" y="874"/>
                </a:lnTo>
                <a:lnTo>
                  <a:pt x="718" y="870"/>
                </a:lnTo>
                <a:lnTo>
                  <a:pt x="718" y="870"/>
                </a:lnTo>
                <a:lnTo>
                  <a:pt x="708" y="863"/>
                </a:lnTo>
                <a:lnTo>
                  <a:pt x="693" y="849"/>
                </a:lnTo>
                <a:lnTo>
                  <a:pt x="676" y="835"/>
                </a:lnTo>
                <a:lnTo>
                  <a:pt x="663" y="825"/>
                </a:lnTo>
                <a:lnTo>
                  <a:pt x="594" y="775"/>
                </a:lnTo>
                <a:lnTo>
                  <a:pt x="604" y="760"/>
                </a:lnTo>
                <a:lnTo>
                  <a:pt x="529" y="625"/>
                </a:lnTo>
                <a:lnTo>
                  <a:pt x="539" y="505"/>
                </a:lnTo>
                <a:lnTo>
                  <a:pt x="499" y="390"/>
                </a:lnTo>
                <a:lnTo>
                  <a:pt x="504" y="306"/>
                </a:lnTo>
                <a:lnTo>
                  <a:pt x="504" y="306"/>
                </a:lnTo>
                <a:lnTo>
                  <a:pt x="508" y="309"/>
                </a:lnTo>
                <a:lnTo>
                  <a:pt x="516" y="318"/>
                </a:lnTo>
                <a:lnTo>
                  <a:pt x="521" y="323"/>
                </a:lnTo>
                <a:lnTo>
                  <a:pt x="528" y="327"/>
                </a:lnTo>
                <a:lnTo>
                  <a:pt x="533" y="329"/>
                </a:lnTo>
                <a:lnTo>
                  <a:pt x="539" y="331"/>
                </a:lnTo>
                <a:lnTo>
                  <a:pt x="564" y="331"/>
                </a:lnTo>
                <a:lnTo>
                  <a:pt x="564" y="331"/>
                </a:lnTo>
                <a:lnTo>
                  <a:pt x="569" y="332"/>
                </a:lnTo>
                <a:lnTo>
                  <a:pt x="577" y="333"/>
                </a:lnTo>
                <a:lnTo>
                  <a:pt x="586" y="336"/>
                </a:lnTo>
                <a:lnTo>
                  <a:pt x="594" y="336"/>
                </a:lnTo>
                <a:lnTo>
                  <a:pt x="594" y="336"/>
                </a:lnTo>
                <a:lnTo>
                  <a:pt x="602" y="332"/>
                </a:lnTo>
                <a:lnTo>
                  <a:pt x="615" y="326"/>
                </a:lnTo>
                <a:lnTo>
                  <a:pt x="629" y="316"/>
                </a:lnTo>
                <a:lnTo>
                  <a:pt x="629" y="316"/>
                </a:lnTo>
                <a:lnTo>
                  <a:pt x="631" y="318"/>
                </a:lnTo>
                <a:lnTo>
                  <a:pt x="637" y="324"/>
                </a:lnTo>
                <a:lnTo>
                  <a:pt x="642" y="328"/>
                </a:lnTo>
                <a:lnTo>
                  <a:pt x="646" y="331"/>
                </a:lnTo>
                <a:lnTo>
                  <a:pt x="650" y="332"/>
                </a:lnTo>
                <a:lnTo>
                  <a:pt x="653" y="331"/>
                </a:lnTo>
                <a:lnTo>
                  <a:pt x="653" y="331"/>
                </a:lnTo>
                <a:lnTo>
                  <a:pt x="657" y="328"/>
                </a:lnTo>
                <a:lnTo>
                  <a:pt x="660" y="322"/>
                </a:lnTo>
                <a:lnTo>
                  <a:pt x="667" y="309"/>
                </a:lnTo>
                <a:lnTo>
                  <a:pt x="675" y="297"/>
                </a:lnTo>
                <a:lnTo>
                  <a:pt x="680" y="293"/>
                </a:lnTo>
                <a:lnTo>
                  <a:pt x="683" y="291"/>
                </a:lnTo>
                <a:lnTo>
                  <a:pt x="683" y="291"/>
                </a:lnTo>
                <a:lnTo>
                  <a:pt x="692" y="288"/>
                </a:lnTo>
                <a:lnTo>
                  <a:pt x="701" y="286"/>
                </a:lnTo>
                <a:lnTo>
                  <a:pt x="711" y="283"/>
                </a:lnTo>
                <a:lnTo>
                  <a:pt x="718" y="281"/>
                </a:lnTo>
                <a:lnTo>
                  <a:pt x="718" y="281"/>
                </a:lnTo>
                <a:lnTo>
                  <a:pt x="723" y="278"/>
                </a:lnTo>
                <a:lnTo>
                  <a:pt x="728" y="274"/>
                </a:lnTo>
                <a:lnTo>
                  <a:pt x="742" y="263"/>
                </a:lnTo>
                <a:lnTo>
                  <a:pt x="758" y="246"/>
                </a:lnTo>
                <a:lnTo>
                  <a:pt x="758" y="246"/>
                </a:lnTo>
                <a:lnTo>
                  <a:pt x="758" y="256"/>
                </a:lnTo>
                <a:lnTo>
                  <a:pt x="759" y="264"/>
                </a:lnTo>
                <a:lnTo>
                  <a:pt x="758" y="271"/>
                </a:lnTo>
                <a:lnTo>
                  <a:pt x="758" y="271"/>
                </a:lnTo>
                <a:lnTo>
                  <a:pt x="758" y="273"/>
                </a:lnTo>
                <a:lnTo>
                  <a:pt x="758" y="276"/>
                </a:lnTo>
                <a:lnTo>
                  <a:pt x="761" y="279"/>
                </a:lnTo>
                <a:lnTo>
                  <a:pt x="763" y="282"/>
                </a:lnTo>
                <a:lnTo>
                  <a:pt x="763" y="282"/>
                </a:lnTo>
                <a:lnTo>
                  <a:pt x="763" y="281"/>
                </a:lnTo>
                <a:lnTo>
                  <a:pt x="763" y="281"/>
                </a:lnTo>
                <a:lnTo>
                  <a:pt x="763" y="276"/>
                </a:lnTo>
                <a:lnTo>
                  <a:pt x="766" y="269"/>
                </a:lnTo>
                <a:lnTo>
                  <a:pt x="768" y="261"/>
                </a:lnTo>
                <a:lnTo>
                  <a:pt x="768" y="261"/>
                </a:lnTo>
                <a:lnTo>
                  <a:pt x="767" y="273"/>
                </a:lnTo>
                <a:lnTo>
                  <a:pt x="767" y="283"/>
                </a:lnTo>
                <a:lnTo>
                  <a:pt x="767" y="287"/>
                </a:lnTo>
                <a:lnTo>
                  <a:pt x="768" y="291"/>
                </a:lnTo>
                <a:lnTo>
                  <a:pt x="768" y="291"/>
                </a:lnTo>
                <a:lnTo>
                  <a:pt x="772" y="296"/>
                </a:lnTo>
                <a:lnTo>
                  <a:pt x="777" y="301"/>
                </a:lnTo>
                <a:lnTo>
                  <a:pt x="783" y="306"/>
                </a:lnTo>
                <a:lnTo>
                  <a:pt x="788" y="276"/>
                </a:lnTo>
                <a:lnTo>
                  <a:pt x="798" y="306"/>
                </a:lnTo>
                <a:lnTo>
                  <a:pt x="818" y="256"/>
                </a:lnTo>
                <a:lnTo>
                  <a:pt x="818" y="256"/>
                </a:lnTo>
                <a:lnTo>
                  <a:pt x="823" y="261"/>
                </a:lnTo>
                <a:lnTo>
                  <a:pt x="827" y="266"/>
                </a:lnTo>
                <a:lnTo>
                  <a:pt x="828" y="268"/>
                </a:lnTo>
                <a:lnTo>
                  <a:pt x="828" y="271"/>
                </a:lnTo>
                <a:lnTo>
                  <a:pt x="828" y="271"/>
                </a:lnTo>
                <a:lnTo>
                  <a:pt x="828" y="277"/>
                </a:lnTo>
                <a:lnTo>
                  <a:pt x="828" y="281"/>
                </a:lnTo>
                <a:lnTo>
                  <a:pt x="829" y="282"/>
                </a:lnTo>
                <a:lnTo>
                  <a:pt x="830" y="281"/>
                </a:lnTo>
                <a:lnTo>
                  <a:pt x="833" y="274"/>
                </a:lnTo>
                <a:lnTo>
                  <a:pt x="835" y="263"/>
                </a:lnTo>
                <a:lnTo>
                  <a:pt x="838" y="246"/>
                </a:lnTo>
                <a:lnTo>
                  <a:pt x="838" y="246"/>
                </a:lnTo>
                <a:lnTo>
                  <a:pt x="840" y="226"/>
                </a:lnTo>
                <a:lnTo>
                  <a:pt x="842" y="211"/>
                </a:lnTo>
                <a:lnTo>
                  <a:pt x="842" y="199"/>
                </a:lnTo>
                <a:lnTo>
                  <a:pt x="840" y="188"/>
                </a:lnTo>
                <a:lnTo>
                  <a:pt x="838" y="179"/>
                </a:lnTo>
                <a:lnTo>
                  <a:pt x="835" y="169"/>
                </a:lnTo>
                <a:lnTo>
                  <a:pt x="828" y="146"/>
                </a:lnTo>
                <a:lnTo>
                  <a:pt x="828" y="146"/>
                </a:lnTo>
                <a:lnTo>
                  <a:pt x="823" y="132"/>
                </a:lnTo>
                <a:lnTo>
                  <a:pt x="817" y="121"/>
                </a:lnTo>
                <a:lnTo>
                  <a:pt x="811" y="111"/>
                </a:lnTo>
                <a:lnTo>
                  <a:pt x="804" y="103"/>
                </a:lnTo>
                <a:lnTo>
                  <a:pt x="798" y="97"/>
                </a:lnTo>
                <a:lnTo>
                  <a:pt x="793" y="93"/>
                </a:lnTo>
                <a:lnTo>
                  <a:pt x="788" y="91"/>
                </a:lnTo>
                <a:lnTo>
                  <a:pt x="788" y="91"/>
                </a:lnTo>
                <a:close/>
              </a:path>
            </a:pathLst>
          </a:custGeom>
          <a:gradFill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6">
            <a:extLst>
              <a:ext uri="{FF2B5EF4-FFF2-40B4-BE49-F238E27FC236}">
                <a16:creationId xmlns:a16="http://schemas.microsoft.com/office/drawing/2014/main" id="{42F10F3B-E3E7-94B6-BEFF-70EF33F282D7}"/>
              </a:ext>
            </a:extLst>
          </p:cNvPr>
          <p:cNvSpPr>
            <a:spLocks/>
          </p:cNvSpPr>
          <p:nvPr/>
        </p:nvSpPr>
        <p:spPr bwMode="auto">
          <a:xfrm>
            <a:off x="6956425" y="2134395"/>
            <a:ext cx="1925638" cy="1266825"/>
          </a:xfrm>
          <a:custGeom>
            <a:avLst/>
            <a:gdLst>
              <a:gd name="T0" fmla="*/ 855 w 1213"/>
              <a:gd name="T1" fmla="*/ 340 h 798"/>
              <a:gd name="T2" fmla="*/ 885 w 1213"/>
              <a:gd name="T3" fmla="*/ 353 h 798"/>
              <a:gd name="T4" fmla="*/ 905 w 1213"/>
              <a:gd name="T5" fmla="*/ 363 h 798"/>
              <a:gd name="T6" fmla="*/ 929 w 1213"/>
              <a:gd name="T7" fmla="*/ 368 h 798"/>
              <a:gd name="T8" fmla="*/ 956 w 1213"/>
              <a:gd name="T9" fmla="*/ 375 h 798"/>
              <a:gd name="T10" fmla="*/ 968 w 1213"/>
              <a:gd name="T11" fmla="*/ 380 h 798"/>
              <a:gd name="T12" fmla="*/ 1010 w 1213"/>
              <a:gd name="T13" fmla="*/ 373 h 798"/>
              <a:gd name="T14" fmla="*/ 1067 w 1213"/>
              <a:gd name="T15" fmla="*/ 380 h 798"/>
              <a:gd name="T16" fmla="*/ 1115 w 1213"/>
              <a:gd name="T17" fmla="*/ 363 h 798"/>
              <a:gd name="T18" fmla="*/ 1118 w 1213"/>
              <a:gd name="T19" fmla="*/ 397 h 798"/>
              <a:gd name="T20" fmla="*/ 1135 w 1213"/>
              <a:gd name="T21" fmla="*/ 407 h 798"/>
              <a:gd name="T22" fmla="*/ 1150 w 1213"/>
              <a:gd name="T23" fmla="*/ 433 h 798"/>
              <a:gd name="T24" fmla="*/ 1201 w 1213"/>
              <a:gd name="T25" fmla="*/ 381 h 798"/>
              <a:gd name="T26" fmla="*/ 1211 w 1213"/>
              <a:gd name="T27" fmla="*/ 247 h 798"/>
              <a:gd name="T28" fmla="*/ 1212 w 1213"/>
              <a:gd name="T29" fmla="*/ 210 h 798"/>
              <a:gd name="T30" fmla="*/ 1198 w 1213"/>
              <a:gd name="T31" fmla="*/ 156 h 798"/>
              <a:gd name="T32" fmla="*/ 1135 w 1213"/>
              <a:gd name="T33" fmla="*/ 80 h 798"/>
              <a:gd name="T34" fmla="*/ 1009 w 1213"/>
              <a:gd name="T35" fmla="*/ 41 h 798"/>
              <a:gd name="T36" fmla="*/ 903 w 1213"/>
              <a:gd name="T37" fmla="*/ 30 h 798"/>
              <a:gd name="T38" fmla="*/ 771 w 1213"/>
              <a:gd name="T39" fmla="*/ 11 h 798"/>
              <a:gd name="T40" fmla="*/ 688 w 1213"/>
              <a:gd name="T41" fmla="*/ 1 h 798"/>
              <a:gd name="T42" fmla="*/ 586 w 1213"/>
              <a:gd name="T43" fmla="*/ 41 h 798"/>
              <a:gd name="T44" fmla="*/ 359 w 1213"/>
              <a:gd name="T45" fmla="*/ 94 h 798"/>
              <a:gd name="T46" fmla="*/ 280 w 1213"/>
              <a:gd name="T47" fmla="*/ 140 h 798"/>
              <a:gd name="T48" fmla="*/ 201 w 1213"/>
              <a:gd name="T49" fmla="*/ 204 h 798"/>
              <a:gd name="T50" fmla="*/ 187 w 1213"/>
              <a:gd name="T51" fmla="*/ 224 h 798"/>
              <a:gd name="T52" fmla="*/ 164 w 1213"/>
              <a:gd name="T53" fmla="*/ 277 h 798"/>
              <a:gd name="T54" fmla="*/ 94 w 1213"/>
              <a:gd name="T55" fmla="*/ 387 h 798"/>
              <a:gd name="T56" fmla="*/ 90 w 1213"/>
              <a:gd name="T57" fmla="*/ 450 h 798"/>
              <a:gd name="T58" fmla="*/ 140 w 1213"/>
              <a:gd name="T59" fmla="*/ 556 h 798"/>
              <a:gd name="T60" fmla="*/ 187 w 1213"/>
              <a:gd name="T61" fmla="*/ 587 h 798"/>
              <a:gd name="T62" fmla="*/ 113 w 1213"/>
              <a:gd name="T63" fmla="*/ 603 h 798"/>
              <a:gd name="T64" fmla="*/ 73 w 1213"/>
              <a:gd name="T65" fmla="*/ 618 h 798"/>
              <a:gd name="T66" fmla="*/ 8 w 1213"/>
              <a:gd name="T67" fmla="*/ 698 h 798"/>
              <a:gd name="T68" fmla="*/ 8 w 1213"/>
              <a:gd name="T69" fmla="*/ 714 h 798"/>
              <a:gd name="T70" fmla="*/ 41 w 1213"/>
              <a:gd name="T71" fmla="*/ 717 h 798"/>
              <a:gd name="T72" fmla="*/ 38 w 1213"/>
              <a:gd name="T73" fmla="*/ 728 h 798"/>
              <a:gd name="T74" fmla="*/ 18 w 1213"/>
              <a:gd name="T75" fmla="*/ 763 h 798"/>
              <a:gd name="T76" fmla="*/ 51 w 1213"/>
              <a:gd name="T77" fmla="*/ 772 h 798"/>
              <a:gd name="T78" fmla="*/ 197 w 1213"/>
              <a:gd name="T79" fmla="*/ 744 h 798"/>
              <a:gd name="T80" fmla="*/ 267 w 1213"/>
              <a:gd name="T81" fmla="*/ 743 h 798"/>
              <a:gd name="T82" fmla="*/ 327 w 1213"/>
              <a:gd name="T83" fmla="*/ 763 h 798"/>
              <a:gd name="T84" fmla="*/ 357 w 1213"/>
              <a:gd name="T85" fmla="*/ 796 h 798"/>
              <a:gd name="T86" fmla="*/ 596 w 1213"/>
              <a:gd name="T87" fmla="*/ 772 h 798"/>
              <a:gd name="T88" fmla="*/ 693 w 1213"/>
              <a:gd name="T89" fmla="*/ 731 h 798"/>
              <a:gd name="T90" fmla="*/ 746 w 1213"/>
              <a:gd name="T91" fmla="*/ 683 h 798"/>
              <a:gd name="T92" fmla="*/ 763 w 1213"/>
              <a:gd name="T93" fmla="*/ 674 h 798"/>
              <a:gd name="T94" fmla="*/ 766 w 1213"/>
              <a:gd name="T95" fmla="*/ 663 h 798"/>
              <a:gd name="T96" fmla="*/ 771 w 1213"/>
              <a:gd name="T97" fmla="*/ 658 h 798"/>
              <a:gd name="T98" fmla="*/ 778 w 1213"/>
              <a:gd name="T99" fmla="*/ 632 h 798"/>
              <a:gd name="T100" fmla="*/ 781 w 1213"/>
              <a:gd name="T101" fmla="*/ 608 h 798"/>
              <a:gd name="T102" fmla="*/ 751 w 1213"/>
              <a:gd name="T103" fmla="*/ 530 h 798"/>
              <a:gd name="T104" fmla="*/ 686 w 1213"/>
              <a:gd name="T105" fmla="*/ 458 h 798"/>
              <a:gd name="T106" fmla="*/ 626 w 1213"/>
              <a:gd name="T107" fmla="*/ 386 h 798"/>
              <a:gd name="T108" fmla="*/ 636 w 1213"/>
              <a:gd name="T109" fmla="*/ 373 h 798"/>
              <a:gd name="T110" fmla="*/ 721 w 1213"/>
              <a:gd name="T111" fmla="*/ 360 h 798"/>
              <a:gd name="T112" fmla="*/ 831 w 1213"/>
              <a:gd name="T113" fmla="*/ 307 h 7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213" h="798">
                <a:moveTo>
                  <a:pt x="855" y="308"/>
                </a:moveTo>
                <a:lnTo>
                  <a:pt x="855" y="308"/>
                </a:lnTo>
                <a:lnTo>
                  <a:pt x="855" y="313"/>
                </a:lnTo>
                <a:lnTo>
                  <a:pt x="854" y="326"/>
                </a:lnTo>
                <a:lnTo>
                  <a:pt x="855" y="333"/>
                </a:lnTo>
                <a:lnTo>
                  <a:pt x="855" y="340"/>
                </a:lnTo>
                <a:lnTo>
                  <a:pt x="858" y="345"/>
                </a:lnTo>
                <a:lnTo>
                  <a:pt x="860" y="348"/>
                </a:lnTo>
                <a:lnTo>
                  <a:pt x="860" y="348"/>
                </a:lnTo>
                <a:lnTo>
                  <a:pt x="868" y="352"/>
                </a:lnTo>
                <a:lnTo>
                  <a:pt x="874" y="353"/>
                </a:lnTo>
                <a:lnTo>
                  <a:pt x="885" y="353"/>
                </a:lnTo>
                <a:lnTo>
                  <a:pt x="885" y="353"/>
                </a:lnTo>
                <a:lnTo>
                  <a:pt x="889" y="355"/>
                </a:lnTo>
                <a:lnTo>
                  <a:pt x="894" y="357"/>
                </a:lnTo>
                <a:lnTo>
                  <a:pt x="899" y="361"/>
                </a:lnTo>
                <a:lnTo>
                  <a:pt x="905" y="363"/>
                </a:lnTo>
                <a:lnTo>
                  <a:pt x="905" y="363"/>
                </a:lnTo>
                <a:lnTo>
                  <a:pt x="910" y="365"/>
                </a:lnTo>
                <a:lnTo>
                  <a:pt x="914" y="367"/>
                </a:lnTo>
                <a:lnTo>
                  <a:pt x="917" y="368"/>
                </a:lnTo>
                <a:lnTo>
                  <a:pt x="920" y="368"/>
                </a:lnTo>
                <a:lnTo>
                  <a:pt x="920" y="368"/>
                </a:lnTo>
                <a:lnTo>
                  <a:pt x="929" y="368"/>
                </a:lnTo>
                <a:lnTo>
                  <a:pt x="935" y="368"/>
                </a:lnTo>
                <a:lnTo>
                  <a:pt x="935" y="368"/>
                </a:lnTo>
                <a:lnTo>
                  <a:pt x="946" y="368"/>
                </a:lnTo>
                <a:lnTo>
                  <a:pt x="955" y="368"/>
                </a:lnTo>
                <a:lnTo>
                  <a:pt x="955" y="368"/>
                </a:lnTo>
                <a:lnTo>
                  <a:pt x="956" y="375"/>
                </a:lnTo>
                <a:lnTo>
                  <a:pt x="958" y="380"/>
                </a:lnTo>
                <a:lnTo>
                  <a:pt x="960" y="383"/>
                </a:lnTo>
                <a:lnTo>
                  <a:pt x="960" y="383"/>
                </a:lnTo>
                <a:lnTo>
                  <a:pt x="961" y="383"/>
                </a:lnTo>
                <a:lnTo>
                  <a:pt x="963" y="383"/>
                </a:lnTo>
                <a:lnTo>
                  <a:pt x="968" y="380"/>
                </a:lnTo>
                <a:lnTo>
                  <a:pt x="971" y="377"/>
                </a:lnTo>
                <a:lnTo>
                  <a:pt x="978" y="376"/>
                </a:lnTo>
                <a:lnTo>
                  <a:pt x="985" y="373"/>
                </a:lnTo>
                <a:lnTo>
                  <a:pt x="995" y="373"/>
                </a:lnTo>
                <a:lnTo>
                  <a:pt x="995" y="373"/>
                </a:lnTo>
                <a:lnTo>
                  <a:pt x="1010" y="373"/>
                </a:lnTo>
                <a:lnTo>
                  <a:pt x="1017" y="376"/>
                </a:lnTo>
                <a:lnTo>
                  <a:pt x="1022" y="377"/>
                </a:lnTo>
                <a:lnTo>
                  <a:pt x="1035" y="378"/>
                </a:lnTo>
                <a:lnTo>
                  <a:pt x="1035" y="378"/>
                </a:lnTo>
                <a:lnTo>
                  <a:pt x="1060" y="380"/>
                </a:lnTo>
                <a:lnTo>
                  <a:pt x="1067" y="380"/>
                </a:lnTo>
                <a:lnTo>
                  <a:pt x="1075" y="378"/>
                </a:lnTo>
                <a:lnTo>
                  <a:pt x="1075" y="378"/>
                </a:lnTo>
                <a:lnTo>
                  <a:pt x="1086" y="375"/>
                </a:lnTo>
                <a:lnTo>
                  <a:pt x="1099" y="370"/>
                </a:lnTo>
                <a:lnTo>
                  <a:pt x="1115" y="363"/>
                </a:lnTo>
                <a:lnTo>
                  <a:pt x="1115" y="363"/>
                </a:lnTo>
                <a:lnTo>
                  <a:pt x="1113" y="375"/>
                </a:lnTo>
                <a:lnTo>
                  <a:pt x="1113" y="383"/>
                </a:lnTo>
                <a:lnTo>
                  <a:pt x="1115" y="388"/>
                </a:lnTo>
                <a:lnTo>
                  <a:pt x="1115" y="388"/>
                </a:lnTo>
                <a:lnTo>
                  <a:pt x="1116" y="392"/>
                </a:lnTo>
                <a:lnTo>
                  <a:pt x="1118" y="397"/>
                </a:lnTo>
                <a:lnTo>
                  <a:pt x="1120" y="403"/>
                </a:lnTo>
                <a:lnTo>
                  <a:pt x="1130" y="388"/>
                </a:lnTo>
                <a:lnTo>
                  <a:pt x="1130" y="388"/>
                </a:lnTo>
                <a:lnTo>
                  <a:pt x="1133" y="397"/>
                </a:lnTo>
                <a:lnTo>
                  <a:pt x="1135" y="405"/>
                </a:lnTo>
                <a:lnTo>
                  <a:pt x="1135" y="407"/>
                </a:lnTo>
                <a:lnTo>
                  <a:pt x="1135" y="408"/>
                </a:lnTo>
                <a:lnTo>
                  <a:pt x="1135" y="408"/>
                </a:lnTo>
                <a:lnTo>
                  <a:pt x="1141" y="405"/>
                </a:lnTo>
                <a:lnTo>
                  <a:pt x="1150" y="398"/>
                </a:lnTo>
                <a:lnTo>
                  <a:pt x="1150" y="433"/>
                </a:lnTo>
                <a:lnTo>
                  <a:pt x="1150" y="433"/>
                </a:lnTo>
                <a:lnTo>
                  <a:pt x="1166" y="421"/>
                </a:lnTo>
                <a:lnTo>
                  <a:pt x="1180" y="408"/>
                </a:lnTo>
                <a:lnTo>
                  <a:pt x="1194" y="393"/>
                </a:lnTo>
                <a:lnTo>
                  <a:pt x="1194" y="393"/>
                </a:lnTo>
                <a:lnTo>
                  <a:pt x="1197" y="388"/>
                </a:lnTo>
                <a:lnTo>
                  <a:pt x="1201" y="381"/>
                </a:lnTo>
                <a:lnTo>
                  <a:pt x="1204" y="362"/>
                </a:lnTo>
                <a:lnTo>
                  <a:pt x="1208" y="338"/>
                </a:lnTo>
                <a:lnTo>
                  <a:pt x="1211" y="312"/>
                </a:lnTo>
                <a:lnTo>
                  <a:pt x="1212" y="286"/>
                </a:lnTo>
                <a:lnTo>
                  <a:pt x="1212" y="264"/>
                </a:lnTo>
                <a:lnTo>
                  <a:pt x="1211" y="247"/>
                </a:lnTo>
                <a:lnTo>
                  <a:pt x="1209" y="239"/>
                </a:lnTo>
                <a:lnTo>
                  <a:pt x="1209" y="239"/>
                </a:lnTo>
                <a:lnTo>
                  <a:pt x="1208" y="235"/>
                </a:lnTo>
                <a:lnTo>
                  <a:pt x="1208" y="230"/>
                </a:lnTo>
                <a:lnTo>
                  <a:pt x="1211" y="217"/>
                </a:lnTo>
                <a:lnTo>
                  <a:pt x="1212" y="210"/>
                </a:lnTo>
                <a:lnTo>
                  <a:pt x="1213" y="202"/>
                </a:lnTo>
                <a:lnTo>
                  <a:pt x="1212" y="194"/>
                </a:lnTo>
                <a:lnTo>
                  <a:pt x="1209" y="184"/>
                </a:lnTo>
                <a:lnTo>
                  <a:pt x="1209" y="184"/>
                </a:lnTo>
                <a:lnTo>
                  <a:pt x="1204" y="171"/>
                </a:lnTo>
                <a:lnTo>
                  <a:pt x="1198" y="156"/>
                </a:lnTo>
                <a:lnTo>
                  <a:pt x="1190" y="139"/>
                </a:lnTo>
                <a:lnTo>
                  <a:pt x="1177" y="121"/>
                </a:lnTo>
                <a:lnTo>
                  <a:pt x="1162" y="102"/>
                </a:lnTo>
                <a:lnTo>
                  <a:pt x="1153" y="95"/>
                </a:lnTo>
                <a:lnTo>
                  <a:pt x="1145" y="86"/>
                </a:lnTo>
                <a:lnTo>
                  <a:pt x="1135" y="80"/>
                </a:lnTo>
                <a:lnTo>
                  <a:pt x="1123" y="74"/>
                </a:lnTo>
                <a:lnTo>
                  <a:pt x="1112" y="67"/>
                </a:lnTo>
                <a:lnTo>
                  <a:pt x="1100" y="64"/>
                </a:lnTo>
                <a:lnTo>
                  <a:pt x="1100" y="64"/>
                </a:lnTo>
                <a:lnTo>
                  <a:pt x="1051" y="51"/>
                </a:lnTo>
                <a:lnTo>
                  <a:pt x="1009" y="41"/>
                </a:lnTo>
                <a:lnTo>
                  <a:pt x="975" y="35"/>
                </a:lnTo>
                <a:lnTo>
                  <a:pt x="961" y="34"/>
                </a:lnTo>
                <a:lnTo>
                  <a:pt x="950" y="34"/>
                </a:lnTo>
                <a:lnTo>
                  <a:pt x="950" y="34"/>
                </a:lnTo>
                <a:lnTo>
                  <a:pt x="928" y="32"/>
                </a:lnTo>
                <a:lnTo>
                  <a:pt x="903" y="30"/>
                </a:lnTo>
                <a:lnTo>
                  <a:pt x="873" y="26"/>
                </a:lnTo>
                <a:lnTo>
                  <a:pt x="840" y="24"/>
                </a:lnTo>
                <a:lnTo>
                  <a:pt x="840" y="24"/>
                </a:lnTo>
                <a:lnTo>
                  <a:pt x="823" y="21"/>
                </a:lnTo>
                <a:lnTo>
                  <a:pt x="806" y="19"/>
                </a:lnTo>
                <a:lnTo>
                  <a:pt x="771" y="11"/>
                </a:lnTo>
                <a:lnTo>
                  <a:pt x="736" y="4"/>
                </a:lnTo>
                <a:lnTo>
                  <a:pt x="720" y="1"/>
                </a:lnTo>
                <a:lnTo>
                  <a:pt x="705" y="0"/>
                </a:lnTo>
                <a:lnTo>
                  <a:pt x="705" y="0"/>
                </a:lnTo>
                <a:lnTo>
                  <a:pt x="696" y="1"/>
                </a:lnTo>
                <a:lnTo>
                  <a:pt x="688" y="1"/>
                </a:lnTo>
                <a:lnTo>
                  <a:pt x="670" y="6"/>
                </a:lnTo>
                <a:lnTo>
                  <a:pt x="651" y="12"/>
                </a:lnTo>
                <a:lnTo>
                  <a:pt x="632" y="20"/>
                </a:lnTo>
                <a:lnTo>
                  <a:pt x="601" y="34"/>
                </a:lnTo>
                <a:lnTo>
                  <a:pt x="586" y="41"/>
                </a:lnTo>
                <a:lnTo>
                  <a:pt x="586" y="41"/>
                </a:lnTo>
                <a:lnTo>
                  <a:pt x="556" y="47"/>
                </a:lnTo>
                <a:lnTo>
                  <a:pt x="488" y="60"/>
                </a:lnTo>
                <a:lnTo>
                  <a:pt x="448" y="69"/>
                </a:lnTo>
                <a:lnTo>
                  <a:pt x="409" y="79"/>
                </a:lnTo>
                <a:lnTo>
                  <a:pt x="374" y="89"/>
                </a:lnTo>
                <a:lnTo>
                  <a:pt x="359" y="94"/>
                </a:lnTo>
                <a:lnTo>
                  <a:pt x="347" y="99"/>
                </a:lnTo>
                <a:lnTo>
                  <a:pt x="347" y="99"/>
                </a:lnTo>
                <a:lnTo>
                  <a:pt x="326" y="109"/>
                </a:lnTo>
                <a:lnTo>
                  <a:pt x="308" y="119"/>
                </a:lnTo>
                <a:lnTo>
                  <a:pt x="293" y="130"/>
                </a:lnTo>
                <a:lnTo>
                  <a:pt x="280" y="140"/>
                </a:lnTo>
                <a:lnTo>
                  <a:pt x="257" y="159"/>
                </a:lnTo>
                <a:lnTo>
                  <a:pt x="247" y="166"/>
                </a:lnTo>
                <a:lnTo>
                  <a:pt x="237" y="174"/>
                </a:lnTo>
                <a:lnTo>
                  <a:pt x="237" y="174"/>
                </a:lnTo>
                <a:lnTo>
                  <a:pt x="217" y="189"/>
                </a:lnTo>
                <a:lnTo>
                  <a:pt x="201" y="204"/>
                </a:lnTo>
                <a:lnTo>
                  <a:pt x="194" y="210"/>
                </a:lnTo>
                <a:lnTo>
                  <a:pt x="190" y="216"/>
                </a:lnTo>
                <a:lnTo>
                  <a:pt x="187" y="221"/>
                </a:lnTo>
                <a:lnTo>
                  <a:pt x="187" y="222"/>
                </a:lnTo>
                <a:lnTo>
                  <a:pt x="187" y="224"/>
                </a:lnTo>
                <a:lnTo>
                  <a:pt x="187" y="224"/>
                </a:lnTo>
                <a:lnTo>
                  <a:pt x="191" y="229"/>
                </a:lnTo>
                <a:lnTo>
                  <a:pt x="195" y="232"/>
                </a:lnTo>
                <a:lnTo>
                  <a:pt x="197" y="239"/>
                </a:lnTo>
                <a:lnTo>
                  <a:pt x="197" y="239"/>
                </a:lnTo>
                <a:lnTo>
                  <a:pt x="181" y="257"/>
                </a:lnTo>
                <a:lnTo>
                  <a:pt x="164" y="277"/>
                </a:lnTo>
                <a:lnTo>
                  <a:pt x="144" y="302"/>
                </a:lnTo>
                <a:lnTo>
                  <a:pt x="124" y="330"/>
                </a:lnTo>
                <a:lnTo>
                  <a:pt x="115" y="345"/>
                </a:lnTo>
                <a:lnTo>
                  <a:pt x="106" y="360"/>
                </a:lnTo>
                <a:lnTo>
                  <a:pt x="99" y="373"/>
                </a:lnTo>
                <a:lnTo>
                  <a:pt x="94" y="387"/>
                </a:lnTo>
                <a:lnTo>
                  <a:pt x="90" y="401"/>
                </a:lnTo>
                <a:lnTo>
                  <a:pt x="88" y="413"/>
                </a:lnTo>
                <a:lnTo>
                  <a:pt x="88" y="413"/>
                </a:lnTo>
                <a:lnTo>
                  <a:pt x="88" y="426"/>
                </a:lnTo>
                <a:lnTo>
                  <a:pt x="89" y="437"/>
                </a:lnTo>
                <a:lnTo>
                  <a:pt x="90" y="450"/>
                </a:lnTo>
                <a:lnTo>
                  <a:pt x="93" y="462"/>
                </a:lnTo>
                <a:lnTo>
                  <a:pt x="100" y="486"/>
                </a:lnTo>
                <a:lnTo>
                  <a:pt x="110" y="508"/>
                </a:lnTo>
                <a:lnTo>
                  <a:pt x="120" y="528"/>
                </a:lnTo>
                <a:lnTo>
                  <a:pt x="131" y="545"/>
                </a:lnTo>
                <a:lnTo>
                  <a:pt x="140" y="556"/>
                </a:lnTo>
                <a:lnTo>
                  <a:pt x="147" y="563"/>
                </a:lnTo>
                <a:lnTo>
                  <a:pt x="147" y="563"/>
                </a:lnTo>
                <a:lnTo>
                  <a:pt x="161" y="572"/>
                </a:lnTo>
                <a:lnTo>
                  <a:pt x="176" y="580"/>
                </a:lnTo>
                <a:lnTo>
                  <a:pt x="186" y="584"/>
                </a:lnTo>
                <a:lnTo>
                  <a:pt x="187" y="587"/>
                </a:lnTo>
                <a:lnTo>
                  <a:pt x="189" y="588"/>
                </a:lnTo>
                <a:lnTo>
                  <a:pt x="187" y="588"/>
                </a:lnTo>
                <a:lnTo>
                  <a:pt x="187" y="588"/>
                </a:lnTo>
                <a:lnTo>
                  <a:pt x="176" y="591"/>
                </a:lnTo>
                <a:lnTo>
                  <a:pt x="155" y="596"/>
                </a:lnTo>
                <a:lnTo>
                  <a:pt x="113" y="603"/>
                </a:lnTo>
                <a:lnTo>
                  <a:pt x="113" y="603"/>
                </a:lnTo>
                <a:lnTo>
                  <a:pt x="101" y="604"/>
                </a:lnTo>
                <a:lnTo>
                  <a:pt x="93" y="606"/>
                </a:lnTo>
                <a:lnTo>
                  <a:pt x="84" y="609"/>
                </a:lnTo>
                <a:lnTo>
                  <a:pt x="73" y="618"/>
                </a:lnTo>
                <a:lnTo>
                  <a:pt x="73" y="618"/>
                </a:lnTo>
                <a:lnTo>
                  <a:pt x="65" y="626"/>
                </a:lnTo>
                <a:lnTo>
                  <a:pt x="58" y="636"/>
                </a:lnTo>
                <a:lnTo>
                  <a:pt x="40" y="659"/>
                </a:lnTo>
                <a:lnTo>
                  <a:pt x="24" y="683"/>
                </a:lnTo>
                <a:lnTo>
                  <a:pt x="15" y="692"/>
                </a:lnTo>
                <a:lnTo>
                  <a:pt x="8" y="698"/>
                </a:lnTo>
                <a:lnTo>
                  <a:pt x="8" y="698"/>
                </a:lnTo>
                <a:lnTo>
                  <a:pt x="3" y="702"/>
                </a:lnTo>
                <a:lnTo>
                  <a:pt x="0" y="706"/>
                </a:lnTo>
                <a:lnTo>
                  <a:pt x="0" y="709"/>
                </a:lnTo>
                <a:lnTo>
                  <a:pt x="4" y="712"/>
                </a:lnTo>
                <a:lnTo>
                  <a:pt x="8" y="714"/>
                </a:lnTo>
                <a:lnTo>
                  <a:pt x="14" y="717"/>
                </a:lnTo>
                <a:lnTo>
                  <a:pt x="20" y="718"/>
                </a:lnTo>
                <a:lnTo>
                  <a:pt x="28" y="718"/>
                </a:lnTo>
                <a:lnTo>
                  <a:pt x="28" y="718"/>
                </a:lnTo>
                <a:lnTo>
                  <a:pt x="35" y="718"/>
                </a:lnTo>
                <a:lnTo>
                  <a:pt x="41" y="717"/>
                </a:lnTo>
                <a:lnTo>
                  <a:pt x="55" y="713"/>
                </a:lnTo>
                <a:lnTo>
                  <a:pt x="68" y="708"/>
                </a:lnTo>
                <a:lnTo>
                  <a:pt x="68" y="708"/>
                </a:lnTo>
                <a:lnTo>
                  <a:pt x="58" y="714"/>
                </a:lnTo>
                <a:lnTo>
                  <a:pt x="49" y="721"/>
                </a:lnTo>
                <a:lnTo>
                  <a:pt x="38" y="728"/>
                </a:lnTo>
                <a:lnTo>
                  <a:pt x="28" y="737"/>
                </a:lnTo>
                <a:lnTo>
                  <a:pt x="20" y="746"/>
                </a:lnTo>
                <a:lnTo>
                  <a:pt x="18" y="751"/>
                </a:lnTo>
                <a:lnTo>
                  <a:pt x="17" y="756"/>
                </a:lnTo>
                <a:lnTo>
                  <a:pt x="17" y="759"/>
                </a:lnTo>
                <a:lnTo>
                  <a:pt x="18" y="763"/>
                </a:lnTo>
                <a:lnTo>
                  <a:pt x="18" y="763"/>
                </a:lnTo>
                <a:lnTo>
                  <a:pt x="20" y="767"/>
                </a:lnTo>
                <a:lnTo>
                  <a:pt x="25" y="769"/>
                </a:lnTo>
                <a:lnTo>
                  <a:pt x="30" y="771"/>
                </a:lnTo>
                <a:lnTo>
                  <a:pt x="36" y="772"/>
                </a:lnTo>
                <a:lnTo>
                  <a:pt x="51" y="772"/>
                </a:lnTo>
                <a:lnTo>
                  <a:pt x="69" y="771"/>
                </a:lnTo>
                <a:lnTo>
                  <a:pt x="90" y="767"/>
                </a:lnTo>
                <a:lnTo>
                  <a:pt x="111" y="763"/>
                </a:lnTo>
                <a:lnTo>
                  <a:pt x="157" y="753"/>
                </a:lnTo>
                <a:lnTo>
                  <a:pt x="157" y="753"/>
                </a:lnTo>
                <a:lnTo>
                  <a:pt x="197" y="744"/>
                </a:lnTo>
                <a:lnTo>
                  <a:pt x="227" y="739"/>
                </a:lnTo>
                <a:lnTo>
                  <a:pt x="238" y="738"/>
                </a:lnTo>
                <a:lnTo>
                  <a:pt x="250" y="739"/>
                </a:lnTo>
                <a:lnTo>
                  <a:pt x="258" y="741"/>
                </a:lnTo>
                <a:lnTo>
                  <a:pt x="267" y="743"/>
                </a:lnTo>
                <a:lnTo>
                  <a:pt x="267" y="743"/>
                </a:lnTo>
                <a:lnTo>
                  <a:pt x="286" y="749"/>
                </a:lnTo>
                <a:lnTo>
                  <a:pt x="306" y="756"/>
                </a:lnTo>
                <a:lnTo>
                  <a:pt x="321" y="761"/>
                </a:lnTo>
                <a:lnTo>
                  <a:pt x="326" y="762"/>
                </a:lnTo>
                <a:lnTo>
                  <a:pt x="327" y="763"/>
                </a:lnTo>
                <a:lnTo>
                  <a:pt x="327" y="763"/>
                </a:lnTo>
                <a:lnTo>
                  <a:pt x="326" y="781"/>
                </a:lnTo>
                <a:lnTo>
                  <a:pt x="326" y="792"/>
                </a:lnTo>
                <a:lnTo>
                  <a:pt x="326" y="796"/>
                </a:lnTo>
                <a:lnTo>
                  <a:pt x="327" y="798"/>
                </a:lnTo>
                <a:lnTo>
                  <a:pt x="327" y="798"/>
                </a:lnTo>
                <a:lnTo>
                  <a:pt x="357" y="796"/>
                </a:lnTo>
                <a:lnTo>
                  <a:pt x="425" y="787"/>
                </a:lnTo>
                <a:lnTo>
                  <a:pt x="508" y="778"/>
                </a:lnTo>
                <a:lnTo>
                  <a:pt x="548" y="774"/>
                </a:lnTo>
                <a:lnTo>
                  <a:pt x="581" y="773"/>
                </a:lnTo>
                <a:lnTo>
                  <a:pt x="581" y="773"/>
                </a:lnTo>
                <a:lnTo>
                  <a:pt x="596" y="772"/>
                </a:lnTo>
                <a:lnTo>
                  <a:pt x="611" y="769"/>
                </a:lnTo>
                <a:lnTo>
                  <a:pt x="626" y="764"/>
                </a:lnTo>
                <a:lnTo>
                  <a:pt x="641" y="759"/>
                </a:lnTo>
                <a:lnTo>
                  <a:pt x="655" y="753"/>
                </a:lnTo>
                <a:lnTo>
                  <a:pt x="668" y="746"/>
                </a:lnTo>
                <a:lnTo>
                  <a:pt x="693" y="731"/>
                </a:lnTo>
                <a:lnTo>
                  <a:pt x="716" y="714"/>
                </a:lnTo>
                <a:lnTo>
                  <a:pt x="732" y="701"/>
                </a:lnTo>
                <a:lnTo>
                  <a:pt x="742" y="689"/>
                </a:lnTo>
                <a:lnTo>
                  <a:pt x="745" y="686"/>
                </a:lnTo>
                <a:lnTo>
                  <a:pt x="746" y="683"/>
                </a:lnTo>
                <a:lnTo>
                  <a:pt x="746" y="683"/>
                </a:lnTo>
                <a:lnTo>
                  <a:pt x="745" y="678"/>
                </a:lnTo>
                <a:lnTo>
                  <a:pt x="746" y="674"/>
                </a:lnTo>
                <a:lnTo>
                  <a:pt x="746" y="673"/>
                </a:lnTo>
                <a:lnTo>
                  <a:pt x="746" y="673"/>
                </a:lnTo>
                <a:lnTo>
                  <a:pt x="756" y="674"/>
                </a:lnTo>
                <a:lnTo>
                  <a:pt x="763" y="674"/>
                </a:lnTo>
                <a:lnTo>
                  <a:pt x="766" y="674"/>
                </a:lnTo>
                <a:lnTo>
                  <a:pt x="766" y="673"/>
                </a:lnTo>
                <a:lnTo>
                  <a:pt x="766" y="673"/>
                </a:lnTo>
                <a:lnTo>
                  <a:pt x="764" y="668"/>
                </a:lnTo>
                <a:lnTo>
                  <a:pt x="764" y="666"/>
                </a:lnTo>
                <a:lnTo>
                  <a:pt x="766" y="663"/>
                </a:lnTo>
                <a:lnTo>
                  <a:pt x="766" y="663"/>
                </a:lnTo>
                <a:lnTo>
                  <a:pt x="768" y="663"/>
                </a:lnTo>
                <a:lnTo>
                  <a:pt x="769" y="663"/>
                </a:lnTo>
                <a:lnTo>
                  <a:pt x="771" y="663"/>
                </a:lnTo>
                <a:lnTo>
                  <a:pt x="771" y="658"/>
                </a:lnTo>
                <a:lnTo>
                  <a:pt x="771" y="658"/>
                </a:lnTo>
                <a:lnTo>
                  <a:pt x="769" y="649"/>
                </a:lnTo>
                <a:lnTo>
                  <a:pt x="768" y="639"/>
                </a:lnTo>
                <a:lnTo>
                  <a:pt x="766" y="628"/>
                </a:lnTo>
                <a:lnTo>
                  <a:pt x="766" y="628"/>
                </a:lnTo>
                <a:lnTo>
                  <a:pt x="773" y="631"/>
                </a:lnTo>
                <a:lnTo>
                  <a:pt x="778" y="632"/>
                </a:lnTo>
                <a:lnTo>
                  <a:pt x="779" y="631"/>
                </a:lnTo>
                <a:lnTo>
                  <a:pt x="781" y="628"/>
                </a:lnTo>
                <a:lnTo>
                  <a:pt x="781" y="628"/>
                </a:lnTo>
                <a:lnTo>
                  <a:pt x="781" y="618"/>
                </a:lnTo>
                <a:lnTo>
                  <a:pt x="781" y="608"/>
                </a:lnTo>
                <a:lnTo>
                  <a:pt x="781" y="608"/>
                </a:lnTo>
                <a:lnTo>
                  <a:pt x="782" y="604"/>
                </a:lnTo>
                <a:lnTo>
                  <a:pt x="782" y="599"/>
                </a:lnTo>
                <a:lnTo>
                  <a:pt x="782" y="592"/>
                </a:lnTo>
                <a:lnTo>
                  <a:pt x="776" y="578"/>
                </a:lnTo>
                <a:lnTo>
                  <a:pt x="776" y="578"/>
                </a:lnTo>
                <a:lnTo>
                  <a:pt x="751" y="530"/>
                </a:lnTo>
                <a:lnTo>
                  <a:pt x="738" y="506"/>
                </a:lnTo>
                <a:lnTo>
                  <a:pt x="731" y="493"/>
                </a:lnTo>
                <a:lnTo>
                  <a:pt x="731" y="493"/>
                </a:lnTo>
                <a:lnTo>
                  <a:pt x="722" y="485"/>
                </a:lnTo>
                <a:lnTo>
                  <a:pt x="707" y="473"/>
                </a:lnTo>
                <a:lnTo>
                  <a:pt x="686" y="458"/>
                </a:lnTo>
                <a:lnTo>
                  <a:pt x="686" y="458"/>
                </a:lnTo>
                <a:lnTo>
                  <a:pt x="676" y="447"/>
                </a:lnTo>
                <a:lnTo>
                  <a:pt x="655" y="423"/>
                </a:lnTo>
                <a:lnTo>
                  <a:pt x="634" y="398"/>
                </a:lnTo>
                <a:lnTo>
                  <a:pt x="627" y="388"/>
                </a:lnTo>
                <a:lnTo>
                  <a:pt x="626" y="386"/>
                </a:lnTo>
                <a:lnTo>
                  <a:pt x="626" y="383"/>
                </a:lnTo>
                <a:lnTo>
                  <a:pt x="626" y="383"/>
                </a:lnTo>
                <a:lnTo>
                  <a:pt x="627" y="378"/>
                </a:lnTo>
                <a:lnTo>
                  <a:pt x="627" y="376"/>
                </a:lnTo>
                <a:lnTo>
                  <a:pt x="630" y="375"/>
                </a:lnTo>
                <a:lnTo>
                  <a:pt x="636" y="373"/>
                </a:lnTo>
                <a:lnTo>
                  <a:pt x="636" y="373"/>
                </a:lnTo>
                <a:lnTo>
                  <a:pt x="675" y="368"/>
                </a:lnTo>
                <a:lnTo>
                  <a:pt x="706" y="363"/>
                </a:lnTo>
                <a:lnTo>
                  <a:pt x="706" y="363"/>
                </a:lnTo>
                <a:lnTo>
                  <a:pt x="711" y="362"/>
                </a:lnTo>
                <a:lnTo>
                  <a:pt x="721" y="360"/>
                </a:lnTo>
                <a:lnTo>
                  <a:pt x="736" y="353"/>
                </a:lnTo>
                <a:lnTo>
                  <a:pt x="756" y="343"/>
                </a:lnTo>
                <a:lnTo>
                  <a:pt x="756" y="343"/>
                </a:lnTo>
                <a:lnTo>
                  <a:pt x="781" y="330"/>
                </a:lnTo>
                <a:lnTo>
                  <a:pt x="808" y="317"/>
                </a:lnTo>
                <a:lnTo>
                  <a:pt x="831" y="307"/>
                </a:lnTo>
                <a:lnTo>
                  <a:pt x="840" y="303"/>
                </a:lnTo>
                <a:lnTo>
                  <a:pt x="855" y="308"/>
                </a:lnTo>
                <a:close/>
              </a:path>
            </a:pathLst>
          </a:custGeom>
          <a:gradFill>
            <a:gsLst>
              <a:gs pos="0">
                <a:srgbClr val="FFCCCC"/>
              </a:gs>
              <a:gs pos="100000">
                <a:srgbClr val="FF6699"/>
              </a:gs>
            </a:gsLst>
            <a:lin ang="16200000" scaled="1"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048E2B4-15F6-F3CA-AD8F-C96C5F855CB8}"/>
              </a:ext>
            </a:extLst>
          </p:cNvPr>
          <p:cNvSpPr txBox="1"/>
          <p:nvPr/>
        </p:nvSpPr>
        <p:spPr>
          <a:xfrm>
            <a:off x="276046" y="232912"/>
            <a:ext cx="51090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座って謝罪をする女性のシルエット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7455725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55B3E216-CBB2-9F41-BA54-E8C2921222A9}"/>
              </a:ext>
            </a:extLst>
          </p:cNvPr>
          <p:cNvSpPr txBox="1"/>
          <p:nvPr/>
        </p:nvSpPr>
        <p:spPr>
          <a:xfrm>
            <a:off x="276046" y="232912"/>
            <a:ext cx="2031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利用サンプル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AC2459C0-E42D-BAC2-E0B6-1770EB6C1BB2}"/>
              </a:ext>
            </a:extLst>
          </p:cNvPr>
          <p:cNvSpPr txBox="1"/>
          <p:nvPr/>
        </p:nvSpPr>
        <p:spPr>
          <a:xfrm>
            <a:off x="2572518" y="842746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セリフを入れて利用</a:t>
            </a:r>
          </a:p>
        </p:txBody>
      </p:sp>
      <p:sp>
        <p:nvSpPr>
          <p:cNvPr id="9" name="思考の吹き出し: 雲形 8">
            <a:extLst>
              <a:ext uri="{FF2B5EF4-FFF2-40B4-BE49-F238E27FC236}">
                <a16:creationId xmlns:a16="http://schemas.microsoft.com/office/drawing/2014/main" id="{0584F16D-FF5E-8DF2-178D-F98F14F1ADCC}"/>
              </a:ext>
            </a:extLst>
          </p:cNvPr>
          <p:cNvSpPr/>
          <p:nvPr/>
        </p:nvSpPr>
        <p:spPr>
          <a:xfrm>
            <a:off x="5981046" y="560716"/>
            <a:ext cx="1112808" cy="783314"/>
          </a:xfrm>
          <a:prstGeom prst="cloudCallout">
            <a:avLst>
              <a:gd name="adj1" fmla="val 53632"/>
              <a:gd name="adj2" fmla="val 64062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200" b="1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ZZZ</a:t>
            </a:r>
            <a:endParaRPr kumimoji="1" lang="ja-JP" altLang="en-US" sz="12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65C897D-C4AA-2869-7EF0-57349A2E317B}"/>
              </a:ext>
            </a:extLst>
          </p:cNvPr>
          <p:cNvSpPr txBox="1"/>
          <p:nvPr/>
        </p:nvSpPr>
        <p:spPr>
          <a:xfrm>
            <a:off x="7780546" y="2408349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実は居眠り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9907F583-77D3-8A5B-8D0A-F4355FCB3876}"/>
              </a:ext>
            </a:extLst>
          </p:cNvPr>
          <p:cNvSpPr txBox="1"/>
          <p:nvPr/>
        </p:nvSpPr>
        <p:spPr>
          <a:xfrm>
            <a:off x="4168170" y="2834988"/>
            <a:ext cx="156966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全力謝罪のイメージ</a:t>
            </a:r>
          </a:p>
        </p:txBody>
      </p:sp>
      <p:sp>
        <p:nvSpPr>
          <p:cNvPr id="13" name="思考の吹き出し: 雲形 12">
            <a:extLst>
              <a:ext uri="{FF2B5EF4-FFF2-40B4-BE49-F238E27FC236}">
                <a16:creationId xmlns:a16="http://schemas.microsoft.com/office/drawing/2014/main" id="{A71B1178-89E2-03A7-C0B3-46CC27B9B970}"/>
              </a:ext>
            </a:extLst>
          </p:cNvPr>
          <p:cNvSpPr/>
          <p:nvPr/>
        </p:nvSpPr>
        <p:spPr>
          <a:xfrm>
            <a:off x="8257600" y="2973488"/>
            <a:ext cx="869088" cy="576279"/>
          </a:xfrm>
          <a:prstGeom prst="cloudCallout">
            <a:avLst>
              <a:gd name="adj1" fmla="val -20011"/>
              <a:gd name="adj2" fmla="val 88290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en-US" altLang="ja-JP" sz="1200" b="1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ZZZ</a:t>
            </a:r>
            <a:endParaRPr kumimoji="1" lang="ja-JP" altLang="en-US" sz="12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4" name="Freeform 12">
            <a:extLst>
              <a:ext uri="{FF2B5EF4-FFF2-40B4-BE49-F238E27FC236}">
                <a16:creationId xmlns:a16="http://schemas.microsoft.com/office/drawing/2014/main" id="{74CB7BAA-363F-4E84-8EE5-5A5453F33D3F}"/>
              </a:ext>
            </a:extLst>
          </p:cNvPr>
          <p:cNvSpPr>
            <a:spLocks noEditPoints="1"/>
          </p:cNvSpPr>
          <p:nvPr/>
        </p:nvSpPr>
        <p:spPr bwMode="auto">
          <a:xfrm>
            <a:off x="745311" y="2067695"/>
            <a:ext cx="2499781" cy="1443255"/>
          </a:xfrm>
          <a:custGeom>
            <a:avLst/>
            <a:gdLst>
              <a:gd name="T0" fmla="*/ 973 w 1254"/>
              <a:gd name="T1" fmla="*/ 454 h 724"/>
              <a:gd name="T2" fmla="*/ 998 w 1254"/>
              <a:gd name="T3" fmla="*/ 451 h 724"/>
              <a:gd name="T4" fmla="*/ 1062 w 1254"/>
              <a:gd name="T5" fmla="*/ 472 h 724"/>
              <a:gd name="T6" fmla="*/ 1124 w 1254"/>
              <a:gd name="T7" fmla="*/ 513 h 724"/>
              <a:gd name="T8" fmla="*/ 1139 w 1254"/>
              <a:gd name="T9" fmla="*/ 532 h 724"/>
              <a:gd name="T10" fmla="*/ 1152 w 1254"/>
              <a:gd name="T11" fmla="*/ 539 h 724"/>
              <a:gd name="T12" fmla="*/ 1173 w 1254"/>
              <a:gd name="T13" fmla="*/ 562 h 724"/>
              <a:gd name="T14" fmla="*/ 1192 w 1254"/>
              <a:gd name="T15" fmla="*/ 544 h 724"/>
              <a:gd name="T16" fmla="*/ 1197 w 1254"/>
              <a:gd name="T17" fmla="*/ 514 h 724"/>
              <a:gd name="T18" fmla="*/ 1211 w 1254"/>
              <a:gd name="T19" fmla="*/ 488 h 724"/>
              <a:gd name="T20" fmla="*/ 1239 w 1254"/>
              <a:gd name="T21" fmla="*/ 436 h 724"/>
              <a:gd name="T22" fmla="*/ 1254 w 1254"/>
              <a:gd name="T23" fmla="*/ 362 h 724"/>
              <a:gd name="T24" fmla="*/ 1242 w 1254"/>
              <a:gd name="T25" fmla="*/ 279 h 724"/>
              <a:gd name="T26" fmla="*/ 1198 w 1254"/>
              <a:gd name="T27" fmla="*/ 213 h 724"/>
              <a:gd name="T28" fmla="*/ 1125 w 1254"/>
              <a:gd name="T29" fmla="*/ 172 h 724"/>
              <a:gd name="T30" fmla="*/ 1045 w 1254"/>
              <a:gd name="T31" fmla="*/ 137 h 724"/>
              <a:gd name="T32" fmla="*/ 999 w 1254"/>
              <a:gd name="T33" fmla="*/ 107 h 724"/>
              <a:gd name="T34" fmla="*/ 968 w 1254"/>
              <a:gd name="T35" fmla="*/ 80 h 724"/>
              <a:gd name="T36" fmla="*/ 772 w 1254"/>
              <a:gd name="T37" fmla="*/ 17 h 724"/>
              <a:gd name="T38" fmla="*/ 588 w 1254"/>
              <a:gd name="T39" fmla="*/ 2 h 724"/>
              <a:gd name="T40" fmla="*/ 358 w 1254"/>
              <a:gd name="T41" fmla="*/ 23 h 724"/>
              <a:gd name="T42" fmla="*/ 297 w 1254"/>
              <a:gd name="T43" fmla="*/ 83 h 724"/>
              <a:gd name="T44" fmla="*/ 171 w 1254"/>
              <a:gd name="T45" fmla="*/ 184 h 724"/>
              <a:gd name="T46" fmla="*/ 139 w 1254"/>
              <a:gd name="T47" fmla="*/ 266 h 724"/>
              <a:gd name="T48" fmla="*/ 166 w 1254"/>
              <a:gd name="T49" fmla="*/ 359 h 724"/>
              <a:gd name="T50" fmla="*/ 220 w 1254"/>
              <a:gd name="T51" fmla="*/ 464 h 724"/>
              <a:gd name="T52" fmla="*/ 149 w 1254"/>
              <a:gd name="T53" fmla="*/ 484 h 724"/>
              <a:gd name="T54" fmla="*/ 124 w 1254"/>
              <a:gd name="T55" fmla="*/ 520 h 724"/>
              <a:gd name="T56" fmla="*/ 34 w 1254"/>
              <a:gd name="T57" fmla="*/ 560 h 724"/>
              <a:gd name="T58" fmla="*/ 35 w 1254"/>
              <a:gd name="T59" fmla="*/ 589 h 724"/>
              <a:gd name="T60" fmla="*/ 0 w 1254"/>
              <a:gd name="T61" fmla="*/ 614 h 724"/>
              <a:gd name="T62" fmla="*/ 40 w 1254"/>
              <a:gd name="T63" fmla="*/ 640 h 724"/>
              <a:gd name="T64" fmla="*/ 250 w 1254"/>
              <a:gd name="T65" fmla="*/ 634 h 724"/>
              <a:gd name="T66" fmla="*/ 389 w 1254"/>
              <a:gd name="T67" fmla="*/ 714 h 724"/>
              <a:gd name="T68" fmla="*/ 445 w 1254"/>
              <a:gd name="T69" fmla="*/ 690 h 724"/>
              <a:gd name="T70" fmla="*/ 571 w 1254"/>
              <a:gd name="T71" fmla="*/ 708 h 724"/>
              <a:gd name="T72" fmla="*/ 689 w 1254"/>
              <a:gd name="T73" fmla="*/ 682 h 724"/>
              <a:gd name="T74" fmla="*/ 878 w 1254"/>
              <a:gd name="T75" fmla="*/ 694 h 724"/>
              <a:gd name="T76" fmla="*/ 928 w 1254"/>
              <a:gd name="T77" fmla="*/ 724 h 724"/>
              <a:gd name="T78" fmla="*/ 1081 w 1254"/>
              <a:gd name="T79" fmla="*/ 699 h 724"/>
              <a:gd name="T80" fmla="*/ 1121 w 1254"/>
              <a:gd name="T81" fmla="*/ 679 h 724"/>
              <a:gd name="T82" fmla="*/ 1092 w 1254"/>
              <a:gd name="T83" fmla="*/ 664 h 724"/>
              <a:gd name="T84" fmla="*/ 1087 w 1254"/>
              <a:gd name="T85" fmla="*/ 654 h 724"/>
              <a:gd name="T86" fmla="*/ 1011 w 1254"/>
              <a:gd name="T87" fmla="*/ 645 h 724"/>
              <a:gd name="T88" fmla="*/ 922 w 1254"/>
              <a:gd name="T89" fmla="*/ 632 h 724"/>
              <a:gd name="T90" fmla="*/ 874 w 1254"/>
              <a:gd name="T91" fmla="*/ 510 h 724"/>
              <a:gd name="T92" fmla="*/ 888 w 1254"/>
              <a:gd name="T93" fmla="*/ 474 h 724"/>
              <a:gd name="T94" fmla="*/ 898 w 1254"/>
              <a:gd name="T95" fmla="*/ 489 h 724"/>
              <a:gd name="T96" fmla="*/ 943 w 1254"/>
              <a:gd name="T97" fmla="*/ 534 h 724"/>
              <a:gd name="T98" fmla="*/ 973 w 1254"/>
              <a:gd name="T99" fmla="*/ 554 h 724"/>
              <a:gd name="T100" fmla="*/ 998 w 1254"/>
              <a:gd name="T101" fmla="*/ 534 h 724"/>
              <a:gd name="T102" fmla="*/ 1097 w 1254"/>
              <a:gd name="T103" fmla="*/ 544 h 724"/>
              <a:gd name="T104" fmla="*/ 1109 w 1254"/>
              <a:gd name="T105" fmla="*/ 540 h 724"/>
              <a:gd name="T106" fmla="*/ 728 w 1254"/>
              <a:gd name="T107" fmla="*/ 399 h 724"/>
              <a:gd name="T108" fmla="*/ 570 w 1254"/>
              <a:gd name="T109" fmla="*/ 323 h 724"/>
              <a:gd name="T110" fmla="*/ 723 w 1254"/>
              <a:gd name="T111" fmla="*/ 314 h 7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254" h="724">
                <a:moveTo>
                  <a:pt x="1043" y="504"/>
                </a:moveTo>
                <a:lnTo>
                  <a:pt x="1043" y="504"/>
                </a:lnTo>
                <a:lnTo>
                  <a:pt x="1031" y="497"/>
                </a:lnTo>
                <a:lnTo>
                  <a:pt x="1009" y="479"/>
                </a:lnTo>
                <a:lnTo>
                  <a:pt x="986" y="463"/>
                </a:lnTo>
                <a:lnTo>
                  <a:pt x="973" y="454"/>
                </a:lnTo>
                <a:lnTo>
                  <a:pt x="973" y="454"/>
                </a:lnTo>
                <a:lnTo>
                  <a:pt x="973" y="454"/>
                </a:lnTo>
                <a:lnTo>
                  <a:pt x="973" y="454"/>
                </a:lnTo>
                <a:lnTo>
                  <a:pt x="973" y="454"/>
                </a:lnTo>
                <a:lnTo>
                  <a:pt x="973" y="454"/>
                </a:lnTo>
                <a:lnTo>
                  <a:pt x="988" y="449"/>
                </a:lnTo>
                <a:lnTo>
                  <a:pt x="988" y="449"/>
                </a:lnTo>
                <a:lnTo>
                  <a:pt x="998" y="451"/>
                </a:lnTo>
                <a:lnTo>
                  <a:pt x="1014" y="454"/>
                </a:lnTo>
                <a:lnTo>
                  <a:pt x="1038" y="459"/>
                </a:lnTo>
                <a:lnTo>
                  <a:pt x="1038" y="459"/>
                </a:lnTo>
                <a:lnTo>
                  <a:pt x="1044" y="462"/>
                </a:lnTo>
                <a:lnTo>
                  <a:pt x="1058" y="469"/>
                </a:lnTo>
                <a:lnTo>
                  <a:pt x="1058" y="469"/>
                </a:lnTo>
                <a:lnTo>
                  <a:pt x="1062" y="472"/>
                </a:lnTo>
                <a:lnTo>
                  <a:pt x="1071" y="473"/>
                </a:lnTo>
                <a:lnTo>
                  <a:pt x="1091" y="477"/>
                </a:lnTo>
                <a:lnTo>
                  <a:pt x="1117" y="479"/>
                </a:lnTo>
                <a:lnTo>
                  <a:pt x="1117" y="479"/>
                </a:lnTo>
                <a:lnTo>
                  <a:pt x="1119" y="487"/>
                </a:lnTo>
                <a:lnTo>
                  <a:pt x="1121" y="504"/>
                </a:lnTo>
                <a:lnTo>
                  <a:pt x="1124" y="513"/>
                </a:lnTo>
                <a:lnTo>
                  <a:pt x="1126" y="520"/>
                </a:lnTo>
                <a:lnTo>
                  <a:pt x="1129" y="527"/>
                </a:lnTo>
                <a:lnTo>
                  <a:pt x="1131" y="528"/>
                </a:lnTo>
                <a:lnTo>
                  <a:pt x="1132" y="529"/>
                </a:lnTo>
                <a:lnTo>
                  <a:pt x="1132" y="529"/>
                </a:lnTo>
                <a:lnTo>
                  <a:pt x="1136" y="530"/>
                </a:lnTo>
                <a:lnTo>
                  <a:pt x="1139" y="532"/>
                </a:lnTo>
                <a:lnTo>
                  <a:pt x="1141" y="537"/>
                </a:lnTo>
                <a:lnTo>
                  <a:pt x="1142" y="542"/>
                </a:lnTo>
                <a:lnTo>
                  <a:pt x="1142" y="544"/>
                </a:lnTo>
                <a:lnTo>
                  <a:pt x="1147" y="559"/>
                </a:lnTo>
                <a:lnTo>
                  <a:pt x="1152" y="540"/>
                </a:lnTo>
                <a:lnTo>
                  <a:pt x="1152" y="540"/>
                </a:lnTo>
                <a:lnTo>
                  <a:pt x="1152" y="539"/>
                </a:lnTo>
                <a:lnTo>
                  <a:pt x="1152" y="540"/>
                </a:lnTo>
                <a:lnTo>
                  <a:pt x="1152" y="540"/>
                </a:lnTo>
                <a:lnTo>
                  <a:pt x="1153" y="544"/>
                </a:lnTo>
                <a:lnTo>
                  <a:pt x="1162" y="554"/>
                </a:lnTo>
                <a:lnTo>
                  <a:pt x="1162" y="554"/>
                </a:lnTo>
                <a:lnTo>
                  <a:pt x="1167" y="558"/>
                </a:lnTo>
                <a:lnTo>
                  <a:pt x="1173" y="562"/>
                </a:lnTo>
                <a:lnTo>
                  <a:pt x="1185" y="567"/>
                </a:lnTo>
                <a:lnTo>
                  <a:pt x="1193" y="569"/>
                </a:lnTo>
                <a:lnTo>
                  <a:pt x="1197" y="569"/>
                </a:lnTo>
                <a:lnTo>
                  <a:pt x="1187" y="554"/>
                </a:lnTo>
                <a:lnTo>
                  <a:pt x="1187" y="554"/>
                </a:lnTo>
                <a:lnTo>
                  <a:pt x="1191" y="549"/>
                </a:lnTo>
                <a:lnTo>
                  <a:pt x="1192" y="544"/>
                </a:lnTo>
                <a:lnTo>
                  <a:pt x="1192" y="542"/>
                </a:lnTo>
                <a:lnTo>
                  <a:pt x="1192" y="539"/>
                </a:lnTo>
                <a:lnTo>
                  <a:pt x="1192" y="539"/>
                </a:lnTo>
                <a:lnTo>
                  <a:pt x="1192" y="537"/>
                </a:lnTo>
                <a:lnTo>
                  <a:pt x="1192" y="533"/>
                </a:lnTo>
                <a:lnTo>
                  <a:pt x="1193" y="524"/>
                </a:lnTo>
                <a:lnTo>
                  <a:pt x="1197" y="514"/>
                </a:lnTo>
                <a:lnTo>
                  <a:pt x="1202" y="539"/>
                </a:lnTo>
                <a:lnTo>
                  <a:pt x="1202" y="539"/>
                </a:lnTo>
                <a:lnTo>
                  <a:pt x="1207" y="519"/>
                </a:lnTo>
                <a:lnTo>
                  <a:pt x="1211" y="504"/>
                </a:lnTo>
                <a:lnTo>
                  <a:pt x="1212" y="494"/>
                </a:lnTo>
                <a:lnTo>
                  <a:pt x="1212" y="494"/>
                </a:lnTo>
                <a:lnTo>
                  <a:pt x="1211" y="488"/>
                </a:lnTo>
                <a:lnTo>
                  <a:pt x="1212" y="480"/>
                </a:lnTo>
                <a:lnTo>
                  <a:pt x="1215" y="469"/>
                </a:lnTo>
                <a:lnTo>
                  <a:pt x="1222" y="454"/>
                </a:lnTo>
                <a:lnTo>
                  <a:pt x="1222" y="454"/>
                </a:lnTo>
                <a:lnTo>
                  <a:pt x="1227" y="447"/>
                </a:lnTo>
                <a:lnTo>
                  <a:pt x="1231" y="443"/>
                </a:lnTo>
                <a:lnTo>
                  <a:pt x="1239" y="436"/>
                </a:lnTo>
                <a:lnTo>
                  <a:pt x="1243" y="431"/>
                </a:lnTo>
                <a:lnTo>
                  <a:pt x="1247" y="424"/>
                </a:lnTo>
                <a:lnTo>
                  <a:pt x="1249" y="414"/>
                </a:lnTo>
                <a:lnTo>
                  <a:pt x="1252" y="399"/>
                </a:lnTo>
                <a:lnTo>
                  <a:pt x="1252" y="399"/>
                </a:lnTo>
                <a:lnTo>
                  <a:pt x="1253" y="381"/>
                </a:lnTo>
                <a:lnTo>
                  <a:pt x="1254" y="362"/>
                </a:lnTo>
                <a:lnTo>
                  <a:pt x="1253" y="342"/>
                </a:lnTo>
                <a:lnTo>
                  <a:pt x="1252" y="323"/>
                </a:lnTo>
                <a:lnTo>
                  <a:pt x="1249" y="307"/>
                </a:lnTo>
                <a:lnTo>
                  <a:pt x="1247" y="293"/>
                </a:lnTo>
                <a:lnTo>
                  <a:pt x="1244" y="283"/>
                </a:lnTo>
                <a:lnTo>
                  <a:pt x="1243" y="281"/>
                </a:lnTo>
                <a:lnTo>
                  <a:pt x="1242" y="279"/>
                </a:lnTo>
                <a:lnTo>
                  <a:pt x="1242" y="279"/>
                </a:lnTo>
                <a:lnTo>
                  <a:pt x="1238" y="276"/>
                </a:lnTo>
                <a:lnTo>
                  <a:pt x="1235" y="267"/>
                </a:lnTo>
                <a:lnTo>
                  <a:pt x="1228" y="256"/>
                </a:lnTo>
                <a:lnTo>
                  <a:pt x="1221" y="242"/>
                </a:lnTo>
                <a:lnTo>
                  <a:pt x="1211" y="228"/>
                </a:lnTo>
                <a:lnTo>
                  <a:pt x="1198" y="213"/>
                </a:lnTo>
                <a:lnTo>
                  <a:pt x="1190" y="207"/>
                </a:lnTo>
                <a:lnTo>
                  <a:pt x="1182" y="201"/>
                </a:lnTo>
                <a:lnTo>
                  <a:pt x="1172" y="194"/>
                </a:lnTo>
                <a:lnTo>
                  <a:pt x="1162" y="189"/>
                </a:lnTo>
                <a:lnTo>
                  <a:pt x="1162" y="189"/>
                </a:lnTo>
                <a:lnTo>
                  <a:pt x="1142" y="181"/>
                </a:lnTo>
                <a:lnTo>
                  <a:pt x="1125" y="172"/>
                </a:lnTo>
                <a:lnTo>
                  <a:pt x="1099" y="156"/>
                </a:lnTo>
                <a:lnTo>
                  <a:pt x="1080" y="145"/>
                </a:lnTo>
                <a:lnTo>
                  <a:pt x="1074" y="141"/>
                </a:lnTo>
                <a:lnTo>
                  <a:pt x="1067" y="140"/>
                </a:lnTo>
                <a:lnTo>
                  <a:pt x="1067" y="140"/>
                </a:lnTo>
                <a:lnTo>
                  <a:pt x="1058" y="138"/>
                </a:lnTo>
                <a:lnTo>
                  <a:pt x="1045" y="137"/>
                </a:lnTo>
                <a:lnTo>
                  <a:pt x="1039" y="136"/>
                </a:lnTo>
                <a:lnTo>
                  <a:pt x="1033" y="133"/>
                </a:lnTo>
                <a:lnTo>
                  <a:pt x="1025" y="130"/>
                </a:lnTo>
                <a:lnTo>
                  <a:pt x="1018" y="125"/>
                </a:lnTo>
                <a:lnTo>
                  <a:pt x="1018" y="125"/>
                </a:lnTo>
                <a:lnTo>
                  <a:pt x="1005" y="115"/>
                </a:lnTo>
                <a:lnTo>
                  <a:pt x="999" y="107"/>
                </a:lnTo>
                <a:lnTo>
                  <a:pt x="994" y="103"/>
                </a:lnTo>
                <a:lnTo>
                  <a:pt x="988" y="100"/>
                </a:lnTo>
                <a:lnTo>
                  <a:pt x="988" y="100"/>
                </a:lnTo>
                <a:lnTo>
                  <a:pt x="984" y="97"/>
                </a:lnTo>
                <a:lnTo>
                  <a:pt x="980" y="93"/>
                </a:lnTo>
                <a:lnTo>
                  <a:pt x="973" y="85"/>
                </a:lnTo>
                <a:lnTo>
                  <a:pt x="968" y="80"/>
                </a:lnTo>
                <a:lnTo>
                  <a:pt x="962" y="73"/>
                </a:lnTo>
                <a:lnTo>
                  <a:pt x="954" y="68"/>
                </a:lnTo>
                <a:lnTo>
                  <a:pt x="943" y="65"/>
                </a:lnTo>
                <a:lnTo>
                  <a:pt x="943" y="65"/>
                </a:lnTo>
                <a:lnTo>
                  <a:pt x="895" y="50"/>
                </a:lnTo>
                <a:lnTo>
                  <a:pt x="816" y="28"/>
                </a:lnTo>
                <a:lnTo>
                  <a:pt x="772" y="17"/>
                </a:lnTo>
                <a:lnTo>
                  <a:pt x="728" y="8"/>
                </a:lnTo>
                <a:lnTo>
                  <a:pt x="690" y="2"/>
                </a:lnTo>
                <a:lnTo>
                  <a:pt x="674" y="0"/>
                </a:lnTo>
                <a:lnTo>
                  <a:pt x="659" y="0"/>
                </a:lnTo>
                <a:lnTo>
                  <a:pt x="659" y="0"/>
                </a:lnTo>
                <a:lnTo>
                  <a:pt x="626" y="0"/>
                </a:lnTo>
                <a:lnTo>
                  <a:pt x="588" y="2"/>
                </a:lnTo>
                <a:lnTo>
                  <a:pt x="498" y="7"/>
                </a:lnTo>
                <a:lnTo>
                  <a:pt x="417" y="13"/>
                </a:lnTo>
                <a:lnTo>
                  <a:pt x="387" y="17"/>
                </a:lnTo>
                <a:lnTo>
                  <a:pt x="369" y="20"/>
                </a:lnTo>
                <a:lnTo>
                  <a:pt x="369" y="20"/>
                </a:lnTo>
                <a:lnTo>
                  <a:pt x="363" y="21"/>
                </a:lnTo>
                <a:lnTo>
                  <a:pt x="358" y="23"/>
                </a:lnTo>
                <a:lnTo>
                  <a:pt x="347" y="32"/>
                </a:lnTo>
                <a:lnTo>
                  <a:pt x="336" y="41"/>
                </a:lnTo>
                <a:lnTo>
                  <a:pt x="326" y="52"/>
                </a:lnTo>
                <a:lnTo>
                  <a:pt x="311" y="71"/>
                </a:lnTo>
                <a:lnTo>
                  <a:pt x="305" y="80"/>
                </a:lnTo>
                <a:lnTo>
                  <a:pt x="305" y="80"/>
                </a:lnTo>
                <a:lnTo>
                  <a:pt x="297" y="83"/>
                </a:lnTo>
                <a:lnTo>
                  <a:pt x="277" y="96"/>
                </a:lnTo>
                <a:lnTo>
                  <a:pt x="249" y="115"/>
                </a:lnTo>
                <a:lnTo>
                  <a:pt x="232" y="127"/>
                </a:lnTo>
                <a:lnTo>
                  <a:pt x="217" y="140"/>
                </a:lnTo>
                <a:lnTo>
                  <a:pt x="201" y="153"/>
                </a:lnTo>
                <a:lnTo>
                  <a:pt x="185" y="168"/>
                </a:lnTo>
                <a:lnTo>
                  <a:pt x="171" y="184"/>
                </a:lnTo>
                <a:lnTo>
                  <a:pt x="160" y="202"/>
                </a:lnTo>
                <a:lnTo>
                  <a:pt x="150" y="219"/>
                </a:lnTo>
                <a:lnTo>
                  <a:pt x="146" y="228"/>
                </a:lnTo>
                <a:lnTo>
                  <a:pt x="143" y="237"/>
                </a:lnTo>
                <a:lnTo>
                  <a:pt x="140" y="247"/>
                </a:lnTo>
                <a:lnTo>
                  <a:pt x="140" y="256"/>
                </a:lnTo>
                <a:lnTo>
                  <a:pt x="139" y="266"/>
                </a:lnTo>
                <a:lnTo>
                  <a:pt x="140" y="274"/>
                </a:lnTo>
                <a:lnTo>
                  <a:pt x="140" y="274"/>
                </a:lnTo>
                <a:lnTo>
                  <a:pt x="144" y="293"/>
                </a:lnTo>
                <a:lnTo>
                  <a:pt x="148" y="311"/>
                </a:lnTo>
                <a:lnTo>
                  <a:pt x="154" y="328"/>
                </a:lnTo>
                <a:lnTo>
                  <a:pt x="160" y="344"/>
                </a:lnTo>
                <a:lnTo>
                  <a:pt x="166" y="359"/>
                </a:lnTo>
                <a:lnTo>
                  <a:pt x="174" y="373"/>
                </a:lnTo>
                <a:lnTo>
                  <a:pt x="189" y="399"/>
                </a:lnTo>
                <a:lnTo>
                  <a:pt x="202" y="421"/>
                </a:lnTo>
                <a:lnTo>
                  <a:pt x="214" y="436"/>
                </a:lnTo>
                <a:lnTo>
                  <a:pt x="225" y="449"/>
                </a:lnTo>
                <a:lnTo>
                  <a:pt x="220" y="464"/>
                </a:lnTo>
                <a:lnTo>
                  <a:pt x="220" y="464"/>
                </a:lnTo>
                <a:lnTo>
                  <a:pt x="214" y="464"/>
                </a:lnTo>
                <a:lnTo>
                  <a:pt x="199" y="465"/>
                </a:lnTo>
                <a:lnTo>
                  <a:pt x="180" y="468"/>
                </a:lnTo>
                <a:lnTo>
                  <a:pt x="171" y="470"/>
                </a:lnTo>
                <a:lnTo>
                  <a:pt x="165" y="474"/>
                </a:lnTo>
                <a:lnTo>
                  <a:pt x="165" y="474"/>
                </a:lnTo>
                <a:lnTo>
                  <a:pt x="149" y="484"/>
                </a:lnTo>
                <a:lnTo>
                  <a:pt x="143" y="489"/>
                </a:lnTo>
                <a:lnTo>
                  <a:pt x="135" y="499"/>
                </a:lnTo>
                <a:lnTo>
                  <a:pt x="135" y="499"/>
                </a:lnTo>
                <a:lnTo>
                  <a:pt x="131" y="505"/>
                </a:lnTo>
                <a:lnTo>
                  <a:pt x="129" y="510"/>
                </a:lnTo>
                <a:lnTo>
                  <a:pt x="125" y="518"/>
                </a:lnTo>
                <a:lnTo>
                  <a:pt x="124" y="520"/>
                </a:lnTo>
                <a:lnTo>
                  <a:pt x="120" y="524"/>
                </a:lnTo>
                <a:lnTo>
                  <a:pt x="116" y="527"/>
                </a:lnTo>
                <a:lnTo>
                  <a:pt x="110" y="529"/>
                </a:lnTo>
                <a:lnTo>
                  <a:pt x="110" y="529"/>
                </a:lnTo>
                <a:lnTo>
                  <a:pt x="64" y="547"/>
                </a:lnTo>
                <a:lnTo>
                  <a:pt x="42" y="557"/>
                </a:lnTo>
                <a:lnTo>
                  <a:pt x="34" y="560"/>
                </a:lnTo>
                <a:lnTo>
                  <a:pt x="30" y="564"/>
                </a:lnTo>
                <a:lnTo>
                  <a:pt x="30" y="564"/>
                </a:lnTo>
                <a:lnTo>
                  <a:pt x="30" y="568"/>
                </a:lnTo>
                <a:lnTo>
                  <a:pt x="30" y="572"/>
                </a:lnTo>
                <a:lnTo>
                  <a:pt x="32" y="579"/>
                </a:lnTo>
                <a:lnTo>
                  <a:pt x="35" y="589"/>
                </a:lnTo>
                <a:lnTo>
                  <a:pt x="35" y="589"/>
                </a:lnTo>
                <a:lnTo>
                  <a:pt x="30" y="590"/>
                </a:lnTo>
                <a:lnTo>
                  <a:pt x="18" y="595"/>
                </a:lnTo>
                <a:lnTo>
                  <a:pt x="12" y="599"/>
                </a:lnTo>
                <a:lnTo>
                  <a:pt x="5" y="604"/>
                </a:lnTo>
                <a:lnTo>
                  <a:pt x="2" y="609"/>
                </a:lnTo>
                <a:lnTo>
                  <a:pt x="0" y="612"/>
                </a:lnTo>
                <a:lnTo>
                  <a:pt x="0" y="614"/>
                </a:lnTo>
                <a:lnTo>
                  <a:pt x="0" y="614"/>
                </a:lnTo>
                <a:lnTo>
                  <a:pt x="0" y="617"/>
                </a:lnTo>
                <a:lnTo>
                  <a:pt x="3" y="620"/>
                </a:lnTo>
                <a:lnTo>
                  <a:pt x="8" y="625"/>
                </a:lnTo>
                <a:lnTo>
                  <a:pt x="17" y="632"/>
                </a:lnTo>
                <a:lnTo>
                  <a:pt x="28" y="637"/>
                </a:lnTo>
                <a:lnTo>
                  <a:pt x="40" y="640"/>
                </a:lnTo>
                <a:lnTo>
                  <a:pt x="55" y="644"/>
                </a:lnTo>
                <a:lnTo>
                  <a:pt x="70" y="645"/>
                </a:lnTo>
                <a:lnTo>
                  <a:pt x="85" y="644"/>
                </a:lnTo>
                <a:lnTo>
                  <a:pt x="85" y="644"/>
                </a:lnTo>
                <a:lnTo>
                  <a:pt x="120" y="640"/>
                </a:lnTo>
                <a:lnTo>
                  <a:pt x="163" y="638"/>
                </a:lnTo>
                <a:lnTo>
                  <a:pt x="250" y="634"/>
                </a:lnTo>
                <a:lnTo>
                  <a:pt x="250" y="634"/>
                </a:lnTo>
                <a:lnTo>
                  <a:pt x="287" y="633"/>
                </a:lnTo>
                <a:lnTo>
                  <a:pt x="317" y="633"/>
                </a:lnTo>
                <a:lnTo>
                  <a:pt x="345" y="634"/>
                </a:lnTo>
                <a:lnTo>
                  <a:pt x="379" y="654"/>
                </a:lnTo>
                <a:lnTo>
                  <a:pt x="389" y="714"/>
                </a:lnTo>
                <a:lnTo>
                  <a:pt x="389" y="714"/>
                </a:lnTo>
                <a:lnTo>
                  <a:pt x="393" y="709"/>
                </a:lnTo>
                <a:lnTo>
                  <a:pt x="398" y="704"/>
                </a:lnTo>
                <a:lnTo>
                  <a:pt x="407" y="698"/>
                </a:lnTo>
                <a:lnTo>
                  <a:pt x="419" y="694"/>
                </a:lnTo>
                <a:lnTo>
                  <a:pt x="427" y="692"/>
                </a:lnTo>
                <a:lnTo>
                  <a:pt x="435" y="690"/>
                </a:lnTo>
                <a:lnTo>
                  <a:pt x="445" y="690"/>
                </a:lnTo>
                <a:lnTo>
                  <a:pt x="457" y="690"/>
                </a:lnTo>
                <a:lnTo>
                  <a:pt x="470" y="692"/>
                </a:lnTo>
                <a:lnTo>
                  <a:pt x="484" y="694"/>
                </a:lnTo>
                <a:lnTo>
                  <a:pt x="484" y="694"/>
                </a:lnTo>
                <a:lnTo>
                  <a:pt x="534" y="704"/>
                </a:lnTo>
                <a:lnTo>
                  <a:pt x="554" y="707"/>
                </a:lnTo>
                <a:lnTo>
                  <a:pt x="571" y="708"/>
                </a:lnTo>
                <a:lnTo>
                  <a:pt x="588" y="709"/>
                </a:lnTo>
                <a:lnTo>
                  <a:pt x="605" y="708"/>
                </a:lnTo>
                <a:lnTo>
                  <a:pt x="622" y="704"/>
                </a:lnTo>
                <a:lnTo>
                  <a:pt x="644" y="699"/>
                </a:lnTo>
                <a:lnTo>
                  <a:pt x="644" y="699"/>
                </a:lnTo>
                <a:lnTo>
                  <a:pt x="666" y="692"/>
                </a:lnTo>
                <a:lnTo>
                  <a:pt x="689" y="682"/>
                </a:lnTo>
                <a:lnTo>
                  <a:pt x="710" y="670"/>
                </a:lnTo>
                <a:lnTo>
                  <a:pt x="728" y="658"/>
                </a:lnTo>
                <a:lnTo>
                  <a:pt x="757" y="638"/>
                </a:lnTo>
                <a:lnTo>
                  <a:pt x="768" y="629"/>
                </a:lnTo>
                <a:lnTo>
                  <a:pt x="858" y="699"/>
                </a:lnTo>
                <a:lnTo>
                  <a:pt x="878" y="694"/>
                </a:lnTo>
                <a:lnTo>
                  <a:pt x="878" y="694"/>
                </a:lnTo>
                <a:lnTo>
                  <a:pt x="883" y="699"/>
                </a:lnTo>
                <a:lnTo>
                  <a:pt x="897" y="709"/>
                </a:lnTo>
                <a:lnTo>
                  <a:pt x="904" y="714"/>
                </a:lnTo>
                <a:lnTo>
                  <a:pt x="913" y="719"/>
                </a:lnTo>
                <a:lnTo>
                  <a:pt x="920" y="723"/>
                </a:lnTo>
                <a:lnTo>
                  <a:pt x="928" y="724"/>
                </a:lnTo>
                <a:lnTo>
                  <a:pt x="928" y="724"/>
                </a:lnTo>
                <a:lnTo>
                  <a:pt x="952" y="722"/>
                </a:lnTo>
                <a:lnTo>
                  <a:pt x="988" y="715"/>
                </a:lnTo>
                <a:lnTo>
                  <a:pt x="1024" y="709"/>
                </a:lnTo>
                <a:lnTo>
                  <a:pt x="1048" y="704"/>
                </a:lnTo>
                <a:lnTo>
                  <a:pt x="1048" y="704"/>
                </a:lnTo>
                <a:lnTo>
                  <a:pt x="1064" y="702"/>
                </a:lnTo>
                <a:lnTo>
                  <a:pt x="1081" y="699"/>
                </a:lnTo>
                <a:lnTo>
                  <a:pt x="1095" y="697"/>
                </a:lnTo>
                <a:lnTo>
                  <a:pt x="1100" y="695"/>
                </a:lnTo>
                <a:lnTo>
                  <a:pt x="1102" y="694"/>
                </a:lnTo>
                <a:lnTo>
                  <a:pt x="1107" y="684"/>
                </a:lnTo>
                <a:lnTo>
                  <a:pt x="1107" y="684"/>
                </a:lnTo>
                <a:lnTo>
                  <a:pt x="1116" y="682"/>
                </a:lnTo>
                <a:lnTo>
                  <a:pt x="1121" y="679"/>
                </a:lnTo>
                <a:lnTo>
                  <a:pt x="1122" y="677"/>
                </a:lnTo>
                <a:lnTo>
                  <a:pt x="1122" y="674"/>
                </a:lnTo>
                <a:lnTo>
                  <a:pt x="1122" y="674"/>
                </a:lnTo>
                <a:lnTo>
                  <a:pt x="1120" y="672"/>
                </a:lnTo>
                <a:lnTo>
                  <a:pt x="1116" y="669"/>
                </a:lnTo>
                <a:lnTo>
                  <a:pt x="1106" y="667"/>
                </a:lnTo>
                <a:lnTo>
                  <a:pt x="1092" y="664"/>
                </a:lnTo>
                <a:lnTo>
                  <a:pt x="1092" y="664"/>
                </a:lnTo>
                <a:lnTo>
                  <a:pt x="1094" y="663"/>
                </a:lnTo>
                <a:lnTo>
                  <a:pt x="1095" y="660"/>
                </a:lnTo>
                <a:lnTo>
                  <a:pt x="1095" y="659"/>
                </a:lnTo>
                <a:lnTo>
                  <a:pt x="1094" y="658"/>
                </a:lnTo>
                <a:lnTo>
                  <a:pt x="1091" y="655"/>
                </a:lnTo>
                <a:lnTo>
                  <a:pt x="1087" y="654"/>
                </a:lnTo>
                <a:lnTo>
                  <a:pt x="1087" y="654"/>
                </a:lnTo>
                <a:lnTo>
                  <a:pt x="1079" y="653"/>
                </a:lnTo>
                <a:lnTo>
                  <a:pt x="1071" y="653"/>
                </a:lnTo>
                <a:lnTo>
                  <a:pt x="1059" y="652"/>
                </a:lnTo>
                <a:lnTo>
                  <a:pt x="1038" y="649"/>
                </a:lnTo>
                <a:lnTo>
                  <a:pt x="1038" y="649"/>
                </a:lnTo>
                <a:lnTo>
                  <a:pt x="1011" y="645"/>
                </a:lnTo>
                <a:lnTo>
                  <a:pt x="989" y="643"/>
                </a:lnTo>
                <a:lnTo>
                  <a:pt x="958" y="639"/>
                </a:lnTo>
                <a:lnTo>
                  <a:pt x="958" y="639"/>
                </a:lnTo>
                <a:lnTo>
                  <a:pt x="935" y="635"/>
                </a:lnTo>
                <a:lnTo>
                  <a:pt x="923" y="634"/>
                </a:lnTo>
                <a:lnTo>
                  <a:pt x="923" y="634"/>
                </a:lnTo>
                <a:lnTo>
                  <a:pt x="922" y="632"/>
                </a:lnTo>
                <a:lnTo>
                  <a:pt x="918" y="624"/>
                </a:lnTo>
                <a:lnTo>
                  <a:pt x="918" y="624"/>
                </a:lnTo>
                <a:lnTo>
                  <a:pt x="900" y="585"/>
                </a:lnTo>
                <a:lnTo>
                  <a:pt x="883" y="544"/>
                </a:lnTo>
                <a:lnTo>
                  <a:pt x="883" y="544"/>
                </a:lnTo>
                <a:lnTo>
                  <a:pt x="879" y="530"/>
                </a:lnTo>
                <a:lnTo>
                  <a:pt x="874" y="510"/>
                </a:lnTo>
                <a:lnTo>
                  <a:pt x="868" y="484"/>
                </a:lnTo>
                <a:lnTo>
                  <a:pt x="863" y="449"/>
                </a:lnTo>
                <a:lnTo>
                  <a:pt x="863" y="449"/>
                </a:lnTo>
                <a:lnTo>
                  <a:pt x="876" y="459"/>
                </a:lnTo>
                <a:lnTo>
                  <a:pt x="884" y="468"/>
                </a:lnTo>
                <a:lnTo>
                  <a:pt x="887" y="472"/>
                </a:lnTo>
                <a:lnTo>
                  <a:pt x="888" y="474"/>
                </a:lnTo>
                <a:lnTo>
                  <a:pt x="888" y="474"/>
                </a:lnTo>
                <a:lnTo>
                  <a:pt x="889" y="479"/>
                </a:lnTo>
                <a:lnTo>
                  <a:pt x="893" y="485"/>
                </a:lnTo>
                <a:lnTo>
                  <a:pt x="897" y="489"/>
                </a:lnTo>
                <a:lnTo>
                  <a:pt x="898" y="489"/>
                </a:lnTo>
                <a:lnTo>
                  <a:pt x="898" y="489"/>
                </a:lnTo>
                <a:lnTo>
                  <a:pt x="898" y="489"/>
                </a:lnTo>
                <a:lnTo>
                  <a:pt x="898" y="489"/>
                </a:lnTo>
                <a:lnTo>
                  <a:pt x="899" y="489"/>
                </a:lnTo>
                <a:lnTo>
                  <a:pt x="903" y="490"/>
                </a:lnTo>
                <a:lnTo>
                  <a:pt x="908" y="494"/>
                </a:lnTo>
                <a:lnTo>
                  <a:pt x="908" y="494"/>
                </a:lnTo>
                <a:lnTo>
                  <a:pt x="943" y="534"/>
                </a:lnTo>
                <a:lnTo>
                  <a:pt x="943" y="534"/>
                </a:lnTo>
                <a:lnTo>
                  <a:pt x="950" y="542"/>
                </a:lnTo>
                <a:lnTo>
                  <a:pt x="960" y="550"/>
                </a:lnTo>
                <a:lnTo>
                  <a:pt x="964" y="554"/>
                </a:lnTo>
                <a:lnTo>
                  <a:pt x="968" y="555"/>
                </a:lnTo>
                <a:lnTo>
                  <a:pt x="971" y="557"/>
                </a:lnTo>
                <a:lnTo>
                  <a:pt x="973" y="554"/>
                </a:lnTo>
                <a:lnTo>
                  <a:pt x="973" y="554"/>
                </a:lnTo>
                <a:lnTo>
                  <a:pt x="973" y="550"/>
                </a:lnTo>
                <a:lnTo>
                  <a:pt x="973" y="545"/>
                </a:lnTo>
                <a:lnTo>
                  <a:pt x="969" y="533"/>
                </a:lnTo>
                <a:lnTo>
                  <a:pt x="963" y="519"/>
                </a:lnTo>
                <a:lnTo>
                  <a:pt x="963" y="519"/>
                </a:lnTo>
                <a:lnTo>
                  <a:pt x="998" y="534"/>
                </a:lnTo>
                <a:lnTo>
                  <a:pt x="998" y="534"/>
                </a:lnTo>
                <a:lnTo>
                  <a:pt x="1016" y="540"/>
                </a:lnTo>
                <a:lnTo>
                  <a:pt x="1046" y="550"/>
                </a:lnTo>
                <a:lnTo>
                  <a:pt x="1075" y="558"/>
                </a:lnTo>
                <a:lnTo>
                  <a:pt x="1084" y="559"/>
                </a:lnTo>
                <a:lnTo>
                  <a:pt x="1087" y="559"/>
                </a:lnTo>
                <a:lnTo>
                  <a:pt x="1097" y="544"/>
                </a:lnTo>
                <a:lnTo>
                  <a:pt x="1097" y="544"/>
                </a:lnTo>
                <a:lnTo>
                  <a:pt x="1106" y="548"/>
                </a:lnTo>
                <a:lnTo>
                  <a:pt x="1111" y="550"/>
                </a:lnTo>
                <a:lnTo>
                  <a:pt x="1112" y="550"/>
                </a:lnTo>
                <a:lnTo>
                  <a:pt x="1112" y="549"/>
                </a:lnTo>
                <a:lnTo>
                  <a:pt x="1112" y="549"/>
                </a:lnTo>
                <a:lnTo>
                  <a:pt x="1110" y="543"/>
                </a:lnTo>
                <a:lnTo>
                  <a:pt x="1109" y="540"/>
                </a:lnTo>
                <a:lnTo>
                  <a:pt x="1107" y="539"/>
                </a:lnTo>
                <a:lnTo>
                  <a:pt x="1107" y="539"/>
                </a:lnTo>
                <a:lnTo>
                  <a:pt x="1075" y="522"/>
                </a:lnTo>
                <a:lnTo>
                  <a:pt x="1043" y="504"/>
                </a:lnTo>
                <a:lnTo>
                  <a:pt x="1043" y="504"/>
                </a:lnTo>
                <a:close/>
                <a:moveTo>
                  <a:pt x="753" y="304"/>
                </a:moveTo>
                <a:lnTo>
                  <a:pt x="728" y="399"/>
                </a:lnTo>
                <a:lnTo>
                  <a:pt x="609" y="349"/>
                </a:lnTo>
                <a:lnTo>
                  <a:pt x="609" y="349"/>
                </a:lnTo>
                <a:lnTo>
                  <a:pt x="564" y="324"/>
                </a:lnTo>
                <a:lnTo>
                  <a:pt x="564" y="324"/>
                </a:lnTo>
                <a:lnTo>
                  <a:pt x="564" y="324"/>
                </a:lnTo>
                <a:lnTo>
                  <a:pt x="565" y="323"/>
                </a:lnTo>
                <a:lnTo>
                  <a:pt x="570" y="323"/>
                </a:lnTo>
                <a:lnTo>
                  <a:pt x="593" y="323"/>
                </a:lnTo>
                <a:lnTo>
                  <a:pt x="659" y="324"/>
                </a:lnTo>
                <a:lnTo>
                  <a:pt x="659" y="324"/>
                </a:lnTo>
                <a:lnTo>
                  <a:pt x="676" y="323"/>
                </a:lnTo>
                <a:lnTo>
                  <a:pt x="692" y="321"/>
                </a:lnTo>
                <a:lnTo>
                  <a:pt x="708" y="318"/>
                </a:lnTo>
                <a:lnTo>
                  <a:pt x="723" y="314"/>
                </a:lnTo>
                <a:lnTo>
                  <a:pt x="745" y="307"/>
                </a:lnTo>
                <a:lnTo>
                  <a:pt x="753" y="304"/>
                </a:lnTo>
                <a:lnTo>
                  <a:pt x="753" y="30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5" name="Freeform 13">
            <a:extLst>
              <a:ext uri="{FF2B5EF4-FFF2-40B4-BE49-F238E27FC236}">
                <a16:creationId xmlns:a16="http://schemas.microsoft.com/office/drawing/2014/main" id="{53B48E96-F422-0118-3748-E0BE52811A39}"/>
              </a:ext>
            </a:extLst>
          </p:cNvPr>
          <p:cNvSpPr>
            <a:spLocks/>
          </p:cNvSpPr>
          <p:nvPr/>
        </p:nvSpPr>
        <p:spPr bwMode="auto">
          <a:xfrm>
            <a:off x="6661226" y="3549767"/>
            <a:ext cx="2395538" cy="1157288"/>
          </a:xfrm>
          <a:custGeom>
            <a:avLst/>
            <a:gdLst>
              <a:gd name="T0" fmla="*/ 860 w 1509"/>
              <a:gd name="T1" fmla="*/ 640 h 729"/>
              <a:gd name="T2" fmla="*/ 908 w 1509"/>
              <a:gd name="T3" fmla="*/ 708 h 729"/>
              <a:gd name="T4" fmla="*/ 984 w 1509"/>
              <a:gd name="T5" fmla="*/ 729 h 729"/>
              <a:gd name="T6" fmla="*/ 1263 w 1509"/>
              <a:gd name="T7" fmla="*/ 664 h 729"/>
              <a:gd name="T8" fmla="*/ 1328 w 1509"/>
              <a:gd name="T9" fmla="*/ 680 h 729"/>
              <a:gd name="T10" fmla="*/ 1475 w 1509"/>
              <a:gd name="T11" fmla="*/ 674 h 729"/>
              <a:gd name="T12" fmla="*/ 1502 w 1509"/>
              <a:gd name="T13" fmla="*/ 659 h 729"/>
              <a:gd name="T14" fmla="*/ 1506 w 1509"/>
              <a:gd name="T15" fmla="*/ 638 h 729"/>
              <a:gd name="T16" fmla="*/ 1442 w 1509"/>
              <a:gd name="T17" fmla="*/ 624 h 729"/>
              <a:gd name="T18" fmla="*/ 1308 w 1509"/>
              <a:gd name="T19" fmla="*/ 594 h 729"/>
              <a:gd name="T20" fmla="*/ 1050 w 1509"/>
              <a:gd name="T21" fmla="*/ 587 h 729"/>
              <a:gd name="T22" fmla="*/ 1004 w 1509"/>
              <a:gd name="T23" fmla="*/ 574 h 729"/>
              <a:gd name="T24" fmla="*/ 1059 w 1509"/>
              <a:gd name="T25" fmla="*/ 564 h 729"/>
              <a:gd name="T26" fmla="*/ 1118 w 1509"/>
              <a:gd name="T27" fmla="*/ 569 h 729"/>
              <a:gd name="T28" fmla="*/ 1157 w 1509"/>
              <a:gd name="T29" fmla="*/ 565 h 729"/>
              <a:gd name="T30" fmla="*/ 1166 w 1509"/>
              <a:gd name="T31" fmla="*/ 558 h 729"/>
              <a:gd name="T32" fmla="*/ 1233 w 1509"/>
              <a:gd name="T33" fmla="*/ 564 h 729"/>
              <a:gd name="T34" fmla="*/ 1186 w 1509"/>
              <a:gd name="T35" fmla="*/ 542 h 729"/>
              <a:gd name="T36" fmla="*/ 1203 w 1509"/>
              <a:gd name="T37" fmla="*/ 544 h 729"/>
              <a:gd name="T38" fmla="*/ 1201 w 1509"/>
              <a:gd name="T39" fmla="*/ 532 h 729"/>
              <a:gd name="T40" fmla="*/ 1228 w 1509"/>
              <a:gd name="T41" fmla="*/ 484 h 729"/>
              <a:gd name="T42" fmla="*/ 1300 w 1509"/>
              <a:gd name="T43" fmla="*/ 503 h 729"/>
              <a:gd name="T44" fmla="*/ 1307 w 1509"/>
              <a:gd name="T45" fmla="*/ 490 h 729"/>
              <a:gd name="T46" fmla="*/ 1358 w 1509"/>
              <a:gd name="T47" fmla="*/ 484 h 729"/>
              <a:gd name="T48" fmla="*/ 1403 w 1509"/>
              <a:gd name="T49" fmla="*/ 484 h 729"/>
              <a:gd name="T50" fmla="*/ 1428 w 1509"/>
              <a:gd name="T51" fmla="*/ 468 h 729"/>
              <a:gd name="T52" fmla="*/ 1383 w 1509"/>
              <a:gd name="T53" fmla="*/ 449 h 729"/>
              <a:gd name="T54" fmla="*/ 1226 w 1509"/>
              <a:gd name="T55" fmla="*/ 403 h 729"/>
              <a:gd name="T56" fmla="*/ 1193 w 1509"/>
              <a:gd name="T57" fmla="*/ 343 h 729"/>
              <a:gd name="T58" fmla="*/ 1140 w 1509"/>
              <a:gd name="T59" fmla="*/ 293 h 729"/>
              <a:gd name="T60" fmla="*/ 1019 w 1509"/>
              <a:gd name="T61" fmla="*/ 219 h 729"/>
              <a:gd name="T62" fmla="*/ 884 w 1509"/>
              <a:gd name="T63" fmla="*/ 120 h 729"/>
              <a:gd name="T64" fmla="*/ 702 w 1509"/>
              <a:gd name="T65" fmla="*/ 31 h 729"/>
              <a:gd name="T66" fmla="*/ 530 w 1509"/>
              <a:gd name="T67" fmla="*/ 0 h 729"/>
              <a:gd name="T68" fmla="*/ 329 w 1509"/>
              <a:gd name="T69" fmla="*/ 22 h 729"/>
              <a:gd name="T70" fmla="*/ 281 w 1509"/>
              <a:gd name="T71" fmla="*/ 41 h 729"/>
              <a:gd name="T72" fmla="*/ 223 w 1509"/>
              <a:gd name="T73" fmla="*/ 108 h 729"/>
              <a:gd name="T74" fmla="*/ 146 w 1509"/>
              <a:gd name="T75" fmla="*/ 204 h 729"/>
              <a:gd name="T76" fmla="*/ 156 w 1509"/>
              <a:gd name="T77" fmla="*/ 287 h 729"/>
              <a:gd name="T78" fmla="*/ 216 w 1509"/>
              <a:gd name="T79" fmla="*/ 397 h 729"/>
              <a:gd name="T80" fmla="*/ 183 w 1509"/>
              <a:gd name="T81" fmla="*/ 421 h 729"/>
              <a:gd name="T82" fmla="*/ 151 w 1509"/>
              <a:gd name="T83" fmla="*/ 454 h 729"/>
              <a:gd name="T84" fmla="*/ 131 w 1509"/>
              <a:gd name="T85" fmla="*/ 484 h 729"/>
              <a:gd name="T86" fmla="*/ 46 w 1509"/>
              <a:gd name="T87" fmla="*/ 533 h 729"/>
              <a:gd name="T88" fmla="*/ 0 w 1509"/>
              <a:gd name="T89" fmla="*/ 568 h 729"/>
              <a:gd name="T90" fmla="*/ 5 w 1509"/>
              <a:gd name="T91" fmla="*/ 588 h 729"/>
              <a:gd name="T92" fmla="*/ 56 w 1509"/>
              <a:gd name="T93" fmla="*/ 602 h 729"/>
              <a:gd name="T94" fmla="*/ 198 w 1509"/>
              <a:gd name="T95" fmla="*/ 582 h 729"/>
              <a:gd name="T96" fmla="*/ 370 w 1509"/>
              <a:gd name="T97" fmla="*/ 609 h 729"/>
              <a:gd name="T98" fmla="*/ 580 w 1509"/>
              <a:gd name="T99" fmla="*/ 649 h 729"/>
              <a:gd name="T100" fmla="*/ 728 w 1509"/>
              <a:gd name="T101" fmla="*/ 625 h 729"/>
              <a:gd name="T102" fmla="*/ 759 w 1509"/>
              <a:gd name="T103" fmla="*/ 572 h 729"/>
              <a:gd name="T104" fmla="*/ 759 w 1509"/>
              <a:gd name="T105" fmla="*/ 459 h 729"/>
              <a:gd name="T106" fmla="*/ 712 w 1509"/>
              <a:gd name="T107" fmla="*/ 393 h 729"/>
              <a:gd name="T108" fmla="*/ 784 w 1509"/>
              <a:gd name="T109" fmla="*/ 444 h 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509" h="729">
                <a:moveTo>
                  <a:pt x="809" y="454"/>
                </a:moveTo>
                <a:lnTo>
                  <a:pt x="809" y="454"/>
                </a:lnTo>
                <a:lnTo>
                  <a:pt x="817" y="490"/>
                </a:lnTo>
                <a:lnTo>
                  <a:pt x="825" y="524"/>
                </a:lnTo>
                <a:lnTo>
                  <a:pt x="835" y="563"/>
                </a:lnTo>
                <a:lnTo>
                  <a:pt x="847" y="604"/>
                </a:lnTo>
                <a:lnTo>
                  <a:pt x="860" y="640"/>
                </a:lnTo>
                <a:lnTo>
                  <a:pt x="867" y="657"/>
                </a:lnTo>
                <a:lnTo>
                  <a:pt x="873" y="670"/>
                </a:lnTo>
                <a:lnTo>
                  <a:pt x="878" y="682"/>
                </a:lnTo>
                <a:lnTo>
                  <a:pt x="884" y="689"/>
                </a:lnTo>
                <a:lnTo>
                  <a:pt x="884" y="689"/>
                </a:lnTo>
                <a:lnTo>
                  <a:pt x="895" y="699"/>
                </a:lnTo>
                <a:lnTo>
                  <a:pt x="908" y="708"/>
                </a:lnTo>
                <a:lnTo>
                  <a:pt x="919" y="715"/>
                </a:lnTo>
                <a:lnTo>
                  <a:pt x="933" y="722"/>
                </a:lnTo>
                <a:lnTo>
                  <a:pt x="945" y="725"/>
                </a:lnTo>
                <a:lnTo>
                  <a:pt x="958" y="728"/>
                </a:lnTo>
                <a:lnTo>
                  <a:pt x="971" y="729"/>
                </a:lnTo>
                <a:lnTo>
                  <a:pt x="984" y="729"/>
                </a:lnTo>
                <a:lnTo>
                  <a:pt x="984" y="729"/>
                </a:lnTo>
                <a:lnTo>
                  <a:pt x="1040" y="723"/>
                </a:lnTo>
                <a:lnTo>
                  <a:pt x="1130" y="710"/>
                </a:lnTo>
                <a:lnTo>
                  <a:pt x="1248" y="694"/>
                </a:lnTo>
                <a:lnTo>
                  <a:pt x="1263" y="659"/>
                </a:lnTo>
                <a:lnTo>
                  <a:pt x="1263" y="659"/>
                </a:lnTo>
                <a:lnTo>
                  <a:pt x="1263" y="662"/>
                </a:lnTo>
                <a:lnTo>
                  <a:pt x="1263" y="664"/>
                </a:lnTo>
                <a:lnTo>
                  <a:pt x="1265" y="667"/>
                </a:lnTo>
                <a:lnTo>
                  <a:pt x="1270" y="670"/>
                </a:lnTo>
                <a:lnTo>
                  <a:pt x="1279" y="674"/>
                </a:lnTo>
                <a:lnTo>
                  <a:pt x="1290" y="677"/>
                </a:lnTo>
                <a:lnTo>
                  <a:pt x="1308" y="679"/>
                </a:lnTo>
                <a:lnTo>
                  <a:pt x="1308" y="679"/>
                </a:lnTo>
                <a:lnTo>
                  <a:pt x="1328" y="680"/>
                </a:lnTo>
                <a:lnTo>
                  <a:pt x="1348" y="682"/>
                </a:lnTo>
                <a:lnTo>
                  <a:pt x="1388" y="680"/>
                </a:lnTo>
                <a:lnTo>
                  <a:pt x="1447" y="679"/>
                </a:lnTo>
                <a:lnTo>
                  <a:pt x="1447" y="679"/>
                </a:lnTo>
                <a:lnTo>
                  <a:pt x="1456" y="679"/>
                </a:lnTo>
                <a:lnTo>
                  <a:pt x="1464" y="678"/>
                </a:lnTo>
                <a:lnTo>
                  <a:pt x="1475" y="674"/>
                </a:lnTo>
                <a:lnTo>
                  <a:pt x="1480" y="670"/>
                </a:lnTo>
                <a:lnTo>
                  <a:pt x="1482" y="669"/>
                </a:lnTo>
                <a:lnTo>
                  <a:pt x="1482" y="669"/>
                </a:lnTo>
                <a:lnTo>
                  <a:pt x="1491" y="665"/>
                </a:lnTo>
                <a:lnTo>
                  <a:pt x="1499" y="663"/>
                </a:lnTo>
                <a:lnTo>
                  <a:pt x="1501" y="660"/>
                </a:lnTo>
                <a:lnTo>
                  <a:pt x="1502" y="659"/>
                </a:lnTo>
                <a:lnTo>
                  <a:pt x="1502" y="659"/>
                </a:lnTo>
                <a:lnTo>
                  <a:pt x="1505" y="657"/>
                </a:lnTo>
                <a:lnTo>
                  <a:pt x="1507" y="653"/>
                </a:lnTo>
                <a:lnTo>
                  <a:pt x="1509" y="650"/>
                </a:lnTo>
                <a:lnTo>
                  <a:pt x="1507" y="644"/>
                </a:lnTo>
                <a:lnTo>
                  <a:pt x="1507" y="644"/>
                </a:lnTo>
                <a:lnTo>
                  <a:pt x="1506" y="638"/>
                </a:lnTo>
                <a:lnTo>
                  <a:pt x="1504" y="634"/>
                </a:lnTo>
                <a:lnTo>
                  <a:pt x="1497" y="632"/>
                </a:lnTo>
                <a:lnTo>
                  <a:pt x="1487" y="629"/>
                </a:lnTo>
                <a:lnTo>
                  <a:pt x="1487" y="629"/>
                </a:lnTo>
                <a:lnTo>
                  <a:pt x="1464" y="627"/>
                </a:lnTo>
                <a:lnTo>
                  <a:pt x="1442" y="624"/>
                </a:lnTo>
                <a:lnTo>
                  <a:pt x="1442" y="624"/>
                </a:lnTo>
                <a:lnTo>
                  <a:pt x="1432" y="620"/>
                </a:lnTo>
                <a:lnTo>
                  <a:pt x="1420" y="615"/>
                </a:lnTo>
                <a:lnTo>
                  <a:pt x="1403" y="610"/>
                </a:lnTo>
                <a:lnTo>
                  <a:pt x="1378" y="604"/>
                </a:lnTo>
                <a:lnTo>
                  <a:pt x="1378" y="604"/>
                </a:lnTo>
                <a:lnTo>
                  <a:pt x="1344" y="599"/>
                </a:lnTo>
                <a:lnTo>
                  <a:pt x="1308" y="594"/>
                </a:lnTo>
                <a:lnTo>
                  <a:pt x="1268" y="589"/>
                </a:lnTo>
                <a:lnTo>
                  <a:pt x="1268" y="589"/>
                </a:lnTo>
                <a:lnTo>
                  <a:pt x="1217" y="587"/>
                </a:lnTo>
                <a:lnTo>
                  <a:pt x="1153" y="584"/>
                </a:lnTo>
                <a:lnTo>
                  <a:pt x="1153" y="584"/>
                </a:lnTo>
                <a:lnTo>
                  <a:pt x="1091" y="585"/>
                </a:lnTo>
                <a:lnTo>
                  <a:pt x="1050" y="587"/>
                </a:lnTo>
                <a:lnTo>
                  <a:pt x="1035" y="585"/>
                </a:lnTo>
                <a:lnTo>
                  <a:pt x="1024" y="584"/>
                </a:lnTo>
                <a:lnTo>
                  <a:pt x="1024" y="584"/>
                </a:lnTo>
                <a:lnTo>
                  <a:pt x="1009" y="580"/>
                </a:lnTo>
                <a:lnTo>
                  <a:pt x="1007" y="578"/>
                </a:lnTo>
                <a:lnTo>
                  <a:pt x="1004" y="574"/>
                </a:lnTo>
                <a:lnTo>
                  <a:pt x="1004" y="574"/>
                </a:lnTo>
                <a:lnTo>
                  <a:pt x="1001" y="572"/>
                </a:lnTo>
                <a:lnTo>
                  <a:pt x="1000" y="569"/>
                </a:lnTo>
                <a:lnTo>
                  <a:pt x="1001" y="564"/>
                </a:lnTo>
                <a:lnTo>
                  <a:pt x="1002" y="560"/>
                </a:lnTo>
                <a:lnTo>
                  <a:pt x="1004" y="559"/>
                </a:lnTo>
                <a:lnTo>
                  <a:pt x="1004" y="559"/>
                </a:lnTo>
                <a:lnTo>
                  <a:pt x="1059" y="564"/>
                </a:lnTo>
                <a:lnTo>
                  <a:pt x="1059" y="564"/>
                </a:lnTo>
                <a:lnTo>
                  <a:pt x="1093" y="559"/>
                </a:lnTo>
                <a:lnTo>
                  <a:pt x="1093" y="559"/>
                </a:lnTo>
                <a:lnTo>
                  <a:pt x="1105" y="564"/>
                </a:lnTo>
                <a:lnTo>
                  <a:pt x="1113" y="568"/>
                </a:lnTo>
                <a:lnTo>
                  <a:pt x="1118" y="569"/>
                </a:lnTo>
                <a:lnTo>
                  <a:pt x="1118" y="569"/>
                </a:lnTo>
                <a:lnTo>
                  <a:pt x="1122" y="569"/>
                </a:lnTo>
                <a:lnTo>
                  <a:pt x="1127" y="569"/>
                </a:lnTo>
                <a:lnTo>
                  <a:pt x="1133" y="569"/>
                </a:lnTo>
                <a:lnTo>
                  <a:pt x="1133" y="559"/>
                </a:lnTo>
                <a:lnTo>
                  <a:pt x="1158" y="569"/>
                </a:lnTo>
                <a:lnTo>
                  <a:pt x="1158" y="569"/>
                </a:lnTo>
                <a:lnTo>
                  <a:pt x="1157" y="565"/>
                </a:lnTo>
                <a:lnTo>
                  <a:pt x="1153" y="559"/>
                </a:lnTo>
                <a:lnTo>
                  <a:pt x="1153" y="557"/>
                </a:lnTo>
                <a:lnTo>
                  <a:pt x="1153" y="554"/>
                </a:lnTo>
                <a:lnTo>
                  <a:pt x="1155" y="553"/>
                </a:lnTo>
                <a:lnTo>
                  <a:pt x="1158" y="554"/>
                </a:lnTo>
                <a:lnTo>
                  <a:pt x="1158" y="554"/>
                </a:lnTo>
                <a:lnTo>
                  <a:pt x="1166" y="558"/>
                </a:lnTo>
                <a:lnTo>
                  <a:pt x="1173" y="560"/>
                </a:lnTo>
                <a:lnTo>
                  <a:pt x="1193" y="564"/>
                </a:lnTo>
                <a:lnTo>
                  <a:pt x="1193" y="564"/>
                </a:lnTo>
                <a:lnTo>
                  <a:pt x="1207" y="565"/>
                </a:lnTo>
                <a:lnTo>
                  <a:pt x="1221" y="565"/>
                </a:lnTo>
                <a:lnTo>
                  <a:pt x="1233" y="564"/>
                </a:lnTo>
                <a:lnTo>
                  <a:pt x="1233" y="564"/>
                </a:lnTo>
                <a:lnTo>
                  <a:pt x="1214" y="562"/>
                </a:lnTo>
                <a:lnTo>
                  <a:pt x="1201" y="558"/>
                </a:lnTo>
                <a:lnTo>
                  <a:pt x="1196" y="557"/>
                </a:lnTo>
                <a:lnTo>
                  <a:pt x="1193" y="554"/>
                </a:lnTo>
                <a:lnTo>
                  <a:pt x="1193" y="554"/>
                </a:lnTo>
                <a:lnTo>
                  <a:pt x="1188" y="545"/>
                </a:lnTo>
                <a:lnTo>
                  <a:pt x="1186" y="542"/>
                </a:lnTo>
                <a:lnTo>
                  <a:pt x="1183" y="539"/>
                </a:lnTo>
                <a:lnTo>
                  <a:pt x="1183" y="539"/>
                </a:lnTo>
                <a:lnTo>
                  <a:pt x="1183" y="539"/>
                </a:lnTo>
                <a:lnTo>
                  <a:pt x="1184" y="539"/>
                </a:lnTo>
                <a:lnTo>
                  <a:pt x="1192" y="540"/>
                </a:lnTo>
                <a:lnTo>
                  <a:pt x="1203" y="544"/>
                </a:lnTo>
                <a:lnTo>
                  <a:pt x="1203" y="544"/>
                </a:lnTo>
                <a:lnTo>
                  <a:pt x="1204" y="539"/>
                </a:lnTo>
                <a:lnTo>
                  <a:pt x="1204" y="537"/>
                </a:lnTo>
                <a:lnTo>
                  <a:pt x="1204" y="535"/>
                </a:lnTo>
                <a:lnTo>
                  <a:pt x="1203" y="534"/>
                </a:lnTo>
                <a:lnTo>
                  <a:pt x="1203" y="534"/>
                </a:lnTo>
                <a:lnTo>
                  <a:pt x="1202" y="533"/>
                </a:lnTo>
                <a:lnTo>
                  <a:pt x="1201" y="532"/>
                </a:lnTo>
                <a:lnTo>
                  <a:pt x="1199" y="527"/>
                </a:lnTo>
                <a:lnTo>
                  <a:pt x="1198" y="519"/>
                </a:lnTo>
                <a:lnTo>
                  <a:pt x="1198" y="519"/>
                </a:lnTo>
                <a:lnTo>
                  <a:pt x="1203" y="494"/>
                </a:lnTo>
                <a:lnTo>
                  <a:pt x="1208" y="474"/>
                </a:lnTo>
                <a:lnTo>
                  <a:pt x="1208" y="474"/>
                </a:lnTo>
                <a:lnTo>
                  <a:pt x="1228" y="484"/>
                </a:lnTo>
                <a:lnTo>
                  <a:pt x="1244" y="490"/>
                </a:lnTo>
                <a:lnTo>
                  <a:pt x="1252" y="493"/>
                </a:lnTo>
                <a:lnTo>
                  <a:pt x="1258" y="494"/>
                </a:lnTo>
                <a:lnTo>
                  <a:pt x="1258" y="494"/>
                </a:lnTo>
                <a:lnTo>
                  <a:pt x="1273" y="497"/>
                </a:lnTo>
                <a:lnTo>
                  <a:pt x="1292" y="500"/>
                </a:lnTo>
                <a:lnTo>
                  <a:pt x="1300" y="503"/>
                </a:lnTo>
                <a:lnTo>
                  <a:pt x="1308" y="503"/>
                </a:lnTo>
                <a:lnTo>
                  <a:pt x="1312" y="502"/>
                </a:lnTo>
                <a:lnTo>
                  <a:pt x="1313" y="500"/>
                </a:lnTo>
                <a:lnTo>
                  <a:pt x="1313" y="499"/>
                </a:lnTo>
                <a:lnTo>
                  <a:pt x="1313" y="499"/>
                </a:lnTo>
                <a:lnTo>
                  <a:pt x="1310" y="495"/>
                </a:lnTo>
                <a:lnTo>
                  <a:pt x="1307" y="490"/>
                </a:lnTo>
                <a:lnTo>
                  <a:pt x="1297" y="483"/>
                </a:lnTo>
                <a:lnTo>
                  <a:pt x="1283" y="474"/>
                </a:lnTo>
                <a:lnTo>
                  <a:pt x="1283" y="474"/>
                </a:lnTo>
                <a:lnTo>
                  <a:pt x="1314" y="480"/>
                </a:lnTo>
                <a:lnTo>
                  <a:pt x="1339" y="484"/>
                </a:lnTo>
                <a:lnTo>
                  <a:pt x="1349" y="484"/>
                </a:lnTo>
                <a:lnTo>
                  <a:pt x="1358" y="484"/>
                </a:lnTo>
                <a:lnTo>
                  <a:pt x="1358" y="484"/>
                </a:lnTo>
                <a:lnTo>
                  <a:pt x="1364" y="484"/>
                </a:lnTo>
                <a:lnTo>
                  <a:pt x="1371" y="484"/>
                </a:lnTo>
                <a:lnTo>
                  <a:pt x="1386" y="487"/>
                </a:lnTo>
                <a:lnTo>
                  <a:pt x="1398" y="488"/>
                </a:lnTo>
                <a:lnTo>
                  <a:pt x="1400" y="487"/>
                </a:lnTo>
                <a:lnTo>
                  <a:pt x="1403" y="484"/>
                </a:lnTo>
                <a:lnTo>
                  <a:pt x="1403" y="484"/>
                </a:lnTo>
                <a:lnTo>
                  <a:pt x="1404" y="479"/>
                </a:lnTo>
                <a:lnTo>
                  <a:pt x="1406" y="475"/>
                </a:lnTo>
                <a:lnTo>
                  <a:pt x="1408" y="474"/>
                </a:lnTo>
                <a:lnTo>
                  <a:pt x="1408" y="474"/>
                </a:lnTo>
                <a:lnTo>
                  <a:pt x="1421" y="470"/>
                </a:lnTo>
                <a:lnTo>
                  <a:pt x="1428" y="468"/>
                </a:lnTo>
                <a:lnTo>
                  <a:pt x="1429" y="465"/>
                </a:lnTo>
                <a:lnTo>
                  <a:pt x="1428" y="464"/>
                </a:lnTo>
                <a:lnTo>
                  <a:pt x="1428" y="464"/>
                </a:lnTo>
                <a:lnTo>
                  <a:pt x="1413" y="458"/>
                </a:lnTo>
                <a:lnTo>
                  <a:pt x="1401" y="454"/>
                </a:lnTo>
                <a:lnTo>
                  <a:pt x="1383" y="449"/>
                </a:lnTo>
                <a:lnTo>
                  <a:pt x="1383" y="449"/>
                </a:lnTo>
                <a:lnTo>
                  <a:pt x="1361" y="444"/>
                </a:lnTo>
                <a:lnTo>
                  <a:pt x="1341" y="440"/>
                </a:lnTo>
                <a:lnTo>
                  <a:pt x="1308" y="434"/>
                </a:lnTo>
                <a:lnTo>
                  <a:pt x="1308" y="434"/>
                </a:lnTo>
                <a:lnTo>
                  <a:pt x="1228" y="414"/>
                </a:lnTo>
                <a:lnTo>
                  <a:pt x="1228" y="414"/>
                </a:lnTo>
                <a:lnTo>
                  <a:pt x="1226" y="403"/>
                </a:lnTo>
                <a:lnTo>
                  <a:pt x="1223" y="391"/>
                </a:lnTo>
                <a:lnTo>
                  <a:pt x="1218" y="374"/>
                </a:lnTo>
                <a:lnTo>
                  <a:pt x="1218" y="374"/>
                </a:lnTo>
                <a:lnTo>
                  <a:pt x="1214" y="366"/>
                </a:lnTo>
                <a:lnTo>
                  <a:pt x="1208" y="358"/>
                </a:lnTo>
                <a:lnTo>
                  <a:pt x="1201" y="351"/>
                </a:lnTo>
                <a:lnTo>
                  <a:pt x="1193" y="343"/>
                </a:lnTo>
                <a:lnTo>
                  <a:pt x="1179" y="333"/>
                </a:lnTo>
                <a:lnTo>
                  <a:pt x="1173" y="329"/>
                </a:lnTo>
                <a:lnTo>
                  <a:pt x="1173" y="329"/>
                </a:lnTo>
                <a:lnTo>
                  <a:pt x="1169" y="324"/>
                </a:lnTo>
                <a:lnTo>
                  <a:pt x="1158" y="311"/>
                </a:lnTo>
                <a:lnTo>
                  <a:pt x="1150" y="303"/>
                </a:lnTo>
                <a:lnTo>
                  <a:pt x="1140" y="293"/>
                </a:lnTo>
                <a:lnTo>
                  <a:pt x="1127" y="284"/>
                </a:lnTo>
                <a:lnTo>
                  <a:pt x="1113" y="274"/>
                </a:lnTo>
                <a:lnTo>
                  <a:pt x="1113" y="274"/>
                </a:lnTo>
                <a:lnTo>
                  <a:pt x="1086" y="257"/>
                </a:lnTo>
                <a:lnTo>
                  <a:pt x="1060" y="242"/>
                </a:lnTo>
                <a:lnTo>
                  <a:pt x="1019" y="219"/>
                </a:lnTo>
                <a:lnTo>
                  <a:pt x="1019" y="219"/>
                </a:lnTo>
                <a:lnTo>
                  <a:pt x="1005" y="213"/>
                </a:lnTo>
                <a:lnTo>
                  <a:pt x="997" y="211"/>
                </a:lnTo>
                <a:lnTo>
                  <a:pt x="994" y="209"/>
                </a:lnTo>
                <a:lnTo>
                  <a:pt x="984" y="179"/>
                </a:lnTo>
                <a:lnTo>
                  <a:pt x="984" y="179"/>
                </a:lnTo>
                <a:lnTo>
                  <a:pt x="954" y="161"/>
                </a:lnTo>
                <a:lnTo>
                  <a:pt x="884" y="120"/>
                </a:lnTo>
                <a:lnTo>
                  <a:pt x="842" y="96"/>
                </a:lnTo>
                <a:lnTo>
                  <a:pt x="801" y="72"/>
                </a:lnTo>
                <a:lnTo>
                  <a:pt x="762" y="53"/>
                </a:lnTo>
                <a:lnTo>
                  <a:pt x="744" y="46"/>
                </a:lnTo>
                <a:lnTo>
                  <a:pt x="729" y="40"/>
                </a:lnTo>
                <a:lnTo>
                  <a:pt x="729" y="40"/>
                </a:lnTo>
                <a:lnTo>
                  <a:pt x="702" y="31"/>
                </a:lnTo>
                <a:lnTo>
                  <a:pt x="676" y="22"/>
                </a:lnTo>
                <a:lnTo>
                  <a:pt x="650" y="15"/>
                </a:lnTo>
                <a:lnTo>
                  <a:pt x="624" y="10"/>
                </a:lnTo>
                <a:lnTo>
                  <a:pt x="599" y="5"/>
                </a:lnTo>
                <a:lnTo>
                  <a:pt x="575" y="2"/>
                </a:lnTo>
                <a:lnTo>
                  <a:pt x="552" y="0"/>
                </a:lnTo>
                <a:lnTo>
                  <a:pt x="530" y="0"/>
                </a:lnTo>
                <a:lnTo>
                  <a:pt x="530" y="0"/>
                </a:lnTo>
                <a:lnTo>
                  <a:pt x="484" y="2"/>
                </a:lnTo>
                <a:lnTo>
                  <a:pt x="434" y="7"/>
                </a:lnTo>
                <a:lnTo>
                  <a:pt x="385" y="13"/>
                </a:lnTo>
                <a:lnTo>
                  <a:pt x="346" y="20"/>
                </a:lnTo>
                <a:lnTo>
                  <a:pt x="346" y="20"/>
                </a:lnTo>
                <a:lnTo>
                  <a:pt x="329" y="22"/>
                </a:lnTo>
                <a:lnTo>
                  <a:pt x="317" y="26"/>
                </a:lnTo>
                <a:lnTo>
                  <a:pt x="297" y="33"/>
                </a:lnTo>
                <a:lnTo>
                  <a:pt x="286" y="38"/>
                </a:lnTo>
                <a:lnTo>
                  <a:pt x="281" y="40"/>
                </a:lnTo>
                <a:lnTo>
                  <a:pt x="281" y="40"/>
                </a:lnTo>
                <a:lnTo>
                  <a:pt x="281" y="40"/>
                </a:lnTo>
                <a:lnTo>
                  <a:pt x="281" y="41"/>
                </a:lnTo>
                <a:lnTo>
                  <a:pt x="282" y="45"/>
                </a:lnTo>
                <a:lnTo>
                  <a:pt x="286" y="50"/>
                </a:lnTo>
                <a:lnTo>
                  <a:pt x="291" y="65"/>
                </a:lnTo>
                <a:lnTo>
                  <a:pt x="291" y="65"/>
                </a:lnTo>
                <a:lnTo>
                  <a:pt x="270" y="77"/>
                </a:lnTo>
                <a:lnTo>
                  <a:pt x="248" y="91"/>
                </a:lnTo>
                <a:lnTo>
                  <a:pt x="223" y="108"/>
                </a:lnTo>
                <a:lnTo>
                  <a:pt x="197" y="130"/>
                </a:lnTo>
                <a:lnTo>
                  <a:pt x="185" y="142"/>
                </a:lnTo>
                <a:lnTo>
                  <a:pt x="174" y="153"/>
                </a:lnTo>
                <a:lnTo>
                  <a:pt x="164" y="166"/>
                </a:lnTo>
                <a:lnTo>
                  <a:pt x="156" y="178"/>
                </a:lnTo>
                <a:lnTo>
                  <a:pt x="150" y="192"/>
                </a:lnTo>
                <a:lnTo>
                  <a:pt x="146" y="204"/>
                </a:lnTo>
                <a:lnTo>
                  <a:pt x="146" y="204"/>
                </a:lnTo>
                <a:lnTo>
                  <a:pt x="145" y="218"/>
                </a:lnTo>
                <a:lnTo>
                  <a:pt x="145" y="231"/>
                </a:lnTo>
                <a:lnTo>
                  <a:pt x="146" y="246"/>
                </a:lnTo>
                <a:lnTo>
                  <a:pt x="149" y="259"/>
                </a:lnTo>
                <a:lnTo>
                  <a:pt x="151" y="273"/>
                </a:lnTo>
                <a:lnTo>
                  <a:pt x="156" y="287"/>
                </a:lnTo>
                <a:lnTo>
                  <a:pt x="166" y="313"/>
                </a:lnTo>
                <a:lnTo>
                  <a:pt x="177" y="338"/>
                </a:lnTo>
                <a:lnTo>
                  <a:pt x="188" y="358"/>
                </a:lnTo>
                <a:lnTo>
                  <a:pt x="198" y="374"/>
                </a:lnTo>
                <a:lnTo>
                  <a:pt x="206" y="384"/>
                </a:lnTo>
                <a:lnTo>
                  <a:pt x="206" y="384"/>
                </a:lnTo>
                <a:lnTo>
                  <a:pt x="216" y="397"/>
                </a:lnTo>
                <a:lnTo>
                  <a:pt x="222" y="406"/>
                </a:lnTo>
                <a:lnTo>
                  <a:pt x="226" y="414"/>
                </a:lnTo>
                <a:lnTo>
                  <a:pt x="226" y="414"/>
                </a:lnTo>
                <a:lnTo>
                  <a:pt x="221" y="414"/>
                </a:lnTo>
                <a:lnTo>
                  <a:pt x="207" y="416"/>
                </a:lnTo>
                <a:lnTo>
                  <a:pt x="191" y="418"/>
                </a:lnTo>
                <a:lnTo>
                  <a:pt x="183" y="421"/>
                </a:lnTo>
                <a:lnTo>
                  <a:pt x="176" y="424"/>
                </a:lnTo>
                <a:lnTo>
                  <a:pt x="176" y="424"/>
                </a:lnTo>
                <a:lnTo>
                  <a:pt x="166" y="432"/>
                </a:lnTo>
                <a:lnTo>
                  <a:pt x="162" y="438"/>
                </a:lnTo>
                <a:lnTo>
                  <a:pt x="157" y="445"/>
                </a:lnTo>
                <a:lnTo>
                  <a:pt x="151" y="454"/>
                </a:lnTo>
                <a:lnTo>
                  <a:pt x="151" y="454"/>
                </a:lnTo>
                <a:lnTo>
                  <a:pt x="147" y="459"/>
                </a:lnTo>
                <a:lnTo>
                  <a:pt x="147" y="463"/>
                </a:lnTo>
                <a:lnTo>
                  <a:pt x="147" y="468"/>
                </a:lnTo>
                <a:lnTo>
                  <a:pt x="147" y="472"/>
                </a:lnTo>
                <a:lnTo>
                  <a:pt x="145" y="474"/>
                </a:lnTo>
                <a:lnTo>
                  <a:pt x="140" y="479"/>
                </a:lnTo>
                <a:lnTo>
                  <a:pt x="131" y="484"/>
                </a:lnTo>
                <a:lnTo>
                  <a:pt x="131" y="484"/>
                </a:lnTo>
                <a:lnTo>
                  <a:pt x="112" y="495"/>
                </a:lnTo>
                <a:lnTo>
                  <a:pt x="97" y="505"/>
                </a:lnTo>
                <a:lnTo>
                  <a:pt x="85" y="514"/>
                </a:lnTo>
                <a:lnTo>
                  <a:pt x="76" y="519"/>
                </a:lnTo>
                <a:lnTo>
                  <a:pt x="76" y="519"/>
                </a:lnTo>
                <a:lnTo>
                  <a:pt x="46" y="533"/>
                </a:lnTo>
                <a:lnTo>
                  <a:pt x="29" y="542"/>
                </a:lnTo>
                <a:lnTo>
                  <a:pt x="16" y="549"/>
                </a:lnTo>
                <a:lnTo>
                  <a:pt x="16" y="549"/>
                </a:lnTo>
                <a:lnTo>
                  <a:pt x="9" y="555"/>
                </a:lnTo>
                <a:lnTo>
                  <a:pt x="3" y="562"/>
                </a:lnTo>
                <a:lnTo>
                  <a:pt x="0" y="567"/>
                </a:lnTo>
                <a:lnTo>
                  <a:pt x="0" y="568"/>
                </a:lnTo>
                <a:lnTo>
                  <a:pt x="2" y="569"/>
                </a:lnTo>
                <a:lnTo>
                  <a:pt x="2" y="569"/>
                </a:lnTo>
                <a:lnTo>
                  <a:pt x="16" y="574"/>
                </a:lnTo>
                <a:lnTo>
                  <a:pt x="16" y="574"/>
                </a:lnTo>
                <a:lnTo>
                  <a:pt x="14" y="577"/>
                </a:lnTo>
                <a:lnTo>
                  <a:pt x="8" y="584"/>
                </a:lnTo>
                <a:lnTo>
                  <a:pt x="5" y="588"/>
                </a:lnTo>
                <a:lnTo>
                  <a:pt x="4" y="593"/>
                </a:lnTo>
                <a:lnTo>
                  <a:pt x="4" y="597"/>
                </a:lnTo>
                <a:lnTo>
                  <a:pt x="6" y="599"/>
                </a:lnTo>
                <a:lnTo>
                  <a:pt x="6" y="599"/>
                </a:lnTo>
                <a:lnTo>
                  <a:pt x="13" y="600"/>
                </a:lnTo>
                <a:lnTo>
                  <a:pt x="24" y="602"/>
                </a:lnTo>
                <a:lnTo>
                  <a:pt x="56" y="602"/>
                </a:lnTo>
                <a:lnTo>
                  <a:pt x="100" y="598"/>
                </a:lnTo>
                <a:lnTo>
                  <a:pt x="146" y="594"/>
                </a:lnTo>
                <a:lnTo>
                  <a:pt x="146" y="594"/>
                </a:lnTo>
                <a:lnTo>
                  <a:pt x="165" y="592"/>
                </a:lnTo>
                <a:lnTo>
                  <a:pt x="177" y="589"/>
                </a:lnTo>
                <a:lnTo>
                  <a:pt x="192" y="583"/>
                </a:lnTo>
                <a:lnTo>
                  <a:pt x="198" y="582"/>
                </a:lnTo>
                <a:lnTo>
                  <a:pt x="208" y="582"/>
                </a:lnTo>
                <a:lnTo>
                  <a:pt x="221" y="582"/>
                </a:lnTo>
                <a:lnTo>
                  <a:pt x="241" y="584"/>
                </a:lnTo>
                <a:lnTo>
                  <a:pt x="241" y="584"/>
                </a:lnTo>
                <a:lnTo>
                  <a:pt x="288" y="592"/>
                </a:lnTo>
                <a:lnTo>
                  <a:pt x="329" y="600"/>
                </a:lnTo>
                <a:lnTo>
                  <a:pt x="370" y="609"/>
                </a:lnTo>
                <a:lnTo>
                  <a:pt x="339" y="653"/>
                </a:lnTo>
                <a:lnTo>
                  <a:pt x="339" y="653"/>
                </a:lnTo>
                <a:lnTo>
                  <a:pt x="410" y="650"/>
                </a:lnTo>
                <a:lnTo>
                  <a:pt x="471" y="649"/>
                </a:lnTo>
                <a:lnTo>
                  <a:pt x="525" y="649"/>
                </a:lnTo>
                <a:lnTo>
                  <a:pt x="525" y="649"/>
                </a:lnTo>
                <a:lnTo>
                  <a:pt x="580" y="649"/>
                </a:lnTo>
                <a:lnTo>
                  <a:pt x="612" y="649"/>
                </a:lnTo>
                <a:lnTo>
                  <a:pt x="646" y="647"/>
                </a:lnTo>
                <a:lnTo>
                  <a:pt x="677" y="642"/>
                </a:lnTo>
                <a:lnTo>
                  <a:pt x="692" y="639"/>
                </a:lnTo>
                <a:lnTo>
                  <a:pt x="706" y="635"/>
                </a:lnTo>
                <a:lnTo>
                  <a:pt x="718" y="630"/>
                </a:lnTo>
                <a:lnTo>
                  <a:pt x="728" y="625"/>
                </a:lnTo>
                <a:lnTo>
                  <a:pt x="737" y="619"/>
                </a:lnTo>
                <a:lnTo>
                  <a:pt x="743" y="612"/>
                </a:lnTo>
                <a:lnTo>
                  <a:pt x="743" y="612"/>
                </a:lnTo>
                <a:lnTo>
                  <a:pt x="748" y="603"/>
                </a:lnTo>
                <a:lnTo>
                  <a:pt x="752" y="594"/>
                </a:lnTo>
                <a:lnTo>
                  <a:pt x="756" y="583"/>
                </a:lnTo>
                <a:lnTo>
                  <a:pt x="759" y="572"/>
                </a:lnTo>
                <a:lnTo>
                  <a:pt x="763" y="547"/>
                </a:lnTo>
                <a:lnTo>
                  <a:pt x="767" y="523"/>
                </a:lnTo>
                <a:lnTo>
                  <a:pt x="767" y="500"/>
                </a:lnTo>
                <a:lnTo>
                  <a:pt x="766" y="480"/>
                </a:lnTo>
                <a:lnTo>
                  <a:pt x="763" y="467"/>
                </a:lnTo>
                <a:lnTo>
                  <a:pt x="762" y="462"/>
                </a:lnTo>
                <a:lnTo>
                  <a:pt x="759" y="459"/>
                </a:lnTo>
                <a:lnTo>
                  <a:pt x="759" y="459"/>
                </a:lnTo>
                <a:lnTo>
                  <a:pt x="753" y="454"/>
                </a:lnTo>
                <a:lnTo>
                  <a:pt x="743" y="443"/>
                </a:lnTo>
                <a:lnTo>
                  <a:pt x="719" y="417"/>
                </a:lnTo>
                <a:lnTo>
                  <a:pt x="690" y="379"/>
                </a:lnTo>
                <a:lnTo>
                  <a:pt x="690" y="379"/>
                </a:lnTo>
                <a:lnTo>
                  <a:pt x="712" y="393"/>
                </a:lnTo>
                <a:lnTo>
                  <a:pt x="729" y="404"/>
                </a:lnTo>
                <a:lnTo>
                  <a:pt x="744" y="414"/>
                </a:lnTo>
                <a:lnTo>
                  <a:pt x="744" y="414"/>
                </a:lnTo>
                <a:lnTo>
                  <a:pt x="766" y="432"/>
                </a:lnTo>
                <a:lnTo>
                  <a:pt x="776" y="439"/>
                </a:lnTo>
                <a:lnTo>
                  <a:pt x="784" y="444"/>
                </a:lnTo>
                <a:lnTo>
                  <a:pt x="784" y="444"/>
                </a:lnTo>
                <a:lnTo>
                  <a:pt x="793" y="447"/>
                </a:lnTo>
                <a:lnTo>
                  <a:pt x="801" y="448"/>
                </a:lnTo>
                <a:lnTo>
                  <a:pt x="807" y="450"/>
                </a:lnTo>
                <a:lnTo>
                  <a:pt x="808" y="452"/>
                </a:lnTo>
                <a:lnTo>
                  <a:pt x="809" y="454"/>
                </a:lnTo>
                <a:lnTo>
                  <a:pt x="809" y="45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7" name="Freeform 15">
            <a:extLst>
              <a:ext uri="{FF2B5EF4-FFF2-40B4-BE49-F238E27FC236}">
                <a16:creationId xmlns:a16="http://schemas.microsoft.com/office/drawing/2014/main" id="{B209C7FD-33CE-384F-76C6-E2BD74DC0827}"/>
              </a:ext>
            </a:extLst>
          </p:cNvPr>
          <p:cNvSpPr>
            <a:spLocks/>
          </p:cNvSpPr>
          <p:nvPr/>
        </p:nvSpPr>
        <p:spPr bwMode="auto">
          <a:xfrm>
            <a:off x="6522320" y="1377338"/>
            <a:ext cx="1336675" cy="1905000"/>
          </a:xfrm>
          <a:custGeom>
            <a:avLst/>
            <a:gdLst>
              <a:gd name="T0" fmla="*/ 753 w 842"/>
              <a:gd name="T1" fmla="*/ 46 h 1200"/>
              <a:gd name="T2" fmla="*/ 703 w 842"/>
              <a:gd name="T3" fmla="*/ 16 h 1200"/>
              <a:gd name="T4" fmla="*/ 597 w 842"/>
              <a:gd name="T5" fmla="*/ 2 h 1200"/>
              <a:gd name="T6" fmla="*/ 499 w 842"/>
              <a:gd name="T7" fmla="*/ 46 h 1200"/>
              <a:gd name="T8" fmla="*/ 449 w 842"/>
              <a:gd name="T9" fmla="*/ 87 h 1200"/>
              <a:gd name="T10" fmla="*/ 321 w 842"/>
              <a:gd name="T11" fmla="*/ 131 h 1200"/>
              <a:gd name="T12" fmla="*/ 258 w 842"/>
              <a:gd name="T13" fmla="*/ 162 h 1200"/>
              <a:gd name="T14" fmla="*/ 225 w 842"/>
              <a:gd name="T15" fmla="*/ 221 h 1200"/>
              <a:gd name="T16" fmla="*/ 215 w 842"/>
              <a:gd name="T17" fmla="*/ 246 h 1200"/>
              <a:gd name="T18" fmla="*/ 192 w 842"/>
              <a:gd name="T19" fmla="*/ 308 h 1200"/>
              <a:gd name="T20" fmla="*/ 175 w 842"/>
              <a:gd name="T21" fmla="*/ 340 h 1200"/>
              <a:gd name="T22" fmla="*/ 172 w 842"/>
              <a:gd name="T23" fmla="*/ 362 h 1200"/>
              <a:gd name="T24" fmla="*/ 165 w 842"/>
              <a:gd name="T25" fmla="*/ 453 h 1200"/>
              <a:gd name="T26" fmla="*/ 101 w 842"/>
              <a:gd name="T27" fmla="*/ 713 h 1200"/>
              <a:gd name="T28" fmla="*/ 69 w 842"/>
              <a:gd name="T29" fmla="*/ 778 h 1200"/>
              <a:gd name="T30" fmla="*/ 98 w 842"/>
              <a:gd name="T31" fmla="*/ 820 h 1200"/>
              <a:gd name="T32" fmla="*/ 95 w 842"/>
              <a:gd name="T33" fmla="*/ 910 h 1200"/>
              <a:gd name="T34" fmla="*/ 135 w 842"/>
              <a:gd name="T35" fmla="*/ 976 h 1200"/>
              <a:gd name="T36" fmla="*/ 211 w 842"/>
              <a:gd name="T37" fmla="*/ 1034 h 1200"/>
              <a:gd name="T38" fmla="*/ 140 w 842"/>
              <a:gd name="T39" fmla="*/ 1035 h 1200"/>
              <a:gd name="T40" fmla="*/ 100 w 842"/>
              <a:gd name="T41" fmla="*/ 1050 h 1200"/>
              <a:gd name="T42" fmla="*/ 40 w 842"/>
              <a:gd name="T43" fmla="*/ 1095 h 1200"/>
              <a:gd name="T44" fmla="*/ 21 w 842"/>
              <a:gd name="T45" fmla="*/ 1147 h 1200"/>
              <a:gd name="T46" fmla="*/ 13 w 842"/>
              <a:gd name="T47" fmla="*/ 1166 h 1200"/>
              <a:gd name="T48" fmla="*/ 215 w 842"/>
              <a:gd name="T49" fmla="*/ 1150 h 1200"/>
              <a:gd name="T50" fmla="*/ 329 w 842"/>
              <a:gd name="T51" fmla="*/ 1155 h 1200"/>
              <a:gd name="T52" fmla="*/ 374 w 842"/>
              <a:gd name="T53" fmla="*/ 1195 h 1200"/>
              <a:gd name="T54" fmla="*/ 581 w 842"/>
              <a:gd name="T55" fmla="*/ 1200 h 1200"/>
              <a:gd name="T56" fmla="*/ 691 w 842"/>
              <a:gd name="T57" fmla="*/ 1172 h 1200"/>
              <a:gd name="T58" fmla="*/ 773 w 842"/>
              <a:gd name="T59" fmla="*/ 1120 h 1200"/>
              <a:gd name="T60" fmla="*/ 794 w 842"/>
              <a:gd name="T61" fmla="*/ 1066 h 1200"/>
              <a:gd name="T62" fmla="*/ 801 w 842"/>
              <a:gd name="T63" fmla="*/ 991 h 1200"/>
              <a:gd name="T64" fmla="*/ 759 w 842"/>
              <a:gd name="T65" fmla="*/ 934 h 1200"/>
              <a:gd name="T66" fmla="*/ 733 w 842"/>
              <a:gd name="T67" fmla="*/ 904 h 1200"/>
              <a:gd name="T68" fmla="*/ 728 w 842"/>
              <a:gd name="T69" fmla="*/ 880 h 1200"/>
              <a:gd name="T70" fmla="*/ 676 w 842"/>
              <a:gd name="T71" fmla="*/ 835 h 1200"/>
              <a:gd name="T72" fmla="*/ 499 w 842"/>
              <a:gd name="T73" fmla="*/ 390 h 1200"/>
              <a:gd name="T74" fmla="*/ 528 w 842"/>
              <a:gd name="T75" fmla="*/ 327 h 1200"/>
              <a:gd name="T76" fmla="*/ 577 w 842"/>
              <a:gd name="T77" fmla="*/ 333 h 1200"/>
              <a:gd name="T78" fmla="*/ 629 w 842"/>
              <a:gd name="T79" fmla="*/ 316 h 1200"/>
              <a:gd name="T80" fmla="*/ 650 w 842"/>
              <a:gd name="T81" fmla="*/ 332 h 1200"/>
              <a:gd name="T82" fmla="*/ 675 w 842"/>
              <a:gd name="T83" fmla="*/ 297 h 1200"/>
              <a:gd name="T84" fmla="*/ 711 w 842"/>
              <a:gd name="T85" fmla="*/ 283 h 1200"/>
              <a:gd name="T86" fmla="*/ 758 w 842"/>
              <a:gd name="T87" fmla="*/ 246 h 1200"/>
              <a:gd name="T88" fmla="*/ 758 w 842"/>
              <a:gd name="T89" fmla="*/ 273 h 1200"/>
              <a:gd name="T90" fmla="*/ 763 w 842"/>
              <a:gd name="T91" fmla="*/ 281 h 1200"/>
              <a:gd name="T92" fmla="*/ 767 w 842"/>
              <a:gd name="T93" fmla="*/ 283 h 1200"/>
              <a:gd name="T94" fmla="*/ 783 w 842"/>
              <a:gd name="T95" fmla="*/ 306 h 1200"/>
              <a:gd name="T96" fmla="*/ 827 w 842"/>
              <a:gd name="T97" fmla="*/ 266 h 1200"/>
              <a:gd name="T98" fmla="*/ 829 w 842"/>
              <a:gd name="T99" fmla="*/ 282 h 1200"/>
              <a:gd name="T100" fmla="*/ 840 w 842"/>
              <a:gd name="T101" fmla="*/ 226 h 1200"/>
              <a:gd name="T102" fmla="*/ 828 w 842"/>
              <a:gd name="T103" fmla="*/ 146 h 1200"/>
              <a:gd name="T104" fmla="*/ 798 w 842"/>
              <a:gd name="T105" fmla="*/ 97 h 12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42" h="1200">
                <a:moveTo>
                  <a:pt x="788" y="91"/>
                </a:moveTo>
                <a:lnTo>
                  <a:pt x="788" y="91"/>
                </a:lnTo>
                <a:lnTo>
                  <a:pt x="782" y="81"/>
                </a:lnTo>
                <a:lnTo>
                  <a:pt x="774" y="71"/>
                </a:lnTo>
                <a:lnTo>
                  <a:pt x="764" y="58"/>
                </a:lnTo>
                <a:lnTo>
                  <a:pt x="753" y="46"/>
                </a:lnTo>
                <a:lnTo>
                  <a:pt x="738" y="33"/>
                </a:lnTo>
                <a:lnTo>
                  <a:pt x="731" y="28"/>
                </a:lnTo>
                <a:lnTo>
                  <a:pt x="722" y="23"/>
                </a:lnTo>
                <a:lnTo>
                  <a:pt x="713" y="18"/>
                </a:lnTo>
                <a:lnTo>
                  <a:pt x="703" y="16"/>
                </a:lnTo>
                <a:lnTo>
                  <a:pt x="703" y="16"/>
                </a:lnTo>
                <a:lnTo>
                  <a:pt x="668" y="7"/>
                </a:lnTo>
                <a:lnTo>
                  <a:pt x="653" y="3"/>
                </a:lnTo>
                <a:lnTo>
                  <a:pt x="638" y="1"/>
                </a:lnTo>
                <a:lnTo>
                  <a:pt x="625" y="0"/>
                </a:lnTo>
                <a:lnTo>
                  <a:pt x="611" y="0"/>
                </a:lnTo>
                <a:lnTo>
                  <a:pt x="597" y="2"/>
                </a:lnTo>
                <a:lnTo>
                  <a:pt x="584" y="6"/>
                </a:lnTo>
                <a:lnTo>
                  <a:pt x="584" y="6"/>
                </a:lnTo>
                <a:lnTo>
                  <a:pt x="557" y="15"/>
                </a:lnTo>
                <a:lnTo>
                  <a:pt x="536" y="23"/>
                </a:lnTo>
                <a:lnTo>
                  <a:pt x="518" y="33"/>
                </a:lnTo>
                <a:lnTo>
                  <a:pt x="499" y="46"/>
                </a:lnTo>
                <a:lnTo>
                  <a:pt x="499" y="46"/>
                </a:lnTo>
                <a:lnTo>
                  <a:pt x="490" y="53"/>
                </a:lnTo>
                <a:lnTo>
                  <a:pt x="483" y="59"/>
                </a:lnTo>
                <a:lnTo>
                  <a:pt x="468" y="73"/>
                </a:lnTo>
                <a:lnTo>
                  <a:pt x="459" y="79"/>
                </a:lnTo>
                <a:lnTo>
                  <a:pt x="449" y="87"/>
                </a:lnTo>
                <a:lnTo>
                  <a:pt x="435" y="93"/>
                </a:lnTo>
                <a:lnTo>
                  <a:pt x="419" y="101"/>
                </a:lnTo>
                <a:lnTo>
                  <a:pt x="419" y="101"/>
                </a:lnTo>
                <a:lnTo>
                  <a:pt x="384" y="113"/>
                </a:lnTo>
                <a:lnTo>
                  <a:pt x="352" y="122"/>
                </a:lnTo>
                <a:lnTo>
                  <a:pt x="321" y="131"/>
                </a:lnTo>
                <a:lnTo>
                  <a:pt x="289" y="141"/>
                </a:lnTo>
                <a:lnTo>
                  <a:pt x="289" y="141"/>
                </a:lnTo>
                <a:lnTo>
                  <a:pt x="282" y="144"/>
                </a:lnTo>
                <a:lnTo>
                  <a:pt x="273" y="149"/>
                </a:lnTo>
                <a:lnTo>
                  <a:pt x="266" y="154"/>
                </a:lnTo>
                <a:lnTo>
                  <a:pt x="258" y="162"/>
                </a:lnTo>
                <a:lnTo>
                  <a:pt x="243" y="177"/>
                </a:lnTo>
                <a:lnTo>
                  <a:pt x="230" y="193"/>
                </a:lnTo>
                <a:lnTo>
                  <a:pt x="217" y="209"/>
                </a:lnTo>
                <a:lnTo>
                  <a:pt x="208" y="223"/>
                </a:lnTo>
                <a:lnTo>
                  <a:pt x="200" y="236"/>
                </a:lnTo>
                <a:lnTo>
                  <a:pt x="225" y="221"/>
                </a:lnTo>
                <a:lnTo>
                  <a:pt x="225" y="221"/>
                </a:lnTo>
                <a:lnTo>
                  <a:pt x="225" y="221"/>
                </a:lnTo>
                <a:lnTo>
                  <a:pt x="226" y="222"/>
                </a:lnTo>
                <a:lnTo>
                  <a:pt x="222" y="229"/>
                </a:lnTo>
                <a:lnTo>
                  <a:pt x="215" y="246"/>
                </a:lnTo>
                <a:lnTo>
                  <a:pt x="215" y="246"/>
                </a:lnTo>
                <a:lnTo>
                  <a:pt x="210" y="256"/>
                </a:lnTo>
                <a:lnTo>
                  <a:pt x="207" y="266"/>
                </a:lnTo>
                <a:lnTo>
                  <a:pt x="203" y="284"/>
                </a:lnTo>
                <a:lnTo>
                  <a:pt x="201" y="293"/>
                </a:lnTo>
                <a:lnTo>
                  <a:pt x="197" y="301"/>
                </a:lnTo>
                <a:lnTo>
                  <a:pt x="192" y="308"/>
                </a:lnTo>
                <a:lnTo>
                  <a:pt x="185" y="316"/>
                </a:lnTo>
                <a:lnTo>
                  <a:pt x="185" y="316"/>
                </a:lnTo>
                <a:lnTo>
                  <a:pt x="159" y="336"/>
                </a:lnTo>
                <a:lnTo>
                  <a:pt x="150" y="340"/>
                </a:lnTo>
                <a:lnTo>
                  <a:pt x="175" y="340"/>
                </a:lnTo>
                <a:lnTo>
                  <a:pt x="175" y="340"/>
                </a:lnTo>
                <a:lnTo>
                  <a:pt x="172" y="344"/>
                </a:lnTo>
                <a:lnTo>
                  <a:pt x="171" y="348"/>
                </a:lnTo>
                <a:lnTo>
                  <a:pt x="170" y="355"/>
                </a:lnTo>
                <a:lnTo>
                  <a:pt x="170" y="355"/>
                </a:lnTo>
                <a:lnTo>
                  <a:pt x="170" y="359"/>
                </a:lnTo>
                <a:lnTo>
                  <a:pt x="172" y="362"/>
                </a:lnTo>
                <a:lnTo>
                  <a:pt x="175" y="364"/>
                </a:lnTo>
                <a:lnTo>
                  <a:pt x="180" y="364"/>
                </a:lnTo>
                <a:lnTo>
                  <a:pt x="186" y="365"/>
                </a:lnTo>
                <a:lnTo>
                  <a:pt x="190" y="365"/>
                </a:lnTo>
                <a:lnTo>
                  <a:pt x="190" y="365"/>
                </a:lnTo>
                <a:lnTo>
                  <a:pt x="165" y="453"/>
                </a:lnTo>
                <a:lnTo>
                  <a:pt x="147" y="518"/>
                </a:lnTo>
                <a:lnTo>
                  <a:pt x="142" y="542"/>
                </a:lnTo>
                <a:lnTo>
                  <a:pt x="140" y="555"/>
                </a:lnTo>
                <a:lnTo>
                  <a:pt x="140" y="655"/>
                </a:lnTo>
                <a:lnTo>
                  <a:pt x="140" y="655"/>
                </a:lnTo>
                <a:lnTo>
                  <a:pt x="101" y="713"/>
                </a:lnTo>
                <a:lnTo>
                  <a:pt x="75" y="754"/>
                </a:lnTo>
                <a:lnTo>
                  <a:pt x="66" y="768"/>
                </a:lnTo>
                <a:lnTo>
                  <a:pt x="65" y="773"/>
                </a:lnTo>
                <a:lnTo>
                  <a:pt x="65" y="775"/>
                </a:lnTo>
                <a:lnTo>
                  <a:pt x="65" y="775"/>
                </a:lnTo>
                <a:lnTo>
                  <a:pt x="69" y="778"/>
                </a:lnTo>
                <a:lnTo>
                  <a:pt x="74" y="781"/>
                </a:lnTo>
                <a:lnTo>
                  <a:pt x="88" y="788"/>
                </a:lnTo>
                <a:lnTo>
                  <a:pt x="105" y="795"/>
                </a:lnTo>
                <a:lnTo>
                  <a:pt x="105" y="795"/>
                </a:lnTo>
                <a:lnTo>
                  <a:pt x="101" y="808"/>
                </a:lnTo>
                <a:lnTo>
                  <a:pt x="98" y="820"/>
                </a:lnTo>
                <a:lnTo>
                  <a:pt x="95" y="838"/>
                </a:lnTo>
                <a:lnTo>
                  <a:pt x="91" y="855"/>
                </a:lnTo>
                <a:lnTo>
                  <a:pt x="90" y="875"/>
                </a:lnTo>
                <a:lnTo>
                  <a:pt x="91" y="893"/>
                </a:lnTo>
                <a:lnTo>
                  <a:pt x="93" y="901"/>
                </a:lnTo>
                <a:lnTo>
                  <a:pt x="95" y="910"/>
                </a:lnTo>
                <a:lnTo>
                  <a:pt x="95" y="910"/>
                </a:lnTo>
                <a:lnTo>
                  <a:pt x="101" y="925"/>
                </a:lnTo>
                <a:lnTo>
                  <a:pt x="109" y="939"/>
                </a:lnTo>
                <a:lnTo>
                  <a:pt x="116" y="952"/>
                </a:lnTo>
                <a:lnTo>
                  <a:pt x="126" y="965"/>
                </a:lnTo>
                <a:lnTo>
                  <a:pt x="135" y="976"/>
                </a:lnTo>
                <a:lnTo>
                  <a:pt x="145" y="987"/>
                </a:lnTo>
                <a:lnTo>
                  <a:pt x="165" y="1005"/>
                </a:lnTo>
                <a:lnTo>
                  <a:pt x="165" y="1005"/>
                </a:lnTo>
                <a:lnTo>
                  <a:pt x="184" y="1019"/>
                </a:lnTo>
                <a:lnTo>
                  <a:pt x="200" y="1027"/>
                </a:lnTo>
                <a:lnTo>
                  <a:pt x="211" y="1034"/>
                </a:lnTo>
                <a:lnTo>
                  <a:pt x="215" y="1035"/>
                </a:lnTo>
                <a:lnTo>
                  <a:pt x="215" y="1035"/>
                </a:lnTo>
                <a:lnTo>
                  <a:pt x="184" y="1034"/>
                </a:lnTo>
                <a:lnTo>
                  <a:pt x="159" y="1034"/>
                </a:lnTo>
                <a:lnTo>
                  <a:pt x="147" y="1034"/>
                </a:lnTo>
                <a:lnTo>
                  <a:pt x="140" y="1035"/>
                </a:lnTo>
                <a:lnTo>
                  <a:pt x="140" y="1035"/>
                </a:lnTo>
                <a:lnTo>
                  <a:pt x="129" y="1037"/>
                </a:lnTo>
                <a:lnTo>
                  <a:pt x="119" y="1039"/>
                </a:lnTo>
                <a:lnTo>
                  <a:pt x="110" y="1042"/>
                </a:lnTo>
                <a:lnTo>
                  <a:pt x="105" y="1046"/>
                </a:lnTo>
                <a:lnTo>
                  <a:pt x="100" y="1050"/>
                </a:lnTo>
                <a:lnTo>
                  <a:pt x="100" y="1050"/>
                </a:lnTo>
                <a:lnTo>
                  <a:pt x="88" y="1061"/>
                </a:lnTo>
                <a:lnTo>
                  <a:pt x="73" y="1074"/>
                </a:lnTo>
                <a:lnTo>
                  <a:pt x="56" y="1085"/>
                </a:lnTo>
                <a:lnTo>
                  <a:pt x="40" y="1095"/>
                </a:lnTo>
                <a:lnTo>
                  <a:pt x="40" y="1095"/>
                </a:lnTo>
                <a:lnTo>
                  <a:pt x="25" y="1105"/>
                </a:lnTo>
                <a:lnTo>
                  <a:pt x="13" y="1114"/>
                </a:lnTo>
                <a:lnTo>
                  <a:pt x="0" y="1125"/>
                </a:lnTo>
                <a:lnTo>
                  <a:pt x="35" y="1135"/>
                </a:lnTo>
                <a:lnTo>
                  <a:pt x="35" y="1135"/>
                </a:lnTo>
                <a:lnTo>
                  <a:pt x="21" y="1147"/>
                </a:lnTo>
                <a:lnTo>
                  <a:pt x="12" y="1159"/>
                </a:lnTo>
                <a:lnTo>
                  <a:pt x="10" y="1162"/>
                </a:lnTo>
                <a:lnTo>
                  <a:pt x="10" y="1164"/>
                </a:lnTo>
                <a:lnTo>
                  <a:pt x="10" y="1165"/>
                </a:lnTo>
                <a:lnTo>
                  <a:pt x="10" y="1165"/>
                </a:lnTo>
                <a:lnTo>
                  <a:pt x="13" y="1166"/>
                </a:lnTo>
                <a:lnTo>
                  <a:pt x="19" y="1166"/>
                </a:lnTo>
                <a:lnTo>
                  <a:pt x="38" y="1165"/>
                </a:lnTo>
                <a:lnTo>
                  <a:pt x="96" y="1160"/>
                </a:lnTo>
                <a:lnTo>
                  <a:pt x="162" y="1154"/>
                </a:lnTo>
                <a:lnTo>
                  <a:pt x="215" y="1150"/>
                </a:lnTo>
                <a:lnTo>
                  <a:pt x="215" y="1150"/>
                </a:lnTo>
                <a:lnTo>
                  <a:pt x="250" y="1149"/>
                </a:lnTo>
                <a:lnTo>
                  <a:pt x="282" y="1150"/>
                </a:lnTo>
                <a:lnTo>
                  <a:pt x="308" y="1151"/>
                </a:lnTo>
                <a:lnTo>
                  <a:pt x="319" y="1152"/>
                </a:lnTo>
                <a:lnTo>
                  <a:pt x="329" y="1155"/>
                </a:lnTo>
                <a:lnTo>
                  <a:pt x="329" y="1155"/>
                </a:lnTo>
                <a:lnTo>
                  <a:pt x="338" y="1157"/>
                </a:lnTo>
                <a:lnTo>
                  <a:pt x="346" y="1161"/>
                </a:lnTo>
                <a:lnTo>
                  <a:pt x="357" y="1167"/>
                </a:lnTo>
                <a:lnTo>
                  <a:pt x="362" y="1172"/>
                </a:lnTo>
                <a:lnTo>
                  <a:pt x="364" y="1175"/>
                </a:lnTo>
                <a:lnTo>
                  <a:pt x="374" y="1195"/>
                </a:lnTo>
                <a:lnTo>
                  <a:pt x="374" y="1195"/>
                </a:lnTo>
                <a:lnTo>
                  <a:pt x="435" y="1195"/>
                </a:lnTo>
                <a:lnTo>
                  <a:pt x="495" y="1196"/>
                </a:lnTo>
                <a:lnTo>
                  <a:pt x="564" y="1200"/>
                </a:lnTo>
                <a:lnTo>
                  <a:pt x="564" y="1200"/>
                </a:lnTo>
                <a:lnTo>
                  <a:pt x="581" y="1200"/>
                </a:lnTo>
                <a:lnTo>
                  <a:pt x="600" y="1199"/>
                </a:lnTo>
                <a:lnTo>
                  <a:pt x="617" y="1196"/>
                </a:lnTo>
                <a:lnTo>
                  <a:pt x="636" y="1191"/>
                </a:lnTo>
                <a:lnTo>
                  <a:pt x="655" y="1186"/>
                </a:lnTo>
                <a:lnTo>
                  <a:pt x="673" y="1180"/>
                </a:lnTo>
                <a:lnTo>
                  <a:pt x="691" y="1172"/>
                </a:lnTo>
                <a:lnTo>
                  <a:pt x="708" y="1164"/>
                </a:lnTo>
                <a:lnTo>
                  <a:pt x="725" y="1156"/>
                </a:lnTo>
                <a:lnTo>
                  <a:pt x="739" y="1146"/>
                </a:lnTo>
                <a:lnTo>
                  <a:pt x="752" y="1137"/>
                </a:lnTo>
                <a:lnTo>
                  <a:pt x="763" y="1129"/>
                </a:lnTo>
                <a:lnTo>
                  <a:pt x="773" y="1120"/>
                </a:lnTo>
                <a:lnTo>
                  <a:pt x="781" y="1111"/>
                </a:lnTo>
                <a:lnTo>
                  <a:pt x="786" y="1102"/>
                </a:lnTo>
                <a:lnTo>
                  <a:pt x="788" y="1095"/>
                </a:lnTo>
                <a:lnTo>
                  <a:pt x="788" y="1095"/>
                </a:lnTo>
                <a:lnTo>
                  <a:pt x="791" y="1080"/>
                </a:lnTo>
                <a:lnTo>
                  <a:pt x="794" y="1066"/>
                </a:lnTo>
                <a:lnTo>
                  <a:pt x="798" y="1051"/>
                </a:lnTo>
                <a:lnTo>
                  <a:pt x="802" y="1036"/>
                </a:lnTo>
                <a:lnTo>
                  <a:pt x="804" y="1022"/>
                </a:lnTo>
                <a:lnTo>
                  <a:pt x="803" y="1006"/>
                </a:lnTo>
                <a:lnTo>
                  <a:pt x="802" y="999"/>
                </a:lnTo>
                <a:lnTo>
                  <a:pt x="801" y="991"/>
                </a:lnTo>
                <a:lnTo>
                  <a:pt x="797" y="982"/>
                </a:lnTo>
                <a:lnTo>
                  <a:pt x="793" y="975"/>
                </a:lnTo>
                <a:lnTo>
                  <a:pt x="793" y="975"/>
                </a:lnTo>
                <a:lnTo>
                  <a:pt x="783" y="960"/>
                </a:lnTo>
                <a:lnTo>
                  <a:pt x="772" y="946"/>
                </a:lnTo>
                <a:lnTo>
                  <a:pt x="759" y="934"/>
                </a:lnTo>
                <a:lnTo>
                  <a:pt x="749" y="924"/>
                </a:lnTo>
                <a:lnTo>
                  <a:pt x="731" y="910"/>
                </a:lnTo>
                <a:lnTo>
                  <a:pt x="723" y="905"/>
                </a:lnTo>
                <a:lnTo>
                  <a:pt x="723" y="905"/>
                </a:lnTo>
                <a:lnTo>
                  <a:pt x="727" y="905"/>
                </a:lnTo>
                <a:lnTo>
                  <a:pt x="733" y="904"/>
                </a:lnTo>
                <a:lnTo>
                  <a:pt x="737" y="901"/>
                </a:lnTo>
                <a:lnTo>
                  <a:pt x="738" y="900"/>
                </a:lnTo>
                <a:lnTo>
                  <a:pt x="739" y="898"/>
                </a:lnTo>
                <a:lnTo>
                  <a:pt x="738" y="895"/>
                </a:lnTo>
                <a:lnTo>
                  <a:pt x="738" y="895"/>
                </a:lnTo>
                <a:lnTo>
                  <a:pt x="728" y="880"/>
                </a:lnTo>
                <a:lnTo>
                  <a:pt x="723" y="874"/>
                </a:lnTo>
                <a:lnTo>
                  <a:pt x="718" y="870"/>
                </a:lnTo>
                <a:lnTo>
                  <a:pt x="718" y="870"/>
                </a:lnTo>
                <a:lnTo>
                  <a:pt x="708" y="863"/>
                </a:lnTo>
                <a:lnTo>
                  <a:pt x="693" y="849"/>
                </a:lnTo>
                <a:lnTo>
                  <a:pt x="676" y="835"/>
                </a:lnTo>
                <a:lnTo>
                  <a:pt x="663" y="825"/>
                </a:lnTo>
                <a:lnTo>
                  <a:pt x="594" y="775"/>
                </a:lnTo>
                <a:lnTo>
                  <a:pt x="604" y="760"/>
                </a:lnTo>
                <a:lnTo>
                  <a:pt x="529" y="625"/>
                </a:lnTo>
                <a:lnTo>
                  <a:pt x="539" y="505"/>
                </a:lnTo>
                <a:lnTo>
                  <a:pt x="499" y="390"/>
                </a:lnTo>
                <a:lnTo>
                  <a:pt x="504" y="306"/>
                </a:lnTo>
                <a:lnTo>
                  <a:pt x="504" y="306"/>
                </a:lnTo>
                <a:lnTo>
                  <a:pt x="508" y="309"/>
                </a:lnTo>
                <a:lnTo>
                  <a:pt x="516" y="318"/>
                </a:lnTo>
                <a:lnTo>
                  <a:pt x="521" y="323"/>
                </a:lnTo>
                <a:lnTo>
                  <a:pt x="528" y="327"/>
                </a:lnTo>
                <a:lnTo>
                  <a:pt x="533" y="329"/>
                </a:lnTo>
                <a:lnTo>
                  <a:pt x="539" y="331"/>
                </a:lnTo>
                <a:lnTo>
                  <a:pt x="564" y="331"/>
                </a:lnTo>
                <a:lnTo>
                  <a:pt x="564" y="331"/>
                </a:lnTo>
                <a:lnTo>
                  <a:pt x="569" y="332"/>
                </a:lnTo>
                <a:lnTo>
                  <a:pt x="577" y="333"/>
                </a:lnTo>
                <a:lnTo>
                  <a:pt x="586" y="336"/>
                </a:lnTo>
                <a:lnTo>
                  <a:pt x="594" y="336"/>
                </a:lnTo>
                <a:lnTo>
                  <a:pt x="594" y="336"/>
                </a:lnTo>
                <a:lnTo>
                  <a:pt x="602" y="332"/>
                </a:lnTo>
                <a:lnTo>
                  <a:pt x="615" y="326"/>
                </a:lnTo>
                <a:lnTo>
                  <a:pt x="629" y="316"/>
                </a:lnTo>
                <a:lnTo>
                  <a:pt x="629" y="316"/>
                </a:lnTo>
                <a:lnTo>
                  <a:pt x="631" y="318"/>
                </a:lnTo>
                <a:lnTo>
                  <a:pt x="637" y="324"/>
                </a:lnTo>
                <a:lnTo>
                  <a:pt x="642" y="328"/>
                </a:lnTo>
                <a:lnTo>
                  <a:pt x="646" y="331"/>
                </a:lnTo>
                <a:lnTo>
                  <a:pt x="650" y="332"/>
                </a:lnTo>
                <a:lnTo>
                  <a:pt x="653" y="331"/>
                </a:lnTo>
                <a:lnTo>
                  <a:pt x="653" y="331"/>
                </a:lnTo>
                <a:lnTo>
                  <a:pt x="657" y="328"/>
                </a:lnTo>
                <a:lnTo>
                  <a:pt x="660" y="322"/>
                </a:lnTo>
                <a:lnTo>
                  <a:pt x="667" y="309"/>
                </a:lnTo>
                <a:lnTo>
                  <a:pt x="675" y="297"/>
                </a:lnTo>
                <a:lnTo>
                  <a:pt x="680" y="293"/>
                </a:lnTo>
                <a:lnTo>
                  <a:pt x="683" y="291"/>
                </a:lnTo>
                <a:lnTo>
                  <a:pt x="683" y="291"/>
                </a:lnTo>
                <a:lnTo>
                  <a:pt x="692" y="288"/>
                </a:lnTo>
                <a:lnTo>
                  <a:pt x="701" y="286"/>
                </a:lnTo>
                <a:lnTo>
                  <a:pt x="711" y="283"/>
                </a:lnTo>
                <a:lnTo>
                  <a:pt x="718" y="281"/>
                </a:lnTo>
                <a:lnTo>
                  <a:pt x="718" y="281"/>
                </a:lnTo>
                <a:lnTo>
                  <a:pt x="723" y="278"/>
                </a:lnTo>
                <a:lnTo>
                  <a:pt x="728" y="274"/>
                </a:lnTo>
                <a:lnTo>
                  <a:pt x="742" y="263"/>
                </a:lnTo>
                <a:lnTo>
                  <a:pt x="758" y="246"/>
                </a:lnTo>
                <a:lnTo>
                  <a:pt x="758" y="246"/>
                </a:lnTo>
                <a:lnTo>
                  <a:pt x="758" y="256"/>
                </a:lnTo>
                <a:lnTo>
                  <a:pt x="759" y="264"/>
                </a:lnTo>
                <a:lnTo>
                  <a:pt x="758" y="271"/>
                </a:lnTo>
                <a:lnTo>
                  <a:pt x="758" y="271"/>
                </a:lnTo>
                <a:lnTo>
                  <a:pt x="758" y="273"/>
                </a:lnTo>
                <a:lnTo>
                  <a:pt x="758" y="276"/>
                </a:lnTo>
                <a:lnTo>
                  <a:pt x="761" y="279"/>
                </a:lnTo>
                <a:lnTo>
                  <a:pt x="763" y="282"/>
                </a:lnTo>
                <a:lnTo>
                  <a:pt x="763" y="282"/>
                </a:lnTo>
                <a:lnTo>
                  <a:pt x="763" y="281"/>
                </a:lnTo>
                <a:lnTo>
                  <a:pt x="763" y="281"/>
                </a:lnTo>
                <a:lnTo>
                  <a:pt x="763" y="276"/>
                </a:lnTo>
                <a:lnTo>
                  <a:pt x="766" y="269"/>
                </a:lnTo>
                <a:lnTo>
                  <a:pt x="768" y="261"/>
                </a:lnTo>
                <a:lnTo>
                  <a:pt x="768" y="261"/>
                </a:lnTo>
                <a:lnTo>
                  <a:pt x="767" y="273"/>
                </a:lnTo>
                <a:lnTo>
                  <a:pt x="767" y="283"/>
                </a:lnTo>
                <a:lnTo>
                  <a:pt x="767" y="287"/>
                </a:lnTo>
                <a:lnTo>
                  <a:pt x="768" y="291"/>
                </a:lnTo>
                <a:lnTo>
                  <a:pt x="768" y="291"/>
                </a:lnTo>
                <a:lnTo>
                  <a:pt x="772" y="296"/>
                </a:lnTo>
                <a:lnTo>
                  <a:pt x="777" y="301"/>
                </a:lnTo>
                <a:lnTo>
                  <a:pt x="783" y="306"/>
                </a:lnTo>
                <a:lnTo>
                  <a:pt x="788" y="276"/>
                </a:lnTo>
                <a:lnTo>
                  <a:pt x="798" y="306"/>
                </a:lnTo>
                <a:lnTo>
                  <a:pt x="818" y="256"/>
                </a:lnTo>
                <a:lnTo>
                  <a:pt x="818" y="256"/>
                </a:lnTo>
                <a:lnTo>
                  <a:pt x="823" y="261"/>
                </a:lnTo>
                <a:lnTo>
                  <a:pt x="827" y="266"/>
                </a:lnTo>
                <a:lnTo>
                  <a:pt x="828" y="268"/>
                </a:lnTo>
                <a:lnTo>
                  <a:pt x="828" y="271"/>
                </a:lnTo>
                <a:lnTo>
                  <a:pt x="828" y="271"/>
                </a:lnTo>
                <a:lnTo>
                  <a:pt x="828" y="277"/>
                </a:lnTo>
                <a:lnTo>
                  <a:pt x="828" y="281"/>
                </a:lnTo>
                <a:lnTo>
                  <a:pt x="829" y="282"/>
                </a:lnTo>
                <a:lnTo>
                  <a:pt x="830" y="281"/>
                </a:lnTo>
                <a:lnTo>
                  <a:pt x="833" y="274"/>
                </a:lnTo>
                <a:lnTo>
                  <a:pt x="835" y="263"/>
                </a:lnTo>
                <a:lnTo>
                  <a:pt x="838" y="246"/>
                </a:lnTo>
                <a:lnTo>
                  <a:pt x="838" y="246"/>
                </a:lnTo>
                <a:lnTo>
                  <a:pt x="840" y="226"/>
                </a:lnTo>
                <a:lnTo>
                  <a:pt x="842" y="211"/>
                </a:lnTo>
                <a:lnTo>
                  <a:pt x="842" y="199"/>
                </a:lnTo>
                <a:lnTo>
                  <a:pt x="840" y="188"/>
                </a:lnTo>
                <a:lnTo>
                  <a:pt x="838" y="179"/>
                </a:lnTo>
                <a:lnTo>
                  <a:pt x="835" y="169"/>
                </a:lnTo>
                <a:lnTo>
                  <a:pt x="828" y="146"/>
                </a:lnTo>
                <a:lnTo>
                  <a:pt x="828" y="146"/>
                </a:lnTo>
                <a:lnTo>
                  <a:pt x="823" y="132"/>
                </a:lnTo>
                <a:lnTo>
                  <a:pt x="817" y="121"/>
                </a:lnTo>
                <a:lnTo>
                  <a:pt x="811" y="111"/>
                </a:lnTo>
                <a:lnTo>
                  <a:pt x="804" y="103"/>
                </a:lnTo>
                <a:lnTo>
                  <a:pt x="798" y="97"/>
                </a:lnTo>
                <a:lnTo>
                  <a:pt x="793" y="93"/>
                </a:lnTo>
                <a:lnTo>
                  <a:pt x="788" y="91"/>
                </a:lnTo>
                <a:lnTo>
                  <a:pt x="788" y="9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8" name="Freeform 13">
            <a:extLst>
              <a:ext uri="{FF2B5EF4-FFF2-40B4-BE49-F238E27FC236}">
                <a16:creationId xmlns:a16="http://schemas.microsoft.com/office/drawing/2014/main" id="{41D07F24-C6AD-568C-E761-0224C315CC7A}"/>
              </a:ext>
            </a:extLst>
          </p:cNvPr>
          <p:cNvSpPr>
            <a:spLocks/>
          </p:cNvSpPr>
          <p:nvPr/>
        </p:nvSpPr>
        <p:spPr bwMode="auto">
          <a:xfrm>
            <a:off x="2898875" y="3953596"/>
            <a:ext cx="3296216" cy="1592407"/>
          </a:xfrm>
          <a:custGeom>
            <a:avLst/>
            <a:gdLst>
              <a:gd name="T0" fmla="*/ 860 w 1509"/>
              <a:gd name="T1" fmla="*/ 640 h 729"/>
              <a:gd name="T2" fmla="*/ 908 w 1509"/>
              <a:gd name="T3" fmla="*/ 708 h 729"/>
              <a:gd name="T4" fmla="*/ 984 w 1509"/>
              <a:gd name="T5" fmla="*/ 729 h 729"/>
              <a:gd name="T6" fmla="*/ 1263 w 1509"/>
              <a:gd name="T7" fmla="*/ 664 h 729"/>
              <a:gd name="T8" fmla="*/ 1328 w 1509"/>
              <a:gd name="T9" fmla="*/ 680 h 729"/>
              <a:gd name="T10" fmla="*/ 1475 w 1509"/>
              <a:gd name="T11" fmla="*/ 674 h 729"/>
              <a:gd name="T12" fmla="*/ 1502 w 1509"/>
              <a:gd name="T13" fmla="*/ 659 h 729"/>
              <a:gd name="T14" fmla="*/ 1506 w 1509"/>
              <a:gd name="T15" fmla="*/ 638 h 729"/>
              <a:gd name="T16" fmla="*/ 1442 w 1509"/>
              <a:gd name="T17" fmla="*/ 624 h 729"/>
              <a:gd name="T18" fmla="*/ 1308 w 1509"/>
              <a:gd name="T19" fmla="*/ 594 h 729"/>
              <a:gd name="T20" fmla="*/ 1050 w 1509"/>
              <a:gd name="T21" fmla="*/ 587 h 729"/>
              <a:gd name="T22" fmla="*/ 1004 w 1509"/>
              <a:gd name="T23" fmla="*/ 574 h 729"/>
              <a:gd name="T24" fmla="*/ 1059 w 1509"/>
              <a:gd name="T25" fmla="*/ 564 h 729"/>
              <a:gd name="T26" fmla="*/ 1118 w 1509"/>
              <a:gd name="T27" fmla="*/ 569 h 729"/>
              <a:gd name="T28" fmla="*/ 1157 w 1509"/>
              <a:gd name="T29" fmla="*/ 565 h 729"/>
              <a:gd name="T30" fmla="*/ 1166 w 1509"/>
              <a:gd name="T31" fmla="*/ 558 h 729"/>
              <a:gd name="T32" fmla="*/ 1233 w 1509"/>
              <a:gd name="T33" fmla="*/ 564 h 729"/>
              <a:gd name="T34" fmla="*/ 1186 w 1509"/>
              <a:gd name="T35" fmla="*/ 542 h 729"/>
              <a:gd name="T36" fmla="*/ 1203 w 1509"/>
              <a:gd name="T37" fmla="*/ 544 h 729"/>
              <a:gd name="T38" fmla="*/ 1201 w 1509"/>
              <a:gd name="T39" fmla="*/ 532 h 729"/>
              <a:gd name="T40" fmla="*/ 1228 w 1509"/>
              <a:gd name="T41" fmla="*/ 484 h 729"/>
              <a:gd name="T42" fmla="*/ 1300 w 1509"/>
              <a:gd name="T43" fmla="*/ 503 h 729"/>
              <a:gd name="T44" fmla="*/ 1307 w 1509"/>
              <a:gd name="T45" fmla="*/ 490 h 729"/>
              <a:gd name="T46" fmla="*/ 1358 w 1509"/>
              <a:gd name="T47" fmla="*/ 484 h 729"/>
              <a:gd name="T48" fmla="*/ 1403 w 1509"/>
              <a:gd name="T49" fmla="*/ 484 h 729"/>
              <a:gd name="T50" fmla="*/ 1428 w 1509"/>
              <a:gd name="T51" fmla="*/ 468 h 729"/>
              <a:gd name="T52" fmla="*/ 1383 w 1509"/>
              <a:gd name="T53" fmla="*/ 449 h 729"/>
              <a:gd name="T54" fmla="*/ 1226 w 1509"/>
              <a:gd name="T55" fmla="*/ 403 h 729"/>
              <a:gd name="T56" fmla="*/ 1193 w 1509"/>
              <a:gd name="T57" fmla="*/ 343 h 729"/>
              <a:gd name="T58" fmla="*/ 1140 w 1509"/>
              <a:gd name="T59" fmla="*/ 293 h 729"/>
              <a:gd name="T60" fmla="*/ 1019 w 1509"/>
              <a:gd name="T61" fmla="*/ 219 h 729"/>
              <a:gd name="T62" fmla="*/ 884 w 1509"/>
              <a:gd name="T63" fmla="*/ 120 h 729"/>
              <a:gd name="T64" fmla="*/ 702 w 1509"/>
              <a:gd name="T65" fmla="*/ 31 h 729"/>
              <a:gd name="T66" fmla="*/ 530 w 1509"/>
              <a:gd name="T67" fmla="*/ 0 h 729"/>
              <a:gd name="T68" fmla="*/ 329 w 1509"/>
              <a:gd name="T69" fmla="*/ 22 h 729"/>
              <a:gd name="T70" fmla="*/ 281 w 1509"/>
              <a:gd name="T71" fmla="*/ 41 h 729"/>
              <a:gd name="T72" fmla="*/ 223 w 1509"/>
              <a:gd name="T73" fmla="*/ 108 h 729"/>
              <a:gd name="T74" fmla="*/ 146 w 1509"/>
              <a:gd name="T75" fmla="*/ 204 h 729"/>
              <a:gd name="T76" fmla="*/ 156 w 1509"/>
              <a:gd name="T77" fmla="*/ 287 h 729"/>
              <a:gd name="T78" fmla="*/ 216 w 1509"/>
              <a:gd name="T79" fmla="*/ 397 h 729"/>
              <a:gd name="T80" fmla="*/ 183 w 1509"/>
              <a:gd name="T81" fmla="*/ 421 h 729"/>
              <a:gd name="T82" fmla="*/ 151 w 1509"/>
              <a:gd name="T83" fmla="*/ 454 h 729"/>
              <a:gd name="T84" fmla="*/ 131 w 1509"/>
              <a:gd name="T85" fmla="*/ 484 h 729"/>
              <a:gd name="T86" fmla="*/ 46 w 1509"/>
              <a:gd name="T87" fmla="*/ 533 h 729"/>
              <a:gd name="T88" fmla="*/ 0 w 1509"/>
              <a:gd name="T89" fmla="*/ 568 h 729"/>
              <a:gd name="T90" fmla="*/ 5 w 1509"/>
              <a:gd name="T91" fmla="*/ 588 h 729"/>
              <a:gd name="T92" fmla="*/ 56 w 1509"/>
              <a:gd name="T93" fmla="*/ 602 h 729"/>
              <a:gd name="T94" fmla="*/ 198 w 1509"/>
              <a:gd name="T95" fmla="*/ 582 h 729"/>
              <a:gd name="T96" fmla="*/ 370 w 1509"/>
              <a:gd name="T97" fmla="*/ 609 h 729"/>
              <a:gd name="T98" fmla="*/ 580 w 1509"/>
              <a:gd name="T99" fmla="*/ 649 h 729"/>
              <a:gd name="T100" fmla="*/ 728 w 1509"/>
              <a:gd name="T101" fmla="*/ 625 h 729"/>
              <a:gd name="T102" fmla="*/ 759 w 1509"/>
              <a:gd name="T103" fmla="*/ 572 h 729"/>
              <a:gd name="T104" fmla="*/ 759 w 1509"/>
              <a:gd name="T105" fmla="*/ 459 h 729"/>
              <a:gd name="T106" fmla="*/ 712 w 1509"/>
              <a:gd name="T107" fmla="*/ 393 h 729"/>
              <a:gd name="T108" fmla="*/ 784 w 1509"/>
              <a:gd name="T109" fmla="*/ 444 h 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509" h="729">
                <a:moveTo>
                  <a:pt x="809" y="454"/>
                </a:moveTo>
                <a:lnTo>
                  <a:pt x="809" y="454"/>
                </a:lnTo>
                <a:lnTo>
                  <a:pt x="817" y="490"/>
                </a:lnTo>
                <a:lnTo>
                  <a:pt x="825" y="524"/>
                </a:lnTo>
                <a:lnTo>
                  <a:pt x="835" y="563"/>
                </a:lnTo>
                <a:lnTo>
                  <a:pt x="847" y="604"/>
                </a:lnTo>
                <a:lnTo>
                  <a:pt x="860" y="640"/>
                </a:lnTo>
                <a:lnTo>
                  <a:pt x="867" y="657"/>
                </a:lnTo>
                <a:lnTo>
                  <a:pt x="873" y="670"/>
                </a:lnTo>
                <a:lnTo>
                  <a:pt x="878" y="682"/>
                </a:lnTo>
                <a:lnTo>
                  <a:pt x="884" y="689"/>
                </a:lnTo>
                <a:lnTo>
                  <a:pt x="884" y="689"/>
                </a:lnTo>
                <a:lnTo>
                  <a:pt x="895" y="699"/>
                </a:lnTo>
                <a:lnTo>
                  <a:pt x="908" y="708"/>
                </a:lnTo>
                <a:lnTo>
                  <a:pt x="919" y="715"/>
                </a:lnTo>
                <a:lnTo>
                  <a:pt x="933" y="722"/>
                </a:lnTo>
                <a:lnTo>
                  <a:pt x="945" y="725"/>
                </a:lnTo>
                <a:lnTo>
                  <a:pt x="958" y="728"/>
                </a:lnTo>
                <a:lnTo>
                  <a:pt x="971" y="729"/>
                </a:lnTo>
                <a:lnTo>
                  <a:pt x="984" y="729"/>
                </a:lnTo>
                <a:lnTo>
                  <a:pt x="984" y="729"/>
                </a:lnTo>
                <a:lnTo>
                  <a:pt x="1040" y="723"/>
                </a:lnTo>
                <a:lnTo>
                  <a:pt x="1130" y="710"/>
                </a:lnTo>
                <a:lnTo>
                  <a:pt x="1248" y="694"/>
                </a:lnTo>
                <a:lnTo>
                  <a:pt x="1263" y="659"/>
                </a:lnTo>
                <a:lnTo>
                  <a:pt x="1263" y="659"/>
                </a:lnTo>
                <a:lnTo>
                  <a:pt x="1263" y="662"/>
                </a:lnTo>
                <a:lnTo>
                  <a:pt x="1263" y="664"/>
                </a:lnTo>
                <a:lnTo>
                  <a:pt x="1265" y="667"/>
                </a:lnTo>
                <a:lnTo>
                  <a:pt x="1270" y="670"/>
                </a:lnTo>
                <a:lnTo>
                  <a:pt x="1279" y="674"/>
                </a:lnTo>
                <a:lnTo>
                  <a:pt x="1290" y="677"/>
                </a:lnTo>
                <a:lnTo>
                  <a:pt x="1308" y="679"/>
                </a:lnTo>
                <a:lnTo>
                  <a:pt x="1308" y="679"/>
                </a:lnTo>
                <a:lnTo>
                  <a:pt x="1328" y="680"/>
                </a:lnTo>
                <a:lnTo>
                  <a:pt x="1348" y="682"/>
                </a:lnTo>
                <a:lnTo>
                  <a:pt x="1388" y="680"/>
                </a:lnTo>
                <a:lnTo>
                  <a:pt x="1447" y="679"/>
                </a:lnTo>
                <a:lnTo>
                  <a:pt x="1447" y="679"/>
                </a:lnTo>
                <a:lnTo>
                  <a:pt x="1456" y="679"/>
                </a:lnTo>
                <a:lnTo>
                  <a:pt x="1464" y="678"/>
                </a:lnTo>
                <a:lnTo>
                  <a:pt x="1475" y="674"/>
                </a:lnTo>
                <a:lnTo>
                  <a:pt x="1480" y="670"/>
                </a:lnTo>
                <a:lnTo>
                  <a:pt x="1482" y="669"/>
                </a:lnTo>
                <a:lnTo>
                  <a:pt x="1482" y="669"/>
                </a:lnTo>
                <a:lnTo>
                  <a:pt x="1491" y="665"/>
                </a:lnTo>
                <a:lnTo>
                  <a:pt x="1499" y="663"/>
                </a:lnTo>
                <a:lnTo>
                  <a:pt x="1501" y="660"/>
                </a:lnTo>
                <a:lnTo>
                  <a:pt x="1502" y="659"/>
                </a:lnTo>
                <a:lnTo>
                  <a:pt x="1502" y="659"/>
                </a:lnTo>
                <a:lnTo>
                  <a:pt x="1505" y="657"/>
                </a:lnTo>
                <a:lnTo>
                  <a:pt x="1507" y="653"/>
                </a:lnTo>
                <a:lnTo>
                  <a:pt x="1509" y="650"/>
                </a:lnTo>
                <a:lnTo>
                  <a:pt x="1507" y="644"/>
                </a:lnTo>
                <a:lnTo>
                  <a:pt x="1507" y="644"/>
                </a:lnTo>
                <a:lnTo>
                  <a:pt x="1506" y="638"/>
                </a:lnTo>
                <a:lnTo>
                  <a:pt x="1504" y="634"/>
                </a:lnTo>
                <a:lnTo>
                  <a:pt x="1497" y="632"/>
                </a:lnTo>
                <a:lnTo>
                  <a:pt x="1487" y="629"/>
                </a:lnTo>
                <a:lnTo>
                  <a:pt x="1487" y="629"/>
                </a:lnTo>
                <a:lnTo>
                  <a:pt x="1464" y="627"/>
                </a:lnTo>
                <a:lnTo>
                  <a:pt x="1442" y="624"/>
                </a:lnTo>
                <a:lnTo>
                  <a:pt x="1442" y="624"/>
                </a:lnTo>
                <a:lnTo>
                  <a:pt x="1432" y="620"/>
                </a:lnTo>
                <a:lnTo>
                  <a:pt x="1420" y="615"/>
                </a:lnTo>
                <a:lnTo>
                  <a:pt x="1403" y="610"/>
                </a:lnTo>
                <a:lnTo>
                  <a:pt x="1378" y="604"/>
                </a:lnTo>
                <a:lnTo>
                  <a:pt x="1378" y="604"/>
                </a:lnTo>
                <a:lnTo>
                  <a:pt x="1344" y="599"/>
                </a:lnTo>
                <a:lnTo>
                  <a:pt x="1308" y="594"/>
                </a:lnTo>
                <a:lnTo>
                  <a:pt x="1268" y="589"/>
                </a:lnTo>
                <a:lnTo>
                  <a:pt x="1268" y="589"/>
                </a:lnTo>
                <a:lnTo>
                  <a:pt x="1217" y="587"/>
                </a:lnTo>
                <a:lnTo>
                  <a:pt x="1153" y="584"/>
                </a:lnTo>
                <a:lnTo>
                  <a:pt x="1153" y="584"/>
                </a:lnTo>
                <a:lnTo>
                  <a:pt x="1091" y="585"/>
                </a:lnTo>
                <a:lnTo>
                  <a:pt x="1050" y="587"/>
                </a:lnTo>
                <a:lnTo>
                  <a:pt x="1035" y="585"/>
                </a:lnTo>
                <a:lnTo>
                  <a:pt x="1024" y="584"/>
                </a:lnTo>
                <a:lnTo>
                  <a:pt x="1024" y="584"/>
                </a:lnTo>
                <a:lnTo>
                  <a:pt x="1009" y="580"/>
                </a:lnTo>
                <a:lnTo>
                  <a:pt x="1007" y="578"/>
                </a:lnTo>
                <a:lnTo>
                  <a:pt x="1004" y="574"/>
                </a:lnTo>
                <a:lnTo>
                  <a:pt x="1004" y="574"/>
                </a:lnTo>
                <a:lnTo>
                  <a:pt x="1001" y="572"/>
                </a:lnTo>
                <a:lnTo>
                  <a:pt x="1000" y="569"/>
                </a:lnTo>
                <a:lnTo>
                  <a:pt x="1001" y="564"/>
                </a:lnTo>
                <a:lnTo>
                  <a:pt x="1002" y="560"/>
                </a:lnTo>
                <a:lnTo>
                  <a:pt x="1004" y="559"/>
                </a:lnTo>
                <a:lnTo>
                  <a:pt x="1004" y="559"/>
                </a:lnTo>
                <a:lnTo>
                  <a:pt x="1059" y="564"/>
                </a:lnTo>
                <a:lnTo>
                  <a:pt x="1059" y="564"/>
                </a:lnTo>
                <a:lnTo>
                  <a:pt x="1093" y="559"/>
                </a:lnTo>
                <a:lnTo>
                  <a:pt x="1093" y="559"/>
                </a:lnTo>
                <a:lnTo>
                  <a:pt x="1105" y="564"/>
                </a:lnTo>
                <a:lnTo>
                  <a:pt x="1113" y="568"/>
                </a:lnTo>
                <a:lnTo>
                  <a:pt x="1118" y="569"/>
                </a:lnTo>
                <a:lnTo>
                  <a:pt x="1118" y="569"/>
                </a:lnTo>
                <a:lnTo>
                  <a:pt x="1122" y="569"/>
                </a:lnTo>
                <a:lnTo>
                  <a:pt x="1127" y="569"/>
                </a:lnTo>
                <a:lnTo>
                  <a:pt x="1133" y="569"/>
                </a:lnTo>
                <a:lnTo>
                  <a:pt x="1133" y="559"/>
                </a:lnTo>
                <a:lnTo>
                  <a:pt x="1158" y="569"/>
                </a:lnTo>
                <a:lnTo>
                  <a:pt x="1158" y="569"/>
                </a:lnTo>
                <a:lnTo>
                  <a:pt x="1157" y="565"/>
                </a:lnTo>
                <a:lnTo>
                  <a:pt x="1153" y="559"/>
                </a:lnTo>
                <a:lnTo>
                  <a:pt x="1153" y="557"/>
                </a:lnTo>
                <a:lnTo>
                  <a:pt x="1153" y="554"/>
                </a:lnTo>
                <a:lnTo>
                  <a:pt x="1155" y="553"/>
                </a:lnTo>
                <a:lnTo>
                  <a:pt x="1158" y="554"/>
                </a:lnTo>
                <a:lnTo>
                  <a:pt x="1158" y="554"/>
                </a:lnTo>
                <a:lnTo>
                  <a:pt x="1166" y="558"/>
                </a:lnTo>
                <a:lnTo>
                  <a:pt x="1173" y="560"/>
                </a:lnTo>
                <a:lnTo>
                  <a:pt x="1193" y="564"/>
                </a:lnTo>
                <a:lnTo>
                  <a:pt x="1193" y="564"/>
                </a:lnTo>
                <a:lnTo>
                  <a:pt x="1207" y="565"/>
                </a:lnTo>
                <a:lnTo>
                  <a:pt x="1221" y="565"/>
                </a:lnTo>
                <a:lnTo>
                  <a:pt x="1233" y="564"/>
                </a:lnTo>
                <a:lnTo>
                  <a:pt x="1233" y="564"/>
                </a:lnTo>
                <a:lnTo>
                  <a:pt x="1214" y="562"/>
                </a:lnTo>
                <a:lnTo>
                  <a:pt x="1201" y="558"/>
                </a:lnTo>
                <a:lnTo>
                  <a:pt x="1196" y="557"/>
                </a:lnTo>
                <a:lnTo>
                  <a:pt x="1193" y="554"/>
                </a:lnTo>
                <a:lnTo>
                  <a:pt x="1193" y="554"/>
                </a:lnTo>
                <a:lnTo>
                  <a:pt x="1188" y="545"/>
                </a:lnTo>
                <a:lnTo>
                  <a:pt x="1186" y="542"/>
                </a:lnTo>
                <a:lnTo>
                  <a:pt x="1183" y="539"/>
                </a:lnTo>
                <a:lnTo>
                  <a:pt x="1183" y="539"/>
                </a:lnTo>
                <a:lnTo>
                  <a:pt x="1183" y="539"/>
                </a:lnTo>
                <a:lnTo>
                  <a:pt x="1184" y="539"/>
                </a:lnTo>
                <a:lnTo>
                  <a:pt x="1192" y="540"/>
                </a:lnTo>
                <a:lnTo>
                  <a:pt x="1203" y="544"/>
                </a:lnTo>
                <a:lnTo>
                  <a:pt x="1203" y="544"/>
                </a:lnTo>
                <a:lnTo>
                  <a:pt x="1204" y="539"/>
                </a:lnTo>
                <a:lnTo>
                  <a:pt x="1204" y="537"/>
                </a:lnTo>
                <a:lnTo>
                  <a:pt x="1204" y="535"/>
                </a:lnTo>
                <a:lnTo>
                  <a:pt x="1203" y="534"/>
                </a:lnTo>
                <a:lnTo>
                  <a:pt x="1203" y="534"/>
                </a:lnTo>
                <a:lnTo>
                  <a:pt x="1202" y="533"/>
                </a:lnTo>
                <a:lnTo>
                  <a:pt x="1201" y="532"/>
                </a:lnTo>
                <a:lnTo>
                  <a:pt x="1199" y="527"/>
                </a:lnTo>
                <a:lnTo>
                  <a:pt x="1198" y="519"/>
                </a:lnTo>
                <a:lnTo>
                  <a:pt x="1198" y="519"/>
                </a:lnTo>
                <a:lnTo>
                  <a:pt x="1203" y="494"/>
                </a:lnTo>
                <a:lnTo>
                  <a:pt x="1208" y="474"/>
                </a:lnTo>
                <a:lnTo>
                  <a:pt x="1208" y="474"/>
                </a:lnTo>
                <a:lnTo>
                  <a:pt x="1228" y="484"/>
                </a:lnTo>
                <a:lnTo>
                  <a:pt x="1244" y="490"/>
                </a:lnTo>
                <a:lnTo>
                  <a:pt x="1252" y="493"/>
                </a:lnTo>
                <a:lnTo>
                  <a:pt x="1258" y="494"/>
                </a:lnTo>
                <a:lnTo>
                  <a:pt x="1258" y="494"/>
                </a:lnTo>
                <a:lnTo>
                  <a:pt x="1273" y="497"/>
                </a:lnTo>
                <a:lnTo>
                  <a:pt x="1292" y="500"/>
                </a:lnTo>
                <a:lnTo>
                  <a:pt x="1300" y="503"/>
                </a:lnTo>
                <a:lnTo>
                  <a:pt x="1308" y="503"/>
                </a:lnTo>
                <a:lnTo>
                  <a:pt x="1312" y="502"/>
                </a:lnTo>
                <a:lnTo>
                  <a:pt x="1313" y="500"/>
                </a:lnTo>
                <a:lnTo>
                  <a:pt x="1313" y="499"/>
                </a:lnTo>
                <a:lnTo>
                  <a:pt x="1313" y="499"/>
                </a:lnTo>
                <a:lnTo>
                  <a:pt x="1310" y="495"/>
                </a:lnTo>
                <a:lnTo>
                  <a:pt x="1307" y="490"/>
                </a:lnTo>
                <a:lnTo>
                  <a:pt x="1297" y="483"/>
                </a:lnTo>
                <a:lnTo>
                  <a:pt x="1283" y="474"/>
                </a:lnTo>
                <a:lnTo>
                  <a:pt x="1283" y="474"/>
                </a:lnTo>
                <a:lnTo>
                  <a:pt x="1314" y="480"/>
                </a:lnTo>
                <a:lnTo>
                  <a:pt x="1339" y="484"/>
                </a:lnTo>
                <a:lnTo>
                  <a:pt x="1349" y="484"/>
                </a:lnTo>
                <a:lnTo>
                  <a:pt x="1358" y="484"/>
                </a:lnTo>
                <a:lnTo>
                  <a:pt x="1358" y="484"/>
                </a:lnTo>
                <a:lnTo>
                  <a:pt x="1364" y="484"/>
                </a:lnTo>
                <a:lnTo>
                  <a:pt x="1371" y="484"/>
                </a:lnTo>
                <a:lnTo>
                  <a:pt x="1386" y="487"/>
                </a:lnTo>
                <a:lnTo>
                  <a:pt x="1398" y="488"/>
                </a:lnTo>
                <a:lnTo>
                  <a:pt x="1400" y="487"/>
                </a:lnTo>
                <a:lnTo>
                  <a:pt x="1403" y="484"/>
                </a:lnTo>
                <a:lnTo>
                  <a:pt x="1403" y="484"/>
                </a:lnTo>
                <a:lnTo>
                  <a:pt x="1404" y="479"/>
                </a:lnTo>
                <a:lnTo>
                  <a:pt x="1406" y="475"/>
                </a:lnTo>
                <a:lnTo>
                  <a:pt x="1408" y="474"/>
                </a:lnTo>
                <a:lnTo>
                  <a:pt x="1408" y="474"/>
                </a:lnTo>
                <a:lnTo>
                  <a:pt x="1421" y="470"/>
                </a:lnTo>
                <a:lnTo>
                  <a:pt x="1428" y="468"/>
                </a:lnTo>
                <a:lnTo>
                  <a:pt x="1429" y="465"/>
                </a:lnTo>
                <a:lnTo>
                  <a:pt x="1428" y="464"/>
                </a:lnTo>
                <a:lnTo>
                  <a:pt x="1428" y="464"/>
                </a:lnTo>
                <a:lnTo>
                  <a:pt x="1413" y="458"/>
                </a:lnTo>
                <a:lnTo>
                  <a:pt x="1401" y="454"/>
                </a:lnTo>
                <a:lnTo>
                  <a:pt x="1383" y="449"/>
                </a:lnTo>
                <a:lnTo>
                  <a:pt x="1383" y="449"/>
                </a:lnTo>
                <a:lnTo>
                  <a:pt x="1361" y="444"/>
                </a:lnTo>
                <a:lnTo>
                  <a:pt x="1341" y="440"/>
                </a:lnTo>
                <a:lnTo>
                  <a:pt x="1308" y="434"/>
                </a:lnTo>
                <a:lnTo>
                  <a:pt x="1308" y="434"/>
                </a:lnTo>
                <a:lnTo>
                  <a:pt x="1228" y="414"/>
                </a:lnTo>
                <a:lnTo>
                  <a:pt x="1228" y="414"/>
                </a:lnTo>
                <a:lnTo>
                  <a:pt x="1226" y="403"/>
                </a:lnTo>
                <a:lnTo>
                  <a:pt x="1223" y="391"/>
                </a:lnTo>
                <a:lnTo>
                  <a:pt x="1218" y="374"/>
                </a:lnTo>
                <a:lnTo>
                  <a:pt x="1218" y="374"/>
                </a:lnTo>
                <a:lnTo>
                  <a:pt x="1214" y="366"/>
                </a:lnTo>
                <a:lnTo>
                  <a:pt x="1208" y="358"/>
                </a:lnTo>
                <a:lnTo>
                  <a:pt x="1201" y="351"/>
                </a:lnTo>
                <a:lnTo>
                  <a:pt x="1193" y="343"/>
                </a:lnTo>
                <a:lnTo>
                  <a:pt x="1179" y="333"/>
                </a:lnTo>
                <a:lnTo>
                  <a:pt x="1173" y="329"/>
                </a:lnTo>
                <a:lnTo>
                  <a:pt x="1173" y="329"/>
                </a:lnTo>
                <a:lnTo>
                  <a:pt x="1169" y="324"/>
                </a:lnTo>
                <a:lnTo>
                  <a:pt x="1158" y="311"/>
                </a:lnTo>
                <a:lnTo>
                  <a:pt x="1150" y="303"/>
                </a:lnTo>
                <a:lnTo>
                  <a:pt x="1140" y="293"/>
                </a:lnTo>
                <a:lnTo>
                  <a:pt x="1127" y="284"/>
                </a:lnTo>
                <a:lnTo>
                  <a:pt x="1113" y="274"/>
                </a:lnTo>
                <a:lnTo>
                  <a:pt x="1113" y="274"/>
                </a:lnTo>
                <a:lnTo>
                  <a:pt x="1086" y="257"/>
                </a:lnTo>
                <a:lnTo>
                  <a:pt x="1060" y="242"/>
                </a:lnTo>
                <a:lnTo>
                  <a:pt x="1019" y="219"/>
                </a:lnTo>
                <a:lnTo>
                  <a:pt x="1019" y="219"/>
                </a:lnTo>
                <a:lnTo>
                  <a:pt x="1005" y="213"/>
                </a:lnTo>
                <a:lnTo>
                  <a:pt x="997" y="211"/>
                </a:lnTo>
                <a:lnTo>
                  <a:pt x="994" y="209"/>
                </a:lnTo>
                <a:lnTo>
                  <a:pt x="984" y="179"/>
                </a:lnTo>
                <a:lnTo>
                  <a:pt x="984" y="179"/>
                </a:lnTo>
                <a:lnTo>
                  <a:pt x="954" y="161"/>
                </a:lnTo>
                <a:lnTo>
                  <a:pt x="884" y="120"/>
                </a:lnTo>
                <a:lnTo>
                  <a:pt x="842" y="96"/>
                </a:lnTo>
                <a:lnTo>
                  <a:pt x="801" y="72"/>
                </a:lnTo>
                <a:lnTo>
                  <a:pt x="762" y="53"/>
                </a:lnTo>
                <a:lnTo>
                  <a:pt x="744" y="46"/>
                </a:lnTo>
                <a:lnTo>
                  <a:pt x="729" y="40"/>
                </a:lnTo>
                <a:lnTo>
                  <a:pt x="729" y="40"/>
                </a:lnTo>
                <a:lnTo>
                  <a:pt x="702" y="31"/>
                </a:lnTo>
                <a:lnTo>
                  <a:pt x="676" y="22"/>
                </a:lnTo>
                <a:lnTo>
                  <a:pt x="650" y="15"/>
                </a:lnTo>
                <a:lnTo>
                  <a:pt x="624" y="10"/>
                </a:lnTo>
                <a:lnTo>
                  <a:pt x="599" y="5"/>
                </a:lnTo>
                <a:lnTo>
                  <a:pt x="575" y="2"/>
                </a:lnTo>
                <a:lnTo>
                  <a:pt x="552" y="0"/>
                </a:lnTo>
                <a:lnTo>
                  <a:pt x="530" y="0"/>
                </a:lnTo>
                <a:lnTo>
                  <a:pt x="530" y="0"/>
                </a:lnTo>
                <a:lnTo>
                  <a:pt x="484" y="2"/>
                </a:lnTo>
                <a:lnTo>
                  <a:pt x="434" y="7"/>
                </a:lnTo>
                <a:lnTo>
                  <a:pt x="385" y="13"/>
                </a:lnTo>
                <a:lnTo>
                  <a:pt x="346" y="20"/>
                </a:lnTo>
                <a:lnTo>
                  <a:pt x="346" y="20"/>
                </a:lnTo>
                <a:lnTo>
                  <a:pt x="329" y="22"/>
                </a:lnTo>
                <a:lnTo>
                  <a:pt x="317" y="26"/>
                </a:lnTo>
                <a:lnTo>
                  <a:pt x="297" y="33"/>
                </a:lnTo>
                <a:lnTo>
                  <a:pt x="286" y="38"/>
                </a:lnTo>
                <a:lnTo>
                  <a:pt x="281" y="40"/>
                </a:lnTo>
                <a:lnTo>
                  <a:pt x="281" y="40"/>
                </a:lnTo>
                <a:lnTo>
                  <a:pt x="281" y="40"/>
                </a:lnTo>
                <a:lnTo>
                  <a:pt x="281" y="41"/>
                </a:lnTo>
                <a:lnTo>
                  <a:pt x="282" y="45"/>
                </a:lnTo>
                <a:lnTo>
                  <a:pt x="286" y="50"/>
                </a:lnTo>
                <a:lnTo>
                  <a:pt x="291" y="65"/>
                </a:lnTo>
                <a:lnTo>
                  <a:pt x="291" y="65"/>
                </a:lnTo>
                <a:lnTo>
                  <a:pt x="270" y="77"/>
                </a:lnTo>
                <a:lnTo>
                  <a:pt x="248" y="91"/>
                </a:lnTo>
                <a:lnTo>
                  <a:pt x="223" y="108"/>
                </a:lnTo>
                <a:lnTo>
                  <a:pt x="197" y="130"/>
                </a:lnTo>
                <a:lnTo>
                  <a:pt x="185" y="142"/>
                </a:lnTo>
                <a:lnTo>
                  <a:pt x="174" y="153"/>
                </a:lnTo>
                <a:lnTo>
                  <a:pt x="164" y="166"/>
                </a:lnTo>
                <a:lnTo>
                  <a:pt x="156" y="178"/>
                </a:lnTo>
                <a:lnTo>
                  <a:pt x="150" y="192"/>
                </a:lnTo>
                <a:lnTo>
                  <a:pt x="146" y="204"/>
                </a:lnTo>
                <a:lnTo>
                  <a:pt x="146" y="204"/>
                </a:lnTo>
                <a:lnTo>
                  <a:pt x="145" y="218"/>
                </a:lnTo>
                <a:lnTo>
                  <a:pt x="145" y="231"/>
                </a:lnTo>
                <a:lnTo>
                  <a:pt x="146" y="246"/>
                </a:lnTo>
                <a:lnTo>
                  <a:pt x="149" y="259"/>
                </a:lnTo>
                <a:lnTo>
                  <a:pt x="151" y="273"/>
                </a:lnTo>
                <a:lnTo>
                  <a:pt x="156" y="287"/>
                </a:lnTo>
                <a:lnTo>
                  <a:pt x="166" y="313"/>
                </a:lnTo>
                <a:lnTo>
                  <a:pt x="177" y="338"/>
                </a:lnTo>
                <a:lnTo>
                  <a:pt x="188" y="358"/>
                </a:lnTo>
                <a:lnTo>
                  <a:pt x="198" y="374"/>
                </a:lnTo>
                <a:lnTo>
                  <a:pt x="206" y="384"/>
                </a:lnTo>
                <a:lnTo>
                  <a:pt x="206" y="384"/>
                </a:lnTo>
                <a:lnTo>
                  <a:pt x="216" y="397"/>
                </a:lnTo>
                <a:lnTo>
                  <a:pt x="222" y="406"/>
                </a:lnTo>
                <a:lnTo>
                  <a:pt x="226" y="414"/>
                </a:lnTo>
                <a:lnTo>
                  <a:pt x="226" y="414"/>
                </a:lnTo>
                <a:lnTo>
                  <a:pt x="221" y="414"/>
                </a:lnTo>
                <a:lnTo>
                  <a:pt x="207" y="416"/>
                </a:lnTo>
                <a:lnTo>
                  <a:pt x="191" y="418"/>
                </a:lnTo>
                <a:lnTo>
                  <a:pt x="183" y="421"/>
                </a:lnTo>
                <a:lnTo>
                  <a:pt x="176" y="424"/>
                </a:lnTo>
                <a:lnTo>
                  <a:pt x="176" y="424"/>
                </a:lnTo>
                <a:lnTo>
                  <a:pt x="166" y="432"/>
                </a:lnTo>
                <a:lnTo>
                  <a:pt x="162" y="438"/>
                </a:lnTo>
                <a:lnTo>
                  <a:pt x="157" y="445"/>
                </a:lnTo>
                <a:lnTo>
                  <a:pt x="151" y="454"/>
                </a:lnTo>
                <a:lnTo>
                  <a:pt x="151" y="454"/>
                </a:lnTo>
                <a:lnTo>
                  <a:pt x="147" y="459"/>
                </a:lnTo>
                <a:lnTo>
                  <a:pt x="147" y="463"/>
                </a:lnTo>
                <a:lnTo>
                  <a:pt x="147" y="468"/>
                </a:lnTo>
                <a:lnTo>
                  <a:pt x="147" y="472"/>
                </a:lnTo>
                <a:lnTo>
                  <a:pt x="145" y="474"/>
                </a:lnTo>
                <a:lnTo>
                  <a:pt x="140" y="479"/>
                </a:lnTo>
                <a:lnTo>
                  <a:pt x="131" y="484"/>
                </a:lnTo>
                <a:lnTo>
                  <a:pt x="131" y="484"/>
                </a:lnTo>
                <a:lnTo>
                  <a:pt x="112" y="495"/>
                </a:lnTo>
                <a:lnTo>
                  <a:pt x="97" y="505"/>
                </a:lnTo>
                <a:lnTo>
                  <a:pt x="85" y="514"/>
                </a:lnTo>
                <a:lnTo>
                  <a:pt x="76" y="519"/>
                </a:lnTo>
                <a:lnTo>
                  <a:pt x="76" y="519"/>
                </a:lnTo>
                <a:lnTo>
                  <a:pt x="46" y="533"/>
                </a:lnTo>
                <a:lnTo>
                  <a:pt x="29" y="542"/>
                </a:lnTo>
                <a:lnTo>
                  <a:pt x="16" y="549"/>
                </a:lnTo>
                <a:lnTo>
                  <a:pt x="16" y="549"/>
                </a:lnTo>
                <a:lnTo>
                  <a:pt x="9" y="555"/>
                </a:lnTo>
                <a:lnTo>
                  <a:pt x="3" y="562"/>
                </a:lnTo>
                <a:lnTo>
                  <a:pt x="0" y="567"/>
                </a:lnTo>
                <a:lnTo>
                  <a:pt x="0" y="568"/>
                </a:lnTo>
                <a:lnTo>
                  <a:pt x="2" y="569"/>
                </a:lnTo>
                <a:lnTo>
                  <a:pt x="2" y="569"/>
                </a:lnTo>
                <a:lnTo>
                  <a:pt x="16" y="574"/>
                </a:lnTo>
                <a:lnTo>
                  <a:pt x="16" y="574"/>
                </a:lnTo>
                <a:lnTo>
                  <a:pt x="14" y="577"/>
                </a:lnTo>
                <a:lnTo>
                  <a:pt x="8" y="584"/>
                </a:lnTo>
                <a:lnTo>
                  <a:pt x="5" y="588"/>
                </a:lnTo>
                <a:lnTo>
                  <a:pt x="4" y="593"/>
                </a:lnTo>
                <a:lnTo>
                  <a:pt x="4" y="597"/>
                </a:lnTo>
                <a:lnTo>
                  <a:pt x="6" y="599"/>
                </a:lnTo>
                <a:lnTo>
                  <a:pt x="6" y="599"/>
                </a:lnTo>
                <a:lnTo>
                  <a:pt x="13" y="600"/>
                </a:lnTo>
                <a:lnTo>
                  <a:pt x="24" y="602"/>
                </a:lnTo>
                <a:lnTo>
                  <a:pt x="56" y="602"/>
                </a:lnTo>
                <a:lnTo>
                  <a:pt x="100" y="598"/>
                </a:lnTo>
                <a:lnTo>
                  <a:pt x="146" y="594"/>
                </a:lnTo>
                <a:lnTo>
                  <a:pt x="146" y="594"/>
                </a:lnTo>
                <a:lnTo>
                  <a:pt x="165" y="592"/>
                </a:lnTo>
                <a:lnTo>
                  <a:pt x="177" y="589"/>
                </a:lnTo>
                <a:lnTo>
                  <a:pt x="192" y="583"/>
                </a:lnTo>
                <a:lnTo>
                  <a:pt x="198" y="582"/>
                </a:lnTo>
                <a:lnTo>
                  <a:pt x="208" y="582"/>
                </a:lnTo>
                <a:lnTo>
                  <a:pt x="221" y="582"/>
                </a:lnTo>
                <a:lnTo>
                  <a:pt x="241" y="584"/>
                </a:lnTo>
                <a:lnTo>
                  <a:pt x="241" y="584"/>
                </a:lnTo>
                <a:lnTo>
                  <a:pt x="288" y="592"/>
                </a:lnTo>
                <a:lnTo>
                  <a:pt x="329" y="600"/>
                </a:lnTo>
                <a:lnTo>
                  <a:pt x="370" y="609"/>
                </a:lnTo>
                <a:lnTo>
                  <a:pt x="339" y="653"/>
                </a:lnTo>
                <a:lnTo>
                  <a:pt x="339" y="653"/>
                </a:lnTo>
                <a:lnTo>
                  <a:pt x="410" y="650"/>
                </a:lnTo>
                <a:lnTo>
                  <a:pt x="471" y="649"/>
                </a:lnTo>
                <a:lnTo>
                  <a:pt x="525" y="649"/>
                </a:lnTo>
                <a:lnTo>
                  <a:pt x="525" y="649"/>
                </a:lnTo>
                <a:lnTo>
                  <a:pt x="580" y="649"/>
                </a:lnTo>
                <a:lnTo>
                  <a:pt x="612" y="649"/>
                </a:lnTo>
                <a:lnTo>
                  <a:pt x="646" y="647"/>
                </a:lnTo>
                <a:lnTo>
                  <a:pt x="677" y="642"/>
                </a:lnTo>
                <a:lnTo>
                  <a:pt x="692" y="639"/>
                </a:lnTo>
                <a:lnTo>
                  <a:pt x="706" y="635"/>
                </a:lnTo>
                <a:lnTo>
                  <a:pt x="718" y="630"/>
                </a:lnTo>
                <a:lnTo>
                  <a:pt x="728" y="625"/>
                </a:lnTo>
                <a:lnTo>
                  <a:pt x="737" y="619"/>
                </a:lnTo>
                <a:lnTo>
                  <a:pt x="743" y="612"/>
                </a:lnTo>
                <a:lnTo>
                  <a:pt x="743" y="612"/>
                </a:lnTo>
                <a:lnTo>
                  <a:pt x="748" y="603"/>
                </a:lnTo>
                <a:lnTo>
                  <a:pt x="752" y="594"/>
                </a:lnTo>
                <a:lnTo>
                  <a:pt x="756" y="583"/>
                </a:lnTo>
                <a:lnTo>
                  <a:pt x="759" y="572"/>
                </a:lnTo>
                <a:lnTo>
                  <a:pt x="763" y="547"/>
                </a:lnTo>
                <a:lnTo>
                  <a:pt x="767" y="523"/>
                </a:lnTo>
                <a:lnTo>
                  <a:pt x="767" y="500"/>
                </a:lnTo>
                <a:lnTo>
                  <a:pt x="766" y="480"/>
                </a:lnTo>
                <a:lnTo>
                  <a:pt x="763" y="467"/>
                </a:lnTo>
                <a:lnTo>
                  <a:pt x="762" y="462"/>
                </a:lnTo>
                <a:lnTo>
                  <a:pt x="759" y="459"/>
                </a:lnTo>
                <a:lnTo>
                  <a:pt x="759" y="459"/>
                </a:lnTo>
                <a:lnTo>
                  <a:pt x="753" y="454"/>
                </a:lnTo>
                <a:lnTo>
                  <a:pt x="743" y="443"/>
                </a:lnTo>
                <a:lnTo>
                  <a:pt x="719" y="417"/>
                </a:lnTo>
                <a:lnTo>
                  <a:pt x="690" y="379"/>
                </a:lnTo>
                <a:lnTo>
                  <a:pt x="690" y="379"/>
                </a:lnTo>
                <a:lnTo>
                  <a:pt x="712" y="393"/>
                </a:lnTo>
                <a:lnTo>
                  <a:pt x="729" y="404"/>
                </a:lnTo>
                <a:lnTo>
                  <a:pt x="744" y="414"/>
                </a:lnTo>
                <a:lnTo>
                  <a:pt x="744" y="414"/>
                </a:lnTo>
                <a:lnTo>
                  <a:pt x="766" y="432"/>
                </a:lnTo>
                <a:lnTo>
                  <a:pt x="776" y="439"/>
                </a:lnTo>
                <a:lnTo>
                  <a:pt x="784" y="444"/>
                </a:lnTo>
                <a:lnTo>
                  <a:pt x="784" y="444"/>
                </a:lnTo>
                <a:lnTo>
                  <a:pt x="793" y="447"/>
                </a:lnTo>
                <a:lnTo>
                  <a:pt x="801" y="448"/>
                </a:lnTo>
                <a:lnTo>
                  <a:pt x="807" y="450"/>
                </a:lnTo>
                <a:lnTo>
                  <a:pt x="808" y="452"/>
                </a:lnTo>
                <a:lnTo>
                  <a:pt x="809" y="454"/>
                </a:lnTo>
                <a:lnTo>
                  <a:pt x="809" y="45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19" name="吹き出し: 円形 18">
            <a:extLst>
              <a:ext uri="{FF2B5EF4-FFF2-40B4-BE49-F238E27FC236}">
                <a16:creationId xmlns:a16="http://schemas.microsoft.com/office/drawing/2014/main" id="{A7C0E888-C4D7-D64B-9777-4801F71451A7}"/>
              </a:ext>
            </a:extLst>
          </p:cNvPr>
          <p:cNvSpPr/>
          <p:nvPr/>
        </p:nvSpPr>
        <p:spPr>
          <a:xfrm>
            <a:off x="1464677" y="1209518"/>
            <a:ext cx="2076877" cy="956542"/>
          </a:xfrm>
          <a:prstGeom prst="wedgeEllipseCallout">
            <a:avLst>
              <a:gd name="adj1" fmla="val -29722"/>
              <a:gd name="adj2" fmla="val 62013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6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申し訳ありません</a:t>
            </a:r>
          </a:p>
        </p:txBody>
      </p:sp>
      <p:sp>
        <p:nvSpPr>
          <p:cNvPr id="20" name="星: 16 pt 19">
            <a:extLst>
              <a:ext uri="{FF2B5EF4-FFF2-40B4-BE49-F238E27FC236}">
                <a16:creationId xmlns:a16="http://schemas.microsoft.com/office/drawing/2014/main" id="{E7DE78F9-86E2-B7C8-9F1B-DA483F16971E}"/>
              </a:ext>
            </a:extLst>
          </p:cNvPr>
          <p:cNvSpPr/>
          <p:nvPr/>
        </p:nvSpPr>
        <p:spPr>
          <a:xfrm>
            <a:off x="3628767" y="3131566"/>
            <a:ext cx="2238472" cy="1412596"/>
          </a:xfrm>
          <a:prstGeom prst="star16">
            <a:avLst>
              <a:gd name="adj" fmla="val 40252"/>
            </a:avLst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6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すみません</a:t>
            </a:r>
            <a:endParaRPr kumimoji="1" lang="en-US" altLang="ja-JP" sz="16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6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でした！</a:t>
            </a:r>
          </a:p>
        </p:txBody>
      </p:sp>
      <p:sp>
        <p:nvSpPr>
          <p:cNvPr id="21" name="思考の吹き出し: 雲形 20">
            <a:extLst>
              <a:ext uri="{FF2B5EF4-FFF2-40B4-BE49-F238E27FC236}">
                <a16:creationId xmlns:a16="http://schemas.microsoft.com/office/drawing/2014/main" id="{85988796-44C6-8091-0063-910092FDD41D}"/>
              </a:ext>
            </a:extLst>
          </p:cNvPr>
          <p:cNvSpPr/>
          <p:nvPr/>
        </p:nvSpPr>
        <p:spPr>
          <a:xfrm>
            <a:off x="3850322" y="1457864"/>
            <a:ext cx="1188738" cy="836762"/>
          </a:xfrm>
          <a:prstGeom prst="cloudCallout">
            <a:avLst>
              <a:gd name="adj1" fmla="val -90554"/>
              <a:gd name="adj2" fmla="val 65163"/>
            </a:avLst>
          </a:prstGeom>
          <a:solidFill>
            <a:schemeClr val="bg1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なんで</a:t>
            </a:r>
            <a:endParaRPr kumimoji="1" lang="en-US" altLang="ja-JP" sz="12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私が</a:t>
            </a:r>
            <a:r>
              <a:rPr kumimoji="1" lang="en-US" altLang="ja-JP" sz="12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…</a:t>
            </a:r>
            <a:endParaRPr kumimoji="1" lang="ja-JP" altLang="en-US" sz="1200" b="1" dirty="0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2" name="Freeform 14">
            <a:extLst>
              <a:ext uri="{FF2B5EF4-FFF2-40B4-BE49-F238E27FC236}">
                <a16:creationId xmlns:a16="http://schemas.microsoft.com/office/drawing/2014/main" id="{47FC553D-A5AF-B66F-25D5-362F00F5CE93}"/>
              </a:ext>
            </a:extLst>
          </p:cNvPr>
          <p:cNvSpPr>
            <a:spLocks/>
          </p:cNvSpPr>
          <p:nvPr/>
        </p:nvSpPr>
        <p:spPr bwMode="auto">
          <a:xfrm>
            <a:off x="1134383" y="4064031"/>
            <a:ext cx="1711325" cy="2357438"/>
          </a:xfrm>
          <a:custGeom>
            <a:avLst/>
            <a:gdLst>
              <a:gd name="T0" fmla="*/ 944 w 1078"/>
              <a:gd name="T1" fmla="*/ 27 h 1485"/>
              <a:gd name="T2" fmla="*/ 875 w 1078"/>
              <a:gd name="T3" fmla="*/ 0 h 1485"/>
              <a:gd name="T4" fmla="*/ 799 w 1078"/>
              <a:gd name="T5" fmla="*/ 19 h 1485"/>
              <a:gd name="T6" fmla="*/ 715 w 1078"/>
              <a:gd name="T7" fmla="*/ 83 h 1485"/>
              <a:gd name="T8" fmla="*/ 657 w 1078"/>
              <a:gd name="T9" fmla="*/ 198 h 1485"/>
              <a:gd name="T10" fmla="*/ 618 w 1078"/>
              <a:gd name="T11" fmla="*/ 239 h 1485"/>
              <a:gd name="T12" fmla="*/ 490 w 1078"/>
              <a:gd name="T13" fmla="*/ 306 h 1485"/>
              <a:gd name="T14" fmla="*/ 421 w 1078"/>
              <a:gd name="T15" fmla="*/ 396 h 1485"/>
              <a:gd name="T16" fmla="*/ 380 w 1078"/>
              <a:gd name="T17" fmla="*/ 439 h 1485"/>
              <a:gd name="T18" fmla="*/ 379 w 1078"/>
              <a:gd name="T19" fmla="*/ 456 h 1485"/>
              <a:gd name="T20" fmla="*/ 410 w 1078"/>
              <a:gd name="T21" fmla="*/ 454 h 1485"/>
              <a:gd name="T22" fmla="*/ 394 w 1078"/>
              <a:gd name="T23" fmla="*/ 517 h 1485"/>
              <a:gd name="T24" fmla="*/ 400 w 1078"/>
              <a:gd name="T25" fmla="*/ 535 h 1485"/>
              <a:gd name="T26" fmla="*/ 370 w 1078"/>
              <a:gd name="T27" fmla="*/ 699 h 1485"/>
              <a:gd name="T28" fmla="*/ 308 w 1078"/>
              <a:gd name="T29" fmla="*/ 800 h 1485"/>
              <a:gd name="T30" fmla="*/ 268 w 1078"/>
              <a:gd name="T31" fmla="*/ 903 h 1485"/>
              <a:gd name="T32" fmla="*/ 256 w 1078"/>
              <a:gd name="T33" fmla="*/ 1013 h 1485"/>
              <a:gd name="T34" fmla="*/ 325 w 1078"/>
              <a:gd name="T35" fmla="*/ 1153 h 1485"/>
              <a:gd name="T36" fmla="*/ 350 w 1078"/>
              <a:gd name="T37" fmla="*/ 1268 h 1485"/>
              <a:gd name="T38" fmla="*/ 251 w 1078"/>
              <a:gd name="T39" fmla="*/ 1249 h 1485"/>
              <a:gd name="T40" fmla="*/ 191 w 1078"/>
              <a:gd name="T41" fmla="*/ 1223 h 1485"/>
              <a:gd name="T42" fmla="*/ 138 w 1078"/>
              <a:gd name="T43" fmla="*/ 1243 h 1485"/>
              <a:gd name="T44" fmla="*/ 44 w 1078"/>
              <a:gd name="T45" fmla="*/ 1340 h 1485"/>
              <a:gd name="T46" fmla="*/ 1 w 1078"/>
              <a:gd name="T47" fmla="*/ 1393 h 1485"/>
              <a:gd name="T48" fmla="*/ 31 w 1078"/>
              <a:gd name="T49" fmla="*/ 1403 h 1485"/>
              <a:gd name="T50" fmla="*/ 102 w 1078"/>
              <a:gd name="T51" fmla="*/ 1385 h 1485"/>
              <a:gd name="T52" fmla="*/ 76 w 1078"/>
              <a:gd name="T53" fmla="*/ 1435 h 1485"/>
              <a:gd name="T54" fmla="*/ 79 w 1078"/>
              <a:gd name="T55" fmla="*/ 1467 h 1485"/>
              <a:gd name="T56" fmla="*/ 103 w 1078"/>
              <a:gd name="T57" fmla="*/ 1464 h 1485"/>
              <a:gd name="T58" fmla="*/ 172 w 1078"/>
              <a:gd name="T59" fmla="*/ 1418 h 1485"/>
              <a:gd name="T60" fmla="*/ 243 w 1078"/>
              <a:gd name="T61" fmla="*/ 1409 h 1485"/>
              <a:gd name="T62" fmla="*/ 322 w 1078"/>
              <a:gd name="T63" fmla="*/ 1415 h 1485"/>
              <a:gd name="T64" fmla="*/ 410 w 1078"/>
              <a:gd name="T65" fmla="*/ 1448 h 1485"/>
              <a:gd name="T66" fmla="*/ 558 w 1078"/>
              <a:gd name="T67" fmla="*/ 1467 h 1485"/>
              <a:gd name="T68" fmla="*/ 633 w 1078"/>
              <a:gd name="T69" fmla="*/ 1480 h 1485"/>
              <a:gd name="T70" fmla="*/ 744 w 1078"/>
              <a:gd name="T71" fmla="*/ 1478 h 1485"/>
              <a:gd name="T72" fmla="*/ 779 w 1078"/>
              <a:gd name="T73" fmla="*/ 1447 h 1485"/>
              <a:gd name="T74" fmla="*/ 787 w 1078"/>
              <a:gd name="T75" fmla="*/ 1357 h 1485"/>
              <a:gd name="T76" fmla="*/ 779 w 1078"/>
              <a:gd name="T77" fmla="*/ 1313 h 1485"/>
              <a:gd name="T78" fmla="*/ 759 w 1078"/>
              <a:gd name="T79" fmla="*/ 1259 h 1485"/>
              <a:gd name="T80" fmla="*/ 749 w 1078"/>
              <a:gd name="T81" fmla="*/ 1224 h 1485"/>
              <a:gd name="T82" fmla="*/ 764 w 1078"/>
              <a:gd name="T83" fmla="*/ 1228 h 1485"/>
              <a:gd name="T84" fmla="*/ 734 w 1078"/>
              <a:gd name="T85" fmla="*/ 1123 h 1485"/>
              <a:gd name="T86" fmla="*/ 684 w 1078"/>
              <a:gd name="T87" fmla="*/ 873 h 1485"/>
              <a:gd name="T88" fmla="*/ 765 w 1078"/>
              <a:gd name="T89" fmla="*/ 662 h 1485"/>
              <a:gd name="T90" fmla="*/ 789 w 1078"/>
              <a:gd name="T91" fmla="*/ 429 h 1485"/>
              <a:gd name="T92" fmla="*/ 792 w 1078"/>
              <a:gd name="T93" fmla="*/ 395 h 1485"/>
              <a:gd name="T94" fmla="*/ 829 w 1078"/>
              <a:gd name="T95" fmla="*/ 383 h 1485"/>
              <a:gd name="T96" fmla="*/ 865 w 1078"/>
              <a:gd name="T97" fmla="*/ 390 h 1485"/>
              <a:gd name="T98" fmla="*/ 884 w 1078"/>
              <a:gd name="T99" fmla="*/ 374 h 1485"/>
              <a:gd name="T100" fmla="*/ 910 w 1078"/>
              <a:gd name="T101" fmla="*/ 360 h 1485"/>
              <a:gd name="T102" fmla="*/ 929 w 1078"/>
              <a:gd name="T103" fmla="*/ 329 h 1485"/>
              <a:gd name="T104" fmla="*/ 955 w 1078"/>
              <a:gd name="T105" fmla="*/ 331 h 1485"/>
              <a:gd name="T106" fmla="*/ 967 w 1078"/>
              <a:gd name="T107" fmla="*/ 291 h 1485"/>
              <a:gd name="T108" fmla="*/ 998 w 1078"/>
              <a:gd name="T109" fmla="*/ 248 h 1485"/>
              <a:gd name="T110" fmla="*/ 1043 w 1078"/>
              <a:gd name="T111" fmla="*/ 221 h 1485"/>
              <a:gd name="T112" fmla="*/ 1048 w 1078"/>
              <a:gd name="T113" fmla="*/ 246 h 1485"/>
              <a:gd name="T114" fmla="*/ 1062 w 1078"/>
              <a:gd name="T115" fmla="*/ 229 h 1485"/>
              <a:gd name="T116" fmla="*/ 1061 w 1078"/>
              <a:gd name="T117" fmla="*/ 211 h 1485"/>
              <a:gd name="T118" fmla="*/ 1065 w 1078"/>
              <a:gd name="T119" fmla="*/ 165 h 1485"/>
              <a:gd name="T120" fmla="*/ 1043 w 1078"/>
              <a:gd name="T121" fmla="*/ 108 h 1485"/>
              <a:gd name="T122" fmla="*/ 979 w 1078"/>
              <a:gd name="T123" fmla="*/ 64 h 14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78" h="1485">
                <a:moveTo>
                  <a:pt x="979" y="64"/>
                </a:moveTo>
                <a:lnTo>
                  <a:pt x="979" y="64"/>
                </a:lnTo>
                <a:lnTo>
                  <a:pt x="976" y="60"/>
                </a:lnTo>
                <a:lnTo>
                  <a:pt x="970" y="52"/>
                </a:lnTo>
                <a:lnTo>
                  <a:pt x="959" y="40"/>
                </a:lnTo>
                <a:lnTo>
                  <a:pt x="944" y="27"/>
                </a:lnTo>
                <a:lnTo>
                  <a:pt x="935" y="20"/>
                </a:lnTo>
                <a:lnTo>
                  <a:pt x="925" y="14"/>
                </a:lnTo>
                <a:lnTo>
                  <a:pt x="914" y="9"/>
                </a:lnTo>
                <a:lnTo>
                  <a:pt x="901" y="5"/>
                </a:lnTo>
                <a:lnTo>
                  <a:pt x="889" y="2"/>
                </a:lnTo>
                <a:lnTo>
                  <a:pt x="875" y="0"/>
                </a:lnTo>
                <a:lnTo>
                  <a:pt x="860" y="2"/>
                </a:lnTo>
                <a:lnTo>
                  <a:pt x="844" y="4"/>
                </a:lnTo>
                <a:lnTo>
                  <a:pt x="844" y="4"/>
                </a:lnTo>
                <a:lnTo>
                  <a:pt x="828" y="8"/>
                </a:lnTo>
                <a:lnTo>
                  <a:pt x="814" y="13"/>
                </a:lnTo>
                <a:lnTo>
                  <a:pt x="799" y="19"/>
                </a:lnTo>
                <a:lnTo>
                  <a:pt x="787" y="24"/>
                </a:lnTo>
                <a:lnTo>
                  <a:pt x="775" y="32"/>
                </a:lnTo>
                <a:lnTo>
                  <a:pt x="764" y="38"/>
                </a:lnTo>
                <a:lnTo>
                  <a:pt x="744" y="53"/>
                </a:lnTo>
                <a:lnTo>
                  <a:pt x="728" y="68"/>
                </a:lnTo>
                <a:lnTo>
                  <a:pt x="715" y="83"/>
                </a:lnTo>
                <a:lnTo>
                  <a:pt x="706" y="97"/>
                </a:lnTo>
                <a:lnTo>
                  <a:pt x="699" y="109"/>
                </a:lnTo>
                <a:lnTo>
                  <a:pt x="699" y="109"/>
                </a:lnTo>
                <a:lnTo>
                  <a:pt x="677" y="160"/>
                </a:lnTo>
                <a:lnTo>
                  <a:pt x="664" y="186"/>
                </a:lnTo>
                <a:lnTo>
                  <a:pt x="657" y="198"/>
                </a:lnTo>
                <a:lnTo>
                  <a:pt x="649" y="209"/>
                </a:lnTo>
                <a:lnTo>
                  <a:pt x="649" y="209"/>
                </a:lnTo>
                <a:lnTo>
                  <a:pt x="642" y="218"/>
                </a:lnTo>
                <a:lnTo>
                  <a:pt x="634" y="225"/>
                </a:lnTo>
                <a:lnTo>
                  <a:pt x="627" y="233"/>
                </a:lnTo>
                <a:lnTo>
                  <a:pt x="618" y="239"/>
                </a:lnTo>
                <a:lnTo>
                  <a:pt x="595" y="253"/>
                </a:lnTo>
                <a:lnTo>
                  <a:pt x="560" y="269"/>
                </a:lnTo>
                <a:lnTo>
                  <a:pt x="560" y="269"/>
                </a:lnTo>
                <a:lnTo>
                  <a:pt x="521" y="288"/>
                </a:lnTo>
                <a:lnTo>
                  <a:pt x="505" y="298"/>
                </a:lnTo>
                <a:lnTo>
                  <a:pt x="490" y="306"/>
                </a:lnTo>
                <a:lnTo>
                  <a:pt x="476" y="318"/>
                </a:lnTo>
                <a:lnTo>
                  <a:pt x="464" y="331"/>
                </a:lnTo>
                <a:lnTo>
                  <a:pt x="451" y="346"/>
                </a:lnTo>
                <a:lnTo>
                  <a:pt x="440" y="364"/>
                </a:lnTo>
                <a:lnTo>
                  <a:pt x="440" y="364"/>
                </a:lnTo>
                <a:lnTo>
                  <a:pt x="421" y="396"/>
                </a:lnTo>
                <a:lnTo>
                  <a:pt x="406" y="419"/>
                </a:lnTo>
                <a:lnTo>
                  <a:pt x="400" y="426"/>
                </a:lnTo>
                <a:lnTo>
                  <a:pt x="394" y="432"/>
                </a:lnTo>
                <a:lnTo>
                  <a:pt x="388" y="436"/>
                </a:lnTo>
                <a:lnTo>
                  <a:pt x="380" y="439"/>
                </a:lnTo>
                <a:lnTo>
                  <a:pt x="380" y="439"/>
                </a:lnTo>
                <a:lnTo>
                  <a:pt x="368" y="442"/>
                </a:lnTo>
                <a:lnTo>
                  <a:pt x="358" y="445"/>
                </a:lnTo>
                <a:lnTo>
                  <a:pt x="350" y="449"/>
                </a:lnTo>
                <a:lnTo>
                  <a:pt x="350" y="449"/>
                </a:lnTo>
                <a:lnTo>
                  <a:pt x="366" y="454"/>
                </a:lnTo>
                <a:lnTo>
                  <a:pt x="379" y="456"/>
                </a:lnTo>
                <a:lnTo>
                  <a:pt x="390" y="459"/>
                </a:lnTo>
                <a:lnTo>
                  <a:pt x="390" y="459"/>
                </a:lnTo>
                <a:lnTo>
                  <a:pt x="398" y="459"/>
                </a:lnTo>
                <a:lnTo>
                  <a:pt x="404" y="456"/>
                </a:lnTo>
                <a:lnTo>
                  <a:pt x="410" y="454"/>
                </a:lnTo>
                <a:lnTo>
                  <a:pt x="410" y="454"/>
                </a:lnTo>
                <a:lnTo>
                  <a:pt x="403" y="465"/>
                </a:lnTo>
                <a:lnTo>
                  <a:pt x="398" y="477"/>
                </a:lnTo>
                <a:lnTo>
                  <a:pt x="396" y="482"/>
                </a:lnTo>
                <a:lnTo>
                  <a:pt x="395" y="489"/>
                </a:lnTo>
                <a:lnTo>
                  <a:pt x="395" y="489"/>
                </a:lnTo>
                <a:lnTo>
                  <a:pt x="394" y="517"/>
                </a:lnTo>
                <a:lnTo>
                  <a:pt x="394" y="530"/>
                </a:lnTo>
                <a:lnTo>
                  <a:pt x="395" y="539"/>
                </a:lnTo>
                <a:lnTo>
                  <a:pt x="395" y="539"/>
                </a:lnTo>
                <a:lnTo>
                  <a:pt x="395" y="540"/>
                </a:lnTo>
                <a:lnTo>
                  <a:pt x="396" y="539"/>
                </a:lnTo>
                <a:lnTo>
                  <a:pt x="400" y="535"/>
                </a:lnTo>
                <a:lnTo>
                  <a:pt x="408" y="521"/>
                </a:lnTo>
                <a:lnTo>
                  <a:pt x="420" y="499"/>
                </a:lnTo>
                <a:lnTo>
                  <a:pt x="420" y="499"/>
                </a:lnTo>
                <a:lnTo>
                  <a:pt x="401" y="574"/>
                </a:lnTo>
                <a:lnTo>
                  <a:pt x="370" y="699"/>
                </a:lnTo>
                <a:lnTo>
                  <a:pt x="370" y="699"/>
                </a:lnTo>
                <a:lnTo>
                  <a:pt x="366" y="711"/>
                </a:lnTo>
                <a:lnTo>
                  <a:pt x="361" y="723"/>
                </a:lnTo>
                <a:lnTo>
                  <a:pt x="354" y="737"/>
                </a:lnTo>
                <a:lnTo>
                  <a:pt x="347" y="750"/>
                </a:lnTo>
                <a:lnTo>
                  <a:pt x="328" y="776"/>
                </a:lnTo>
                <a:lnTo>
                  <a:pt x="308" y="800"/>
                </a:lnTo>
                <a:lnTo>
                  <a:pt x="288" y="821"/>
                </a:lnTo>
                <a:lnTo>
                  <a:pt x="272" y="838"/>
                </a:lnTo>
                <a:lnTo>
                  <a:pt x="256" y="853"/>
                </a:lnTo>
                <a:lnTo>
                  <a:pt x="270" y="893"/>
                </a:lnTo>
                <a:lnTo>
                  <a:pt x="270" y="893"/>
                </a:lnTo>
                <a:lnTo>
                  <a:pt x="268" y="903"/>
                </a:lnTo>
                <a:lnTo>
                  <a:pt x="262" y="931"/>
                </a:lnTo>
                <a:lnTo>
                  <a:pt x="258" y="948"/>
                </a:lnTo>
                <a:lnTo>
                  <a:pt x="256" y="968"/>
                </a:lnTo>
                <a:lnTo>
                  <a:pt x="254" y="991"/>
                </a:lnTo>
                <a:lnTo>
                  <a:pt x="256" y="1013"/>
                </a:lnTo>
                <a:lnTo>
                  <a:pt x="256" y="1013"/>
                </a:lnTo>
                <a:lnTo>
                  <a:pt x="258" y="1026"/>
                </a:lnTo>
                <a:lnTo>
                  <a:pt x="263" y="1041"/>
                </a:lnTo>
                <a:lnTo>
                  <a:pt x="269" y="1058"/>
                </a:lnTo>
                <a:lnTo>
                  <a:pt x="279" y="1076"/>
                </a:lnTo>
                <a:lnTo>
                  <a:pt x="300" y="1114"/>
                </a:lnTo>
                <a:lnTo>
                  <a:pt x="325" y="1153"/>
                </a:lnTo>
                <a:lnTo>
                  <a:pt x="349" y="1191"/>
                </a:lnTo>
                <a:lnTo>
                  <a:pt x="370" y="1221"/>
                </a:lnTo>
                <a:lnTo>
                  <a:pt x="390" y="1248"/>
                </a:lnTo>
                <a:lnTo>
                  <a:pt x="355" y="1248"/>
                </a:lnTo>
                <a:lnTo>
                  <a:pt x="350" y="1268"/>
                </a:lnTo>
                <a:lnTo>
                  <a:pt x="350" y="1268"/>
                </a:lnTo>
                <a:lnTo>
                  <a:pt x="317" y="1264"/>
                </a:lnTo>
                <a:lnTo>
                  <a:pt x="287" y="1259"/>
                </a:lnTo>
                <a:lnTo>
                  <a:pt x="273" y="1257"/>
                </a:lnTo>
                <a:lnTo>
                  <a:pt x="261" y="1253"/>
                </a:lnTo>
                <a:lnTo>
                  <a:pt x="261" y="1253"/>
                </a:lnTo>
                <a:lnTo>
                  <a:pt x="251" y="1249"/>
                </a:lnTo>
                <a:lnTo>
                  <a:pt x="242" y="1244"/>
                </a:lnTo>
                <a:lnTo>
                  <a:pt x="227" y="1234"/>
                </a:lnTo>
                <a:lnTo>
                  <a:pt x="219" y="1231"/>
                </a:lnTo>
                <a:lnTo>
                  <a:pt x="211" y="1227"/>
                </a:lnTo>
                <a:lnTo>
                  <a:pt x="202" y="1224"/>
                </a:lnTo>
                <a:lnTo>
                  <a:pt x="191" y="1223"/>
                </a:lnTo>
                <a:lnTo>
                  <a:pt x="191" y="1223"/>
                </a:lnTo>
                <a:lnTo>
                  <a:pt x="179" y="1223"/>
                </a:lnTo>
                <a:lnTo>
                  <a:pt x="168" y="1226"/>
                </a:lnTo>
                <a:lnTo>
                  <a:pt x="158" y="1231"/>
                </a:lnTo>
                <a:lnTo>
                  <a:pt x="148" y="1237"/>
                </a:lnTo>
                <a:lnTo>
                  <a:pt x="138" y="1243"/>
                </a:lnTo>
                <a:lnTo>
                  <a:pt x="130" y="1252"/>
                </a:lnTo>
                <a:lnTo>
                  <a:pt x="111" y="1273"/>
                </a:lnTo>
                <a:lnTo>
                  <a:pt x="111" y="1273"/>
                </a:lnTo>
                <a:lnTo>
                  <a:pt x="98" y="1287"/>
                </a:lnTo>
                <a:lnTo>
                  <a:pt x="82" y="1303"/>
                </a:lnTo>
                <a:lnTo>
                  <a:pt x="44" y="1340"/>
                </a:lnTo>
                <a:lnTo>
                  <a:pt x="25" y="1359"/>
                </a:lnTo>
                <a:lnTo>
                  <a:pt x="11" y="1375"/>
                </a:lnTo>
                <a:lnTo>
                  <a:pt x="2" y="1387"/>
                </a:lnTo>
                <a:lnTo>
                  <a:pt x="0" y="1390"/>
                </a:lnTo>
                <a:lnTo>
                  <a:pt x="1" y="1393"/>
                </a:lnTo>
                <a:lnTo>
                  <a:pt x="1" y="1393"/>
                </a:lnTo>
                <a:lnTo>
                  <a:pt x="7" y="1399"/>
                </a:lnTo>
                <a:lnTo>
                  <a:pt x="12" y="1403"/>
                </a:lnTo>
                <a:lnTo>
                  <a:pt x="15" y="1405"/>
                </a:lnTo>
                <a:lnTo>
                  <a:pt x="19" y="1405"/>
                </a:lnTo>
                <a:lnTo>
                  <a:pt x="24" y="1404"/>
                </a:lnTo>
                <a:lnTo>
                  <a:pt x="31" y="1403"/>
                </a:lnTo>
                <a:lnTo>
                  <a:pt x="31" y="1403"/>
                </a:lnTo>
                <a:lnTo>
                  <a:pt x="52" y="1394"/>
                </a:lnTo>
                <a:lnTo>
                  <a:pt x="79" y="1383"/>
                </a:lnTo>
                <a:lnTo>
                  <a:pt x="111" y="1368"/>
                </a:lnTo>
                <a:lnTo>
                  <a:pt x="111" y="1368"/>
                </a:lnTo>
                <a:lnTo>
                  <a:pt x="102" y="1385"/>
                </a:lnTo>
                <a:lnTo>
                  <a:pt x="95" y="1400"/>
                </a:lnTo>
                <a:lnTo>
                  <a:pt x="86" y="1413"/>
                </a:lnTo>
                <a:lnTo>
                  <a:pt x="86" y="1413"/>
                </a:lnTo>
                <a:lnTo>
                  <a:pt x="82" y="1419"/>
                </a:lnTo>
                <a:lnTo>
                  <a:pt x="79" y="1427"/>
                </a:lnTo>
                <a:lnTo>
                  <a:pt x="76" y="1435"/>
                </a:lnTo>
                <a:lnTo>
                  <a:pt x="74" y="1444"/>
                </a:lnTo>
                <a:lnTo>
                  <a:pt x="72" y="1453"/>
                </a:lnTo>
                <a:lnTo>
                  <a:pt x="74" y="1459"/>
                </a:lnTo>
                <a:lnTo>
                  <a:pt x="75" y="1463"/>
                </a:lnTo>
                <a:lnTo>
                  <a:pt x="76" y="1465"/>
                </a:lnTo>
                <a:lnTo>
                  <a:pt x="79" y="1467"/>
                </a:lnTo>
                <a:lnTo>
                  <a:pt x="81" y="1468"/>
                </a:lnTo>
                <a:lnTo>
                  <a:pt x="81" y="1468"/>
                </a:lnTo>
                <a:lnTo>
                  <a:pt x="87" y="1469"/>
                </a:lnTo>
                <a:lnTo>
                  <a:pt x="92" y="1468"/>
                </a:lnTo>
                <a:lnTo>
                  <a:pt x="98" y="1467"/>
                </a:lnTo>
                <a:lnTo>
                  <a:pt x="103" y="1464"/>
                </a:lnTo>
                <a:lnTo>
                  <a:pt x="116" y="1455"/>
                </a:lnTo>
                <a:lnTo>
                  <a:pt x="131" y="1443"/>
                </a:lnTo>
                <a:lnTo>
                  <a:pt x="131" y="1443"/>
                </a:lnTo>
                <a:lnTo>
                  <a:pt x="140" y="1437"/>
                </a:lnTo>
                <a:lnTo>
                  <a:pt x="151" y="1429"/>
                </a:lnTo>
                <a:lnTo>
                  <a:pt x="172" y="1418"/>
                </a:lnTo>
                <a:lnTo>
                  <a:pt x="191" y="1410"/>
                </a:lnTo>
                <a:lnTo>
                  <a:pt x="199" y="1409"/>
                </a:lnTo>
                <a:lnTo>
                  <a:pt x="206" y="1408"/>
                </a:lnTo>
                <a:lnTo>
                  <a:pt x="206" y="1408"/>
                </a:lnTo>
                <a:lnTo>
                  <a:pt x="231" y="1408"/>
                </a:lnTo>
                <a:lnTo>
                  <a:pt x="243" y="1409"/>
                </a:lnTo>
                <a:lnTo>
                  <a:pt x="256" y="1408"/>
                </a:lnTo>
                <a:lnTo>
                  <a:pt x="256" y="1408"/>
                </a:lnTo>
                <a:lnTo>
                  <a:pt x="272" y="1408"/>
                </a:lnTo>
                <a:lnTo>
                  <a:pt x="294" y="1410"/>
                </a:lnTo>
                <a:lnTo>
                  <a:pt x="314" y="1414"/>
                </a:lnTo>
                <a:lnTo>
                  <a:pt x="322" y="1415"/>
                </a:lnTo>
                <a:lnTo>
                  <a:pt x="325" y="1418"/>
                </a:lnTo>
                <a:lnTo>
                  <a:pt x="325" y="1418"/>
                </a:lnTo>
                <a:lnTo>
                  <a:pt x="330" y="1420"/>
                </a:lnTo>
                <a:lnTo>
                  <a:pt x="340" y="1424"/>
                </a:lnTo>
                <a:lnTo>
                  <a:pt x="370" y="1434"/>
                </a:lnTo>
                <a:lnTo>
                  <a:pt x="410" y="1448"/>
                </a:lnTo>
                <a:lnTo>
                  <a:pt x="410" y="1463"/>
                </a:lnTo>
                <a:lnTo>
                  <a:pt x="410" y="1463"/>
                </a:lnTo>
                <a:lnTo>
                  <a:pt x="436" y="1463"/>
                </a:lnTo>
                <a:lnTo>
                  <a:pt x="494" y="1464"/>
                </a:lnTo>
                <a:lnTo>
                  <a:pt x="527" y="1465"/>
                </a:lnTo>
                <a:lnTo>
                  <a:pt x="558" y="1467"/>
                </a:lnTo>
                <a:lnTo>
                  <a:pt x="583" y="1469"/>
                </a:lnTo>
                <a:lnTo>
                  <a:pt x="593" y="1472"/>
                </a:lnTo>
                <a:lnTo>
                  <a:pt x="600" y="1473"/>
                </a:lnTo>
                <a:lnTo>
                  <a:pt x="600" y="1473"/>
                </a:lnTo>
                <a:lnTo>
                  <a:pt x="613" y="1477"/>
                </a:lnTo>
                <a:lnTo>
                  <a:pt x="633" y="1480"/>
                </a:lnTo>
                <a:lnTo>
                  <a:pt x="657" y="1484"/>
                </a:lnTo>
                <a:lnTo>
                  <a:pt x="683" y="1485"/>
                </a:lnTo>
                <a:lnTo>
                  <a:pt x="709" y="1485"/>
                </a:lnTo>
                <a:lnTo>
                  <a:pt x="722" y="1483"/>
                </a:lnTo>
                <a:lnTo>
                  <a:pt x="733" y="1482"/>
                </a:lnTo>
                <a:lnTo>
                  <a:pt x="744" y="1478"/>
                </a:lnTo>
                <a:lnTo>
                  <a:pt x="754" y="1474"/>
                </a:lnTo>
                <a:lnTo>
                  <a:pt x="763" y="1469"/>
                </a:lnTo>
                <a:lnTo>
                  <a:pt x="769" y="1463"/>
                </a:lnTo>
                <a:lnTo>
                  <a:pt x="769" y="1463"/>
                </a:lnTo>
                <a:lnTo>
                  <a:pt x="774" y="1455"/>
                </a:lnTo>
                <a:lnTo>
                  <a:pt x="779" y="1447"/>
                </a:lnTo>
                <a:lnTo>
                  <a:pt x="783" y="1438"/>
                </a:lnTo>
                <a:lnTo>
                  <a:pt x="785" y="1429"/>
                </a:lnTo>
                <a:lnTo>
                  <a:pt x="788" y="1409"/>
                </a:lnTo>
                <a:lnTo>
                  <a:pt x="788" y="1389"/>
                </a:lnTo>
                <a:lnTo>
                  <a:pt x="788" y="1372"/>
                </a:lnTo>
                <a:lnTo>
                  <a:pt x="787" y="1357"/>
                </a:lnTo>
                <a:lnTo>
                  <a:pt x="784" y="1343"/>
                </a:lnTo>
                <a:lnTo>
                  <a:pt x="784" y="1343"/>
                </a:lnTo>
                <a:lnTo>
                  <a:pt x="783" y="1342"/>
                </a:lnTo>
                <a:lnTo>
                  <a:pt x="782" y="1339"/>
                </a:lnTo>
                <a:lnTo>
                  <a:pt x="780" y="1329"/>
                </a:lnTo>
                <a:lnTo>
                  <a:pt x="779" y="1313"/>
                </a:lnTo>
                <a:lnTo>
                  <a:pt x="779" y="1313"/>
                </a:lnTo>
                <a:lnTo>
                  <a:pt x="779" y="1307"/>
                </a:lnTo>
                <a:lnTo>
                  <a:pt x="778" y="1302"/>
                </a:lnTo>
                <a:lnTo>
                  <a:pt x="773" y="1288"/>
                </a:lnTo>
                <a:lnTo>
                  <a:pt x="767" y="1274"/>
                </a:lnTo>
                <a:lnTo>
                  <a:pt x="759" y="1259"/>
                </a:lnTo>
                <a:lnTo>
                  <a:pt x="745" y="1237"/>
                </a:lnTo>
                <a:lnTo>
                  <a:pt x="739" y="1228"/>
                </a:lnTo>
                <a:lnTo>
                  <a:pt x="734" y="1213"/>
                </a:lnTo>
                <a:lnTo>
                  <a:pt x="734" y="1213"/>
                </a:lnTo>
                <a:lnTo>
                  <a:pt x="739" y="1217"/>
                </a:lnTo>
                <a:lnTo>
                  <a:pt x="749" y="1224"/>
                </a:lnTo>
                <a:lnTo>
                  <a:pt x="754" y="1228"/>
                </a:lnTo>
                <a:lnTo>
                  <a:pt x="759" y="1231"/>
                </a:lnTo>
                <a:lnTo>
                  <a:pt x="763" y="1231"/>
                </a:lnTo>
                <a:lnTo>
                  <a:pt x="764" y="1229"/>
                </a:lnTo>
                <a:lnTo>
                  <a:pt x="764" y="1228"/>
                </a:lnTo>
                <a:lnTo>
                  <a:pt x="764" y="1228"/>
                </a:lnTo>
                <a:lnTo>
                  <a:pt x="763" y="1221"/>
                </a:lnTo>
                <a:lnTo>
                  <a:pt x="760" y="1208"/>
                </a:lnTo>
                <a:lnTo>
                  <a:pt x="752" y="1176"/>
                </a:lnTo>
                <a:lnTo>
                  <a:pt x="740" y="1143"/>
                </a:lnTo>
                <a:lnTo>
                  <a:pt x="734" y="1123"/>
                </a:lnTo>
                <a:lnTo>
                  <a:pt x="734" y="1123"/>
                </a:lnTo>
                <a:lnTo>
                  <a:pt x="730" y="1111"/>
                </a:lnTo>
                <a:lnTo>
                  <a:pt x="728" y="1094"/>
                </a:lnTo>
                <a:lnTo>
                  <a:pt x="724" y="1073"/>
                </a:lnTo>
                <a:lnTo>
                  <a:pt x="744" y="1068"/>
                </a:lnTo>
                <a:lnTo>
                  <a:pt x="684" y="873"/>
                </a:lnTo>
                <a:lnTo>
                  <a:pt x="684" y="873"/>
                </a:lnTo>
                <a:lnTo>
                  <a:pt x="712" y="801"/>
                </a:lnTo>
                <a:lnTo>
                  <a:pt x="735" y="742"/>
                </a:lnTo>
                <a:lnTo>
                  <a:pt x="754" y="699"/>
                </a:lnTo>
                <a:lnTo>
                  <a:pt x="754" y="699"/>
                </a:lnTo>
                <a:lnTo>
                  <a:pt x="760" y="682"/>
                </a:lnTo>
                <a:lnTo>
                  <a:pt x="765" y="662"/>
                </a:lnTo>
                <a:lnTo>
                  <a:pt x="768" y="642"/>
                </a:lnTo>
                <a:lnTo>
                  <a:pt x="770" y="621"/>
                </a:lnTo>
                <a:lnTo>
                  <a:pt x="773" y="585"/>
                </a:lnTo>
                <a:lnTo>
                  <a:pt x="774" y="564"/>
                </a:lnTo>
                <a:lnTo>
                  <a:pt x="789" y="429"/>
                </a:lnTo>
                <a:lnTo>
                  <a:pt x="789" y="429"/>
                </a:lnTo>
                <a:lnTo>
                  <a:pt x="794" y="425"/>
                </a:lnTo>
                <a:lnTo>
                  <a:pt x="798" y="421"/>
                </a:lnTo>
                <a:lnTo>
                  <a:pt x="799" y="419"/>
                </a:lnTo>
                <a:lnTo>
                  <a:pt x="799" y="419"/>
                </a:lnTo>
                <a:lnTo>
                  <a:pt x="797" y="410"/>
                </a:lnTo>
                <a:lnTo>
                  <a:pt x="792" y="395"/>
                </a:lnTo>
                <a:lnTo>
                  <a:pt x="784" y="374"/>
                </a:lnTo>
                <a:lnTo>
                  <a:pt x="799" y="359"/>
                </a:lnTo>
                <a:lnTo>
                  <a:pt x="799" y="359"/>
                </a:lnTo>
                <a:lnTo>
                  <a:pt x="805" y="364"/>
                </a:lnTo>
                <a:lnTo>
                  <a:pt x="819" y="376"/>
                </a:lnTo>
                <a:lnTo>
                  <a:pt x="829" y="383"/>
                </a:lnTo>
                <a:lnTo>
                  <a:pt x="838" y="389"/>
                </a:lnTo>
                <a:lnTo>
                  <a:pt x="846" y="393"/>
                </a:lnTo>
                <a:lnTo>
                  <a:pt x="854" y="394"/>
                </a:lnTo>
                <a:lnTo>
                  <a:pt x="854" y="394"/>
                </a:lnTo>
                <a:lnTo>
                  <a:pt x="860" y="393"/>
                </a:lnTo>
                <a:lnTo>
                  <a:pt x="865" y="390"/>
                </a:lnTo>
                <a:lnTo>
                  <a:pt x="869" y="388"/>
                </a:lnTo>
                <a:lnTo>
                  <a:pt x="873" y="384"/>
                </a:lnTo>
                <a:lnTo>
                  <a:pt x="878" y="376"/>
                </a:lnTo>
                <a:lnTo>
                  <a:pt x="881" y="375"/>
                </a:lnTo>
                <a:lnTo>
                  <a:pt x="884" y="374"/>
                </a:lnTo>
                <a:lnTo>
                  <a:pt x="884" y="374"/>
                </a:lnTo>
                <a:lnTo>
                  <a:pt x="896" y="373"/>
                </a:lnTo>
                <a:lnTo>
                  <a:pt x="900" y="371"/>
                </a:lnTo>
                <a:lnTo>
                  <a:pt x="904" y="369"/>
                </a:lnTo>
                <a:lnTo>
                  <a:pt x="904" y="369"/>
                </a:lnTo>
                <a:lnTo>
                  <a:pt x="907" y="363"/>
                </a:lnTo>
                <a:lnTo>
                  <a:pt x="910" y="360"/>
                </a:lnTo>
                <a:lnTo>
                  <a:pt x="914" y="359"/>
                </a:lnTo>
                <a:lnTo>
                  <a:pt x="914" y="359"/>
                </a:lnTo>
                <a:lnTo>
                  <a:pt x="916" y="358"/>
                </a:lnTo>
                <a:lnTo>
                  <a:pt x="919" y="354"/>
                </a:lnTo>
                <a:lnTo>
                  <a:pt x="924" y="344"/>
                </a:lnTo>
                <a:lnTo>
                  <a:pt x="929" y="329"/>
                </a:lnTo>
                <a:lnTo>
                  <a:pt x="929" y="329"/>
                </a:lnTo>
                <a:lnTo>
                  <a:pt x="932" y="330"/>
                </a:lnTo>
                <a:lnTo>
                  <a:pt x="940" y="333"/>
                </a:lnTo>
                <a:lnTo>
                  <a:pt x="945" y="334"/>
                </a:lnTo>
                <a:lnTo>
                  <a:pt x="950" y="333"/>
                </a:lnTo>
                <a:lnTo>
                  <a:pt x="955" y="331"/>
                </a:lnTo>
                <a:lnTo>
                  <a:pt x="959" y="329"/>
                </a:lnTo>
                <a:lnTo>
                  <a:pt x="959" y="329"/>
                </a:lnTo>
                <a:lnTo>
                  <a:pt x="961" y="324"/>
                </a:lnTo>
                <a:lnTo>
                  <a:pt x="964" y="319"/>
                </a:lnTo>
                <a:lnTo>
                  <a:pt x="966" y="305"/>
                </a:lnTo>
                <a:lnTo>
                  <a:pt x="967" y="291"/>
                </a:lnTo>
                <a:lnTo>
                  <a:pt x="969" y="279"/>
                </a:lnTo>
                <a:lnTo>
                  <a:pt x="969" y="279"/>
                </a:lnTo>
                <a:lnTo>
                  <a:pt x="971" y="274"/>
                </a:lnTo>
                <a:lnTo>
                  <a:pt x="976" y="268"/>
                </a:lnTo>
                <a:lnTo>
                  <a:pt x="987" y="256"/>
                </a:lnTo>
                <a:lnTo>
                  <a:pt x="998" y="248"/>
                </a:lnTo>
                <a:lnTo>
                  <a:pt x="1003" y="244"/>
                </a:lnTo>
                <a:lnTo>
                  <a:pt x="1023" y="204"/>
                </a:lnTo>
                <a:lnTo>
                  <a:pt x="1028" y="239"/>
                </a:lnTo>
                <a:lnTo>
                  <a:pt x="1038" y="214"/>
                </a:lnTo>
                <a:lnTo>
                  <a:pt x="1038" y="214"/>
                </a:lnTo>
                <a:lnTo>
                  <a:pt x="1043" y="221"/>
                </a:lnTo>
                <a:lnTo>
                  <a:pt x="1047" y="228"/>
                </a:lnTo>
                <a:lnTo>
                  <a:pt x="1048" y="231"/>
                </a:lnTo>
                <a:lnTo>
                  <a:pt x="1048" y="234"/>
                </a:lnTo>
                <a:lnTo>
                  <a:pt x="1048" y="234"/>
                </a:lnTo>
                <a:lnTo>
                  <a:pt x="1047" y="240"/>
                </a:lnTo>
                <a:lnTo>
                  <a:pt x="1048" y="246"/>
                </a:lnTo>
                <a:lnTo>
                  <a:pt x="1048" y="254"/>
                </a:lnTo>
                <a:lnTo>
                  <a:pt x="1048" y="254"/>
                </a:lnTo>
                <a:lnTo>
                  <a:pt x="1058" y="229"/>
                </a:lnTo>
                <a:lnTo>
                  <a:pt x="1058" y="229"/>
                </a:lnTo>
                <a:lnTo>
                  <a:pt x="1060" y="228"/>
                </a:lnTo>
                <a:lnTo>
                  <a:pt x="1062" y="229"/>
                </a:lnTo>
                <a:lnTo>
                  <a:pt x="1068" y="234"/>
                </a:lnTo>
                <a:lnTo>
                  <a:pt x="1078" y="244"/>
                </a:lnTo>
                <a:lnTo>
                  <a:pt x="1078" y="244"/>
                </a:lnTo>
                <a:lnTo>
                  <a:pt x="1074" y="239"/>
                </a:lnTo>
                <a:lnTo>
                  <a:pt x="1068" y="226"/>
                </a:lnTo>
                <a:lnTo>
                  <a:pt x="1061" y="211"/>
                </a:lnTo>
                <a:lnTo>
                  <a:pt x="1058" y="205"/>
                </a:lnTo>
                <a:lnTo>
                  <a:pt x="1058" y="199"/>
                </a:lnTo>
                <a:lnTo>
                  <a:pt x="1058" y="199"/>
                </a:lnTo>
                <a:lnTo>
                  <a:pt x="1061" y="185"/>
                </a:lnTo>
                <a:lnTo>
                  <a:pt x="1063" y="176"/>
                </a:lnTo>
                <a:lnTo>
                  <a:pt x="1065" y="165"/>
                </a:lnTo>
                <a:lnTo>
                  <a:pt x="1065" y="155"/>
                </a:lnTo>
                <a:lnTo>
                  <a:pt x="1063" y="143"/>
                </a:lnTo>
                <a:lnTo>
                  <a:pt x="1060" y="131"/>
                </a:lnTo>
                <a:lnTo>
                  <a:pt x="1053" y="119"/>
                </a:lnTo>
                <a:lnTo>
                  <a:pt x="1053" y="119"/>
                </a:lnTo>
                <a:lnTo>
                  <a:pt x="1043" y="108"/>
                </a:lnTo>
                <a:lnTo>
                  <a:pt x="1032" y="97"/>
                </a:lnTo>
                <a:lnTo>
                  <a:pt x="1020" y="88"/>
                </a:lnTo>
                <a:lnTo>
                  <a:pt x="1008" y="80"/>
                </a:lnTo>
                <a:lnTo>
                  <a:pt x="987" y="68"/>
                </a:lnTo>
                <a:lnTo>
                  <a:pt x="979" y="64"/>
                </a:lnTo>
                <a:lnTo>
                  <a:pt x="979" y="64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23" name="稲妻 22">
            <a:extLst>
              <a:ext uri="{FF2B5EF4-FFF2-40B4-BE49-F238E27FC236}">
                <a16:creationId xmlns:a16="http://schemas.microsoft.com/office/drawing/2014/main" id="{E8631C45-86A1-25B3-1C66-AEF7F3A00D0D}"/>
              </a:ext>
            </a:extLst>
          </p:cNvPr>
          <p:cNvSpPr/>
          <p:nvPr/>
        </p:nvSpPr>
        <p:spPr>
          <a:xfrm>
            <a:off x="745311" y="5309888"/>
            <a:ext cx="576220" cy="619497"/>
          </a:xfrm>
          <a:prstGeom prst="lightningBol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kumimoji="1" lang="ja-JP" altLang="en-US" sz="1600" b="1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稲妻 23">
            <a:extLst>
              <a:ext uri="{FF2B5EF4-FFF2-40B4-BE49-F238E27FC236}">
                <a16:creationId xmlns:a16="http://schemas.microsoft.com/office/drawing/2014/main" id="{F4A780AF-2D1B-BFCD-FBF6-592E37C9F631}"/>
              </a:ext>
            </a:extLst>
          </p:cNvPr>
          <p:cNvSpPr/>
          <p:nvPr/>
        </p:nvSpPr>
        <p:spPr>
          <a:xfrm rot="20112703">
            <a:off x="528533" y="5700816"/>
            <a:ext cx="507043" cy="545124"/>
          </a:xfrm>
          <a:prstGeom prst="lightningBolt">
            <a:avLst/>
          </a:prstGeom>
          <a:solidFill>
            <a:srgbClr val="FF00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kumimoji="1" lang="ja-JP" altLang="en-US" sz="1600" b="1">
              <a:solidFill>
                <a:schemeClr val="tx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5" name="星: 16 pt 24">
            <a:extLst>
              <a:ext uri="{FF2B5EF4-FFF2-40B4-BE49-F238E27FC236}">
                <a16:creationId xmlns:a16="http://schemas.microsoft.com/office/drawing/2014/main" id="{CB317D14-AEAA-95ED-02FC-B6D68757661D}"/>
              </a:ext>
            </a:extLst>
          </p:cNvPr>
          <p:cNvSpPr/>
          <p:nvPr/>
        </p:nvSpPr>
        <p:spPr>
          <a:xfrm>
            <a:off x="613889" y="3722002"/>
            <a:ext cx="1355637" cy="1067088"/>
          </a:xfrm>
          <a:prstGeom prst="star16">
            <a:avLst>
              <a:gd name="adj" fmla="val 40252"/>
            </a:avLst>
          </a:prstGeom>
          <a:solidFill>
            <a:srgbClr val="FFFF00"/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6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足が！</a:t>
            </a:r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E1AB5D6E-4F34-6364-D922-29022258CAFC}"/>
              </a:ext>
            </a:extLst>
          </p:cNvPr>
          <p:cNvSpPr txBox="1"/>
          <p:nvPr/>
        </p:nvSpPr>
        <p:spPr>
          <a:xfrm>
            <a:off x="2479136" y="6282969"/>
            <a:ext cx="95410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1200" b="0" i="0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しびれた足</a:t>
            </a:r>
          </a:p>
        </p:txBody>
      </p:sp>
    </p:spTree>
    <p:extLst>
      <p:ext uri="{BB962C8B-B14F-4D97-AF65-F5344CB8AC3E}">
        <p14:creationId xmlns:p14="http://schemas.microsoft.com/office/powerpoint/2010/main" val="213930229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1349</TotalTime>
  <Words>44</Words>
  <Application>Microsoft Office PowerPoint</Application>
  <PresentationFormat>A4 210 x 297 mm</PresentationFormat>
  <Paragraphs>15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pptxl44_座って謝罪をする女性のシルエット</dc:title>
  <dc:subject>pptxl44_座って謝罪をする女性のシルエット</dc:subject>
  <dc:creator>でじけろお</dc:creator>
  <cp:revision>1</cp:revision>
  <dcterms:created xsi:type="dcterms:W3CDTF">2018-05-20T00:31:01Z</dcterms:created>
  <dcterms:modified xsi:type="dcterms:W3CDTF">2023-01-07T14:14:46Z</dcterms:modified>
  <cp:version>1</cp:version>
</cp:coreProperties>
</file>