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  <p:sldId id="383" r:id="rId3"/>
    <p:sldId id="390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625C3173-BAFC-5B2C-EEC7-E6F5010140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9CAA6BE2-B379-5988-6DC9-0A741B2332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3D4C40-B160-8CDB-6323-A1F5012773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A15B9093-8AF5-510E-3CF2-E0DB97F48E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F266569-88FF-799B-6F7D-5481B9A909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4856CA8A-8E88-C55D-C982-B7ACDED9A3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36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10DF26C8-34A2-E5A8-4B2F-0BD69687665D}"/>
              </a:ext>
            </a:extLst>
          </p:cNvPr>
          <p:cNvSpPr>
            <a:spLocks/>
          </p:cNvSpPr>
          <p:nvPr/>
        </p:nvSpPr>
        <p:spPr bwMode="auto">
          <a:xfrm>
            <a:off x="1541971" y="761635"/>
            <a:ext cx="932941" cy="2831082"/>
          </a:xfrm>
          <a:custGeom>
            <a:avLst/>
            <a:gdLst>
              <a:gd name="T0" fmla="*/ 703 w 723"/>
              <a:gd name="T1" fmla="*/ 162 h 2194"/>
              <a:gd name="T2" fmla="*/ 708 w 723"/>
              <a:gd name="T3" fmla="*/ 187 h 2194"/>
              <a:gd name="T4" fmla="*/ 713 w 723"/>
              <a:gd name="T5" fmla="*/ 167 h 2194"/>
              <a:gd name="T6" fmla="*/ 718 w 723"/>
              <a:gd name="T7" fmla="*/ 153 h 2194"/>
              <a:gd name="T8" fmla="*/ 723 w 723"/>
              <a:gd name="T9" fmla="*/ 125 h 2194"/>
              <a:gd name="T10" fmla="*/ 689 w 723"/>
              <a:gd name="T11" fmla="*/ 40 h 2194"/>
              <a:gd name="T12" fmla="*/ 645 w 723"/>
              <a:gd name="T13" fmla="*/ 12 h 2194"/>
              <a:gd name="T14" fmla="*/ 586 w 723"/>
              <a:gd name="T15" fmla="*/ 16 h 2194"/>
              <a:gd name="T16" fmla="*/ 511 w 723"/>
              <a:gd name="T17" fmla="*/ 1 h 2194"/>
              <a:gd name="T18" fmla="*/ 452 w 723"/>
              <a:gd name="T19" fmla="*/ 21 h 2194"/>
              <a:gd name="T20" fmla="*/ 381 w 723"/>
              <a:gd name="T21" fmla="*/ 118 h 2194"/>
              <a:gd name="T22" fmla="*/ 370 w 723"/>
              <a:gd name="T23" fmla="*/ 178 h 2194"/>
              <a:gd name="T24" fmla="*/ 367 w 723"/>
              <a:gd name="T25" fmla="*/ 275 h 2194"/>
              <a:gd name="T26" fmla="*/ 303 w 723"/>
              <a:gd name="T27" fmla="*/ 304 h 2194"/>
              <a:gd name="T28" fmla="*/ 184 w 723"/>
              <a:gd name="T29" fmla="*/ 408 h 2194"/>
              <a:gd name="T30" fmla="*/ 119 w 723"/>
              <a:gd name="T31" fmla="*/ 540 h 2194"/>
              <a:gd name="T32" fmla="*/ 36 w 723"/>
              <a:gd name="T33" fmla="*/ 761 h 2194"/>
              <a:gd name="T34" fmla="*/ 56 w 723"/>
              <a:gd name="T35" fmla="*/ 802 h 2194"/>
              <a:gd name="T36" fmla="*/ 2 w 723"/>
              <a:gd name="T37" fmla="*/ 971 h 2194"/>
              <a:gd name="T38" fmla="*/ 20 w 723"/>
              <a:gd name="T39" fmla="*/ 1386 h 2194"/>
              <a:gd name="T40" fmla="*/ 117 w 723"/>
              <a:gd name="T41" fmla="*/ 1569 h 2194"/>
              <a:gd name="T42" fmla="*/ 127 w 723"/>
              <a:gd name="T43" fmla="*/ 1709 h 2194"/>
              <a:gd name="T44" fmla="*/ 147 w 723"/>
              <a:gd name="T45" fmla="*/ 1847 h 2194"/>
              <a:gd name="T46" fmla="*/ 201 w 723"/>
              <a:gd name="T47" fmla="*/ 2038 h 2194"/>
              <a:gd name="T48" fmla="*/ 191 w 723"/>
              <a:gd name="T49" fmla="*/ 2106 h 2194"/>
              <a:gd name="T50" fmla="*/ 191 w 723"/>
              <a:gd name="T51" fmla="*/ 2172 h 2194"/>
              <a:gd name="T52" fmla="*/ 212 w 723"/>
              <a:gd name="T53" fmla="*/ 2182 h 2194"/>
              <a:gd name="T54" fmla="*/ 223 w 723"/>
              <a:gd name="T55" fmla="*/ 2159 h 2194"/>
              <a:gd name="T56" fmla="*/ 256 w 723"/>
              <a:gd name="T57" fmla="*/ 2167 h 2194"/>
              <a:gd name="T58" fmla="*/ 348 w 723"/>
              <a:gd name="T59" fmla="*/ 2194 h 2194"/>
              <a:gd name="T60" fmla="*/ 451 w 723"/>
              <a:gd name="T61" fmla="*/ 2189 h 2194"/>
              <a:gd name="T62" fmla="*/ 484 w 723"/>
              <a:gd name="T63" fmla="*/ 2175 h 2194"/>
              <a:gd name="T64" fmla="*/ 475 w 723"/>
              <a:gd name="T65" fmla="*/ 2133 h 2194"/>
              <a:gd name="T66" fmla="*/ 461 w 723"/>
              <a:gd name="T67" fmla="*/ 2118 h 2194"/>
              <a:gd name="T68" fmla="*/ 508 w 723"/>
              <a:gd name="T69" fmla="*/ 2101 h 2194"/>
              <a:gd name="T70" fmla="*/ 500 w 723"/>
              <a:gd name="T71" fmla="*/ 2060 h 2194"/>
              <a:gd name="T72" fmla="*/ 423 w 723"/>
              <a:gd name="T73" fmla="*/ 2034 h 2194"/>
              <a:gd name="T74" fmla="*/ 356 w 723"/>
              <a:gd name="T75" fmla="*/ 2001 h 2194"/>
              <a:gd name="T76" fmla="*/ 328 w 723"/>
              <a:gd name="T77" fmla="*/ 1979 h 2194"/>
              <a:gd name="T78" fmla="*/ 313 w 723"/>
              <a:gd name="T79" fmla="*/ 1872 h 2194"/>
              <a:gd name="T80" fmla="*/ 323 w 723"/>
              <a:gd name="T81" fmla="*/ 1789 h 2194"/>
              <a:gd name="T82" fmla="*/ 379 w 723"/>
              <a:gd name="T83" fmla="*/ 1573 h 2194"/>
              <a:gd name="T84" fmla="*/ 412 w 723"/>
              <a:gd name="T85" fmla="*/ 1471 h 2194"/>
              <a:gd name="T86" fmla="*/ 415 w 723"/>
              <a:gd name="T87" fmla="*/ 851 h 2194"/>
              <a:gd name="T88" fmla="*/ 434 w 723"/>
              <a:gd name="T89" fmla="*/ 774 h 2194"/>
              <a:gd name="T90" fmla="*/ 490 w 723"/>
              <a:gd name="T91" fmla="*/ 707 h 2194"/>
              <a:gd name="T92" fmla="*/ 498 w 723"/>
              <a:gd name="T93" fmla="*/ 485 h 2194"/>
              <a:gd name="T94" fmla="*/ 474 w 723"/>
              <a:gd name="T95" fmla="*/ 407 h 2194"/>
              <a:gd name="T96" fmla="*/ 529 w 723"/>
              <a:gd name="T97" fmla="*/ 374 h 2194"/>
              <a:gd name="T98" fmla="*/ 597 w 723"/>
              <a:gd name="T99" fmla="*/ 379 h 2194"/>
              <a:gd name="T100" fmla="*/ 620 w 723"/>
              <a:gd name="T101" fmla="*/ 365 h 2194"/>
              <a:gd name="T102" fmla="*/ 632 w 723"/>
              <a:gd name="T103" fmla="*/ 354 h 2194"/>
              <a:gd name="T104" fmla="*/ 640 w 723"/>
              <a:gd name="T105" fmla="*/ 337 h 2194"/>
              <a:gd name="T106" fmla="*/ 650 w 723"/>
              <a:gd name="T107" fmla="*/ 333 h 2194"/>
              <a:gd name="T108" fmla="*/ 651 w 723"/>
              <a:gd name="T109" fmla="*/ 311 h 2194"/>
              <a:gd name="T110" fmla="*/ 662 w 723"/>
              <a:gd name="T111" fmla="*/ 298 h 2194"/>
              <a:gd name="T112" fmla="*/ 670 w 723"/>
              <a:gd name="T113" fmla="*/ 275 h 2194"/>
              <a:gd name="T114" fmla="*/ 665 w 723"/>
              <a:gd name="T115" fmla="*/ 225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3" h="2194">
                <a:moveTo>
                  <a:pt x="684" y="187"/>
                </a:moveTo>
                <a:lnTo>
                  <a:pt x="693" y="182"/>
                </a:lnTo>
                <a:lnTo>
                  <a:pt x="693" y="182"/>
                </a:lnTo>
                <a:lnTo>
                  <a:pt x="697" y="172"/>
                </a:lnTo>
                <a:lnTo>
                  <a:pt x="701" y="166"/>
                </a:lnTo>
                <a:lnTo>
                  <a:pt x="703" y="162"/>
                </a:lnTo>
                <a:lnTo>
                  <a:pt x="703" y="162"/>
                </a:lnTo>
                <a:lnTo>
                  <a:pt x="704" y="164"/>
                </a:lnTo>
                <a:lnTo>
                  <a:pt x="704" y="166"/>
                </a:lnTo>
                <a:lnTo>
                  <a:pt x="706" y="173"/>
                </a:lnTo>
                <a:lnTo>
                  <a:pt x="707" y="182"/>
                </a:lnTo>
                <a:lnTo>
                  <a:pt x="708" y="187"/>
                </a:lnTo>
                <a:lnTo>
                  <a:pt x="708" y="187"/>
                </a:lnTo>
                <a:lnTo>
                  <a:pt x="709" y="187"/>
                </a:lnTo>
                <a:lnTo>
                  <a:pt x="709" y="186"/>
                </a:lnTo>
                <a:lnTo>
                  <a:pt x="709" y="181"/>
                </a:lnTo>
                <a:lnTo>
                  <a:pt x="711" y="175"/>
                </a:lnTo>
                <a:lnTo>
                  <a:pt x="713" y="167"/>
                </a:lnTo>
                <a:lnTo>
                  <a:pt x="713" y="167"/>
                </a:lnTo>
                <a:lnTo>
                  <a:pt x="715" y="161"/>
                </a:lnTo>
                <a:lnTo>
                  <a:pt x="717" y="156"/>
                </a:lnTo>
                <a:lnTo>
                  <a:pt x="718" y="151"/>
                </a:lnTo>
                <a:lnTo>
                  <a:pt x="718" y="153"/>
                </a:lnTo>
                <a:lnTo>
                  <a:pt x="718" y="153"/>
                </a:lnTo>
                <a:lnTo>
                  <a:pt x="718" y="154"/>
                </a:lnTo>
                <a:lnTo>
                  <a:pt x="719" y="151"/>
                </a:lnTo>
                <a:lnTo>
                  <a:pt x="721" y="145"/>
                </a:lnTo>
                <a:lnTo>
                  <a:pt x="723" y="133"/>
                </a:lnTo>
                <a:lnTo>
                  <a:pt x="723" y="133"/>
                </a:lnTo>
                <a:lnTo>
                  <a:pt x="723" y="125"/>
                </a:lnTo>
                <a:lnTo>
                  <a:pt x="723" y="116"/>
                </a:lnTo>
                <a:lnTo>
                  <a:pt x="720" y="107"/>
                </a:lnTo>
                <a:lnTo>
                  <a:pt x="717" y="96"/>
                </a:lnTo>
                <a:lnTo>
                  <a:pt x="706" y="72"/>
                </a:lnTo>
                <a:lnTo>
                  <a:pt x="689" y="40"/>
                </a:lnTo>
                <a:lnTo>
                  <a:pt x="689" y="40"/>
                </a:lnTo>
                <a:lnTo>
                  <a:pt x="682" y="32"/>
                </a:lnTo>
                <a:lnTo>
                  <a:pt x="676" y="26"/>
                </a:lnTo>
                <a:lnTo>
                  <a:pt x="669" y="21"/>
                </a:lnTo>
                <a:lnTo>
                  <a:pt x="662" y="16"/>
                </a:lnTo>
                <a:lnTo>
                  <a:pt x="653" y="13"/>
                </a:lnTo>
                <a:lnTo>
                  <a:pt x="645" y="12"/>
                </a:lnTo>
                <a:lnTo>
                  <a:pt x="636" y="11"/>
                </a:lnTo>
                <a:lnTo>
                  <a:pt x="628" y="10"/>
                </a:lnTo>
                <a:lnTo>
                  <a:pt x="612" y="11"/>
                </a:lnTo>
                <a:lnTo>
                  <a:pt x="598" y="13"/>
                </a:lnTo>
                <a:lnTo>
                  <a:pt x="586" y="16"/>
                </a:lnTo>
                <a:lnTo>
                  <a:pt x="586" y="16"/>
                </a:lnTo>
                <a:lnTo>
                  <a:pt x="576" y="12"/>
                </a:lnTo>
                <a:lnTo>
                  <a:pt x="567" y="9"/>
                </a:lnTo>
                <a:lnTo>
                  <a:pt x="553" y="5"/>
                </a:lnTo>
                <a:lnTo>
                  <a:pt x="537" y="1"/>
                </a:lnTo>
                <a:lnTo>
                  <a:pt x="520" y="0"/>
                </a:lnTo>
                <a:lnTo>
                  <a:pt x="511" y="1"/>
                </a:lnTo>
                <a:lnTo>
                  <a:pt x="502" y="1"/>
                </a:lnTo>
                <a:lnTo>
                  <a:pt x="492" y="4"/>
                </a:lnTo>
                <a:lnTo>
                  <a:pt x="484" y="6"/>
                </a:lnTo>
                <a:lnTo>
                  <a:pt x="484" y="6"/>
                </a:lnTo>
                <a:lnTo>
                  <a:pt x="467" y="13"/>
                </a:lnTo>
                <a:lnTo>
                  <a:pt x="452" y="21"/>
                </a:lnTo>
                <a:lnTo>
                  <a:pt x="437" y="31"/>
                </a:lnTo>
                <a:lnTo>
                  <a:pt x="425" y="42"/>
                </a:lnTo>
                <a:lnTo>
                  <a:pt x="413" y="56"/>
                </a:lnTo>
                <a:lnTo>
                  <a:pt x="402" y="73"/>
                </a:lnTo>
                <a:lnTo>
                  <a:pt x="391" y="94"/>
                </a:lnTo>
                <a:lnTo>
                  <a:pt x="381" y="118"/>
                </a:lnTo>
                <a:lnTo>
                  <a:pt x="381" y="118"/>
                </a:lnTo>
                <a:lnTo>
                  <a:pt x="376" y="132"/>
                </a:lnTo>
                <a:lnTo>
                  <a:pt x="374" y="144"/>
                </a:lnTo>
                <a:lnTo>
                  <a:pt x="372" y="156"/>
                </a:lnTo>
                <a:lnTo>
                  <a:pt x="370" y="167"/>
                </a:lnTo>
                <a:lnTo>
                  <a:pt x="370" y="178"/>
                </a:lnTo>
                <a:lnTo>
                  <a:pt x="372" y="188"/>
                </a:lnTo>
                <a:lnTo>
                  <a:pt x="374" y="206"/>
                </a:lnTo>
                <a:lnTo>
                  <a:pt x="378" y="221"/>
                </a:lnTo>
                <a:lnTo>
                  <a:pt x="381" y="232"/>
                </a:lnTo>
                <a:lnTo>
                  <a:pt x="386" y="241"/>
                </a:lnTo>
                <a:lnTo>
                  <a:pt x="367" y="275"/>
                </a:lnTo>
                <a:lnTo>
                  <a:pt x="347" y="265"/>
                </a:lnTo>
                <a:lnTo>
                  <a:pt x="347" y="265"/>
                </a:lnTo>
                <a:lnTo>
                  <a:pt x="326" y="282"/>
                </a:lnTo>
                <a:lnTo>
                  <a:pt x="311" y="295"/>
                </a:lnTo>
                <a:lnTo>
                  <a:pt x="303" y="304"/>
                </a:lnTo>
                <a:lnTo>
                  <a:pt x="303" y="304"/>
                </a:lnTo>
                <a:lnTo>
                  <a:pt x="298" y="309"/>
                </a:lnTo>
                <a:lnTo>
                  <a:pt x="285" y="320"/>
                </a:lnTo>
                <a:lnTo>
                  <a:pt x="245" y="353"/>
                </a:lnTo>
                <a:lnTo>
                  <a:pt x="223" y="371"/>
                </a:lnTo>
                <a:lnTo>
                  <a:pt x="201" y="391"/>
                </a:lnTo>
                <a:lnTo>
                  <a:pt x="184" y="408"/>
                </a:lnTo>
                <a:lnTo>
                  <a:pt x="172" y="421"/>
                </a:lnTo>
                <a:lnTo>
                  <a:pt x="172" y="421"/>
                </a:lnTo>
                <a:lnTo>
                  <a:pt x="167" y="430"/>
                </a:lnTo>
                <a:lnTo>
                  <a:pt x="159" y="444"/>
                </a:lnTo>
                <a:lnTo>
                  <a:pt x="141" y="486"/>
                </a:lnTo>
                <a:lnTo>
                  <a:pt x="119" y="540"/>
                </a:lnTo>
                <a:lnTo>
                  <a:pt x="96" y="600"/>
                </a:lnTo>
                <a:lnTo>
                  <a:pt x="53" y="707"/>
                </a:lnTo>
                <a:lnTo>
                  <a:pt x="35" y="758"/>
                </a:lnTo>
                <a:lnTo>
                  <a:pt x="35" y="758"/>
                </a:lnTo>
                <a:lnTo>
                  <a:pt x="35" y="759"/>
                </a:lnTo>
                <a:lnTo>
                  <a:pt x="36" y="761"/>
                </a:lnTo>
                <a:lnTo>
                  <a:pt x="41" y="762"/>
                </a:lnTo>
                <a:lnTo>
                  <a:pt x="55" y="763"/>
                </a:lnTo>
                <a:lnTo>
                  <a:pt x="74" y="763"/>
                </a:lnTo>
                <a:lnTo>
                  <a:pt x="74" y="763"/>
                </a:lnTo>
                <a:lnTo>
                  <a:pt x="69" y="773"/>
                </a:lnTo>
                <a:lnTo>
                  <a:pt x="56" y="802"/>
                </a:lnTo>
                <a:lnTo>
                  <a:pt x="35" y="850"/>
                </a:lnTo>
                <a:lnTo>
                  <a:pt x="11" y="915"/>
                </a:lnTo>
                <a:lnTo>
                  <a:pt x="11" y="915"/>
                </a:lnTo>
                <a:lnTo>
                  <a:pt x="8" y="924"/>
                </a:lnTo>
                <a:lnTo>
                  <a:pt x="5" y="938"/>
                </a:lnTo>
                <a:lnTo>
                  <a:pt x="2" y="971"/>
                </a:lnTo>
                <a:lnTo>
                  <a:pt x="0" y="1011"/>
                </a:lnTo>
                <a:lnTo>
                  <a:pt x="0" y="1057"/>
                </a:lnTo>
                <a:lnTo>
                  <a:pt x="2" y="1109"/>
                </a:lnTo>
                <a:lnTo>
                  <a:pt x="5" y="1162"/>
                </a:lnTo>
                <a:lnTo>
                  <a:pt x="12" y="1276"/>
                </a:lnTo>
                <a:lnTo>
                  <a:pt x="20" y="1386"/>
                </a:lnTo>
                <a:lnTo>
                  <a:pt x="30" y="1479"/>
                </a:lnTo>
                <a:lnTo>
                  <a:pt x="40" y="1568"/>
                </a:lnTo>
                <a:lnTo>
                  <a:pt x="40" y="1568"/>
                </a:lnTo>
                <a:lnTo>
                  <a:pt x="47" y="1569"/>
                </a:lnTo>
                <a:lnTo>
                  <a:pt x="66" y="1569"/>
                </a:lnTo>
                <a:lnTo>
                  <a:pt x="117" y="1569"/>
                </a:lnTo>
                <a:lnTo>
                  <a:pt x="117" y="1569"/>
                </a:lnTo>
                <a:lnTo>
                  <a:pt x="120" y="1593"/>
                </a:lnTo>
                <a:lnTo>
                  <a:pt x="123" y="1608"/>
                </a:lnTo>
                <a:lnTo>
                  <a:pt x="123" y="1608"/>
                </a:lnTo>
                <a:lnTo>
                  <a:pt x="124" y="1646"/>
                </a:lnTo>
                <a:lnTo>
                  <a:pt x="127" y="1709"/>
                </a:lnTo>
                <a:lnTo>
                  <a:pt x="129" y="1745"/>
                </a:lnTo>
                <a:lnTo>
                  <a:pt x="133" y="1781"/>
                </a:lnTo>
                <a:lnTo>
                  <a:pt x="139" y="1816"/>
                </a:lnTo>
                <a:lnTo>
                  <a:pt x="142" y="1833"/>
                </a:lnTo>
                <a:lnTo>
                  <a:pt x="147" y="1847"/>
                </a:lnTo>
                <a:lnTo>
                  <a:pt x="147" y="1847"/>
                </a:lnTo>
                <a:lnTo>
                  <a:pt x="167" y="1904"/>
                </a:lnTo>
                <a:lnTo>
                  <a:pt x="184" y="1955"/>
                </a:lnTo>
                <a:lnTo>
                  <a:pt x="190" y="1978"/>
                </a:lnTo>
                <a:lnTo>
                  <a:pt x="196" y="2000"/>
                </a:lnTo>
                <a:lnTo>
                  <a:pt x="200" y="2021"/>
                </a:lnTo>
                <a:lnTo>
                  <a:pt x="201" y="2038"/>
                </a:lnTo>
                <a:lnTo>
                  <a:pt x="201" y="2038"/>
                </a:lnTo>
                <a:lnTo>
                  <a:pt x="201" y="2062"/>
                </a:lnTo>
                <a:lnTo>
                  <a:pt x="200" y="2076"/>
                </a:lnTo>
                <a:lnTo>
                  <a:pt x="196" y="2088"/>
                </a:lnTo>
                <a:lnTo>
                  <a:pt x="191" y="2106"/>
                </a:lnTo>
                <a:lnTo>
                  <a:pt x="191" y="2106"/>
                </a:lnTo>
                <a:lnTo>
                  <a:pt x="189" y="2118"/>
                </a:lnTo>
                <a:lnTo>
                  <a:pt x="187" y="2131"/>
                </a:lnTo>
                <a:lnTo>
                  <a:pt x="187" y="2143"/>
                </a:lnTo>
                <a:lnTo>
                  <a:pt x="187" y="2154"/>
                </a:lnTo>
                <a:lnTo>
                  <a:pt x="189" y="2164"/>
                </a:lnTo>
                <a:lnTo>
                  <a:pt x="191" y="2172"/>
                </a:lnTo>
                <a:lnTo>
                  <a:pt x="194" y="2177"/>
                </a:lnTo>
                <a:lnTo>
                  <a:pt x="196" y="2180"/>
                </a:lnTo>
                <a:lnTo>
                  <a:pt x="196" y="2180"/>
                </a:lnTo>
                <a:lnTo>
                  <a:pt x="201" y="2181"/>
                </a:lnTo>
                <a:lnTo>
                  <a:pt x="207" y="2182"/>
                </a:lnTo>
                <a:lnTo>
                  <a:pt x="212" y="2182"/>
                </a:lnTo>
                <a:lnTo>
                  <a:pt x="216" y="2180"/>
                </a:lnTo>
                <a:lnTo>
                  <a:pt x="216" y="2180"/>
                </a:lnTo>
                <a:lnTo>
                  <a:pt x="217" y="2177"/>
                </a:lnTo>
                <a:lnTo>
                  <a:pt x="219" y="2173"/>
                </a:lnTo>
                <a:lnTo>
                  <a:pt x="220" y="2166"/>
                </a:lnTo>
                <a:lnTo>
                  <a:pt x="223" y="2159"/>
                </a:lnTo>
                <a:lnTo>
                  <a:pt x="224" y="2156"/>
                </a:lnTo>
                <a:lnTo>
                  <a:pt x="225" y="2155"/>
                </a:lnTo>
                <a:lnTo>
                  <a:pt x="225" y="2155"/>
                </a:lnTo>
                <a:lnTo>
                  <a:pt x="229" y="2156"/>
                </a:lnTo>
                <a:lnTo>
                  <a:pt x="236" y="2159"/>
                </a:lnTo>
                <a:lnTo>
                  <a:pt x="256" y="2167"/>
                </a:lnTo>
                <a:lnTo>
                  <a:pt x="278" y="2178"/>
                </a:lnTo>
                <a:lnTo>
                  <a:pt x="294" y="2184"/>
                </a:lnTo>
                <a:lnTo>
                  <a:pt x="294" y="2184"/>
                </a:lnTo>
                <a:lnTo>
                  <a:pt x="306" y="2188"/>
                </a:lnTo>
                <a:lnTo>
                  <a:pt x="323" y="2191"/>
                </a:lnTo>
                <a:lnTo>
                  <a:pt x="348" y="2194"/>
                </a:lnTo>
                <a:lnTo>
                  <a:pt x="364" y="2194"/>
                </a:lnTo>
                <a:lnTo>
                  <a:pt x="381" y="2194"/>
                </a:lnTo>
                <a:lnTo>
                  <a:pt x="381" y="2194"/>
                </a:lnTo>
                <a:lnTo>
                  <a:pt x="418" y="2193"/>
                </a:lnTo>
                <a:lnTo>
                  <a:pt x="436" y="2192"/>
                </a:lnTo>
                <a:lnTo>
                  <a:pt x="451" y="2189"/>
                </a:lnTo>
                <a:lnTo>
                  <a:pt x="464" y="2188"/>
                </a:lnTo>
                <a:lnTo>
                  <a:pt x="475" y="2184"/>
                </a:lnTo>
                <a:lnTo>
                  <a:pt x="479" y="2182"/>
                </a:lnTo>
                <a:lnTo>
                  <a:pt x="481" y="2180"/>
                </a:lnTo>
                <a:lnTo>
                  <a:pt x="484" y="2177"/>
                </a:lnTo>
                <a:lnTo>
                  <a:pt x="484" y="2175"/>
                </a:lnTo>
                <a:lnTo>
                  <a:pt x="484" y="2175"/>
                </a:lnTo>
                <a:lnTo>
                  <a:pt x="484" y="2161"/>
                </a:lnTo>
                <a:lnTo>
                  <a:pt x="484" y="2148"/>
                </a:lnTo>
                <a:lnTo>
                  <a:pt x="481" y="2142"/>
                </a:lnTo>
                <a:lnTo>
                  <a:pt x="479" y="2137"/>
                </a:lnTo>
                <a:lnTo>
                  <a:pt x="475" y="2133"/>
                </a:lnTo>
                <a:lnTo>
                  <a:pt x="469" y="2131"/>
                </a:lnTo>
                <a:lnTo>
                  <a:pt x="469" y="2131"/>
                </a:lnTo>
                <a:lnTo>
                  <a:pt x="452" y="2127"/>
                </a:lnTo>
                <a:lnTo>
                  <a:pt x="431" y="2120"/>
                </a:lnTo>
                <a:lnTo>
                  <a:pt x="431" y="2120"/>
                </a:lnTo>
                <a:lnTo>
                  <a:pt x="461" y="2118"/>
                </a:lnTo>
                <a:lnTo>
                  <a:pt x="485" y="2115"/>
                </a:lnTo>
                <a:lnTo>
                  <a:pt x="495" y="2112"/>
                </a:lnTo>
                <a:lnTo>
                  <a:pt x="502" y="2110"/>
                </a:lnTo>
                <a:lnTo>
                  <a:pt x="507" y="2106"/>
                </a:lnTo>
                <a:lnTo>
                  <a:pt x="508" y="2104"/>
                </a:lnTo>
                <a:lnTo>
                  <a:pt x="508" y="2101"/>
                </a:lnTo>
                <a:lnTo>
                  <a:pt x="508" y="2101"/>
                </a:lnTo>
                <a:lnTo>
                  <a:pt x="508" y="2088"/>
                </a:lnTo>
                <a:lnTo>
                  <a:pt x="508" y="2075"/>
                </a:lnTo>
                <a:lnTo>
                  <a:pt x="506" y="2068"/>
                </a:lnTo>
                <a:lnTo>
                  <a:pt x="503" y="2064"/>
                </a:lnTo>
                <a:lnTo>
                  <a:pt x="500" y="2060"/>
                </a:lnTo>
                <a:lnTo>
                  <a:pt x="494" y="2057"/>
                </a:lnTo>
                <a:lnTo>
                  <a:pt x="494" y="2057"/>
                </a:lnTo>
                <a:lnTo>
                  <a:pt x="474" y="2054"/>
                </a:lnTo>
                <a:lnTo>
                  <a:pt x="445" y="2043"/>
                </a:lnTo>
                <a:lnTo>
                  <a:pt x="445" y="2043"/>
                </a:lnTo>
                <a:lnTo>
                  <a:pt x="423" y="2034"/>
                </a:lnTo>
                <a:lnTo>
                  <a:pt x="407" y="2026"/>
                </a:lnTo>
                <a:lnTo>
                  <a:pt x="394" y="2018"/>
                </a:lnTo>
                <a:lnTo>
                  <a:pt x="386" y="2013"/>
                </a:lnTo>
                <a:lnTo>
                  <a:pt x="386" y="2013"/>
                </a:lnTo>
                <a:lnTo>
                  <a:pt x="375" y="2009"/>
                </a:lnTo>
                <a:lnTo>
                  <a:pt x="356" y="2001"/>
                </a:lnTo>
                <a:lnTo>
                  <a:pt x="346" y="1998"/>
                </a:lnTo>
                <a:lnTo>
                  <a:pt x="337" y="1993"/>
                </a:lnTo>
                <a:lnTo>
                  <a:pt x="331" y="1987"/>
                </a:lnTo>
                <a:lnTo>
                  <a:pt x="329" y="1983"/>
                </a:lnTo>
                <a:lnTo>
                  <a:pt x="328" y="1979"/>
                </a:lnTo>
                <a:lnTo>
                  <a:pt x="328" y="1979"/>
                </a:lnTo>
                <a:lnTo>
                  <a:pt x="323" y="1957"/>
                </a:lnTo>
                <a:lnTo>
                  <a:pt x="318" y="1927"/>
                </a:lnTo>
                <a:lnTo>
                  <a:pt x="313" y="1896"/>
                </a:lnTo>
                <a:lnTo>
                  <a:pt x="313" y="1883"/>
                </a:lnTo>
                <a:lnTo>
                  <a:pt x="313" y="1872"/>
                </a:lnTo>
                <a:lnTo>
                  <a:pt x="313" y="1872"/>
                </a:lnTo>
                <a:lnTo>
                  <a:pt x="316" y="1857"/>
                </a:lnTo>
                <a:lnTo>
                  <a:pt x="319" y="1843"/>
                </a:lnTo>
                <a:lnTo>
                  <a:pt x="320" y="1834"/>
                </a:lnTo>
                <a:lnTo>
                  <a:pt x="322" y="1822"/>
                </a:lnTo>
                <a:lnTo>
                  <a:pt x="323" y="1807"/>
                </a:lnTo>
                <a:lnTo>
                  <a:pt x="323" y="1789"/>
                </a:lnTo>
                <a:lnTo>
                  <a:pt x="323" y="1789"/>
                </a:lnTo>
                <a:lnTo>
                  <a:pt x="319" y="1681"/>
                </a:lnTo>
                <a:lnTo>
                  <a:pt x="314" y="1575"/>
                </a:lnTo>
                <a:lnTo>
                  <a:pt x="314" y="1575"/>
                </a:lnTo>
                <a:lnTo>
                  <a:pt x="347" y="1574"/>
                </a:lnTo>
                <a:lnTo>
                  <a:pt x="379" y="1573"/>
                </a:lnTo>
                <a:lnTo>
                  <a:pt x="401" y="1570"/>
                </a:lnTo>
                <a:lnTo>
                  <a:pt x="408" y="1569"/>
                </a:lnTo>
                <a:lnTo>
                  <a:pt x="411" y="1568"/>
                </a:lnTo>
                <a:lnTo>
                  <a:pt x="411" y="1568"/>
                </a:lnTo>
                <a:lnTo>
                  <a:pt x="412" y="1541"/>
                </a:lnTo>
                <a:lnTo>
                  <a:pt x="412" y="1471"/>
                </a:lnTo>
                <a:lnTo>
                  <a:pt x="411" y="1265"/>
                </a:lnTo>
                <a:lnTo>
                  <a:pt x="411" y="1056"/>
                </a:lnTo>
                <a:lnTo>
                  <a:pt x="411" y="959"/>
                </a:lnTo>
                <a:lnTo>
                  <a:pt x="411" y="959"/>
                </a:lnTo>
                <a:lnTo>
                  <a:pt x="413" y="901"/>
                </a:lnTo>
                <a:lnTo>
                  <a:pt x="415" y="851"/>
                </a:lnTo>
                <a:lnTo>
                  <a:pt x="415" y="851"/>
                </a:lnTo>
                <a:lnTo>
                  <a:pt x="423" y="821"/>
                </a:lnTo>
                <a:lnTo>
                  <a:pt x="429" y="799"/>
                </a:lnTo>
                <a:lnTo>
                  <a:pt x="430" y="788"/>
                </a:lnTo>
                <a:lnTo>
                  <a:pt x="430" y="788"/>
                </a:lnTo>
                <a:lnTo>
                  <a:pt x="434" y="774"/>
                </a:lnTo>
                <a:lnTo>
                  <a:pt x="445" y="747"/>
                </a:lnTo>
                <a:lnTo>
                  <a:pt x="459" y="709"/>
                </a:lnTo>
                <a:lnTo>
                  <a:pt x="494" y="724"/>
                </a:lnTo>
                <a:lnTo>
                  <a:pt x="494" y="724"/>
                </a:lnTo>
                <a:lnTo>
                  <a:pt x="491" y="716"/>
                </a:lnTo>
                <a:lnTo>
                  <a:pt x="490" y="707"/>
                </a:lnTo>
                <a:lnTo>
                  <a:pt x="489" y="695"/>
                </a:lnTo>
                <a:lnTo>
                  <a:pt x="489" y="695"/>
                </a:lnTo>
                <a:lnTo>
                  <a:pt x="494" y="519"/>
                </a:lnTo>
                <a:lnTo>
                  <a:pt x="494" y="519"/>
                </a:lnTo>
                <a:lnTo>
                  <a:pt x="496" y="503"/>
                </a:lnTo>
                <a:lnTo>
                  <a:pt x="498" y="485"/>
                </a:lnTo>
                <a:lnTo>
                  <a:pt x="498" y="485"/>
                </a:lnTo>
                <a:lnTo>
                  <a:pt x="497" y="480"/>
                </a:lnTo>
                <a:lnTo>
                  <a:pt x="494" y="471"/>
                </a:lnTo>
                <a:lnTo>
                  <a:pt x="489" y="460"/>
                </a:lnTo>
                <a:lnTo>
                  <a:pt x="498" y="441"/>
                </a:lnTo>
                <a:lnTo>
                  <a:pt x="474" y="407"/>
                </a:lnTo>
                <a:lnTo>
                  <a:pt x="474" y="407"/>
                </a:lnTo>
                <a:lnTo>
                  <a:pt x="481" y="402"/>
                </a:lnTo>
                <a:lnTo>
                  <a:pt x="498" y="390"/>
                </a:lnTo>
                <a:lnTo>
                  <a:pt x="508" y="383"/>
                </a:lnTo>
                <a:lnTo>
                  <a:pt x="519" y="379"/>
                </a:lnTo>
                <a:lnTo>
                  <a:pt x="529" y="374"/>
                </a:lnTo>
                <a:lnTo>
                  <a:pt x="537" y="372"/>
                </a:lnTo>
                <a:lnTo>
                  <a:pt x="537" y="372"/>
                </a:lnTo>
                <a:lnTo>
                  <a:pt x="546" y="372"/>
                </a:lnTo>
                <a:lnTo>
                  <a:pt x="556" y="374"/>
                </a:lnTo>
                <a:lnTo>
                  <a:pt x="578" y="376"/>
                </a:lnTo>
                <a:lnTo>
                  <a:pt x="597" y="379"/>
                </a:lnTo>
                <a:lnTo>
                  <a:pt x="604" y="379"/>
                </a:lnTo>
                <a:lnTo>
                  <a:pt x="611" y="377"/>
                </a:lnTo>
                <a:lnTo>
                  <a:pt x="611" y="377"/>
                </a:lnTo>
                <a:lnTo>
                  <a:pt x="614" y="375"/>
                </a:lnTo>
                <a:lnTo>
                  <a:pt x="617" y="372"/>
                </a:lnTo>
                <a:lnTo>
                  <a:pt x="620" y="365"/>
                </a:lnTo>
                <a:lnTo>
                  <a:pt x="622" y="360"/>
                </a:lnTo>
                <a:lnTo>
                  <a:pt x="623" y="359"/>
                </a:lnTo>
                <a:lnTo>
                  <a:pt x="625" y="358"/>
                </a:lnTo>
                <a:lnTo>
                  <a:pt x="625" y="358"/>
                </a:lnTo>
                <a:lnTo>
                  <a:pt x="629" y="357"/>
                </a:lnTo>
                <a:lnTo>
                  <a:pt x="632" y="354"/>
                </a:lnTo>
                <a:lnTo>
                  <a:pt x="640" y="348"/>
                </a:lnTo>
                <a:lnTo>
                  <a:pt x="640" y="348"/>
                </a:lnTo>
                <a:lnTo>
                  <a:pt x="641" y="347"/>
                </a:lnTo>
                <a:lnTo>
                  <a:pt x="642" y="344"/>
                </a:lnTo>
                <a:lnTo>
                  <a:pt x="641" y="341"/>
                </a:lnTo>
                <a:lnTo>
                  <a:pt x="640" y="337"/>
                </a:lnTo>
                <a:lnTo>
                  <a:pt x="640" y="333"/>
                </a:lnTo>
                <a:lnTo>
                  <a:pt x="640" y="333"/>
                </a:lnTo>
                <a:lnTo>
                  <a:pt x="641" y="332"/>
                </a:lnTo>
                <a:lnTo>
                  <a:pt x="642" y="332"/>
                </a:lnTo>
                <a:lnTo>
                  <a:pt x="645" y="333"/>
                </a:lnTo>
                <a:lnTo>
                  <a:pt x="650" y="333"/>
                </a:lnTo>
                <a:lnTo>
                  <a:pt x="650" y="333"/>
                </a:lnTo>
                <a:lnTo>
                  <a:pt x="652" y="332"/>
                </a:lnTo>
                <a:lnTo>
                  <a:pt x="653" y="330"/>
                </a:lnTo>
                <a:lnTo>
                  <a:pt x="653" y="326"/>
                </a:lnTo>
                <a:lnTo>
                  <a:pt x="653" y="321"/>
                </a:lnTo>
                <a:lnTo>
                  <a:pt x="651" y="311"/>
                </a:lnTo>
                <a:lnTo>
                  <a:pt x="650" y="304"/>
                </a:lnTo>
                <a:lnTo>
                  <a:pt x="650" y="304"/>
                </a:lnTo>
                <a:lnTo>
                  <a:pt x="650" y="302"/>
                </a:lnTo>
                <a:lnTo>
                  <a:pt x="651" y="300"/>
                </a:lnTo>
                <a:lnTo>
                  <a:pt x="656" y="299"/>
                </a:lnTo>
                <a:lnTo>
                  <a:pt x="662" y="298"/>
                </a:lnTo>
                <a:lnTo>
                  <a:pt x="669" y="294"/>
                </a:lnTo>
                <a:lnTo>
                  <a:pt x="669" y="294"/>
                </a:lnTo>
                <a:lnTo>
                  <a:pt x="671" y="291"/>
                </a:lnTo>
                <a:lnTo>
                  <a:pt x="673" y="287"/>
                </a:lnTo>
                <a:lnTo>
                  <a:pt x="671" y="281"/>
                </a:lnTo>
                <a:lnTo>
                  <a:pt x="670" y="275"/>
                </a:lnTo>
                <a:lnTo>
                  <a:pt x="664" y="263"/>
                </a:lnTo>
                <a:lnTo>
                  <a:pt x="659" y="250"/>
                </a:lnTo>
                <a:lnTo>
                  <a:pt x="659" y="250"/>
                </a:lnTo>
                <a:lnTo>
                  <a:pt x="659" y="244"/>
                </a:lnTo>
                <a:lnTo>
                  <a:pt x="662" y="234"/>
                </a:lnTo>
                <a:lnTo>
                  <a:pt x="665" y="225"/>
                </a:lnTo>
                <a:lnTo>
                  <a:pt x="670" y="214"/>
                </a:lnTo>
                <a:lnTo>
                  <a:pt x="679" y="195"/>
                </a:lnTo>
                <a:lnTo>
                  <a:pt x="684" y="187"/>
                </a:lnTo>
                <a:lnTo>
                  <a:pt x="684" y="1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060BCABB-4672-1F13-D089-E10B3504D000}"/>
              </a:ext>
            </a:extLst>
          </p:cNvPr>
          <p:cNvSpPr>
            <a:spLocks/>
          </p:cNvSpPr>
          <p:nvPr/>
        </p:nvSpPr>
        <p:spPr bwMode="auto">
          <a:xfrm>
            <a:off x="4451273" y="1257139"/>
            <a:ext cx="1392315" cy="2274931"/>
          </a:xfrm>
          <a:custGeom>
            <a:avLst/>
            <a:gdLst>
              <a:gd name="T0" fmla="*/ 669 w 1079"/>
              <a:gd name="T1" fmla="*/ 409 h 1763"/>
              <a:gd name="T2" fmla="*/ 670 w 1079"/>
              <a:gd name="T3" fmla="*/ 412 h 1763"/>
              <a:gd name="T4" fmla="*/ 704 w 1079"/>
              <a:gd name="T5" fmla="*/ 411 h 1763"/>
              <a:gd name="T6" fmla="*/ 718 w 1079"/>
              <a:gd name="T7" fmla="*/ 317 h 1763"/>
              <a:gd name="T8" fmla="*/ 778 w 1079"/>
              <a:gd name="T9" fmla="*/ 326 h 1763"/>
              <a:gd name="T10" fmla="*/ 823 w 1079"/>
              <a:gd name="T11" fmla="*/ 370 h 1763"/>
              <a:gd name="T12" fmla="*/ 867 w 1079"/>
              <a:gd name="T13" fmla="*/ 377 h 1763"/>
              <a:gd name="T14" fmla="*/ 887 w 1079"/>
              <a:gd name="T15" fmla="*/ 370 h 1763"/>
              <a:gd name="T16" fmla="*/ 899 w 1079"/>
              <a:gd name="T17" fmla="*/ 361 h 1763"/>
              <a:gd name="T18" fmla="*/ 911 w 1079"/>
              <a:gd name="T19" fmla="*/ 364 h 1763"/>
              <a:gd name="T20" fmla="*/ 923 w 1079"/>
              <a:gd name="T21" fmla="*/ 342 h 1763"/>
              <a:gd name="T22" fmla="*/ 949 w 1079"/>
              <a:gd name="T23" fmla="*/ 342 h 1763"/>
              <a:gd name="T24" fmla="*/ 961 w 1079"/>
              <a:gd name="T25" fmla="*/ 301 h 1763"/>
              <a:gd name="T26" fmla="*/ 992 w 1079"/>
              <a:gd name="T27" fmla="*/ 283 h 1763"/>
              <a:gd name="T28" fmla="*/ 1021 w 1079"/>
              <a:gd name="T29" fmla="*/ 259 h 1763"/>
              <a:gd name="T30" fmla="*/ 1026 w 1079"/>
              <a:gd name="T31" fmla="*/ 268 h 1763"/>
              <a:gd name="T32" fmla="*/ 1044 w 1079"/>
              <a:gd name="T33" fmla="*/ 264 h 1763"/>
              <a:gd name="T34" fmla="*/ 1040 w 1079"/>
              <a:gd name="T35" fmla="*/ 283 h 1763"/>
              <a:gd name="T36" fmla="*/ 1074 w 1079"/>
              <a:gd name="T37" fmla="*/ 249 h 1763"/>
              <a:gd name="T38" fmla="*/ 1077 w 1079"/>
              <a:gd name="T39" fmla="*/ 156 h 1763"/>
              <a:gd name="T40" fmla="*/ 1055 w 1079"/>
              <a:gd name="T41" fmla="*/ 85 h 1763"/>
              <a:gd name="T42" fmla="*/ 971 w 1079"/>
              <a:gd name="T43" fmla="*/ 17 h 1763"/>
              <a:gd name="T44" fmla="*/ 934 w 1079"/>
              <a:gd name="T45" fmla="*/ 2 h 1763"/>
              <a:gd name="T46" fmla="*/ 827 w 1079"/>
              <a:gd name="T47" fmla="*/ 5 h 1763"/>
              <a:gd name="T48" fmla="*/ 775 w 1079"/>
              <a:gd name="T49" fmla="*/ 24 h 1763"/>
              <a:gd name="T50" fmla="*/ 704 w 1079"/>
              <a:gd name="T51" fmla="*/ 63 h 1763"/>
              <a:gd name="T52" fmla="*/ 700 w 1079"/>
              <a:gd name="T53" fmla="*/ 77 h 1763"/>
              <a:gd name="T54" fmla="*/ 636 w 1079"/>
              <a:gd name="T55" fmla="*/ 93 h 1763"/>
              <a:gd name="T56" fmla="*/ 470 w 1079"/>
              <a:gd name="T57" fmla="*/ 115 h 1763"/>
              <a:gd name="T58" fmla="*/ 398 w 1079"/>
              <a:gd name="T59" fmla="*/ 151 h 1763"/>
              <a:gd name="T60" fmla="*/ 367 w 1079"/>
              <a:gd name="T61" fmla="*/ 198 h 1763"/>
              <a:gd name="T62" fmla="*/ 96 w 1079"/>
              <a:gd name="T63" fmla="*/ 377 h 1763"/>
              <a:gd name="T64" fmla="*/ 72 w 1079"/>
              <a:gd name="T65" fmla="*/ 399 h 1763"/>
              <a:gd name="T66" fmla="*/ 70 w 1079"/>
              <a:gd name="T67" fmla="*/ 444 h 1763"/>
              <a:gd name="T68" fmla="*/ 26 w 1079"/>
              <a:gd name="T69" fmla="*/ 566 h 1763"/>
              <a:gd name="T70" fmla="*/ 0 w 1079"/>
              <a:gd name="T71" fmla="*/ 1126 h 1763"/>
              <a:gd name="T72" fmla="*/ 30 w 1079"/>
              <a:gd name="T73" fmla="*/ 1143 h 1763"/>
              <a:gd name="T74" fmla="*/ 89 w 1079"/>
              <a:gd name="T75" fmla="*/ 1143 h 1763"/>
              <a:gd name="T76" fmla="*/ 143 w 1079"/>
              <a:gd name="T77" fmla="*/ 1215 h 1763"/>
              <a:gd name="T78" fmla="*/ 135 w 1079"/>
              <a:gd name="T79" fmla="*/ 1323 h 1763"/>
              <a:gd name="T80" fmla="*/ 158 w 1079"/>
              <a:gd name="T81" fmla="*/ 1416 h 1763"/>
              <a:gd name="T82" fmla="*/ 238 w 1079"/>
              <a:gd name="T83" fmla="*/ 1625 h 1763"/>
              <a:gd name="T84" fmla="*/ 241 w 1079"/>
              <a:gd name="T85" fmla="*/ 1699 h 1763"/>
              <a:gd name="T86" fmla="*/ 242 w 1079"/>
              <a:gd name="T87" fmla="*/ 1751 h 1763"/>
              <a:gd name="T88" fmla="*/ 421 w 1079"/>
              <a:gd name="T89" fmla="*/ 1758 h 1763"/>
              <a:gd name="T90" fmla="*/ 599 w 1079"/>
              <a:gd name="T91" fmla="*/ 1735 h 1763"/>
              <a:gd name="T92" fmla="*/ 587 w 1079"/>
              <a:gd name="T93" fmla="*/ 1717 h 1763"/>
              <a:gd name="T94" fmla="*/ 590 w 1079"/>
              <a:gd name="T95" fmla="*/ 1684 h 1763"/>
              <a:gd name="T96" fmla="*/ 598 w 1079"/>
              <a:gd name="T97" fmla="*/ 1663 h 1763"/>
              <a:gd name="T98" fmla="*/ 536 w 1079"/>
              <a:gd name="T99" fmla="*/ 1624 h 1763"/>
              <a:gd name="T100" fmla="*/ 412 w 1079"/>
              <a:gd name="T101" fmla="*/ 1565 h 1763"/>
              <a:gd name="T102" fmla="*/ 361 w 1079"/>
              <a:gd name="T103" fmla="*/ 1527 h 1763"/>
              <a:gd name="T104" fmla="*/ 347 w 1079"/>
              <a:gd name="T105" fmla="*/ 1494 h 1763"/>
              <a:gd name="T106" fmla="*/ 330 w 1079"/>
              <a:gd name="T107" fmla="*/ 1375 h 1763"/>
              <a:gd name="T108" fmla="*/ 321 w 1079"/>
              <a:gd name="T109" fmla="*/ 1203 h 1763"/>
              <a:gd name="T110" fmla="*/ 338 w 1079"/>
              <a:gd name="T111" fmla="*/ 1128 h 1763"/>
              <a:gd name="T112" fmla="*/ 392 w 1079"/>
              <a:gd name="T113" fmla="*/ 952 h 1763"/>
              <a:gd name="T114" fmla="*/ 402 w 1079"/>
              <a:gd name="T115" fmla="*/ 671 h 1763"/>
              <a:gd name="T116" fmla="*/ 454 w 1079"/>
              <a:gd name="T117" fmla="*/ 594 h 1763"/>
              <a:gd name="T118" fmla="*/ 525 w 1079"/>
              <a:gd name="T119" fmla="*/ 541 h 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9" h="1763">
                <a:moveTo>
                  <a:pt x="631" y="488"/>
                </a:moveTo>
                <a:lnTo>
                  <a:pt x="631" y="488"/>
                </a:lnTo>
                <a:lnTo>
                  <a:pt x="637" y="477"/>
                </a:lnTo>
                <a:lnTo>
                  <a:pt x="648" y="454"/>
                </a:lnTo>
                <a:lnTo>
                  <a:pt x="669" y="409"/>
                </a:lnTo>
                <a:lnTo>
                  <a:pt x="669" y="409"/>
                </a:lnTo>
                <a:lnTo>
                  <a:pt x="669" y="406"/>
                </a:lnTo>
                <a:lnTo>
                  <a:pt x="670" y="405"/>
                </a:lnTo>
                <a:lnTo>
                  <a:pt x="669" y="409"/>
                </a:lnTo>
                <a:lnTo>
                  <a:pt x="669" y="409"/>
                </a:lnTo>
                <a:lnTo>
                  <a:pt x="669" y="411"/>
                </a:lnTo>
                <a:lnTo>
                  <a:pt x="670" y="412"/>
                </a:lnTo>
                <a:lnTo>
                  <a:pt x="673" y="415"/>
                </a:lnTo>
                <a:lnTo>
                  <a:pt x="679" y="415"/>
                </a:lnTo>
                <a:lnTo>
                  <a:pt x="679" y="415"/>
                </a:lnTo>
                <a:lnTo>
                  <a:pt x="698" y="415"/>
                </a:lnTo>
                <a:lnTo>
                  <a:pt x="703" y="414"/>
                </a:lnTo>
                <a:lnTo>
                  <a:pt x="704" y="411"/>
                </a:lnTo>
                <a:lnTo>
                  <a:pt x="704" y="410"/>
                </a:lnTo>
                <a:lnTo>
                  <a:pt x="709" y="366"/>
                </a:lnTo>
                <a:lnTo>
                  <a:pt x="714" y="371"/>
                </a:lnTo>
                <a:lnTo>
                  <a:pt x="714" y="371"/>
                </a:lnTo>
                <a:lnTo>
                  <a:pt x="716" y="343"/>
                </a:lnTo>
                <a:lnTo>
                  <a:pt x="718" y="317"/>
                </a:lnTo>
                <a:lnTo>
                  <a:pt x="718" y="317"/>
                </a:lnTo>
                <a:lnTo>
                  <a:pt x="727" y="317"/>
                </a:lnTo>
                <a:lnTo>
                  <a:pt x="745" y="318"/>
                </a:lnTo>
                <a:lnTo>
                  <a:pt x="756" y="320"/>
                </a:lnTo>
                <a:lnTo>
                  <a:pt x="767" y="322"/>
                </a:lnTo>
                <a:lnTo>
                  <a:pt x="778" y="326"/>
                </a:lnTo>
                <a:lnTo>
                  <a:pt x="787" y="332"/>
                </a:lnTo>
                <a:lnTo>
                  <a:pt x="787" y="332"/>
                </a:lnTo>
                <a:lnTo>
                  <a:pt x="794" y="339"/>
                </a:lnTo>
                <a:lnTo>
                  <a:pt x="803" y="347"/>
                </a:lnTo>
                <a:lnTo>
                  <a:pt x="817" y="362"/>
                </a:lnTo>
                <a:lnTo>
                  <a:pt x="823" y="370"/>
                </a:lnTo>
                <a:lnTo>
                  <a:pt x="829" y="376"/>
                </a:lnTo>
                <a:lnTo>
                  <a:pt x="836" y="380"/>
                </a:lnTo>
                <a:lnTo>
                  <a:pt x="840" y="381"/>
                </a:lnTo>
                <a:lnTo>
                  <a:pt x="840" y="381"/>
                </a:lnTo>
                <a:lnTo>
                  <a:pt x="853" y="380"/>
                </a:lnTo>
                <a:lnTo>
                  <a:pt x="867" y="377"/>
                </a:lnTo>
                <a:lnTo>
                  <a:pt x="879" y="373"/>
                </a:lnTo>
                <a:lnTo>
                  <a:pt x="883" y="372"/>
                </a:lnTo>
                <a:lnTo>
                  <a:pt x="884" y="371"/>
                </a:lnTo>
                <a:lnTo>
                  <a:pt x="884" y="371"/>
                </a:lnTo>
                <a:lnTo>
                  <a:pt x="884" y="370"/>
                </a:lnTo>
                <a:lnTo>
                  <a:pt x="887" y="370"/>
                </a:lnTo>
                <a:lnTo>
                  <a:pt x="892" y="369"/>
                </a:lnTo>
                <a:lnTo>
                  <a:pt x="896" y="367"/>
                </a:lnTo>
                <a:lnTo>
                  <a:pt x="899" y="366"/>
                </a:lnTo>
                <a:lnTo>
                  <a:pt x="899" y="366"/>
                </a:lnTo>
                <a:lnTo>
                  <a:pt x="899" y="362"/>
                </a:lnTo>
                <a:lnTo>
                  <a:pt x="899" y="361"/>
                </a:lnTo>
                <a:lnTo>
                  <a:pt x="899" y="361"/>
                </a:lnTo>
                <a:lnTo>
                  <a:pt x="900" y="362"/>
                </a:lnTo>
                <a:lnTo>
                  <a:pt x="904" y="365"/>
                </a:lnTo>
                <a:lnTo>
                  <a:pt x="906" y="365"/>
                </a:lnTo>
                <a:lnTo>
                  <a:pt x="909" y="365"/>
                </a:lnTo>
                <a:lnTo>
                  <a:pt x="911" y="364"/>
                </a:lnTo>
                <a:lnTo>
                  <a:pt x="914" y="361"/>
                </a:lnTo>
                <a:lnTo>
                  <a:pt x="914" y="361"/>
                </a:lnTo>
                <a:lnTo>
                  <a:pt x="918" y="354"/>
                </a:lnTo>
                <a:lnTo>
                  <a:pt x="921" y="348"/>
                </a:lnTo>
                <a:lnTo>
                  <a:pt x="923" y="342"/>
                </a:lnTo>
                <a:lnTo>
                  <a:pt x="923" y="342"/>
                </a:lnTo>
                <a:lnTo>
                  <a:pt x="934" y="345"/>
                </a:lnTo>
                <a:lnTo>
                  <a:pt x="943" y="348"/>
                </a:lnTo>
                <a:lnTo>
                  <a:pt x="945" y="348"/>
                </a:lnTo>
                <a:lnTo>
                  <a:pt x="948" y="347"/>
                </a:lnTo>
                <a:lnTo>
                  <a:pt x="948" y="347"/>
                </a:lnTo>
                <a:lnTo>
                  <a:pt x="949" y="342"/>
                </a:lnTo>
                <a:lnTo>
                  <a:pt x="949" y="334"/>
                </a:lnTo>
                <a:lnTo>
                  <a:pt x="950" y="326"/>
                </a:lnTo>
                <a:lnTo>
                  <a:pt x="953" y="317"/>
                </a:lnTo>
                <a:lnTo>
                  <a:pt x="953" y="317"/>
                </a:lnTo>
                <a:lnTo>
                  <a:pt x="956" y="309"/>
                </a:lnTo>
                <a:lnTo>
                  <a:pt x="961" y="301"/>
                </a:lnTo>
                <a:lnTo>
                  <a:pt x="967" y="294"/>
                </a:lnTo>
                <a:lnTo>
                  <a:pt x="972" y="288"/>
                </a:lnTo>
                <a:lnTo>
                  <a:pt x="972" y="288"/>
                </a:lnTo>
                <a:lnTo>
                  <a:pt x="976" y="286"/>
                </a:lnTo>
                <a:lnTo>
                  <a:pt x="981" y="284"/>
                </a:lnTo>
                <a:lnTo>
                  <a:pt x="992" y="283"/>
                </a:lnTo>
                <a:lnTo>
                  <a:pt x="996" y="282"/>
                </a:lnTo>
                <a:lnTo>
                  <a:pt x="1003" y="279"/>
                </a:lnTo>
                <a:lnTo>
                  <a:pt x="1007" y="277"/>
                </a:lnTo>
                <a:lnTo>
                  <a:pt x="1011" y="273"/>
                </a:lnTo>
                <a:lnTo>
                  <a:pt x="1011" y="273"/>
                </a:lnTo>
                <a:lnTo>
                  <a:pt x="1021" y="259"/>
                </a:lnTo>
                <a:lnTo>
                  <a:pt x="1026" y="254"/>
                </a:lnTo>
                <a:lnTo>
                  <a:pt x="1026" y="254"/>
                </a:lnTo>
                <a:lnTo>
                  <a:pt x="1026" y="256"/>
                </a:lnTo>
                <a:lnTo>
                  <a:pt x="1026" y="261"/>
                </a:lnTo>
                <a:lnTo>
                  <a:pt x="1026" y="268"/>
                </a:lnTo>
                <a:lnTo>
                  <a:pt x="1026" y="268"/>
                </a:lnTo>
                <a:lnTo>
                  <a:pt x="1026" y="270"/>
                </a:lnTo>
                <a:lnTo>
                  <a:pt x="1027" y="271"/>
                </a:lnTo>
                <a:lnTo>
                  <a:pt x="1029" y="271"/>
                </a:lnTo>
                <a:lnTo>
                  <a:pt x="1035" y="268"/>
                </a:lnTo>
                <a:lnTo>
                  <a:pt x="1035" y="268"/>
                </a:lnTo>
                <a:lnTo>
                  <a:pt x="1044" y="264"/>
                </a:lnTo>
                <a:lnTo>
                  <a:pt x="1045" y="264"/>
                </a:lnTo>
                <a:lnTo>
                  <a:pt x="1045" y="264"/>
                </a:lnTo>
                <a:lnTo>
                  <a:pt x="1040" y="275"/>
                </a:lnTo>
                <a:lnTo>
                  <a:pt x="1038" y="282"/>
                </a:lnTo>
                <a:lnTo>
                  <a:pt x="1039" y="283"/>
                </a:lnTo>
                <a:lnTo>
                  <a:pt x="1040" y="283"/>
                </a:lnTo>
                <a:lnTo>
                  <a:pt x="1040" y="283"/>
                </a:lnTo>
                <a:lnTo>
                  <a:pt x="1048" y="278"/>
                </a:lnTo>
                <a:lnTo>
                  <a:pt x="1056" y="270"/>
                </a:lnTo>
                <a:lnTo>
                  <a:pt x="1066" y="260"/>
                </a:lnTo>
                <a:lnTo>
                  <a:pt x="1074" y="249"/>
                </a:lnTo>
                <a:lnTo>
                  <a:pt x="1074" y="249"/>
                </a:lnTo>
                <a:lnTo>
                  <a:pt x="1076" y="245"/>
                </a:lnTo>
                <a:lnTo>
                  <a:pt x="1078" y="239"/>
                </a:lnTo>
                <a:lnTo>
                  <a:pt x="1079" y="224"/>
                </a:lnTo>
                <a:lnTo>
                  <a:pt x="1079" y="204"/>
                </a:lnTo>
                <a:lnTo>
                  <a:pt x="1079" y="181"/>
                </a:lnTo>
                <a:lnTo>
                  <a:pt x="1077" y="156"/>
                </a:lnTo>
                <a:lnTo>
                  <a:pt x="1073" y="133"/>
                </a:lnTo>
                <a:lnTo>
                  <a:pt x="1067" y="111"/>
                </a:lnTo>
                <a:lnTo>
                  <a:pt x="1064" y="101"/>
                </a:lnTo>
                <a:lnTo>
                  <a:pt x="1060" y="93"/>
                </a:lnTo>
                <a:lnTo>
                  <a:pt x="1060" y="93"/>
                </a:lnTo>
                <a:lnTo>
                  <a:pt x="1055" y="85"/>
                </a:lnTo>
                <a:lnTo>
                  <a:pt x="1049" y="77"/>
                </a:lnTo>
                <a:lnTo>
                  <a:pt x="1034" y="62"/>
                </a:lnTo>
                <a:lnTo>
                  <a:pt x="1018" y="47"/>
                </a:lnTo>
                <a:lnTo>
                  <a:pt x="1000" y="35"/>
                </a:lnTo>
                <a:lnTo>
                  <a:pt x="984" y="24"/>
                </a:lnTo>
                <a:lnTo>
                  <a:pt x="971" y="17"/>
                </a:lnTo>
                <a:lnTo>
                  <a:pt x="957" y="10"/>
                </a:lnTo>
                <a:lnTo>
                  <a:pt x="957" y="10"/>
                </a:lnTo>
                <a:lnTo>
                  <a:pt x="956" y="8"/>
                </a:lnTo>
                <a:lnTo>
                  <a:pt x="949" y="5"/>
                </a:lnTo>
                <a:lnTo>
                  <a:pt x="943" y="3"/>
                </a:lnTo>
                <a:lnTo>
                  <a:pt x="934" y="2"/>
                </a:lnTo>
                <a:lnTo>
                  <a:pt x="923" y="1"/>
                </a:lnTo>
                <a:lnTo>
                  <a:pt x="909" y="0"/>
                </a:lnTo>
                <a:lnTo>
                  <a:pt x="909" y="0"/>
                </a:lnTo>
                <a:lnTo>
                  <a:pt x="878" y="0"/>
                </a:lnTo>
                <a:lnTo>
                  <a:pt x="850" y="1"/>
                </a:lnTo>
                <a:lnTo>
                  <a:pt x="827" y="5"/>
                </a:lnTo>
                <a:lnTo>
                  <a:pt x="816" y="7"/>
                </a:lnTo>
                <a:lnTo>
                  <a:pt x="806" y="10"/>
                </a:lnTo>
                <a:lnTo>
                  <a:pt x="806" y="10"/>
                </a:lnTo>
                <a:lnTo>
                  <a:pt x="794" y="14"/>
                </a:lnTo>
                <a:lnTo>
                  <a:pt x="783" y="19"/>
                </a:lnTo>
                <a:lnTo>
                  <a:pt x="775" y="24"/>
                </a:lnTo>
                <a:lnTo>
                  <a:pt x="766" y="30"/>
                </a:lnTo>
                <a:lnTo>
                  <a:pt x="766" y="30"/>
                </a:lnTo>
                <a:lnTo>
                  <a:pt x="751" y="36"/>
                </a:lnTo>
                <a:lnTo>
                  <a:pt x="736" y="44"/>
                </a:lnTo>
                <a:lnTo>
                  <a:pt x="720" y="54"/>
                </a:lnTo>
                <a:lnTo>
                  <a:pt x="704" y="63"/>
                </a:lnTo>
                <a:lnTo>
                  <a:pt x="704" y="63"/>
                </a:lnTo>
                <a:lnTo>
                  <a:pt x="700" y="66"/>
                </a:lnTo>
                <a:lnTo>
                  <a:pt x="699" y="68"/>
                </a:lnTo>
                <a:lnTo>
                  <a:pt x="698" y="71"/>
                </a:lnTo>
                <a:lnTo>
                  <a:pt x="698" y="73"/>
                </a:lnTo>
                <a:lnTo>
                  <a:pt x="700" y="77"/>
                </a:lnTo>
                <a:lnTo>
                  <a:pt x="701" y="80"/>
                </a:lnTo>
                <a:lnTo>
                  <a:pt x="700" y="83"/>
                </a:lnTo>
                <a:lnTo>
                  <a:pt x="698" y="84"/>
                </a:lnTo>
                <a:lnTo>
                  <a:pt x="688" y="86"/>
                </a:lnTo>
                <a:lnTo>
                  <a:pt x="669" y="90"/>
                </a:lnTo>
                <a:lnTo>
                  <a:pt x="636" y="93"/>
                </a:lnTo>
                <a:lnTo>
                  <a:pt x="636" y="93"/>
                </a:lnTo>
                <a:lnTo>
                  <a:pt x="566" y="99"/>
                </a:lnTo>
                <a:lnTo>
                  <a:pt x="537" y="101"/>
                </a:lnTo>
                <a:lnTo>
                  <a:pt x="512" y="105"/>
                </a:lnTo>
                <a:lnTo>
                  <a:pt x="489" y="110"/>
                </a:lnTo>
                <a:lnTo>
                  <a:pt x="470" y="115"/>
                </a:lnTo>
                <a:lnTo>
                  <a:pt x="453" y="119"/>
                </a:lnTo>
                <a:lnTo>
                  <a:pt x="436" y="127"/>
                </a:lnTo>
                <a:lnTo>
                  <a:pt x="436" y="127"/>
                </a:lnTo>
                <a:lnTo>
                  <a:pt x="421" y="134"/>
                </a:lnTo>
                <a:lnTo>
                  <a:pt x="409" y="143"/>
                </a:lnTo>
                <a:lnTo>
                  <a:pt x="398" y="151"/>
                </a:lnTo>
                <a:lnTo>
                  <a:pt x="388" y="160"/>
                </a:lnTo>
                <a:lnTo>
                  <a:pt x="381" y="170"/>
                </a:lnTo>
                <a:lnTo>
                  <a:pt x="376" y="178"/>
                </a:lnTo>
                <a:lnTo>
                  <a:pt x="371" y="188"/>
                </a:lnTo>
                <a:lnTo>
                  <a:pt x="367" y="198"/>
                </a:lnTo>
                <a:lnTo>
                  <a:pt x="367" y="198"/>
                </a:lnTo>
                <a:lnTo>
                  <a:pt x="358" y="205"/>
                </a:lnTo>
                <a:lnTo>
                  <a:pt x="358" y="205"/>
                </a:lnTo>
                <a:lnTo>
                  <a:pt x="302" y="242"/>
                </a:lnTo>
                <a:lnTo>
                  <a:pt x="209" y="301"/>
                </a:lnTo>
                <a:lnTo>
                  <a:pt x="122" y="358"/>
                </a:lnTo>
                <a:lnTo>
                  <a:pt x="96" y="377"/>
                </a:lnTo>
                <a:lnTo>
                  <a:pt x="87" y="383"/>
                </a:lnTo>
                <a:lnTo>
                  <a:pt x="85" y="386"/>
                </a:lnTo>
                <a:lnTo>
                  <a:pt x="85" y="386"/>
                </a:lnTo>
                <a:lnTo>
                  <a:pt x="83" y="388"/>
                </a:lnTo>
                <a:lnTo>
                  <a:pt x="81" y="392"/>
                </a:lnTo>
                <a:lnTo>
                  <a:pt x="72" y="399"/>
                </a:lnTo>
                <a:lnTo>
                  <a:pt x="64" y="405"/>
                </a:lnTo>
                <a:lnTo>
                  <a:pt x="61" y="408"/>
                </a:lnTo>
                <a:lnTo>
                  <a:pt x="60" y="410"/>
                </a:lnTo>
                <a:lnTo>
                  <a:pt x="60" y="410"/>
                </a:lnTo>
                <a:lnTo>
                  <a:pt x="65" y="428"/>
                </a:lnTo>
                <a:lnTo>
                  <a:pt x="70" y="444"/>
                </a:lnTo>
                <a:lnTo>
                  <a:pt x="70" y="444"/>
                </a:lnTo>
                <a:lnTo>
                  <a:pt x="50" y="492"/>
                </a:lnTo>
                <a:lnTo>
                  <a:pt x="36" y="533"/>
                </a:lnTo>
                <a:lnTo>
                  <a:pt x="30" y="552"/>
                </a:lnTo>
                <a:lnTo>
                  <a:pt x="26" y="566"/>
                </a:lnTo>
                <a:lnTo>
                  <a:pt x="26" y="566"/>
                </a:lnTo>
                <a:lnTo>
                  <a:pt x="22" y="601"/>
                </a:lnTo>
                <a:lnTo>
                  <a:pt x="19" y="669"/>
                </a:lnTo>
                <a:lnTo>
                  <a:pt x="9" y="861"/>
                </a:lnTo>
                <a:lnTo>
                  <a:pt x="2" y="1046"/>
                </a:lnTo>
                <a:lnTo>
                  <a:pt x="0" y="1108"/>
                </a:lnTo>
                <a:lnTo>
                  <a:pt x="0" y="1126"/>
                </a:lnTo>
                <a:lnTo>
                  <a:pt x="2" y="1133"/>
                </a:lnTo>
                <a:lnTo>
                  <a:pt x="2" y="1133"/>
                </a:lnTo>
                <a:lnTo>
                  <a:pt x="4" y="1135"/>
                </a:lnTo>
                <a:lnTo>
                  <a:pt x="9" y="1138"/>
                </a:lnTo>
                <a:lnTo>
                  <a:pt x="21" y="1141"/>
                </a:lnTo>
                <a:lnTo>
                  <a:pt x="30" y="1143"/>
                </a:lnTo>
                <a:lnTo>
                  <a:pt x="38" y="1144"/>
                </a:lnTo>
                <a:lnTo>
                  <a:pt x="49" y="1144"/>
                </a:lnTo>
                <a:lnTo>
                  <a:pt x="60" y="1143"/>
                </a:lnTo>
                <a:lnTo>
                  <a:pt x="60" y="1143"/>
                </a:lnTo>
                <a:lnTo>
                  <a:pt x="74" y="1141"/>
                </a:lnTo>
                <a:lnTo>
                  <a:pt x="89" y="1143"/>
                </a:lnTo>
                <a:lnTo>
                  <a:pt x="124" y="1145"/>
                </a:lnTo>
                <a:lnTo>
                  <a:pt x="124" y="1145"/>
                </a:lnTo>
                <a:lnTo>
                  <a:pt x="131" y="1167"/>
                </a:lnTo>
                <a:lnTo>
                  <a:pt x="138" y="1189"/>
                </a:lnTo>
                <a:lnTo>
                  <a:pt x="142" y="1207"/>
                </a:lnTo>
                <a:lnTo>
                  <a:pt x="143" y="1215"/>
                </a:lnTo>
                <a:lnTo>
                  <a:pt x="143" y="1221"/>
                </a:lnTo>
                <a:lnTo>
                  <a:pt x="143" y="1221"/>
                </a:lnTo>
                <a:lnTo>
                  <a:pt x="138" y="1250"/>
                </a:lnTo>
                <a:lnTo>
                  <a:pt x="136" y="1271"/>
                </a:lnTo>
                <a:lnTo>
                  <a:pt x="135" y="1297"/>
                </a:lnTo>
                <a:lnTo>
                  <a:pt x="135" y="1323"/>
                </a:lnTo>
                <a:lnTo>
                  <a:pt x="136" y="1338"/>
                </a:lnTo>
                <a:lnTo>
                  <a:pt x="138" y="1354"/>
                </a:lnTo>
                <a:lnTo>
                  <a:pt x="141" y="1369"/>
                </a:lnTo>
                <a:lnTo>
                  <a:pt x="145" y="1384"/>
                </a:lnTo>
                <a:lnTo>
                  <a:pt x="150" y="1400"/>
                </a:lnTo>
                <a:lnTo>
                  <a:pt x="158" y="1416"/>
                </a:lnTo>
                <a:lnTo>
                  <a:pt x="158" y="1416"/>
                </a:lnTo>
                <a:lnTo>
                  <a:pt x="172" y="1449"/>
                </a:lnTo>
                <a:lnTo>
                  <a:pt x="187" y="1483"/>
                </a:lnTo>
                <a:lnTo>
                  <a:pt x="214" y="1552"/>
                </a:lnTo>
                <a:lnTo>
                  <a:pt x="233" y="1607"/>
                </a:lnTo>
                <a:lnTo>
                  <a:pt x="238" y="1625"/>
                </a:lnTo>
                <a:lnTo>
                  <a:pt x="241" y="1636"/>
                </a:lnTo>
                <a:lnTo>
                  <a:pt x="241" y="1636"/>
                </a:lnTo>
                <a:lnTo>
                  <a:pt x="243" y="1665"/>
                </a:lnTo>
                <a:lnTo>
                  <a:pt x="243" y="1682"/>
                </a:lnTo>
                <a:lnTo>
                  <a:pt x="241" y="1699"/>
                </a:lnTo>
                <a:lnTo>
                  <a:pt x="241" y="1699"/>
                </a:lnTo>
                <a:lnTo>
                  <a:pt x="239" y="1708"/>
                </a:lnTo>
                <a:lnTo>
                  <a:pt x="238" y="1717"/>
                </a:lnTo>
                <a:lnTo>
                  <a:pt x="239" y="1731"/>
                </a:lnTo>
                <a:lnTo>
                  <a:pt x="241" y="1748"/>
                </a:lnTo>
                <a:lnTo>
                  <a:pt x="241" y="1748"/>
                </a:lnTo>
                <a:lnTo>
                  <a:pt x="242" y="1751"/>
                </a:lnTo>
                <a:lnTo>
                  <a:pt x="244" y="1753"/>
                </a:lnTo>
                <a:lnTo>
                  <a:pt x="250" y="1757"/>
                </a:lnTo>
                <a:lnTo>
                  <a:pt x="260" y="1763"/>
                </a:lnTo>
                <a:lnTo>
                  <a:pt x="289" y="1758"/>
                </a:lnTo>
                <a:lnTo>
                  <a:pt x="294" y="1724"/>
                </a:lnTo>
                <a:lnTo>
                  <a:pt x="421" y="1758"/>
                </a:lnTo>
                <a:lnTo>
                  <a:pt x="567" y="1758"/>
                </a:lnTo>
                <a:lnTo>
                  <a:pt x="567" y="1758"/>
                </a:lnTo>
                <a:lnTo>
                  <a:pt x="575" y="1754"/>
                </a:lnTo>
                <a:lnTo>
                  <a:pt x="588" y="1746"/>
                </a:lnTo>
                <a:lnTo>
                  <a:pt x="594" y="1741"/>
                </a:lnTo>
                <a:lnTo>
                  <a:pt x="599" y="1735"/>
                </a:lnTo>
                <a:lnTo>
                  <a:pt x="600" y="1732"/>
                </a:lnTo>
                <a:lnTo>
                  <a:pt x="600" y="1730"/>
                </a:lnTo>
                <a:lnTo>
                  <a:pt x="599" y="1726"/>
                </a:lnTo>
                <a:lnTo>
                  <a:pt x="597" y="1724"/>
                </a:lnTo>
                <a:lnTo>
                  <a:pt x="597" y="1724"/>
                </a:lnTo>
                <a:lnTo>
                  <a:pt x="587" y="1717"/>
                </a:lnTo>
                <a:lnTo>
                  <a:pt x="576" y="1708"/>
                </a:lnTo>
                <a:lnTo>
                  <a:pt x="556" y="1695"/>
                </a:lnTo>
                <a:lnTo>
                  <a:pt x="570" y="1695"/>
                </a:lnTo>
                <a:lnTo>
                  <a:pt x="570" y="1695"/>
                </a:lnTo>
                <a:lnTo>
                  <a:pt x="577" y="1692"/>
                </a:lnTo>
                <a:lnTo>
                  <a:pt x="590" y="1684"/>
                </a:lnTo>
                <a:lnTo>
                  <a:pt x="597" y="1679"/>
                </a:lnTo>
                <a:lnTo>
                  <a:pt x="600" y="1674"/>
                </a:lnTo>
                <a:lnTo>
                  <a:pt x="601" y="1670"/>
                </a:lnTo>
                <a:lnTo>
                  <a:pt x="601" y="1668"/>
                </a:lnTo>
                <a:lnTo>
                  <a:pt x="600" y="1665"/>
                </a:lnTo>
                <a:lnTo>
                  <a:pt x="598" y="1663"/>
                </a:lnTo>
                <a:lnTo>
                  <a:pt x="598" y="1663"/>
                </a:lnTo>
                <a:lnTo>
                  <a:pt x="584" y="1652"/>
                </a:lnTo>
                <a:lnTo>
                  <a:pt x="570" y="1641"/>
                </a:lnTo>
                <a:lnTo>
                  <a:pt x="551" y="1630"/>
                </a:lnTo>
                <a:lnTo>
                  <a:pt x="551" y="1630"/>
                </a:lnTo>
                <a:lnTo>
                  <a:pt x="536" y="1624"/>
                </a:lnTo>
                <a:lnTo>
                  <a:pt x="495" y="1608"/>
                </a:lnTo>
                <a:lnTo>
                  <a:pt x="472" y="1598"/>
                </a:lnTo>
                <a:lnTo>
                  <a:pt x="450" y="1587"/>
                </a:lnTo>
                <a:lnTo>
                  <a:pt x="428" y="1576"/>
                </a:lnTo>
                <a:lnTo>
                  <a:pt x="412" y="1565"/>
                </a:lnTo>
                <a:lnTo>
                  <a:pt x="412" y="1565"/>
                </a:lnTo>
                <a:lnTo>
                  <a:pt x="389" y="1548"/>
                </a:lnTo>
                <a:lnTo>
                  <a:pt x="373" y="1538"/>
                </a:lnTo>
                <a:lnTo>
                  <a:pt x="365" y="1533"/>
                </a:lnTo>
                <a:lnTo>
                  <a:pt x="363" y="1531"/>
                </a:lnTo>
                <a:lnTo>
                  <a:pt x="361" y="1527"/>
                </a:lnTo>
                <a:lnTo>
                  <a:pt x="361" y="1527"/>
                </a:lnTo>
                <a:lnTo>
                  <a:pt x="360" y="1525"/>
                </a:lnTo>
                <a:lnTo>
                  <a:pt x="359" y="1524"/>
                </a:lnTo>
                <a:lnTo>
                  <a:pt x="356" y="1522"/>
                </a:lnTo>
                <a:lnTo>
                  <a:pt x="355" y="1520"/>
                </a:lnTo>
                <a:lnTo>
                  <a:pt x="353" y="1515"/>
                </a:lnTo>
                <a:lnTo>
                  <a:pt x="347" y="1494"/>
                </a:lnTo>
                <a:lnTo>
                  <a:pt x="347" y="1494"/>
                </a:lnTo>
                <a:lnTo>
                  <a:pt x="342" y="1471"/>
                </a:lnTo>
                <a:lnTo>
                  <a:pt x="338" y="1453"/>
                </a:lnTo>
                <a:lnTo>
                  <a:pt x="333" y="1406"/>
                </a:lnTo>
                <a:lnTo>
                  <a:pt x="333" y="1406"/>
                </a:lnTo>
                <a:lnTo>
                  <a:pt x="330" y="1375"/>
                </a:lnTo>
                <a:lnTo>
                  <a:pt x="325" y="1344"/>
                </a:lnTo>
                <a:lnTo>
                  <a:pt x="321" y="1311"/>
                </a:lnTo>
                <a:lnTo>
                  <a:pt x="320" y="1292"/>
                </a:lnTo>
                <a:lnTo>
                  <a:pt x="320" y="1271"/>
                </a:lnTo>
                <a:lnTo>
                  <a:pt x="320" y="1271"/>
                </a:lnTo>
                <a:lnTo>
                  <a:pt x="321" y="1203"/>
                </a:lnTo>
                <a:lnTo>
                  <a:pt x="321" y="1165"/>
                </a:lnTo>
                <a:lnTo>
                  <a:pt x="321" y="1128"/>
                </a:lnTo>
                <a:lnTo>
                  <a:pt x="321" y="1128"/>
                </a:lnTo>
                <a:lnTo>
                  <a:pt x="332" y="1127"/>
                </a:lnTo>
                <a:lnTo>
                  <a:pt x="336" y="1127"/>
                </a:lnTo>
                <a:lnTo>
                  <a:pt x="338" y="1128"/>
                </a:lnTo>
                <a:lnTo>
                  <a:pt x="338" y="1128"/>
                </a:lnTo>
                <a:lnTo>
                  <a:pt x="350" y="1133"/>
                </a:lnTo>
                <a:lnTo>
                  <a:pt x="364" y="1138"/>
                </a:lnTo>
                <a:lnTo>
                  <a:pt x="377" y="1143"/>
                </a:lnTo>
                <a:lnTo>
                  <a:pt x="377" y="1143"/>
                </a:lnTo>
                <a:lnTo>
                  <a:pt x="392" y="952"/>
                </a:lnTo>
                <a:lnTo>
                  <a:pt x="403" y="814"/>
                </a:lnTo>
                <a:lnTo>
                  <a:pt x="405" y="764"/>
                </a:lnTo>
                <a:lnTo>
                  <a:pt x="406" y="737"/>
                </a:lnTo>
                <a:lnTo>
                  <a:pt x="406" y="737"/>
                </a:lnTo>
                <a:lnTo>
                  <a:pt x="404" y="707"/>
                </a:lnTo>
                <a:lnTo>
                  <a:pt x="402" y="671"/>
                </a:lnTo>
                <a:lnTo>
                  <a:pt x="397" y="630"/>
                </a:lnTo>
                <a:lnTo>
                  <a:pt x="421" y="635"/>
                </a:lnTo>
                <a:lnTo>
                  <a:pt x="421" y="635"/>
                </a:lnTo>
                <a:lnTo>
                  <a:pt x="427" y="626"/>
                </a:lnTo>
                <a:lnTo>
                  <a:pt x="443" y="607"/>
                </a:lnTo>
                <a:lnTo>
                  <a:pt x="454" y="594"/>
                </a:lnTo>
                <a:lnTo>
                  <a:pt x="465" y="582"/>
                </a:lnTo>
                <a:lnTo>
                  <a:pt x="477" y="571"/>
                </a:lnTo>
                <a:lnTo>
                  <a:pt x="489" y="561"/>
                </a:lnTo>
                <a:lnTo>
                  <a:pt x="489" y="561"/>
                </a:lnTo>
                <a:lnTo>
                  <a:pt x="504" y="552"/>
                </a:lnTo>
                <a:lnTo>
                  <a:pt x="525" y="541"/>
                </a:lnTo>
                <a:lnTo>
                  <a:pt x="571" y="518"/>
                </a:lnTo>
                <a:lnTo>
                  <a:pt x="631" y="488"/>
                </a:lnTo>
                <a:lnTo>
                  <a:pt x="631" y="4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7E303175-4BE5-4F79-81F1-6295F1B3B00B}"/>
              </a:ext>
            </a:extLst>
          </p:cNvPr>
          <p:cNvSpPr>
            <a:spLocks/>
          </p:cNvSpPr>
          <p:nvPr/>
        </p:nvSpPr>
        <p:spPr bwMode="auto">
          <a:xfrm>
            <a:off x="1428164" y="3809999"/>
            <a:ext cx="1183274" cy="2654301"/>
          </a:xfrm>
          <a:custGeom>
            <a:avLst/>
            <a:gdLst>
              <a:gd name="T0" fmla="*/ 670 w 917"/>
              <a:gd name="T1" fmla="*/ 39 h 2057"/>
              <a:gd name="T2" fmla="*/ 639 w 917"/>
              <a:gd name="T3" fmla="*/ 29 h 2057"/>
              <a:gd name="T4" fmla="*/ 590 w 917"/>
              <a:gd name="T5" fmla="*/ 0 h 2057"/>
              <a:gd name="T6" fmla="*/ 522 w 917"/>
              <a:gd name="T7" fmla="*/ 48 h 2057"/>
              <a:gd name="T8" fmla="*/ 492 w 917"/>
              <a:gd name="T9" fmla="*/ 117 h 2057"/>
              <a:gd name="T10" fmla="*/ 439 w 917"/>
              <a:gd name="T11" fmla="*/ 172 h 2057"/>
              <a:gd name="T12" fmla="*/ 453 w 917"/>
              <a:gd name="T13" fmla="*/ 185 h 2057"/>
              <a:gd name="T14" fmla="*/ 500 w 917"/>
              <a:gd name="T15" fmla="*/ 183 h 2057"/>
              <a:gd name="T16" fmla="*/ 558 w 917"/>
              <a:gd name="T17" fmla="*/ 156 h 2057"/>
              <a:gd name="T18" fmla="*/ 536 w 917"/>
              <a:gd name="T19" fmla="*/ 195 h 2057"/>
              <a:gd name="T20" fmla="*/ 526 w 917"/>
              <a:gd name="T21" fmla="*/ 210 h 2057"/>
              <a:gd name="T22" fmla="*/ 502 w 917"/>
              <a:gd name="T23" fmla="*/ 211 h 2057"/>
              <a:gd name="T24" fmla="*/ 463 w 917"/>
              <a:gd name="T25" fmla="*/ 219 h 2057"/>
              <a:gd name="T26" fmla="*/ 346 w 917"/>
              <a:gd name="T27" fmla="*/ 273 h 2057"/>
              <a:gd name="T28" fmla="*/ 180 w 917"/>
              <a:gd name="T29" fmla="*/ 420 h 2057"/>
              <a:gd name="T30" fmla="*/ 122 w 917"/>
              <a:gd name="T31" fmla="*/ 633 h 2057"/>
              <a:gd name="T32" fmla="*/ 84 w 917"/>
              <a:gd name="T33" fmla="*/ 724 h 2057"/>
              <a:gd name="T34" fmla="*/ 0 w 917"/>
              <a:gd name="T35" fmla="*/ 869 h 2057"/>
              <a:gd name="T36" fmla="*/ 24 w 917"/>
              <a:gd name="T37" fmla="*/ 903 h 2057"/>
              <a:gd name="T38" fmla="*/ 49 w 917"/>
              <a:gd name="T39" fmla="*/ 985 h 2057"/>
              <a:gd name="T40" fmla="*/ 131 w 917"/>
              <a:gd name="T41" fmla="*/ 1357 h 2057"/>
              <a:gd name="T42" fmla="*/ 167 w 917"/>
              <a:gd name="T43" fmla="*/ 1700 h 2057"/>
              <a:gd name="T44" fmla="*/ 185 w 917"/>
              <a:gd name="T45" fmla="*/ 1926 h 2057"/>
              <a:gd name="T46" fmla="*/ 203 w 917"/>
              <a:gd name="T47" fmla="*/ 1973 h 2057"/>
              <a:gd name="T48" fmla="*/ 213 w 917"/>
              <a:gd name="T49" fmla="*/ 2052 h 2057"/>
              <a:gd name="T50" fmla="*/ 244 w 917"/>
              <a:gd name="T51" fmla="*/ 2036 h 2057"/>
              <a:gd name="T52" fmla="*/ 345 w 917"/>
              <a:gd name="T53" fmla="*/ 2056 h 2057"/>
              <a:gd name="T54" fmla="*/ 522 w 917"/>
              <a:gd name="T55" fmla="*/ 2050 h 2057"/>
              <a:gd name="T56" fmla="*/ 540 w 917"/>
              <a:gd name="T57" fmla="*/ 2025 h 2057"/>
              <a:gd name="T58" fmla="*/ 540 w 917"/>
              <a:gd name="T59" fmla="*/ 1996 h 2057"/>
              <a:gd name="T60" fmla="*/ 548 w 917"/>
              <a:gd name="T61" fmla="*/ 1970 h 2057"/>
              <a:gd name="T62" fmla="*/ 509 w 917"/>
              <a:gd name="T63" fmla="*/ 1945 h 2057"/>
              <a:gd name="T64" fmla="*/ 395 w 917"/>
              <a:gd name="T65" fmla="*/ 1885 h 2057"/>
              <a:gd name="T66" fmla="*/ 385 w 917"/>
              <a:gd name="T67" fmla="*/ 1878 h 2057"/>
              <a:gd name="T68" fmla="*/ 366 w 917"/>
              <a:gd name="T69" fmla="*/ 1621 h 2057"/>
              <a:gd name="T70" fmla="*/ 413 w 917"/>
              <a:gd name="T71" fmla="*/ 1302 h 2057"/>
              <a:gd name="T72" fmla="*/ 409 w 917"/>
              <a:gd name="T73" fmla="*/ 1118 h 2057"/>
              <a:gd name="T74" fmla="*/ 468 w 917"/>
              <a:gd name="T75" fmla="*/ 1074 h 2057"/>
              <a:gd name="T76" fmla="*/ 491 w 917"/>
              <a:gd name="T77" fmla="*/ 1131 h 2057"/>
              <a:gd name="T78" fmla="*/ 514 w 917"/>
              <a:gd name="T79" fmla="*/ 1179 h 2057"/>
              <a:gd name="T80" fmla="*/ 531 w 917"/>
              <a:gd name="T81" fmla="*/ 1195 h 2057"/>
              <a:gd name="T82" fmla="*/ 542 w 917"/>
              <a:gd name="T83" fmla="*/ 1213 h 2057"/>
              <a:gd name="T84" fmla="*/ 562 w 917"/>
              <a:gd name="T85" fmla="*/ 1156 h 2057"/>
              <a:gd name="T86" fmla="*/ 584 w 917"/>
              <a:gd name="T87" fmla="*/ 1035 h 2057"/>
              <a:gd name="T88" fmla="*/ 590 w 917"/>
              <a:gd name="T89" fmla="*/ 947 h 2057"/>
              <a:gd name="T90" fmla="*/ 568 w 917"/>
              <a:gd name="T91" fmla="*/ 741 h 2057"/>
              <a:gd name="T92" fmla="*/ 570 w 917"/>
              <a:gd name="T93" fmla="*/ 639 h 2057"/>
              <a:gd name="T94" fmla="*/ 575 w 917"/>
              <a:gd name="T95" fmla="*/ 429 h 2057"/>
              <a:gd name="T96" fmla="*/ 587 w 917"/>
              <a:gd name="T97" fmla="*/ 373 h 2057"/>
              <a:gd name="T98" fmla="*/ 653 w 917"/>
              <a:gd name="T99" fmla="*/ 415 h 2057"/>
              <a:gd name="T100" fmla="*/ 722 w 917"/>
              <a:gd name="T101" fmla="*/ 405 h 2057"/>
              <a:gd name="T102" fmla="*/ 745 w 917"/>
              <a:gd name="T103" fmla="*/ 389 h 2057"/>
              <a:gd name="T104" fmla="*/ 765 w 917"/>
              <a:gd name="T105" fmla="*/ 385 h 2057"/>
              <a:gd name="T106" fmla="*/ 780 w 917"/>
              <a:gd name="T107" fmla="*/ 346 h 2057"/>
              <a:gd name="T108" fmla="*/ 843 w 917"/>
              <a:gd name="T109" fmla="*/ 287 h 2057"/>
              <a:gd name="T110" fmla="*/ 853 w 917"/>
              <a:gd name="T111" fmla="*/ 296 h 2057"/>
              <a:gd name="T112" fmla="*/ 867 w 917"/>
              <a:gd name="T113" fmla="*/ 293 h 2057"/>
              <a:gd name="T114" fmla="*/ 878 w 917"/>
              <a:gd name="T115" fmla="*/ 297 h 2057"/>
              <a:gd name="T116" fmla="*/ 899 w 917"/>
              <a:gd name="T117" fmla="*/ 300 h 2057"/>
              <a:gd name="T118" fmla="*/ 917 w 917"/>
              <a:gd name="T119" fmla="*/ 213 h 2057"/>
              <a:gd name="T120" fmla="*/ 899 w 917"/>
              <a:gd name="T121" fmla="*/ 147 h 2057"/>
              <a:gd name="T122" fmla="*/ 832 w 917"/>
              <a:gd name="T123" fmla="*/ 106 h 2057"/>
              <a:gd name="T124" fmla="*/ 779 w 917"/>
              <a:gd name="T125" fmla="*/ 55 h 2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7" h="2057">
                <a:moveTo>
                  <a:pt x="708" y="42"/>
                </a:moveTo>
                <a:lnTo>
                  <a:pt x="687" y="63"/>
                </a:lnTo>
                <a:lnTo>
                  <a:pt x="687" y="63"/>
                </a:lnTo>
                <a:lnTo>
                  <a:pt x="685" y="58"/>
                </a:lnTo>
                <a:lnTo>
                  <a:pt x="680" y="48"/>
                </a:lnTo>
                <a:lnTo>
                  <a:pt x="678" y="45"/>
                </a:lnTo>
                <a:lnTo>
                  <a:pt x="674" y="40"/>
                </a:lnTo>
                <a:lnTo>
                  <a:pt x="670" y="39"/>
                </a:lnTo>
                <a:lnTo>
                  <a:pt x="669" y="39"/>
                </a:lnTo>
                <a:lnTo>
                  <a:pt x="668" y="39"/>
                </a:lnTo>
                <a:lnTo>
                  <a:pt x="668" y="39"/>
                </a:lnTo>
                <a:lnTo>
                  <a:pt x="664" y="40"/>
                </a:lnTo>
                <a:lnTo>
                  <a:pt x="661" y="40"/>
                </a:lnTo>
                <a:lnTo>
                  <a:pt x="652" y="36"/>
                </a:lnTo>
                <a:lnTo>
                  <a:pt x="639" y="29"/>
                </a:lnTo>
                <a:lnTo>
                  <a:pt x="639" y="29"/>
                </a:lnTo>
                <a:lnTo>
                  <a:pt x="636" y="24"/>
                </a:lnTo>
                <a:lnTo>
                  <a:pt x="634" y="19"/>
                </a:lnTo>
                <a:lnTo>
                  <a:pt x="631" y="14"/>
                </a:lnTo>
                <a:lnTo>
                  <a:pt x="625" y="9"/>
                </a:lnTo>
                <a:lnTo>
                  <a:pt x="617" y="4"/>
                </a:lnTo>
                <a:lnTo>
                  <a:pt x="606" y="2"/>
                </a:lnTo>
                <a:lnTo>
                  <a:pt x="590" y="0"/>
                </a:lnTo>
                <a:lnTo>
                  <a:pt x="590" y="0"/>
                </a:lnTo>
                <a:lnTo>
                  <a:pt x="574" y="0"/>
                </a:lnTo>
                <a:lnTo>
                  <a:pt x="563" y="2"/>
                </a:lnTo>
                <a:lnTo>
                  <a:pt x="553" y="6"/>
                </a:lnTo>
                <a:lnTo>
                  <a:pt x="547" y="12"/>
                </a:lnTo>
                <a:lnTo>
                  <a:pt x="541" y="19"/>
                </a:lnTo>
                <a:lnTo>
                  <a:pt x="535" y="28"/>
                </a:lnTo>
                <a:lnTo>
                  <a:pt x="522" y="48"/>
                </a:lnTo>
                <a:lnTo>
                  <a:pt x="522" y="48"/>
                </a:lnTo>
                <a:lnTo>
                  <a:pt x="514" y="59"/>
                </a:lnTo>
                <a:lnTo>
                  <a:pt x="511" y="68"/>
                </a:lnTo>
                <a:lnTo>
                  <a:pt x="508" y="76"/>
                </a:lnTo>
                <a:lnTo>
                  <a:pt x="506" y="84"/>
                </a:lnTo>
                <a:lnTo>
                  <a:pt x="504" y="91"/>
                </a:lnTo>
                <a:lnTo>
                  <a:pt x="502" y="98"/>
                </a:lnTo>
                <a:lnTo>
                  <a:pt x="498" y="107"/>
                </a:lnTo>
                <a:lnTo>
                  <a:pt x="492" y="117"/>
                </a:lnTo>
                <a:lnTo>
                  <a:pt x="492" y="117"/>
                </a:lnTo>
                <a:lnTo>
                  <a:pt x="476" y="136"/>
                </a:lnTo>
                <a:lnTo>
                  <a:pt x="461" y="153"/>
                </a:lnTo>
                <a:lnTo>
                  <a:pt x="446" y="166"/>
                </a:lnTo>
                <a:lnTo>
                  <a:pt x="439" y="171"/>
                </a:lnTo>
                <a:lnTo>
                  <a:pt x="439" y="171"/>
                </a:lnTo>
                <a:lnTo>
                  <a:pt x="437" y="171"/>
                </a:lnTo>
                <a:lnTo>
                  <a:pt x="439" y="172"/>
                </a:lnTo>
                <a:lnTo>
                  <a:pt x="442" y="173"/>
                </a:lnTo>
                <a:lnTo>
                  <a:pt x="448" y="175"/>
                </a:lnTo>
                <a:lnTo>
                  <a:pt x="444" y="185"/>
                </a:lnTo>
                <a:lnTo>
                  <a:pt x="444" y="185"/>
                </a:lnTo>
                <a:lnTo>
                  <a:pt x="447" y="186"/>
                </a:lnTo>
                <a:lnTo>
                  <a:pt x="450" y="188"/>
                </a:lnTo>
                <a:lnTo>
                  <a:pt x="452" y="186"/>
                </a:lnTo>
                <a:lnTo>
                  <a:pt x="453" y="185"/>
                </a:lnTo>
                <a:lnTo>
                  <a:pt x="453" y="185"/>
                </a:lnTo>
                <a:lnTo>
                  <a:pt x="456" y="186"/>
                </a:lnTo>
                <a:lnTo>
                  <a:pt x="461" y="189"/>
                </a:lnTo>
                <a:lnTo>
                  <a:pt x="468" y="191"/>
                </a:lnTo>
                <a:lnTo>
                  <a:pt x="473" y="191"/>
                </a:lnTo>
                <a:lnTo>
                  <a:pt x="478" y="190"/>
                </a:lnTo>
                <a:lnTo>
                  <a:pt x="478" y="190"/>
                </a:lnTo>
                <a:lnTo>
                  <a:pt x="500" y="183"/>
                </a:lnTo>
                <a:lnTo>
                  <a:pt x="517" y="175"/>
                </a:lnTo>
                <a:lnTo>
                  <a:pt x="517" y="175"/>
                </a:lnTo>
                <a:lnTo>
                  <a:pt x="526" y="169"/>
                </a:lnTo>
                <a:lnTo>
                  <a:pt x="540" y="160"/>
                </a:lnTo>
                <a:lnTo>
                  <a:pt x="540" y="160"/>
                </a:lnTo>
                <a:lnTo>
                  <a:pt x="551" y="151"/>
                </a:lnTo>
                <a:lnTo>
                  <a:pt x="551" y="151"/>
                </a:lnTo>
                <a:lnTo>
                  <a:pt x="558" y="156"/>
                </a:lnTo>
                <a:lnTo>
                  <a:pt x="562" y="161"/>
                </a:lnTo>
                <a:lnTo>
                  <a:pt x="562" y="163"/>
                </a:lnTo>
                <a:lnTo>
                  <a:pt x="561" y="166"/>
                </a:lnTo>
                <a:lnTo>
                  <a:pt x="561" y="166"/>
                </a:lnTo>
                <a:lnTo>
                  <a:pt x="556" y="172"/>
                </a:lnTo>
                <a:lnTo>
                  <a:pt x="548" y="180"/>
                </a:lnTo>
                <a:lnTo>
                  <a:pt x="542" y="189"/>
                </a:lnTo>
                <a:lnTo>
                  <a:pt x="536" y="195"/>
                </a:lnTo>
                <a:lnTo>
                  <a:pt x="536" y="195"/>
                </a:lnTo>
                <a:lnTo>
                  <a:pt x="534" y="197"/>
                </a:lnTo>
                <a:lnTo>
                  <a:pt x="534" y="199"/>
                </a:lnTo>
                <a:lnTo>
                  <a:pt x="534" y="203"/>
                </a:lnTo>
                <a:lnTo>
                  <a:pt x="534" y="205"/>
                </a:lnTo>
                <a:lnTo>
                  <a:pt x="533" y="207"/>
                </a:lnTo>
                <a:lnTo>
                  <a:pt x="530" y="208"/>
                </a:lnTo>
                <a:lnTo>
                  <a:pt x="526" y="210"/>
                </a:lnTo>
                <a:lnTo>
                  <a:pt x="526" y="210"/>
                </a:lnTo>
                <a:lnTo>
                  <a:pt x="517" y="212"/>
                </a:lnTo>
                <a:lnTo>
                  <a:pt x="509" y="216"/>
                </a:lnTo>
                <a:lnTo>
                  <a:pt x="502" y="219"/>
                </a:lnTo>
                <a:lnTo>
                  <a:pt x="502" y="219"/>
                </a:lnTo>
                <a:lnTo>
                  <a:pt x="502" y="217"/>
                </a:lnTo>
                <a:lnTo>
                  <a:pt x="503" y="212"/>
                </a:lnTo>
                <a:lnTo>
                  <a:pt x="502" y="211"/>
                </a:lnTo>
                <a:lnTo>
                  <a:pt x="500" y="210"/>
                </a:lnTo>
                <a:lnTo>
                  <a:pt x="497" y="208"/>
                </a:lnTo>
                <a:lnTo>
                  <a:pt x="492" y="210"/>
                </a:lnTo>
                <a:lnTo>
                  <a:pt x="492" y="210"/>
                </a:lnTo>
                <a:lnTo>
                  <a:pt x="484" y="212"/>
                </a:lnTo>
                <a:lnTo>
                  <a:pt x="478" y="212"/>
                </a:lnTo>
                <a:lnTo>
                  <a:pt x="472" y="214"/>
                </a:lnTo>
                <a:lnTo>
                  <a:pt x="463" y="219"/>
                </a:lnTo>
                <a:lnTo>
                  <a:pt x="463" y="219"/>
                </a:lnTo>
                <a:lnTo>
                  <a:pt x="456" y="223"/>
                </a:lnTo>
                <a:lnTo>
                  <a:pt x="445" y="228"/>
                </a:lnTo>
                <a:lnTo>
                  <a:pt x="417" y="240"/>
                </a:lnTo>
                <a:lnTo>
                  <a:pt x="386" y="252"/>
                </a:lnTo>
                <a:lnTo>
                  <a:pt x="361" y="263"/>
                </a:lnTo>
                <a:lnTo>
                  <a:pt x="361" y="263"/>
                </a:lnTo>
                <a:lnTo>
                  <a:pt x="346" y="273"/>
                </a:lnTo>
                <a:lnTo>
                  <a:pt x="324" y="289"/>
                </a:lnTo>
                <a:lnTo>
                  <a:pt x="296" y="310"/>
                </a:lnTo>
                <a:lnTo>
                  <a:pt x="267" y="334"/>
                </a:lnTo>
                <a:lnTo>
                  <a:pt x="239" y="359"/>
                </a:lnTo>
                <a:lnTo>
                  <a:pt x="212" y="383"/>
                </a:lnTo>
                <a:lnTo>
                  <a:pt x="192" y="404"/>
                </a:lnTo>
                <a:lnTo>
                  <a:pt x="185" y="412"/>
                </a:lnTo>
                <a:lnTo>
                  <a:pt x="180" y="420"/>
                </a:lnTo>
                <a:lnTo>
                  <a:pt x="180" y="420"/>
                </a:lnTo>
                <a:lnTo>
                  <a:pt x="172" y="438"/>
                </a:lnTo>
                <a:lnTo>
                  <a:pt x="163" y="466"/>
                </a:lnTo>
                <a:lnTo>
                  <a:pt x="152" y="501"/>
                </a:lnTo>
                <a:lnTo>
                  <a:pt x="142" y="538"/>
                </a:lnTo>
                <a:lnTo>
                  <a:pt x="133" y="575"/>
                </a:lnTo>
                <a:lnTo>
                  <a:pt x="127" y="608"/>
                </a:lnTo>
                <a:lnTo>
                  <a:pt x="122" y="633"/>
                </a:lnTo>
                <a:lnTo>
                  <a:pt x="122" y="643"/>
                </a:lnTo>
                <a:lnTo>
                  <a:pt x="122" y="649"/>
                </a:lnTo>
                <a:lnTo>
                  <a:pt x="122" y="649"/>
                </a:lnTo>
                <a:lnTo>
                  <a:pt x="120" y="655"/>
                </a:lnTo>
                <a:lnTo>
                  <a:pt x="118" y="665"/>
                </a:lnTo>
                <a:lnTo>
                  <a:pt x="112" y="676"/>
                </a:lnTo>
                <a:lnTo>
                  <a:pt x="103" y="691"/>
                </a:lnTo>
                <a:lnTo>
                  <a:pt x="84" y="724"/>
                </a:lnTo>
                <a:lnTo>
                  <a:pt x="60" y="760"/>
                </a:lnTo>
                <a:lnTo>
                  <a:pt x="36" y="796"/>
                </a:lnTo>
                <a:lnTo>
                  <a:pt x="17" y="829"/>
                </a:lnTo>
                <a:lnTo>
                  <a:pt x="8" y="842"/>
                </a:lnTo>
                <a:lnTo>
                  <a:pt x="3" y="854"/>
                </a:lnTo>
                <a:lnTo>
                  <a:pt x="0" y="863"/>
                </a:lnTo>
                <a:lnTo>
                  <a:pt x="0" y="866"/>
                </a:lnTo>
                <a:lnTo>
                  <a:pt x="0" y="869"/>
                </a:lnTo>
                <a:lnTo>
                  <a:pt x="0" y="869"/>
                </a:lnTo>
                <a:lnTo>
                  <a:pt x="3" y="876"/>
                </a:lnTo>
                <a:lnTo>
                  <a:pt x="7" y="884"/>
                </a:lnTo>
                <a:lnTo>
                  <a:pt x="16" y="893"/>
                </a:lnTo>
                <a:lnTo>
                  <a:pt x="22" y="899"/>
                </a:lnTo>
                <a:lnTo>
                  <a:pt x="24" y="902"/>
                </a:lnTo>
                <a:lnTo>
                  <a:pt x="24" y="903"/>
                </a:lnTo>
                <a:lnTo>
                  <a:pt x="24" y="903"/>
                </a:lnTo>
                <a:lnTo>
                  <a:pt x="24" y="904"/>
                </a:lnTo>
                <a:lnTo>
                  <a:pt x="27" y="907"/>
                </a:lnTo>
                <a:lnTo>
                  <a:pt x="34" y="914"/>
                </a:lnTo>
                <a:lnTo>
                  <a:pt x="44" y="923"/>
                </a:lnTo>
                <a:lnTo>
                  <a:pt x="44" y="923"/>
                </a:lnTo>
                <a:lnTo>
                  <a:pt x="44" y="928"/>
                </a:lnTo>
                <a:lnTo>
                  <a:pt x="44" y="941"/>
                </a:lnTo>
                <a:lnTo>
                  <a:pt x="49" y="985"/>
                </a:lnTo>
                <a:lnTo>
                  <a:pt x="55" y="1041"/>
                </a:lnTo>
                <a:lnTo>
                  <a:pt x="63" y="1094"/>
                </a:lnTo>
                <a:lnTo>
                  <a:pt x="63" y="1094"/>
                </a:lnTo>
                <a:lnTo>
                  <a:pt x="69" y="1122"/>
                </a:lnTo>
                <a:lnTo>
                  <a:pt x="78" y="1160"/>
                </a:lnTo>
                <a:lnTo>
                  <a:pt x="101" y="1249"/>
                </a:lnTo>
                <a:lnTo>
                  <a:pt x="123" y="1330"/>
                </a:lnTo>
                <a:lnTo>
                  <a:pt x="131" y="1357"/>
                </a:lnTo>
                <a:lnTo>
                  <a:pt x="136" y="1372"/>
                </a:lnTo>
                <a:lnTo>
                  <a:pt x="136" y="1372"/>
                </a:lnTo>
                <a:lnTo>
                  <a:pt x="138" y="1378"/>
                </a:lnTo>
                <a:lnTo>
                  <a:pt x="140" y="1393"/>
                </a:lnTo>
                <a:lnTo>
                  <a:pt x="146" y="1437"/>
                </a:lnTo>
                <a:lnTo>
                  <a:pt x="151" y="1497"/>
                </a:lnTo>
                <a:lnTo>
                  <a:pt x="157" y="1566"/>
                </a:lnTo>
                <a:lnTo>
                  <a:pt x="167" y="1700"/>
                </a:lnTo>
                <a:lnTo>
                  <a:pt x="170" y="1752"/>
                </a:lnTo>
                <a:lnTo>
                  <a:pt x="170" y="1782"/>
                </a:lnTo>
                <a:lnTo>
                  <a:pt x="170" y="1782"/>
                </a:lnTo>
                <a:lnTo>
                  <a:pt x="170" y="1803"/>
                </a:lnTo>
                <a:lnTo>
                  <a:pt x="172" y="1827"/>
                </a:lnTo>
                <a:lnTo>
                  <a:pt x="174" y="1854"/>
                </a:lnTo>
                <a:lnTo>
                  <a:pt x="178" y="1881"/>
                </a:lnTo>
                <a:lnTo>
                  <a:pt x="185" y="1926"/>
                </a:lnTo>
                <a:lnTo>
                  <a:pt x="188" y="1942"/>
                </a:lnTo>
                <a:lnTo>
                  <a:pt x="190" y="1948"/>
                </a:lnTo>
                <a:lnTo>
                  <a:pt x="190" y="1948"/>
                </a:lnTo>
                <a:lnTo>
                  <a:pt x="195" y="1952"/>
                </a:lnTo>
                <a:lnTo>
                  <a:pt x="200" y="1954"/>
                </a:lnTo>
                <a:lnTo>
                  <a:pt x="205" y="1958"/>
                </a:lnTo>
                <a:lnTo>
                  <a:pt x="205" y="1958"/>
                </a:lnTo>
                <a:lnTo>
                  <a:pt x="203" y="1973"/>
                </a:lnTo>
                <a:lnTo>
                  <a:pt x="201" y="2003"/>
                </a:lnTo>
                <a:lnTo>
                  <a:pt x="200" y="2020"/>
                </a:lnTo>
                <a:lnTo>
                  <a:pt x="200" y="2035"/>
                </a:lnTo>
                <a:lnTo>
                  <a:pt x="201" y="2046"/>
                </a:lnTo>
                <a:lnTo>
                  <a:pt x="203" y="2050"/>
                </a:lnTo>
                <a:lnTo>
                  <a:pt x="205" y="2051"/>
                </a:lnTo>
                <a:lnTo>
                  <a:pt x="205" y="2051"/>
                </a:lnTo>
                <a:lnTo>
                  <a:pt x="213" y="2052"/>
                </a:lnTo>
                <a:lnTo>
                  <a:pt x="222" y="2053"/>
                </a:lnTo>
                <a:lnTo>
                  <a:pt x="229" y="2053"/>
                </a:lnTo>
                <a:lnTo>
                  <a:pt x="234" y="2051"/>
                </a:lnTo>
                <a:lnTo>
                  <a:pt x="234" y="2051"/>
                </a:lnTo>
                <a:lnTo>
                  <a:pt x="237" y="2048"/>
                </a:lnTo>
                <a:lnTo>
                  <a:pt x="241" y="2045"/>
                </a:lnTo>
                <a:lnTo>
                  <a:pt x="242" y="2041"/>
                </a:lnTo>
                <a:lnTo>
                  <a:pt x="244" y="2036"/>
                </a:lnTo>
                <a:lnTo>
                  <a:pt x="244" y="2012"/>
                </a:lnTo>
                <a:lnTo>
                  <a:pt x="244" y="2012"/>
                </a:lnTo>
                <a:lnTo>
                  <a:pt x="277" y="2028"/>
                </a:lnTo>
                <a:lnTo>
                  <a:pt x="303" y="2041"/>
                </a:lnTo>
                <a:lnTo>
                  <a:pt x="326" y="2051"/>
                </a:lnTo>
                <a:lnTo>
                  <a:pt x="326" y="2051"/>
                </a:lnTo>
                <a:lnTo>
                  <a:pt x="335" y="2053"/>
                </a:lnTo>
                <a:lnTo>
                  <a:pt x="345" y="2056"/>
                </a:lnTo>
                <a:lnTo>
                  <a:pt x="355" y="2057"/>
                </a:lnTo>
                <a:lnTo>
                  <a:pt x="367" y="2057"/>
                </a:lnTo>
                <a:lnTo>
                  <a:pt x="397" y="2057"/>
                </a:lnTo>
                <a:lnTo>
                  <a:pt x="444" y="2056"/>
                </a:lnTo>
                <a:lnTo>
                  <a:pt x="444" y="2056"/>
                </a:lnTo>
                <a:lnTo>
                  <a:pt x="491" y="2053"/>
                </a:lnTo>
                <a:lnTo>
                  <a:pt x="508" y="2052"/>
                </a:lnTo>
                <a:lnTo>
                  <a:pt x="522" y="2050"/>
                </a:lnTo>
                <a:lnTo>
                  <a:pt x="531" y="2046"/>
                </a:lnTo>
                <a:lnTo>
                  <a:pt x="537" y="2042"/>
                </a:lnTo>
                <a:lnTo>
                  <a:pt x="540" y="2040"/>
                </a:lnTo>
                <a:lnTo>
                  <a:pt x="541" y="2037"/>
                </a:lnTo>
                <a:lnTo>
                  <a:pt x="541" y="2035"/>
                </a:lnTo>
                <a:lnTo>
                  <a:pt x="541" y="2031"/>
                </a:lnTo>
                <a:lnTo>
                  <a:pt x="541" y="2031"/>
                </a:lnTo>
                <a:lnTo>
                  <a:pt x="540" y="2025"/>
                </a:lnTo>
                <a:lnTo>
                  <a:pt x="537" y="2020"/>
                </a:lnTo>
                <a:lnTo>
                  <a:pt x="531" y="2011"/>
                </a:lnTo>
                <a:lnTo>
                  <a:pt x="525" y="2006"/>
                </a:lnTo>
                <a:lnTo>
                  <a:pt x="522" y="2002"/>
                </a:lnTo>
                <a:lnTo>
                  <a:pt x="522" y="2002"/>
                </a:lnTo>
                <a:lnTo>
                  <a:pt x="523" y="2001"/>
                </a:lnTo>
                <a:lnTo>
                  <a:pt x="526" y="2000"/>
                </a:lnTo>
                <a:lnTo>
                  <a:pt x="540" y="1996"/>
                </a:lnTo>
                <a:lnTo>
                  <a:pt x="546" y="1994"/>
                </a:lnTo>
                <a:lnTo>
                  <a:pt x="551" y="1990"/>
                </a:lnTo>
                <a:lnTo>
                  <a:pt x="552" y="1987"/>
                </a:lnTo>
                <a:lnTo>
                  <a:pt x="553" y="1984"/>
                </a:lnTo>
                <a:lnTo>
                  <a:pt x="552" y="1981"/>
                </a:lnTo>
                <a:lnTo>
                  <a:pt x="551" y="1978"/>
                </a:lnTo>
                <a:lnTo>
                  <a:pt x="551" y="1978"/>
                </a:lnTo>
                <a:lnTo>
                  <a:pt x="548" y="1970"/>
                </a:lnTo>
                <a:lnTo>
                  <a:pt x="547" y="1965"/>
                </a:lnTo>
                <a:lnTo>
                  <a:pt x="548" y="1957"/>
                </a:lnTo>
                <a:lnTo>
                  <a:pt x="548" y="1954"/>
                </a:lnTo>
                <a:lnTo>
                  <a:pt x="546" y="1952"/>
                </a:lnTo>
                <a:lnTo>
                  <a:pt x="541" y="1950"/>
                </a:lnTo>
                <a:lnTo>
                  <a:pt x="531" y="1948"/>
                </a:lnTo>
                <a:lnTo>
                  <a:pt x="531" y="1948"/>
                </a:lnTo>
                <a:lnTo>
                  <a:pt x="509" y="1945"/>
                </a:lnTo>
                <a:lnTo>
                  <a:pt x="490" y="1939"/>
                </a:lnTo>
                <a:lnTo>
                  <a:pt x="470" y="1931"/>
                </a:lnTo>
                <a:lnTo>
                  <a:pt x="448" y="1919"/>
                </a:lnTo>
                <a:lnTo>
                  <a:pt x="448" y="1919"/>
                </a:lnTo>
                <a:lnTo>
                  <a:pt x="428" y="1906"/>
                </a:lnTo>
                <a:lnTo>
                  <a:pt x="411" y="1896"/>
                </a:lnTo>
                <a:lnTo>
                  <a:pt x="400" y="1888"/>
                </a:lnTo>
                <a:lnTo>
                  <a:pt x="395" y="1885"/>
                </a:lnTo>
                <a:lnTo>
                  <a:pt x="395" y="1885"/>
                </a:lnTo>
                <a:lnTo>
                  <a:pt x="392" y="1884"/>
                </a:lnTo>
                <a:lnTo>
                  <a:pt x="391" y="1882"/>
                </a:lnTo>
                <a:lnTo>
                  <a:pt x="389" y="1881"/>
                </a:lnTo>
                <a:lnTo>
                  <a:pt x="385" y="1880"/>
                </a:lnTo>
                <a:lnTo>
                  <a:pt x="385" y="1880"/>
                </a:lnTo>
                <a:lnTo>
                  <a:pt x="384" y="1879"/>
                </a:lnTo>
                <a:lnTo>
                  <a:pt x="385" y="1878"/>
                </a:lnTo>
                <a:lnTo>
                  <a:pt x="392" y="1875"/>
                </a:lnTo>
                <a:lnTo>
                  <a:pt x="405" y="1870"/>
                </a:lnTo>
                <a:lnTo>
                  <a:pt x="405" y="1870"/>
                </a:lnTo>
                <a:lnTo>
                  <a:pt x="385" y="1749"/>
                </a:lnTo>
                <a:lnTo>
                  <a:pt x="372" y="1665"/>
                </a:lnTo>
                <a:lnTo>
                  <a:pt x="367" y="1635"/>
                </a:lnTo>
                <a:lnTo>
                  <a:pt x="366" y="1621"/>
                </a:lnTo>
                <a:lnTo>
                  <a:pt x="366" y="1621"/>
                </a:lnTo>
                <a:lnTo>
                  <a:pt x="368" y="1611"/>
                </a:lnTo>
                <a:lnTo>
                  <a:pt x="374" y="1593"/>
                </a:lnTo>
                <a:lnTo>
                  <a:pt x="392" y="1543"/>
                </a:lnTo>
                <a:lnTo>
                  <a:pt x="411" y="1494"/>
                </a:lnTo>
                <a:lnTo>
                  <a:pt x="419" y="1470"/>
                </a:lnTo>
                <a:lnTo>
                  <a:pt x="419" y="1470"/>
                </a:lnTo>
                <a:lnTo>
                  <a:pt x="415" y="1370"/>
                </a:lnTo>
                <a:lnTo>
                  <a:pt x="413" y="1302"/>
                </a:lnTo>
                <a:lnTo>
                  <a:pt x="411" y="1279"/>
                </a:lnTo>
                <a:lnTo>
                  <a:pt x="409" y="1269"/>
                </a:lnTo>
                <a:lnTo>
                  <a:pt x="409" y="1269"/>
                </a:lnTo>
                <a:lnTo>
                  <a:pt x="408" y="1262"/>
                </a:lnTo>
                <a:lnTo>
                  <a:pt x="408" y="1245"/>
                </a:lnTo>
                <a:lnTo>
                  <a:pt x="408" y="1195"/>
                </a:lnTo>
                <a:lnTo>
                  <a:pt x="408" y="1144"/>
                </a:lnTo>
                <a:lnTo>
                  <a:pt x="409" y="1118"/>
                </a:lnTo>
                <a:lnTo>
                  <a:pt x="409" y="1118"/>
                </a:lnTo>
                <a:lnTo>
                  <a:pt x="419" y="1030"/>
                </a:lnTo>
                <a:lnTo>
                  <a:pt x="434" y="1064"/>
                </a:lnTo>
                <a:lnTo>
                  <a:pt x="434" y="1064"/>
                </a:lnTo>
                <a:lnTo>
                  <a:pt x="448" y="1070"/>
                </a:lnTo>
                <a:lnTo>
                  <a:pt x="459" y="1074"/>
                </a:lnTo>
                <a:lnTo>
                  <a:pt x="464" y="1074"/>
                </a:lnTo>
                <a:lnTo>
                  <a:pt x="468" y="1074"/>
                </a:lnTo>
                <a:lnTo>
                  <a:pt x="468" y="1074"/>
                </a:lnTo>
                <a:lnTo>
                  <a:pt x="473" y="1073"/>
                </a:lnTo>
                <a:lnTo>
                  <a:pt x="478" y="1075"/>
                </a:lnTo>
                <a:lnTo>
                  <a:pt x="481" y="1079"/>
                </a:lnTo>
                <a:lnTo>
                  <a:pt x="483" y="1084"/>
                </a:lnTo>
                <a:lnTo>
                  <a:pt x="483" y="1084"/>
                </a:lnTo>
                <a:lnTo>
                  <a:pt x="485" y="1101"/>
                </a:lnTo>
                <a:lnTo>
                  <a:pt x="491" y="1131"/>
                </a:lnTo>
                <a:lnTo>
                  <a:pt x="495" y="1147"/>
                </a:lnTo>
                <a:lnTo>
                  <a:pt x="498" y="1161"/>
                </a:lnTo>
                <a:lnTo>
                  <a:pt x="503" y="1172"/>
                </a:lnTo>
                <a:lnTo>
                  <a:pt x="504" y="1174"/>
                </a:lnTo>
                <a:lnTo>
                  <a:pt x="507" y="1177"/>
                </a:lnTo>
                <a:lnTo>
                  <a:pt x="507" y="1177"/>
                </a:lnTo>
                <a:lnTo>
                  <a:pt x="511" y="1178"/>
                </a:lnTo>
                <a:lnTo>
                  <a:pt x="514" y="1179"/>
                </a:lnTo>
                <a:lnTo>
                  <a:pt x="522" y="1179"/>
                </a:lnTo>
                <a:lnTo>
                  <a:pt x="525" y="1179"/>
                </a:lnTo>
                <a:lnTo>
                  <a:pt x="526" y="1180"/>
                </a:lnTo>
                <a:lnTo>
                  <a:pt x="526" y="1182"/>
                </a:lnTo>
                <a:lnTo>
                  <a:pt x="526" y="1182"/>
                </a:lnTo>
                <a:lnTo>
                  <a:pt x="526" y="1184"/>
                </a:lnTo>
                <a:lnTo>
                  <a:pt x="528" y="1188"/>
                </a:lnTo>
                <a:lnTo>
                  <a:pt x="531" y="1195"/>
                </a:lnTo>
                <a:lnTo>
                  <a:pt x="535" y="1200"/>
                </a:lnTo>
                <a:lnTo>
                  <a:pt x="536" y="1201"/>
                </a:lnTo>
                <a:lnTo>
                  <a:pt x="536" y="1201"/>
                </a:lnTo>
                <a:lnTo>
                  <a:pt x="536" y="1201"/>
                </a:lnTo>
                <a:lnTo>
                  <a:pt x="536" y="1201"/>
                </a:lnTo>
                <a:lnTo>
                  <a:pt x="537" y="1202"/>
                </a:lnTo>
                <a:lnTo>
                  <a:pt x="540" y="1208"/>
                </a:lnTo>
                <a:lnTo>
                  <a:pt x="542" y="1213"/>
                </a:lnTo>
                <a:lnTo>
                  <a:pt x="545" y="1213"/>
                </a:lnTo>
                <a:lnTo>
                  <a:pt x="546" y="1211"/>
                </a:lnTo>
                <a:lnTo>
                  <a:pt x="546" y="1211"/>
                </a:lnTo>
                <a:lnTo>
                  <a:pt x="550" y="1201"/>
                </a:lnTo>
                <a:lnTo>
                  <a:pt x="552" y="1188"/>
                </a:lnTo>
                <a:lnTo>
                  <a:pt x="556" y="1172"/>
                </a:lnTo>
                <a:lnTo>
                  <a:pt x="556" y="1172"/>
                </a:lnTo>
                <a:lnTo>
                  <a:pt x="562" y="1156"/>
                </a:lnTo>
                <a:lnTo>
                  <a:pt x="575" y="1128"/>
                </a:lnTo>
                <a:lnTo>
                  <a:pt x="575" y="1128"/>
                </a:lnTo>
                <a:lnTo>
                  <a:pt x="581" y="1114"/>
                </a:lnTo>
                <a:lnTo>
                  <a:pt x="586" y="1100"/>
                </a:lnTo>
                <a:lnTo>
                  <a:pt x="590" y="1088"/>
                </a:lnTo>
                <a:lnTo>
                  <a:pt x="590" y="1079"/>
                </a:lnTo>
                <a:lnTo>
                  <a:pt x="590" y="1079"/>
                </a:lnTo>
                <a:lnTo>
                  <a:pt x="584" y="1035"/>
                </a:lnTo>
                <a:lnTo>
                  <a:pt x="580" y="1009"/>
                </a:lnTo>
                <a:lnTo>
                  <a:pt x="579" y="1000"/>
                </a:lnTo>
                <a:lnTo>
                  <a:pt x="580" y="996"/>
                </a:lnTo>
                <a:lnTo>
                  <a:pt x="580" y="996"/>
                </a:lnTo>
                <a:lnTo>
                  <a:pt x="581" y="993"/>
                </a:lnTo>
                <a:lnTo>
                  <a:pt x="584" y="987"/>
                </a:lnTo>
                <a:lnTo>
                  <a:pt x="586" y="970"/>
                </a:lnTo>
                <a:lnTo>
                  <a:pt x="590" y="947"/>
                </a:lnTo>
                <a:lnTo>
                  <a:pt x="590" y="947"/>
                </a:lnTo>
                <a:lnTo>
                  <a:pt x="595" y="939"/>
                </a:lnTo>
                <a:lnTo>
                  <a:pt x="598" y="930"/>
                </a:lnTo>
                <a:lnTo>
                  <a:pt x="600" y="926"/>
                </a:lnTo>
                <a:lnTo>
                  <a:pt x="600" y="923"/>
                </a:lnTo>
                <a:lnTo>
                  <a:pt x="600" y="923"/>
                </a:lnTo>
                <a:lnTo>
                  <a:pt x="581" y="814"/>
                </a:lnTo>
                <a:lnTo>
                  <a:pt x="568" y="741"/>
                </a:lnTo>
                <a:lnTo>
                  <a:pt x="561" y="703"/>
                </a:lnTo>
                <a:lnTo>
                  <a:pt x="561" y="703"/>
                </a:lnTo>
                <a:lnTo>
                  <a:pt x="559" y="697"/>
                </a:lnTo>
                <a:lnTo>
                  <a:pt x="561" y="688"/>
                </a:lnTo>
                <a:lnTo>
                  <a:pt x="563" y="669"/>
                </a:lnTo>
                <a:lnTo>
                  <a:pt x="567" y="650"/>
                </a:lnTo>
                <a:lnTo>
                  <a:pt x="570" y="639"/>
                </a:lnTo>
                <a:lnTo>
                  <a:pt x="570" y="639"/>
                </a:lnTo>
                <a:lnTo>
                  <a:pt x="573" y="630"/>
                </a:lnTo>
                <a:lnTo>
                  <a:pt x="575" y="609"/>
                </a:lnTo>
                <a:lnTo>
                  <a:pt x="580" y="547"/>
                </a:lnTo>
                <a:lnTo>
                  <a:pt x="585" y="486"/>
                </a:lnTo>
                <a:lnTo>
                  <a:pt x="585" y="464"/>
                </a:lnTo>
                <a:lnTo>
                  <a:pt x="585" y="454"/>
                </a:lnTo>
                <a:lnTo>
                  <a:pt x="585" y="454"/>
                </a:lnTo>
                <a:lnTo>
                  <a:pt x="575" y="429"/>
                </a:lnTo>
                <a:lnTo>
                  <a:pt x="575" y="429"/>
                </a:lnTo>
                <a:lnTo>
                  <a:pt x="573" y="411"/>
                </a:lnTo>
                <a:lnTo>
                  <a:pt x="570" y="399"/>
                </a:lnTo>
                <a:lnTo>
                  <a:pt x="570" y="390"/>
                </a:lnTo>
                <a:lnTo>
                  <a:pt x="570" y="390"/>
                </a:lnTo>
                <a:lnTo>
                  <a:pt x="574" y="385"/>
                </a:lnTo>
                <a:lnTo>
                  <a:pt x="580" y="379"/>
                </a:lnTo>
                <a:lnTo>
                  <a:pt x="587" y="373"/>
                </a:lnTo>
                <a:lnTo>
                  <a:pt x="595" y="371"/>
                </a:lnTo>
                <a:lnTo>
                  <a:pt x="595" y="371"/>
                </a:lnTo>
                <a:lnTo>
                  <a:pt x="598" y="372"/>
                </a:lnTo>
                <a:lnTo>
                  <a:pt x="606" y="376"/>
                </a:lnTo>
                <a:lnTo>
                  <a:pt x="623" y="389"/>
                </a:lnTo>
                <a:lnTo>
                  <a:pt x="640" y="405"/>
                </a:lnTo>
                <a:lnTo>
                  <a:pt x="653" y="415"/>
                </a:lnTo>
                <a:lnTo>
                  <a:pt x="653" y="415"/>
                </a:lnTo>
                <a:lnTo>
                  <a:pt x="659" y="417"/>
                </a:lnTo>
                <a:lnTo>
                  <a:pt x="667" y="418"/>
                </a:lnTo>
                <a:lnTo>
                  <a:pt x="684" y="418"/>
                </a:lnTo>
                <a:lnTo>
                  <a:pt x="700" y="416"/>
                </a:lnTo>
                <a:lnTo>
                  <a:pt x="707" y="415"/>
                </a:lnTo>
                <a:lnTo>
                  <a:pt x="707" y="415"/>
                </a:lnTo>
                <a:lnTo>
                  <a:pt x="722" y="405"/>
                </a:lnTo>
                <a:lnTo>
                  <a:pt x="722" y="405"/>
                </a:lnTo>
                <a:lnTo>
                  <a:pt x="723" y="406"/>
                </a:lnTo>
                <a:lnTo>
                  <a:pt x="728" y="409"/>
                </a:lnTo>
                <a:lnTo>
                  <a:pt x="729" y="409"/>
                </a:lnTo>
                <a:lnTo>
                  <a:pt x="731" y="409"/>
                </a:lnTo>
                <a:lnTo>
                  <a:pt x="734" y="407"/>
                </a:lnTo>
                <a:lnTo>
                  <a:pt x="736" y="405"/>
                </a:lnTo>
                <a:lnTo>
                  <a:pt x="736" y="405"/>
                </a:lnTo>
                <a:lnTo>
                  <a:pt x="745" y="389"/>
                </a:lnTo>
                <a:lnTo>
                  <a:pt x="748" y="383"/>
                </a:lnTo>
                <a:lnTo>
                  <a:pt x="750" y="381"/>
                </a:lnTo>
                <a:lnTo>
                  <a:pt x="751" y="381"/>
                </a:lnTo>
                <a:lnTo>
                  <a:pt x="751" y="381"/>
                </a:lnTo>
                <a:lnTo>
                  <a:pt x="754" y="383"/>
                </a:lnTo>
                <a:lnTo>
                  <a:pt x="759" y="385"/>
                </a:lnTo>
                <a:lnTo>
                  <a:pt x="762" y="387"/>
                </a:lnTo>
                <a:lnTo>
                  <a:pt x="765" y="385"/>
                </a:lnTo>
                <a:lnTo>
                  <a:pt x="768" y="384"/>
                </a:lnTo>
                <a:lnTo>
                  <a:pt x="770" y="381"/>
                </a:lnTo>
                <a:lnTo>
                  <a:pt x="770" y="381"/>
                </a:lnTo>
                <a:lnTo>
                  <a:pt x="774" y="372"/>
                </a:lnTo>
                <a:lnTo>
                  <a:pt x="775" y="362"/>
                </a:lnTo>
                <a:lnTo>
                  <a:pt x="778" y="354"/>
                </a:lnTo>
                <a:lnTo>
                  <a:pt x="780" y="346"/>
                </a:lnTo>
                <a:lnTo>
                  <a:pt x="780" y="346"/>
                </a:lnTo>
                <a:lnTo>
                  <a:pt x="784" y="343"/>
                </a:lnTo>
                <a:lnTo>
                  <a:pt x="790" y="337"/>
                </a:lnTo>
                <a:lnTo>
                  <a:pt x="806" y="324"/>
                </a:lnTo>
                <a:lnTo>
                  <a:pt x="823" y="312"/>
                </a:lnTo>
                <a:lnTo>
                  <a:pt x="830" y="307"/>
                </a:lnTo>
                <a:lnTo>
                  <a:pt x="834" y="302"/>
                </a:lnTo>
                <a:lnTo>
                  <a:pt x="834" y="302"/>
                </a:lnTo>
                <a:lnTo>
                  <a:pt x="843" y="287"/>
                </a:lnTo>
                <a:lnTo>
                  <a:pt x="848" y="278"/>
                </a:lnTo>
                <a:lnTo>
                  <a:pt x="848" y="278"/>
                </a:lnTo>
                <a:lnTo>
                  <a:pt x="852" y="288"/>
                </a:lnTo>
                <a:lnTo>
                  <a:pt x="853" y="295"/>
                </a:lnTo>
                <a:lnTo>
                  <a:pt x="853" y="297"/>
                </a:lnTo>
                <a:lnTo>
                  <a:pt x="853" y="297"/>
                </a:lnTo>
                <a:lnTo>
                  <a:pt x="853" y="297"/>
                </a:lnTo>
                <a:lnTo>
                  <a:pt x="853" y="296"/>
                </a:lnTo>
                <a:lnTo>
                  <a:pt x="853" y="296"/>
                </a:lnTo>
                <a:lnTo>
                  <a:pt x="857" y="294"/>
                </a:lnTo>
                <a:lnTo>
                  <a:pt x="860" y="290"/>
                </a:lnTo>
                <a:lnTo>
                  <a:pt x="863" y="288"/>
                </a:lnTo>
                <a:lnTo>
                  <a:pt x="863" y="288"/>
                </a:lnTo>
                <a:lnTo>
                  <a:pt x="864" y="288"/>
                </a:lnTo>
                <a:lnTo>
                  <a:pt x="864" y="288"/>
                </a:lnTo>
                <a:lnTo>
                  <a:pt x="867" y="293"/>
                </a:lnTo>
                <a:lnTo>
                  <a:pt x="868" y="299"/>
                </a:lnTo>
                <a:lnTo>
                  <a:pt x="868" y="301"/>
                </a:lnTo>
                <a:lnTo>
                  <a:pt x="868" y="302"/>
                </a:lnTo>
                <a:lnTo>
                  <a:pt x="868" y="302"/>
                </a:lnTo>
                <a:lnTo>
                  <a:pt x="871" y="301"/>
                </a:lnTo>
                <a:lnTo>
                  <a:pt x="875" y="300"/>
                </a:lnTo>
                <a:lnTo>
                  <a:pt x="878" y="297"/>
                </a:lnTo>
                <a:lnTo>
                  <a:pt x="878" y="297"/>
                </a:lnTo>
                <a:lnTo>
                  <a:pt x="873" y="312"/>
                </a:lnTo>
                <a:lnTo>
                  <a:pt x="868" y="329"/>
                </a:lnTo>
                <a:lnTo>
                  <a:pt x="868" y="329"/>
                </a:lnTo>
                <a:lnTo>
                  <a:pt x="874" y="327"/>
                </a:lnTo>
                <a:lnTo>
                  <a:pt x="880" y="323"/>
                </a:lnTo>
                <a:lnTo>
                  <a:pt x="886" y="317"/>
                </a:lnTo>
                <a:lnTo>
                  <a:pt x="893" y="310"/>
                </a:lnTo>
                <a:lnTo>
                  <a:pt x="899" y="300"/>
                </a:lnTo>
                <a:lnTo>
                  <a:pt x="904" y="288"/>
                </a:lnTo>
                <a:lnTo>
                  <a:pt x="906" y="280"/>
                </a:lnTo>
                <a:lnTo>
                  <a:pt x="907" y="273"/>
                </a:lnTo>
                <a:lnTo>
                  <a:pt x="907" y="273"/>
                </a:lnTo>
                <a:lnTo>
                  <a:pt x="908" y="257"/>
                </a:lnTo>
                <a:lnTo>
                  <a:pt x="910" y="243"/>
                </a:lnTo>
                <a:lnTo>
                  <a:pt x="914" y="228"/>
                </a:lnTo>
                <a:lnTo>
                  <a:pt x="917" y="213"/>
                </a:lnTo>
                <a:lnTo>
                  <a:pt x="917" y="199"/>
                </a:lnTo>
                <a:lnTo>
                  <a:pt x="915" y="185"/>
                </a:lnTo>
                <a:lnTo>
                  <a:pt x="914" y="178"/>
                </a:lnTo>
                <a:lnTo>
                  <a:pt x="912" y="169"/>
                </a:lnTo>
                <a:lnTo>
                  <a:pt x="909" y="162"/>
                </a:lnTo>
                <a:lnTo>
                  <a:pt x="904" y="155"/>
                </a:lnTo>
                <a:lnTo>
                  <a:pt x="904" y="155"/>
                </a:lnTo>
                <a:lnTo>
                  <a:pt x="899" y="147"/>
                </a:lnTo>
                <a:lnTo>
                  <a:pt x="893" y="141"/>
                </a:lnTo>
                <a:lnTo>
                  <a:pt x="882" y="129"/>
                </a:lnTo>
                <a:lnTo>
                  <a:pt x="870" y="120"/>
                </a:lnTo>
                <a:lnTo>
                  <a:pt x="859" y="114"/>
                </a:lnTo>
                <a:lnTo>
                  <a:pt x="848" y="111"/>
                </a:lnTo>
                <a:lnTo>
                  <a:pt x="840" y="107"/>
                </a:lnTo>
                <a:lnTo>
                  <a:pt x="832" y="106"/>
                </a:lnTo>
                <a:lnTo>
                  <a:pt x="832" y="106"/>
                </a:lnTo>
                <a:lnTo>
                  <a:pt x="830" y="100"/>
                </a:lnTo>
                <a:lnTo>
                  <a:pt x="821" y="86"/>
                </a:lnTo>
                <a:lnTo>
                  <a:pt x="815" y="78"/>
                </a:lnTo>
                <a:lnTo>
                  <a:pt x="808" y="70"/>
                </a:lnTo>
                <a:lnTo>
                  <a:pt x="800" y="63"/>
                </a:lnTo>
                <a:lnTo>
                  <a:pt x="790" y="58"/>
                </a:lnTo>
                <a:lnTo>
                  <a:pt x="790" y="58"/>
                </a:lnTo>
                <a:lnTo>
                  <a:pt x="779" y="55"/>
                </a:lnTo>
                <a:lnTo>
                  <a:pt x="765" y="51"/>
                </a:lnTo>
                <a:lnTo>
                  <a:pt x="739" y="46"/>
                </a:lnTo>
                <a:lnTo>
                  <a:pt x="708" y="42"/>
                </a:lnTo>
                <a:lnTo>
                  <a:pt x="708" y="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6499ECF3-3C23-38D5-70DB-17831E77EECF}"/>
              </a:ext>
            </a:extLst>
          </p:cNvPr>
          <p:cNvSpPr>
            <a:spLocks/>
          </p:cNvSpPr>
          <p:nvPr/>
        </p:nvSpPr>
        <p:spPr bwMode="auto">
          <a:xfrm>
            <a:off x="7266437" y="1691996"/>
            <a:ext cx="1427154" cy="1840074"/>
          </a:xfrm>
          <a:custGeom>
            <a:avLst/>
            <a:gdLst>
              <a:gd name="T0" fmla="*/ 560 w 1106"/>
              <a:gd name="T1" fmla="*/ 21 h 1426"/>
              <a:gd name="T2" fmla="*/ 432 w 1106"/>
              <a:gd name="T3" fmla="*/ 0 h 1426"/>
              <a:gd name="T4" fmla="*/ 304 w 1106"/>
              <a:gd name="T5" fmla="*/ 5 h 1426"/>
              <a:gd name="T6" fmla="*/ 264 w 1106"/>
              <a:gd name="T7" fmla="*/ 24 h 1426"/>
              <a:gd name="T8" fmla="*/ 267 w 1106"/>
              <a:gd name="T9" fmla="*/ 50 h 1426"/>
              <a:gd name="T10" fmla="*/ 225 w 1106"/>
              <a:gd name="T11" fmla="*/ 66 h 1426"/>
              <a:gd name="T12" fmla="*/ 109 w 1106"/>
              <a:gd name="T13" fmla="*/ 153 h 1426"/>
              <a:gd name="T14" fmla="*/ 23 w 1106"/>
              <a:gd name="T15" fmla="*/ 264 h 1426"/>
              <a:gd name="T16" fmla="*/ 3 w 1106"/>
              <a:gd name="T17" fmla="*/ 350 h 1426"/>
              <a:gd name="T18" fmla="*/ 17 w 1106"/>
              <a:gd name="T19" fmla="*/ 631 h 1426"/>
              <a:gd name="T20" fmla="*/ 42 w 1106"/>
              <a:gd name="T21" fmla="*/ 765 h 1426"/>
              <a:gd name="T22" fmla="*/ 97 w 1106"/>
              <a:gd name="T23" fmla="*/ 781 h 1426"/>
              <a:gd name="T24" fmla="*/ 165 w 1106"/>
              <a:gd name="T25" fmla="*/ 864 h 1426"/>
              <a:gd name="T26" fmla="*/ 165 w 1106"/>
              <a:gd name="T27" fmla="*/ 957 h 1426"/>
              <a:gd name="T28" fmla="*/ 193 w 1106"/>
              <a:gd name="T29" fmla="*/ 1129 h 1426"/>
              <a:gd name="T30" fmla="*/ 251 w 1106"/>
              <a:gd name="T31" fmla="*/ 1265 h 1426"/>
              <a:gd name="T32" fmla="*/ 261 w 1106"/>
              <a:gd name="T33" fmla="*/ 1334 h 1426"/>
              <a:gd name="T34" fmla="*/ 267 w 1106"/>
              <a:gd name="T35" fmla="*/ 1410 h 1426"/>
              <a:gd name="T36" fmla="*/ 306 w 1106"/>
              <a:gd name="T37" fmla="*/ 1416 h 1426"/>
              <a:gd name="T38" fmla="*/ 349 w 1106"/>
              <a:gd name="T39" fmla="*/ 1391 h 1426"/>
              <a:gd name="T40" fmla="*/ 449 w 1106"/>
              <a:gd name="T41" fmla="*/ 1422 h 1426"/>
              <a:gd name="T42" fmla="*/ 583 w 1106"/>
              <a:gd name="T43" fmla="*/ 1411 h 1426"/>
              <a:gd name="T44" fmla="*/ 600 w 1106"/>
              <a:gd name="T45" fmla="*/ 1388 h 1426"/>
              <a:gd name="T46" fmla="*/ 587 w 1106"/>
              <a:gd name="T47" fmla="*/ 1363 h 1426"/>
              <a:gd name="T48" fmla="*/ 617 w 1106"/>
              <a:gd name="T49" fmla="*/ 1352 h 1426"/>
              <a:gd name="T50" fmla="*/ 612 w 1106"/>
              <a:gd name="T51" fmla="*/ 1320 h 1426"/>
              <a:gd name="T52" fmla="*/ 551 w 1106"/>
              <a:gd name="T53" fmla="*/ 1303 h 1426"/>
              <a:gd name="T54" fmla="*/ 483 w 1106"/>
              <a:gd name="T55" fmla="*/ 1272 h 1426"/>
              <a:gd name="T56" fmla="*/ 424 w 1106"/>
              <a:gd name="T57" fmla="*/ 1226 h 1426"/>
              <a:gd name="T58" fmla="*/ 400 w 1106"/>
              <a:gd name="T59" fmla="*/ 1159 h 1426"/>
              <a:gd name="T60" fmla="*/ 388 w 1106"/>
              <a:gd name="T61" fmla="*/ 1045 h 1426"/>
              <a:gd name="T62" fmla="*/ 371 w 1106"/>
              <a:gd name="T63" fmla="*/ 841 h 1426"/>
              <a:gd name="T64" fmla="*/ 410 w 1106"/>
              <a:gd name="T65" fmla="*/ 480 h 1426"/>
              <a:gd name="T66" fmla="*/ 428 w 1106"/>
              <a:gd name="T67" fmla="*/ 455 h 1426"/>
              <a:gd name="T68" fmla="*/ 409 w 1106"/>
              <a:gd name="T69" fmla="*/ 400 h 1426"/>
              <a:gd name="T70" fmla="*/ 439 w 1106"/>
              <a:gd name="T71" fmla="*/ 408 h 1426"/>
              <a:gd name="T72" fmla="*/ 517 w 1106"/>
              <a:gd name="T73" fmla="*/ 437 h 1426"/>
              <a:gd name="T74" fmla="*/ 644 w 1106"/>
              <a:gd name="T75" fmla="*/ 438 h 1426"/>
              <a:gd name="T76" fmla="*/ 701 w 1106"/>
              <a:gd name="T77" fmla="*/ 410 h 1426"/>
              <a:gd name="T78" fmla="*/ 741 w 1106"/>
              <a:gd name="T79" fmla="*/ 420 h 1426"/>
              <a:gd name="T80" fmla="*/ 727 w 1106"/>
              <a:gd name="T81" fmla="*/ 494 h 1426"/>
              <a:gd name="T82" fmla="*/ 740 w 1106"/>
              <a:gd name="T83" fmla="*/ 508 h 1426"/>
              <a:gd name="T84" fmla="*/ 765 w 1106"/>
              <a:gd name="T85" fmla="*/ 537 h 1426"/>
              <a:gd name="T86" fmla="*/ 798 w 1106"/>
              <a:gd name="T87" fmla="*/ 568 h 1426"/>
              <a:gd name="T88" fmla="*/ 822 w 1106"/>
              <a:gd name="T89" fmla="*/ 570 h 1426"/>
              <a:gd name="T90" fmla="*/ 857 w 1106"/>
              <a:gd name="T91" fmla="*/ 566 h 1426"/>
              <a:gd name="T92" fmla="*/ 894 w 1106"/>
              <a:gd name="T93" fmla="*/ 582 h 1426"/>
              <a:gd name="T94" fmla="*/ 974 w 1106"/>
              <a:gd name="T95" fmla="*/ 596 h 1426"/>
              <a:gd name="T96" fmla="*/ 955 w 1106"/>
              <a:gd name="T97" fmla="*/ 645 h 1426"/>
              <a:gd name="T98" fmla="*/ 994 w 1106"/>
              <a:gd name="T99" fmla="*/ 668 h 1426"/>
              <a:gd name="T100" fmla="*/ 1019 w 1106"/>
              <a:gd name="T101" fmla="*/ 647 h 1426"/>
              <a:gd name="T102" fmla="*/ 1028 w 1106"/>
              <a:gd name="T103" fmla="*/ 659 h 1426"/>
              <a:gd name="T104" fmla="*/ 1028 w 1106"/>
              <a:gd name="T105" fmla="*/ 637 h 1426"/>
              <a:gd name="T106" fmla="*/ 1047 w 1106"/>
              <a:gd name="T107" fmla="*/ 591 h 1426"/>
              <a:gd name="T108" fmla="*/ 1104 w 1106"/>
              <a:gd name="T109" fmla="*/ 454 h 1426"/>
              <a:gd name="T110" fmla="*/ 1096 w 1106"/>
              <a:gd name="T111" fmla="*/ 380 h 1426"/>
              <a:gd name="T112" fmla="*/ 1052 w 1106"/>
              <a:gd name="T113" fmla="*/ 312 h 1426"/>
              <a:gd name="T114" fmla="*/ 926 w 1106"/>
              <a:gd name="T115" fmla="*/ 244 h 1426"/>
              <a:gd name="T116" fmla="*/ 878 w 1106"/>
              <a:gd name="T117" fmla="*/ 176 h 1426"/>
              <a:gd name="T118" fmla="*/ 829 w 1106"/>
              <a:gd name="T119" fmla="*/ 118 h 1426"/>
              <a:gd name="T120" fmla="*/ 735 w 1106"/>
              <a:gd name="T121" fmla="*/ 8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6" h="1426">
                <a:moveTo>
                  <a:pt x="696" y="73"/>
                </a:moveTo>
                <a:lnTo>
                  <a:pt x="682" y="83"/>
                </a:lnTo>
                <a:lnTo>
                  <a:pt x="682" y="83"/>
                </a:lnTo>
                <a:lnTo>
                  <a:pt x="661" y="72"/>
                </a:lnTo>
                <a:lnTo>
                  <a:pt x="613" y="48"/>
                </a:lnTo>
                <a:lnTo>
                  <a:pt x="560" y="21"/>
                </a:lnTo>
                <a:lnTo>
                  <a:pt x="537" y="11"/>
                </a:lnTo>
                <a:lnTo>
                  <a:pt x="521" y="5"/>
                </a:lnTo>
                <a:lnTo>
                  <a:pt x="521" y="5"/>
                </a:lnTo>
                <a:lnTo>
                  <a:pt x="505" y="2"/>
                </a:lnTo>
                <a:lnTo>
                  <a:pt x="484" y="1"/>
                </a:lnTo>
                <a:lnTo>
                  <a:pt x="432" y="0"/>
                </a:lnTo>
                <a:lnTo>
                  <a:pt x="379" y="0"/>
                </a:lnTo>
                <a:lnTo>
                  <a:pt x="340" y="0"/>
                </a:lnTo>
                <a:lnTo>
                  <a:pt x="340" y="0"/>
                </a:lnTo>
                <a:lnTo>
                  <a:pt x="327" y="0"/>
                </a:lnTo>
                <a:lnTo>
                  <a:pt x="315" y="2"/>
                </a:lnTo>
                <a:lnTo>
                  <a:pt x="304" y="5"/>
                </a:lnTo>
                <a:lnTo>
                  <a:pt x="293" y="8"/>
                </a:lnTo>
                <a:lnTo>
                  <a:pt x="276" y="16"/>
                </a:lnTo>
                <a:lnTo>
                  <a:pt x="267" y="19"/>
                </a:lnTo>
                <a:lnTo>
                  <a:pt x="267" y="19"/>
                </a:lnTo>
                <a:lnTo>
                  <a:pt x="265" y="21"/>
                </a:lnTo>
                <a:lnTo>
                  <a:pt x="264" y="24"/>
                </a:lnTo>
                <a:lnTo>
                  <a:pt x="262" y="34"/>
                </a:lnTo>
                <a:lnTo>
                  <a:pt x="262" y="49"/>
                </a:lnTo>
                <a:lnTo>
                  <a:pt x="262" y="49"/>
                </a:lnTo>
                <a:lnTo>
                  <a:pt x="265" y="49"/>
                </a:lnTo>
                <a:lnTo>
                  <a:pt x="266" y="49"/>
                </a:lnTo>
                <a:lnTo>
                  <a:pt x="267" y="50"/>
                </a:lnTo>
                <a:lnTo>
                  <a:pt x="266" y="51"/>
                </a:lnTo>
                <a:lnTo>
                  <a:pt x="262" y="52"/>
                </a:lnTo>
                <a:lnTo>
                  <a:pt x="243" y="59"/>
                </a:lnTo>
                <a:lnTo>
                  <a:pt x="243" y="59"/>
                </a:lnTo>
                <a:lnTo>
                  <a:pt x="234" y="61"/>
                </a:lnTo>
                <a:lnTo>
                  <a:pt x="225" y="66"/>
                </a:lnTo>
                <a:lnTo>
                  <a:pt x="200" y="79"/>
                </a:lnTo>
                <a:lnTo>
                  <a:pt x="172" y="98"/>
                </a:lnTo>
                <a:lnTo>
                  <a:pt x="156" y="110"/>
                </a:lnTo>
                <a:lnTo>
                  <a:pt x="140" y="122"/>
                </a:lnTo>
                <a:lnTo>
                  <a:pt x="125" y="137"/>
                </a:lnTo>
                <a:lnTo>
                  <a:pt x="109" y="153"/>
                </a:lnTo>
                <a:lnTo>
                  <a:pt x="93" y="168"/>
                </a:lnTo>
                <a:lnTo>
                  <a:pt x="77" y="186"/>
                </a:lnTo>
                <a:lnTo>
                  <a:pt x="62" y="204"/>
                </a:lnTo>
                <a:lnTo>
                  <a:pt x="48" y="223"/>
                </a:lnTo>
                <a:lnTo>
                  <a:pt x="36" y="243"/>
                </a:lnTo>
                <a:lnTo>
                  <a:pt x="23" y="264"/>
                </a:lnTo>
                <a:lnTo>
                  <a:pt x="23" y="264"/>
                </a:lnTo>
                <a:lnTo>
                  <a:pt x="18" y="275"/>
                </a:lnTo>
                <a:lnTo>
                  <a:pt x="14" y="288"/>
                </a:lnTo>
                <a:lnTo>
                  <a:pt x="10" y="302"/>
                </a:lnTo>
                <a:lnTo>
                  <a:pt x="8" y="317"/>
                </a:lnTo>
                <a:lnTo>
                  <a:pt x="3" y="350"/>
                </a:lnTo>
                <a:lnTo>
                  <a:pt x="0" y="388"/>
                </a:lnTo>
                <a:lnTo>
                  <a:pt x="0" y="428"/>
                </a:lnTo>
                <a:lnTo>
                  <a:pt x="1" y="469"/>
                </a:lnTo>
                <a:lnTo>
                  <a:pt x="5" y="512"/>
                </a:lnTo>
                <a:lnTo>
                  <a:pt x="9" y="553"/>
                </a:lnTo>
                <a:lnTo>
                  <a:pt x="17" y="631"/>
                </a:lnTo>
                <a:lnTo>
                  <a:pt x="27" y="697"/>
                </a:lnTo>
                <a:lnTo>
                  <a:pt x="34" y="744"/>
                </a:lnTo>
                <a:lnTo>
                  <a:pt x="38" y="762"/>
                </a:lnTo>
                <a:lnTo>
                  <a:pt x="38" y="762"/>
                </a:lnTo>
                <a:lnTo>
                  <a:pt x="39" y="763"/>
                </a:lnTo>
                <a:lnTo>
                  <a:pt x="42" y="765"/>
                </a:lnTo>
                <a:lnTo>
                  <a:pt x="48" y="768"/>
                </a:lnTo>
                <a:lnTo>
                  <a:pt x="58" y="770"/>
                </a:lnTo>
                <a:lnTo>
                  <a:pt x="67" y="772"/>
                </a:lnTo>
                <a:lnTo>
                  <a:pt x="67" y="772"/>
                </a:lnTo>
                <a:lnTo>
                  <a:pt x="78" y="775"/>
                </a:lnTo>
                <a:lnTo>
                  <a:pt x="97" y="781"/>
                </a:lnTo>
                <a:lnTo>
                  <a:pt x="121" y="790"/>
                </a:lnTo>
                <a:lnTo>
                  <a:pt x="148" y="800"/>
                </a:lnTo>
                <a:lnTo>
                  <a:pt x="148" y="800"/>
                </a:lnTo>
                <a:lnTo>
                  <a:pt x="157" y="841"/>
                </a:lnTo>
                <a:lnTo>
                  <a:pt x="165" y="864"/>
                </a:lnTo>
                <a:lnTo>
                  <a:pt x="165" y="864"/>
                </a:lnTo>
                <a:lnTo>
                  <a:pt x="166" y="869"/>
                </a:lnTo>
                <a:lnTo>
                  <a:pt x="166" y="877"/>
                </a:lnTo>
                <a:lnTo>
                  <a:pt x="165" y="900"/>
                </a:lnTo>
                <a:lnTo>
                  <a:pt x="164" y="929"/>
                </a:lnTo>
                <a:lnTo>
                  <a:pt x="164" y="944"/>
                </a:lnTo>
                <a:lnTo>
                  <a:pt x="165" y="957"/>
                </a:lnTo>
                <a:lnTo>
                  <a:pt x="165" y="957"/>
                </a:lnTo>
                <a:lnTo>
                  <a:pt x="170" y="999"/>
                </a:lnTo>
                <a:lnTo>
                  <a:pt x="173" y="1028"/>
                </a:lnTo>
                <a:lnTo>
                  <a:pt x="178" y="1061"/>
                </a:lnTo>
                <a:lnTo>
                  <a:pt x="184" y="1096"/>
                </a:lnTo>
                <a:lnTo>
                  <a:pt x="193" y="1129"/>
                </a:lnTo>
                <a:lnTo>
                  <a:pt x="203" y="1161"/>
                </a:lnTo>
                <a:lnTo>
                  <a:pt x="207" y="1175"/>
                </a:lnTo>
                <a:lnTo>
                  <a:pt x="214" y="1187"/>
                </a:lnTo>
                <a:lnTo>
                  <a:pt x="214" y="1187"/>
                </a:lnTo>
                <a:lnTo>
                  <a:pt x="236" y="1229"/>
                </a:lnTo>
                <a:lnTo>
                  <a:pt x="251" y="1265"/>
                </a:lnTo>
                <a:lnTo>
                  <a:pt x="256" y="1280"/>
                </a:lnTo>
                <a:lnTo>
                  <a:pt x="260" y="1293"/>
                </a:lnTo>
                <a:lnTo>
                  <a:pt x="262" y="1304"/>
                </a:lnTo>
                <a:lnTo>
                  <a:pt x="262" y="1314"/>
                </a:lnTo>
                <a:lnTo>
                  <a:pt x="262" y="1314"/>
                </a:lnTo>
                <a:lnTo>
                  <a:pt x="261" y="1334"/>
                </a:lnTo>
                <a:lnTo>
                  <a:pt x="262" y="1360"/>
                </a:lnTo>
                <a:lnTo>
                  <a:pt x="262" y="1397"/>
                </a:lnTo>
                <a:lnTo>
                  <a:pt x="262" y="1397"/>
                </a:lnTo>
                <a:lnTo>
                  <a:pt x="262" y="1400"/>
                </a:lnTo>
                <a:lnTo>
                  <a:pt x="264" y="1404"/>
                </a:lnTo>
                <a:lnTo>
                  <a:pt x="267" y="1410"/>
                </a:lnTo>
                <a:lnTo>
                  <a:pt x="272" y="1416"/>
                </a:lnTo>
                <a:lnTo>
                  <a:pt x="272" y="1416"/>
                </a:lnTo>
                <a:lnTo>
                  <a:pt x="289" y="1418"/>
                </a:lnTo>
                <a:lnTo>
                  <a:pt x="301" y="1419"/>
                </a:lnTo>
                <a:lnTo>
                  <a:pt x="305" y="1418"/>
                </a:lnTo>
                <a:lnTo>
                  <a:pt x="306" y="1416"/>
                </a:lnTo>
                <a:lnTo>
                  <a:pt x="306" y="1416"/>
                </a:lnTo>
                <a:lnTo>
                  <a:pt x="309" y="1408"/>
                </a:lnTo>
                <a:lnTo>
                  <a:pt x="314" y="1394"/>
                </a:lnTo>
                <a:lnTo>
                  <a:pt x="321" y="1377"/>
                </a:lnTo>
                <a:lnTo>
                  <a:pt x="321" y="1377"/>
                </a:lnTo>
                <a:lnTo>
                  <a:pt x="349" y="1391"/>
                </a:lnTo>
                <a:lnTo>
                  <a:pt x="372" y="1403"/>
                </a:lnTo>
                <a:lnTo>
                  <a:pt x="394" y="1411"/>
                </a:lnTo>
                <a:lnTo>
                  <a:pt x="394" y="1411"/>
                </a:lnTo>
                <a:lnTo>
                  <a:pt x="405" y="1414"/>
                </a:lnTo>
                <a:lnTo>
                  <a:pt x="418" y="1418"/>
                </a:lnTo>
                <a:lnTo>
                  <a:pt x="449" y="1422"/>
                </a:lnTo>
                <a:lnTo>
                  <a:pt x="478" y="1426"/>
                </a:lnTo>
                <a:lnTo>
                  <a:pt x="489" y="1426"/>
                </a:lnTo>
                <a:lnTo>
                  <a:pt x="496" y="1426"/>
                </a:lnTo>
                <a:lnTo>
                  <a:pt x="496" y="1426"/>
                </a:lnTo>
                <a:lnTo>
                  <a:pt x="551" y="1418"/>
                </a:lnTo>
                <a:lnTo>
                  <a:pt x="583" y="1411"/>
                </a:lnTo>
                <a:lnTo>
                  <a:pt x="594" y="1409"/>
                </a:lnTo>
                <a:lnTo>
                  <a:pt x="599" y="1407"/>
                </a:lnTo>
                <a:lnTo>
                  <a:pt x="599" y="1407"/>
                </a:lnTo>
                <a:lnTo>
                  <a:pt x="600" y="1404"/>
                </a:lnTo>
                <a:lnTo>
                  <a:pt x="601" y="1399"/>
                </a:lnTo>
                <a:lnTo>
                  <a:pt x="600" y="1388"/>
                </a:lnTo>
                <a:lnTo>
                  <a:pt x="598" y="1376"/>
                </a:lnTo>
                <a:lnTo>
                  <a:pt x="596" y="1371"/>
                </a:lnTo>
                <a:lnTo>
                  <a:pt x="594" y="1367"/>
                </a:lnTo>
                <a:lnTo>
                  <a:pt x="594" y="1367"/>
                </a:lnTo>
                <a:lnTo>
                  <a:pt x="590" y="1365"/>
                </a:lnTo>
                <a:lnTo>
                  <a:pt x="587" y="1363"/>
                </a:lnTo>
                <a:lnTo>
                  <a:pt x="587" y="1363"/>
                </a:lnTo>
                <a:lnTo>
                  <a:pt x="606" y="1358"/>
                </a:lnTo>
                <a:lnTo>
                  <a:pt x="613" y="1356"/>
                </a:lnTo>
                <a:lnTo>
                  <a:pt x="616" y="1354"/>
                </a:lnTo>
                <a:lnTo>
                  <a:pt x="616" y="1354"/>
                </a:lnTo>
                <a:lnTo>
                  <a:pt x="617" y="1352"/>
                </a:lnTo>
                <a:lnTo>
                  <a:pt x="618" y="1348"/>
                </a:lnTo>
                <a:lnTo>
                  <a:pt x="618" y="1338"/>
                </a:lnTo>
                <a:lnTo>
                  <a:pt x="616" y="1327"/>
                </a:lnTo>
                <a:lnTo>
                  <a:pt x="613" y="1322"/>
                </a:lnTo>
                <a:lnTo>
                  <a:pt x="612" y="1320"/>
                </a:lnTo>
                <a:lnTo>
                  <a:pt x="612" y="1320"/>
                </a:lnTo>
                <a:lnTo>
                  <a:pt x="610" y="1317"/>
                </a:lnTo>
                <a:lnTo>
                  <a:pt x="606" y="1315"/>
                </a:lnTo>
                <a:lnTo>
                  <a:pt x="598" y="1311"/>
                </a:lnTo>
                <a:lnTo>
                  <a:pt x="577" y="1306"/>
                </a:lnTo>
                <a:lnTo>
                  <a:pt x="577" y="1306"/>
                </a:lnTo>
                <a:lnTo>
                  <a:pt x="551" y="1303"/>
                </a:lnTo>
                <a:lnTo>
                  <a:pt x="535" y="1299"/>
                </a:lnTo>
                <a:lnTo>
                  <a:pt x="527" y="1297"/>
                </a:lnTo>
                <a:lnTo>
                  <a:pt x="520" y="1293"/>
                </a:lnTo>
                <a:lnTo>
                  <a:pt x="520" y="1293"/>
                </a:lnTo>
                <a:lnTo>
                  <a:pt x="503" y="1283"/>
                </a:lnTo>
                <a:lnTo>
                  <a:pt x="483" y="1272"/>
                </a:lnTo>
                <a:lnTo>
                  <a:pt x="454" y="1254"/>
                </a:lnTo>
                <a:lnTo>
                  <a:pt x="454" y="1254"/>
                </a:lnTo>
                <a:lnTo>
                  <a:pt x="445" y="1248"/>
                </a:lnTo>
                <a:lnTo>
                  <a:pt x="435" y="1239"/>
                </a:lnTo>
                <a:lnTo>
                  <a:pt x="429" y="1233"/>
                </a:lnTo>
                <a:lnTo>
                  <a:pt x="424" y="1226"/>
                </a:lnTo>
                <a:lnTo>
                  <a:pt x="420" y="1218"/>
                </a:lnTo>
                <a:lnTo>
                  <a:pt x="415" y="1210"/>
                </a:lnTo>
                <a:lnTo>
                  <a:pt x="415" y="1210"/>
                </a:lnTo>
                <a:lnTo>
                  <a:pt x="410" y="1198"/>
                </a:lnTo>
                <a:lnTo>
                  <a:pt x="405" y="1179"/>
                </a:lnTo>
                <a:lnTo>
                  <a:pt x="400" y="1159"/>
                </a:lnTo>
                <a:lnTo>
                  <a:pt x="396" y="1137"/>
                </a:lnTo>
                <a:lnTo>
                  <a:pt x="390" y="1093"/>
                </a:lnTo>
                <a:lnTo>
                  <a:pt x="388" y="1074"/>
                </a:lnTo>
                <a:lnTo>
                  <a:pt x="388" y="1060"/>
                </a:lnTo>
                <a:lnTo>
                  <a:pt x="388" y="1060"/>
                </a:lnTo>
                <a:lnTo>
                  <a:pt x="388" y="1045"/>
                </a:lnTo>
                <a:lnTo>
                  <a:pt x="387" y="1023"/>
                </a:lnTo>
                <a:lnTo>
                  <a:pt x="381" y="968"/>
                </a:lnTo>
                <a:lnTo>
                  <a:pt x="371" y="875"/>
                </a:lnTo>
                <a:lnTo>
                  <a:pt x="371" y="875"/>
                </a:lnTo>
                <a:lnTo>
                  <a:pt x="371" y="861"/>
                </a:lnTo>
                <a:lnTo>
                  <a:pt x="371" y="841"/>
                </a:lnTo>
                <a:lnTo>
                  <a:pt x="374" y="802"/>
                </a:lnTo>
                <a:lnTo>
                  <a:pt x="374" y="802"/>
                </a:lnTo>
                <a:lnTo>
                  <a:pt x="423" y="806"/>
                </a:lnTo>
                <a:lnTo>
                  <a:pt x="399" y="483"/>
                </a:lnTo>
                <a:lnTo>
                  <a:pt x="399" y="483"/>
                </a:lnTo>
                <a:lnTo>
                  <a:pt x="410" y="480"/>
                </a:lnTo>
                <a:lnTo>
                  <a:pt x="420" y="475"/>
                </a:lnTo>
                <a:lnTo>
                  <a:pt x="428" y="469"/>
                </a:lnTo>
                <a:lnTo>
                  <a:pt x="428" y="469"/>
                </a:lnTo>
                <a:lnTo>
                  <a:pt x="429" y="466"/>
                </a:lnTo>
                <a:lnTo>
                  <a:pt x="429" y="464"/>
                </a:lnTo>
                <a:lnTo>
                  <a:pt x="428" y="455"/>
                </a:lnTo>
                <a:lnTo>
                  <a:pt x="424" y="446"/>
                </a:lnTo>
                <a:lnTo>
                  <a:pt x="421" y="433"/>
                </a:lnTo>
                <a:lnTo>
                  <a:pt x="411" y="413"/>
                </a:lnTo>
                <a:lnTo>
                  <a:pt x="409" y="405"/>
                </a:lnTo>
                <a:lnTo>
                  <a:pt x="409" y="402"/>
                </a:lnTo>
                <a:lnTo>
                  <a:pt x="409" y="400"/>
                </a:lnTo>
                <a:lnTo>
                  <a:pt x="409" y="400"/>
                </a:lnTo>
                <a:lnTo>
                  <a:pt x="410" y="399"/>
                </a:lnTo>
                <a:lnTo>
                  <a:pt x="412" y="399"/>
                </a:lnTo>
                <a:lnTo>
                  <a:pt x="418" y="400"/>
                </a:lnTo>
                <a:lnTo>
                  <a:pt x="428" y="403"/>
                </a:lnTo>
                <a:lnTo>
                  <a:pt x="439" y="408"/>
                </a:lnTo>
                <a:lnTo>
                  <a:pt x="463" y="418"/>
                </a:lnTo>
                <a:lnTo>
                  <a:pt x="487" y="430"/>
                </a:lnTo>
                <a:lnTo>
                  <a:pt x="487" y="430"/>
                </a:lnTo>
                <a:lnTo>
                  <a:pt x="493" y="432"/>
                </a:lnTo>
                <a:lnTo>
                  <a:pt x="500" y="435"/>
                </a:lnTo>
                <a:lnTo>
                  <a:pt x="517" y="437"/>
                </a:lnTo>
                <a:lnTo>
                  <a:pt x="538" y="439"/>
                </a:lnTo>
                <a:lnTo>
                  <a:pt x="560" y="441"/>
                </a:lnTo>
                <a:lnTo>
                  <a:pt x="602" y="441"/>
                </a:lnTo>
                <a:lnTo>
                  <a:pt x="633" y="439"/>
                </a:lnTo>
                <a:lnTo>
                  <a:pt x="633" y="439"/>
                </a:lnTo>
                <a:lnTo>
                  <a:pt x="644" y="438"/>
                </a:lnTo>
                <a:lnTo>
                  <a:pt x="654" y="435"/>
                </a:lnTo>
                <a:lnTo>
                  <a:pt x="665" y="431"/>
                </a:lnTo>
                <a:lnTo>
                  <a:pt x="674" y="426"/>
                </a:lnTo>
                <a:lnTo>
                  <a:pt x="691" y="416"/>
                </a:lnTo>
                <a:lnTo>
                  <a:pt x="701" y="410"/>
                </a:lnTo>
                <a:lnTo>
                  <a:pt x="701" y="410"/>
                </a:lnTo>
                <a:lnTo>
                  <a:pt x="705" y="409"/>
                </a:lnTo>
                <a:lnTo>
                  <a:pt x="711" y="408"/>
                </a:lnTo>
                <a:lnTo>
                  <a:pt x="727" y="408"/>
                </a:lnTo>
                <a:lnTo>
                  <a:pt x="745" y="410"/>
                </a:lnTo>
                <a:lnTo>
                  <a:pt x="745" y="410"/>
                </a:lnTo>
                <a:lnTo>
                  <a:pt x="741" y="420"/>
                </a:lnTo>
                <a:lnTo>
                  <a:pt x="734" y="442"/>
                </a:lnTo>
                <a:lnTo>
                  <a:pt x="727" y="469"/>
                </a:lnTo>
                <a:lnTo>
                  <a:pt x="726" y="480"/>
                </a:lnTo>
                <a:lnTo>
                  <a:pt x="726" y="488"/>
                </a:lnTo>
                <a:lnTo>
                  <a:pt x="726" y="488"/>
                </a:lnTo>
                <a:lnTo>
                  <a:pt x="727" y="494"/>
                </a:lnTo>
                <a:lnTo>
                  <a:pt x="729" y="499"/>
                </a:lnTo>
                <a:lnTo>
                  <a:pt x="732" y="503"/>
                </a:lnTo>
                <a:lnTo>
                  <a:pt x="734" y="505"/>
                </a:lnTo>
                <a:lnTo>
                  <a:pt x="739" y="508"/>
                </a:lnTo>
                <a:lnTo>
                  <a:pt x="740" y="508"/>
                </a:lnTo>
                <a:lnTo>
                  <a:pt x="740" y="508"/>
                </a:lnTo>
                <a:lnTo>
                  <a:pt x="746" y="518"/>
                </a:lnTo>
                <a:lnTo>
                  <a:pt x="755" y="532"/>
                </a:lnTo>
                <a:lnTo>
                  <a:pt x="755" y="532"/>
                </a:lnTo>
                <a:lnTo>
                  <a:pt x="759" y="536"/>
                </a:lnTo>
                <a:lnTo>
                  <a:pt x="762" y="537"/>
                </a:lnTo>
                <a:lnTo>
                  <a:pt x="765" y="537"/>
                </a:lnTo>
                <a:lnTo>
                  <a:pt x="774" y="542"/>
                </a:lnTo>
                <a:lnTo>
                  <a:pt x="794" y="542"/>
                </a:lnTo>
                <a:lnTo>
                  <a:pt x="794" y="542"/>
                </a:lnTo>
                <a:lnTo>
                  <a:pt x="795" y="554"/>
                </a:lnTo>
                <a:lnTo>
                  <a:pt x="796" y="564"/>
                </a:lnTo>
                <a:lnTo>
                  <a:pt x="798" y="568"/>
                </a:lnTo>
                <a:lnTo>
                  <a:pt x="799" y="571"/>
                </a:lnTo>
                <a:lnTo>
                  <a:pt x="799" y="571"/>
                </a:lnTo>
                <a:lnTo>
                  <a:pt x="801" y="573"/>
                </a:lnTo>
                <a:lnTo>
                  <a:pt x="804" y="574"/>
                </a:lnTo>
                <a:lnTo>
                  <a:pt x="812" y="573"/>
                </a:lnTo>
                <a:lnTo>
                  <a:pt x="822" y="570"/>
                </a:lnTo>
                <a:lnTo>
                  <a:pt x="833" y="566"/>
                </a:lnTo>
                <a:lnTo>
                  <a:pt x="833" y="566"/>
                </a:lnTo>
                <a:lnTo>
                  <a:pt x="841" y="565"/>
                </a:lnTo>
                <a:lnTo>
                  <a:pt x="848" y="565"/>
                </a:lnTo>
                <a:lnTo>
                  <a:pt x="852" y="566"/>
                </a:lnTo>
                <a:lnTo>
                  <a:pt x="857" y="566"/>
                </a:lnTo>
                <a:lnTo>
                  <a:pt x="857" y="566"/>
                </a:lnTo>
                <a:lnTo>
                  <a:pt x="863" y="568"/>
                </a:lnTo>
                <a:lnTo>
                  <a:pt x="869" y="570"/>
                </a:lnTo>
                <a:lnTo>
                  <a:pt x="882" y="576"/>
                </a:lnTo>
                <a:lnTo>
                  <a:pt x="882" y="576"/>
                </a:lnTo>
                <a:lnTo>
                  <a:pt x="894" y="582"/>
                </a:lnTo>
                <a:lnTo>
                  <a:pt x="904" y="586"/>
                </a:lnTo>
                <a:lnTo>
                  <a:pt x="921" y="591"/>
                </a:lnTo>
                <a:lnTo>
                  <a:pt x="921" y="591"/>
                </a:lnTo>
                <a:lnTo>
                  <a:pt x="940" y="595"/>
                </a:lnTo>
                <a:lnTo>
                  <a:pt x="958" y="596"/>
                </a:lnTo>
                <a:lnTo>
                  <a:pt x="974" y="596"/>
                </a:lnTo>
                <a:lnTo>
                  <a:pt x="974" y="596"/>
                </a:lnTo>
                <a:lnTo>
                  <a:pt x="971" y="606"/>
                </a:lnTo>
                <a:lnTo>
                  <a:pt x="965" y="620"/>
                </a:lnTo>
                <a:lnTo>
                  <a:pt x="965" y="620"/>
                </a:lnTo>
                <a:lnTo>
                  <a:pt x="958" y="635"/>
                </a:lnTo>
                <a:lnTo>
                  <a:pt x="955" y="645"/>
                </a:lnTo>
                <a:lnTo>
                  <a:pt x="960" y="664"/>
                </a:lnTo>
                <a:lnTo>
                  <a:pt x="984" y="654"/>
                </a:lnTo>
                <a:lnTo>
                  <a:pt x="965" y="679"/>
                </a:lnTo>
                <a:lnTo>
                  <a:pt x="965" y="679"/>
                </a:lnTo>
                <a:lnTo>
                  <a:pt x="979" y="674"/>
                </a:lnTo>
                <a:lnTo>
                  <a:pt x="994" y="668"/>
                </a:lnTo>
                <a:lnTo>
                  <a:pt x="1001" y="664"/>
                </a:lnTo>
                <a:lnTo>
                  <a:pt x="1008" y="659"/>
                </a:lnTo>
                <a:lnTo>
                  <a:pt x="1008" y="659"/>
                </a:lnTo>
                <a:lnTo>
                  <a:pt x="1017" y="652"/>
                </a:lnTo>
                <a:lnTo>
                  <a:pt x="1019" y="649"/>
                </a:lnTo>
                <a:lnTo>
                  <a:pt x="1019" y="647"/>
                </a:lnTo>
                <a:lnTo>
                  <a:pt x="1018" y="645"/>
                </a:lnTo>
                <a:lnTo>
                  <a:pt x="1018" y="645"/>
                </a:lnTo>
                <a:lnTo>
                  <a:pt x="1019" y="645"/>
                </a:lnTo>
                <a:lnTo>
                  <a:pt x="1019" y="646"/>
                </a:lnTo>
                <a:lnTo>
                  <a:pt x="1019" y="647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45"/>
                </a:lnTo>
                <a:lnTo>
                  <a:pt x="1028" y="645"/>
                </a:lnTo>
                <a:lnTo>
                  <a:pt x="1028" y="637"/>
                </a:lnTo>
                <a:lnTo>
                  <a:pt x="1029" y="630"/>
                </a:lnTo>
                <a:lnTo>
                  <a:pt x="1032" y="623"/>
                </a:lnTo>
                <a:lnTo>
                  <a:pt x="1034" y="615"/>
                </a:lnTo>
                <a:lnTo>
                  <a:pt x="1040" y="602"/>
                </a:lnTo>
                <a:lnTo>
                  <a:pt x="1047" y="591"/>
                </a:lnTo>
                <a:lnTo>
                  <a:pt x="1047" y="591"/>
                </a:lnTo>
                <a:lnTo>
                  <a:pt x="1071" y="549"/>
                </a:lnTo>
                <a:lnTo>
                  <a:pt x="1086" y="518"/>
                </a:lnTo>
                <a:lnTo>
                  <a:pt x="1086" y="518"/>
                </a:lnTo>
                <a:lnTo>
                  <a:pt x="1090" y="508"/>
                </a:lnTo>
                <a:lnTo>
                  <a:pt x="1096" y="485"/>
                </a:lnTo>
                <a:lnTo>
                  <a:pt x="1104" y="454"/>
                </a:lnTo>
                <a:lnTo>
                  <a:pt x="1105" y="439"/>
                </a:lnTo>
                <a:lnTo>
                  <a:pt x="1106" y="425"/>
                </a:lnTo>
                <a:lnTo>
                  <a:pt x="1106" y="425"/>
                </a:lnTo>
                <a:lnTo>
                  <a:pt x="1105" y="410"/>
                </a:lnTo>
                <a:lnTo>
                  <a:pt x="1101" y="396"/>
                </a:lnTo>
                <a:lnTo>
                  <a:pt x="1096" y="380"/>
                </a:lnTo>
                <a:lnTo>
                  <a:pt x="1090" y="363"/>
                </a:lnTo>
                <a:lnTo>
                  <a:pt x="1082" y="348"/>
                </a:lnTo>
                <a:lnTo>
                  <a:pt x="1072" y="334"/>
                </a:lnTo>
                <a:lnTo>
                  <a:pt x="1062" y="322"/>
                </a:lnTo>
                <a:lnTo>
                  <a:pt x="1052" y="312"/>
                </a:lnTo>
                <a:lnTo>
                  <a:pt x="1052" y="312"/>
                </a:lnTo>
                <a:lnTo>
                  <a:pt x="1040" y="304"/>
                </a:lnTo>
                <a:lnTo>
                  <a:pt x="1026" y="297"/>
                </a:lnTo>
                <a:lnTo>
                  <a:pt x="991" y="280"/>
                </a:lnTo>
                <a:lnTo>
                  <a:pt x="955" y="261"/>
                </a:lnTo>
                <a:lnTo>
                  <a:pt x="939" y="253"/>
                </a:lnTo>
                <a:lnTo>
                  <a:pt x="926" y="244"/>
                </a:lnTo>
                <a:lnTo>
                  <a:pt x="926" y="244"/>
                </a:lnTo>
                <a:lnTo>
                  <a:pt x="915" y="234"/>
                </a:lnTo>
                <a:lnTo>
                  <a:pt x="905" y="223"/>
                </a:lnTo>
                <a:lnTo>
                  <a:pt x="898" y="212"/>
                </a:lnTo>
                <a:lnTo>
                  <a:pt x="890" y="199"/>
                </a:lnTo>
                <a:lnTo>
                  <a:pt x="878" y="176"/>
                </a:lnTo>
                <a:lnTo>
                  <a:pt x="873" y="165"/>
                </a:lnTo>
                <a:lnTo>
                  <a:pt x="867" y="156"/>
                </a:lnTo>
                <a:lnTo>
                  <a:pt x="867" y="156"/>
                </a:lnTo>
                <a:lnTo>
                  <a:pt x="860" y="148"/>
                </a:lnTo>
                <a:lnTo>
                  <a:pt x="850" y="138"/>
                </a:lnTo>
                <a:lnTo>
                  <a:pt x="829" y="118"/>
                </a:lnTo>
                <a:lnTo>
                  <a:pt x="817" y="110"/>
                </a:lnTo>
                <a:lnTo>
                  <a:pt x="806" y="101"/>
                </a:lnTo>
                <a:lnTo>
                  <a:pt x="796" y="96"/>
                </a:lnTo>
                <a:lnTo>
                  <a:pt x="789" y="93"/>
                </a:lnTo>
                <a:lnTo>
                  <a:pt x="789" y="93"/>
                </a:lnTo>
                <a:lnTo>
                  <a:pt x="735" y="80"/>
                </a:lnTo>
                <a:lnTo>
                  <a:pt x="696" y="73"/>
                </a:lnTo>
                <a:lnTo>
                  <a:pt x="696" y="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3770AA1C-4EE7-00CD-3A72-F1F5FC931A6C}"/>
              </a:ext>
            </a:extLst>
          </p:cNvPr>
          <p:cNvSpPr>
            <a:spLocks/>
          </p:cNvSpPr>
          <p:nvPr/>
        </p:nvSpPr>
        <p:spPr bwMode="auto">
          <a:xfrm>
            <a:off x="4228904" y="4145199"/>
            <a:ext cx="1335538" cy="2317513"/>
          </a:xfrm>
          <a:custGeom>
            <a:avLst/>
            <a:gdLst>
              <a:gd name="T0" fmla="*/ 1033 w 1035"/>
              <a:gd name="T1" fmla="*/ 124 h 1796"/>
              <a:gd name="T2" fmla="*/ 1030 w 1035"/>
              <a:gd name="T3" fmla="*/ 77 h 1796"/>
              <a:gd name="T4" fmla="*/ 977 w 1035"/>
              <a:gd name="T5" fmla="*/ 19 h 1796"/>
              <a:gd name="T6" fmla="*/ 922 w 1035"/>
              <a:gd name="T7" fmla="*/ 0 h 1796"/>
              <a:gd name="T8" fmla="*/ 823 w 1035"/>
              <a:gd name="T9" fmla="*/ 6 h 1796"/>
              <a:gd name="T10" fmla="*/ 755 w 1035"/>
              <a:gd name="T11" fmla="*/ 27 h 1796"/>
              <a:gd name="T12" fmla="*/ 693 w 1035"/>
              <a:gd name="T13" fmla="*/ 130 h 1796"/>
              <a:gd name="T14" fmla="*/ 672 w 1035"/>
              <a:gd name="T15" fmla="*/ 217 h 1796"/>
              <a:gd name="T16" fmla="*/ 624 w 1035"/>
              <a:gd name="T17" fmla="*/ 265 h 1796"/>
              <a:gd name="T18" fmla="*/ 590 w 1035"/>
              <a:gd name="T19" fmla="*/ 274 h 1796"/>
              <a:gd name="T20" fmla="*/ 546 w 1035"/>
              <a:gd name="T21" fmla="*/ 316 h 1796"/>
              <a:gd name="T22" fmla="*/ 401 w 1035"/>
              <a:gd name="T23" fmla="*/ 383 h 1796"/>
              <a:gd name="T24" fmla="*/ 183 w 1035"/>
              <a:gd name="T25" fmla="*/ 456 h 1796"/>
              <a:gd name="T26" fmla="*/ 181 w 1035"/>
              <a:gd name="T27" fmla="*/ 497 h 1796"/>
              <a:gd name="T28" fmla="*/ 99 w 1035"/>
              <a:gd name="T29" fmla="*/ 534 h 1796"/>
              <a:gd name="T30" fmla="*/ 27 w 1035"/>
              <a:gd name="T31" fmla="*/ 622 h 1796"/>
              <a:gd name="T32" fmla="*/ 3 w 1035"/>
              <a:gd name="T33" fmla="*/ 746 h 1796"/>
              <a:gd name="T34" fmla="*/ 5 w 1035"/>
              <a:gd name="T35" fmla="*/ 915 h 1796"/>
              <a:gd name="T36" fmla="*/ 29 w 1035"/>
              <a:gd name="T37" fmla="*/ 1029 h 1796"/>
              <a:gd name="T38" fmla="*/ 132 w 1035"/>
              <a:gd name="T39" fmla="*/ 1263 h 1796"/>
              <a:gd name="T40" fmla="*/ 216 w 1035"/>
              <a:gd name="T41" fmla="*/ 1602 h 1796"/>
              <a:gd name="T42" fmla="*/ 249 w 1035"/>
              <a:gd name="T43" fmla="*/ 1771 h 1796"/>
              <a:gd name="T44" fmla="*/ 276 w 1035"/>
              <a:gd name="T45" fmla="*/ 1785 h 1796"/>
              <a:gd name="T46" fmla="*/ 483 w 1035"/>
              <a:gd name="T47" fmla="*/ 1796 h 1796"/>
              <a:gd name="T48" fmla="*/ 623 w 1035"/>
              <a:gd name="T49" fmla="*/ 1788 h 1796"/>
              <a:gd name="T50" fmla="*/ 654 w 1035"/>
              <a:gd name="T51" fmla="*/ 1776 h 1796"/>
              <a:gd name="T52" fmla="*/ 646 w 1035"/>
              <a:gd name="T53" fmla="*/ 1751 h 1796"/>
              <a:gd name="T54" fmla="*/ 619 w 1035"/>
              <a:gd name="T55" fmla="*/ 1737 h 1796"/>
              <a:gd name="T56" fmla="*/ 676 w 1035"/>
              <a:gd name="T57" fmla="*/ 1729 h 1796"/>
              <a:gd name="T58" fmla="*/ 666 w 1035"/>
              <a:gd name="T59" fmla="*/ 1712 h 1796"/>
              <a:gd name="T60" fmla="*/ 638 w 1035"/>
              <a:gd name="T61" fmla="*/ 1692 h 1796"/>
              <a:gd name="T62" fmla="*/ 556 w 1035"/>
              <a:gd name="T63" fmla="*/ 1683 h 1796"/>
              <a:gd name="T64" fmla="*/ 502 w 1035"/>
              <a:gd name="T65" fmla="*/ 1649 h 1796"/>
              <a:gd name="T66" fmla="*/ 439 w 1035"/>
              <a:gd name="T67" fmla="*/ 1493 h 1796"/>
              <a:gd name="T68" fmla="*/ 407 w 1035"/>
              <a:gd name="T69" fmla="*/ 1223 h 1796"/>
              <a:gd name="T70" fmla="*/ 388 w 1035"/>
              <a:gd name="T71" fmla="*/ 994 h 1796"/>
              <a:gd name="T72" fmla="*/ 410 w 1035"/>
              <a:gd name="T73" fmla="*/ 941 h 1796"/>
              <a:gd name="T74" fmla="*/ 459 w 1035"/>
              <a:gd name="T75" fmla="*/ 868 h 1796"/>
              <a:gd name="T76" fmla="*/ 693 w 1035"/>
              <a:gd name="T77" fmla="*/ 677 h 1796"/>
              <a:gd name="T78" fmla="*/ 736 w 1035"/>
              <a:gd name="T79" fmla="*/ 608 h 1796"/>
              <a:gd name="T80" fmla="*/ 751 w 1035"/>
              <a:gd name="T81" fmla="*/ 604 h 1796"/>
              <a:gd name="T82" fmla="*/ 761 w 1035"/>
              <a:gd name="T83" fmla="*/ 641 h 1796"/>
              <a:gd name="T84" fmla="*/ 768 w 1035"/>
              <a:gd name="T85" fmla="*/ 606 h 1796"/>
              <a:gd name="T86" fmla="*/ 769 w 1035"/>
              <a:gd name="T87" fmla="*/ 613 h 1796"/>
              <a:gd name="T88" fmla="*/ 778 w 1035"/>
              <a:gd name="T89" fmla="*/ 611 h 1796"/>
              <a:gd name="T90" fmla="*/ 776 w 1035"/>
              <a:gd name="T91" fmla="*/ 541 h 1796"/>
              <a:gd name="T92" fmla="*/ 824 w 1035"/>
              <a:gd name="T93" fmla="*/ 454 h 1796"/>
              <a:gd name="T94" fmla="*/ 830 w 1035"/>
              <a:gd name="T95" fmla="*/ 488 h 1796"/>
              <a:gd name="T96" fmla="*/ 839 w 1035"/>
              <a:gd name="T97" fmla="*/ 527 h 1796"/>
              <a:gd name="T98" fmla="*/ 868 w 1035"/>
              <a:gd name="T99" fmla="*/ 585 h 1796"/>
              <a:gd name="T100" fmla="*/ 896 w 1035"/>
              <a:gd name="T101" fmla="*/ 606 h 1796"/>
              <a:gd name="T102" fmla="*/ 922 w 1035"/>
              <a:gd name="T103" fmla="*/ 522 h 1796"/>
              <a:gd name="T104" fmla="*/ 927 w 1035"/>
              <a:gd name="T105" fmla="*/ 532 h 1796"/>
              <a:gd name="T106" fmla="*/ 932 w 1035"/>
              <a:gd name="T107" fmla="*/ 545 h 1796"/>
              <a:gd name="T108" fmla="*/ 946 w 1035"/>
              <a:gd name="T109" fmla="*/ 411 h 1796"/>
              <a:gd name="T110" fmla="*/ 973 w 1035"/>
              <a:gd name="T111" fmla="*/ 372 h 1796"/>
              <a:gd name="T112" fmla="*/ 1003 w 1035"/>
              <a:gd name="T113" fmla="*/ 335 h 1796"/>
              <a:gd name="T114" fmla="*/ 1014 w 1035"/>
              <a:gd name="T115" fmla="*/ 262 h 1796"/>
              <a:gd name="T116" fmla="*/ 1034 w 1035"/>
              <a:gd name="T117" fmla="*/ 248 h 1796"/>
              <a:gd name="T118" fmla="*/ 1000 w 1035"/>
              <a:gd name="T119" fmla="*/ 199 h 1796"/>
              <a:gd name="T120" fmla="*/ 994 w 1035"/>
              <a:gd name="T121" fmla="*/ 147 h 1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5" h="1796">
                <a:moveTo>
                  <a:pt x="1013" y="161"/>
                </a:moveTo>
                <a:lnTo>
                  <a:pt x="1013" y="161"/>
                </a:lnTo>
                <a:lnTo>
                  <a:pt x="1018" y="155"/>
                </a:lnTo>
                <a:lnTo>
                  <a:pt x="1023" y="147"/>
                </a:lnTo>
                <a:lnTo>
                  <a:pt x="1029" y="136"/>
                </a:lnTo>
                <a:lnTo>
                  <a:pt x="1033" y="124"/>
                </a:lnTo>
                <a:lnTo>
                  <a:pt x="1035" y="110"/>
                </a:lnTo>
                <a:lnTo>
                  <a:pt x="1035" y="102"/>
                </a:lnTo>
                <a:lnTo>
                  <a:pt x="1035" y="94"/>
                </a:lnTo>
                <a:lnTo>
                  <a:pt x="1034" y="85"/>
                </a:lnTo>
                <a:lnTo>
                  <a:pt x="1030" y="77"/>
                </a:lnTo>
                <a:lnTo>
                  <a:pt x="1030" y="77"/>
                </a:lnTo>
                <a:lnTo>
                  <a:pt x="1027" y="68"/>
                </a:lnTo>
                <a:lnTo>
                  <a:pt x="1022" y="59"/>
                </a:lnTo>
                <a:lnTo>
                  <a:pt x="1016" y="52"/>
                </a:lnTo>
                <a:lnTo>
                  <a:pt x="1008" y="44"/>
                </a:lnTo>
                <a:lnTo>
                  <a:pt x="994" y="30"/>
                </a:lnTo>
                <a:lnTo>
                  <a:pt x="977" y="19"/>
                </a:lnTo>
                <a:lnTo>
                  <a:pt x="960" y="9"/>
                </a:lnTo>
                <a:lnTo>
                  <a:pt x="945" y="3"/>
                </a:lnTo>
                <a:lnTo>
                  <a:pt x="932" y="0"/>
                </a:lnTo>
                <a:lnTo>
                  <a:pt x="925" y="0"/>
                </a:lnTo>
                <a:lnTo>
                  <a:pt x="922" y="0"/>
                </a:lnTo>
                <a:lnTo>
                  <a:pt x="922" y="0"/>
                </a:lnTo>
                <a:lnTo>
                  <a:pt x="888" y="7"/>
                </a:lnTo>
                <a:lnTo>
                  <a:pt x="868" y="12"/>
                </a:lnTo>
                <a:lnTo>
                  <a:pt x="868" y="12"/>
                </a:lnTo>
                <a:lnTo>
                  <a:pt x="860" y="9"/>
                </a:lnTo>
                <a:lnTo>
                  <a:pt x="838" y="7"/>
                </a:lnTo>
                <a:lnTo>
                  <a:pt x="823" y="6"/>
                </a:lnTo>
                <a:lnTo>
                  <a:pt x="808" y="7"/>
                </a:lnTo>
                <a:lnTo>
                  <a:pt x="794" y="8"/>
                </a:lnTo>
                <a:lnTo>
                  <a:pt x="780" y="13"/>
                </a:lnTo>
                <a:lnTo>
                  <a:pt x="780" y="13"/>
                </a:lnTo>
                <a:lnTo>
                  <a:pt x="768" y="19"/>
                </a:lnTo>
                <a:lnTo>
                  <a:pt x="755" y="27"/>
                </a:lnTo>
                <a:lnTo>
                  <a:pt x="743" y="36"/>
                </a:lnTo>
                <a:lnTo>
                  <a:pt x="732" y="48"/>
                </a:lnTo>
                <a:lnTo>
                  <a:pt x="721" y="63"/>
                </a:lnTo>
                <a:lnTo>
                  <a:pt x="711" y="81"/>
                </a:lnTo>
                <a:lnTo>
                  <a:pt x="701" y="103"/>
                </a:lnTo>
                <a:lnTo>
                  <a:pt x="693" y="130"/>
                </a:lnTo>
                <a:lnTo>
                  <a:pt x="693" y="130"/>
                </a:lnTo>
                <a:lnTo>
                  <a:pt x="687" y="156"/>
                </a:lnTo>
                <a:lnTo>
                  <a:pt x="682" y="175"/>
                </a:lnTo>
                <a:lnTo>
                  <a:pt x="678" y="201"/>
                </a:lnTo>
                <a:lnTo>
                  <a:pt x="676" y="210"/>
                </a:lnTo>
                <a:lnTo>
                  <a:pt x="672" y="217"/>
                </a:lnTo>
                <a:lnTo>
                  <a:pt x="667" y="224"/>
                </a:lnTo>
                <a:lnTo>
                  <a:pt x="658" y="233"/>
                </a:lnTo>
                <a:lnTo>
                  <a:pt x="658" y="233"/>
                </a:lnTo>
                <a:lnTo>
                  <a:pt x="643" y="250"/>
                </a:lnTo>
                <a:lnTo>
                  <a:pt x="630" y="261"/>
                </a:lnTo>
                <a:lnTo>
                  <a:pt x="624" y="265"/>
                </a:lnTo>
                <a:lnTo>
                  <a:pt x="617" y="268"/>
                </a:lnTo>
                <a:lnTo>
                  <a:pt x="610" y="271"/>
                </a:lnTo>
                <a:lnTo>
                  <a:pt x="600" y="272"/>
                </a:lnTo>
                <a:lnTo>
                  <a:pt x="600" y="272"/>
                </a:lnTo>
                <a:lnTo>
                  <a:pt x="595" y="273"/>
                </a:lnTo>
                <a:lnTo>
                  <a:pt x="590" y="274"/>
                </a:lnTo>
                <a:lnTo>
                  <a:pt x="580" y="280"/>
                </a:lnTo>
                <a:lnTo>
                  <a:pt x="571" y="288"/>
                </a:lnTo>
                <a:lnTo>
                  <a:pt x="562" y="295"/>
                </a:lnTo>
                <a:lnTo>
                  <a:pt x="551" y="310"/>
                </a:lnTo>
                <a:lnTo>
                  <a:pt x="546" y="316"/>
                </a:lnTo>
                <a:lnTo>
                  <a:pt x="546" y="316"/>
                </a:lnTo>
                <a:lnTo>
                  <a:pt x="490" y="340"/>
                </a:lnTo>
                <a:lnTo>
                  <a:pt x="445" y="361"/>
                </a:lnTo>
                <a:lnTo>
                  <a:pt x="424" y="371"/>
                </a:lnTo>
                <a:lnTo>
                  <a:pt x="410" y="379"/>
                </a:lnTo>
                <a:lnTo>
                  <a:pt x="410" y="379"/>
                </a:lnTo>
                <a:lnTo>
                  <a:pt x="401" y="383"/>
                </a:lnTo>
                <a:lnTo>
                  <a:pt x="390" y="388"/>
                </a:lnTo>
                <a:lnTo>
                  <a:pt x="360" y="399"/>
                </a:lnTo>
                <a:lnTo>
                  <a:pt x="283" y="423"/>
                </a:lnTo>
                <a:lnTo>
                  <a:pt x="211" y="447"/>
                </a:lnTo>
                <a:lnTo>
                  <a:pt x="189" y="454"/>
                </a:lnTo>
                <a:lnTo>
                  <a:pt x="183" y="456"/>
                </a:lnTo>
                <a:lnTo>
                  <a:pt x="181" y="458"/>
                </a:lnTo>
                <a:lnTo>
                  <a:pt x="181" y="458"/>
                </a:lnTo>
                <a:lnTo>
                  <a:pt x="182" y="466"/>
                </a:lnTo>
                <a:lnTo>
                  <a:pt x="181" y="478"/>
                </a:lnTo>
                <a:lnTo>
                  <a:pt x="181" y="497"/>
                </a:lnTo>
                <a:lnTo>
                  <a:pt x="181" y="497"/>
                </a:lnTo>
                <a:lnTo>
                  <a:pt x="174" y="498"/>
                </a:lnTo>
                <a:lnTo>
                  <a:pt x="160" y="503"/>
                </a:lnTo>
                <a:lnTo>
                  <a:pt x="139" y="511"/>
                </a:lnTo>
                <a:lnTo>
                  <a:pt x="126" y="517"/>
                </a:lnTo>
                <a:lnTo>
                  <a:pt x="114" y="526"/>
                </a:lnTo>
                <a:lnTo>
                  <a:pt x="99" y="534"/>
                </a:lnTo>
                <a:lnTo>
                  <a:pt x="85" y="544"/>
                </a:lnTo>
                <a:lnTo>
                  <a:pt x="72" y="556"/>
                </a:lnTo>
                <a:lnTo>
                  <a:pt x="59" y="570"/>
                </a:lnTo>
                <a:lnTo>
                  <a:pt x="48" y="586"/>
                </a:lnTo>
                <a:lnTo>
                  <a:pt x="37" y="603"/>
                </a:lnTo>
                <a:lnTo>
                  <a:pt x="27" y="622"/>
                </a:lnTo>
                <a:lnTo>
                  <a:pt x="20" y="643"/>
                </a:lnTo>
                <a:lnTo>
                  <a:pt x="20" y="643"/>
                </a:lnTo>
                <a:lnTo>
                  <a:pt x="14" y="666"/>
                </a:lnTo>
                <a:lnTo>
                  <a:pt x="9" y="692"/>
                </a:lnTo>
                <a:lnTo>
                  <a:pt x="5" y="719"/>
                </a:lnTo>
                <a:lnTo>
                  <a:pt x="3" y="746"/>
                </a:lnTo>
                <a:lnTo>
                  <a:pt x="1" y="775"/>
                </a:lnTo>
                <a:lnTo>
                  <a:pt x="0" y="803"/>
                </a:lnTo>
                <a:lnTo>
                  <a:pt x="0" y="832"/>
                </a:lnTo>
                <a:lnTo>
                  <a:pt x="1" y="860"/>
                </a:lnTo>
                <a:lnTo>
                  <a:pt x="3" y="889"/>
                </a:lnTo>
                <a:lnTo>
                  <a:pt x="5" y="915"/>
                </a:lnTo>
                <a:lnTo>
                  <a:pt x="7" y="940"/>
                </a:lnTo>
                <a:lnTo>
                  <a:pt x="11" y="963"/>
                </a:lnTo>
                <a:lnTo>
                  <a:pt x="15" y="984"/>
                </a:lnTo>
                <a:lnTo>
                  <a:pt x="20" y="1002"/>
                </a:lnTo>
                <a:lnTo>
                  <a:pt x="25" y="1017"/>
                </a:lnTo>
                <a:lnTo>
                  <a:pt x="29" y="1029"/>
                </a:lnTo>
                <a:lnTo>
                  <a:pt x="29" y="1029"/>
                </a:lnTo>
                <a:lnTo>
                  <a:pt x="42" y="1055"/>
                </a:lnTo>
                <a:lnTo>
                  <a:pt x="57" y="1088"/>
                </a:lnTo>
                <a:lnTo>
                  <a:pt x="92" y="1166"/>
                </a:lnTo>
                <a:lnTo>
                  <a:pt x="132" y="1263"/>
                </a:lnTo>
                <a:lnTo>
                  <a:pt x="132" y="1263"/>
                </a:lnTo>
                <a:lnTo>
                  <a:pt x="173" y="1416"/>
                </a:lnTo>
                <a:lnTo>
                  <a:pt x="201" y="1527"/>
                </a:lnTo>
                <a:lnTo>
                  <a:pt x="211" y="1569"/>
                </a:lnTo>
                <a:lnTo>
                  <a:pt x="215" y="1591"/>
                </a:lnTo>
                <a:lnTo>
                  <a:pt x="215" y="1591"/>
                </a:lnTo>
                <a:lnTo>
                  <a:pt x="216" y="1602"/>
                </a:lnTo>
                <a:lnTo>
                  <a:pt x="217" y="1613"/>
                </a:lnTo>
                <a:lnTo>
                  <a:pt x="222" y="1631"/>
                </a:lnTo>
                <a:lnTo>
                  <a:pt x="227" y="1644"/>
                </a:lnTo>
                <a:lnTo>
                  <a:pt x="229" y="1649"/>
                </a:lnTo>
                <a:lnTo>
                  <a:pt x="249" y="1654"/>
                </a:lnTo>
                <a:lnTo>
                  <a:pt x="249" y="1771"/>
                </a:lnTo>
                <a:lnTo>
                  <a:pt x="249" y="1771"/>
                </a:lnTo>
                <a:lnTo>
                  <a:pt x="260" y="1779"/>
                </a:lnTo>
                <a:lnTo>
                  <a:pt x="267" y="1784"/>
                </a:lnTo>
                <a:lnTo>
                  <a:pt x="273" y="1786"/>
                </a:lnTo>
                <a:lnTo>
                  <a:pt x="273" y="1786"/>
                </a:lnTo>
                <a:lnTo>
                  <a:pt x="276" y="1785"/>
                </a:lnTo>
                <a:lnTo>
                  <a:pt x="278" y="1784"/>
                </a:lnTo>
                <a:lnTo>
                  <a:pt x="285" y="1779"/>
                </a:lnTo>
                <a:lnTo>
                  <a:pt x="293" y="1771"/>
                </a:lnTo>
                <a:lnTo>
                  <a:pt x="298" y="1727"/>
                </a:lnTo>
                <a:lnTo>
                  <a:pt x="337" y="1732"/>
                </a:lnTo>
                <a:lnTo>
                  <a:pt x="483" y="1796"/>
                </a:lnTo>
                <a:lnTo>
                  <a:pt x="483" y="1796"/>
                </a:lnTo>
                <a:lnTo>
                  <a:pt x="515" y="1795"/>
                </a:lnTo>
                <a:lnTo>
                  <a:pt x="550" y="1793"/>
                </a:lnTo>
                <a:lnTo>
                  <a:pt x="590" y="1791"/>
                </a:lnTo>
                <a:lnTo>
                  <a:pt x="590" y="1791"/>
                </a:lnTo>
                <a:lnTo>
                  <a:pt x="623" y="1788"/>
                </a:lnTo>
                <a:lnTo>
                  <a:pt x="640" y="1787"/>
                </a:lnTo>
                <a:lnTo>
                  <a:pt x="645" y="1787"/>
                </a:lnTo>
                <a:lnTo>
                  <a:pt x="649" y="1785"/>
                </a:lnTo>
                <a:lnTo>
                  <a:pt x="651" y="1781"/>
                </a:lnTo>
                <a:lnTo>
                  <a:pt x="654" y="1776"/>
                </a:lnTo>
                <a:lnTo>
                  <a:pt x="654" y="1776"/>
                </a:lnTo>
                <a:lnTo>
                  <a:pt x="656" y="1770"/>
                </a:lnTo>
                <a:lnTo>
                  <a:pt x="656" y="1765"/>
                </a:lnTo>
                <a:lnTo>
                  <a:pt x="655" y="1760"/>
                </a:lnTo>
                <a:lnTo>
                  <a:pt x="654" y="1757"/>
                </a:lnTo>
                <a:lnTo>
                  <a:pt x="650" y="1753"/>
                </a:lnTo>
                <a:lnTo>
                  <a:pt x="646" y="1751"/>
                </a:lnTo>
                <a:lnTo>
                  <a:pt x="639" y="1747"/>
                </a:lnTo>
                <a:lnTo>
                  <a:pt x="639" y="1747"/>
                </a:lnTo>
                <a:lnTo>
                  <a:pt x="632" y="1744"/>
                </a:lnTo>
                <a:lnTo>
                  <a:pt x="626" y="1741"/>
                </a:lnTo>
                <a:lnTo>
                  <a:pt x="619" y="1737"/>
                </a:lnTo>
                <a:lnTo>
                  <a:pt x="619" y="1737"/>
                </a:lnTo>
                <a:lnTo>
                  <a:pt x="632" y="1737"/>
                </a:lnTo>
                <a:lnTo>
                  <a:pt x="643" y="1736"/>
                </a:lnTo>
                <a:lnTo>
                  <a:pt x="656" y="1735"/>
                </a:lnTo>
                <a:lnTo>
                  <a:pt x="667" y="1732"/>
                </a:lnTo>
                <a:lnTo>
                  <a:pt x="672" y="1731"/>
                </a:lnTo>
                <a:lnTo>
                  <a:pt x="676" y="1729"/>
                </a:lnTo>
                <a:lnTo>
                  <a:pt x="677" y="1726"/>
                </a:lnTo>
                <a:lnTo>
                  <a:pt x="678" y="1724"/>
                </a:lnTo>
                <a:lnTo>
                  <a:pt x="677" y="1721"/>
                </a:lnTo>
                <a:lnTo>
                  <a:pt x="673" y="1718"/>
                </a:lnTo>
                <a:lnTo>
                  <a:pt x="673" y="1718"/>
                </a:lnTo>
                <a:lnTo>
                  <a:pt x="666" y="1712"/>
                </a:lnTo>
                <a:lnTo>
                  <a:pt x="662" y="1707"/>
                </a:lnTo>
                <a:lnTo>
                  <a:pt x="661" y="1702"/>
                </a:lnTo>
                <a:lnTo>
                  <a:pt x="660" y="1699"/>
                </a:lnTo>
                <a:lnTo>
                  <a:pt x="656" y="1697"/>
                </a:lnTo>
                <a:lnTo>
                  <a:pt x="649" y="1694"/>
                </a:lnTo>
                <a:lnTo>
                  <a:pt x="638" y="1692"/>
                </a:lnTo>
                <a:lnTo>
                  <a:pt x="619" y="1688"/>
                </a:lnTo>
                <a:lnTo>
                  <a:pt x="619" y="1688"/>
                </a:lnTo>
                <a:lnTo>
                  <a:pt x="600" y="1686"/>
                </a:lnTo>
                <a:lnTo>
                  <a:pt x="585" y="1685"/>
                </a:lnTo>
                <a:lnTo>
                  <a:pt x="565" y="1685"/>
                </a:lnTo>
                <a:lnTo>
                  <a:pt x="556" y="1683"/>
                </a:lnTo>
                <a:lnTo>
                  <a:pt x="548" y="1681"/>
                </a:lnTo>
                <a:lnTo>
                  <a:pt x="539" y="1676"/>
                </a:lnTo>
                <a:lnTo>
                  <a:pt x="527" y="1669"/>
                </a:lnTo>
                <a:lnTo>
                  <a:pt x="527" y="1669"/>
                </a:lnTo>
                <a:lnTo>
                  <a:pt x="513" y="1659"/>
                </a:lnTo>
                <a:lnTo>
                  <a:pt x="502" y="1649"/>
                </a:lnTo>
                <a:lnTo>
                  <a:pt x="482" y="1630"/>
                </a:lnTo>
                <a:lnTo>
                  <a:pt x="468" y="1616"/>
                </a:lnTo>
                <a:lnTo>
                  <a:pt x="463" y="1610"/>
                </a:lnTo>
                <a:lnTo>
                  <a:pt x="473" y="1610"/>
                </a:lnTo>
                <a:lnTo>
                  <a:pt x="439" y="1493"/>
                </a:lnTo>
                <a:lnTo>
                  <a:pt x="439" y="1493"/>
                </a:lnTo>
                <a:lnTo>
                  <a:pt x="424" y="1398"/>
                </a:lnTo>
                <a:lnTo>
                  <a:pt x="415" y="1326"/>
                </a:lnTo>
                <a:lnTo>
                  <a:pt x="411" y="1296"/>
                </a:lnTo>
                <a:lnTo>
                  <a:pt x="410" y="1278"/>
                </a:lnTo>
                <a:lnTo>
                  <a:pt x="410" y="1278"/>
                </a:lnTo>
                <a:lnTo>
                  <a:pt x="407" y="1223"/>
                </a:lnTo>
                <a:lnTo>
                  <a:pt x="401" y="1132"/>
                </a:lnTo>
                <a:lnTo>
                  <a:pt x="395" y="1046"/>
                </a:lnTo>
                <a:lnTo>
                  <a:pt x="391" y="1017"/>
                </a:lnTo>
                <a:lnTo>
                  <a:pt x="390" y="1005"/>
                </a:lnTo>
                <a:lnTo>
                  <a:pt x="390" y="1005"/>
                </a:lnTo>
                <a:lnTo>
                  <a:pt x="388" y="994"/>
                </a:lnTo>
                <a:lnTo>
                  <a:pt x="387" y="976"/>
                </a:lnTo>
                <a:lnTo>
                  <a:pt x="385" y="956"/>
                </a:lnTo>
                <a:lnTo>
                  <a:pt x="385" y="956"/>
                </a:lnTo>
                <a:lnTo>
                  <a:pt x="394" y="950"/>
                </a:lnTo>
                <a:lnTo>
                  <a:pt x="410" y="941"/>
                </a:lnTo>
                <a:lnTo>
                  <a:pt x="410" y="941"/>
                </a:lnTo>
                <a:lnTo>
                  <a:pt x="413" y="937"/>
                </a:lnTo>
                <a:lnTo>
                  <a:pt x="418" y="933"/>
                </a:lnTo>
                <a:lnTo>
                  <a:pt x="426" y="919"/>
                </a:lnTo>
                <a:lnTo>
                  <a:pt x="434" y="902"/>
                </a:lnTo>
                <a:lnTo>
                  <a:pt x="439" y="868"/>
                </a:lnTo>
                <a:lnTo>
                  <a:pt x="459" y="868"/>
                </a:lnTo>
                <a:lnTo>
                  <a:pt x="502" y="746"/>
                </a:lnTo>
                <a:lnTo>
                  <a:pt x="502" y="746"/>
                </a:lnTo>
                <a:lnTo>
                  <a:pt x="588" y="716"/>
                </a:lnTo>
                <a:lnTo>
                  <a:pt x="652" y="694"/>
                </a:lnTo>
                <a:lnTo>
                  <a:pt x="677" y="685"/>
                </a:lnTo>
                <a:lnTo>
                  <a:pt x="693" y="677"/>
                </a:lnTo>
                <a:lnTo>
                  <a:pt x="693" y="677"/>
                </a:lnTo>
                <a:lnTo>
                  <a:pt x="697" y="674"/>
                </a:lnTo>
                <a:lnTo>
                  <a:pt x="704" y="668"/>
                </a:lnTo>
                <a:lnTo>
                  <a:pt x="715" y="652"/>
                </a:lnTo>
                <a:lnTo>
                  <a:pt x="726" y="631"/>
                </a:lnTo>
                <a:lnTo>
                  <a:pt x="736" y="608"/>
                </a:lnTo>
                <a:lnTo>
                  <a:pt x="754" y="569"/>
                </a:lnTo>
                <a:lnTo>
                  <a:pt x="761" y="550"/>
                </a:lnTo>
                <a:lnTo>
                  <a:pt x="761" y="550"/>
                </a:lnTo>
                <a:lnTo>
                  <a:pt x="758" y="563"/>
                </a:lnTo>
                <a:lnTo>
                  <a:pt x="752" y="589"/>
                </a:lnTo>
                <a:lnTo>
                  <a:pt x="751" y="604"/>
                </a:lnTo>
                <a:lnTo>
                  <a:pt x="749" y="617"/>
                </a:lnTo>
                <a:lnTo>
                  <a:pt x="749" y="628"/>
                </a:lnTo>
                <a:lnTo>
                  <a:pt x="750" y="631"/>
                </a:lnTo>
                <a:lnTo>
                  <a:pt x="751" y="633"/>
                </a:lnTo>
                <a:lnTo>
                  <a:pt x="751" y="633"/>
                </a:lnTo>
                <a:lnTo>
                  <a:pt x="761" y="641"/>
                </a:lnTo>
                <a:lnTo>
                  <a:pt x="765" y="641"/>
                </a:lnTo>
                <a:lnTo>
                  <a:pt x="765" y="641"/>
                </a:lnTo>
                <a:lnTo>
                  <a:pt x="766" y="638"/>
                </a:lnTo>
                <a:lnTo>
                  <a:pt x="766" y="638"/>
                </a:lnTo>
                <a:lnTo>
                  <a:pt x="767" y="626"/>
                </a:lnTo>
                <a:lnTo>
                  <a:pt x="768" y="606"/>
                </a:lnTo>
                <a:lnTo>
                  <a:pt x="771" y="580"/>
                </a:lnTo>
                <a:lnTo>
                  <a:pt x="771" y="580"/>
                </a:lnTo>
                <a:lnTo>
                  <a:pt x="769" y="586"/>
                </a:lnTo>
                <a:lnTo>
                  <a:pt x="768" y="600"/>
                </a:lnTo>
                <a:lnTo>
                  <a:pt x="768" y="608"/>
                </a:lnTo>
                <a:lnTo>
                  <a:pt x="769" y="613"/>
                </a:lnTo>
                <a:lnTo>
                  <a:pt x="771" y="614"/>
                </a:lnTo>
                <a:lnTo>
                  <a:pt x="772" y="615"/>
                </a:lnTo>
                <a:lnTo>
                  <a:pt x="773" y="615"/>
                </a:lnTo>
                <a:lnTo>
                  <a:pt x="776" y="614"/>
                </a:lnTo>
                <a:lnTo>
                  <a:pt x="776" y="614"/>
                </a:lnTo>
                <a:lnTo>
                  <a:pt x="778" y="611"/>
                </a:lnTo>
                <a:lnTo>
                  <a:pt x="779" y="608"/>
                </a:lnTo>
                <a:lnTo>
                  <a:pt x="782" y="598"/>
                </a:lnTo>
                <a:lnTo>
                  <a:pt x="782" y="586"/>
                </a:lnTo>
                <a:lnTo>
                  <a:pt x="780" y="574"/>
                </a:lnTo>
                <a:lnTo>
                  <a:pt x="778" y="550"/>
                </a:lnTo>
                <a:lnTo>
                  <a:pt x="776" y="541"/>
                </a:lnTo>
                <a:lnTo>
                  <a:pt x="819" y="560"/>
                </a:lnTo>
                <a:lnTo>
                  <a:pt x="815" y="477"/>
                </a:lnTo>
                <a:lnTo>
                  <a:pt x="815" y="477"/>
                </a:lnTo>
                <a:lnTo>
                  <a:pt x="821" y="465"/>
                </a:lnTo>
                <a:lnTo>
                  <a:pt x="824" y="458"/>
                </a:lnTo>
                <a:lnTo>
                  <a:pt x="824" y="454"/>
                </a:lnTo>
                <a:lnTo>
                  <a:pt x="824" y="453"/>
                </a:lnTo>
                <a:lnTo>
                  <a:pt x="824" y="453"/>
                </a:lnTo>
                <a:lnTo>
                  <a:pt x="823" y="454"/>
                </a:lnTo>
                <a:lnTo>
                  <a:pt x="824" y="459"/>
                </a:lnTo>
                <a:lnTo>
                  <a:pt x="827" y="472"/>
                </a:lnTo>
                <a:lnTo>
                  <a:pt x="830" y="488"/>
                </a:lnTo>
                <a:lnTo>
                  <a:pt x="834" y="497"/>
                </a:lnTo>
                <a:lnTo>
                  <a:pt x="834" y="497"/>
                </a:lnTo>
                <a:lnTo>
                  <a:pt x="835" y="499"/>
                </a:lnTo>
                <a:lnTo>
                  <a:pt x="835" y="504"/>
                </a:lnTo>
                <a:lnTo>
                  <a:pt x="838" y="519"/>
                </a:lnTo>
                <a:lnTo>
                  <a:pt x="839" y="527"/>
                </a:lnTo>
                <a:lnTo>
                  <a:pt x="840" y="536"/>
                </a:lnTo>
                <a:lnTo>
                  <a:pt x="844" y="545"/>
                </a:lnTo>
                <a:lnTo>
                  <a:pt x="849" y="555"/>
                </a:lnTo>
                <a:lnTo>
                  <a:pt x="849" y="555"/>
                </a:lnTo>
                <a:lnTo>
                  <a:pt x="865" y="578"/>
                </a:lnTo>
                <a:lnTo>
                  <a:pt x="868" y="585"/>
                </a:lnTo>
                <a:lnTo>
                  <a:pt x="868" y="555"/>
                </a:lnTo>
                <a:lnTo>
                  <a:pt x="878" y="580"/>
                </a:lnTo>
                <a:lnTo>
                  <a:pt x="878" y="614"/>
                </a:lnTo>
                <a:lnTo>
                  <a:pt x="893" y="619"/>
                </a:lnTo>
                <a:lnTo>
                  <a:pt x="893" y="619"/>
                </a:lnTo>
                <a:lnTo>
                  <a:pt x="896" y="606"/>
                </a:lnTo>
                <a:lnTo>
                  <a:pt x="902" y="585"/>
                </a:lnTo>
                <a:lnTo>
                  <a:pt x="902" y="585"/>
                </a:lnTo>
                <a:lnTo>
                  <a:pt x="914" y="545"/>
                </a:lnTo>
                <a:lnTo>
                  <a:pt x="922" y="516"/>
                </a:lnTo>
                <a:lnTo>
                  <a:pt x="922" y="516"/>
                </a:lnTo>
                <a:lnTo>
                  <a:pt x="922" y="522"/>
                </a:lnTo>
                <a:lnTo>
                  <a:pt x="921" y="533"/>
                </a:lnTo>
                <a:lnTo>
                  <a:pt x="922" y="538"/>
                </a:lnTo>
                <a:lnTo>
                  <a:pt x="923" y="541"/>
                </a:lnTo>
                <a:lnTo>
                  <a:pt x="924" y="538"/>
                </a:lnTo>
                <a:lnTo>
                  <a:pt x="927" y="532"/>
                </a:lnTo>
                <a:lnTo>
                  <a:pt x="927" y="532"/>
                </a:lnTo>
                <a:lnTo>
                  <a:pt x="930" y="526"/>
                </a:lnTo>
                <a:lnTo>
                  <a:pt x="932" y="525"/>
                </a:lnTo>
                <a:lnTo>
                  <a:pt x="933" y="526"/>
                </a:lnTo>
                <a:lnTo>
                  <a:pt x="933" y="530"/>
                </a:lnTo>
                <a:lnTo>
                  <a:pt x="932" y="545"/>
                </a:lnTo>
                <a:lnTo>
                  <a:pt x="932" y="545"/>
                </a:lnTo>
                <a:lnTo>
                  <a:pt x="935" y="531"/>
                </a:lnTo>
                <a:lnTo>
                  <a:pt x="938" y="511"/>
                </a:lnTo>
                <a:lnTo>
                  <a:pt x="941" y="482"/>
                </a:lnTo>
                <a:lnTo>
                  <a:pt x="941" y="482"/>
                </a:lnTo>
                <a:lnTo>
                  <a:pt x="944" y="447"/>
                </a:lnTo>
                <a:lnTo>
                  <a:pt x="946" y="411"/>
                </a:lnTo>
                <a:lnTo>
                  <a:pt x="946" y="375"/>
                </a:lnTo>
                <a:lnTo>
                  <a:pt x="946" y="375"/>
                </a:lnTo>
                <a:lnTo>
                  <a:pt x="950" y="375"/>
                </a:lnTo>
                <a:lnTo>
                  <a:pt x="961" y="375"/>
                </a:lnTo>
                <a:lnTo>
                  <a:pt x="967" y="373"/>
                </a:lnTo>
                <a:lnTo>
                  <a:pt x="973" y="372"/>
                </a:lnTo>
                <a:lnTo>
                  <a:pt x="979" y="368"/>
                </a:lnTo>
                <a:lnTo>
                  <a:pt x="985" y="365"/>
                </a:lnTo>
                <a:lnTo>
                  <a:pt x="985" y="365"/>
                </a:lnTo>
                <a:lnTo>
                  <a:pt x="990" y="359"/>
                </a:lnTo>
                <a:lnTo>
                  <a:pt x="995" y="351"/>
                </a:lnTo>
                <a:lnTo>
                  <a:pt x="1003" y="335"/>
                </a:lnTo>
                <a:lnTo>
                  <a:pt x="1008" y="322"/>
                </a:lnTo>
                <a:lnTo>
                  <a:pt x="1010" y="316"/>
                </a:lnTo>
                <a:lnTo>
                  <a:pt x="1014" y="306"/>
                </a:lnTo>
                <a:lnTo>
                  <a:pt x="1014" y="296"/>
                </a:lnTo>
                <a:lnTo>
                  <a:pt x="1019" y="282"/>
                </a:lnTo>
                <a:lnTo>
                  <a:pt x="1014" y="262"/>
                </a:lnTo>
                <a:lnTo>
                  <a:pt x="1014" y="262"/>
                </a:lnTo>
                <a:lnTo>
                  <a:pt x="1024" y="256"/>
                </a:lnTo>
                <a:lnTo>
                  <a:pt x="1030" y="252"/>
                </a:lnTo>
                <a:lnTo>
                  <a:pt x="1033" y="250"/>
                </a:lnTo>
                <a:lnTo>
                  <a:pt x="1034" y="248"/>
                </a:lnTo>
                <a:lnTo>
                  <a:pt x="1034" y="248"/>
                </a:lnTo>
                <a:lnTo>
                  <a:pt x="1034" y="245"/>
                </a:lnTo>
                <a:lnTo>
                  <a:pt x="1030" y="240"/>
                </a:lnTo>
                <a:lnTo>
                  <a:pt x="1022" y="229"/>
                </a:lnTo>
                <a:lnTo>
                  <a:pt x="1010" y="215"/>
                </a:lnTo>
                <a:lnTo>
                  <a:pt x="1005" y="207"/>
                </a:lnTo>
                <a:lnTo>
                  <a:pt x="1000" y="199"/>
                </a:lnTo>
                <a:lnTo>
                  <a:pt x="1000" y="199"/>
                </a:lnTo>
                <a:lnTo>
                  <a:pt x="996" y="190"/>
                </a:lnTo>
                <a:lnTo>
                  <a:pt x="994" y="182"/>
                </a:lnTo>
                <a:lnTo>
                  <a:pt x="994" y="172"/>
                </a:lnTo>
                <a:lnTo>
                  <a:pt x="994" y="163"/>
                </a:lnTo>
                <a:lnTo>
                  <a:pt x="994" y="147"/>
                </a:lnTo>
                <a:lnTo>
                  <a:pt x="995" y="140"/>
                </a:lnTo>
                <a:lnTo>
                  <a:pt x="995" y="140"/>
                </a:lnTo>
                <a:lnTo>
                  <a:pt x="997" y="127"/>
                </a:lnTo>
                <a:lnTo>
                  <a:pt x="1000" y="116"/>
                </a:lnTo>
                <a:lnTo>
                  <a:pt x="1013" y="1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86F88204-1F79-80C2-10B4-14C1252A7F85}"/>
              </a:ext>
            </a:extLst>
          </p:cNvPr>
          <p:cNvSpPr>
            <a:spLocks/>
          </p:cNvSpPr>
          <p:nvPr/>
        </p:nvSpPr>
        <p:spPr bwMode="auto">
          <a:xfrm>
            <a:off x="7158046" y="4440713"/>
            <a:ext cx="1535545" cy="1980725"/>
          </a:xfrm>
          <a:custGeom>
            <a:avLst/>
            <a:gdLst>
              <a:gd name="T0" fmla="*/ 1156 w 1190"/>
              <a:gd name="T1" fmla="*/ 49 h 1535"/>
              <a:gd name="T2" fmla="*/ 1092 w 1190"/>
              <a:gd name="T3" fmla="*/ 9 h 1535"/>
              <a:gd name="T4" fmla="*/ 1005 w 1190"/>
              <a:gd name="T5" fmla="*/ 3 h 1535"/>
              <a:gd name="T6" fmla="*/ 943 w 1190"/>
              <a:gd name="T7" fmla="*/ 14 h 1535"/>
              <a:gd name="T8" fmla="*/ 889 w 1190"/>
              <a:gd name="T9" fmla="*/ 64 h 1535"/>
              <a:gd name="T10" fmla="*/ 847 w 1190"/>
              <a:gd name="T11" fmla="*/ 87 h 1535"/>
              <a:gd name="T12" fmla="*/ 736 w 1190"/>
              <a:gd name="T13" fmla="*/ 80 h 1535"/>
              <a:gd name="T14" fmla="*/ 678 w 1190"/>
              <a:gd name="T15" fmla="*/ 96 h 1535"/>
              <a:gd name="T16" fmla="*/ 476 w 1190"/>
              <a:gd name="T17" fmla="*/ 142 h 1535"/>
              <a:gd name="T18" fmla="*/ 239 w 1190"/>
              <a:gd name="T19" fmla="*/ 193 h 1535"/>
              <a:gd name="T20" fmla="*/ 71 w 1190"/>
              <a:gd name="T21" fmla="*/ 308 h 1535"/>
              <a:gd name="T22" fmla="*/ 23 w 1190"/>
              <a:gd name="T23" fmla="*/ 395 h 1535"/>
              <a:gd name="T24" fmla="*/ 0 w 1190"/>
              <a:gd name="T25" fmla="*/ 573 h 1535"/>
              <a:gd name="T26" fmla="*/ 78 w 1190"/>
              <a:gd name="T27" fmla="*/ 853 h 1535"/>
              <a:gd name="T28" fmla="*/ 112 w 1190"/>
              <a:gd name="T29" fmla="*/ 965 h 1535"/>
              <a:gd name="T30" fmla="*/ 246 w 1190"/>
              <a:gd name="T31" fmla="*/ 1424 h 1535"/>
              <a:gd name="T32" fmla="*/ 312 w 1190"/>
              <a:gd name="T33" fmla="*/ 1483 h 1535"/>
              <a:gd name="T34" fmla="*/ 472 w 1190"/>
              <a:gd name="T35" fmla="*/ 1533 h 1535"/>
              <a:gd name="T36" fmla="*/ 624 w 1190"/>
              <a:gd name="T37" fmla="*/ 1531 h 1535"/>
              <a:gd name="T38" fmla="*/ 634 w 1190"/>
              <a:gd name="T39" fmla="*/ 1502 h 1535"/>
              <a:gd name="T40" fmla="*/ 634 w 1190"/>
              <a:gd name="T41" fmla="*/ 1483 h 1535"/>
              <a:gd name="T42" fmla="*/ 629 w 1190"/>
              <a:gd name="T43" fmla="*/ 1453 h 1535"/>
              <a:gd name="T44" fmla="*/ 566 w 1190"/>
              <a:gd name="T45" fmla="*/ 1429 h 1535"/>
              <a:gd name="T46" fmla="*/ 421 w 1190"/>
              <a:gd name="T47" fmla="*/ 1323 h 1535"/>
              <a:gd name="T48" fmla="*/ 351 w 1190"/>
              <a:gd name="T49" fmla="*/ 711 h 1535"/>
              <a:gd name="T50" fmla="*/ 370 w 1190"/>
              <a:gd name="T51" fmla="*/ 705 h 1535"/>
              <a:gd name="T52" fmla="*/ 406 w 1190"/>
              <a:gd name="T53" fmla="*/ 607 h 1535"/>
              <a:gd name="T54" fmla="*/ 411 w 1190"/>
              <a:gd name="T55" fmla="*/ 564 h 1535"/>
              <a:gd name="T56" fmla="*/ 433 w 1190"/>
              <a:gd name="T57" fmla="*/ 505 h 1535"/>
              <a:gd name="T58" fmla="*/ 488 w 1190"/>
              <a:gd name="T59" fmla="*/ 467 h 1535"/>
              <a:gd name="T60" fmla="*/ 615 w 1190"/>
              <a:gd name="T61" fmla="*/ 472 h 1535"/>
              <a:gd name="T62" fmla="*/ 707 w 1190"/>
              <a:gd name="T63" fmla="*/ 457 h 1535"/>
              <a:gd name="T64" fmla="*/ 793 w 1190"/>
              <a:gd name="T65" fmla="*/ 380 h 1535"/>
              <a:gd name="T66" fmla="*/ 802 w 1190"/>
              <a:gd name="T67" fmla="*/ 387 h 1535"/>
              <a:gd name="T68" fmla="*/ 851 w 1190"/>
              <a:gd name="T69" fmla="*/ 393 h 1535"/>
              <a:gd name="T70" fmla="*/ 850 w 1190"/>
              <a:gd name="T71" fmla="*/ 459 h 1535"/>
              <a:gd name="T72" fmla="*/ 868 w 1190"/>
              <a:gd name="T73" fmla="*/ 477 h 1535"/>
              <a:gd name="T74" fmla="*/ 866 w 1190"/>
              <a:gd name="T75" fmla="*/ 506 h 1535"/>
              <a:gd name="T76" fmla="*/ 927 w 1190"/>
              <a:gd name="T77" fmla="*/ 623 h 1535"/>
              <a:gd name="T78" fmla="*/ 941 w 1190"/>
              <a:gd name="T79" fmla="*/ 584 h 1535"/>
              <a:gd name="T80" fmla="*/ 961 w 1190"/>
              <a:gd name="T81" fmla="*/ 628 h 1535"/>
              <a:gd name="T82" fmla="*/ 962 w 1190"/>
              <a:gd name="T83" fmla="*/ 622 h 1535"/>
              <a:gd name="T84" fmla="*/ 969 w 1190"/>
              <a:gd name="T85" fmla="*/ 614 h 1535"/>
              <a:gd name="T86" fmla="*/ 978 w 1190"/>
              <a:gd name="T87" fmla="*/ 600 h 1535"/>
              <a:gd name="T88" fmla="*/ 980 w 1190"/>
              <a:gd name="T89" fmla="*/ 613 h 1535"/>
              <a:gd name="T90" fmla="*/ 988 w 1190"/>
              <a:gd name="T91" fmla="*/ 623 h 1535"/>
              <a:gd name="T92" fmla="*/ 995 w 1190"/>
              <a:gd name="T93" fmla="*/ 646 h 1535"/>
              <a:gd name="T94" fmla="*/ 1019 w 1190"/>
              <a:gd name="T95" fmla="*/ 531 h 1535"/>
              <a:gd name="T96" fmla="*/ 1058 w 1190"/>
              <a:gd name="T97" fmla="*/ 459 h 1535"/>
              <a:gd name="T98" fmla="*/ 1110 w 1190"/>
              <a:gd name="T99" fmla="*/ 342 h 1535"/>
              <a:gd name="T100" fmla="*/ 1125 w 1190"/>
              <a:gd name="T101" fmla="*/ 259 h 1535"/>
              <a:gd name="T102" fmla="*/ 1166 w 1190"/>
              <a:gd name="T103" fmla="*/ 209 h 1535"/>
              <a:gd name="T104" fmla="*/ 1188 w 1190"/>
              <a:gd name="T105" fmla="*/ 163 h 1535"/>
              <a:gd name="T106" fmla="*/ 1179 w 1190"/>
              <a:gd name="T107" fmla="*/ 93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90" h="1535">
                <a:moveTo>
                  <a:pt x="1170" y="76"/>
                </a:moveTo>
                <a:lnTo>
                  <a:pt x="1170" y="76"/>
                </a:lnTo>
                <a:lnTo>
                  <a:pt x="1169" y="71"/>
                </a:lnTo>
                <a:lnTo>
                  <a:pt x="1166" y="65"/>
                </a:lnTo>
                <a:lnTo>
                  <a:pt x="1162" y="58"/>
                </a:lnTo>
                <a:lnTo>
                  <a:pt x="1156" y="49"/>
                </a:lnTo>
                <a:lnTo>
                  <a:pt x="1147" y="39"/>
                </a:lnTo>
                <a:lnTo>
                  <a:pt x="1135" y="31"/>
                </a:lnTo>
                <a:lnTo>
                  <a:pt x="1122" y="22"/>
                </a:lnTo>
                <a:lnTo>
                  <a:pt x="1122" y="22"/>
                </a:lnTo>
                <a:lnTo>
                  <a:pt x="1107" y="15"/>
                </a:lnTo>
                <a:lnTo>
                  <a:pt x="1092" y="9"/>
                </a:lnTo>
                <a:lnTo>
                  <a:pt x="1078" y="5"/>
                </a:lnTo>
                <a:lnTo>
                  <a:pt x="1064" y="3"/>
                </a:lnTo>
                <a:lnTo>
                  <a:pt x="1050" y="2"/>
                </a:lnTo>
                <a:lnTo>
                  <a:pt x="1035" y="0"/>
                </a:lnTo>
                <a:lnTo>
                  <a:pt x="1021" y="2"/>
                </a:lnTo>
                <a:lnTo>
                  <a:pt x="1005" y="3"/>
                </a:lnTo>
                <a:lnTo>
                  <a:pt x="1005" y="3"/>
                </a:lnTo>
                <a:lnTo>
                  <a:pt x="978" y="5"/>
                </a:lnTo>
                <a:lnTo>
                  <a:pt x="968" y="6"/>
                </a:lnTo>
                <a:lnTo>
                  <a:pt x="960" y="8"/>
                </a:lnTo>
                <a:lnTo>
                  <a:pt x="951" y="10"/>
                </a:lnTo>
                <a:lnTo>
                  <a:pt x="943" y="14"/>
                </a:lnTo>
                <a:lnTo>
                  <a:pt x="933" y="20"/>
                </a:lnTo>
                <a:lnTo>
                  <a:pt x="922" y="27"/>
                </a:lnTo>
                <a:lnTo>
                  <a:pt x="922" y="27"/>
                </a:lnTo>
                <a:lnTo>
                  <a:pt x="911" y="37"/>
                </a:lnTo>
                <a:lnTo>
                  <a:pt x="901" y="45"/>
                </a:lnTo>
                <a:lnTo>
                  <a:pt x="889" y="64"/>
                </a:lnTo>
                <a:lnTo>
                  <a:pt x="883" y="71"/>
                </a:lnTo>
                <a:lnTo>
                  <a:pt x="875" y="78"/>
                </a:lnTo>
                <a:lnTo>
                  <a:pt x="868" y="83"/>
                </a:lnTo>
                <a:lnTo>
                  <a:pt x="858" y="86"/>
                </a:lnTo>
                <a:lnTo>
                  <a:pt x="858" y="86"/>
                </a:lnTo>
                <a:lnTo>
                  <a:pt x="847" y="87"/>
                </a:lnTo>
                <a:lnTo>
                  <a:pt x="835" y="88"/>
                </a:lnTo>
                <a:lnTo>
                  <a:pt x="808" y="87"/>
                </a:lnTo>
                <a:lnTo>
                  <a:pt x="780" y="85"/>
                </a:lnTo>
                <a:lnTo>
                  <a:pt x="751" y="81"/>
                </a:lnTo>
                <a:lnTo>
                  <a:pt x="751" y="81"/>
                </a:lnTo>
                <a:lnTo>
                  <a:pt x="736" y="80"/>
                </a:lnTo>
                <a:lnTo>
                  <a:pt x="723" y="81"/>
                </a:lnTo>
                <a:lnTo>
                  <a:pt x="711" y="83"/>
                </a:lnTo>
                <a:lnTo>
                  <a:pt x="700" y="86"/>
                </a:lnTo>
                <a:lnTo>
                  <a:pt x="684" y="93"/>
                </a:lnTo>
                <a:lnTo>
                  <a:pt x="678" y="96"/>
                </a:lnTo>
                <a:lnTo>
                  <a:pt x="678" y="96"/>
                </a:lnTo>
                <a:lnTo>
                  <a:pt x="619" y="105"/>
                </a:lnTo>
                <a:lnTo>
                  <a:pt x="574" y="113"/>
                </a:lnTo>
                <a:lnTo>
                  <a:pt x="541" y="120"/>
                </a:lnTo>
                <a:lnTo>
                  <a:pt x="541" y="120"/>
                </a:lnTo>
                <a:lnTo>
                  <a:pt x="515" y="129"/>
                </a:lnTo>
                <a:lnTo>
                  <a:pt x="476" y="142"/>
                </a:lnTo>
                <a:lnTo>
                  <a:pt x="428" y="157"/>
                </a:lnTo>
                <a:lnTo>
                  <a:pt x="402" y="163"/>
                </a:lnTo>
                <a:lnTo>
                  <a:pt x="376" y="169"/>
                </a:lnTo>
                <a:lnTo>
                  <a:pt x="376" y="169"/>
                </a:lnTo>
                <a:lnTo>
                  <a:pt x="311" y="181"/>
                </a:lnTo>
                <a:lnTo>
                  <a:pt x="239" y="193"/>
                </a:lnTo>
                <a:lnTo>
                  <a:pt x="156" y="208"/>
                </a:lnTo>
                <a:lnTo>
                  <a:pt x="156" y="208"/>
                </a:lnTo>
                <a:lnTo>
                  <a:pt x="143" y="223"/>
                </a:lnTo>
                <a:lnTo>
                  <a:pt x="110" y="260"/>
                </a:lnTo>
                <a:lnTo>
                  <a:pt x="90" y="284"/>
                </a:lnTo>
                <a:lnTo>
                  <a:pt x="71" y="308"/>
                </a:lnTo>
                <a:lnTo>
                  <a:pt x="54" y="332"/>
                </a:lnTo>
                <a:lnTo>
                  <a:pt x="39" y="354"/>
                </a:lnTo>
                <a:lnTo>
                  <a:pt x="39" y="354"/>
                </a:lnTo>
                <a:lnTo>
                  <a:pt x="33" y="365"/>
                </a:lnTo>
                <a:lnTo>
                  <a:pt x="28" y="380"/>
                </a:lnTo>
                <a:lnTo>
                  <a:pt x="23" y="395"/>
                </a:lnTo>
                <a:lnTo>
                  <a:pt x="20" y="411"/>
                </a:lnTo>
                <a:lnTo>
                  <a:pt x="12" y="446"/>
                </a:lnTo>
                <a:lnTo>
                  <a:pt x="7" y="483"/>
                </a:lnTo>
                <a:lnTo>
                  <a:pt x="3" y="518"/>
                </a:lnTo>
                <a:lnTo>
                  <a:pt x="1" y="549"/>
                </a:lnTo>
                <a:lnTo>
                  <a:pt x="0" y="573"/>
                </a:lnTo>
                <a:lnTo>
                  <a:pt x="0" y="589"/>
                </a:lnTo>
                <a:lnTo>
                  <a:pt x="0" y="589"/>
                </a:lnTo>
                <a:lnTo>
                  <a:pt x="4" y="608"/>
                </a:lnTo>
                <a:lnTo>
                  <a:pt x="14" y="641"/>
                </a:lnTo>
                <a:lnTo>
                  <a:pt x="40" y="730"/>
                </a:lnTo>
                <a:lnTo>
                  <a:pt x="78" y="853"/>
                </a:lnTo>
                <a:lnTo>
                  <a:pt x="78" y="853"/>
                </a:lnTo>
                <a:lnTo>
                  <a:pt x="95" y="904"/>
                </a:lnTo>
                <a:lnTo>
                  <a:pt x="107" y="942"/>
                </a:lnTo>
                <a:lnTo>
                  <a:pt x="111" y="956"/>
                </a:lnTo>
                <a:lnTo>
                  <a:pt x="112" y="965"/>
                </a:lnTo>
                <a:lnTo>
                  <a:pt x="112" y="965"/>
                </a:lnTo>
                <a:lnTo>
                  <a:pt x="118" y="988"/>
                </a:lnTo>
                <a:lnTo>
                  <a:pt x="133" y="1043"/>
                </a:lnTo>
                <a:lnTo>
                  <a:pt x="179" y="1202"/>
                </a:lnTo>
                <a:lnTo>
                  <a:pt x="226" y="1359"/>
                </a:lnTo>
                <a:lnTo>
                  <a:pt x="241" y="1411"/>
                </a:lnTo>
                <a:lnTo>
                  <a:pt x="246" y="1424"/>
                </a:lnTo>
                <a:lnTo>
                  <a:pt x="249" y="1429"/>
                </a:lnTo>
                <a:lnTo>
                  <a:pt x="273" y="1429"/>
                </a:lnTo>
                <a:lnTo>
                  <a:pt x="273" y="1517"/>
                </a:lnTo>
                <a:lnTo>
                  <a:pt x="312" y="1517"/>
                </a:lnTo>
                <a:lnTo>
                  <a:pt x="312" y="1483"/>
                </a:lnTo>
                <a:lnTo>
                  <a:pt x="312" y="1483"/>
                </a:lnTo>
                <a:lnTo>
                  <a:pt x="385" y="1505"/>
                </a:lnTo>
                <a:lnTo>
                  <a:pt x="438" y="1520"/>
                </a:lnTo>
                <a:lnTo>
                  <a:pt x="457" y="1528"/>
                </a:lnTo>
                <a:lnTo>
                  <a:pt x="468" y="1531"/>
                </a:lnTo>
                <a:lnTo>
                  <a:pt x="468" y="1531"/>
                </a:lnTo>
                <a:lnTo>
                  <a:pt x="472" y="1533"/>
                </a:lnTo>
                <a:lnTo>
                  <a:pt x="479" y="1534"/>
                </a:lnTo>
                <a:lnTo>
                  <a:pt x="499" y="1535"/>
                </a:lnTo>
                <a:lnTo>
                  <a:pt x="552" y="1534"/>
                </a:lnTo>
                <a:lnTo>
                  <a:pt x="602" y="1533"/>
                </a:lnTo>
                <a:lnTo>
                  <a:pt x="624" y="1531"/>
                </a:lnTo>
                <a:lnTo>
                  <a:pt x="624" y="1531"/>
                </a:lnTo>
                <a:lnTo>
                  <a:pt x="627" y="1528"/>
                </a:lnTo>
                <a:lnTo>
                  <a:pt x="633" y="1519"/>
                </a:lnTo>
                <a:lnTo>
                  <a:pt x="635" y="1514"/>
                </a:lnTo>
                <a:lnTo>
                  <a:pt x="637" y="1509"/>
                </a:lnTo>
                <a:lnTo>
                  <a:pt x="637" y="1506"/>
                </a:lnTo>
                <a:lnTo>
                  <a:pt x="634" y="1502"/>
                </a:lnTo>
                <a:lnTo>
                  <a:pt x="634" y="1502"/>
                </a:lnTo>
                <a:lnTo>
                  <a:pt x="624" y="1496"/>
                </a:lnTo>
                <a:lnTo>
                  <a:pt x="611" y="1490"/>
                </a:lnTo>
                <a:lnTo>
                  <a:pt x="595" y="1483"/>
                </a:lnTo>
                <a:lnTo>
                  <a:pt x="634" y="1483"/>
                </a:lnTo>
                <a:lnTo>
                  <a:pt x="634" y="1483"/>
                </a:lnTo>
                <a:lnTo>
                  <a:pt x="635" y="1479"/>
                </a:lnTo>
                <a:lnTo>
                  <a:pt x="638" y="1472"/>
                </a:lnTo>
                <a:lnTo>
                  <a:pt x="638" y="1467"/>
                </a:lnTo>
                <a:lnTo>
                  <a:pt x="637" y="1462"/>
                </a:lnTo>
                <a:lnTo>
                  <a:pt x="634" y="1457"/>
                </a:lnTo>
                <a:lnTo>
                  <a:pt x="629" y="1453"/>
                </a:lnTo>
                <a:lnTo>
                  <a:pt x="629" y="1453"/>
                </a:lnTo>
                <a:lnTo>
                  <a:pt x="623" y="1450"/>
                </a:lnTo>
                <a:lnTo>
                  <a:pt x="616" y="1446"/>
                </a:lnTo>
                <a:lnTo>
                  <a:pt x="599" y="1440"/>
                </a:lnTo>
                <a:lnTo>
                  <a:pt x="580" y="1435"/>
                </a:lnTo>
                <a:lnTo>
                  <a:pt x="566" y="1429"/>
                </a:lnTo>
                <a:lnTo>
                  <a:pt x="566" y="1429"/>
                </a:lnTo>
                <a:lnTo>
                  <a:pt x="501" y="1404"/>
                </a:lnTo>
                <a:lnTo>
                  <a:pt x="449" y="1385"/>
                </a:lnTo>
                <a:lnTo>
                  <a:pt x="424" y="1361"/>
                </a:lnTo>
                <a:lnTo>
                  <a:pt x="424" y="1361"/>
                </a:lnTo>
                <a:lnTo>
                  <a:pt x="421" y="1323"/>
                </a:lnTo>
                <a:lnTo>
                  <a:pt x="417" y="1297"/>
                </a:lnTo>
                <a:lnTo>
                  <a:pt x="415" y="1282"/>
                </a:lnTo>
                <a:lnTo>
                  <a:pt x="415" y="1282"/>
                </a:lnTo>
                <a:lnTo>
                  <a:pt x="404" y="1191"/>
                </a:lnTo>
                <a:lnTo>
                  <a:pt x="382" y="994"/>
                </a:lnTo>
                <a:lnTo>
                  <a:pt x="351" y="711"/>
                </a:lnTo>
                <a:lnTo>
                  <a:pt x="351" y="711"/>
                </a:lnTo>
                <a:lnTo>
                  <a:pt x="354" y="711"/>
                </a:lnTo>
                <a:lnTo>
                  <a:pt x="360" y="711"/>
                </a:lnTo>
                <a:lnTo>
                  <a:pt x="363" y="710"/>
                </a:lnTo>
                <a:lnTo>
                  <a:pt x="367" y="707"/>
                </a:lnTo>
                <a:lnTo>
                  <a:pt x="370" y="705"/>
                </a:lnTo>
                <a:lnTo>
                  <a:pt x="371" y="701"/>
                </a:lnTo>
                <a:lnTo>
                  <a:pt x="371" y="701"/>
                </a:lnTo>
                <a:lnTo>
                  <a:pt x="385" y="638"/>
                </a:lnTo>
                <a:lnTo>
                  <a:pt x="400" y="638"/>
                </a:lnTo>
                <a:lnTo>
                  <a:pt x="400" y="638"/>
                </a:lnTo>
                <a:lnTo>
                  <a:pt x="406" y="607"/>
                </a:lnTo>
                <a:lnTo>
                  <a:pt x="410" y="586"/>
                </a:lnTo>
                <a:lnTo>
                  <a:pt x="410" y="578"/>
                </a:lnTo>
                <a:lnTo>
                  <a:pt x="410" y="574"/>
                </a:lnTo>
                <a:lnTo>
                  <a:pt x="410" y="574"/>
                </a:lnTo>
                <a:lnTo>
                  <a:pt x="410" y="571"/>
                </a:lnTo>
                <a:lnTo>
                  <a:pt x="411" y="564"/>
                </a:lnTo>
                <a:lnTo>
                  <a:pt x="418" y="546"/>
                </a:lnTo>
                <a:lnTo>
                  <a:pt x="424" y="527"/>
                </a:lnTo>
                <a:lnTo>
                  <a:pt x="429" y="511"/>
                </a:lnTo>
                <a:lnTo>
                  <a:pt x="429" y="511"/>
                </a:lnTo>
                <a:lnTo>
                  <a:pt x="430" y="508"/>
                </a:lnTo>
                <a:lnTo>
                  <a:pt x="433" y="505"/>
                </a:lnTo>
                <a:lnTo>
                  <a:pt x="439" y="497"/>
                </a:lnTo>
                <a:lnTo>
                  <a:pt x="449" y="490"/>
                </a:lnTo>
                <a:lnTo>
                  <a:pt x="460" y="483"/>
                </a:lnTo>
                <a:lnTo>
                  <a:pt x="479" y="472"/>
                </a:lnTo>
                <a:lnTo>
                  <a:pt x="488" y="467"/>
                </a:lnTo>
                <a:lnTo>
                  <a:pt x="488" y="467"/>
                </a:lnTo>
                <a:lnTo>
                  <a:pt x="501" y="468"/>
                </a:lnTo>
                <a:lnTo>
                  <a:pt x="535" y="470"/>
                </a:lnTo>
                <a:lnTo>
                  <a:pt x="577" y="473"/>
                </a:lnTo>
                <a:lnTo>
                  <a:pt x="597" y="473"/>
                </a:lnTo>
                <a:lnTo>
                  <a:pt x="615" y="472"/>
                </a:lnTo>
                <a:lnTo>
                  <a:pt x="615" y="472"/>
                </a:lnTo>
                <a:lnTo>
                  <a:pt x="643" y="469"/>
                </a:lnTo>
                <a:lnTo>
                  <a:pt x="667" y="468"/>
                </a:lnTo>
                <a:lnTo>
                  <a:pt x="678" y="467"/>
                </a:lnTo>
                <a:lnTo>
                  <a:pt x="688" y="464"/>
                </a:lnTo>
                <a:lnTo>
                  <a:pt x="697" y="462"/>
                </a:lnTo>
                <a:lnTo>
                  <a:pt x="707" y="457"/>
                </a:lnTo>
                <a:lnTo>
                  <a:pt x="707" y="457"/>
                </a:lnTo>
                <a:lnTo>
                  <a:pt x="718" y="450"/>
                </a:lnTo>
                <a:lnTo>
                  <a:pt x="732" y="437"/>
                </a:lnTo>
                <a:lnTo>
                  <a:pt x="761" y="411"/>
                </a:lnTo>
                <a:lnTo>
                  <a:pt x="785" y="387"/>
                </a:lnTo>
                <a:lnTo>
                  <a:pt x="793" y="380"/>
                </a:lnTo>
                <a:lnTo>
                  <a:pt x="794" y="379"/>
                </a:lnTo>
                <a:lnTo>
                  <a:pt x="795" y="379"/>
                </a:lnTo>
                <a:lnTo>
                  <a:pt x="795" y="379"/>
                </a:lnTo>
                <a:lnTo>
                  <a:pt x="796" y="381"/>
                </a:lnTo>
                <a:lnTo>
                  <a:pt x="797" y="384"/>
                </a:lnTo>
                <a:lnTo>
                  <a:pt x="802" y="387"/>
                </a:lnTo>
                <a:lnTo>
                  <a:pt x="810" y="393"/>
                </a:lnTo>
                <a:lnTo>
                  <a:pt x="815" y="364"/>
                </a:lnTo>
                <a:lnTo>
                  <a:pt x="849" y="364"/>
                </a:lnTo>
                <a:lnTo>
                  <a:pt x="849" y="364"/>
                </a:lnTo>
                <a:lnTo>
                  <a:pt x="851" y="379"/>
                </a:lnTo>
                <a:lnTo>
                  <a:pt x="851" y="393"/>
                </a:lnTo>
                <a:lnTo>
                  <a:pt x="850" y="401"/>
                </a:lnTo>
                <a:lnTo>
                  <a:pt x="849" y="408"/>
                </a:lnTo>
                <a:lnTo>
                  <a:pt x="849" y="408"/>
                </a:lnTo>
                <a:lnTo>
                  <a:pt x="847" y="418"/>
                </a:lnTo>
                <a:lnTo>
                  <a:pt x="847" y="430"/>
                </a:lnTo>
                <a:lnTo>
                  <a:pt x="850" y="459"/>
                </a:lnTo>
                <a:lnTo>
                  <a:pt x="854" y="501"/>
                </a:lnTo>
                <a:lnTo>
                  <a:pt x="854" y="501"/>
                </a:lnTo>
                <a:lnTo>
                  <a:pt x="855" y="502"/>
                </a:lnTo>
                <a:lnTo>
                  <a:pt x="856" y="500"/>
                </a:lnTo>
                <a:lnTo>
                  <a:pt x="861" y="491"/>
                </a:lnTo>
                <a:lnTo>
                  <a:pt x="868" y="477"/>
                </a:lnTo>
                <a:lnTo>
                  <a:pt x="868" y="477"/>
                </a:lnTo>
                <a:lnTo>
                  <a:pt x="867" y="479"/>
                </a:lnTo>
                <a:lnTo>
                  <a:pt x="864" y="486"/>
                </a:lnTo>
                <a:lnTo>
                  <a:pt x="863" y="491"/>
                </a:lnTo>
                <a:lnTo>
                  <a:pt x="864" y="498"/>
                </a:lnTo>
                <a:lnTo>
                  <a:pt x="866" y="506"/>
                </a:lnTo>
                <a:lnTo>
                  <a:pt x="868" y="516"/>
                </a:lnTo>
                <a:lnTo>
                  <a:pt x="868" y="516"/>
                </a:lnTo>
                <a:lnTo>
                  <a:pt x="873" y="528"/>
                </a:lnTo>
                <a:lnTo>
                  <a:pt x="882" y="544"/>
                </a:lnTo>
                <a:lnTo>
                  <a:pt x="901" y="579"/>
                </a:lnTo>
                <a:lnTo>
                  <a:pt x="927" y="623"/>
                </a:lnTo>
                <a:lnTo>
                  <a:pt x="927" y="623"/>
                </a:lnTo>
                <a:lnTo>
                  <a:pt x="934" y="629"/>
                </a:lnTo>
                <a:lnTo>
                  <a:pt x="939" y="633"/>
                </a:lnTo>
                <a:lnTo>
                  <a:pt x="940" y="634"/>
                </a:lnTo>
                <a:lnTo>
                  <a:pt x="941" y="633"/>
                </a:lnTo>
                <a:lnTo>
                  <a:pt x="941" y="584"/>
                </a:lnTo>
                <a:lnTo>
                  <a:pt x="941" y="584"/>
                </a:lnTo>
                <a:lnTo>
                  <a:pt x="951" y="602"/>
                </a:lnTo>
                <a:lnTo>
                  <a:pt x="958" y="617"/>
                </a:lnTo>
                <a:lnTo>
                  <a:pt x="960" y="623"/>
                </a:lnTo>
                <a:lnTo>
                  <a:pt x="961" y="628"/>
                </a:lnTo>
                <a:lnTo>
                  <a:pt x="961" y="628"/>
                </a:lnTo>
                <a:lnTo>
                  <a:pt x="962" y="634"/>
                </a:lnTo>
                <a:lnTo>
                  <a:pt x="963" y="639"/>
                </a:lnTo>
                <a:lnTo>
                  <a:pt x="966" y="643"/>
                </a:lnTo>
                <a:lnTo>
                  <a:pt x="966" y="643"/>
                </a:lnTo>
                <a:lnTo>
                  <a:pt x="964" y="636"/>
                </a:lnTo>
                <a:lnTo>
                  <a:pt x="962" y="622"/>
                </a:lnTo>
                <a:lnTo>
                  <a:pt x="962" y="616"/>
                </a:lnTo>
                <a:lnTo>
                  <a:pt x="962" y="612"/>
                </a:lnTo>
                <a:lnTo>
                  <a:pt x="963" y="611"/>
                </a:lnTo>
                <a:lnTo>
                  <a:pt x="966" y="611"/>
                </a:lnTo>
                <a:lnTo>
                  <a:pt x="969" y="614"/>
                </a:lnTo>
                <a:lnTo>
                  <a:pt x="969" y="614"/>
                </a:lnTo>
                <a:lnTo>
                  <a:pt x="972" y="617"/>
                </a:lnTo>
                <a:lnTo>
                  <a:pt x="974" y="617"/>
                </a:lnTo>
                <a:lnTo>
                  <a:pt x="975" y="617"/>
                </a:lnTo>
                <a:lnTo>
                  <a:pt x="977" y="614"/>
                </a:lnTo>
                <a:lnTo>
                  <a:pt x="978" y="608"/>
                </a:lnTo>
                <a:lnTo>
                  <a:pt x="978" y="600"/>
                </a:lnTo>
                <a:lnTo>
                  <a:pt x="977" y="583"/>
                </a:lnTo>
                <a:lnTo>
                  <a:pt x="975" y="574"/>
                </a:lnTo>
                <a:lnTo>
                  <a:pt x="975" y="574"/>
                </a:lnTo>
                <a:lnTo>
                  <a:pt x="977" y="584"/>
                </a:lnTo>
                <a:lnTo>
                  <a:pt x="979" y="603"/>
                </a:lnTo>
                <a:lnTo>
                  <a:pt x="980" y="613"/>
                </a:lnTo>
                <a:lnTo>
                  <a:pt x="983" y="621"/>
                </a:lnTo>
                <a:lnTo>
                  <a:pt x="984" y="623"/>
                </a:lnTo>
                <a:lnTo>
                  <a:pt x="985" y="624"/>
                </a:lnTo>
                <a:lnTo>
                  <a:pt x="986" y="624"/>
                </a:lnTo>
                <a:lnTo>
                  <a:pt x="988" y="623"/>
                </a:lnTo>
                <a:lnTo>
                  <a:pt x="988" y="623"/>
                </a:lnTo>
                <a:lnTo>
                  <a:pt x="990" y="619"/>
                </a:lnTo>
                <a:lnTo>
                  <a:pt x="991" y="621"/>
                </a:lnTo>
                <a:lnTo>
                  <a:pt x="991" y="621"/>
                </a:lnTo>
                <a:lnTo>
                  <a:pt x="994" y="625"/>
                </a:lnTo>
                <a:lnTo>
                  <a:pt x="994" y="632"/>
                </a:lnTo>
                <a:lnTo>
                  <a:pt x="995" y="646"/>
                </a:lnTo>
                <a:lnTo>
                  <a:pt x="995" y="652"/>
                </a:lnTo>
                <a:lnTo>
                  <a:pt x="995" y="652"/>
                </a:lnTo>
                <a:lnTo>
                  <a:pt x="997" y="635"/>
                </a:lnTo>
                <a:lnTo>
                  <a:pt x="1005" y="596"/>
                </a:lnTo>
                <a:lnTo>
                  <a:pt x="1013" y="551"/>
                </a:lnTo>
                <a:lnTo>
                  <a:pt x="1019" y="531"/>
                </a:lnTo>
                <a:lnTo>
                  <a:pt x="1024" y="516"/>
                </a:lnTo>
                <a:lnTo>
                  <a:pt x="1024" y="516"/>
                </a:lnTo>
                <a:lnTo>
                  <a:pt x="1030" y="503"/>
                </a:lnTo>
                <a:lnTo>
                  <a:pt x="1035" y="494"/>
                </a:lnTo>
                <a:lnTo>
                  <a:pt x="1047" y="475"/>
                </a:lnTo>
                <a:lnTo>
                  <a:pt x="1058" y="459"/>
                </a:lnTo>
                <a:lnTo>
                  <a:pt x="1068" y="442"/>
                </a:lnTo>
                <a:lnTo>
                  <a:pt x="1068" y="442"/>
                </a:lnTo>
                <a:lnTo>
                  <a:pt x="1080" y="418"/>
                </a:lnTo>
                <a:lnTo>
                  <a:pt x="1094" y="385"/>
                </a:lnTo>
                <a:lnTo>
                  <a:pt x="1106" y="354"/>
                </a:lnTo>
                <a:lnTo>
                  <a:pt x="1110" y="342"/>
                </a:lnTo>
                <a:lnTo>
                  <a:pt x="1112" y="334"/>
                </a:lnTo>
                <a:lnTo>
                  <a:pt x="1112" y="334"/>
                </a:lnTo>
                <a:lnTo>
                  <a:pt x="1114" y="314"/>
                </a:lnTo>
                <a:lnTo>
                  <a:pt x="1119" y="287"/>
                </a:lnTo>
                <a:lnTo>
                  <a:pt x="1122" y="273"/>
                </a:lnTo>
                <a:lnTo>
                  <a:pt x="1125" y="259"/>
                </a:lnTo>
                <a:lnTo>
                  <a:pt x="1130" y="247"/>
                </a:lnTo>
                <a:lnTo>
                  <a:pt x="1136" y="237"/>
                </a:lnTo>
                <a:lnTo>
                  <a:pt x="1136" y="237"/>
                </a:lnTo>
                <a:lnTo>
                  <a:pt x="1144" y="230"/>
                </a:lnTo>
                <a:lnTo>
                  <a:pt x="1151" y="223"/>
                </a:lnTo>
                <a:lnTo>
                  <a:pt x="1166" y="209"/>
                </a:lnTo>
                <a:lnTo>
                  <a:pt x="1172" y="202"/>
                </a:lnTo>
                <a:lnTo>
                  <a:pt x="1178" y="193"/>
                </a:lnTo>
                <a:lnTo>
                  <a:pt x="1183" y="183"/>
                </a:lnTo>
                <a:lnTo>
                  <a:pt x="1185" y="172"/>
                </a:lnTo>
                <a:lnTo>
                  <a:pt x="1185" y="172"/>
                </a:lnTo>
                <a:lnTo>
                  <a:pt x="1188" y="163"/>
                </a:lnTo>
                <a:lnTo>
                  <a:pt x="1189" y="153"/>
                </a:lnTo>
                <a:lnTo>
                  <a:pt x="1190" y="144"/>
                </a:lnTo>
                <a:lnTo>
                  <a:pt x="1190" y="136"/>
                </a:lnTo>
                <a:lnTo>
                  <a:pt x="1188" y="119"/>
                </a:lnTo>
                <a:lnTo>
                  <a:pt x="1184" y="104"/>
                </a:lnTo>
                <a:lnTo>
                  <a:pt x="1179" y="93"/>
                </a:lnTo>
                <a:lnTo>
                  <a:pt x="1175" y="83"/>
                </a:lnTo>
                <a:lnTo>
                  <a:pt x="1170" y="76"/>
                </a:lnTo>
                <a:lnTo>
                  <a:pt x="1170" y="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E8AB6B4-162A-6742-288C-D77B18DD212F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謝罪をする女性のシルエット</a:t>
            </a:r>
          </a:p>
        </p:txBody>
      </p:sp>
    </p:spTree>
    <p:extLst>
      <p:ext uri="{BB962C8B-B14F-4D97-AF65-F5344CB8AC3E}">
        <p14:creationId xmlns:p14="http://schemas.microsoft.com/office/powerpoint/2010/main" val="300519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10DF26C8-34A2-E5A8-4B2F-0BD69687665D}"/>
              </a:ext>
            </a:extLst>
          </p:cNvPr>
          <p:cNvSpPr>
            <a:spLocks/>
          </p:cNvSpPr>
          <p:nvPr/>
        </p:nvSpPr>
        <p:spPr bwMode="auto">
          <a:xfrm>
            <a:off x="1541971" y="761635"/>
            <a:ext cx="932941" cy="2831082"/>
          </a:xfrm>
          <a:custGeom>
            <a:avLst/>
            <a:gdLst>
              <a:gd name="T0" fmla="*/ 703 w 723"/>
              <a:gd name="T1" fmla="*/ 162 h 2194"/>
              <a:gd name="T2" fmla="*/ 708 w 723"/>
              <a:gd name="T3" fmla="*/ 187 h 2194"/>
              <a:gd name="T4" fmla="*/ 713 w 723"/>
              <a:gd name="T5" fmla="*/ 167 h 2194"/>
              <a:gd name="T6" fmla="*/ 718 w 723"/>
              <a:gd name="T7" fmla="*/ 153 h 2194"/>
              <a:gd name="T8" fmla="*/ 723 w 723"/>
              <a:gd name="T9" fmla="*/ 125 h 2194"/>
              <a:gd name="T10" fmla="*/ 689 w 723"/>
              <a:gd name="T11" fmla="*/ 40 h 2194"/>
              <a:gd name="T12" fmla="*/ 645 w 723"/>
              <a:gd name="T13" fmla="*/ 12 h 2194"/>
              <a:gd name="T14" fmla="*/ 586 w 723"/>
              <a:gd name="T15" fmla="*/ 16 h 2194"/>
              <a:gd name="T16" fmla="*/ 511 w 723"/>
              <a:gd name="T17" fmla="*/ 1 h 2194"/>
              <a:gd name="T18" fmla="*/ 452 w 723"/>
              <a:gd name="T19" fmla="*/ 21 h 2194"/>
              <a:gd name="T20" fmla="*/ 381 w 723"/>
              <a:gd name="T21" fmla="*/ 118 h 2194"/>
              <a:gd name="T22" fmla="*/ 370 w 723"/>
              <a:gd name="T23" fmla="*/ 178 h 2194"/>
              <a:gd name="T24" fmla="*/ 367 w 723"/>
              <a:gd name="T25" fmla="*/ 275 h 2194"/>
              <a:gd name="T26" fmla="*/ 303 w 723"/>
              <a:gd name="T27" fmla="*/ 304 h 2194"/>
              <a:gd name="T28" fmla="*/ 184 w 723"/>
              <a:gd name="T29" fmla="*/ 408 h 2194"/>
              <a:gd name="T30" fmla="*/ 119 w 723"/>
              <a:gd name="T31" fmla="*/ 540 h 2194"/>
              <a:gd name="T32" fmla="*/ 36 w 723"/>
              <a:gd name="T33" fmla="*/ 761 h 2194"/>
              <a:gd name="T34" fmla="*/ 56 w 723"/>
              <a:gd name="T35" fmla="*/ 802 h 2194"/>
              <a:gd name="T36" fmla="*/ 2 w 723"/>
              <a:gd name="T37" fmla="*/ 971 h 2194"/>
              <a:gd name="T38" fmla="*/ 20 w 723"/>
              <a:gd name="T39" fmla="*/ 1386 h 2194"/>
              <a:gd name="T40" fmla="*/ 117 w 723"/>
              <a:gd name="T41" fmla="*/ 1569 h 2194"/>
              <a:gd name="T42" fmla="*/ 127 w 723"/>
              <a:gd name="T43" fmla="*/ 1709 h 2194"/>
              <a:gd name="T44" fmla="*/ 147 w 723"/>
              <a:gd name="T45" fmla="*/ 1847 h 2194"/>
              <a:gd name="T46" fmla="*/ 201 w 723"/>
              <a:gd name="T47" fmla="*/ 2038 h 2194"/>
              <a:gd name="T48" fmla="*/ 191 w 723"/>
              <a:gd name="T49" fmla="*/ 2106 h 2194"/>
              <a:gd name="T50" fmla="*/ 191 w 723"/>
              <a:gd name="T51" fmla="*/ 2172 h 2194"/>
              <a:gd name="T52" fmla="*/ 212 w 723"/>
              <a:gd name="T53" fmla="*/ 2182 h 2194"/>
              <a:gd name="T54" fmla="*/ 223 w 723"/>
              <a:gd name="T55" fmla="*/ 2159 h 2194"/>
              <a:gd name="T56" fmla="*/ 256 w 723"/>
              <a:gd name="T57" fmla="*/ 2167 h 2194"/>
              <a:gd name="T58" fmla="*/ 348 w 723"/>
              <a:gd name="T59" fmla="*/ 2194 h 2194"/>
              <a:gd name="T60" fmla="*/ 451 w 723"/>
              <a:gd name="T61" fmla="*/ 2189 h 2194"/>
              <a:gd name="T62" fmla="*/ 484 w 723"/>
              <a:gd name="T63" fmla="*/ 2175 h 2194"/>
              <a:gd name="T64" fmla="*/ 475 w 723"/>
              <a:gd name="T65" fmla="*/ 2133 h 2194"/>
              <a:gd name="T66" fmla="*/ 461 w 723"/>
              <a:gd name="T67" fmla="*/ 2118 h 2194"/>
              <a:gd name="T68" fmla="*/ 508 w 723"/>
              <a:gd name="T69" fmla="*/ 2101 h 2194"/>
              <a:gd name="T70" fmla="*/ 500 w 723"/>
              <a:gd name="T71" fmla="*/ 2060 h 2194"/>
              <a:gd name="T72" fmla="*/ 423 w 723"/>
              <a:gd name="T73" fmla="*/ 2034 h 2194"/>
              <a:gd name="T74" fmla="*/ 356 w 723"/>
              <a:gd name="T75" fmla="*/ 2001 h 2194"/>
              <a:gd name="T76" fmla="*/ 328 w 723"/>
              <a:gd name="T77" fmla="*/ 1979 h 2194"/>
              <a:gd name="T78" fmla="*/ 313 w 723"/>
              <a:gd name="T79" fmla="*/ 1872 h 2194"/>
              <a:gd name="T80" fmla="*/ 323 w 723"/>
              <a:gd name="T81" fmla="*/ 1789 h 2194"/>
              <a:gd name="T82" fmla="*/ 379 w 723"/>
              <a:gd name="T83" fmla="*/ 1573 h 2194"/>
              <a:gd name="T84" fmla="*/ 412 w 723"/>
              <a:gd name="T85" fmla="*/ 1471 h 2194"/>
              <a:gd name="T86" fmla="*/ 415 w 723"/>
              <a:gd name="T87" fmla="*/ 851 h 2194"/>
              <a:gd name="T88" fmla="*/ 434 w 723"/>
              <a:gd name="T89" fmla="*/ 774 h 2194"/>
              <a:gd name="T90" fmla="*/ 490 w 723"/>
              <a:gd name="T91" fmla="*/ 707 h 2194"/>
              <a:gd name="T92" fmla="*/ 498 w 723"/>
              <a:gd name="T93" fmla="*/ 485 h 2194"/>
              <a:gd name="T94" fmla="*/ 474 w 723"/>
              <a:gd name="T95" fmla="*/ 407 h 2194"/>
              <a:gd name="T96" fmla="*/ 529 w 723"/>
              <a:gd name="T97" fmla="*/ 374 h 2194"/>
              <a:gd name="T98" fmla="*/ 597 w 723"/>
              <a:gd name="T99" fmla="*/ 379 h 2194"/>
              <a:gd name="T100" fmla="*/ 620 w 723"/>
              <a:gd name="T101" fmla="*/ 365 h 2194"/>
              <a:gd name="T102" fmla="*/ 632 w 723"/>
              <a:gd name="T103" fmla="*/ 354 h 2194"/>
              <a:gd name="T104" fmla="*/ 640 w 723"/>
              <a:gd name="T105" fmla="*/ 337 h 2194"/>
              <a:gd name="T106" fmla="*/ 650 w 723"/>
              <a:gd name="T107" fmla="*/ 333 h 2194"/>
              <a:gd name="T108" fmla="*/ 651 w 723"/>
              <a:gd name="T109" fmla="*/ 311 h 2194"/>
              <a:gd name="T110" fmla="*/ 662 w 723"/>
              <a:gd name="T111" fmla="*/ 298 h 2194"/>
              <a:gd name="T112" fmla="*/ 670 w 723"/>
              <a:gd name="T113" fmla="*/ 275 h 2194"/>
              <a:gd name="T114" fmla="*/ 665 w 723"/>
              <a:gd name="T115" fmla="*/ 225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3" h="2194">
                <a:moveTo>
                  <a:pt x="684" y="187"/>
                </a:moveTo>
                <a:lnTo>
                  <a:pt x="693" y="182"/>
                </a:lnTo>
                <a:lnTo>
                  <a:pt x="693" y="182"/>
                </a:lnTo>
                <a:lnTo>
                  <a:pt x="697" y="172"/>
                </a:lnTo>
                <a:lnTo>
                  <a:pt x="701" y="166"/>
                </a:lnTo>
                <a:lnTo>
                  <a:pt x="703" y="162"/>
                </a:lnTo>
                <a:lnTo>
                  <a:pt x="703" y="162"/>
                </a:lnTo>
                <a:lnTo>
                  <a:pt x="704" y="164"/>
                </a:lnTo>
                <a:lnTo>
                  <a:pt x="704" y="166"/>
                </a:lnTo>
                <a:lnTo>
                  <a:pt x="706" y="173"/>
                </a:lnTo>
                <a:lnTo>
                  <a:pt x="707" y="182"/>
                </a:lnTo>
                <a:lnTo>
                  <a:pt x="708" y="187"/>
                </a:lnTo>
                <a:lnTo>
                  <a:pt x="708" y="187"/>
                </a:lnTo>
                <a:lnTo>
                  <a:pt x="709" y="187"/>
                </a:lnTo>
                <a:lnTo>
                  <a:pt x="709" y="186"/>
                </a:lnTo>
                <a:lnTo>
                  <a:pt x="709" y="181"/>
                </a:lnTo>
                <a:lnTo>
                  <a:pt x="711" y="175"/>
                </a:lnTo>
                <a:lnTo>
                  <a:pt x="713" y="167"/>
                </a:lnTo>
                <a:lnTo>
                  <a:pt x="713" y="167"/>
                </a:lnTo>
                <a:lnTo>
                  <a:pt x="715" y="161"/>
                </a:lnTo>
                <a:lnTo>
                  <a:pt x="717" y="156"/>
                </a:lnTo>
                <a:lnTo>
                  <a:pt x="718" y="151"/>
                </a:lnTo>
                <a:lnTo>
                  <a:pt x="718" y="153"/>
                </a:lnTo>
                <a:lnTo>
                  <a:pt x="718" y="153"/>
                </a:lnTo>
                <a:lnTo>
                  <a:pt x="718" y="154"/>
                </a:lnTo>
                <a:lnTo>
                  <a:pt x="719" y="151"/>
                </a:lnTo>
                <a:lnTo>
                  <a:pt x="721" y="145"/>
                </a:lnTo>
                <a:lnTo>
                  <a:pt x="723" y="133"/>
                </a:lnTo>
                <a:lnTo>
                  <a:pt x="723" y="133"/>
                </a:lnTo>
                <a:lnTo>
                  <a:pt x="723" y="125"/>
                </a:lnTo>
                <a:lnTo>
                  <a:pt x="723" y="116"/>
                </a:lnTo>
                <a:lnTo>
                  <a:pt x="720" y="107"/>
                </a:lnTo>
                <a:lnTo>
                  <a:pt x="717" y="96"/>
                </a:lnTo>
                <a:lnTo>
                  <a:pt x="706" y="72"/>
                </a:lnTo>
                <a:lnTo>
                  <a:pt x="689" y="40"/>
                </a:lnTo>
                <a:lnTo>
                  <a:pt x="689" y="40"/>
                </a:lnTo>
                <a:lnTo>
                  <a:pt x="682" y="32"/>
                </a:lnTo>
                <a:lnTo>
                  <a:pt x="676" y="26"/>
                </a:lnTo>
                <a:lnTo>
                  <a:pt x="669" y="21"/>
                </a:lnTo>
                <a:lnTo>
                  <a:pt x="662" y="16"/>
                </a:lnTo>
                <a:lnTo>
                  <a:pt x="653" y="13"/>
                </a:lnTo>
                <a:lnTo>
                  <a:pt x="645" y="12"/>
                </a:lnTo>
                <a:lnTo>
                  <a:pt x="636" y="11"/>
                </a:lnTo>
                <a:lnTo>
                  <a:pt x="628" y="10"/>
                </a:lnTo>
                <a:lnTo>
                  <a:pt x="612" y="11"/>
                </a:lnTo>
                <a:lnTo>
                  <a:pt x="598" y="13"/>
                </a:lnTo>
                <a:lnTo>
                  <a:pt x="586" y="16"/>
                </a:lnTo>
                <a:lnTo>
                  <a:pt x="586" y="16"/>
                </a:lnTo>
                <a:lnTo>
                  <a:pt x="576" y="12"/>
                </a:lnTo>
                <a:lnTo>
                  <a:pt x="567" y="9"/>
                </a:lnTo>
                <a:lnTo>
                  <a:pt x="553" y="5"/>
                </a:lnTo>
                <a:lnTo>
                  <a:pt x="537" y="1"/>
                </a:lnTo>
                <a:lnTo>
                  <a:pt x="520" y="0"/>
                </a:lnTo>
                <a:lnTo>
                  <a:pt x="511" y="1"/>
                </a:lnTo>
                <a:lnTo>
                  <a:pt x="502" y="1"/>
                </a:lnTo>
                <a:lnTo>
                  <a:pt x="492" y="4"/>
                </a:lnTo>
                <a:lnTo>
                  <a:pt x="484" y="6"/>
                </a:lnTo>
                <a:lnTo>
                  <a:pt x="484" y="6"/>
                </a:lnTo>
                <a:lnTo>
                  <a:pt x="467" y="13"/>
                </a:lnTo>
                <a:lnTo>
                  <a:pt x="452" y="21"/>
                </a:lnTo>
                <a:lnTo>
                  <a:pt x="437" y="31"/>
                </a:lnTo>
                <a:lnTo>
                  <a:pt x="425" y="42"/>
                </a:lnTo>
                <a:lnTo>
                  <a:pt x="413" y="56"/>
                </a:lnTo>
                <a:lnTo>
                  <a:pt x="402" y="73"/>
                </a:lnTo>
                <a:lnTo>
                  <a:pt x="391" y="94"/>
                </a:lnTo>
                <a:lnTo>
                  <a:pt x="381" y="118"/>
                </a:lnTo>
                <a:lnTo>
                  <a:pt x="381" y="118"/>
                </a:lnTo>
                <a:lnTo>
                  <a:pt x="376" y="132"/>
                </a:lnTo>
                <a:lnTo>
                  <a:pt x="374" y="144"/>
                </a:lnTo>
                <a:lnTo>
                  <a:pt x="372" y="156"/>
                </a:lnTo>
                <a:lnTo>
                  <a:pt x="370" y="167"/>
                </a:lnTo>
                <a:lnTo>
                  <a:pt x="370" y="178"/>
                </a:lnTo>
                <a:lnTo>
                  <a:pt x="372" y="188"/>
                </a:lnTo>
                <a:lnTo>
                  <a:pt x="374" y="206"/>
                </a:lnTo>
                <a:lnTo>
                  <a:pt x="378" y="221"/>
                </a:lnTo>
                <a:lnTo>
                  <a:pt x="381" y="232"/>
                </a:lnTo>
                <a:lnTo>
                  <a:pt x="386" y="241"/>
                </a:lnTo>
                <a:lnTo>
                  <a:pt x="367" y="275"/>
                </a:lnTo>
                <a:lnTo>
                  <a:pt x="347" y="265"/>
                </a:lnTo>
                <a:lnTo>
                  <a:pt x="347" y="265"/>
                </a:lnTo>
                <a:lnTo>
                  <a:pt x="326" y="282"/>
                </a:lnTo>
                <a:lnTo>
                  <a:pt x="311" y="295"/>
                </a:lnTo>
                <a:lnTo>
                  <a:pt x="303" y="304"/>
                </a:lnTo>
                <a:lnTo>
                  <a:pt x="303" y="304"/>
                </a:lnTo>
                <a:lnTo>
                  <a:pt x="298" y="309"/>
                </a:lnTo>
                <a:lnTo>
                  <a:pt x="285" y="320"/>
                </a:lnTo>
                <a:lnTo>
                  <a:pt x="245" y="353"/>
                </a:lnTo>
                <a:lnTo>
                  <a:pt x="223" y="371"/>
                </a:lnTo>
                <a:lnTo>
                  <a:pt x="201" y="391"/>
                </a:lnTo>
                <a:lnTo>
                  <a:pt x="184" y="408"/>
                </a:lnTo>
                <a:lnTo>
                  <a:pt x="172" y="421"/>
                </a:lnTo>
                <a:lnTo>
                  <a:pt x="172" y="421"/>
                </a:lnTo>
                <a:lnTo>
                  <a:pt x="167" y="430"/>
                </a:lnTo>
                <a:lnTo>
                  <a:pt x="159" y="444"/>
                </a:lnTo>
                <a:lnTo>
                  <a:pt x="141" y="486"/>
                </a:lnTo>
                <a:lnTo>
                  <a:pt x="119" y="540"/>
                </a:lnTo>
                <a:lnTo>
                  <a:pt x="96" y="600"/>
                </a:lnTo>
                <a:lnTo>
                  <a:pt x="53" y="707"/>
                </a:lnTo>
                <a:lnTo>
                  <a:pt x="35" y="758"/>
                </a:lnTo>
                <a:lnTo>
                  <a:pt x="35" y="758"/>
                </a:lnTo>
                <a:lnTo>
                  <a:pt x="35" y="759"/>
                </a:lnTo>
                <a:lnTo>
                  <a:pt x="36" y="761"/>
                </a:lnTo>
                <a:lnTo>
                  <a:pt x="41" y="762"/>
                </a:lnTo>
                <a:lnTo>
                  <a:pt x="55" y="763"/>
                </a:lnTo>
                <a:lnTo>
                  <a:pt x="74" y="763"/>
                </a:lnTo>
                <a:lnTo>
                  <a:pt x="74" y="763"/>
                </a:lnTo>
                <a:lnTo>
                  <a:pt x="69" y="773"/>
                </a:lnTo>
                <a:lnTo>
                  <a:pt x="56" y="802"/>
                </a:lnTo>
                <a:lnTo>
                  <a:pt x="35" y="850"/>
                </a:lnTo>
                <a:lnTo>
                  <a:pt x="11" y="915"/>
                </a:lnTo>
                <a:lnTo>
                  <a:pt x="11" y="915"/>
                </a:lnTo>
                <a:lnTo>
                  <a:pt x="8" y="924"/>
                </a:lnTo>
                <a:lnTo>
                  <a:pt x="5" y="938"/>
                </a:lnTo>
                <a:lnTo>
                  <a:pt x="2" y="971"/>
                </a:lnTo>
                <a:lnTo>
                  <a:pt x="0" y="1011"/>
                </a:lnTo>
                <a:lnTo>
                  <a:pt x="0" y="1057"/>
                </a:lnTo>
                <a:lnTo>
                  <a:pt x="2" y="1109"/>
                </a:lnTo>
                <a:lnTo>
                  <a:pt x="5" y="1162"/>
                </a:lnTo>
                <a:lnTo>
                  <a:pt x="12" y="1276"/>
                </a:lnTo>
                <a:lnTo>
                  <a:pt x="20" y="1386"/>
                </a:lnTo>
                <a:lnTo>
                  <a:pt x="30" y="1479"/>
                </a:lnTo>
                <a:lnTo>
                  <a:pt x="40" y="1568"/>
                </a:lnTo>
                <a:lnTo>
                  <a:pt x="40" y="1568"/>
                </a:lnTo>
                <a:lnTo>
                  <a:pt x="47" y="1569"/>
                </a:lnTo>
                <a:lnTo>
                  <a:pt x="66" y="1569"/>
                </a:lnTo>
                <a:lnTo>
                  <a:pt x="117" y="1569"/>
                </a:lnTo>
                <a:lnTo>
                  <a:pt x="117" y="1569"/>
                </a:lnTo>
                <a:lnTo>
                  <a:pt x="120" y="1593"/>
                </a:lnTo>
                <a:lnTo>
                  <a:pt x="123" y="1608"/>
                </a:lnTo>
                <a:lnTo>
                  <a:pt x="123" y="1608"/>
                </a:lnTo>
                <a:lnTo>
                  <a:pt x="124" y="1646"/>
                </a:lnTo>
                <a:lnTo>
                  <a:pt x="127" y="1709"/>
                </a:lnTo>
                <a:lnTo>
                  <a:pt x="129" y="1745"/>
                </a:lnTo>
                <a:lnTo>
                  <a:pt x="133" y="1781"/>
                </a:lnTo>
                <a:lnTo>
                  <a:pt x="139" y="1816"/>
                </a:lnTo>
                <a:lnTo>
                  <a:pt x="142" y="1833"/>
                </a:lnTo>
                <a:lnTo>
                  <a:pt x="147" y="1847"/>
                </a:lnTo>
                <a:lnTo>
                  <a:pt x="147" y="1847"/>
                </a:lnTo>
                <a:lnTo>
                  <a:pt x="167" y="1904"/>
                </a:lnTo>
                <a:lnTo>
                  <a:pt x="184" y="1955"/>
                </a:lnTo>
                <a:lnTo>
                  <a:pt x="190" y="1978"/>
                </a:lnTo>
                <a:lnTo>
                  <a:pt x="196" y="2000"/>
                </a:lnTo>
                <a:lnTo>
                  <a:pt x="200" y="2021"/>
                </a:lnTo>
                <a:lnTo>
                  <a:pt x="201" y="2038"/>
                </a:lnTo>
                <a:lnTo>
                  <a:pt x="201" y="2038"/>
                </a:lnTo>
                <a:lnTo>
                  <a:pt x="201" y="2062"/>
                </a:lnTo>
                <a:lnTo>
                  <a:pt x="200" y="2076"/>
                </a:lnTo>
                <a:lnTo>
                  <a:pt x="196" y="2088"/>
                </a:lnTo>
                <a:lnTo>
                  <a:pt x="191" y="2106"/>
                </a:lnTo>
                <a:lnTo>
                  <a:pt x="191" y="2106"/>
                </a:lnTo>
                <a:lnTo>
                  <a:pt x="189" y="2118"/>
                </a:lnTo>
                <a:lnTo>
                  <a:pt x="187" y="2131"/>
                </a:lnTo>
                <a:lnTo>
                  <a:pt x="187" y="2143"/>
                </a:lnTo>
                <a:lnTo>
                  <a:pt x="187" y="2154"/>
                </a:lnTo>
                <a:lnTo>
                  <a:pt x="189" y="2164"/>
                </a:lnTo>
                <a:lnTo>
                  <a:pt x="191" y="2172"/>
                </a:lnTo>
                <a:lnTo>
                  <a:pt x="194" y="2177"/>
                </a:lnTo>
                <a:lnTo>
                  <a:pt x="196" y="2180"/>
                </a:lnTo>
                <a:lnTo>
                  <a:pt x="196" y="2180"/>
                </a:lnTo>
                <a:lnTo>
                  <a:pt x="201" y="2181"/>
                </a:lnTo>
                <a:lnTo>
                  <a:pt x="207" y="2182"/>
                </a:lnTo>
                <a:lnTo>
                  <a:pt x="212" y="2182"/>
                </a:lnTo>
                <a:lnTo>
                  <a:pt x="216" y="2180"/>
                </a:lnTo>
                <a:lnTo>
                  <a:pt x="216" y="2180"/>
                </a:lnTo>
                <a:lnTo>
                  <a:pt x="217" y="2177"/>
                </a:lnTo>
                <a:lnTo>
                  <a:pt x="219" y="2173"/>
                </a:lnTo>
                <a:lnTo>
                  <a:pt x="220" y="2166"/>
                </a:lnTo>
                <a:lnTo>
                  <a:pt x="223" y="2159"/>
                </a:lnTo>
                <a:lnTo>
                  <a:pt x="224" y="2156"/>
                </a:lnTo>
                <a:lnTo>
                  <a:pt x="225" y="2155"/>
                </a:lnTo>
                <a:lnTo>
                  <a:pt x="225" y="2155"/>
                </a:lnTo>
                <a:lnTo>
                  <a:pt x="229" y="2156"/>
                </a:lnTo>
                <a:lnTo>
                  <a:pt x="236" y="2159"/>
                </a:lnTo>
                <a:lnTo>
                  <a:pt x="256" y="2167"/>
                </a:lnTo>
                <a:lnTo>
                  <a:pt x="278" y="2178"/>
                </a:lnTo>
                <a:lnTo>
                  <a:pt x="294" y="2184"/>
                </a:lnTo>
                <a:lnTo>
                  <a:pt x="294" y="2184"/>
                </a:lnTo>
                <a:lnTo>
                  <a:pt x="306" y="2188"/>
                </a:lnTo>
                <a:lnTo>
                  <a:pt x="323" y="2191"/>
                </a:lnTo>
                <a:lnTo>
                  <a:pt x="348" y="2194"/>
                </a:lnTo>
                <a:lnTo>
                  <a:pt x="364" y="2194"/>
                </a:lnTo>
                <a:lnTo>
                  <a:pt x="381" y="2194"/>
                </a:lnTo>
                <a:lnTo>
                  <a:pt x="381" y="2194"/>
                </a:lnTo>
                <a:lnTo>
                  <a:pt x="418" y="2193"/>
                </a:lnTo>
                <a:lnTo>
                  <a:pt x="436" y="2192"/>
                </a:lnTo>
                <a:lnTo>
                  <a:pt x="451" y="2189"/>
                </a:lnTo>
                <a:lnTo>
                  <a:pt x="464" y="2188"/>
                </a:lnTo>
                <a:lnTo>
                  <a:pt x="475" y="2184"/>
                </a:lnTo>
                <a:lnTo>
                  <a:pt x="479" y="2182"/>
                </a:lnTo>
                <a:lnTo>
                  <a:pt x="481" y="2180"/>
                </a:lnTo>
                <a:lnTo>
                  <a:pt x="484" y="2177"/>
                </a:lnTo>
                <a:lnTo>
                  <a:pt x="484" y="2175"/>
                </a:lnTo>
                <a:lnTo>
                  <a:pt x="484" y="2175"/>
                </a:lnTo>
                <a:lnTo>
                  <a:pt x="484" y="2161"/>
                </a:lnTo>
                <a:lnTo>
                  <a:pt x="484" y="2148"/>
                </a:lnTo>
                <a:lnTo>
                  <a:pt x="481" y="2142"/>
                </a:lnTo>
                <a:lnTo>
                  <a:pt x="479" y="2137"/>
                </a:lnTo>
                <a:lnTo>
                  <a:pt x="475" y="2133"/>
                </a:lnTo>
                <a:lnTo>
                  <a:pt x="469" y="2131"/>
                </a:lnTo>
                <a:lnTo>
                  <a:pt x="469" y="2131"/>
                </a:lnTo>
                <a:lnTo>
                  <a:pt x="452" y="2127"/>
                </a:lnTo>
                <a:lnTo>
                  <a:pt x="431" y="2120"/>
                </a:lnTo>
                <a:lnTo>
                  <a:pt x="431" y="2120"/>
                </a:lnTo>
                <a:lnTo>
                  <a:pt x="461" y="2118"/>
                </a:lnTo>
                <a:lnTo>
                  <a:pt x="485" y="2115"/>
                </a:lnTo>
                <a:lnTo>
                  <a:pt x="495" y="2112"/>
                </a:lnTo>
                <a:lnTo>
                  <a:pt x="502" y="2110"/>
                </a:lnTo>
                <a:lnTo>
                  <a:pt x="507" y="2106"/>
                </a:lnTo>
                <a:lnTo>
                  <a:pt x="508" y="2104"/>
                </a:lnTo>
                <a:lnTo>
                  <a:pt x="508" y="2101"/>
                </a:lnTo>
                <a:lnTo>
                  <a:pt x="508" y="2101"/>
                </a:lnTo>
                <a:lnTo>
                  <a:pt x="508" y="2088"/>
                </a:lnTo>
                <a:lnTo>
                  <a:pt x="508" y="2075"/>
                </a:lnTo>
                <a:lnTo>
                  <a:pt x="506" y="2068"/>
                </a:lnTo>
                <a:lnTo>
                  <a:pt x="503" y="2064"/>
                </a:lnTo>
                <a:lnTo>
                  <a:pt x="500" y="2060"/>
                </a:lnTo>
                <a:lnTo>
                  <a:pt x="494" y="2057"/>
                </a:lnTo>
                <a:lnTo>
                  <a:pt x="494" y="2057"/>
                </a:lnTo>
                <a:lnTo>
                  <a:pt x="474" y="2054"/>
                </a:lnTo>
                <a:lnTo>
                  <a:pt x="445" y="2043"/>
                </a:lnTo>
                <a:lnTo>
                  <a:pt x="445" y="2043"/>
                </a:lnTo>
                <a:lnTo>
                  <a:pt x="423" y="2034"/>
                </a:lnTo>
                <a:lnTo>
                  <a:pt x="407" y="2026"/>
                </a:lnTo>
                <a:lnTo>
                  <a:pt x="394" y="2018"/>
                </a:lnTo>
                <a:lnTo>
                  <a:pt x="386" y="2013"/>
                </a:lnTo>
                <a:lnTo>
                  <a:pt x="386" y="2013"/>
                </a:lnTo>
                <a:lnTo>
                  <a:pt x="375" y="2009"/>
                </a:lnTo>
                <a:lnTo>
                  <a:pt x="356" y="2001"/>
                </a:lnTo>
                <a:lnTo>
                  <a:pt x="346" y="1998"/>
                </a:lnTo>
                <a:lnTo>
                  <a:pt x="337" y="1993"/>
                </a:lnTo>
                <a:lnTo>
                  <a:pt x="331" y="1987"/>
                </a:lnTo>
                <a:lnTo>
                  <a:pt x="329" y="1983"/>
                </a:lnTo>
                <a:lnTo>
                  <a:pt x="328" y="1979"/>
                </a:lnTo>
                <a:lnTo>
                  <a:pt x="328" y="1979"/>
                </a:lnTo>
                <a:lnTo>
                  <a:pt x="323" y="1957"/>
                </a:lnTo>
                <a:lnTo>
                  <a:pt x="318" y="1927"/>
                </a:lnTo>
                <a:lnTo>
                  <a:pt x="313" y="1896"/>
                </a:lnTo>
                <a:lnTo>
                  <a:pt x="313" y="1883"/>
                </a:lnTo>
                <a:lnTo>
                  <a:pt x="313" y="1872"/>
                </a:lnTo>
                <a:lnTo>
                  <a:pt x="313" y="1872"/>
                </a:lnTo>
                <a:lnTo>
                  <a:pt x="316" y="1857"/>
                </a:lnTo>
                <a:lnTo>
                  <a:pt x="319" y="1843"/>
                </a:lnTo>
                <a:lnTo>
                  <a:pt x="320" y="1834"/>
                </a:lnTo>
                <a:lnTo>
                  <a:pt x="322" y="1822"/>
                </a:lnTo>
                <a:lnTo>
                  <a:pt x="323" y="1807"/>
                </a:lnTo>
                <a:lnTo>
                  <a:pt x="323" y="1789"/>
                </a:lnTo>
                <a:lnTo>
                  <a:pt x="323" y="1789"/>
                </a:lnTo>
                <a:lnTo>
                  <a:pt x="319" y="1681"/>
                </a:lnTo>
                <a:lnTo>
                  <a:pt x="314" y="1575"/>
                </a:lnTo>
                <a:lnTo>
                  <a:pt x="314" y="1575"/>
                </a:lnTo>
                <a:lnTo>
                  <a:pt x="347" y="1574"/>
                </a:lnTo>
                <a:lnTo>
                  <a:pt x="379" y="1573"/>
                </a:lnTo>
                <a:lnTo>
                  <a:pt x="401" y="1570"/>
                </a:lnTo>
                <a:lnTo>
                  <a:pt x="408" y="1569"/>
                </a:lnTo>
                <a:lnTo>
                  <a:pt x="411" y="1568"/>
                </a:lnTo>
                <a:lnTo>
                  <a:pt x="411" y="1568"/>
                </a:lnTo>
                <a:lnTo>
                  <a:pt x="412" y="1541"/>
                </a:lnTo>
                <a:lnTo>
                  <a:pt x="412" y="1471"/>
                </a:lnTo>
                <a:lnTo>
                  <a:pt x="411" y="1265"/>
                </a:lnTo>
                <a:lnTo>
                  <a:pt x="411" y="1056"/>
                </a:lnTo>
                <a:lnTo>
                  <a:pt x="411" y="959"/>
                </a:lnTo>
                <a:lnTo>
                  <a:pt x="411" y="959"/>
                </a:lnTo>
                <a:lnTo>
                  <a:pt x="413" y="901"/>
                </a:lnTo>
                <a:lnTo>
                  <a:pt x="415" y="851"/>
                </a:lnTo>
                <a:lnTo>
                  <a:pt x="415" y="851"/>
                </a:lnTo>
                <a:lnTo>
                  <a:pt x="423" y="821"/>
                </a:lnTo>
                <a:lnTo>
                  <a:pt x="429" y="799"/>
                </a:lnTo>
                <a:lnTo>
                  <a:pt x="430" y="788"/>
                </a:lnTo>
                <a:lnTo>
                  <a:pt x="430" y="788"/>
                </a:lnTo>
                <a:lnTo>
                  <a:pt x="434" y="774"/>
                </a:lnTo>
                <a:lnTo>
                  <a:pt x="445" y="747"/>
                </a:lnTo>
                <a:lnTo>
                  <a:pt x="459" y="709"/>
                </a:lnTo>
                <a:lnTo>
                  <a:pt x="494" y="724"/>
                </a:lnTo>
                <a:lnTo>
                  <a:pt x="494" y="724"/>
                </a:lnTo>
                <a:lnTo>
                  <a:pt x="491" y="716"/>
                </a:lnTo>
                <a:lnTo>
                  <a:pt x="490" y="707"/>
                </a:lnTo>
                <a:lnTo>
                  <a:pt x="489" y="695"/>
                </a:lnTo>
                <a:lnTo>
                  <a:pt x="489" y="695"/>
                </a:lnTo>
                <a:lnTo>
                  <a:pt x="494" y="519"/>
                </a:lnTo>
                <a:lnTo>
                  <a:pt x="494" y="519"/>
                </a:lnTo>
                <a:lnTo>
                  <a:pt x="496" y="503"/>
                </a:lnTo>
                <a:lnTo>
                  <a:pt x="498" y="485"/>
                </a:lnTo>
                <a:lnTo>
                  <a:pt x="498" y="485"/>
                </a:lnTo>
                <a:lnTo>
                  <a:pt x="497" y="480"/>
                </a:lnTo>
                <a:lnTo>
                  <a:pt x="494" y="471"/>
                </a:lnTo>
                <a:lnTo>
                  <a:pt x="489" y="460"/>
                </a:lnTo>
                <a:lnTo>
                  <a:pt x="498" y="441"/>
                </a:lnTo>
                <a:lnTo>
                  <a:pt x="474" y="407"/>
                </a:lnTo>
                <a:lnTo>
                  <a:pt x="474" y="407"/>
                </a:lnTo>
                <a:lnTo>
                  <a:pt x="481" y="402"/>
                </a:lnTo>
                <a:lnTo>
                  <a:pt x="498" y="390"/>
                </a:lnTo>
                <a:lnTo>
                  <a:pt x="508" y="383"/>
                </a:lnTo>
                <a:lnTo>
                  <a:pt x="519" y="379"/>
                </a:lnTo>
                <a:lnTo>
                  <a:pt x="529" y="374"/>
                </a:lnTo>
                <a:lnTo>
                  <a:pt x="537" y="372"/>
                </a:lnTo>
                <a:lnTo>
                  <a:pt x="537" y="372"/>
                </a:lnTo>
                <a:lnTo>
                  <a:pt x="546" y="372"/>
                </a:lnTo>
                <a:lnTo>
                  <a:pt x="556" y="374"/>
                </a:lnTo>
                <a:lnTo>
                  <a:pt x="578" y="376"/>
                </a:lnTo>
                <a:lnTo>
                  <a:pt x="597" y="379"/>
                </a:lnTo>
                <a:lnTo>
                  <a:pt x="604" y="379"/>
                </a:lnTo>
                <a:lnTo>
                  <a:pt x="611" y="377"/>
                </a:lnTo>
                <a:lnTo>
                  <a:pt x="611" y="377"/>
                </a:lnTo>
                <a:lnTo>
                  <a:pt x="614" y="375"/>
                </a:lnTo>
                <a:lnTo>
                  <a:pt x="617" y="372"/>
                </a:lnTo>
                <a:lnTo>
                  <a:pt x="620" y="365"/>
                </a:lnTo>
                <a:lnTo>
                  <a:pt x="622" y="360"/>
                </a:lnTo>
                <a:lnTo>
                  <a:pt x="623" y="359"/>
                </a:lnTo>
                <a:lnTo>
                  <a:pt x="625" y="358"/>
                </a:lnTo>
                <a:lnTo>
                  <a:pt x="625" y="358"/>
                </a:lnTo>
                <a:lnTo>
                  <a:pt x="629" y="357"/>
                </a:lnTo>
                <a:lnTo>
                  <a:pt x="632" y="354"/>
                </a:lnTo>
                <a:lnTo>
                  <a:pt x="640" y="348"/>
                </a:lnTo>
                <a:lnTo>
                  <a:pt x="640" y="348"/>
                </a:lnTo>
                <a:lnTo>
                  <a:pt x="641" y="347"/>
                </a:lnTo>
                <a:lnTo>
                  <a:pt x="642" y="344"/>
                </a:lnTo>
                <a:lnTo>
                  <a:pt x="641" y="341"/>
                </a:lnTo>
                <a:lnTo>
                  <a:pt x="640" y="337"/>
                </a:lnTo>
                <a:lnTo>
                  <a:pt x="640" y="333"/>
                </a:lnTo>
                <a:lnTo>
                  <a:pt x="640" y="333"/>
                </a:lnTo>
                <a:lnTo>
                  <a:pt x="641" y="332"/>
                </a:lnTo>
                <a:lnTo>
                  <a:pt x="642" y="332"/>
                </a:lnTo>
                <a:lnTo>
                  <a:pt x="645" y="333"/>
                </a:lnTo>
                <a:lnTo>
                  <a:pt x="650" y="333"/>
                </a:lnTo>
                <a:lnTo>
                  <a:pt x="650" y="333"/>
                </a:lnTo>
                <a:lnTo>
                  <a:pt x="652" y="332"/>
                </a:lnTo>
                <a:lnTo>
                  <a:pt x="653" y="330"/>
                </a:lnTo>
                <a:lnTo>
                  <a:pt x="653" y="326"/>
                </a:lnTo>
                <a:lnTo>
                  <a:pt x="653" y="321"/>
                </a:lnTo>
                <a:lnTo>
                  <a:pt x="651" y="311"/>
                </a:lnTo>
                <a:lnTo>
                  <a:pt x="650" y="304"/>
                </a:lnTo>
                <a:lnTo>
                  <a:pt x="650" y="304"/>
                </a:lnTo>
                <a:lnTo>
                  <a:pt x="650" y="302"/>
                </a:lnTo>
                <a:lnTo>
                  <a:pt x="651" y="300"/>
                </a:lnTo>
                <a:lnTo>
                  <a:pt x="656" y="299"/>
                </a:lnTo>
                <a:lnTo>
                  <a:pt x="662" y="298"/>
                </a:lnTo>
                <a:lnTo>
                  <a:pt x="669" y="294"/>
                </a:lnTo>
                <a:lnTo>
                  <a:pt x="669" y="294"/>
                </a:lnTo>
                <a:lnTo>
                  <a:pt x="671" y="291"/>
                </a:lnTo>
                <a:lnTo>
                  <a:pt x="673" y="287"/>
                </a:lnTo>
                <a:lnTo>
                  <a:pt x="671" y="281"/>
                </a:lnTo>
                <a:lnTo>
                  <a:pt x="670" y="275"/>
                </a:lnTo>
                <a:lnTo>
                  <a:pt x="664" y="263"/>
                </a:lnTo>
                <a:lnTo>
                  <a:pt x="659" y="250"/>
                </a:lnTo>
                <a:lnTo>
                  <a:pt x="659" y="250"/>
                </a:lnTo>
                <a:lnTo>
                  <a:pt x="659" y="244"/>
                </a:lnTo>
                <a:lnTo>
                  <a:pt x="662" y="234"/>
                </a:lnTo>
                <a:lnTo>
                  <a:pt x="665" y="225"/>
                </a:lnTo>
                <a:lnTo>
                  <a:pt x="670" y="214"/>
                </a:lnTo>
                <a:lnTo>
                  <a:pt x="679" y="195"/>
                </a:lnTo>
                <a:lnTo>
                  <a:pt x="684" y="187"/>
                </a:lnTo>
                <a:lnTo>
                  <a:pt x="684" y="187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060BCABB-4672-1F13-D089-E10B3504D000}"/>
              </a:ext>
            </a:extLst>
          </p:cNvPr>
          <p:cNvSpPr>
            <a:spLocks/>
          </p:cNvSpPr>
          <p:nvPr/>
        </p:nvSpPr>
        <p:spPr bwMode="auto">
          <a:xfrm>
            <a:off x="4451273" y="1257139"/>
            <a:ext cx="1392315" cy="2274931"/>
          </a:xfrm>
          <a:custGeom>
            <a:avLst/>
            <a:gdLst>
              <a:gd name="T0" fmla="*/ 669 w 1079"/>
              <a:gd name="T1" fmla="*/ 409 h 1763"/>
              <a:gd name="T2" fmla="*/ 670 w 1079"/>
              <a:gd name="T3" fmla="*/ 412 h 1763"/>
              <a:gd name="T4" fmla="*/ 704 w 1079"/>
              <a:gd name="T5" fmla="*/ 411 h 1763"/>
              <a:gd name="T6" fmla="*/ 718 w 1079"/>
              <a:gd name="T7" fmla="*/ 317 h 1763"/>
              <a:gd name="T8" fmla="*/ 778 w 1079"/>
              <a:gd name="T9" fmla="*/ 326 h 1763"/>
              <a:gd name="T10" fmla="*/ 823 w 1079"/>
              <a:gd name="T11" fmla="*/ 370 h 1763"/>
              <a:gd name="T12" fmla="*/ 867 w 1079"/>
              <a:gd name="T13" fmla="*/ 377 h 1763"/>
              <a:gd name="T14" fmla="*/ 887 w 1079"/>
              <a:gd name="T15" fmla="*/ 370 h 1763"/>
              <a:gd name="T16" fmla="*/ 899 w 1079"/>
              <a:gd name="T17" fmla="*/ 361 h 1763"/>
              <a:gd name="T18" fmla="*/ 911 w 1079"/>
              <a:gd name="T19" fmla="*/ 364 h 1763"/>
              <a:gd name="T20" fmla="*/ 923 w 1079"/>
              <a:gd name="T21" fmla="*/ 342 h 1763"/>
              <a:gd name="T22" fmla="*/ 949 w 1079"/>
              <a:gd name="T23" fmla="*/ 342 h 1763"/>
              <a:gd name="T24" fmla="*/ 961 w 1079"/>
              <a:gd name="T25" fmla="*/ 301 h 1763"/>
              <a:gd name="T26" fmla="*/ 992 w 1079"/>
              <a:gd name="T27" fmla="*/ 283 h 1763"/>
              <a:gd name="T28" fmla="*/ 1021 w 1079"/>
              <a:gd name="T29" fmla="*/ 259 h 1763"/>
              <a:gd name="T30" fmla="*/ 1026 w 1079"/>
              <a:gd name="T31" fmla="*/ 268 h 1763"/>
              <a:gd name="T32" fmla="*/ 1044 w 1079"/>
              <a:gd name="T33" fmla="*/ 264 h 1763"/>
              <a:gd name="T34" fmla="*/ 1040 w 1079"/>
              <a:gd name="T35" fmla="*/ 283 h 1763"/>
              <a:gd name="T36" fmla="*/ 1074 w 1079"/>
              <a:gd name="T37" fmla="*/ 249 h 1763"/>
              <a:gd name="T38" fmla="*/ 1077 w 1079"/>
              <a:gd name="T39" fmla="*/ 156 h 1763"/>
              <a:gd name="T40" fmla="*/ 1055 w 1079"/>
              <a:gd name="T41" fmla="*/ 85 h 1763"/>
              <a:gd name="T42" fmla="*/ 971 w 1079"/>
              <a:gd name="T43" fmla="*/ 17 h 1763"/>
              <a:gd name="T44" fmla="*/ 934 w 1079"/>
              <a:gd name="T45" fmla="*/ 2 h 1763"/>
              <a:gd name="T46" fmla="*/ 827 w 1079"/>
              <a:gd name="T47" fmla="*/ 5 h 1763"/>
              <a:gd name="T48" fmla="*/ 775 w 1079"/>
              <a:gd name="T49" fmla="*/ 24 h 1763"/>
              <a:gd name="T50" fmla="*/ 704 w 1079"/>
              <a:gd name="T51" fmla="*/ 63 h 1763"/>
              <a:gd name="T52" fmla="*/ 700 w 1079"/>
              <a:gd name="T53" fmla="*/ 77 h 1763"/>
              <a:gd name="T54" fmla="*/ 636 w 1079"/>
              <a:gd name="T55" fmla="*/ 93 h 1763"/>
              <a:gd name="T56" fmla="*/ 470 w 1079"/>
              <a:gd name="T57" fmla="*/ 115 h 1763"/>
              <a:gd name="T58" fmla="*/ 398 w 1079"/>
              <a:gd name="T59" fmla="*/ 151 h 1763"/>
              <a:gd name="T60" fmla="*/ 367 w 1079"/>
              <a:gd name="T61" fmla="*/ 198 h 1763"/>
              <a:gd name="T62" fmla="*/ 96 w 1079"/>
              <a:gd name="T63" fmla="*/ 377 h 1763"/>
              <a:gd name="T64" fmla="*/ 72 w 1079"/>
              <a:gd name="T65" fmla="*/ 399 h 1763"/>
              <a:gd name="T66" fmla="*/ 70 w 1079"/>
              <a:gd name="T67" fmla="*/ 444 h 1763"/>
              <a:gd name="T68" fmla="*/ 26 w 1079"/>
              <a:gd name="T69" fmla="*/ 566 h 1763"/>
              <a:gd name="T70" fmla="*/ 0 w 1079"/>
              <a:gd name="T71" fmla="*/ 1126 h 1763"/>
              <a:gd name="T72" fmla="*/ 30 w 1079"/>
              <a:gd name="T73" fmla="*/ 1143 h 1763"/>
              <a:gd name="T74" fmla="*/ 89 w 1079"/>
              <a:gd name="T75" fmla="*/ 1143 h 1763"/>
              <a:gd name="T76" fmla="*/ 143 w 1079"/>
              <a:gd name="T77" fmla="*/ 1215 h 1763"/>
              <a:gd name="T78" fmla="*/ 135 w 1079"/>
              <a:gd name="T79" fmla="*/ 1323 h 1763"/>
              <a:gd name="T80" fmla="*/ 158 w 1079"/>
              <a:gd name="T81" fmla="*/ 1416 h 1763"/>
              <a:gd name="T82" fmla="*/ 238 w 1079"/>
              <a:gd name="T83" fmla="*/ 1625 h 1763"/>
              <a:gd name="T84" fmla="*/ 241 w 1079"/>
              <a:gd name="T85" fmla="*/ 1699 h 1763"/>
              <a:gd name="T86" fmla="*/ 242 w 1079"/>
              <a:gd name="T87" fmla="*/ 1751 h 1763"/>
              <a:gd name="T88" fmla="*/ 421 w 1079"/>
              <a:gd name="T89" fmla="*/ 1758 h 1763"/>
              <a:gd name="T90" fmla="*/ 599 w 1079"/>
              <a:gd name="T91" fmla="*/ 1735 h 1763"/>
              <a:gd name="T92" fmla="*/ 587 w 1079"/>
              <a:gd name="T93" fmla="*/ 1717 h 1763"/>
              <a:gd name="T94" fmla="*/ 590 w 1079"/>
              <a:gd name="T95" fmla="*/ 1684 h 1763"/>
              <a:gd name="T96" fmla="*/ 598 w 1079"/>
              <a:gd name="T97" fmla="*/ 1663 h 1763"/>
              <a:gd name="T98" fmla="*/ 536 w 1079"/>
              <a:gd name="T99" fmla="*/ 1624 h 1763"/>
              <a:gd name="T100" fmla="*/ 412 w 1079"/>
              <a:gd name="T101" fmla="*/ 1565 h 1763"/>
              <a:gd name="T102" fmla="*/ 361 w 1079"/>
              <a:gd name="T103" fmla="*/ 1527 h 1763"/>
              <a:gd name="T104" fmla="*/ 347 w 1079"/>
              <a:gd name="T105" fmla="*/ 1494 h 1763"/>
              <a:gd name="T106" fmla="*/ 330 w 1079"/>
              <a:gd name="T107" fmla="*/ 1375 h 1763"/>
              <a:gd name="T108" fmla="*/ 321 w 1079"/>
              <a:gd name="T109" fmla="*/ 1203 h 1763"/>
              <a:gd name="T110" fmla="*/ 338 w 1079"/>
              <a:gd name="T111" fmla="*/ 1128 h 1763"/>
              <a:gd name="T112" fmla="*/ 392 w 1079"/>
              <a:gd name="T113" fmla="*/ 952 h 1763"/>
              <a:gd name="T114" fmla="*/ 402 w 1079"/>
              <a:gd name="T115" fmla="*/ 671 h 1763"/>
              <a:gd name="T116" fmla="*/ 454 w 1079"/>
              <a:gd name="T117" fmla="*/ 594 h 1763"/>
              <a:gd name="T118" fmla="*/ 525 w 1079"/>
              <a:gd name="T119" fmla="*/ 541 h 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9" h="1763">
                <a:moveTo>
                  <a:pt x="631" y="488"/>
                </a:moveTo>
                <a:lnTo>
                  <a:pt x="631" y="488"/>
                </a:lnTo>
                <a:lnTo>
                  <a:pt x="637" y="477"/>
                </a:lnTo>
                <a:lnTo>
                  <a:pt x="648" y="454"/>
                </a:lnTo>
                <a:lnTo>
                  <a:pt x="669" y="409"/>
                </a:lnTo>
                <a:lnTo>
                  <a:pt x="669" y="409"/>
                </a:lnTo>
                <a:lnTo>
                  <a:pt x="669" y="406"/>
                </a:lnTo>
                <a:lnTo>
                  <a:pt x="670" y="405"/>
                </a:lnTo>
                <a:lnTo>
                  <a:pt x="669" y="409"/>
                </a:lnTo>
                <a:lnTo>
                  <a:pt x="669" y="409"/>
                </a:lnTo>
                <a:lnTo>
                  <a:pt x="669" y="411"/>
                </a:lnTo>
                <a:lnTo>
                  <a:pt x="670" y="412"/>
                </a:lnTo>
                <a:lnTo>
                  <a:pt x="673" y="415"/>
                </a:lnTo>
                <a:lnTo>
                  <a:pt x="679" y="415"/>
                </a:lnTo>
                <a:lnTo>
                  <a:pt x="679" y="415"/>
                </a:lnTo>
                <a:lnTo>
                  <a:pt x="698" y="415"/>
                </a:lnTo>
                <a:lnTo>
                  <a:pt x="703" y="414"/>
                </a:lnTo>
                <a:lnTo>
                  <a:pt x="704" y="411"/>
                </a:lnTo>
                <a:lnTo>
                  <a:pt x="704" y="410"/>
                </a:lnTo>
                <a:lnTo>
                  <a:pt x="709" y="366"/>
                </a:lnTo>
                <a:lnTo>
                  <a:pt x="714" y="371"/>
                </a:lnTo>
                <a:lnTo>
                  <a:pt x="714" y="371"/>
                </a:lnTo>
                <a:lnTo>
                  <a:pt x="716" y="343"/>
                </a:lnTo>
                <a:lnTo>
                  <a:pt x="718" y="317"/>
                </a:lnTo>
                <a:lnTo>
                  <a:pt x="718" y="317"/>
                </a:lnTo>
                <a:lnTo>
                  <a:pt x="727" y="317"/>
                </a:lnTo>
                <a:lnTo>
                  <a:pt x="745" y="318"/>
                </a:lnTo>
                <a:lnTo>
                  <a:pt x="756" y="320"/>
                </a:lnTo>
                <a:lnTo>
                  <a:pt x="767" y="322"/>
                </a:lnTo>
                <a:lnTo>
                  <a:pt x="778" y="326"/>
                </a:lnTo>
                <a:lnTo>
                  <a:pt x="787" y="332"/>
                </a:lnTo>
                <a:lnTo>
                  <a:pt x="787" y="332"/>
                </a:lnTo>
                <a:lnTo>
                  <a:pt x="794" y="339"/>
                </a:lnTo>
                <a:lnTo>
                  <a:pt x="803" y="347"/>
                </a:lnTo>
                <a:lnTo>
                  <a:pt x="817" y="362"/>
                </a:lnTo>
                <a:lnTo>
                  <a:pt x="823" y="370"/>
                </a:lnTo>
                <a:lnTo>
                  <a:pt x="829" y="376"/>
                </a:lnTo>
                <a:lnTo>
                  <a:pt x="836" y="380"/>
                </a:lnTo>
                <a:lnTo>
                  <a:pt x="840" y="381"/>
                </a:lnTo>
                <a:lnTo>
                  <a:pt x="840" y="381"/>
                </a:lnTo>
                <a:lnTo>
                  <a:pt x="853" y="380"/>
                </a:lnTo>
                <a:lnTo>
                  <a:pt x="867" y="377"/>
                </a:lnTo>
                <a:lnTo>
                  <a:pt x="879" y="373"/>
                </a:lnTo>
                <a:lnTo>
                  <a:pt x="883" y="372"/>
                </a:lnTo>
                <a:lnTo>
                  <a:pt x="884" y="371"/>
                </a:lnTo>
                <a:lnTo>
                  <a:pt x="884" y="371"/>
                </a:lnTo>
                <a:lnTo>
                  <a:pt x="884" y="370"/>
                </a:lnTo>
                <a:lnTo>
                  <a:pt x="887" y="370"/>
                </a:lnTo>
                <a:lnTo>
                  <a:pt x="892" y="369"/>
                </a:lnTo>
                <a:lnTo>
                  <a:pt x="896" y="367"/>
                </a:lnTo>
                <a:lnTo>
                  <a:pt x="899" y="366"/>
                </a:lnTo>
                <a:lnTo>
                  <a:pt x="899" y="366"/>
                </a:lnTo>
                <a:lnTo>
                  <a:pt x="899" y="362"/>
                </a:lnTo>
                <a:lnTo>
                  <a:pt x="899" y="361"/>
                </a:lnTo>
                <a:lnTo>
                  <a:pt x="899" y="361"/>
                </a:lnTo>
                <a:lnTo>
                  <a:pt x="900" y="362"/>
                </a:lnTo>
                <a:lnTo>
                  <a:pt x="904" y="365"/>
                </a:lnTo>
                <a:lnTo>
                  <a:pt x="906" y="365"/>
                </a:lnTo>
                <a:lnTo>
                  <a:pt x="909" y="365"/>
                </a:lnTo>
                <a:lnTo>
                  <a:pt x="911" y="364"/>
                </a:lnTo>
                <a:lnTo>
                  <a:pt x="914" y="361"/>
                </a:lnTo>
                <a:lnTo>
                  <a:pt x="914" y="361"/>
                </a:lnTo>
                <a:lnTo>
                  <a:pt x="918" y="354"/>
                </a:lnTo>
                <a:lnTo>
                  <a:pt x="921" y="348"/>
                </a:lnTo>
                <a:lnTo>
                  <a:pt x="923" y="342"/>
                </a:lnTo>
                <a:lnTo>
                  <a:pt x="923" y="342"/>
                </a:lnTo>
                <a:lnTo>
                  <a:pt x="934" y="345"/>
                </a:lnTo>
                <a:lnTo>
                  <a:pt x="943" y="348"/>
                </a:lnTo>
                <a:lnTo>
                  <a:pt x="945" y="348"/>
                </a:lnTo>
                <a:lnTo>
                  <a:pt x="948" y="347"/>
                </a:lnTo>
                <a:lnTo>
                  <a:pt x="948" y="347"/>
                </a:lnTo>
                <a:lnTo>
                  <a:pt x="949" y="342"/>
                </a:lnTo>
                <a:lnTo>
                  <a:pt x="949" y="334"/>
                </a:lnTo>
                <a:lnTo>
                  <a:pt x="950" y="326"/>
                </a:lnTo>
                <a:lnTo>
                  <a:pt x="953" y="317"/>
                </a:lnTo>
                <a:lnTo>
                  <a:pt x="953" y="317"/>
                </a:lnTo>
                <a:lnTo>
                  <a:pt x="956" y="309"/>
                </a:lnTo>
                <a:lnTo>
                  <a:pt x="961" y="301"/>
                </a:lnTo>
                <a:lnTo>
                  <a:pt x="967" y="294"/>
                </a:lnTo>
                <a:lnTo>
                  <a:pt x="972" y="288"/>
                </a:lnTo>
                <a:lnTo>
                  <a:pt x="972" y="288"/>
                </a:lnTo>
                <a:lnTo>
                  <a:pt x="976" y="286"/>
                </a:lnTo>
                <a:lnTo>
                  <a:pt x="981" y="284"/>
                </a:lnTo>
                <a:lnTo>
                  <a:pt x="992" y="283"/>
                </a:lnTo>
                <a:lnTo>
                  <a:pt x="996" y="282"/>
                </a:lnTo>
                <a:lnTo>
                  <a:pt x="1003" y="279"/>
                </a:lnTo>
                <a:lnTo>
                  <a:pt x="1007" y="277"/>
                </a:lnTo>
                <a:lnTo>
                  <a:pt x="1011" y="273"/>
                </a:lnTo>
                <a:lnTo>
                  <a:pt x="1011" y="273"/>
                </a:lnTo>
                <a:lnTo>
                  <a:pt x="1021" y="259"/>
                </a:lnTo>
                <a:lnTo>
                  <a:pt x="1026" y="254"/>
                </a:lnTo>
                <a:lnTo>
                  <a:pt x="1026" y="254"/>
                </a:lnTo>
                <a:lnTo>
                  <a:pt x="1026" y="256"/>
                </a:lnTo>
                <a:lnTo>
                  <a:pt x="1026" y="261"/>
                </a:lnTo>
                <a:lnTo>
                  <a:pt x="1026" y="268"/>
                </a:lnTo>
                <a:lnTo>
                  <a:pt x="1026" y="268"/>
                </a:lnTo>
                <a:lnTo>
                  <a:pt x="1026" y="270"/>
                </a:lnTo>
                <a:lnTo>
                  <a:pt x="1027" y="271"/>
                </a:lnTo>
                <a:lnTo>
                  <a:pt x="1029" y="271"/>
                </a:lnTo>
                <a:lnTo>
                  <a:pt x="1035" y="268"/>
                </a:lnTo>
                <a:lnTo>
                  <a:pt x="1035" y="268"/>
                </a:lnTo>
                <a:lnTo>
                  <a:pt x="1044" y="264"/>
                </a:lnTo>
                <a:lnTo>
                  <a:pt x="1045" y="264"/>
                </a:lnTo>
                <a:lnTo>
                  <a:pt x="1045" y="264"/>
                </a:lnTo>
                <a:lnTo>
                  <a:pt x="1040" y="275"/>
                </a:lnTo>
                <a:lnTo>
                  <a:pt x="1038" y="282"/>
                </a:lnTo>
                <a:lnTo>
                  <a:pt x="1039" y="283"/>
                </a:lnTo>
                <a:lnTo>
                  <a:pt x="1040" y="283"/>
                </a:lnTo>
                <a:lnTo>
                  <a:pt x="1040" y="283"/>
                </a:lnTo>
                <a:lnTo>
                  <a:pt x="1048" y="278"/>
                </a:lnTo>
                <a:lnTo>
                  <a:pt x="1056" y="270"/>
                </a:lnTo>
                <a:lnTo>
                  <a:pt x="1066" y="260"/>
                </a:lnTo>
                <a:lnTo>
                  <a:pt x="1074" y="249"/>
                </a:lnTo>
                <a:lnTo>
                  <a:pt x="1074" y="249"/>
                </a:lnTo>
                <a:lnTo>
                  <a:pt x="1076" y="245"/>
                </a:lnTo>
                <a:lnTo>
                  <a:pt x="1078" y="239"/>
                </a:lnTo>
                <a:lnTo>
                  <a:pt x="1079" y="224"/>
                </a:lnTo>
                <a:lnTo>
                  <a:pt x="1079" y="204"/>
                </a:lnTo>
                <a:lnTo>
                  <a:pt x="1079" y="181"/>
                </a:lnTo>
                <a:lnTo>
                  <a:pt x="1077" y="156"/>
                </a:lnTo>
                <a:lnTo>
                  <a:pt x="1073" y="133"/>
                </a:lnTo>
                <a:lnTo>
                  <a:pt x="1067" y="111"/>
                </a:lnTo>
                <a:lnTo>
                  <a:pt x="1064" y="101"/>
                </a:lnTo>
                <a:lnTo>
                  <a:pt x="1060" y="93"/>
                </a:lnTo>
                <a:lnTo>
                  <a:pt x="1060" y="93"/>
                </a:lnTo>
                <a:lnTo>
                  <a:pt x="1055" y="85"/>
                </a:lnTo>
                <a:lnTo>
                  <a:pt x="1049" y="77"/>
                </a:lnTo>
                <a:lnTo>
                  <a:pt x="1034" y="62"/>
                </a:lnTo>
                <a:lnTo>
                  <a:pt x="1018" y="47"/>
                </a:lnTo>
                <a:lnTo>
                  <a:pt x="1000" y="35"/>
                </a:lnTo>
                <a:lnTo>
                  <a:pt x="984" y="24"/>
                </a:lnTo>
                <a:lnTo>
                  <a:pt x="971" y="17"/>
                </a:lnTo>
                <a:lnTo>
                  <a:pt x="957" y="10"/>
                </a:lnTo>
                <a:lnTo>
                  <a:pt x="957" y="10"/>
                </a:lnTo>
                <a:lnTo>
                  <a:pt x="956" y="8"/>
                </a:lnTo>
                <a:lnTo>
                  <a:pt x="949" y="5"/>
                </a:lnTo>
                <a:lnTo>
                  <a:pt x="943" y="3"/>
                </a:lnTo>
                <a:lnTo>
                  <a:pt x="934" y="2"/>
                </a:lnTo>
                <a:lnTo>
                  <a:pt x="923" y="1"/>
                </a:lnTo>
                <a:lnTo>
                  <a:pt x="909" y="0"/>
                </a:lnTo>
                <a:lnTo>
                  <a:pt x="909" y="0"/>
                </a:lnTo>
                <a:lnTo>
                  <a:pt x="878" y="0"/>
                </a:lnTo>
                <a:lnTo>
                  <a:pt x="850" y="1"/>
                </a:lnTo>
                <a:lnTo>
                  <a:pt x="827" y="5"/>
                </a:lnTo>
                <a:lnTo>
                  <a:pt x="816" y="7"/>
                </a:lnTo>
                <a:lnTo>
                  <a:pt x="806" y="10"/>
                </a:lnTo>
                <a:lnTo>
                  <a:pt x="806" y="10"/>
                </a:lnTo>
                <a:lnTo>
                  <a:pt x="794" y="14"/>
                </a:lnTo>
                <a:lnTo>
                  <a:pt x="783" y="19"/>
                </a:lnTo>
                <a:lnTo>
                  <a:pt x="775" y="24"/>
                </a:lnTo>
                <a:lnTo>
                  <a:pt x="766" y="30"/>
                </a:lnTo>
                <a:lnTo>
                  <a:pt x="766" y="30"/>
                </a:lnTo>
                <a:lnTo>
                  <a:pt x="751" y="36"/>
                </a:lnTo>
                <a:lnTo>
                  <a:pt x="736" y="44"/>
                </a:lnTo>
                <a:lnTo>
                  <a:pt x="720" y="54"/>
                </a:lnTo>
                <a:lnTo>
                  <a:pt x="704" y="63"/>
                </a:lnTo>
                <a:lnTo>
                  <a:pt x="704" y="63"/>
                </a:lnTo>
                <a:lnTo>
                  <a:pt x="700" y="66"/>
                </a:lnTo>
                <a:lnTo>
                  <a:pt x="699" y="68"/>
                </a:lnTo>
                <a:lnTo>
                  <a:pt x="698" y="71"/>
                </a:lnTo>
                <a:lnTo>
                  <a:pt x="698" y="73"/>
                </a:lnTo>
                <a:lnTo>
                  <a:pt x="700" y="77"/>
                </a:lnTo>
                <a:lnTo>
                  <a:pt x="701" y="80"/>
                </a:lnTo>
                <a:lnTo>
                  <a:pt x="700" y="83"/>
                </a:lnTo>
                <a:lnTo>
                  <a:pt x="698" y="84"/>
                </a:lnTo>
                <a:lnTo>
                  <a:pt x="688" y="86"/>
                </a:lnTo>
                <a:lnTo>
                  <a:pt x="669" y="90"/>
                </a:lnTo>
                <a:lnTo>
                  <a:pt x="636" y="93"/>
                </a:lnTo>
                <a:lnTo>
                  <a:pt x="636" y="93"/>
                </a:lnTo>
                <a:lnTo>
                  <a:pt x="566" y="99"/>
                </a:lnTo>
                <a:lnTo>
                  <a:pt x="537" y="101"/>
                </a:lnTo>
                <a:lnTo>
                  <a:pt x="512" y="105"/>
                </a:lnTo>
                <a:lnTo>
                  <a:pt x="489" y="110"/>
                </a:lnTo>
                <a:lnTo>
                  <a:pt x="470" y="115"/>
                </a:lnTo>
                <a:lnTo>
                  <a:pt x="453" y="119"/>
                </a:lnTo>
                <a:lnTo>
                  <a:pt x="436" y="127"/>
                </a:lnTo>
                <a:lnTo>
                  <a:pt x="436" y="127"/>
                </a:lnTo>
                <a:lnTo>
                  <a:pt x="421" y="134"/>
                </a:lnTo>
                <a:lnTo>
                  <a:pt x="409" y="143"/>
                </a:lnTo>
                <a:lnTo>
                  <a:pt x="398" y="151"/>
                </a:lnTo>
                <a:lnTo>
                  <a:pt x="388" y="160"/>
                </a:lnTo>
                <a:lnTo>
                  <a:pt x="381" y="170"/>
                </a:lnTo>
                <a:lnTo>
                  <a:pt x="376" y="178"/>
                </a:lnTo>
                <a:lnTo>
                  <a:pt x="371" y="188"/>
                </a:lnTo>
                <a:lnTo>
                  <a:pt x="367" y="198"/>
                </a:lnTo>
                <a:lnTo>
                  <a:pt x="367" y="198"/>
                </a:lnTo>
                <a:lnTo>
                  <a:pt x="358" y="205"/>
                </a:lnTo>
                <a:lnTo>
                  <a:pt x="358" y="205"/>
                </a:lnTo>
                <a:lnTo>
                  <a:pt x="302" y="242"/>
                </a:lnTo>
                <a:lnTo>
                  <a:pt x="209" y="301"/>
                </a:lnTo>
                <a:lnTo>
                  <a:pt x="122" y="358"/>
                </a:lnTo>
                <a:lnTo>
                  <a:pt x="96" y="377"/>
                </a:lnTo>
                <a:lnTo>
                  <a:pt x="87" y="383"/>
                </a:lnTo>
                <a:lnTo>
                  <a:pt x="85" y="386"/>
                </a:lnTo>
                <a:lnTo>
                  <a:pt x="85" y="386"/>
                </a:lnTo>
                <a:lnTo>
                  <a:pt x="83" y="388"/>
                </a:lnTo>
                <a:lnTo>
                  <a:pt x="81" y="392"/>
                </a:lnTo>
                <a:lnTo>
                  <a:pt x="72" y="399"/>
                </a:lnTo>
                <a:lnTo>
                  <a:pt x="64" y="405"/>
                </a:lnTo>
                <a:lnTo>
                  <a:pt x="61" y="408"/>
                </a:lnTo>
                <a:lnTo>
                  <a:pt x="60" y="410"/>
                </a:lnTo>
                <a:lnTo>
                  <a:pt x="60" y="410"/>
                </a:lnTo>
                <a:lnTo>
                  <a:pt x="65" y="428"/>
                </a:lnTo>
                <a:lnTo>
                  <a:pt x="70" y="444"/>
                </a:lnTo>
                <a:lnTo>
                  <a:pt x="70" y="444"/>
                </a:lnTo>
                <a:lnTo>
                  <a:pt x="50" y="492"/>
                </a:lnTo>
                <a:lnTo>
                  <a:pt x="36" y="533"/>
                </a:lnTo>
                <a:lnTo>
                  <a:pt x="30" y="552"/>
                </a:lnTo>
                <a:lnTo>
                  <a:pt x="26" y="566"/>
                </a:lnTo>
                <a:lnTo>
                  <a:pt x="26" y="566"/>
                </a:lnTo>
                <a:lnTo>
                  <a:pt x="22" y="601"/>
                </a:lnTo>
                <a:lnTo>
                  <a:pt x="19" y="669"/>
                </a:lnTo>
                <a:lnTo>
                  <a:pt x="9" y="861"/>
                </a:lnTo>
                <a:lnTo>
                  <a:pt x="2" y="1046"/>
                </a:lnTo>
                <a:lnTo>
                  <a:pt x="0" y="1108"/>
                </a:lnTo>
                <a:lnTo>
                  <a:pt x="0" y="1126"/>
                </a:lnTo>
                <a:lnTo>
                  <a:pt x="2" y="1133"/>
                </a:lnTo>
                <a:lnTo>
                  <a:pt x="2" y="1133"/>
                </a:lnTo>
                <a:lnTo>
                  <a:pt x="4" y="1135"/>
                </a:lnTo>
                <a:lnTo>
                  <a:pt x="9" y="1138"/>
                </a:lnTo>
                <a:lnTo>
                  <a:pt x="21" y="1141"/>
                </a:lnTo>
                <a:lnTo>
                  <a:pt x="30" y="1143"/>
                </a:lnTo>
                <a:lnTo>
                  <a:pt x="38" y="1144"/>
                </a:lnTo>
                <a:lnTo>
                  <a:pt x="49" y="1144"/>
                </a:lnTo>
                <a:lnTo>
                  <a:pt x="60" y="1143"/>
                </a:lnTo>
                <a:lnTo>
                  <a:pt x="60" y="1143"/>
                </a:lnTo>
                <a:lnTo>
                  <a:pt x="74" y="1141"/>
                </a:lnTo>
                <a:lnTo>
                  <a:pt x="89" y="1143"/>
                </a:lnTo>
                <a:lnTo>
                  <a:pt x="124" y="1145"/>
                </a:lnTo>
                <a:lnTo>
                  <a:pt x="124" y="1145"/>
                </a:lnTo>
                <a:lnTo>
                  <a:pt x="131" y="1167"/>
                </a:lnTo>
                <a:lnTo>
                  <a:pt x="138" y="1189"/>
                </a:lnTo>
                <a:lnTo>
                  <a:pt x="142" y="1207"/>
                </a:lnTo>
                <a:lnTo>
                  <a:pt x="143" y="1215"/>
                </a:lnTo>
                <a:lnTo>
                  <a:pt x="143" y="1221"/>
                </a:lnTo>
                <a:lnTo>
                  <a:pt x="143" y="1221"/>
                </a:lnTo>
                <a:lnTo>
                  <a:pt x="138" y="1250"/>
                </a:lnTo>
                <a:lnTo>
                  <a:pt x="136" y="1271"/>
                </a:lnTo>
                <a:lnTo>
                  <a:pt x="135" y="1297"/>
                </a:lnTo>
                <a:lnTo>
                  <a:pt x="135" y="1323"/>
                </a:lnTo>
                <a:lnTo>
                  <a:pt x="136" y="1338"/>
                </a:lnTo>
                <a:lnTo>
                  <a:pt x="138" y="1354"/>
                </a:lnTo>
                <a:lnTo>
                  <a:pt x="141" y="1369"/>
                </a:lnTo>
                <a:lnTo>
                  <a:pt x="145" y="1384"/>
                </a:lnTo>
                <a:lnTo>
                  <a:pt x="150" y="1400"/>
                </a:lnTo>
                <a:lnTo>
                  <a:pt x="158" y="1416"/>
                </a:lnTo>
                <a:lnTo>
                  <a:pt x="158" y="1416"/>
                </a:lnTo>
                <a:lnTo>
                  <a:pt x="172" y="1449"/>
                </a:lnTo>
                <a:lnTo>
                  <a:pt x="187" y="1483"/>
                </a:lnTo>
                <a:lnTo>
                  <a:pt x="214" y="1552"/>
                </a:lnTo>
                <a:lnTo>
                  <a:pt x="233" y="1607"/>
                </a:lnTo>
                <a:lnTo>
                  <a:pt x="238" y="1625"/>
                </a:lnTo>
                <a:lnTo>
                  <a:pt x="241" y="1636"/>
                </a:lnTo>
                <a:lnTo>
                  <a:pt x="241" y="1636"/>
                </a:lnTo>
                <a:lnTo>
                  <a:pt x="243" y="1665"/>
                </a:lnTo>
                <a:lnTo>
                  <a:pt x="243" y="1682"/>
                </a:lnTo>
                <a:lnTo>
                  <a:pt x="241" y="1699"/>
                </a:lnTo>
                <a:lnTo>
                  <a:pt x="241" y="1699"/>
                </a:lnTo>
                <a:lnTo>
                  <a:pt x="239" y="1708"/>
                </a:lnTo>
                <a:lnTo>
                  <a:pt x="238" y="1717"/>
                </a:lnTo>
                <a:lnTo>
                  <a:pt x="239" y="1731"/>
                </a:lnTo>
                <a:lnTo>
                  <a:pt x="241" y="1748"/>
                </a:lnTo>
                <a:lnTo>
                  <a:pt x="241" y="1748"/>
                </a:lnTo>
                <a:lnTo>
                  <a:pt x="242" y="1751"/>
                </a:lnTo>
                <a:lnTo>
                  <a:pt x="244" y="1753"/>
                </a:lnTo>
                <a:lnTo>
                  <a:pt x="250" y="1757"/>
                </a:lnTo>
                <a:lnTo>
                  <a:pt x="260" y="1763"/>
                </a:lnTo>
                <a:lnTo>
                  <a:pt x="289" y="1758"/>
                </a:lnTo>
                <a:lnTo>
                  <a:pt x="294" y="1724"/>
                </a:lnTo>
                <a:lnTo>
                  <a:pt x="421" y="1758"/>
                </a:lnTo>
                <a:lnTo>
                  <a:pt x="567" y="1758"/>
                </a:lnTo>
                <a:lnTo>
                  <a:pt x="567" y="1758"/>
                </a:lnTo>
                <a:lnTo>
                  <a:pt x="575" y="1754"/>
                </a:lnTo>
                <a:lnTo>
                  <a:pt x="588" y="1746"/>
                </a:lnTo>
                <a:lnTo>
                  <a:pt x="594" y="1741"/>
                </a:lnTo>
                <a:lnTo>
                  <a:pt x="599" y="1735"/>
                </a:lnTo>
                <a:lnTo>
                  <a:pt x="600" y="1732"/>
                </a:lnTo>
                <a:lnTo>
                  <a:pt x="600" y="1730"/>
                </a:lnTo>
                <a:lnTo>
                  <a:pt x="599" y="1726"/>
                </a:lnTo>
                <a:lnTo>
                  <a:pt x="597" y="1724"/>
                </a:lnTo>
                <a:lnTo>
                  <a:pt x="597" y="1724"/>
                </a:lnTo>
                <a:lnTo>
                  <a:pt x="587" y="1717"/>
                </a:lnTo>
                <a:lnTo>
                  <a:pt x="576" y="1708"/>
                </a:lnTo>
                <a:lnTo>
                  <a:pt x="556" y="1695"/>
                </a:lnTo>
                <a:lnTo>
                  <a:pt x="570" y="1695"/>
                </a:lnTo>
                <a:lnTo>
                  <a:pt x="570" y="1695"/>
                </a:lnTo>
                <a:lnTo>
                  <a:pt x="577" y="1692"/>
                </a:lnTo>
                <a:lnTo>
                  <a:pt x="590" y="1684"/>
                </a:lnTo>
                <a:lnTo>
                  <a:pt x="597" y="1679"/>
                </a:lnTo>
                <a:lnTo>
                  <a:pt x="600" y="1674"/>
                </a:lnTo>
                <a:lnTo>
                  <a:pt x="601" y="1670"/>
                </a:lnTo>
                <a:lnTo>
                  <a:pt x="601" y="1668"/>
                </a:lnTo>
                <a:lnTo>
                  <a:pt x="600" y="1665"/>
                </a:lnTo>
                <a:lnTo>
                  <a:pt x="598" y="1663"/>
                </a:lnTo>
                <a:lnTo>
                  <a:pt x="598" y="1663"/>
                </a:lnTo>
                <a:lnTo>
                  <a:pt x="584" y="1652"/>
                </a:lnTo>
                <a:lnTo>
                  <a:pt x="570" y="1641"/>
                </a:lnTo>
                <a:lnTo>
                  <a:pt x="551" y="1630"/>
                </a:lnTo>
                <a:lnTo>
                  <a:pt x="551" y="1630"/>
                </a:lnTo>
                <a:lnTo>
                  <a:pt x="536" y="1624"/>
                </a:lnTo>
                <a:lnTo>
                  <a:pt x="495" y="1608"/>
                </a:lnTo>
                <a:lnTo>
                  <a:pt x="472" y="1598"/>
                </a:lnTo>
                <a:lnTo>
                  <a:pt x="450" y="1587"/>
                </a:lnTo>
                <a:lnTo>
                  <a:pt x="428" y="1576"/>
                </a:lnTo>
                <a:lnTo>
                  <a:pt x="412" y="1565"/>
                </a:lnTo>
                <a:lnTo>
                  <a:pt x="412" y="1565"/>
                </a:lnTo>
                <a:lnTo>
                  <a:pt x="389" y="1548"/>
                </a:lnTo>
                <a:lnTo>
                  <a:pt x="373" y="1538"/>
                </a:lnTo>
                <a:lnTo>
                  <a:pt x="365" y="1533"/>
                </a:lnTo>
                <a:lnTo>
                  <a:pt x="363" y="1531"/>
                </a:lnTo>
                <a:lnTo>
                  <a:pt x="361" y="1527"/>
                </a:lnTo>
                <a:lnTo>
                  <a:pt x="361" y="1527"/>
                </a:lnTo>
                <a:lnTo>
                  <a:pt x="360" y="1525"/>
                </a:lnTo>
                <a:lnTo>
                  <a:pt x="359" y="1524"/>
                </a:lnTo>
                <a:lnTo>
                  <a:pt x="356" y="1522"/>
                </a:lnTo>
                <a:lnTo>
                  <a:pt x="355" y="1520"/>
                </a:lnTo>
                <a:lnTo>
                  <a:pt x="353" y="1515"/>
                </a:lnTo>
                <a:lnTo>
                  <a:pt x="347" y="1494"/>
                </a:lnTo>
                <a:lnTo>
                  <a:pt x="347" y="1494"/>
                </a:lnTo>
                <a:lnTo>
                  <a:pt x="342" y="1471"/>
                </a:lnTo>
                <a:lnTo>
                  <a:pt x="338" y="1453"/>
                </a:lnTo>
                <a:lnTo>
                  <a:pt x="333" y="1406"/>
                </a:lnTo>
                <a:lnTo>
                  <a:pt x="333" y="1406"/>
                </a:lnTo>
                <a:lnTo>
                  <a:pt x="330" y="1375"/>
                </a:lnTo>
                <a:lnTo>
                  <a:pt x="325" y="1344"/>
                </a:lnTo>
                <a:lnTo>
                  <a:pt x="321" y="1311"/>
                </a:lnTo>
                <a:lnTo>
                  <a:pt x="320" y="1292"/>
                </a:lnTo>
                <a:lnTo>
                  <a:pt x="320" y="1271"/>
                </a:lnTo>
                <a:lnTo>
                  <a:pt x="320" y="1271"/>
                </a:lnTo>
                <a:lnTo>
                  <a:pt x="321" y="1203"/>
                </a:lnTo>
                <a:lnTo>
                  <a:pt x="321" y="1165"/>
                </a:lnTo>
                <a:lnTo>
                  <a:pt x="321" y="1128"/>
                </a:lnTo>
                <a:lnTo>
                  <a:pt x="321" y="1128"/>
                </a:lnTo>
                <a:lnTo>
                  <a:pt x="332" y="1127"/>
                </a:lnTo>
                <a:lnTo>
                  <a:pt x="336" y="1127"/>
                </a:lnTo>
                <a:lnTo>
                  <a:pt x="338" y="1128"/>
                </a:lnTo>
                <a:lnTo>
                  <a:pt x="338" y="1128"/>
                </a:lnTo>
                <a:lnTo>
                  <a:pt x="350" y="1133"/>
                </a:lnTo>
                <a:lnTo>
                  <a:pt x="364" y="1138"/>
                </a:lnTo>
                <a:lnTo>
                  <a:pt x="377" y="1143"/>
                </a:lnTo>
                <a:lnTo>
                  <a:pt x="377" y="1143"/>
                </a:lnTo>
                <a:lnTo>
                  <a:pt x="392" y="952"/>
                </a:lnTo>
                <a:lnTo>
                  <a:pt x="403" y="814"/>
                </a:lnTo>
                <a:lnTo>
                  <a:pt x="405" y="764"/>
                </a:lnTo>
                <a:lnTo>
                  <a:pt x="406" y="737"/>
                </a:lnTo>
                <a:lnTo>
                  <a:pt x="406" y="737"/>
                </a:lnTo>
                <a:lnTo>
                  <a:pt x="404" y="707"/>
                </a:lnTo>
                <a:lnTo>
                  <a:pt x="402" y="671"/>
                </a:lnTo>
                <a:lnTo>
                  <a:pt x="397" y="630"/>
                </a:lnTo>
                <a:lnTo>
                  <a:pt x="421" y="635"/>
                </a:lnTo>
                <a:lnTo>
                  <a:pt x="421" y="635"/>
                </a:lnTo>
                <a:lnTo>
                  <a:pt x="427" y="626"/>
                </a:lnTo>
                <a:lnTo>
                  <a:pt x="443" y="607"/>
                </a:lnTo>
                <a:lnTo>
                  <a:pt x="454" y="594"/>
                </a:lnTo>
                <a:lnTo>
                  <a:pt x="465" y="582"/>
                </a:lnTo>
                <a:lnTo>
                  <a:pt x="477" y="571"/>
                </a:lnTo>
                <a:lnTo>
                  <a:pt x="489" y="561"/>
                </a:lnTo>
                <a:lnTo>
                  <a:pt x="489" y="561"/>
                </a:lnTo>
                <a:lnTo>
                  <a:pt x="504" y="552"/>
                </a:lnTo>
                <a:lnTo>
                  <a:pt x="525" y="541"/>
                </a:lnTo>
                <a:lnTo>
                  <a:pt x="571" y="518"/>
                </a:lnTo>
                <a:lnTo>
                  <a:pt x="631" y="488"/>
                </a:lnTo>
                <a:lnTo>
                  <a:pt x="631" y="488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7E303175-4BE5-4F79-81F1-6295F1B3B00B}"/>
              </a:ext>
            </a:extLst>
          </p:cNvPr>
          <p:cNvSpPr>
            <a:spLocks/>
          </p:cNvSpPr>
          <p:nvPr/>
        </p:nvSpPr>
        <p:spPr bwMode="auto">
          <a:xfrm>
            <a:off x="1428164" y="3809999"/>
            <a:ext cx="1183274" cy="2654301"/>
          </a:xfrm>
          <a:custGeom>
            <a:avLst/>
            <a:gdLst>
              <a:gd name="T0" fmla="*/ 670 w 917"/>
              <a:gd name="T1" fmla="*/ 39 h 2057"/>
              <a:gd name="T2" fmla="*/ 639 w 917"/>
              <a:gd name="T3" fmla="*/ 29 h 2057"/>
              <a:gd name="T4" fmla="*/ 590 w 917"/>
              <a:gd name="T5" fmla="*/ 0 h 2057"/>
              <a:gd name="T6" fmla="*/ 522 w 917"/>
              <a:gd name="T7" fmla="*/ 48 h 2057"/>
              <a:gd name="T8" fmla="*/ 492 w 917"/>
              <a:gd name="T9" fmla="*/ 117 h 2057"/>
              <a:gd name="T10" fmla="*/ 439 w 917"/>
              <a:gd name="T11" fmla="*/ 172 h 2057"/>
              <a:gd name="T12" fmla="*/ 453 w 917"/>
              <a:gd name="T13" fmla="*/ 185 h 2057"/>
              <a:gd name="T14" fmla="*/ 500 w 917"/>
              <a:gd name="T15" fmla="*/ 183 h 2057"/>
              <a:gd name="T16" fmla="*/ 558 w 917"/>
              <a:gd name="T17" fmla="*/ 156 h 2057"/>
              <a:gd name="T18" fmla="*/ 536 w 917"/>
              <a:gd name="T19" fmla="*/ 195 h 2057"/>
              <a:gd name="T20" fmla="*/ 526 w 917"/>
              <a:gd name="T21" fmla="*/ 210 h 2057"/>
              <a:gd name="T22" fmla="*/ 502 w 917"/>
              <a:gd name="T23" fmla="*/ 211 h 2057"/>
              <a:gd name="T24" fmla="*/ 463 w 917"/>
              <a:gd name="T25" fmla="*/ 219 h 2057"/>
              <a:gd name="T26" fmla="*/ 346 w 917"/>
              <a:gd name="T27" fmla="*/ 273 h 2057"/>
              <a:gd name="T28" fmla="*/ 180 w 917"/>
              <a:gd name="T29" fmla="*/ 420 h 2057"/>
              <a:gd name="T30" fmla="*/ 122 w 917"/>
              <a:gd name="T31" fmla="*/ 633 h 2057"/>
              <a:gd name="T32" fmla="*/ 84 w 917"/>
              <a:gd name="T33" fmla="*/ 724 h 2057"/>
              <a:gd name="T34" fmla="*/ 0 w 917"/>
              <a:gd name="T35" fmla="*/ 869 h 2057"/>
              <a:gd name="T36" fmla="*/ 24 w 917"/>
              <a:gd name="T37" fmla="*/ 903 h 2057"/>
              <a:gd name="T38" fmla="*/ 49 w 917"/>
              <a:gd name="T39" fmla="*/ 985 h 2057"/>
              <a:gd name="T40" fmla="*/ 131 w 917"/>
              <a:gd name="T41" fmla="*/ 1357 h 2057"/>
              <a:gd name="T42" fmla="*/ 167 w 917"/>
              <a:gd name="T43" fmla="*/ 1700 h 2057"/>
              <a:gd name="T44" fmla="*/ 185 w 917"/>
              <a:gd name="T45" fmla="*/ 1926 h 2057"/>
              <a:gd name="T46" fmla="*/ 203 w 917"/>
              <a:gd name="T47" fmla="*/ 1973 h 2057"/>
              <a:gd name="T48" fmla="*/ 213 w 917"/>
              <a:gd name="T49" fmla="*/ 2052 h 2057"/>
              <a:gd name="T50" fmla="*/ 244 w 917"/>
              <a:gd name="T51" fmla="*/ 2036 h 2057"/>
              <a:gd name="T52" fmla="*/ 345 w 917"/>
              <a:gd name="T53" fmla="*/ 2056 h 2057"/>
              <a:gd name="T54" fmla="*/ 522 w 917"/>
              <a:gd name="T55" fmla="*/ 2050 h 2057"/>
              <a:gd name="T56" fmla="*/ 540 w 917"/>
              <a:gd name="T57" fmla="*/ 2025 h 2057"/>
              <a:gd name="T58" fmla="*/ 540 w 917"/>
              <a:gd name="T59" fmla="*/ 1996 h 2057"/>
              <a:gd name="T60" fmla="*/ 548 w 917"/>
              <a:gd name="T61" fmla="*/ 1970 h 2057"/>
              <a:gd name="T62" fmla="*/ 509 w 917"/>
              <a:gd name="T63" fmla="*/ 1945 h 2057"/>
              <a:gd name="T64" fmla="*/ 395 w 917"/>
              <a:gd name="T65" fmla="*/ 1885 h 2057"/>
              <a:gd name="T66" fmla="*/ 385 w 917"/>
              <a:gd name="T67" fmla="*/ 1878 h 2057"/>
              <a:gd name="T68" fmla="*/ 366 w 917"/>
              <a:gd name="T69" fmla="*/ 1621 h 2057"/>
              <a:gd name="T70" fmla="*/ 413 w 917"/>
              <a:gd name="T71" fmla="*/ 1302 h 2057"/>
              <a:gd name="T72" fmla="*/ 409 w 917"/>
              <a:gd name="T73" fmla="*/ 1118 h 2057"/>
              <a:gd name="T74" fmla="*/ 468 w 917"/>
              <a:gd name="T75" fmla="*/ 1074 h 2057"/>
              <a:gd name="T76" fmla="*/ 491 w 917"/>
              <a:gd name="T77" fmla="*/ 1131 h 2057"/>
              <a:gd name="T78" fmla="*/ 514 w 917"/>
              <a:gd name="T79" fmla="*/ 1179 h 2057"/>
              <a:gd name="T80" fmla="*/ 531 w 917"/>
              <a:gd name="T81" fmla="*/ 1195 h 2057"/>
              <a:gd name="T82" fmla="*/ 542 w 917"/>
              <a:gd name="T83" fmla="*/ 1213 h 2057"/>
              <a:gd name="T84" fmla="*/ 562 w 917"/>
              <a:gd name="T85" fmla="*/ 1156 h 2057"/>
              <a:gd name="T86" fmla="*/ 584 w 917"/>
              <a:gd name="T87" fmla="*/ 1035 h 2057"/>
              <a:gd name="T88" fmla="*/ 590 w 917"/>
              <a:gd name="T89" fmla="*/ 947 h 2057"/>
              <a:gd name="T90" fmla="*/ 568 w 917"/>
              <a:gd name="T91" fmla="*/ 741 h 2057"/>
              <a:gd name="T92" fmla="*/ 570 w 917"/>
              <a:gd name="T93" fmla="*/ 639 h 2057"/>
              <a:gd name="T94" fmla="*/ 575 w 917"/>
              <a:gd name="T95" fmla="*/ 429 h 2057"/>
              <a:gd name="T96" fmla="*/ 587 w 917"/>
              <a:gd name="T97" fmla="*/ 373 h 2057"/>
              <a:gd name="T98" fmla="*/ 653 w 917"/>
              <a:gd name="T99" fmla="*/ 415 h 2057"/>
              <a:gd name="T100" fmla="*/ 722 w 917"/>
              <a:gd name="T101" fmla="*/ 405 h 2057"/>
              <a:gd name="T102" fmla="*/ 745 w 917"/>
              <a:gd name="T103" fmla="*/ 389 h 2057"/>
              <a:gd name="T104" fmla="*/ 765 w 917"/>
              <a:gd name="T105" fmla="*/ 385 h 2057"/>
              <a:gd name="T106" fmla="*/ 780 w 917"/>
              <a:gd name="T107" fmla="*/ 346 h 2057"/>
              <a:gd name="T108" fmla="*/ 843 w 917"/>
              <a:gd name="T109" fmla="*/ 287 h 2057"/>
              <a:gd name="T110" fmla="*/ 853 w 917"/>
              <a:gd name="T111" fmla="*/ 296 h 2057"/>
              <a:gd name="T112" fmla="*/ 867 w 917"/>
              <a:gd name="T113" fmla="*/ 293 h 2057"/>
              <a:gd name="T114" fmla="*/ 878 w 917"/>
              <a:gd name="T115" fmla="*/ 297 h 2057"/>
              <a:gd name="T116" fmla="*/ 899 w 917"/>
              <a:gd name="T117" fmla="*/ 300 h 2057"/>
              <a:gd name="T118" fmla="*/ 917 w 917"/>
              <a:gd name="T119" fmla="*/ 213 h 2057"/>
              <a:gd name="T120" fmla="*/ 899 w 917"/>
              <a:gd name="T121" fmla="*/ 147 h 2057"/>
              <a:gd name="T122" fmla="*/ 832 w 917"/>
              <a:gd name="T123" fmla="*/ 106 h 2057"/>
              <a:gd name="T124" fmla="*/ 779 w 917"/>
              <a:gd name="T125" fmla="*/ 55 h 2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7" h="2057">
                <a:moveTo>
                  <a:pt x="708" y="42"/>
                </a:moveTo>
                <a:lnTo>
                  <a:pt x="687" y="63"/>
                </a:lnTo>
                <a:lnTo>
                  <a:pt x="687" y="63"/>
                </a:lnTo>
                <a:lnTo>
                  <a:pt x="685" y="58"/>
                </a:lnTo>
                <a:lnTo>
                  <a:pt x="680" y="48"/>
                </a:lnTo>
                <a:lnTo>
                  <a:pt x="678" y="45"/>
                </a:lnTo>
                <a:lnTo>
                  <a:pt x="674" y="40"/>
                </a:lnTo>
                <a:lnTo>
                  <a:pt x="670" y="39"/>
                </a:lnTo>
                <a:lnTo>
                  <a:pt x="669" y="39"/>
                </a:lnTo>
                <a:lnTo>
                  <a:pt x="668" y="39"/>
                </a:lnTo>
                <a:lnTo>
                  <a:pt x="668" y="39"/>
                </a:lnTo>
                <a:lnTo>
                  <a:pt x="664" y="40"/>
                </a:lnTo>
                <a:lnTo>
                  <a:pt x="661" y="40"/>
                </a:lnTo>
                <a:lnTo>
                  <a:pt x="652" y="36"/>
                </a:lnTo>
                <a:lnTo>
                  <a:pt x="639" y="29"/>
                </a:lnTo>
                <a:lnTo>
                  <a:pt x="639" y="29"/>
                </a:lnTo>
                <a:lnTo>
                  <a:pt x="636" y="24"/>
                </a:lnTo>
                <a:lnTo>
                  <a:pt x="634" y="19"/>
                </a:lnTo>
                <a:lnTo>
                  <a:pt x="631" y="14"/>
                </a:lnTo>
                <a:lnTo>
                  <a:pt x="625" y="9"/>
                </a:lnTo>
                <a:lnTo>
                  <a:pt x="617" y="4"/>
                </a:lnTo>
                <a:lnTo>
                  <a:pt x="606" y="2"/>
                </a:lnTo>
                <a:lnTo>
                  <a:pt x="590" y="0"/>
                </a:lnTo>
                <a:lnTo>
                  <a:pt x="590" y="0"/>
                </a:lnTo>
                <a:lnTo>
                  <a:pt x="574" y="0"/>
                </a:lnTo>
                <a:lnTo>
                  <a:pt x="563" y="2"/>
                </a:lnTo>
                <a:lnTo>
                  <a:pt x="553" y="6"/>
                </a:lnTo>
                <a:lnTo>
                  <a:pt x="547" y="12"/>
                </a:lnTo>
                <a:lnTo>
                  <a:pt x="541" y="19"/>
                </a:lnTo>
                <a:lnTo>
                  <a:pt x="535" y="28"/>
                </a:lnTo>
                <a:lnTo>
                  <a:pt x="522" y="48"/>
                </a:lnTo>
                <a:lnTo>
                  <a:pt x="522" y="48"/>
                </a:lnTo>
                <a:lnTo>
                  <a:pt x="514" y="59"/>
                </a:lnTo>
                <a:lnTo>
                  <a:pt x="511" y="68"/>
                </a:lnTo>
                <a:lnTo>
                  <a:pt x="508" y="76"/>
                </a:lnTo>
                <a:lnTo>
                  <a:pt x="506" y="84"/>
                </a:lnTo>
                <a:lnTo>
                  <a:pt x="504" y="91"/>
                </a:lnTo>
                <a:lnTo>
                  <a:pt x="502" y="98"/>
                </a:lnTo>
                <a:lnTo>
                  <a:pt x="498" y="107"/>
                </a:lnTo>
                <a:lnTo>
                  <a:pt x="492" y="117"/>
                </a:lnTo>
                <a:lnTo>
                  <a:pt x="492" y="117"/>
                </a:lnTo>
                <a:lnTo>
                  <a:pt x="476" y="136"/>
                </a:lnTo>
                <a:lnTo>
                  <a:pt x="461" y="153"/>
                </a:lnTo>
                <a:lnTo>
                  <a:pt x="446" y="166"/>
                </a:lnTo>
                <a:lnTo>
                  <a:pt x="439" y="171"/>
                </a:lnTo>
                <a:lnTo>
                  <a:pt x="439" y="171"/>
                </a:lnTo>
                <a:lnTo>
                  <a:pt x="437" y="171"/>
                </a:lnTo>
                <a:lnTo>
                  <a:pt x="439" y="172"/>
                </a:lnTo>
                <a:lnTo>
                  <a:pt x="442" y="173"/>
                </a:lnTo>
                <a:lnTo>
                  <a:pt x="448" y="175"/>
                </a:lnTo>
                <a:lnTo>
                  <a:pt x="444" y="185"/>
                </a:lnTo>
                <a:lnTo>
                  <a:pt x="444" y="185"/>
                </a:lnTo>
                <a:lnTo>
                  <a:pt x="447" y="186"/>
                </a:lnTo>
                <a:lnTo>
                  <a:pt x="450" y="188"/>
                </a:lnTo>
                <a:lnTo>
                  <a:pt x="452" y="186"/>
                </a:lnTo>
                <a:lnTo>
                  <a:pt x="453" y="185"/>
                </a:lnTo>
                <a:lnTo>
                  <a:pt x="453" y="185"/>
                </a:lnTo>
                <a:lnTo>
                  <a:pt x="456" y="186"/>
                </a:lnTo>
                <a:lnTo>
                  <a:pt x="461" y="189"/>
                </a:lnTo>
                <a:lnTo>
                  <a:pt x="468" y="191"/>
                </a:lnTo>
                <a:lnTo>
                  <a:pt x="473" y="191"/>
                </a:lnTo>
                <a:lnTo>
                  <a:pt x="478" y="190"/>
                </a:lnTo>
                <a:lnTo>
                  <a:pt x="478" y="190"/>
                </a:lnTo>
                <a:lnTo>
                  <a:pt x="500" y="183"/>
                </a:lnTo>
                <a:lnTo>
                  <a:pt x="517" y="175"/>
                </a:lnTo>
                <a:lnTo>
                  <a:pt x="517" y="175"/>
                </a:lnTo>
                <a:lnTo>
                  <a:pt x="526" y="169"/>
                </a:lnTo>
                <a:lnTo>
                  <a:pt x="540" y="160"/>
                </a:lnTo>
                <a:lnTo>
                  <a:pt x="540" y="160"/>
                </a:lnTo>
                <a:lnTo>
                  <a:pt x="551" y="151"/>
                </a:lnTo>
                <a:lnTo>
                  <a:pt x="551" y="151"/>
                </a:lnTo>
                <a:lnTo>
                  <a:pt x="558" y="156"/>
                </a:lnTo>
                <a:lnTo>
                  <a:pt x="562" y="161"/>
                </a:lnTo>
                <a:lnTo>
                  <a:pt x="562" y="163"/>
                </a:lnTo>
                <a:lnTo>
                  <a:pt x="561" y="166"/>
                </a:lnTo>
                <a:lnTo>
                  <a:pt x="561" y="166"/>
                </a:lnTo>
                <a:lnTo>
                  <a:pt x="556" y="172"/>
                </a:lnTo>
                <a:lnTo>
                  <a:pt x="548" y="180"/>
                </a:lnTo>
                <a:lnTo>
                  <a:pt x="542" y="189"/>
                </a:lnTo>
                <a:lnTo>
                  <a:pt x="536" y="195"/>
                </a:lnTo>
                <a:lnTo>
                  <a:pt x="536" y="195"/>
                </a:lnTo>
                <a:lnTo>
                  <a:pt x="534" y="197"/>
                </a:lnTo>
                <a:lnTo>
                  <a:pt x="534" y="199"/>
                </a:lnTo>
                <a:lnTo>
                  <a:pt x="534" y="203"/>
                </a:lnTo>
                <a:lnTo>
                  <a:pt x="534" y="205"/>
                </a:lnTo>
                <a:lnTo>
                  <a:pt x="533" y="207"/>
                </a:lnTo>
                <a:lnTo>
                  <a:pt x="530" y="208"/>
                </a:lnTo>
                <a:lnTo>
                  <a:pt x="526" y="210"/>
                </a:lnTo>
                <a:lnTo>
                  <a:pt x="526" y="210"/>
                </a:lnTo>
                <a:lnTo>
                  <a:pt x="517" y="212"/>
                </a:lnTo>
                <a:lnTo>
                  <a:pt x="509" y="216"/>
                </a:lnTo>
                <a:lnTo>
                  <a:pt x="502" y="219"/>
                </a:lnTo>
                <a:lnTo>
                  <a:pt x="502" y="219"/>
                </a:lnTo>
                <a:lnTo>
                  <a:pt x="502" y="217"/>
                </a:lnTo>
                <a:lnTo>
                  <a:pt x="503" y="212"/>
                </a:lnTo>
                <a:lnTo>
                  <a:pt x="502" y="211"/>
                </a:lnTo>
                <a:lnTo>
                  <a:pt x="500" y="210"/>
                </a:lnTo>
                <a:lnTo>
                  <a:pt x="497" y="208"/>
                </a:lnTo>
                <a:lnTo>
                  <a:pt x="492" y="210"/>
                </a:lnTo>
                <a:lnTo>
                  <a:pt x="492" y="210"/>
                </a:lnTo>
                <a:lnTo>
                  <a:pt x="484" y="212"/>
                </a:lnTo>
                <a:lnTo>
                  <a:pt x="478" y="212"/>
                </a:lnTo>
                <a:lnTo>
                  <a:pt x="472" y="214"/>
                </a:lnTo>
                <a:lnTo>
                  <a:pt x="463" y="219"/>
                </a:lnTo>
                <a:lnTo>
                  <a:pt x="463" y="219"/>
                </a:lnTo>
                <a:lnTo>
                  <a:pt x="456" y="223"/>
                </a:lnTo>
                <a:lnTo>
                  <a:pt x="445" y="228"/>
                </a:lnTo>
                <a:lnTo>
                  <a:pt x="417" y="240"/>
                </a:lnTo>
                <a:lnTo>
                  <a:pt x="386" y="252"/>
                </a:lnTo>
                <a:lnTo>
                  <a:pt x="361" y="263"/>
                </a:lnTo>
                <a:lnTo>
                  <a:pt x="361" y="263"/>
                </a:lnTo>
                <a:lnTo>
                  <a:pt x="346" y="273"/>
                </a:lnTo>
                <a:lnTo>
                  <a:pt x="324" y="289"/>
                </a:lnTo>
                <a:lnTo>
                  <a:pt x="296" y="310"/>
                </a:lnTo>
                <a:lnTo>
                  <a:pt x="267" y="334"/>
                </a:lnTo>
                <a:lnTo>
                  <a:pt x="239" y="359"/>
                </a:lnTo>
                <a:lnTo>
                  <a:pt x="212" y="383"/>
                </a:lnTo>
                <a:lnTo>
                  <a:pt x="192" y="404"/>
                </a:lnTo>
                <a:lnTo>
                  <a:pt x="185" y="412"/>
                </a:lnTo>
                <a:lnTo>
                  <a:pt x="180" y="420"/>
                </a:lnTo>
                <a:lnTo>
                  <a:pt x="180" y="420"/>
                </a:lnTo>
                <a:lnTo>
                  <a:pt x="172" y="438"/>
                </a:lnTo>
                <a:lnTo>
                  <a:pt x="163" y="466"/>
                </a:lnTo>
                <a:lnTo>
                  <a:pt x="152" y="501"/>
                </a:lnTo>
                <a:lnTo>
                  <a:pt x="142" y="538"/>
                </a:lnTo>
                <a:lnTo>
                  <a:pt x="133" y="575"/>
                </a:lnTo>
                <a:lnTo>
                  <a:pt x="127" y="608"/>
                </a:lnTo>
                <a:lnTo>
                  <a:pt x="122" y="633"/>
                </a:lnTo>
                <a:lnTo>
                  <a:pt x="122" y="643"/>
                </a:lnTo>
                <a:lnTo>
                  <a:pt x="122" y="649"/>
                </a:lnTo>
                <a:lnTo>
                  <a:pt x="122" y="649"/>
                </a:lnTo>
                <a:lnTo>
                  <a:pt x="120" y="655"/>
                </a:lnTo>
                <a:lnTo>
                  <a:pt x="118" y="665"/>
                </a:lnTo>
                <a:lnTo>
                  <a:pt x="112" y="676"/>
                </a:lnTo>
                <a:lnTo>
                  <a:pt x="103" y="691"/>
                </a:lnTo>
                <a:lnTo>
                  <a:pt x="84" y="724"/>
                </a:lnTo>
                <a:lnTo>
                  <a:pt x="60" y="760"/>
                </a:lnTo>
                <a:lnTo>
                  <a:pt x="36" y="796"/>
                </a:lnTo>
                <a:lnTo>
                  <a:pt x="17" y="829"/>
                </a:lnTo>
                <a:lnTo>
                  <a:pt x="8" y="842"/>
                </a:lnTo>
                <a:lnTo>
                  <a:pt x="3" y="854"/>
                </a:lnTo>
                <a:lnTo>
                  <a:pt x="0" y="863"/>
                </a:lnTo>
                <a:lnTo>
                  <a:pt x="0" y="866"/>
                </a:lnTo>
                <a:lnTo>
                  <a:pt x="0" y="869"/>
                </a:lnTo>
                <a:lnTo>
                  <a:pt x="0" y="869"/>
                </a:lnTo>
                <a:lnTo>
                  <a:pt x="3" y="876"/>
                </a:lnTo>
                <a:lnTo>
                  <a:pt x="7" y="884"/>
                </a:lnTo>
                <a:lnTo>
                  <a:pt x="16" y="893"/>
                </a:lnTo>
                <a:lnTo>
                  <a:pt x="22" y="899"/>
                </a:lnTo>
                <a:lnTo>
                  <a:pt x="24" y="902"/>
                </a:lnTo>
                <a:lnTo>
                  <a:pt x="24" y="903"/>
                </a:lnTo>
                <a:lnTo>
                  <a:pt x="24" y="903"/>
                </a:lnTo>
                <a:lnTo>
                  <a:pt x="24" y="904"/>
                </a:lnTo>
                <a:lnTo>
                  <a:pt x="27" y="907"/>
                </a:lnTo>
                <a:lnTo>
                  <a:pt x="34" y="914"/>
                </a:lnTo>
                <a:lnTo>
                  <a:pt x="44" y="923"/>
                </a:lnTo>
                <a:lnTo>
                  <a:pt x="44" y="923"/>
                </a:lnTo>
                <a:lnTo>
                  <a:pt x="44" y="928"/>
                </a:lnTo>
                <a:lnTo>
                  <a:pt x="44" y="941"/>
                </a:lnTo>
                <a:lnTo>
                  <a:pt x="49" y="985"/>
                </a:lnTo>
                <a:lnTo>
                  <a:pt x="55" y="1041"/>
                </a:lnTo>
                <a:lnTo>
                  <a:pt x="63" y="1094"/>
                </a:lnTo>
                <a:lnTo>
                  <a:pt x="63" y="1094"/>
                </a:lnTo>
                <a:lnTo>
                  <a:pt x="69" y="1122"/>
                </a:lnTo>
                <a:lnTo>
                  <a:pt x="78" y="1160"/>
                </a:lnTo>
                <a:lnTo>
                  <a:pt x="101" y="1249"/>
                </a:lnTo>
                <a:lnTo>
                  <a:pt x="123" y="1330"/>
                </a:lnTo>
                <a:lnTo>
                  <a:pt x="131" y="1357"/>
                </a:lnTo>
                <a:lnTo>
                  <a:pt x="136" y="1372"/>
                </a:lnTo>
                <a:lnTo>
                  <a:pt x="136" y="1372"/>
                </a:lnTo>
                <a:lnTo>
                  <a:pt x="138" y="1378"/>
                </a:lnTo>
                <a:lnTo>
                  <a:pt x="140" y="1393"/>
                </a:lnTo>
                <a:lnTo>
                  <a:pt x="146" y="1437"/>
                </a:lnTo>
                <a:lnTo>
                  <a:pt x="151" y="1497"/>
                </a:lnTo>
                <a:lnTo>
                  <a:pt x="157" y="1566"/>
                </a:lnTo>
                <a:lnTo>
                  <a:pt x="167" y="1700"/>
                </a:lnTo>
                <a:lnTo>
                  <a:pt x="170" y="1752"/>
                </a:lnTo>
                <a:lnTo>
                  <a:pt x="170" y="1782"/>
                </a:lnTo>
                <a:lnTo>
                  <a:pt x="170" y="1782"/>
                </a:lnTo>
                <a:lnTo>
                  <a:pt x="170" y="1803"/>
                </a:lnTo>
                <a:lnTo>
                  <a:pt x="172" y="1827"/>
                </a:lnTo>
                <a:lnTo>
                  <a:pt x="174" y="1854"/>
                </a:lnTo>
                <a:lnTo>
                  <a:pt x="178" y="1881"/>
                </a:lnTo>
                <a:lnTo>
                  <a:pt x="185" y="1926"/>
                </a:lnTo>
                <a:lnTo>
                  <a:pt x="188" y="1942"/>
                </a:lnTo>
                <a:lnTo>
                  <a:pt x="190" y="1948"/>
                </a:lnTo>
                <a:lnTo>
                  <a:pt x="190" y="1948"/>
                </a:lnTo>
                <a:lnTo>
                  <a:pt x="195" y="1952"/>
                </a:lnTo>
                <a:lnTo>
                  <a:pt x="200" y="1954"/>
                </a:lnTo>
                <a:lnTo>
                  <a:pt x="205" y="1958"/>
                </a:lnTo>
                <a:lnTo>
                  <a:pt x="205" y="1958"/>
                </a:lnTo>
                <a:lnTo>
                  <a:pt x="203" y="1973"/>
                </a:lnTo>
                <a:lnTo>
                  <a:pt x="201" y="2003"/>
                </a:lnTo>
                <a:lnTo>
                  <a:pt x="200" y="2020"/>
                </a:lnTo>
                <a:lnTo>
                  <a:pt x="200" y="2035"/>
                </a:lnTo>
                <a:lnTo>
                  <a:pt x="201" y="2046"/>
                </a:lnTo>
                <a:lnTo>
                  <a:pt x="203" y="2050"/>
                </a:lnTo>
                <a:lnTo>
                  <a:pt x="205" y="2051"/>
                </a:lnTo>
                <a:lnTo>
                  <a:pt x="205" y="2051"/>
                </a:lnTo>
                <a:lnTo>
                  <a:pt x="213" y="2052"/>
                </a:lnTo>
                <a:lnTo>
                  <a:pt x="222" y="2053"/>
                </a:lnTo>
                <a:lnTo>
                  <a:pt x="229" y="2053"/>
                </a:lnTo>
                <a:lnTo>
                  <a:pt x="234" y="2051"/>
                </a:lnTo>
                <a:lnTo>
                  <a:pt x="234" y="2051"/>
                </a:lnTo>
                <a:lnTo>
                  <a:pt x="237" y="2048"/>
                </a:lnTo>
                <a:lnTo>
                  <a:pt x="241" y="2045"/>
                </a:lnTo>
                <a:lnTo>
                  <a:pt x="242" y="2041"/>
                </a:lnTo>
                <a:lnTo>
                  <a:pt x="244" y="2036"/>
                </a:lnTo>
                <a:lnTo>
                  <a:pt x="244" y="2012"/>
                </a:lnTo>
                <a:lnTo>
                  <a:pt x="244" y="2012"/>
                </a:lnTo>
                <a:lnTo>
                  <a:pt x="277" y="2028"/>
                </a:lnTo>
                <a:lnTo>
                  <a:pt x="303" y="2041"/>
                </a:lnTo>
                <a:lnTo>
                  <a:pt x="326" y="2051"/>
                </a:lnTo>
                <a:lnTo>
                  <a:pt x="326" y="2051"/>
                </a:lnTo>
                <a:lnTo>
                  <a:pt x="335" y="2053"/>
                </a:lnTo>
                <a:lnTo>
                  <a:pt x="345" y="2056"/>
                </a:lnTo>
                <a:lnTo>
                  <a:pt x="355" y="2057"/>
                </a:lnTo>
                <a:lnTo>
                  <a:pt x="367" y="2057"/>
                </a:lnTo>
                <a:lnTo>
                  <a:pt x="397" y="2057"/>
                </a:lnTo>
                <a:lnTo>
                  <a:pt x="444" y="2056"/>
                </a:lnTo>
                <a:lnTo>
                  <a:pt x="444" y="2056"/>
                </a:lnTo>
                <a:lnTo>
                  <a:pt x="491" y="2053"/>
                </a:lnTo>
                <a:lnTo>
                  <a:pt x="508" y="2052"/>
                </a:lnTo>
                <a:lnTo>
                  <a:pt x="522" y="2050"/>
                </a:lnTo>
                <a:lnTo>
                  <a:pt x="531" y="2046"/>
                </a:lnTo>
                <a:lnTo>
                  <a:pt x="537" y="2042"/>
                </a:lnTo>
                <a:lnTo>
                  <a:pt x="540" y="2040"/>
                </a:lnTo>
                <a:lnTo>
                  <a:pt x="541" y="2037"/>
                </a:lnTo>
                <a:lnTo>
                  <a:pt x="541" y="2035"/>
                </a:lnTo>
                <a:lnTo>
                  <a:pt x="541" y="2031"/>
                </a:lnTo>
                <a:lnTo>
                  <a:pt x="541" y="2031"/>
                </a:lnTo>
                <a:lnTo>
                  <a:pt x="540" y="2025"/>
                </a:lnTo>
                <a:lnTo>
                  <a:pt x="537" y="2020"/>
                </a:lnTo>
                <a:lnTo>
                  <a:pt x="531" y="2011"/>
                </a:lnTo>
                <a:lnTo>
                  <a:pt x="525" y="2006"/>
                </a:lnTo>
                <a:lnTo>
                  <a:pt x="522" y="2002"/>
                </a:lnTo>
                <a:lnTo>
                  <a:pt x="522" y="2002"/>
                </a:lnTo>
                <a:lnTo>
                  <a:pt x="523" y="2001"/>
                </a:lnTo>
                <a:lnTo>
                  <a:pt x="526" y="2000"/>
                </a:lnTo>
                <a:lnTo>
                  <a:pt x="540" y="1996"/>
                </a:lnTo>
                <a:lnTo>
                  <a:pt x="546" y="1994"/>
                </a:lnTo>
                <a:lnTo>
                  <a:pt x="551" y="1990"/>
                </a:lnTo>
                <a:lnTo>
                  <a:pt x="552" y="1987"/>
                </a:lnTo>
                <a:lnTo>
                  <a:pt x="553" y="1984"/>
                </a:lnTo>
                <a:lnTo>
                  <a:pt x="552" y="1981"/>
                </a:lnTo>
                <a:lnTo>
                  <a:pt x="551" y="1978"/>
                </a:lnTo>
                <a:lnTo>
                  <a:pt x="551" y="1978"/>
                </a:lnTo>
                <a:lnTo>
                  <a:pt x="548" y="1970"/>
                </a:lnTo>
                <a:lnTo>
                  <a:pt x="547" y="1965"/>
                </a:lnTo>
                <a:lnTo>
                  <a:pt x="548" y="1957"/>
                </a:lnTo>
                <a:lnTo>
                  <a:pt x="548" y="1954"/>
                </a:lnTo>
                <a:lnTo>
                  <a:pt x="546" y="1952"/>
                </a:lnTo>
                <a:lnTo>
                  <a:pt x="541" y="1950"/>
                </a:lnTo>
                <a:lnTo>
                  <a:pt x="531" y="1948"/>
                </a:lnTo>
                <a:lnTo>
                  <a:pt x="531" y="1948"/>
                </a:lnTo>
                <a:lnTo>
                  <a:pt x="509" y="1945"/>
                </a:lnTo>
                <a:lnTo>
                  <a:pt x="490" y="1939"/>
                </a:lnTo>
                <a:lnTo>
                  <a:pt x="470" y="1931"/>
                </a:lnTo>
                <a:lnTo>
                  <a:pt x="448" y="1919"/>
                </a:lnTo>
                <a:lnTo>
                  <a:pt x="448" y="1919"/>
                </a:lnTo>
                <a:lnTo>
                  <a:pt x="428" y="1906"/>
                </a:lnTo>
                <a:lnTo>
                  <a:pt x="411" y="1896"/>
                </a:lnTo>
                <a:lnTo>
                  <a:pt x="400" y="1888"/>
                </a:lnTo>
                <a:lnTo>
                  <a:pt x="395" y="1885"/>
                </a:lnTo>
                <a:lnTo>
                  <a:pt x="395" y="1885"/>
                </a:lnTo>
                <a:lnTo>
                  <a:pt x="392" y="1884"/>
                </a:lnTo>
                <a:lnTo>
                  <a:pt x="391" y="1882"/>
                </a:lnTo>
                <a:lnTo>
                  <a:pt x="389" y="1881"/>
                </a:lnTo>
                <a:lnTo>
                  <a:pt x="385" y="1880"/>
                </a:lnTo>
                <a:lnTo>
                  <a:pt x="385" y="1880"/>
                </a:lnTo>
                <a:lnTo>
                  <a:pt x="384" y="1879"/>
                </a:lnTo>
                <a:lnTo>
                  <a:pt x="385" y="1878"/>
                </a:lnTo>
                <a:lnTo>
                  <a:pt x="392" y="1875"/>
                </a:lnTo>
                <a:lnTo>
                  <a:pt x="405" y="1870"/>
                </a:lnTo>
                <a:lnTo>
                  <a:pt x="405" y="1870"/>
                </a:lnTo>
                <a:lnTo>
                  <a:pt x="385" y="1749"/>
                </a:lnTo>
                <a:lnTo>
                  <a:pt x="372" y="1665"/>
                </a:lnTo>
                <a:lnTo>
                  <a:pt x="367" y="1635"/>
                </a:lnTo>
                <a:lnTo>
                  <a:pt x="366" y="1621"/>
                </a:lnTo>
                <a:lnTo>
                  <a:pt x="366" y="1621"/>
                </a:lnTo>
                <a:lnTo>
                  <a:pt x="368" y="1611"/>
                </a:lnTo>
                <a:lnTo>
                  <a:pt x="374" y="1593"/>
                </a:lnTo>
                <a:lnTo>
                  <a:pt x="392" y="1543"/>
                </a:lnTo>
                <a:lnTo>
                  <a:pt x="411" y="1494"/>
                </a:lnTo>
                <a:lnTo>
                  <a:pt x="419" y="1470"/>
                </a:lnTo>
                <a:lnTo>
                  <a:pt x="419" y="1470"/>
                </a:lnTo>
                <a:lnTo>
                  <a:pt x="415" y="1370"/>
                </a:lnTo>
                <a:lnTo>
                  <a:pt x="413" y="1302"/>
                </a:lnTo>
                <a:lnTo>
                  <a:pt x="411" y="1279"/>
                </a:lnTo>
                <a:lnTo>
                  <a:pt x="409" y="1269"/>
                </a:lnTo>
                <a:lnTo>
                  <a:pt x="409" y="1269"/>
                </a:lnTo>
                <a:lnTo>
                  <a:pt x="408" y="1262"/>
                </a:lnTo>
                <a:lnTo>
                  <a:pt x="408" y="1245"/>
                </a:lnTo>
                <a:lnTo>
                  <a:pt x="408" y="1195"/>
                </a:lnTo>
                <a:lnTo>
                  <a:pt x="408" y="1144"/>
                </a:lnTo>
                <a:lnTo>
                  <a:pt x="409" y="1118"/>
                </a:lnTo>
                <a:lnTo>
                  <a:pt x="409" y="1118"/>
                </a:lnTo>
                <a:lnTo>
                  <a:pt x="419" y="1030"/>
                </a:lnTo>
                <a:lnTo>
                  <a:pt x="434" y="1064"/>
                </a:lnTo>
                <a:lnTo>
                  <a:pt x="434" y="1064"/>
                </a:lnTo>
                <a:lnTo>
                  <a:pt x="448" y="1070"/>
                </a:lnTo>
                <a:lnTo>
                  <a:pt x="459" y="1074"/>
                </a:lnTo>
                <a:lnTo>
                  <a:pt x="464" y="1074"/>
                </a:lnTo>
                <a:lnTo>
                  <a:pt x="468" y="1074"/>
                </a:lnTo>
                <a:lnTo>
                  <a:pt x="468" y="1074"/>
                </a:lnTo>
                <a:lnTo>
                  <a:pt x="473" y="1073"/>
                </a:lnTo>
                <a:lnTo>
                  <a:pt x="478" y="1075"/>
                </a:lnTo>
                <a:lnTo>
                  <a:pt x="481" y="1079"/>
                </a:lnTo>
                <a:lnTo>
                  <a:pt x="483" y="1084"/>
                </a:lnTo>
                <a:lnTo>
                  <a:pt x="483" y="1084"/>
                </a:lnTo>
                <a:lnTo>
                  <a:pt x="485" y="1101"/>
                </a:lnTo>
                <a:lnTo>
                  <a:pt x="491" y="1131"/>
                </a:lnTo>
                <a:lnTo>
                  <a:pt x="495" y="1147"/>
                </a:lnTo>
                <a:lnTo>
                  <a:pt x="498" y="1161"/>
                </a:lnTo>
                <a:lnTo>
                  <a:pt x="503" y="1172"/>
                </a:lnTo>
                <a:lnTo>
                  <a:pt x="504" y="1174"/>
                </a:lnTo>
                <a:lnTo>
                  <a:pt x="507" y="1177"/>
                </a:lnTo>
                <a:lnTo>
                  <a:pt x="507" y="1177"/>
                </a:lnTo>
                <a:lnTo>
                  <a:pt x="511" y="1178"/>
                </a:lnTo>
                <a:lnTo>
                  <a:pt x="514" y="1179"/>
                </a:lnTo>
                <a:lnTo>
                  <a:pt x="522" y="1179"/>
                </a:lnTo>
                <a:lnTo>
                  <a:pt x="525" y="1179"/>
                </a:lnTo>
                <a:lnTo>
                  <a:pt x="526" y="1180"/>
                </a:lnTo>
                <a:lnTo>
                  <a:pt x="526" y="1182"/>
                </a:lnTo>
                <a:lnTo>
                  <a:pt x="526" y="1182"/>
                </a:lnTo>
                <a:lnTo>
                  <a:pt x="526" y="1184"/>
                </a:lnTo>
                <a:lnTo>
                  <a:pt x="528" y="1188"/>
                </a:lnTo>
                <a:lnTo>
                  <a:pt x="531" y="1195"/>
                </a:lnTo>
                <a:lnTo>
                  <a:pt x="535" y="1200"/>
                </a:lnTo>
                <a:lnTo>
                  <a:pt x="536" y="1201"/>
                </a:lnTo>
                <a:lnTo>
                  <a:pt x="536" y="1201"/>
                </a:lnTo>
                <a:lnTo>
                  <a:pt x="536" y="1201"/>
                </a:lnTo>
                <a:lnTo>
                  <a:pt x="536" y="1201"/>
                </a:lnTo>
                <a:lnTo>
                  <a:pt x="537" y="1202"/>
                </a:lnTo>
                <a:lnTo>
                  <a:pt x="540" y="1208"/>
                </a:lnTo>
                <a:lnTo>
                  <a:pt x="542" y="1213"/>
                </a:lnTo>
                <a:lnTo>
                  <a:pt x="545" y="1213"/>
                </a:lnTo>
                <a:lnTo>
                  <a:pt x="546" y="1211"/>
                </a:lnTo>
                <a:lnTo>
                  <a:pt x="546" y="1211"/>
                </a:lnTo>
                <a:lnTo>
                  <a:pt x="550" y="1201"/>
                </a:lnTo>
                <a:lnTo>
                  <a:pt x="552" y="1188"/>
                </a:lnTo>
                <a:lnTo>
                  <a:pt x="556" y="1172"/>
                </a:lnTo>
                <a:lnTo>
                  <a:pt x="556" y="1172"/>
                </a:lnTo>
                <a:lnTo>
                  <a:pt x="562" y="1156"/>
                </a:lnTo>
                <a:lnTo>
                  <a:pt x="575" y="1128"/>
                </a:lnTo>
                <a:lnTo>
                  <a:pt x="575" y="1128"/>
                </a:lnTo>
                <a:lnTo>
                  <a:pt x="581" y="1114"/>
                </a:lnTo>
                <a:lnTo>
                  <a:pt x="586" y="1100"/>
                </a:lnTo>
                <a:lnTo>
                  <a:pt x="590" y="1088"/>
                </a:lnTo>
                <a:lnTo>
                  <a:pt x="590" y="1079"/>
                </a:lnTo>
                <a:lnTo>
                  <a:pt x="590" y="1079"/>
                </a:lnTo>
                <a:lnTo>
                  <a:pt x="584" y="1035"/>
                </a:lnTo>
                <a:lnTo>
                  <a:pt x="580" y="1009"/>
                </a:lnTo>
                <a:lnTo>
                  <a:pt x="579" y="1000"/>
                </a:lnTo>
                <a:lnTo>
                  <a:pt x="580" y="996"/>
                </a:lnTo>
                <a:lnTo>
                  <a:pt x="580" y="996"/>
                </a:lnTo>
                <a:lnTo>
                  <a:pt x="581" y="993"/>
                </a:lnTo>
                <a:lnTo>
                  <a:pt x="584" y="987"/>
                </a:lnTo>
                <a:lnTo>
                  <a:pt x="586" y="970"/>
                </a:lnTo>
                <a:lnTo>
                  <a:pt x="590" y="947"/>
                </a:lnTo>
                <a:lnTo>
                  <a:pt x="590" y="947"/>
                </a:lnTo>
                <a:lnTo>
                  <a:pt x="595" y="939"/>
                </a:lnTo>
                <a:lnTo>
                  <a:pt x="598" y="930"/>
                </a:lnTo>
                <a:lnTo>
                  <a:pt x="600" y="926"/>
                </a:lnTo>
                <a:lnTo>
                  <a:pt x="600" y="923"/>
                </a:lnTo>
                <a:lnTo>
                  <a:pt x="600" y="923"/>
                </a:lnTo>
                <a:lnTo>
                  <a:pt x="581" y="814"/>
                </a:lnTo>
                <a:lnTo>
                  <a:pt x="568" y="741"/>
                </a:lnTo>
                <a:lnTo>
                  <a:pt x="561" y="703"/>
                </a:lnTo>
                <a:lnTo>
                  <a:pt x="561" y="703"/>
                </a:lnTo>
                <a:lnTo>
                  <a:pt x="559" y="697"/>
                </a:lnTo>
                <a:lnTo>
                  <a:pt x="561" y="688"/>
                </a:lnTo>
                <a:lnTo>
                  <a:pt x="563" y="669"/>
                </a:lnTo>
                <a:lnTo>
                  <a:pt x="567" y="650"/>
                </a:lnTo>
                <a:lnTo>
                  <a:pt x="570" y="639"/>
                </a:lnTo>
                <a:lnTo>
                  <a:pt x="570" y="639"/>
                </a:lnTo>
                <a:lnTo>
                  <a:pt x="573" y="630"/>
                </a:lnTo>
                <a:lnTo>
                  <a:pt x="575" y="609"/>
                </a:lnTo>
                <a:lnTo>
                  <a:pt x="580" y="547"/>
                </a:lnTo>
                <a:lnTo>
                  <a:pt x="585" y="486"/>
                </a:lnTo>
                <a:lnTo>
                  <a:pt x="585" y="464"/>
                </a:lnTo>
                <a:lnTo>
                  <a:pt x="585" y="454"/>
                </a:lnTo>
                <a:lnTo>
                  <a:pt x="585" y="454"/>
                </a:lnTo>
                <a:lnTo>
                  <a:pt x="575" y="429"/>
                </a:lnTo>
                <a:lnTo>
                  <a:pt x="575" y="429"/>
                </a:lnTo>
                <a:lnTo>
                  <a:pt x="573" y="411"/>
                </a:lnTo>
                <a:lnTo>
                  <a:pt x="570" y="399"/>
                </a:lnTo>
                <a:lnTo>
                  <a:pt x="570" y="390"/>
                </a:lnTo>
                <a:lnTo>
                  <a:pt x="570" y="390"/>
                </a:lnTo>
                <a:lnTo>
                  <a:pt x="574" y="385"/>
                </a:lnTo>
                <a:lnTo>
                  <a:pt x="580" y="379"/>
                </a:lnTo>
                <a:lnTo>
                  <a:pt x="587" y="373"/>
                </a:lnTo>
                <a:lnTo>
                  <a:pt x="595" y="371"/>
                </a:lnTo>
                <a:lnTo>
                  <a:pt x="595" y="371"/>
                </a:lnTo>
                <a:lnTo>
                  <a:pt x="598" y="372"/>
                </a:lnTo>
                <a:lnTo>
                  <a:pt x="606" y="376"/>
                </a:lnTo>
                <a:lnTo>
                  <a:pt x="623" y="389"/>
                </a:lnTo>
                <a:lnTo>
                  <a:pt x="640" y="405"/>
                </a:lnTo>
                <a:lnTo>
                  <a:pt x="653" y="415"/>
                </a:lnTo>
                <a:lnTo>
                  <a:pt x="653" y="415"/>
                </a:lnTo>
                <a:lnTo>
                  <a:pt x="659" y="417"/>
                </a:lnTo>
                <a:lnTo>
                  <a:pt x="667" y="418"/>
                </a:lnTo>
                <a:lnTo>
                  <a:pt x="684" y="418"/>
                </a:lnTo>
                <a:lnTo>
                  <a:pt x="700" y="416"/>
                </a:lnTo>
                <a:lnTo>
                  <a:pt x="707" y="415"/>
                </a:lnTo>
                <a:lnTo>
                  <a:pt x="707" y="415"/>
                </a:lnTo>
                <a:lnTo>
                  <a:pt x="722" y="405"/>
                </a:lnTo>
                <a:lnTo>
                  <a:pt x="722" y="405"/>
                </a:lnTo>
                <a:lnTo>
                  <a:pt x="723" y="406"/>
                </a:lnTo>
                <a:lnTo>
                  <a:pt x="728" y="409"/>
                </a:lnTo>
                <a:lnTo>
                  <a:pt x="729" y="409"/>
                </a:lnTo>
                <a:lnTo>
                  <a:pt x="731" y="409"/>
                </a:lnTo>
                <a:lnTo>
                  <a:pt x="734" y="407"/>
                </a:lnTo>
                <a:lnTo>
                  <a:pt x="736" y="405"/>
                </a:lnTo>
                <a:lnTo>
                  <a:pt x="736" y="405"/>
                </a:lnTo>
                <a:lnTo>
                  <a:pt x="745" y="389"/>
                </a:lnTo>
                <a:lnTo>
                  <a:pt x="748" y="383"/>
                </a:lnTo>
                <a:lnTo>
                  <a:pt x="750" y="381"/>
                </a:lnTo>
                <a:lnTo>
                  <a:pt x="751" y="381"/>
                </a:lnTo>
                <a:lnTo>
                  <a:pt x="751" y="381"/>
                </a:lnTo>
                <a:lnTo>
                  <a:pt x="754" y="383"/>
                </a:lnTo>
                <a:lnTo>
                  <a:pt x="759" y="385"/>
                </a:lnTo>
                <a:lnTo>
                  <a:pt x="762" y="387"/>
                </a:lnTo>
                <a:lnTo>
                  <a:pt x="765" y="385"/>
                </a:lnTo>
                <a:lnTo>
                  <a:pt x="768" y="384"/>
                </a:lnTo>
                <a:lnTo>
                  <a:pt x="770" y="381"/>
                </a:lnTo>
                <a:lnTo>
                  <a:pt x="770" y="381"/>
                </a:lnTo>
                <a:lnTo>
                  <a:pt x="774" y="372"/>
                </a:lnTo>
                <a:lnTo>
                  <a:pt x="775" y="362"/>
                </a:lnTo>
                <a:lnTo>
                  <a:pt x="778" y="354"/>
                </a:lnTo>
                <a:lnTo>
                  <a:pt x="780" y="346"/>
                </a:lnTo>
                <a:lnTo>
                  <a:pt x="780" y="346"/>
                </a:lnTo>
                <a:lnTo>
                  <a:pt x="784" y="343"/>
                </a:lnTo>
                <a:lnTo>
                  <a:pt x="790" y="337"/>
                </a:lnTo>
                <a:lnTo>
                  <a:pt x="806" y="324"/>
                </a:lnTo>
                <a:lnTo>
                  <a:pt x="823" y="312"/>
                </a:lnTo>
                <a:lnTo>
                  <a:pt x="830" y="307"/>
                </a:lnTo>
                <a:lnTo>
                  <a:pt x="834" y="302"/>
                </a:lnTo>
                <a:lnTo>
                  <a:pt x="834" y="302"/>
                </a:lnTo>
                <a:lnTo>
                  <a:pt x="843" y="287"/>
                </a:lnTo>
                <a:lnTo>
                  <a:pt x="848" y="278"/>
                </a:lnTo>
                <a:lnTo>
                  <a:pt x="848" y="278"/>
                </a:lnTo>
                <a:lnTo>
                  <a:pt x="852" y="288"/>
                </a:lnTo>
                <a:lnTo>
                  <a:pt x="853" y="295"/>
                </a:lnTo>
                <a:lnTo>
                  <a:pt x="853" y="297"/>
                </a:lnTo>
                <a:lnTo>
                  <a:pt x="853" y="297"/>
                </a:lnTo>
                <a:lnTo>
                  <a:pt x="853" y="297"/>
                </a:lnTo>
                <a:lnTo>
                  <a:pt x="853" y="296"/>
                </a:lnTo>
                <a:lnTo>
                  <a:pt x="853" y="296"/>
                </a:lnTo>
                <a:lnTo>
                  <a:pt x="857" y="294"/>
                </a:lnTo>
                <a:lnTo>
                  <a:pt x="860" y="290"/>
                </a:lnTo>
                <a:lnTo>
                  <a:pt x="863" y="288"/>
                </a:lnTo>
                <a:lnTo>
                  <a:pt x="863" y="288"/>
                </a:lnTo>
                <a:lnTo>
                  <a:pt x="864" y="288"/>
                </a:lnTo>
                <a:lnTo>
                  <a:pt x="864" y="288"/>
                </a:lnTo>
                <a:lnTo>
                  <a:pt x="867" y="293"/>
                </a:lnTo>
                <a:lnTo>
                  <a:pt x="868" y="299"/>
                </a:lnTo>
                <a:lnTo>
                  <a:pt x="868" y="301"/>
                </a:lnTo>
                <a:lnTo>
                  <a:pt x="868" y="302"/>
                </a:lnTo>
                <a:lnTo>
                  <a:pt x="868" y="302"/>
                </a:lnTo>
                <a:lnTo>
                  <a:pt x="871" y="301"/>
                </a:lnTo>
                <a:lnTo>
                  <a:pt x="875" y="300"/>
                </a:lnTo>
                <a:lnTo>
                  <a:pt x="878" y="297"/>
                </a:lnTo>
                <a:lnTo>
                  <a:pt x="878" y="297"/>
                </a:lnTo>
                <a:lnTo>
                  <a:pt x="873" y="312"/>
                </a:lnTo>
                <a:lnTo>
                  <a:pt x="868" y="329"/>
                </a:lnTo>
                <a:lnTo>
                  <a:pt x="868" y="329"/>
                </a:lnTo>
                <a:lnTo>
                  <a:pt x="874" y="327"/>
                </a:lnTo>
                <a:lnTo>
                  <a:pt x="880" y="323"/>
                </a:lnTo>
                <a:lnTo>
                  <a:pt x="886" y="317"/>
                </a:lnTo>
                <a:lnTo>
                  <a:pt x="893" y="310"/>
                </a:lnTo>
                <a:lnTo>
                  <a:pt x="899" y="300"/>
                </a:lnTo>
                <a:lnTo>
                  <a:pt x="904" y="288"/>
                </a:lnTo>
                <a:lnTo>
                  <a:pt x="906" y="280"/>
                </a:lnTo>
                <a:lnTo>
                  <a:pt x="907" y="273"/>
                </a:lnTo>
                <a:lnTo>
                  <a:pt x="907" y="273"/>
                </a:lnTo>
                <a:lnTo>
                  <a:pt x="908" y="257"/>
                </a:lnTo>
                <a:lnTo>
                  <a:pt x="910" y="243"/>
                </a:lnTo>
                <a:lnTo>
                  <a:pt x="914" y="228"/>
                </a:lnTo>
                <a:lnTo>
                  <a:pt x="917" y="213"/>
                </a:lnTo>
                <a:lnTo>
                  <a:pt x="917" y="199"/>
                </a:lnTo>
                <a:lnTo>
                  <a:pt x="915" y="185"/>
                </a:lnTo>
                <a:lnTo>
                  <a:pt x="914" y="178"/>
                </a:lnTo>
                <a:lnTo>
                  <a:pt x="912" y="169"/>
                </a:lnTo>
                <a:lnTo>
                  <a:pt x="909" y="162"/>
                </a:lnTo>
                <a:lnTo>
                  <a:pt x="904" y="155"/>
                </a:lnTo>
                <a:lnTo>
                  <a:pt x="904" y="155"/>
                </a:lnTo>
                <a:lnTo>
                  <a:pt x="899" y="147"/>
                </a:lnTo>
                <a:lnTo>
                  <a:pt x="893" y="141"/>
                </a:lnTo>
                <a:lnTo>
                  <a:pt x="882" y="129"/>
                </a:lnTo>
                <a:lnTo>
                  <a:pt x="870" y="120"/>
                </a:lnTo>
                <a:lnTo>
                  <a:pt x="859" y="114"/>
                </a:lnTo>
                <a:lnTo>
                  <a:pt x="848" y="111"/>
                </a:lnTo>
                <a:lnTo>
                  <a:pt x="840" y="107"/>
                </a:lnTo>
                <a:lnTo>
                  <a:pt x="832" y="106"/>
                </a:lnTo>
                <a:lnTo>
                  <a:pt x="832" y="106"/>
                </a:lnTo>
                <a:lnTo>
                  <a:pt x="830" y="100"/>
                </a:lnTo>
                <a:lnTo>
                  <a:pt x="821" y="86"/>
                </a:lnTo>
                <a:lnTo>
                  <a:pt x="815" y="78"/>
                </a:lnTo>
                <a:lnTo>
                  <a:pt x="808" y="70"/>
                </a:lnTo>
                <a:lnTo>
                  <a:pt x="800" y="63"/>
                </a:lnTo>
                <a:lnTo>
                  <a:pt x="790" y="58"/>
                </a:lnTo>
                <a:lnTo>
                  <a:pt x="790" y="58"/>
                </a:lnTo>
                <a:lnTo>
                  <a:pt x="779" y="55"/>
                </a:lnTo>
                <a:lnTo>
                  <a:pt x="765" y="51"/>
                </a:lnTo>
                <a:lnTo>
                  <a:pt x="739" y="46"/>
                </a:lnTo>
                <a:lnTo>
                  <a:pt x="708" y="42"/>
                </a:lnTo>
                <a:lnTo>
                  <a:pt x="708" y="42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6499ECF3-3C23-38D5-70DB-17831E77EECF}"/>
              </a:ext>
            </a:extLst>
          </p:cNvPr>
          <p:cNvSpPr>
            <a:spLocks/>
          </p:cNvSpPr>
          <p:nvPr/>
        </p:nvSpPr>
        <p:spPr bwMode="auto">
          <a:xfrm>
            <a:off x="7266437" y="1691996"/>
            <a:ext cx="1427154" cy="1840074"/>
          </a:xfrm>
          <a:custGeom>
            <a:avLst/>
            <a:gdLst>
              <a:gd name="T0" fmla="*/ 560 w 1106"/>
              <a:gd name="T1" fmla="*/ 21 h 1426"/>
              <a:gd name="T2" fmla="*/ 432 w 1106"/>
              <a:gd name="T3" fmla="*/ 0 h 1426"/>
              <a:gd name="T4" fmla="*/ 304 w 1106"/>
              <a:gd name="T5" fmla="*/ 5 h 1426"/>
              <a:gd name="T6" fmla="*/ 264 w 1106"/>
              <a:gd name="T7" fmla="*/ 24 h 1426"/>
              <a:gd name="T8" fmla="*/ 267 w 1106"/>
              <a:gd name="T9" fmla="*/ 50 h 1426"/>
              <a:gd name="T10" fmla="*/ 225 w 1106"/>
              <a:gd name="T11" fmla="*/ 66 h 1426"/>
              <a:gd name="T12" fmla="*/ 109 w 1106"/>
              <a:gd name="T13" fmla="*/ 153 h 1426"/>
              <a:gd name="T14" fmla="*/ 23 w 1106"/>
              <a:gd name="T15" fmla="*/ 264 h 1426"/>
              <a:gd name="T16" fmla="*/ 3 w 1106"/>
              <a:gd name="T17" fmla="*/ 350 h 1426"/>
              <a:gd name="T18" fmla="*/ 17 w 1106"/>
              <a:gd name="T19" fmla="*/ 631 h 1426"/>
              <a:gd name="T20" fmla="*/ 42 w 1106"/>
              <a:gd name="T21" fmla="*/ 765 h 1426"/>
              <a:gd name="T22" fmla="*/ 97 w 1106"/>
              <a:gd name="T23" fmla="*/ 781 h 1426"/>
              <a:gd name="T24" fmla="*/ 165 w 1106"/>
              <a:gd name="T25" fmla="*/ 864 h 1426"/>
              <a:gd name="T26" fmla="*/ 165 w 1106"/>
              <a:gd name="T27" fmla="*/ 957 h 1426"/>
              <a:gd name="T28" fmla="*/ 193 w 1106"/>
              <a:gd name="T29" fmla="*/ 1129 h 1426"/>
              <a:gd name="T30" fmla="*/ 251 w 1106"/>
              <a:gd name="T31" fmla="*/ 1265 h 1426"/>
              <a:gd name="T32" fmla="*/ 261 w 1106"/>
              <a:gd name="T33" fmla="*/ 1334 h 1426"/>
              <a:gd name="T34" fmla="*/ 267 w 1106"/>
              <a:gd name="T35" fmla="*/ 1410 h 1426"/>
              <a:gd name="T36" fmla="*/ 306 w 1106"/>
              <a:gd name="T37" fmla="*/ 1416 h 1426"/>
              <a:gd name="T38" fmla="*/ 349 w 1106"/>
              <a:gd name="T39" fmla="*/ 1391 h 1426"/>
              <a:gd name="T40" fmla="*/ 449 w 1106"/>
              <a:gd name="T41" fmla="*/ 1422 h 1426"/>
              <a:gd name="T42" fmla="*/ 583 w 1106"/>
              <a:gd name="T43" fmla="*/ 1411 h 1426"/>
              <a:gd name="T44" fmla="*/ 600 w 1106"/>
              <a:gd name="T45" fmla="*/ 1388 h 1426"/>
              <a:gd name="T46" fmla="*/ 587 w 1106"/>
              <a:gd name="T47" fmla="*/ 1363 h 1426"/>
              <a:gd name="T48" fmla="*/ 617 w 1106"/>
              <a:gd name="T49" fmla="*/ 1352 h 1426"/>
              <a:gd name="T50" fmla="*/ 612 w 1106"/>
              <a:gd name="T51" fmla="*/ 1320 h 1426"/>
              <a:gd name="T52" fmla="*/ 551 w 1106"/>
              <a:gd name="T53" fmla="*/ 1303 h 1426"/>
              <a:gd name="T54" fmla="*/ 483 w 1106"/>
              <a:gd name="T55" fmla="*/ 1272 h 1426"/>
              <a:gd name="T56" fmla="*/ 424 w 1106"/>
              <a:gd name="T57" fmla="*/ 1226 h 1426"/>
              <a:gd name="T58" fmla="*/ 400 w 1106"/>
              <a:gd name="T59" fmla="*/ 1159 h 1426"/>
              <a:gd name="T60" fmla="*/ 388 w 1106"/>
              <a:gd name="T61" fmla="*/ 1045 h 1426"/>
              <a:gd name="T62" fmla="*/ 371 w 1106"/>
              <a:gd name="T63" fmla="*/ 841 h 1426"/>
              <a:gd name="T64" fmla="*/ 410 w 1106"/>
              <a:gd name="T65" fmla="*/ 480 h 1426"/>
              <a:gd name="T66" fmla="*/ 428 w 1106"/>
              <a:gd name="T67" fmla="*/ 455 h 1426"/>
              <a:gd name="T68" fmla="*/ 409 w 1106"/>
              <a:gd name="T69" fmla="*/ 400 h 1426"/>
              <a:gd name="T70" fmla="*/ 439 w 1106"/>
              <a:gd name="T71" fmla="*/ 408 h 1426"/>
              <a:gd name="T72" fmla="*/ 517 w 1106"/>
              <a:gd name="T73" fmla="*/ 437 h 1426"/>
              <a:gd name="T74" fmla="*/ 644 w 1106"/>
              <a:gd name="T75" fmla="*/ 438 h 1426"/>
              <a:gd name="T76" fmla="*/ 701 w 1106"/>
              <a:gd name="T77" fmla="*/ 410 h 1426"/>
              <a:gd name="T78" fmla="*/ 741 w 1106"/>
              <a:gd name="T79" fmla="*/ 420 h 1426"/>
              <a:gd name="T80" fmla="*/ 727 w 1106"/>
              <a:gd name="T81" fmla="*/ 494 h 1426"/>
              <a:gd name="T82" fmla="*/ 740 w 1106"/>
              <a:gd name="T83" fmla="*/ 508 h 1426"/>
              <a:gd name="T84" fmla="*/ 765 w 1106"/>
              <a:gd name="T85" fmla="*/ 537 h 1426"/>
              <a:gd name="T86" fmla="*/ 798 w 1106"/>
              <a:gd name="T87" fmla="*/ 568 h 1426"/>
              <a:gd name="T88" fmla="*/ 822 w 1106"/>
              <a:gd name="T89" fmla="*/ 570 h 1426"/>
              <a:gd name="T90" fmla="*/ 857 w 1106"/>
              <a:gd name="T91" fmla="*/ 566 h 1426"/>
              <a:gd name="T92" fmla="*/ 894 w 1106"/>
              <a:gd name="T93" fmla="*/ 582 h 1426"/>
              <a:gd name="T94" fmla="*/ 974 w 1106"/>
              <a:gd name="T95" fmla="*/ 596 h 1426"/>
              <a:gd name="T96" fmla="*/ 955 w 1106"/>
              <a:gd name="T97" fmla="*/ 645 h 1426"/>
              <a:gd name="T98" fmla="*/ 994 w 1106"/>
              <a:gd name="T99" fmla="*/ 668 h 1426"/>
              <a:gd name="T100" fmla="*/ 1019 w 1106"/>
              <a:gd name="T101" fmla="*/ 647 h 1426"/>
              <a:gd name="T102" fmla="*/ 1028 w 1106"/>
              <a:gd name="T103" fmla="*/ 659 h 1426"/>
              <a:gd name="T104" fmla="*/ 1028 w 1106"/>
              <a:gd name="T105" fmla="*/ 637 h 1426"/>
              <a:gd name="T106" fmla="*/ 1047 w 1106"/>
              <a:gd name="T107" fmla="*/ 591 h 1426"/>
              <a:gd name="T108" fmla="*/ 1104 w 1106"/>
              <a:gd name="T109" fmla="*/ 454 h 1426"/>
              <a:gd name="T110" fmla="*/ 1096 w 1106"/>
              <a:gd name="T111" fmla="*/ 380 h 1426"/>
              <a:gd name="T112" fmla="*/ 1052 w 1106"/>
              <a:gd name="T113" fmla="*/ 312 h 1426"/>
              <a:gd name="T114" fmla="*/ 926 w 1106"/>
              <a:gd name="T115" fmla="*/ 244 h 1426"/>
              <a:gd name="T116" fmla="*/ 878 w 1106"/>
              <a:gd name="T117" fmla="*/ 176 h 1426"/>
              <a:gd name="T118" fmla="*/ 829 w 1106"/>
              <a:gd name="T119" fmla="*/ 118 h 1426"/>
              <a:gd name="T120" fmla="*/ 735 w 1106"/>
              <a:gd name="T121" fmla="*/ 8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6" h="1426">
                <a:moveTo>
                  <a:pt x="696" y="73"/>
                </a:moveTo>
                <a:lnTo>
                  <a:pt x="682" y="83"/>
                </a:lnTo>
                <a:lnTo>
                  <a:pt x="682" y="83"/>
                </a:lnTo>
                <a:lnTo>
                  <a:pt x="661" y="72"/>
                </a:lnTo>
                <a:lnTo>
                  <a:pt x="613" y="48"/>
                </a:lnTo>
                <a:lnTo>
                  <a:pt x="560" y="21"/>
                </a:lnTo>
                <a:lnTo>
                  <a:pt x="537" y="11"/>
                </a:lnTo>
                <a:lnTo>
                  <a:pt x="521" y="5"/>
                </a:lnTo>
                <a:lnTo>
                  <a:pt x="521" y="5"/>
                </a:lnTo>
                <a:lnTo>
                  <a:pt x="505" y="2"/>
                </a:lnTo>
                <a:lnTo>
                  <a:pt x="484" y="1"/>
                </a:lnTo>
                <a:lnTo>
                  <a:pt x="432" y="0"/>
                </a:lnTo>
                <a:lnTo>
                  <a:pt x="379" y="0"/>
                </a:lnTo>
                <a:lnTo>
                  <a:pt x="340" y="0"/>
                </a:lnTo>
                <a:lnTo>
                  <a:pt x="340" y="0"/>
                </a:lnTo>
                <a:lnTo>
                  <a:pt x="327" y="0"/>
                </a:lnTo>
                <a:lnTo>
                  <a:pt x="315" y="2"/>
                </a:lnTo>
                <a:lnTo>
                  <a:pt x="304" y="5"/>
                </a:lnTo>
                <a:lnTo>
                  <a:pt x="293" y="8"/>
                </a:lnTo>
                <a:lnTo>
                  <a:pt x="276" y="16"/>
                </a:lnTo>
                <a:lnTo>
                  <a:pt x="267" y="19"/>
                </a:lnTo>
                <a:lnTo>
                  <a:pt x="267" y="19"/>
                </a:lnTo>
                <a:lnTo>
                  <a:pt x="265" y="21"/>
                </a:lnTo>
                <a:lnTo>
                  <a:pt x="264" y="24"/>
                </a:lnTo>
                <a:lnTo>
                  <a:pt x="262" y="34"/>
                </a:lnTo>
                <a:lnTo>
                  <a:pt x="262" y="49"/>
                </a:lnTo>
                <a:lnTo>
                  <a:pt x="262" y="49"/>
                </a:lnTo>
                <a:lnTo>
                  <a:pt x="265" y="49"/>
                </a:lnTo>
                <a:lnTo>
                  <a:pt x="266" y="49"/>
                </a:lnTo>
                <a:lnTo>
                  <a:pt x="267" y="50"/>
                </a:lnTo>
                <a:lnTo>
                  <a:pt x="266" y="51"/>
                </a:lnTo>
                <a:lnTo>
                  <a:pt x="262" y="52"/>
                </a:lnTo>
                <a:lnTo>
                  <a:pt x="243" y="59"/>
                </a:lnTo>
                <a:lnTo>
                  <a:pt x="243" y="59"/>
                </a:lnTo>
                <a:lnTo>
                  <a:pt x="234" y="61"/>
                </a:lnTo>
                <a:lnTo>
                  <a:pt x="225" y="66"/>
                </a:lnTo>
                <a:lnTo>
                  <a:pt x="200" y="79"/>
                </a:lnTo>
                <a:lnTo>
                  <a:pt x="172" y="98"/>
                </a:lnTo>
                <a:lnTo>
                  <a:pt x="156" y="110"/>
                </a:lnTo>
                <a:lnTo>
                  <a:pt x="140" y="122"/>
                </a:lnTo>
                <a:lnTo>
                  <a:pt x="125" y="137"/>
                </a:lnTo>
                <a:lnTo>
                  <a:pt x="109" y="153"/>
                </a:lnTo>
                <a:lnTo>
                  <a:pt x="93" y="168"/>
                </a:lnTo>
                <a:lnTo>
                  <a:pt x="77" y="186"/>
                </a:lnTo>
                <a:lnTo>
                  <a:pt x="62" y="204"/>
                </a:lnTo>
                <a:lnTo>
                  <a:pt x="48" y="223"/>
                </a:lnTo>
                <a:lnTo>
                  <a:pt x="36" y="243"/>
                </a:lnTo>
                <a:lnTo>
                  <a:pt x="23" y="264"/>
                </a:lnTo>
                <a:lnTo>
                  <a:pt x="23" y="264"/>
                </a:lnTo>
                <a:lnTo>
                  <a:pt x="18" y="275"/>
                </a:lnTo>
                <a:lnTo>
                  <a:pt x="14" y="288"/>
                </a:lnTo>
                <a:lnTo>
                  <a:pt x="10" y="302"/>
                </a:lnTo>
                <a:lnTo>
                  <a:pt x="8" y="317"/>
                </a:lnTo>
                <a:lnTo>
                  <a:pt x="3" y="350"/>
                </a:lnTo>
                <a:lnTo>
                  <a:pt x="0" y="388"/>
                </a:lnTo>
                <a:lnTo>
                  <a:pt x="0" y="428"/>
                </a:lnTo>
                <a:lnTo>
                  <a:pt x="1" y="469"/>
                </a:lnTo>
                <a:lnTo>
                  <a:pt x="5" y="512"/>
                </a:lnTo>
                <a:lnTo>
                  <a:pt x="9" y="553"/>
                </a:lnTo>
                <a:lnTo>
                  <a:pt x="17" y="631"/>
                </a:lnTo>
                <a:lnTo>
                  <a:pt x="27" y="697"/>
                </a:lnTo>
                <a:lnTo>
                  <a:pt x="34" y="744"/>
                </a:lnTo>
                <a:lnTo>
                  <a:pt x="38" y="762"/>
                </a:lnTo>
                <a:lnTo>
                  <a:pt x="38" y="762"/>
                </a:lnTo>
                <a:lnTo>
                  <a:pt x="39" y="763"/>
                </a:lnTo>
                <a:lnTo>
                  <a:pt x="42" y="765"/>
                </a:lnTo>
                <a:lnTo>
                  <a:pt x="48" y="768"/>
                </a:lnTo>
                <a:lnTo>
                  <a:pt x="58" y="770"/>
                </a:lnTo>
                <a:lnTo>
                  <a:pt x="67" y="772"/>
                </a:lnTo>
                <a:lnTo>
                  <a:pt x="67" y="772"/>
                </a:lnTo>
                <a:lnTo>
                  <a:pt x="78" y="775"/>
                </a:lnTo>
                <a:lnTo>
                  <a:pt x="97" y="781"/>
                </a:lnTo>
                <a:lnTo>
                  <a:pt x="121" y="790"/>
                </a:lnTo>
                <a:lnTo>
                  <a:pt x="148" y="800"/>
                </a:lnTo>
                <a:lnTo>
                  <a:pt x="148" y="800"/>
                </a:lnTo>
                <a:lnTo>
                  <a:pt x="157" y="841"/>
                </a:lnTo>
                <a:lnTo>
                  <a:pt x="165" y="864"/>
                </a:lnTo>
                <a:lnTo>
                  <a:pt x="165" y="864"/>
                </a:lnTo>
                <a:lnTo>
                  <a:pt x="166" y="869"/>
                </a:lnTo>
                <a:lnTo>
                  <a:pt x="166" y="877"/>
                </a:lnTo>
                <a:lnTo>
                  <a:pt x="165" y="900"/>
                </a:lnTo>
                <a:lnTo>
                  <a:pt x="164" y="929"/>
                </a:lnTo>
                <a:lnTo>
                  <a:pt x="164" y="944"/>
                </a:lnTo>
                <a:lnTo>
                  <a:pt x="165" y="957"/>
                </a:lnTo>
                <a:lnTo>
                  <a:pt x="165" y="957"/>
                </a:lnTo>
                <a:lnTo>
                  <a:pt x="170" y="999"/>
                </a:lnTo>
                <a:lnTo>
                  <a:pt x="173" y="1028"/>
                </a:lnTo>
                <a:lnTo>
                  <a:pt x="178" y="1061"/>
                </a:lnTo>
                <a:lnTo>
                  <a:pt x="184" y="1096"/>
                </a:lnTo>
                <a:lnTo>
                  <a:pt x="193" y="1129"/>
                </a:lnTo>
                <a:lnTo>
                  <a:pt x="203" y="1161"/>
                </a:lnTo>
                <a:lnTo>
                  <a:pt x="207" y="1175"/>
                </a:lnTo>
                <a:lnTo>
                  <a:pt x="214" y="1187"/>
                </a:lnTo>
                <a:lnTo>
                  <a:pt x="214" y="1187"/>
                </a:lnTo>
                <a:lnTo>
                  <a:pt x="236" y="1229"/>
                </a:lnTo>
                <a:lnTo>
                  <a:pt x="251" y="1265"/>
                </a:lnTo>
                <a:lnTo>
                  <a:pt x="256" y="1280"/>
                </a:lnTo>
                <a:lnTo>
                  <a:pt x="260" y="1293"/>
                </a:lnTo>
                <a:lnTo>
                  <a:pt x="262" y="1304"/>
                </a:lnTo>
                <a:lnTo>
                  <a:pt x="262" y="1314"/>
                </a:lnTo>
                <a:lnTo>
                  <a:pt x="262" y="1314"/>
                </a:lnTo>
                <a:lnTo>
                  <a:pt x="261" y="1334"/>
                </a:lnTo>
                <a:lnTo>
                  <a:pt x="262" y="1360"/>
                </a:lnTo>
                <a:lnTo>
                  <a:pt x="262" y="1397"/>
                </a:lnTo>
                <a:lnTo>
                  <a:pt x="262" y="1397"/>
                </a:lnTo>
                <a:lnTo>
                  <a:pt x="262" y="1400"/>
                </a:lnTo>
                <a:lnTo>
                  <a:pt x="264" y="1404"/>
                </a:lnTo>
                <a:lnTo>
                  <a:pt x="267" y="1410"/>
                </a:lnTo>
                <a:lnTo>
                  <a:pt x="272" y="1416"/>
                </a:lnTo>
                <a:lnTo>
                  <a:pt x="272" y="1416"/>
                </a:lnTo>
                <a:lnTo>
                  <a:pt x="289" y="1418"/>
                </a:lnTo>
                <a:lnTo>
                  <a:pt x="301" y="1419"/>
                </a:lnTo>
                <a:lnTo>
                  <a:pt x="305" y="1418"/>
                </a:lnTo>
                <a:lnTo>
                  <a:pt x="306" y="1416"/>
                </a:lnTo>
                <a:lnTo>
                  <a:pt x="306" y="1416"/>
                </a:lnTo>
                <a:lnTo>
                  <a:pt x="309" y="1408"/>
                </a:lnTo>
                <a:lnTo>
                  <a:pt x="314" y="1394"/>
                </a:lnTo>
                <a:lnTo>
                  <a:pt x="321" y="1377"/>
                </a:lnTo>
                <a:lnTo>
                  <a:pt x="321" y="1377"/>
                </a:lnTo>
                <a:lnTo>
                  <a:pt x="349" y="1391"/>
                </a:lnTo>
                <a:lnTo>
                  <a:pt x="372" y="1403"/>
                </a:lnTo>
                <a:lnTo>
                  <a:pt x="394" y="1411"/>
                </a:lnTo>
                <a:lnTo>
                  <a:pt x="394" y="1411"/>
                </a:lnTo>
                <a:lnTo>
                  <a:pt x="405" y="1414"/>
                </a:lnTo>
                <a:lnTo>
                  <a:pt x="418" y="1418"/>
                </a:lnTo>
                <a:lnTo>
                  <a:pt x="449" y="1422"/>
                </a:lnTo>
                <a:lnTo>
                  <a:pt x="478" y="1426"/>
                </a:lnTo>
                <a:lnTo>
                  <a:pt x="489" y="1426"/>
                </a:lnTo>
                <a:lnTo>
                  <a:pt x="496" y="1426"/>
                </a:lnTo>
                <a:lnTo>
                  <a:pt x="496" y="1426"/>
                </a:lnTo>
                <a:lnTo>
                  <a:pt x="551" y="1418"/>
                </a:lnTo>
                <a:lnTo>
                  <a:pt x="583" y="1411"/>
                </a:lnTo>
                <a:lnTo>
                  <a:pt x="594" y="1409"/>
                </a:lnTo>
                <a:lnTo>
                  <a:pt x="599" y="1407"/>
                </a:lnTo>
                <a:lnTo>
                  <a:pt x="599" y="1407"/>
                </a:lnTo>
                <a:lnTo>
                  <a:pt x="600" y="1404"/>
                </a:lnTo>
                <a:lnTo>
                  <a:pt x="601" y="1399"/>
                </a:lnTo>
                <a:lnTo>
                  <a:pt x="600" y="1388"/>
                </a:lnTo>
                <a:lnTo>
                  <a:pt x="598" y="1376"/>
                </a:lnTo>
                <a:lnTo>
                  <a:pt x="596" y="1371"/>
                </a:lnTo>
                <a:lnTo>
                  <a:pt x="594" y="1367"/>
                </a:lnTo>
                <a:lnTo>
                  <a:pt x="594" y="1367"/>
                </a:lnTo>
                <a:lnTo>
                  <a:pt x="590" y="1365"/>
                </a:lnTo>
                <a:lnTo>
                  <a:pt x="587" y="1363"/>
                </a:lnTo>
                <a:lnTo>
                  <a:pt x="587" y="1363"/>
                </a:lnTo>
                <a:lnTo>
                  <a:pt x="606" y="1358"/>
                </a:lnTo>
                <a:lnTo>
                  <a:pt x="613" y="1356"/>
                </a:lnTo>
                <a:lnTo>
                  <a:pt x="616" y="1354"/>
                </a:lnTo>
                <a:lnTo>
                  <a:pt x="616" y="1354"/>
                </a:lnTo>
                <a:lnTo>
                  <a:pt x="617" y="1352"/>
                </a:lnTo>
                <a:lnTo>
                  <a:pt x="618" y="1348"/>
                </a:lnTo>
                <a:lnTo>
                  <a:pt x="618" y="1338"/>
                </a:lnTo>
                <a:lnTo>
                  <a:pt x="616" y="1327"/>
                </a:lnTo>
                <a:lnTo>
                  <a:pt x="613" y="1322"/>
                </a:lnTo>
                <a:lnTo>
                  <a:pt x="612" y="1320"/>
                </a:lnTo>
                <a:lnTo>
                  <a:pt x="612" y="1320"/>
                </a:lnTo>
                <a:lnTo>
                  <a:pt x="610" y="1317"/>
                </a:lnTo>
                <a:lnTo>
                  <a:pt x="606" y="1315"/>
                </a:lnTo>
                <a:lnTo>
                  <a:pt x="598" y="1311"/>
                </a:lnTo>
                <a:lnTo>
                  <a:pt x="577" y="1306"/>
                </a:lnTo>
                <a:lnTo>
                  <a:pt x="577" y="1306"/>
                </a:lnTo>
                <a:lnTo>
                  <a:pt x="551" y="1303"/>
                </a:lnTo>
                <a:lnTo>
                  <a:pt x="535" y="1299"/>
                </a:lnTo>
                <a:lnTo>
                  <a:pt x="527" y="1297"/>
                </a:lnTo>
                <a:lnTo>
                  <a:pt x="520" y="1293"/>
                </a:lnTo>
                <a:lnTo>
                  <a:pt x="520" y="1293"/>
                </a:lnTo>
                <a:lnTo>
                  <a:pt x="503" y="1283"/>
                </a:lnTo>
                <a:lnTo>
                  <a:pt x="483" y="1272"/>
                </a:lnTo>
                <a:lnTo>
                  <a:pt x="454" y="1254"/>
                </a:lnTo>
                <a:lnTo>
                  <a:pt x="454" y="1254"/>
                </a:lnTo>
                <a:lnTo>
                  <a:pt x="445" y="1248"/>
                </a:lnTo>
                <a:lnTo>
                  <a:pt x="435" y="1239"/>
                </a:lnTo>
                <a:lnTo>
                  <a:pt x="429" y="1233"/>
                </a:lnTo>
                <a:lnTo>
                  <a:pt x="424" y="1226"/>
                </a:lnTo>
                <a:lnTo>
                  <a:pt x="420" y="1218"/>
                </a:lnTo>
                <a:lnTo>
                  <a:pt x="415" y="1210"/>
                </a:lnTo>
                <a:lnTo>
                  <a:pt x="415" y="1210"/>
                </a:lnTo>
                <a:lnTo>
                  <a:pt x="410" y="1198"/>
                </a:lnTo>
                <a:lnTo>
                  <a:pt x="405" y="1179"/>
                </a:lnTo>
                <a:lnTo>
                  <a:pt x="400" y="1159"/>
                </a:lnTo>
                <a:lnTo>
                  <a:pt x="396" y="1137"/>
                </a:lnTo>
                <a:lnTo>
                  <a:pt x="390" y="1093"/>
                </a:lnTo>
                <a:lnTo>
                  <a:pt x="388" y="1074"/>
                </a:lnTo>
                <a:lnTo>
                  <a:pt x="388" y="1060"/>
                </a:lnTo>
                <a:lnTo>
                  <a:pt x="388" y="1060"/>
                </a:lnTo>
                <a:lnTo>
                  <a:pt x="388" y="1045"/>
                </a:lnTo>
                <a:lnTo>
                  <a:pt x="387" y="1023"/>
                </a:lnTo>
                <a:lnTo>
                  <a:pt x="381" y="968"/>
                </a:lnTo>
                <a:lnTo>
                  <a:pt x="371" y="875"/>
                </a:lnTo>
                <a:lnTo>
                  <a:pt x="371" y="875"/>
                </a:lnTo>
                <a:lnTo>
                  <a:pt x="371" y="861"/>
                </a:lnTo>
                <a:lnTo>
                  <a:pt x="371" y="841"/>
                </a:lnTo>
                <a:lnTo>
                  <a:pt x="374" y="802"/>
                </a:lnTo>
                <a:lnTo>
                  <a:pt x="374" y="802"/>
                </a:lnTo>
                <a:lnTo>
                  <a:pt x="423" y="806"/>
                </a:lnTo>
                <a:lnTo>
                  <a:pt x="399" y="483"/>
                </a:lnTo>
                <a:lnTo>
                  <a:pt x="399" y="483"/>
                </a:lnTo>
                <a:lnTo>
                  <a:pt x="410" y="480"/>
                </a:lnTo>
                <a:lnTo>
                  <a:pt x="420" y="475"/>
                </a:lnTo>
                <a:lnTo>
                  <a:pt x="428" y="469"/>
                </a:lnTo>
                <a:lnTo>
                  <a:pt x="428" y="469"/>
                </a:lnTo>
                <a:lnTo>
                  <a:pt x="429" y="466"/>
                </a:lnTo>
                <a:lnTo>
                  <a:pt x="429" y="464"/>
                </a:lnTo>
                <a:lnTo>
                  <a:pt x="428" y="455"/>
                </a:lnTo>
                <a:lnTo>
                  <a:pt x="424" y="446"/>
                </a:lnTo>
                <a:lnTo>
                  <a:pt x="421" y="433"/>
                </a:lnTo>
                <a:lnTo>
                  <a:pt x="411" y="413"/>
                </a:lnTo>
                <a:lnTo>
                  <a:pt x="409" y="405"/>
                </a:lnTo>
                <a:lnTo>
                  <a:pt x="409" y="402"/>
                </a:lnTo>
                <a:lnTo>
                  <a:pt x="409" y="400"/>
                </a:lnTo>
                <a:lnTo>
                  <a:pt x="409" y="400"/>
                </a:lnTo>
                <a:lnTo>
                  <a:pt x="410" y="399"/>
                </a:lnTo>
                <a:lnTo>
                  <a:pt x="412" y="399"/>
                </a:lnTo>
                <a:lnTo>
                  <a:pt x="418" y="400"/>
                </a:lnTo>
                <a:lnTo>
                  <a:pt x="428" y="403"/>
                </a:lnTo>
                <a:lnTo>
                  <a:pt x="439" y="408"/>
                </a:lnTo>
                <a:lnTo>
                  <a:pt x="463" y="418"/>
                </a:lnTo>
                <a:lnTo>
                  <a:pt x="487" y="430"/>
                </a:lnTo>
                <a:lnTo>
                  <a:pt x="487" y="430"/>
                </a:lnTo>
                <a:lnTo>
                  <a:pt x="493" y="432"/>
                </a:lnTo>
                <a:lnTo>
                  <a:pt x="500" y="435"/>
                </a:lnTo>
                <a:lnTo>
                  <a:pt x="517" y="437"/>
                </a:lnTo>
                <a:lnTo>
                  <a:pt x="538" y="439"/>
                </a:lnTo>
                <a:lnTo>
                  <a:pt x="560" y="441"/>
                </a:lnTo>
                <a:lnTo>
                  <a:pt x="602" y="441"/>
                </a:lnTo>
                <a:lnTo>
                  <a:pt x="633" y="439"/>
                </a:lnTo>
                <a:lnTo>
                  <a:pt x="633" y="439"/>
                </a:lnTo>
                <a:lnTo>
                  <a:pt x="644" y="438"/>
                </a:lnTo>
                <a:lnTo>
                  <a:pt x="654" y="435"/>
                </a:lnTo>
                <a:lnTo>
                  <a:pt x="665" y="431"/>
                </a:lnTo>
                <a:lnTo>
                  <a:pt x="674" y="426"/>
                </a:lnTo>
                <a:lnTo>
                  <a:pt x="691" y="416"/>
                </a:lnTo>
                <a:lnTo>
                  <a:pt x="701" y="410"/>
                </a:lnTo>
                <a:lnTo>
                  <a:pt x="701" y="410"/>
                </a:lnTo>
                <a:lnTo>
                  <a:pt x="705" y="409"/>
                </a:lnTo>
                <a:lnTo>
                  <a:pt x="711" y="408"/>
                </a:lnTo>
                <a:lnTo>
                  <a:pt x="727" y="408"/>
                </a:lnTo>
                <a:lnTo>
                  <a:pt x="745" y="410"/>
                </a:lnTo>
                <a:lnTo>
                  <a:pt x="745" y="410"/>
                </a:lnTo>
                <a:lnTo>
                  <a:pt x="741" y="420"/>
                </a:lnTo>
                <a:lnTo>
                  <a:pt x="734" y="442"/>
                </a:lnTo>
                <a:lnTo>
                  <a:pt x="727" y="469"/>
                </a:lnTo>
                <a:lnTo>
                  <a:pt x="726" y="480"/>
                </a:lnTo>
                <a:lnTo>
                  <a:pt x="726" y="488"/>
                </a:lnTo>
                <a:lnTo>
                  <a:pt x="726" y="488"/>
                </a:lnTo>
                <a:lnTo>
                  <a:pt x="727" y="494"/>
                </a:lnTo>
                <a:lnTo>
                  <a:pt x="729" y="499"/>
                </a:lnTo>
                <a:lnTo>
                  <a:pt x="732" y="503"/>
                </a:lnTo>
                <a:lnTo>
                  <a:pt x="734" y="505"/>
                </a:lnTo>
                <a:lnTo>
                  <a:pt x="739" y="508"/>
                </a:lnTo>
                <a:lnTo>
                  <a:pt x="740" y="508"/>
                </a:lnTo>
                <a:lnTo>
                  <a:pt x="740" y="508"/>
                </a:lnTo>
                <a:lnTo>
                  <a:pt x="746" y="518"/>
                </a:lnTo>
                <a:lnTo>
                  <a:pt x="755" y="532"/>
                </a:lnTo>
                <a:lnTo>
                  <a:pt x="755" y="532"/>
                </a:lnTo>
                <a:lnTo>
                  <a:pt x="759" y="536"/>
                </a:lnTo>
                <a:lnTo>
                  <a:pt x="762" y="537"/>
                </a:lnTo>
                <a:lnTo>
                  <a:pt x="765" y="537"/>
                </a:lnTo>
                <a:lnTo>
                  <a:pt x="774" y="542"/>
                </a:lnTo>
                <a:lnTo>
                  <a:pt x="794" y="542"/>
                </a:lnTo>
                <a:lnTo>
                  <a:pt x="794" y="542"/>
                </a:lnTo>
                <a:lnTo>
                  <a:pt x="795" y="554"/>
                </a:lnTo>
                <a:lnTo>
                  <a:pt x="796" y="564"/>
                </a:lnTo>
                <a:lnTo>
                  <a:pt x="798" y="568"/>
                </a:lnTo>
                <a:lnTo>
                  <a:pt x="799" y="571"/>
                </a:lnTo>
                <a:lnTo>
                  <a:pt x="799" y="571"/>
                </a:lnTo>
                <a:lnTo>
                  <a:pt x="801" y="573"/>
                </a:lnTo>
                <a:lnTo>
                  <a:pt x="804" y="574"/>
                </a:lnTo>
                <a:lnTo>
                  <a:pt x="812" y="573"/>
                </a:lnTo>
                <a:lnTo>
                  <a:pt x="822" y="570"/>
                </a:lnTo>
                <a:lnTo>
                  <a:pt x="833" y="566"/>
                </a:lnTo>
                <a:lnTo>
                  <a:pt x="833" y="566"/>
                </a:lnTo>
                <a:lnTo>
                  <a:pt x="841" y="565"/>
                </a:lnTo>
                <a:lnTo>
                  <a:pt x="848" y="565"/>
                </a:lnTo>
                <a:lnTo>
                  <a:pt x="852" y="566"/>
                </a:lnTo>
                <a:lnTo>
                  <a:pt x="857" y="566"/>
                </a:lnTo>
                <a:lnTo>
                  <a:pt x="857" y="566"/>
                </a:lnTo>
                <a:lnTo>
                  <a:pt x="863" y="568"/>
                </a:lnTo>
                <a:lnTo>
                  <a:pt x="869" y="570"/>
                </a:lnTo>
                <a:lnTo>
                  <a:pt x="882" y="576"/>
                </a:lnTo>
                <a:lnTo>
                  <a:pt x="882" y="576"/>
                </a:lnTo>
                <a:lnTo>
                  <a:pt x="894" y="582"/>
                </a:lnTo>
                <a:lnTo>
                  <a:pt x="904" y="586"/>
                </a:lnTo>
                <a:lnTo>
                  <a:pt x="921" y="591"/>
                </a:lnTo>
                <a:lnTo>
                  <a:pt x="921" y="591"/>
                </a:lnTo>
                <a:lnTo>
                  <a:pt x="940" y="595"/>
                </a:lnTo>
                <a:lnTo>
                  <a:pt x="958" y="596"/>
                </a:lnTo>
                <a:lnTo>
                  <a:pt x="974" y="596"/>
                </a:lnTo>
                <a:lnTo>
                  <a:pt x="974" y="596"/>
                </a:lnTo>
                <a:lnTo>
                  <a:pt x="971" y="606"/>
                </a:lnTo>
                <a:lnTo>
                  <a:pt x="965" y="620"/>
                </a:lnTo>
                <a:lnTo>
                  <a:pt x="965" y="620"/>
                </a:lnTo>
                <a:lnTo>
                  <a:pt x="958" y="635"/>
                </a:lnTo>
                <a:lnTo>
                  <a:pt x="955" y="645"/>
                </a:lnTo>
                <a:lnTo>
                  <a:pt x="960" y="664"/>
                </a:lnTo>
                <a:lnTo>
                  <a:pt x="984" y="654"/>
                </a:lnTo>
                <a:lnTo>
                  <a:pt x="965" y="679"/>
                </a:lnTo>
                <a:lnTo>
                  <a:pt x="965" y="679"/>
                </a:lnTo>
                <a:lnTo>
                  <a:pt x="979" y="674"/>
                </a:lnTo>
                <a:lnTo>
                  <a:pt x="994" y="668"/>
                </a:lnTo>
                <a:lnTo>
                  <a:pt x="1001" y="664"/>
                </a:lnTo>
                <a:lnTo>
                  <a:pt x="1008" y="659"/>
                </a:lnTo>
                <a:lnTo>
                  <a:pt x="1008" y="659"/>
                </a:lnTo>
                <a:lnTo>
                  <a:pt x="1017" y="652"/>
                </a:lnTo>
                <a:lnTo>
                  <a:pt x="1019" y="649"/>
                </a:lnTo>
                <a:lnTo>
                  <a:pt x="1019" y="647"/>
                </a:lnTo>
                <a:lnTo>
                  <a:pt x="1018" y="645"/>
                </a:lnTo>
                <a:lnTo>
                  <a:pt x="1018" y="645"/>
                </a:lnTo>
                <a:lnTo>
                  <a:pt x="1019" y="645"/>
                </a:lnTo>
                <a:lnTo>
                  <a:pt x="1019" y="646"/>
                </a:lnTo>
                <a:lnTo>
                  <a:pt x="1019" y="647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45"/>
                </a:lnTo>
                <a:lnTo>
                  <a:pt x="1028" y="645"/>
                </a:lnTo>
                <a:lnTo>
                  <a:pt x="1028" y="637"/>
                </a:lnTo>
                <a:lnTo>
                  <a:pt x="1029" y="630"/>
                </a:lnTo>
                <a:lnTo>
                  <a:pt x="1032" y="623"/>
                </a:lnTo>
                <a:lnTo>
                  <a:pt x="1034" y="615"/>
                </a:lnTo>
                <a:lnTo>
                  <a:pt x="1040" y="602"/>
                </a:lnTo>
                <a:lnTo>
                  <a:pt x="1047" y="591"/>
                </a:lnTo>
                <a:lnTo>
                  <a:pt x="1047" y="591"/>
                </a:lnTo>
                <a:lnTo>
                  <a:pt x="1071" y="549"/>
                </a:lnTo>
                <a:lnTo>
                  <a:pt x="1086" y="518"/>
                </a:lnTo>
                <a:lnTo>
                  <a:pt x="1086" y="518"/>
                </a:lnTo>
                <a:lnTo>
                  <a:pt x="1090" y="508"/>
                </a:lnTo>
                <a:lnTo>
                  <a:pt x="1096" y="485"/>
                </a:lnTo>
                <a:lnTo>
                  <a:pt x="1104" y="454"/>
                </a:lnTo>
                <a:lnTo>
                  <a:pt x="1105" y="439"/>
                </a:lnTo>
                <a:lnTo>
                  <a:pt x="1106" y="425"/>
                </a:lnTo>
                <a:lnTo>
                  <a:pt x="1106" y="425"/>
                </a:lnTo>
                <a:lnTo>
                  <a:pt x="1105" y="410"/>
                </a:lnTo>
                <a:lnTo>
                  <a:pt x="1101" y="396"/>
                </a:lnTo>
                <a:lnTo>
                  <a:pt x="1096" y="380"/>
                </a:lnTo>
                <a:lnTo>
                  <a:pt x="1090" y="363"/>
                </a:lnTo>
                <a:lnTo>
                  <a:pt x="1082" y="348"/>
                </a:lnTo>
                <a:lnTo>
                  <a:pt x="1072" y="334"/>
                </a:lnTo>
                <a:lnTo>
                  <a:pt x="1062" y="322"/>
                </a:lnTo>
                <a:lnTo>
                  <a:pt x="1052" y="312"/>
                </a:lnTo>
                <a:lnTo>
                  <a:pt x="1052" y="312"/>
                </a:lnTo>
                <a:lnTo>
                  <a:pt x="1040" y="304"/>
                </a:lnTo>
                <a:lnTo>
                  <a:pt x="1026" y="297"/>
                </a:lnTo>
                <a:lnTo>
                  <a:pt x="991" y="280"/>
                </a:lnTo>
                <a:lnTo>
                  <a:pt x="955" y="261"/>
                </a:lnTo>
                <a:lnTo>
                  <a:pt x="939" y="253"/>
                </a:lnTo>
                <a:lnTo>
                  <a:pt x="926" y="244"/>
                </a:lnTo>
                <a:lnTo>
                  <a:pt x="926" y="244"/>
                </a:lnTo>
                <a:lnTo>
                  <a:pt x="915" y="234"/>
                </a:lnTo>
                <a:lnTo>
                  <a:pt x="905" y="223"/>
                </a:lnTo>
                <a:lnTo>
                  <a:pt x="898" y="212"/>
                </a:lnTo>
                <a:lnTo>
                  <a:pt x="890" y="199"/>
                </a:lnTo>
                <a:lnTo>
                  <a:pt x="878" y="176"/>
                </a:lnTo>
                <a:lnTo>
                  <a:pt x="873" y="165"/>
                </a:lnTo>
                <a:lnTo>
                  <a:pt x="867" y="156"/>
                </a:lnTo>
                <a:lnTo>
                  <a:pt x="867" y="156"/>
                </a:lnTo>
                <a:lnTo>
                  <a:pt x="860" y="148"/>
                </a:lnTo>
                <a:lnTo>
                  <a:pt x="850" y="138"/>
                </a:lnTo>
                <a:lnTo>
                  <a:pt x="829" y="118"/>
                </a:lnTo>
                <a:lnTo>
                  <a:pt x="817" y="110"/>
                </a:lnTo>
                <a:lnTo>
                  <a:pt x="806" y="101"/>
                </a:lnTo>
                <a:lnTo>
                  <a:pt x="796" y="96"/>
                </a:lnTo>
                <a:lnTo>
                  <a:pt x="789" y="93"/>
                </a:lnTo>
                <a:lnTo>
                  <a:pt x="789" y="93"/>
                </a:lnTo>
                <a:lnTo>
                  <a:pt x="735" y="80"/>
                </a:lnTo>
                <a:lnTo>
                  <a:pt x="696" y="73"/>
                </a:lnTo>
                <a:lnTo>
                  <a:pt x="696" y="73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3770AA1C-4EE7-00CD-3A72-F1F5FC931A6C}"/>
              </a:ext>
            </a:extLst>
          </p:cNvPr>
          <p:cNvSpPr>
            <a:spLocks/>
          </p:cNvSpPr>
          <p:nvPr/>
        </p:nvSpPr>
        <p:spPr bwMode="auto">
          <a:xfrm>
            <a:off x="4228904" y="4145199"/>
            <a:ext cx="1335538" cy="2317513"/>
          </a:xfrm>
          <a:custGeom>
            <a:avLst/>
            <a:gdLst>
              <a:gd name="T0" fmla="*/ 1033 w 1035"/>
              <a:gd name="T1" fmla="*/ 124 h 1796"/>
              <a:gd name="T2" fmla="*/ 1030 w 1035"/>
              <a:gd name="T3" fmla="*/ 77 h 1796"/>
              <a:gd name="T4" fmla="*/ 977 w 1035"/>
              <a:gd name="T5" fmla="*/ 19 h 1796"/>
              <a:gd name="T6" fmla="*/ 922 w 1035"/>
              <a:gd name="T7" fmla="*/ 0 h 1796"/>
              <a:gd name="T8" fmla="*/ 823 w 1035"/>
              <a:gd name="T9" fmla="*/ 6 h 1796"/>
              <a:gd name="T10" fmla="*/ 755 w 1035"/>
              <a:gd name="T11" fmla="*/ 27 h 1796"/>
              <a:gd name="T12" fmla="*/ 693 w 1035"/>
              <a:gd name="T13" fmla="*/ 130 h 1796"/>
              <a:gd name="T14" fmla="*/ 672 w 1035"/>
              <a:gd name="T15" fmla="*/ 217 h 1796"/>
              <a:gd name="T16" fmla="*/ 624 w 1035"/>
              <a:gd name="T17" fmla="*/ 265 h 1796"/>
              <a:gd name="T18" fmla="*/ 590 w 1035"/>
              <a:gd name="T19" fmla="*/ 274 h 1796"/>
              <a:gd name="T20" fmla="*/ 546 w 1035"/>
              <a:gd name="T21" fmla="*/ 316 h 1796"/>
              <a:gd name="T22" fmla="*/ 401 w 1035"/>
              <a:gd name="T23" fmla="*/ 383 h 1796"/>
              <a:gd name="T24" fmla="*/ 183 w 1035"/>
              <a:gd name="T25" fmla="*/ 456 h 1796"/>
              <a:gd name="T26" fmla="*/ 181 w 1035"/>
              <a:gd name="T27" fmla="*/ 497 h 1796"/>
              <a:gd name="T28" fmla="*/ 99 w 1035"/>
              <a:gd name="T29" fmla="*/ 534 h 1796"/>
              <a:gd name="T30" fmla="*/ 27 w 1035"/>
              <a:gd name="T31" fmla="*/ 622 h 1796"/>
              <a:gd name="T32" fmla="*/ 3 w 1035"/>
              <a:gd name="T33" fmla="*/ 746 h 1796"/>
              <a:gd name="T34" fmla="*/ 5 w 1035"/>
              <a:gd name="T35" fmla="*/ 915 h 1796"/>
              <a:gd name="T36" fmla="*/ 29 w 1035"/>
              <a:gd name="T37" fmla="*/ 1029 h 1796"/>
              <a:gd name="T38" fmla="*/ 132 w 1035"/>
              <a:gd name="T39" fmla="*/ 1263 h 1796"/>
              <a:gd name="T40" fmla="*/ 216 w 1035"/>
              <a:gd name="T41" fmla="*/ 1602 h 1796"/>
              <a:gd name="T42" fmla="*/ 249 w 1035"/>
              <a:gd name="T43" fmla="*/ 1771 h 1796"/>
              <a:gd name="T44" fmla="*/ 276 w 1035"/>
              <a:gd name="T45" fmla="*/ 1785 h 1796"/>
              <a:gd name="T46" fmla="*/ 483 w 1035"/>
              <a:gd name="T47" fmla="*/ 1796 h 1796"/>
              <a:gd name="T48" fmla="*/ 623 w 1035"/>
              <a:gd name="T49" fmla="*/ 1788 h 1796"/>
              <a:gd name="T50" fmla="*/ 654 w 1035"/>
              <a:gd name="T51" fmla="*/ 1776 h 1796"/>
              <a:gd name="T52" fmla="*/ 646 w 1035"/>
              <a:gd name="T53" fmla="*/ 1751 h 1796"/>
              <a:gd name="T54" fmla="*/ 619 w 1035"/>
              <a:gd name="T55" fmla="*/ 1737 h 1796"/>
              <a:gd name="T56" fmla="*/ 676 w 1035"/>
              <a:gd name="T57" fmla="*/ 1729 h 1796"/>
              <a:gd name="T58" fmla="*/ 666 w 1035"/>
              <a:gd name="T59" fmla="*/ 1712 h 1796"/>
              <a:gd name="T60" fmla="*/ 638 w 1035"/>
              <a:gd name="T61" fmla="*/ 1692 h 1796"/>
              <a:gd name="T62" fmla="*/ 556 w 1035"/>
              <a:gd name="T63" fmla="*/ 1683 h 1796"/>
              <a:gd name="T64" fmla="*/ 502 w 1035"/>
              <a:gd name="T65" fmla="*/ 1649 h 1796"/>
              <a:gd name="T66" fmla="*/ 439 w 1035"/>
              <a:gd name="T67" fmla="*/ 1493 h 1796"/>
              <a:gd name="T68" fmla="*/ 407 w 1035"/>
              <a:gd name="T69" fmla="*/ 1223 h 1796"/>
              <a:gd name="T70" fmla="*/ 388 w 1035"/>
              <a:gd name="T71" fmla="*/ 994 h 1796"/>
              <a:gd name="T72" fmla="*/ 410 w 1035"/>
              <a:gd name="T73" fmla="*/ 941 h 1796"/>
              <a:gd name="T74" fmla="*/ 459 w 1035"/>
              <a:gd name="T75" fmla="*/ 868 h 1796"/>
              <a:gd name="T76" fmla="*/ 693 w 1035"/>
              <a:gd name="T77" fmla="*/ 677 h 1796"/>
              <a:gd name="T78" fmla="*/ 736 w 1035"/>
              <a:gd name="T79" fmla="*/ 608 h 1796"/>
              <a:gd name="T80" fmla="*/ 751 w 1035"/>
              <a:gd name="T81" fmla="*/ 604 h 1796"/>
              <a:gd name="T82" fmla="*/ 761 w 1035"/>
              <a:gd name="T83" fmla="*/ 641 h 1796"/>
              <a:gd name="T84" fmla="*/ 768 w 1035"/>
              <a:gd name="T85" fmla="*/ 606 h 1796"/>
              <a:gd name="T86" fmla="*/ 769 w 1035"/>
              <a:gd name="T87" fmla="*/ 613 h 1796"/>
              <a:gd name="T88" fmla="*/ 778 w 1035"/>
              <a:gd name="T89" fmla="*/ 611 h 1796"/>
              <a:gd name="T90" fmla="*/ 776 w 1035"/>
              <a:gd name="T91" fmla="*/ 541 h 1796"/>
              <a:gd name="T92" fmla="*/ 824 w 1035"/>
              <a:gd name="T93" fmla="*/ 454 h 1796"/>
              <a:gd name="T94" fmla="*/ 830 w 1035"/>
              <a:gd name="T95" fmla="*/ 488 h 1796"/>
              <a:gd name="T96" fmla="*/ 839 w 1035"/>
              <a:gd name="T97" fmla="*/ 527 h 1796"/>
              <a:gd name="T98" fmla="*/ 868 w 1035"/>
              <a:gd name="T99" fmla="*/ 585 h 1796"/>
              <a:gd name="T100" fmla="*/ 896 w 1035"/>
              <a:gd name="T101" fmla="*/ 606 h 1796"/>
              <a:gd name="T102" fmla="*/ 922 w 1035"/>
              <a:gd name="T103" fmla="*/ 522 h 1796"/>
              <a:gd name="T104" fmla="*/ 927 w 1035"/>
              <a:gd name="T105" fmla="*/ 532 h 1796"/>
              <a:gd name="T106" fmla="*/ 932 w 1035"/>
              <a:gd name="T107" fmla="*/ 545 h 1796"/>
              <a:gd name="T108" fmla="*/ 946 w 1035"/>
              <a:gd name="T109" fmla="*/ 411 h 1796"/>
              <a:gd name="T110" fmla="*/ 973 w 1035"/>
              <a:gd name="T111" fmla="*/ 372 h 1796"/>
              <a:gd name="T112" fmla="*/ 1003 w 1035"/>
              <a:gd name="T113" fmla="*/ 335 h 1796"/>
              <a:gd name="T114" fmla="*/ 1014 w 1035"/>
              <a:gd name="T115" fmla="*/ 262 h 1796"/>
              <a:gd name="T116" fmla="*/ 1034 w 1035"/>
              <a:gd name="T117" fmla="*/ 248 h 1796"/>
              <a:gd name="T118" fmla="*/ 1000 w 1035"/>
              <a:gd name="T119" fmla="*/ 199 h 1796"/>
              <a:gd name="T120" fmla="*/ 994 w 1035"/>
              <a:gd name="T121" fmla="*/ 147 h 1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5" h="1796">
                <a:moveTo>
                  <a:pt x="1013" y="161"/>
                </a:moveTo>
                <a:lnTo>
                  <a:pt x="1013" y="161"/>
                </a:lnTo>
                <a:lnTo>
                  <a:pt x="1018" y="155"/>
                </a:lnTo>
                <a:lnTo>
                  <a:pt x="1023" y="147"/>
                </a:lnTo>
                <a:lnTo>
                  <a:pt x="1029" y="136"/>
                </a:lnTo>
                <a:lnTo>
                  <a:pt x="1033" y="124"/>
                </a:lnTo>
                <a:lnTo>
                  <a:pt x="1035" y="110"/>
                </a:lnTo>
                <a:lnTo>
                  <a:pt x="1035" y="102"/>
                </a:lnTo>
                <a:lnTo>
                  <a:pt x="1035" y="94"/>
                </a:lnTo>
                <a:lnTo>
                  <a:pt x="1034" y="85"/>
                </a:lnTo>
                <a:lnTo>
                  <a:pt x="1030" y="77"/>
                </a:lnTo>
                <a:lnTo>
                  <a:pt x="1030" y="77"/>
                </a:lnTo>
                <a:lnTo>
                  <a:pt x="1027" y="68"/>
                </a:lnTo>
                <a:lnTo>
                  <a:pt x="1022" y="59"/>
                </a:lnTo>
                <a:lnTo>
                  <a:pt x="1016" y="52"/>
                </a:lnTo>
                <a:lnTo>
                  <a:pt x="1008" y="44"/>
                </a:lnTo>
                <a:lnTo>
                  <a:pt x="994" y="30"/>
                </a:lnTo>
                <a:lnTo>
                  <a:pt x="977" y="19"/>
                </a:lnTo>
                <a:lnTo>
                  <a:pt x="960" y="9"/>
                </a:lnTo>
                <a:lnTo>
                  <a:pt x="945" y="3"/>
                </a:lnTo>
                <a:lnTo>
                  <a:pt x="932" y="0"/>
                </a:lnTo>
                <a:lnTo>
                  <a:pt x="925" y="0"/>
                </a:lnTo>
                <a:lnTo>
                  <a:pt x="922" y="0"/>
                </a:lnTo>
                <a:lnTo>
                  <a:pt x="922" y="0"/>
                </a:lnTo>
                <a:lnTo>
                  <a:pt x="888" y="7"/>
                </a:lnTo>
                <a:lnTo>
                  <a:pt x="868" y="12"/>
                </a:lnTo>
                <a:lnTo>
                  <a:pt x="868" y="12"/>
                </a:lnTo>
                <a:lnTo>
                  <a:pt x="860" y="9"/>
                </a:lnTo>
                <a:lnTo>
                  <a:pt x="838" y="7"/>
                </a:lnTo>
                <a:lnTo>
                  <a:pt x="823" y="6"/>
                </a:lnTo>
                <a:lnTo>
                  <a:pt x="808" y="7"/>
                </a:lnTo>
                <a:lnTo>
                  <a:pt x="794" y="8"/>
                </a:lnTo>
                <a:lnTo>
                  <a:pt x="780" y="13"/>
                </a:lnTo>
                <a:lnTo>
                  <a:pt x="780" y="13"/>
                </a:lnTo>
                <a:lnTo>
                  <a:pt x="768" y="19"/>
                </a:lnTo>
                <a:lnTo>
                  <a:pt x="755" y="27"/>
                </a:lnTo>
                <a:lnTo>
                  <a:pt x="743" y="36"/>
                </a:lnTo>
                <a:lnTo>
                  <a:pt x="732" y="48"/>
                </a:lnTo>
                <a:lnTo>
                  <a:pt x="721" y="63"/>
                </a:lnTo>
                <a:lnTo>
                  <a:pt x="711" y="81"/>
                </a:lnTo>
                <a:lnTo>
                  <a:pt x="701" y="103"/>
                </a:lnTo>
                <a:lnTo>
                  <a:pt x="693" y="130"/>
                </a:lnTo>
                <a:lnTo>
                  <a:pt x="693" y="130"/>
                </a:lnTo>
                <a:lnTo>
                  <a:pt x="687" y="156"/>
                </a:lnTo>
                <a:lnTo>
                  <a:pt x="682" y="175"/>
                </a:lnTo>
                <a:lnTo>
                  <a:pt x="678" y="201"/>
                </a:lnTo>
                <a:lnTo>
                  <a:pt x="676" y="210"/>
                </a:lnTo>
                <a:lnTo>
                  <a:pt x="672" y="217"/>
                </a:lnTo>
                <a:lnTo>
                  <a:pt x="667" y="224"/>
                </a:lnTo>
                <a:lnTo>
                  <a:pt x="658" y="233"/>
                </a:lnTo>
                <a:lnTo>
                  <a:pt x="658" y="233"/>
                </a:lnTo>
                <a:lnTo>
                  <a:pt x="643" y="250"/>
                </a:lnTo>
                <a:lnTo>
                  <a:pt x="630" y="261"/>
                </a:lnTo>
                <a:lnTo>
                  <a:pt x="624" y="265"/>
                </a:lnTo>
                <a:lnTo>
                  <a:pt x="617" y="268"/>
                </a:lnTo>
                <a:lnTo>
                  <a:pt x="610" y="271"/>
                </a:lnTo>
                <a:lnTo>
                  <a:pt x="600" y="272"/>
                </a:lnTo>
                <a:lnTo>
                  <a:pt x="600" y="272"/>
                </a:lnTo>
                <a:lnTo>
                  <a:pt x="595" y="273"/>
                </a:lnTo>
                <a:lnTo>
                  <a:pt x="590" y="274"/>
                </a:lnTo>
                <a:lnTo>
                  <a:pt x="580" y="280"/>
                </a:lnTo>
                <a:lnTo>
                  <a:pt x="571" y="288"/>
                </a:lnTo>
                <a:lnTo>
                  <a:pt x="562" y="295"/>
                </a:lnTo>
                <a:lnTo>
                  <a:pt x="551" y="310"/>
                </a:lnTo>
                <a:lnTo>
                  <a:pt x="546" y="316"/>
                </a:lnTo>
                <a:lnTo>
                  <a:pt x="546" y="316"/>
                </a:lnTo>
                <a:lnTo>
                  <a:pt x="490" y="340"/>
                </a:lnTo>
                <a:lnTo>
                  <a:pt x="445" y="361"/>
                </a:lnTo>
                <a:lnTo>
                  <a:pt x="424" y="371"/>
                </a:lnTo>
                <a:lnTo>
                  <a:pt x="410" y="379"/>
                </a:lnTo>
                <a:lnTo>
                  <a:pt x="410" y="379"/>
                </a:lnTo>
                <a:lnTo>
                  <a:pt x="401" y="383"/>
                </a:lnTo>
                <a:lnTo>
                  <a:pt x="390" y="388"/>
                </a:lnTo>
                <a:lnTo>
                  <a:pt x="360" y="399"/>
                </a:lnTo>
                <a:lnTo>
                  <a:pt x="283" y="423"/>
                </a:lnTo>
                <a:lnTo>
                  <a:pt x="211" y="447"/>
                </a:lnTo>
                <a:lnTo>
                  <a:pt x="189" y="454"/>
                </a:lnTo>
                <a:lnTo>
                  <a:pt x="183" y="456"/>
                </a:lnTo>
                <a:lnTo>
                  <a:pt x="181" y="458"/>
                </a:lnTo>
                <a:lnTo>
                  <a:pt x="181" y="458"/>
                </a:lnTo>
                <a:lnTo>
                  <a:pt x="182" y="466"/>
                </a:lnTo>
                <a:lnTo>
                  <a:pt x="181" y="478"/>
                </a:lnTo>
                <a:lnTo>
                  <a:pt x="181" y="497"/>
                </a:lnTo>
                <a:lnTo>
                  <a:pt x="181" y="497"/>
                </a:lnTo>
                <a:lnTo>
                  <a:pt x="174" y="498"/>
                </a:lnTo>
                <a:lnTo>
                  <a:pt x="160" y="503"/>
                </a:lnTo>
                <a:lnTo>
                  <a:pt x="139" y="511"/>
                </a:lnTo>
                <a:lnTo>
                  <a:pt x="126" y="517"/>
                </a:lnTo>
                <a:lnTo>
                  <a:pt x="114" y="526"/>
                </a:lnTo>
                <a:lnTo>
                  <a:pt x="99" y="534"/>
                </a:lnTo>
                <a:lnTo>
                  <a:pt x="85" y="544"/>
                </a:lnTo>
                <a:lnTo>
                  <a:pt x="72" y="556"/>
                </a:lnTo>
                <a:lnTo>
                  <a:pt x="59" y="570"/>
                </a:lnTo>
                <a:lnTo>
                  <a:pt x="48" y="586"/>
                </a:lnTo>
                <a:lnTo>
                  <a:pt x="37" y="603"/>
                </a:lnTo>
                <a:lnTo>
                  <a:pt x="27" y="622"/>
                </a:lnTo>
                <a:lnTo>
                  <a:pt x="20" y="643"/>
                </a:lnTo>
                <a:lnTo>
                  <a:pt x="20" y="643"/>
                </a:lnTo>
                <a:lnTo>
                  <a:pt x="14" y="666"/>
                </a:lnTo>
                <a:lnTo>
                  <a:pt x="9" y="692"/>
                </a:lnTo>
                <a:lnTo>
                  <a:pt x="5" y="719"/>
                </a:lnTo>
                <a:lnTo>
                  <a:pt x="3" y="746"/>
                </a:lnTo>
                <a:lnTo>
                  <a:pt x="1" y="775"/>
                </a:lnTo>
                <a:lnTo>
                  <a:pt x="0" y="803"/>
                </a:lnTo>
                <a:lnTo>
                  <a:pt x="0" y="832"/>
                </a:lnTo>
                <a:lnTo>
                  <a:pt x="1" y="860"/>
                </a:lnTo>
                <a:lnTo>
                  <a:pt x="3" y="889"/>
                </a:lnTo>
                <a:lnTo>
                  <a:pt x="5" y="915"/>
                </a:lnTo>
                <a:lnTo>
                  <a:pt x="7" y="940"/>
                </a:lnTo>
                <a:lnTo>
                  <a:pt x="11" y="963"/>
                </a:lnTo>
                <a:lnTo>
                  <a:pt x="15" y="984"/>
                </a:lnTo>
                <a:lnTo>
                  <a:pt x="20" y="1002"/>
                </a:lnTo>
                <a:lnTo>
                  <a:pt x="25" y="1017"/>
                </a:lnTo>
                <a:lnTo>
                  <a:pt x="29" y="1029"/>
                </a:lnTo>
                <a:lnTo>
                  <a:pt x="29" y="1029"/>
                </a:lnTo>
                <a:lnTo>
                  <a:pt x="42" y="1055"/>
                </a:lnTo>
                <a:lnTo>
                  <a:pt x="57" y="1088"/>
                </a:lnTo>
                <a:lnTo>
                  <a:pt x="92" y="1166"/>
                </a:lnTo>
                <a:lnTo>
                  <a:pt x="132" y="1263"/>
                </a:lnTo>
                <a:lnTo>
                  <a:pt x="132" y="1263"/>
                </a:lnTo>
                <a:lnTo>
                  <a:pt x="173" y="1416"/>
                </a:lnTo>
                <a:lnTo>
                  <a:pt x="201" y="1527"/>
                </a:lnTo>
                <a:lnTo>
                  <a:pt x="211" y="1569"/>
                </a:lnTo>
                <a:lnTo>
                  <a:pt x="215" y="1591"/>
                </a:lnTo>
                <a:lnTo>
                  <a:pt x="215" y="1591"/>
                </a:lnTo>
                <a:lnTo>
                  <a:pt x="216" y="1602"/>
                </a:lnTo>
                <a:lnTo>
                  <a:pt x="217" y="1613"/>
                </a:lnTo>
                <a:lnTo>
                  <a:pt x="222" y="1631"/>
                </a:lnTo>
                <a:lnTo>
                  <a:pt x="227" y="1644"/>
                </a:lnTo>
                <a:lnTo>
                  <a:pt x="229" y="1649"/>
                </a:lnTo>
                <a:lnTo>
                  <a:pt x="249" y="1654"/>
                </a:lnTo>
                <a:lnTo>
                  <a:pt x="249" y="1771"/>
                </a:lnTo>
                <a:lnTo>
                  <a:pt x="249" y="1771"/>
                </a:lnTo>
                <a:lnTo>
                  <a:pt x="260" y="1779"/>
                </a:lnTo>
                <a:lnTo>
                  <a:pt x="267" y="1784"/>
                </a:lnTo>
                <a:lnTo>
                  <a:pt x="273" y="1786"/>
                </a:lnTo>
                <a:lnTo>
                  <a:pt x="273" y="1786"/>
                </a:lnTo>
                <a:lnTo>
                  <a:pt x="276" y="1785"/>
                </a:lnTo>
                <a:lnTo>
                  <a:pt x="278" y="1784"/>
                </a:lnTo>
                <a:lnTo>
                  <a:pt x="285" y="1779"/>
                </a:lnTo>
                <a:lnTo>
                  <a:pt x="293" y="1771"/>
                </a:lnTo>
                <a:lnTo>
                  <a:pt x="298" y="1727"/>
                </a:lnTo>
                <a:lnTo>
                  <a:pt x="337" y="1732"/>
                </a:lnTo>
                <a:lnTo>
                  <a:pt x="483" y="1796"/>
                </a:lnTo>
                <a:lnTo>
                  <a:pt x="483" y="1796"/>
                </a:lnTo>
                <a:lnTo>
                  <a:pt x="515" y="1795"/>
                </a:lnTo>
                <a:lnTo>
                  <a:pt x="550" y="1793"/>
                </a:lnTo>
                <a:lnTo>
                  <a:pt x="590" y="1791"/>
                </a:lnTo>
                <a:lnTo>
                  <a:pt x="590" y="1791"/>
                </a:lnTo>
                <a:lnTo>
                  <a:pt x="623" y="1788"/>
                </a:lnTo>
                <a:lnTo>
                  <a:pt x="640" y="1787"/>
                </a:lnTo>
                <a:lnTo>
                  <a:pt x="645" y="1787"/>
                </a:lnTo>
                <a:lnTo>
                  <a:pt x="649" y="1785"/>
                </a:lnTo>
                <a:lnTo>
                  <a:pt x="651" y="1781"/>
                </a:lnTo>
                <a:lnTo>
                  <a:pt x="654" y="1776"/>
                </a:lnTo>
                <a:lnTo>
                  <a:pt x="654" y="1776"/>
                </a:lnTo>
                <a:lnTo>
                  <a:pt x="656" y="1770"/>
                </a:lnTo>
                <a:lnTo>
                  <a:pt x="656" y="1765"/>
                </a:lnTo>
                <a:lnTo>
                  <a:pt x="655" y="1760"/>
                </a:lnTo>
                <a:lnTo>
                  <a:pt x="654" y="1757"/>
                </a:lnTo>
                <a:lnTo>
                  <a:pt x="650" y="1753"/>
                </a:lnTo>
                <a:lnTo>
                  <a:pt x="646" y="1751"/>
                </a:lnTo>
                <a:lnTo>
                  <a:pt x="639" y="1747"/>
                </a:lnTo>
                <a:lnTo>
                  <a:pt x="639" y="1747"/>
                </a:lnTo>
                <a:lnTo>
                  <a:pt x="632" y="1744"/>
                </a:lnTo>
                <a:lnTo>
                  <a:pt x="626" y="1741"/>
                </a:lnTo>
                <a:lnTo>
                  <a:pt x="619" y="1737"/>
                </a:lnTo>
                <a:lnTo>
                  <a:pt x="619" y="1737"/>
                </a:lnTo>
                <a:lnTo>
                  <a:pt x="632" y="1737"/>
                </a:lnTo>
                <a:lnTo>
                  <a:pt x="643" y="1736"/>
                </a:lnTo>
                <a:lnTo>
                  <a:pt x="656" y="1735"/>
                </a:lnTo>
                <a:lnTo>
                  <a:pt x="667" y="1732"/>
                </a:lnTo>
                <a:lnTo>
                  <a:pt x="672" y="1731"/>
                </a:lnTo>
                <a:lnTo>
                  <a:pt x="676" y="1729"/>
                </a:lnTo>
                <a:lnTo>
                  <a:pt x="677" y="1726"/>
                </a:lnTo>
                <a:lnTo>
                  <a:pt x="678" y="1724"/>
                </a:lnTo>
                <a:lnTo>
                  <a:pt x="677" y="1721"/>
                </a:lnTo>
                <a:lnTo>
                  <a:pt x="673" y="1718"/>
                </a:lnTo>
                <a:lnTo>
                  <a:pt x="673" y="1718"/>
                </a:lnTo>
                <a:lnTo>
                  <a:pt x="666" y="1712"/>
                </a:lnTo>
                <a:lnTo>
                  <a:pt x="662" y="1707"/>
                </a:lnTo>
                <a:lnTo>
                  <a:pt x="661" y="1702"/>
                </a:lnTo>
                <a:lnTo>
                  <a:pt x="660" y="1699"/>
                </a:lnTo>
                <a:lnTo>
                  <a:pt x="656" y="1697"/>
                </a:lnTo>
                <a:lnTo>
                  <a:pt x="649" y="1694"/>
                </a:lnTo>
                <a:lnTo>
                  <a:pt x="638" y="1692"/>
                </a:lnTo>
                <a:lnTo>
                  <a:pt x="619" y="1688"/>
                </a:lnTo>
                <a:lnTo>
                  <a:pt x="619" y="1688"/>
                </a:lnTo>
                <a:lnTo>
                  <a:pt x="600" y="1686"/>
                </a:lnTo>
                <a:lnTo>
                  <a:pt x="585" y="1685"/>
                </a:lnTo>
                <a:lnTo>
                  <a:pt x="565" y="1685"/>
                </a:lnTo>
                <a:lnTo>
                  <a:pt x="556" y="1683"/>
                </a:lnTo>
                <a:lnTo>
                  <a:pt x="548" y="1681"/>
                </a:lnTo>
                <a:lnTo>
                  <a:pt x="539" y="1676"/>
                </a:lnTo>
                <a:lnTo>
                  <a:pt x="527" y="1669"/>
                </a:lnTo>
                <a:lnTo>
                  <a:pt x="527" y="1669"/>
                </a:lnTo>
                <a:lnTo>
                  <a:pt x="513" y="1659"/>
                </a:lnTo>
                <a:lnTo>
                  <a:pt x="502" y="1649"/>
                </a:lnTo>
                <a:lnTo>
                  <a:pt x="482" y="1630"/>
                </a:lnTo>
                <a:lnTo>
                  <a:pt x="468" y="1616"/>
                </a:lnTo>
                <a:lnTo>
                  <a:pt x="463" y="1610"/>
                </a:lnTo>
                <a:lnTo>
                  <a:pt x="473" y="1610"/>
                </a:lnTo>
                <a:lnTo>
                  <a:pt x="439" y="1493"/>
                </a:lnTo>
                <a:lnTo>
                  <a:pt x="439" y="1493"/>
                </a:lnTo>
                <a:lnTo>
                  <a:pt x="424" y="1398"/>
                </a:lnTo>
                <a:lnTo>
                  <a:pt x="415" y="1326"/>
                </a:lnTo>
                <a:lnTo>
                  <a:pt x="411" y="1296"/>
                </a:lnTo>
                <a:lnTo>
                  <a:pt x="410" y="1278"/>
                </a:lnTo>
                <a:lnTo>
                  <a:pt x="410" y="1278"/>
                </a:lnTo>
                <a:lnTo>
                  <a:pt x="407" y="1223"/>
                </a:lnTo>
                <a:lnTo>
                  <a:pt x="401" y="1132"/>
                </a:lnTo>
                <a:lnTo>
                  <a:pt x="395" y="1046"/>
                </a:lnTo>
                <a:lnTo>
                  <a:pt x="391" y="1017"/>
                </a:lnTo>
                <a:lnTo>
                  <a:pt x="390" y="1005"/>
                </a:lnTo>
                <a:lnTo>
                  <a:pt x="390" y="1005"/>
                </a:lnTo>
                <a:lnTo>
                  <a:pt x="388" y="994"/>
                </a:lnTo>
                <a:lnTo>
                  <a:pt x="387" y="976"/>
                </a:lnTo>
                <a:lnTo>
                  <a:pt x="385" y="956"/>
                </a:lnTo>
                <a:lnTo>
                  <a:pt x="385" y="956"/>
                </a:lnTo>
                <a:lnTo>
                  <a:pt x="394" y="950"/>
                </a:lnTo>
                <a:lnTo>
                  <a:pt x="410" y="941"/>
                </a:lnTo>
                <a:lnTo>
                  <a:pt x="410" y="941"/>
                </a:lnTo>
                <a:lnTo>
                  <a:pt x="413" y="937"/>
                </a:lnTo>
                <a:lnTo>
                  <a:pt x="418" y="933"/>
                </a:lnTo>
                <a:lnTo>
                  <a:pt x="426" y="919"/>
                </a:lnTo>
                <a:lnTo>
                  <a:pt x="434" y="902"/>
                </a:lnTo>
                <a:lnTo>
                  <a:pt x="439" y="868"/>
                </a:lnTo>
                <a:lnTo>
                  <a:pt x="459" y="868"/>
                </a:lnTo>
                <a:lnTo>
                  <a:pt x="502" y="746"/>
                </a:lnTo>
                <a:lnTo>
                  <a:pt x="502" y="746"/>
                </a:lnTo>
                <a:lnTo>
                  <a:pt x="588" y="716"/>
                </a:lnTo>
                <a:lnTo>
                  <a:pt x="652" y="694"/>
                </a:lnTo>
                <a:lnTo>
                  <a:pt x="677" y="685"/>
                </a:lnTo>
                <a:lnTo>
                  <a:pt x="693" y="677"/>
                </a:lnTo>
                <a:lnTo>
                  <a:pt x="693" y="677"/>
                </a:lnTo>
                <a:lnTo>
                  <a:pt x="697" y="674"/>
                </a:lnTo>
                <a:lnTo>
                  <a:pt x="704" y="668"/>
                </a:lnTo>
                <a:lnTo>
                  <a:pt x="715" y="652"/>
                </a:lnTo>
                <a:lnTo>
                  <a:pt x="726" y="631"/>
                </a:lnTo>
                <a:lnTo>
                  <a:pt x="736" y="608"/>
                </a:lnTo>
                <a:lnTo>
                  <a:pt x="754" y="569"/>
                </a:lnTo>
                <a:lnTo>
                  <a:pt x="761" y="550"/>
                </a:lnTo>
                <a:lnTo>
                  <a:pt x="761" y="550"/>
                </a:lnTo>
                <a:lnTo>
                  <a:pt x="758" y="563"/>
                </a:lnTo>
                <a:lnTo>
                  <a:pt x="752" y="589"/>
                </a:lnTo>
                <a:lnTo>
                  <a:pt x="751" y="604"/>
                </a:lnTo>
                <a:lnTo>
                  <a:pt x="749" y="617"/>
                </a:lnTo>
                <a:lnTo>
                  <a:pt x="749" y="628"/>
                </a:lnTo>
                <a:lnTo>
                  <a:pt x="750" y="631"/>
                </a:lnTo>
                <a:lnTo>
                  <a:pt x="751" y="633"/>
                </a:lnTo>
                <a:lnTo>
                  <a:pt x="751" y="633"/>
                </a:lnTo>
                <a:lnTo>
                  <a:pt x="761" y="641"/>
                </a:lnTo>
                <a:lnTo>
                  <a:pt x="765" y="641"/>
                </a:lnTo>
                <a:lnTo>
                  <a:pt x="765" y="641"/>
                </a:lnTo>
                <a:lnTo>
                  <a:pt x="766" y="638"/>
                </a:lnTo>
                <a:lnTo>
                  <a:pt x="766" y="638"/>
                </a:lnTo>
                <a:lnTo>
                  <a:pt x="767" y="626"/>
                </a:lnTo>
                <a:lnTo>
                  <a:pt x="768" y="606"/>
                </a:lnTo>
                <a:lnTo>
                  <a:pt x="771" y="580"/>
                </a:lnTo>
                <a:lnTo>
                  <a:pt x="771" y="580"/>
                </a:lnTo>
                <a:lnTo>
                  <a:pt x="769" y="586"/>
                </a:lnTo>
                <a:lnTo>
                  <a:pt x="768" y="600"/>
                </a:lnTo>
                <a:lnTo>
                  <a:pt x="768" y="608"/>
                </a:lnTo>
                <a:lnTo>
                  <a:pt x="769" y="613"/>
                </a:lnTo>
                <a:lnTo>
                  <a:pt x="771" y="614"/>
                </a:lnTo>
                <a:lnTo>
                  <a:pt x="772" y="615"/>
                </a:lnTo>
                <a:lnTo>
                  <a:pt x="773" y="615"/>
                </a:lnTo>
                <a:lnTo>
                  <a:pt x="776" y="614"/>
                </a:lnTo>
                <a:lnTo>
                  <a:pt x="776" y="614"/>
                </a:lnTo>
                <a:lnTo>
                  <a:pt x="778" y="611"/>
                </a:lnTo>
                <a:lnTo>
                  <a:pt x="779" y="608"/>
                </a:lnTo>
                <a:lnTo>
                  <a:pt x="782" y="598"/>
                </a:lnTo>
                <a:lnTo>
                  <a:pt x="782" y="586"/>
                </a:lnTo>
                <a:lnTo>
                  <a:pt x="780" y="574"/>
                </a:lnTo>
                <a:lnTo>
                  <a:pt x="778" y="550"/>
                </a:lnTo>
                <a:lnTo>
                  <a:pt x="776" y="541"/>
                </a:lnTo>
                <a:lnTo>
                  <a:pt x="819" y="560"/>
                </a:lnTo>
                <a:lnTo>
                  <a:pt x="815" y="477"/>
                </a:lnTo>
                <a:lnTo>
                  <a:pt x="815" y="477"/>
                </a:lnTo>
                <a:lnTo>
                  <a:pt x="821" y="465"/>
                </a:lnTo>
                <a:lnTo>
                  <a:pt x="824" y="458"/>
                </a:lnTo>
                <a:lnTo>
                  <a:pt x="824" y="454"/>
                </a:lnTo>
                <a:lnTo>
                  <a:pt x="824" y="453"/>
                </a:lnTo>
                <a:lnTo>
                  <a:pt x="824" y="453"/>
                </a:lnTo>
                <a:lnTo>
                  <a:pt x="823" y="454"/>
                </a:lnTo>
                <a:lnTo>
                  <a:pt x="824" y="459"/>
                </a:lnTo>
                <a:lnTo>
                  <a:pt x="827" y="472"/>
                </a:lnTo>
                <a:lnTo>
                  <a:pt x="830" y="488"/>
                </a:lnTo>
                <a:lnTo>
                  <a:pt x="834" y="497"/>
                </a:lnTo>
                <a:lnTo>
                  <a:pt x="834" y="497"/>
                </a:lnTo>
                <a:lnTo>
                  <a:pt x="835" y="499"/>
                </a:lnTo>
                <a:lnTo>
                  <a:pt x="835" y="504"/>
                </a:lnTo>
                <a:lnTo>
                  <a:pt x="838" y="519"/>
                </a:lnTo>
                <a:lnTo>
                  <a:pt x="839" y="527"/>
                </a:lnTo>
                <a:lnTo>
                  <a:pt x="840" y="536"/>
                </a:lnTo>
                <a:lnTo>
                  <a:pt x="844" y="545"/>
                </a:lnTo>
                <a:lnTo>
                  <a:pt x="849" y="555"/>
                </a:lnTo>
                <a:lnTo>
                  <a:pt x="849" y="555"/>
                </a:lnTo>
                <a:lnTo>
                  <a:pt x="865" y="578"/>
                </a:lnTo>
                <a:lnTo>
                  <a:pt x="868" y="585"/>
                </a:lnTo>
                <a:lnTo>
                  <a:pt x="868" y="555"/>
                </a:lnTo>
                <a:lnTo>
                  <a:pt x="878" y="580"/>
                </a:lnTo>
                <a:lnTo>
                  <a:pt x="878" y="614"/>
                </a:lnTo>
                <a:lnTo>
                  <a:pt x="893" y="619"/>
                </a:lnTo>
                <a:lnTo>
                  <a:pt x="893" y="619"/>
                </a:lnTo>
                <a:lnTo>
                  <a:pt x="896" y="606"/>
                </a:lnTo>
                <a:lnTo>
                  <a:pt x="902" y="585"/>
                </a:lnTo>
                <a:lnTo>
                  <a:pt x="902" y="585"/>
                </a:lnTo>
                <a:lnTo>
                  <a:pt x="914" y="545"/>
                </a:lnTo>
                <a:lnTo>
                  <a:pt x="922" y="516"/>
                </a:lnTo>
                <a:lnTo>
                  <a:pt x="922" y="516"/>
                </a:lnTo>
                <a:lnTo>
                  <a:pt x="922" y="522"/>
                </a:lnTo>
                <a:lnTo>
                  <a:pt x="921" y="533"/>
                </a:lnTo>
                <a:lnTo>
                  <a:pt x="922" y="538"/>
                </a:lnTo>
                <a:lnTo>
                  <a:pt x="923" y="541"/>
                </a:lnTo>
                <a:lnTo>
                  <a:pt x="924" y="538"/>
                </a:lnTo>
                <a:lnTo>
                  <a:pt x="927" y="532"/>
                </a:lnTo>
                <a:lnTo>
                  <a:pt x="927" y="532"/>
                </a:lnTo>
                <a:lnTo>
                  <a:pt x="930" y="526"/>
                </a:lnTo>
                <a:lnTo>
                  <a:pt x="932" y="525"/>
                </a:lnTo>
                <a:lnTo>
                  <a:pt x="933" y="526"/>
                </a:lnTo>
                <a:lnTo>
                  <a:pt x="933" y="530"/>
                </a:lnTo>
                <a:lnTo>
                  <a:pt x="932" y="545"/>
                </a:lnTo>
                <a:lnTo>
                  <a:pt x="932" y="545"/>
                </a:lnTo>
                <a:lnTo>
                  <a:pt x="935" y="531"/>
                </a:lnTo>
                <a:lnTo>
                  <a:pt x="938" y="511"/>
                </a:lnTo>
                <a:lnTo>
                  <a:pt x="941" y="482"/>
                </a:lnTo>
                <a:lnTo>
                  <a:pt x="941" y="482"/>
                </a:lnTo>
                <a:lnTo>
                  <a:pt x="944" y="447"/>
                </a:lnTo>
                <a:lnTo>
                  <a:pt x="946" y="411"/>
                </a:lnTo>
                <a:lnTo>
                  <a:pt x="946" y="375"/>
                </a:lnTo>
                <a:lnTo>
                  <a:pt x="946" y="375"/>
                </a:lnTo>
                <a:lnTo>
                  <a:pt x="950" y="375"/>
                </a:lnTo>
                <a:lnTo>
                  <a:pt x="961" y="375"/>
                </a:lnTo>
                <a:lnTo>
                  <a:pt x="967" y="373"/>
                </a:lnTo>
                <a:lnTo>
                  <a:pt x="973" y="372"/>
                </a:lnTo>
                <a:lnTo>
                  <a:pt x="979" y="368"/>
                </a:lnTo>
                <a:lnTo>
                  <a:pt x="985" y="365"/>
                </a:lnTo>
                <a:lnTo>
                  <a:pt x="985" y="365"/>
                </a:lnTo>
                <a:lnTo>
                  <a:pt x="990" y="359"/>
                </a:lnTo>
                <a:lnTo>
                  <a:pt x="995" y="351"/>
                </a:lnTo>
                <a:lnTo>
                  <a:pt x="1003" y="335"/>
                </a:lnTo>
                <a:lnTo>
                  <a:pt x="1008" y="322"/>
                </a:lnTo>
                <a:lnTo>
                  <a:pt x="1010" y="316"/>
                </a:lnTo>
                <a:lnTo>
                  <a:pt x="1014" y="306"/>
                </a:lnTo>
                <a:lnTo>
                  <a:pt x="1014" y="296"/>
                </a:lnTo>
                <a:lnTo>
                  <a:pt x="1019" y="282"/>
                </a:lnTo>
                <a:lnTo>
                  <a:pt x="1014" y="262"/>
                </a:lnTo>
                <a:lnTo>
                  <a:pt x="1014" y="262"/>
                </a:lnTo>
                <a:lnTo>
                  <a:pt x="1024" y="256"/>
                </a:lnTo>
                <a:lnTo>
                  <a:pt x="1030" y="252"/>
                </a:lnTo>
                <a:lnTo>
                  <a:pt x="1033" y="250"/>
                </a:lnTo>
                <a:lnTo>
                  <a:pt x="1034" y="248"/>
                </a:lnTo>
                <a:lnTo>
                  <a:pt x="1034" y="248"/>
                </a:lnTo>
                <a:lnTo>
                  <a:pt x="1034" y="245"/>
                </a:lnTo>
                <a:lnTo>
                  <a:pt x="1030" y="240"/>
                </a:lnTo>
                <a:lnTo>
                  <a:pt x="1022" y="229"/>
                </a:lnTo>
                <a:lnTo>
                  <a:pt x="1010" y="215"/>
                </a:lnTo>
                <a:lnTo>
                  <a:pt x="1005" y="207"/>
                </a:lnTo>
                <a:lnTo>
                  <a:pt x="1000" y="199"/>
                </a:lnTo>
                <a:lnTo>
                  <a:pt x="1000" y="199"/>
                </a:lnTo>
                <a:lnTo>
                  <a:pt x="996" y="190"/>
                </a:lnTo>
                <a:lnTo>
                  <a:pt x="994" y="182"/>
                </a:lnTo>
                <a:lnTo>
                  <a:pt x="994" y="172"/>
                </a:lnTo>
                <a:lnTo>
                  <a:pt x="994" y="163"/>
                </a:lnTo>
                <a:lnTo>
                  <a:pt x="994" y="147"/>
                </a:lnTo>
                <a:lnTo>
                  <a:pt x="995" y="140"/>
                </a:lnTo>
                <a:lnTo>
                  <a:pt x="995" y="140"/>
                </a:lnTo>
                <a:lnTo>
                  <a:pt x="997" y="127"/>
                </a:lnTo>
                <a:lnTo>
                  <a:pt x="1000" y="116"/>
                </a:lnTo>
                <a:lnTo>
                  <a:pt x="1013" y="161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86F88204-1F79-80C2-10B4-14C1252A7F85}"/>
              </a:ext>
            </a:extLst>
          </p:cNvPr>
          <p:cNvSpPr>
            <a:spLocks/>
          </p:cNvSpPr>
          <p:nvPr/>
        </p:nvSpPr>
        <p:spPr bwMode="auto">
          <a:xfrm>
            <a:off x="7158046" y="4440713"/>
            <a:ext cx="1535545" cy="1980725"/>
          </a:xfrm>
          <a:custGeom>
            <a:avLst/>
            <a:gdLst>
              <a:gd name="T0" fmla="*/ 1156 w 1190"/>
              <a:gd name="T1" fmla="*/ 49 h 1535"/>
              <a:gd name="T2" fmla="*/ 1092 w 1190"/>
              <a:gd name="T3" fmla="*/ 9 h 1535"/>
              <a:gd name="T4" fmla="*/ 1005 w 1190"/>
              <a:gd name="T5" fmla="*/ 3 h 1535"/>
              <a:gd name="T6" fmla="*/ 943 w 1190"/>
              <a:gd name="T7" fmla="*/ 14 h 1535"/>
              <a:gd name="T8" fmla="*/ 889 w 1190"/>
              <a:gd name="T9" fmla="*/ 64 h 1535"/>
              <a:gd name="T10" fmla="*/ 847 w 1190"/>
              <a:gd name="T11" fmla="*/ 87 h 1535"/>
              <a:gd name="T12" fmla="*/ 736 w 1190"/>
              <a:gd name="T13" fmla="*/ 80 h 1535"/>
              <a:gd name="T14" fmla="*/ 678 w 1190"/>
              <a:gd name="T15" fmla="*/ 96 h 1535"/>
              <a:gd name="T16" fmla="*/ 476 w 1190"/>
              <a:gd name="T17" fmla="*/ 142 h 1535"/>
              <a:gd name="T18" fmla="*/ 239 w 1190"/>
              <a:gd name="T19" fmla="*/ 193 h 1535"/>
              <a:gd name="T20" fmla="*/ 71 w 1190"/>
              <a:gd name="T21" fmla="*/ 308 h 1535"/>
              <a:gd name="T22" fmla="*/ 23 w 1190"/>
              <a:gd name="T23" fmla="*/ 395 h 1535"/>
              <a:gd name="T24" fmla="*/ 0 w 1190"/>
              <a:gd name="T25" fmla="*/ 573 h 1535"/>
              <a:gd name="T26" fmla="*/ 78 w 1190"/>
              <a:gd name="T27" fmla="*/ 853 h 1535"/>
              <a:gd name="T28" fmla="*/ 112 w 1190"/>
              <a:gd name="T29" fmla="*/ 965 h 1535"/>
              <a:gd name="T30" fmla="*/ 246 w 1190"/>
              <a:gd name="T31" fmla="*/ 1424 h 1535"/>
              <a:gd name="T32" fmla="*/ 312 w 1190"/>
              <a:gd name="T33" fmla="*/ 1483 h 1535"/>
              <a:gd name="T34" fmla="*/ 472 w 1190"/>
              <a:gd name="T35" fmla="*/ 1533 h 1535"/>
              <a:gd name="T36" fmla="*/ 624 w 1190"/>
              <a:gd name="T37" fmla="*/ 1531 h 1535"/>
              <a:gd name="T38" fmla="*/ 634 w 1190"/>
              <a:gd name="T39" fmla="*/ 1502 h 1535"/>
              <a:gd name="T40" fmla="*/ 634 w 1190"/>
              <a:gd name="T41" fmla="*/ 1483 h 1535"/>
              <a:gd name="T42" fmla="*/ 629 w 1190"/>
              <a:gd name="T43" fmla="*/ 1453 h 1535"/>
              <a:gd name="T44" fmla="*/ 566 w 1190"/>
              <a:gd name="T45" fmla="*/ 1429 h 1535"/>
              <a:gd name="T46" fmla="*/ 421 w 1190"/>
              <a:gd name="T47" fmla="*/ 1323 h 1535"/>
              <a:gd name="T48" fmla="*/ 351 w 1190"/>
              <a:gd name="T49" fmla="*/ 711 h 1535"/>
              <a:gd name="T50" fmla="*/ 370 w 1190"/>
              <a:gd name="T51" fmla="*/ 705 h 1535"/>
              <a:gd name="T52" fmla="*/ 406 w 1190"/>
              <a:gd name="T53" fmla="*/ 607 h 1535"/>
              <a:gd name="T54" fmla="*/ 411 w 1190"/>
              <a:gd name="T55" fmla="*/ 564 h 1535"/>
              <a:gd name="T56" fmla="*/ 433 w 1190"/>
              <a:gd name="T57" fmla="*/ 505 h 1535"/>
              <a:gd name="T58" fmla="*/ 488 w 1190"/>
              <a:gd name="T59" fmla="*/ 467 h 1535"/>
              <a:gd name="T60" fmla="*/ 615 w 1190"/>
              <a:gd name="T61" fmla="*/ 472 h 1535"/>
              <a:gd name="T62" fmla="*/ 707 w 1190"/>
              <a:gd name="T63" fmla="*/ 457 h 1535"/>
              <a:gd name="T64" fmla="*/ 793 w 1190"/>
              <a:gd name="T65" fmla="*/ 380 h 1535"/>
              <a:gd name="T66" fmla="*/ 802 w 1190"/>
              <a:gd name="T67" fmla="*/ 387 h 1535"/>
              <a:gd name="T68" fmla="*/ 851 w 1190"/>
              <a:gd name="T69" fmla="*/ 393 h 1535"/>
              <a:gd name="T70" fmla="*/ 850 w 1190"/>
              <a:gd name="T71" fmla="*/ 459 h 1535"/>
              <a:gd name="T72" fmla="*/ 868 w 1190"/>
              <a:gd name="T73" fmla="*/ 477 h 1535"/>
              <a:gd name="T74" fmla="*/ 866 w 1190"/>
              <a:gd name="T75" fmla="*/ 506 h 1535"/>
              <a:gd name="T76" fmla="*/ 927 w 1190"/>
              <a:gd name="T77" fmla="*/ 623 h 1535"/>
              <a:gd name="T78" fmla="*/ 941 w 1190"/>
              <a:gd name="T79" fmla="*/ 584 h 1535"/>
              <a:gd name="T80" fmla="*/ 961 w 1190"/>
              <a:gd name="T81" fmla="*/ 628 h 1535"/>
              <a:gd name="T82" fmla="*/ 962 w 1190"/>
              <a:gd name="T83" fmla="*/ 622 h 1535"/>
              <a:gd name="T84" fmla="*/ 969 w 1190"/>
              <a:gd name="T85" fmla="*/ 614 h 1535"/>
              <a:gd name="T86" fmla="*/ 978 w 1190"/>
              <a:gd name="T87" fmla="*/ 600 h 1535"/>
              <a:gd name="T88" fmla="*/ 980 w 1190"/>
              <a:gd name="T89" fmla="*/ 613 h 1535"/>
              <a:gd name="T90" fmla="*/ 988 w 1190"/>
              <a:gd name="T91" fmla="*/ 623 h 1535"/>
              <a:gd name="T92" fmla="*/ 995 w 1190"/>
              <a:gd name="T93" fmla="*/ 646 h 1535"/>
              <a:gd name="T94" fmla="*/ 1019 w 1190"/>
              <a:gd name="T95" fmla="*/ 531 h 1535"/>
              <a:gd name="T96" fmla="*/ 1058 w 1190"/>
              <a:gd name="T97" fmla="*/ 459 h 1535"/>
              <a:gd name="T98" fmla="*/ 1110 w 1190"/>
              <a:gd name="T99" fmla="*/ 342 h 1535"/>
              <a:gd name="T100" fmla="*/ 1125 w 1190"/>
              <a:gd name="T101" fmla="*/ 259 h 1535"/>
              <a:gd name="T102" fmla="*/ 1166 w 1190"/>
              <a:gd name="T103" fmla="*/ 209 h 1535"/>
              <a:gd name="T104" fmla="*/ 1188 w 1190"/>
              <a:gd name="T105" fmla="*/ 163 h 1535"/>
              <a:gd name="T106" fmla="*/ 1179 w 1190"/>
              <a:gd name="T107" fmla="*/ 93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90" h="1535">
                <a:moveTo>
                  <a:pt x="1170" y="76"/>
                </a:moveTo>
                <a:lnTo>
                  <a:pt x="1170" y="76"/>
                </a:lnTo>
                <a:lnTo>
                  <a:pt x="1169" y="71"/>
                </a:lnTo>
                <a:lnTo>
                  <a:pt x="1166" y="65"/>
                </a:lnTo>
                <a:lnTo>
                  <a:pt x="1162" y="58"/>
                </a:lnTo>
                <a:lnTo>
                  <a:pt x="1156" y="49"/>
                </a:lnTo>
                <a:lnTo>
                  <a:pt x="1147" y="39"/>
                </a:lnTo>
                <a:lnTo>
                  <a:pt x="1135" y="31"/>
                </a:lnTo>
                <a:lnTo>
                  <a:pt x="1122" y="22"/>
                </a:lnTo>
                <a:lnTo>
                  <a:pt x="1122" y="22"/>
                </a:lnTo>
                <a:lnTo>
                  <a:pt x="1107" y="15"/>
                </a:lnTo>
                <a:lnTo>
                  <a:pt x="1092" y="9"/>
                </a:lnTo>
                <a:lnTo>
                  <a:pt x="1078" y="5"/>
                </a:lnTo>
                <a:lnTo>
                  <a:pt x="1064" y="3"/>
                </a:lnTo>
                <a:lnTo>
                  <a:pt x="1050" y="2"/>
                </a:lnTo>
                <a:lnTo>
                  <a:pt x="1035" y="0"/>
                </a:lnTo>
                <a:lnTo>
                  <a:pt x="1021" y="2"/>
                </a:lnTo>
                <a:lnTo>
                  <a:pt x="1005" y="3"/>
                </a:lnTo>
                <a:lnTo>
                  <a:pt x="1005" y="3"/>
                </a:lnTo>
                <a:lnTo>
                  <a:pt x="978" y="5"/>
                </a:lnTo>
                <a:lnTo>
                  <a:pt x="968" y="6"/>
                </a:lnTo>
                <a:lnTo>
                  <a:pt x="960" y="8"/>
                </a:lnTo>
                <a:lnTo>
                  <a:pt x="951" y="10"/>
                </a:lnTo>
                <a:lnTo>
                  <a:pt x="943" y="14"/>
                </a:lnTo>
                <a:lnTo>
                  <a:pt x="933" y="20"/>
                </a:lnTo>
                <a:lnTo>
                  <a:pt x="922" y="27"/>
                </a:lnTo>
                <a:lnTo>
                  <a:pt x="922" y="27"/>
                </a:lnTo>
                <a:lnTo>
                  <a:pt x="911" y="37"/>
                </a:lnTo>
                <a:lnTo>
                  <a:pt x="901" y="45"/>
                </a:lnTo>
                <a:lnTo>
                  <a:pt x="889" y="64"/>
                </a:lnTo>
                <a:lnTo>
                  <a:pt x="883" y="71"/>
                </a:lnTo>
                <a:lnTo>
                  <a:pt x="875" y="78"/>
                </a:lnTo>
                <a:lnTo>
                  <a:pt x="868" y="83"/>
                </a:lnTo>
                <a:lnTo>
                  <a:pt x="858" y="86"/>
                </a:lnTo>
                <a:lnTo>
                  <a:pt x="858" y="86"/>
                </a:lnTo>
                <a:lnTo>
                  <a:pt x="847" y="87"/>
                </a:lnTo>
                <a:lnTo>
                  <a:pt x="835" y="88"/>
                </a:lnTo>
                <a:lnTo>
                  <a:pt x="808" y="87"/>
                </a:lnTo>
                <a:lnTo>
                  <a:pt x="780" y="85"/>
                </a:lnTo>
                <a:lnTo>
                  <a:pt x="751" y="81"/>
                </a:lnTo>
                <a:lnTo>
                  <a:pt x="751" y="81"/>
                </a:lnTo>
                <a:lnTo>
                  <a:pt x="736" y="80"/>
                </a:lnTo>
                <a:lnTo>
                  <a:pt x="723" y="81"/>
                </a:lnTo>
                <a:lnTo>
                  <a:pt x="711" y="83"/>
                </a:lnTo>
                <a:lnTo>
                  <a:pt x="700" y="86"/>
                </a:lnTo>
                <a:lnTo>
                  <a:pt x="684" y="93"/>
                </a:lnTo>
                <a:lnTo>
                  <a:pt x="678" y="96"/>
                </a:lnTo>
                <a:lnTo>
                  <a:pt x="678" y="96"/>
                </a:lnTo>
                <a:lnTo>
                  <a:pt x="619" y="105"/>
                </a:lnTo>
                <a:lnTo>
                  <a:pt x="574" y="113"/>
                </a:lnTo>
                <a:lnTo>
                  <a:pt x="541" y="120"/>
                </a:lnTo>
                <a:lnTo>
                  <a:pt x="541" y="120"/>
                </a:lnTo>
                <a:lnTo>
                  <a:pt x="515" y="129"/>
                </a:lnTo>
                <a:lnTo>
                  <a:pt x="476" y="142"/>
                </a:lnTo>
                <a:lnTo>
                  <a:pt x="428" y="157"/>
                </a:lnTo>
                <a:lnTo>
                  <a:pt x="402" y="163"/>
                </a:lnTo>
                <a:lnTo>
                  <a:pt x="376" y="169"/>
                </a:lnTo>
                <a:lnTo>
                  <a:pt x="376" y="169"/>
                </a:lnTo>
                <a:lnTo>
                  <a:pt x="311" y="181"/>
                </a:lnTo>
                <a:lnTo>
                  <a:pt x="239" y="193"/>
                </a:lnTo>
                <a:lnTo>
                  <a:pt x="156" y="208"/>
                </a:lnTo>
                <a:lnTo>
                  <a:pt x="156" y="208"/>
                </a:lnTo>
                <a:lnTo>
                  <a:pt x="143" y="223"/>
                </a:lnTo>
                <a:lnTo>
                  <a:pt x="110" y="260"/>
                </a:lnTo>
                <a:lnTo>
                  <a:pt x="90" y="284"/>
                </a:lnTo>
                <a:lnTo>
                  <a:pt x="71" y="308"/>
                </a:lnTo>
                <a:lnTo>
                  <a:pt x="54" y="332"/>
                </a:lnTo>
                <a:lnTo>
                  <a:pt x="39" y="354"/>
                </a:lnTo>
                <a:lnTo>
                  <a:pt x="39" y="354"/>
                </a:lnTo>
                <a:lnTo>
                  <a:pt x="33" y="365"/>
                </a:lnTo>
                <a:lnTo>
                  <a:pt x="28" y="380"/>
                </a:lnTo>
                <a:lnTo>
                  <a:pt x="23" y="395"/>
                </a:lnTo>
                <a:lnTo>
                  <a:pt x="20" y="411"/>
                </a:lnTo>
                <a:lnTo>
                  <a:pt x="12" y="446"/>
                </a:lnTo>
                <a:lnTo>
                  <a:pt x="7" y="483"/>
                </a:lnTo>
                <a:lnTo>
                  <a:pt x="3" y="518"/>
                </a:lnTo>
                <a:lnTo>
                  <a:pt x="1" y="549"/>
                </a:lnTo>
                <a:lnTo>
                  <a:pt x="0" y="573"/>
                </a:lnTo>
                <a:lnTo>
                  <a:pt x="0" y="589"/>
                </a:lnTo>
                <a:lnTo>
                  <a:pt x="0" y="589"/>
                </a:lnTo>
                <a:lnTo>
                  <a:pt x="4" y="608"/>
                </a:lnTo>
                <a:lnTo>
                  <a:pt x="14" y="641"/>
                </a:lnTo>
                <a:lnTo>
                  <a:pt x="40" y="730"/>
                </a:lnTo>
                <a:lnTo>
                  <a:pt x="78" y="853"/>
                </a:lnTo>
                <a:lnTo>
                  <a:pt x="78" y="853"/>
                </a:lnTo>
                <a:lnTo>
                  <a:pt x="95" y="904"/>
                </a:lnTo>
                <a:lnTo>
                  <a:pt x="107" y="942"/>
                </a:lnTo>
                <a:lnTo>
                  <a:pt x="111" y="956"/>
                </a:lnTo>
                <a:lnTo>
                  <a:pt x="112" y="965"/>
                </a:lnTo>
                <a:lnTo>
                  <a:pt x="112" y="965"/>
                </a:lnTo>
                <a:lnTo>
                  <a:pt x="118" y="988"/>
                </a:lnTo>
                <a:lnTo>
                  <a:pt x="133" y="1043"/>
                </a:lnTo>
                <a:lnTo>
                  <a:pt x="179" y="1202"/>
                </a:lnTo>
                <a:lnTo>
                  <a:pt x="226" y="1359"/>
                </a:lnTo>
                <a:lnTo>
                  <a:pt x="241" y="1411"/>
                </a:lnTo>
                <a:lnTo>
                  <a:pt x="246" y="1424"/>
                </a:lnTo>
                <a:lnTo>
                  <a:pt x="249" y="1429"/>
                </a:lnTo>
                <a:lnTo>
                  <a:pt x="273" y="1429"/>
                </a:lnTo>
                <a:lnTo>
                  <a:pt x="273" y="1517"/>
                </a:lnTo>
                <a:lnTo>
                  <a:pt x="312" y="1517"/>
                </a:lnTo>
                <a:lnTo>
                  <a:pt x="312" y="1483"/>
                </a:lnTo>
                <a:lnTo>
                  <a:pt x="312" y="1483"/>
                </a:lnTo>
                <a:lnTo>
                  <a:pt x="385" y="1505"/>
                </a:lnTo>
                <a:lnTo>
                  <a:pt x="438" y="1520"/>
                </a:lnTo>
                <a:lnTo>
                  <a:pt x="457" y="1528"/>
                </a:lnTo>
                <a:lnTo>
                  <a:pt x="468" y="1531"/>
                </a:lnTo>
                <a:lnTo>
                  <a:pt x="468" y="1531"/>
                </a:lnTo>
                <a:lnTo>
                  <a:pt x="472" y="1533"/>
                </a:lnTo>
                <a:lnTo>
                  <a:pt x="479" y="1534"/>
                </a:lnTo>
                <a:lnTo>
                  <a:pt x="499" y="1535"/>
                </a:lnTo>
                <a:lnTo>
                  <a:pt x="552" y="1534"/>
                </a:lnTo>
                <a:lnTo>
                  <a:pt x="602" y="1533"/>
                </a:lnTo>
                <a:lnTo>
                  <a:pt x="624" y="1531"/>
                </a:lnTo>
                <a:lnTo>
                  <a:pt x="624" y="1531"/>
                </a:lnTo>
                <a:lnTo>
                  <a:pt x="627" y="1528"/>
                </a:lnTo>
                <a:lnTo>
                  <a:pt x="633" y="1519"/>
                </a:lnTo>
                <a:lnTo>
                  <a:pt x="635" y="1514"/>
                </a:lnTo>
                <a:lnTo>
                  <a:pt x="637" y="1509"/>
                </a:lnTo>
                <a:lnTo>
                  <a:pt x="637" y="1506"/>
                </a:lnTo>
                <a:lnTo>
                  <a:pt x="634" y="1502"/>
                </a:lnTo>
                <a:lnTo>
                  <a:pt x="634" y="1502"/>
                </a:lnTo>
                <a:lnTo>
                  <a:pt x="624" y="1496"/>
                </a:lnTo>
                <a:lnTo>
                  <a:pt x="611" y="1490"/>
                </a:lnTo>
                <a:lnTo>
                  <a:pt x="595" y="1483"/>
                </a:lnTo>
                <a:lnTo>
                  <a:pt x="634" y="1483"/>
                </a:lnTo>
                <a:lnTo>
                  <a:pt x="634" y="1483"/>
                </a:lnTo>
                <a:lnTo>
                  <a:pt x="635" y="1479"/>
                </a:lnTo>
                <a:lnTo>
                  <a:pt x="638" y="1472"/>
                </a:lnTo>
                <a:lnTo>
                  <a:pt x="638" y="1467"/>
                </a:lnTo>
                <a:lnTo>
                  <a:pt x="637" y="1462"/>
                </a:lnTo>
                <a:lnTo>
                  <a:pt x="634" y="1457"/>
                </a:lnTo>
                <a:lnTo>
                  <a:pt x="629" y="1453"/>
                </a:lnTo>
                <a:lnTo>
                  <a:pt x="629" y="1453"/>
                </a:lnTo>
                <a:lnTo>
                  <a:pt x="623" y="1450"/>
                </a:lnTo>
                <a:lnTo>
                  <a:pt x="616" y="1446"/>
                </a:lnTo>
                <a:lnTo>
                  <a:pt x="599" y="1440"/>
                </a:lnTo>
                <a:lnTo>
                  <a:pt x="580" y="1435"/>
                </a:lnTo>
                <a:lnTo>
                  <a:pt x="566" y="1429"/>
                </a:lnTo>
                <a:lnTo>
                  <a:pt x="566" y="1429"/>
                </a:lnTo>
                <a:lnTo>
                  <a:pt x="501" y="1404"/>
                </a:lnTo>
                <a:lnTo>
                  <a:pt x="449" y="1385"/>
                </a:lnTo>
                <a:lnTo>
                  <a:pt x="424" y="1361"/>
                </a:lnTo>
                <a:lnTo>
                  <a:pt x="424" y="1361"/>
                </a:lnTo>
                <a:lnTo>
                  <a:pt x="421" y="1323"/>
                </a:lnTo>
                <a:lnTo>
                  <a:pt x="417" y="1297"/>
                </a:lnTo>
                <a:lnTo>
                  <a:pt x="415" y="1282"/>
                </a:lnTo>
                <a:lnTo>
                  <a:pt x="415" y="1282"/>
                </a:lnTo>
                <a:lnTo>
                  <a:pt x="404" y="1191"/>
                </a:lnTo>
                <a:lnTo>
                  <a:pt x="382" y="994"/>
                </a:lnTo>
                <a:lnTo>
                  <a:pt x="351" y="711"/>
                </a:lnTo>
                <a:lnTo>
                  <a:pt x="351" y="711"/>
                </a:lnTo>
                <a:lnTo>
                  <a:pt x="354" y="711"/>
                </a:lnTo>
                <a:lnTo>
                  <a:pt x="360" y="711"/>
                </a:lnTo>
                <a:lnTo>
                  <a:pt x="363" y="710"/>
                </a:lnTo>
                <a:lnTo>
                  <a:pt x="367" y="707"/>
                </a:lnTo>
                <a:lnTo>
                  <a:pt x="370" y="705"/>
                </a:lnTo>
                <a:lnTo>
                  <a:pt x="371" y="701"/>
                </a:lnTo>
                <a:lnTo>
                  <a:pt x="371" y="701"/>
                </a:lnTo>
                <a:lnTo>
                  <a:pt x="385" y="638"/>
                </a:lnTo>
                <a:lnTo>
                  <a:pt x="400" y="638"/>
                </a:lnTo>
                <a:lnTo>
                  <a:pt x="400" y="638"/>
                </a:lnTo>
                <a:lnTo>
                  <a:pt x="406" y="607"/>
                </a:lnTo>
                <a:lnTo>
                  <a:pt x="410" y="586"/>
                </a:lnTo>
                <a:lnTo>
                  <a:pt x="410" y="578"/>
                </a:lnTo>
                <a:lnTo>
                  <a:pt x="410" y="574"/>
                </a:lnTo>
                <a:lnTo>
                  <a:pt x="410" y="574"/>
                </a:lnTo>
                <a:lnTo>
                  <a:pt x="410" y="571"/>
                </a:lnTo>
                <a:lnTo>
                  <a:pt x="411" y="564"/>
                </a:lnTo>
                <a:lnTo>
                  <a:pt x="418" y="546"/>
                </a:lnTo>
                <a:lnTo>
                  <a:pt x="424" y="527"/>
                </a:lnTo>
                <a:lnTo>
                  <a:pt x="429" y="511"/>
                </a:lnTo>
                <a:lnTo>
                  <a:pt x="429" y="511"/>
                </a:lnTo>
                <a:lnTo>
                  <a:pt x="430" y="508"/>
                </a:lnTo>
                <a:lnTo>
                  <a:pt x="433" y="505"/>
                </a:lnTo>
                <a:lnTo>
                  <a:pt x="439" y="497"/>
                </a:lnTo>
                <a:lnTo>
                  <a:pt x="449" y="490"/>
                </a:lnTo>
                <a:lnTo>
                  <a:pt x="460" y="483"/>
                </a:lnTo>
                <a:lnTo>
                  <a:pt x="479" y="472"/>
                </a:lnTo>
                <a:lnTo>
                  <a:pt x="488" y="467"/>
                </a:lnTo>
                <a:lnTo>
                  <a:pt x="488" y="467"/>
                </a:lnTo>
                <a:lnTo>
                  <a:pt x="501" y="468"/>
                </a:lnTo>
                <a:lnTo>
                  <a:pt x="535" y="470"/>
                </a:lnTo>
                <a:lnTo>
                  <a:pt x="577" y="473"/>
                </a:lnTo>
                <a:lnTo>
                  <a:pt x="597" y="473"/>
                </a:lnTo>
                <a:lnTo>
                  <a:pt x="615" y="472"/>
                </a:lnTo>
                <a:lnTo>
                  <a:pt x="615" y="472"/>
                </a:lnTo>
                <a:lnTo>
                  <a:pt x="643" y="469"/>
                </a:lnTo>
                <a:lnTo>
                  <a:pt x="667" y="468"/>
                </a:lnTo>
                <a:lnTo>
                  <a:pt x="678" y="467"/>
                </a:lnTo>
                <a:lnTo>
                  <a:pt x="688" y="464"/>
                </a:lnTo>
                <a:lnTo>
                  <a:pt x="697" y="462"/>
                </a:lnTo>
                <a:lnTo>
                  <a:pt x="707" y="457"/>
                </a:lnTo>
                <a:lnTo>
                  <a:pt x="707" y="457"/>
                </a:lnTo>
                <a:lnTo>
                  <a:pt x="718" y="450"/>
                </a:lnTo>
                <a:lnTo>
                  <a:pt x="732" y="437"/>
                </a:lnTo>
                <a:lnTo>
                  <a:pt x="761" y="411"/>
                </a:lnTo>
                <a:lnTo>
                  <a:pt x="785" y="387"/>
                </a:lnTo>
                <a:lnTo>
                  <a:pt x="793" y="380"/>
                </a:lnTo>
                <a:lnTo>
                  <a:pt x="794" y="379"/>
                </a:lnTo>
                <a:lnTo>
                  <a:pt x="795" y="379"/>
                </a:lnTo>
                <a:lnTo>
                  <a:pt x="795" y="379"/>
                </a:lnTo>
                <a:lnTo>
                  <a:pt x="796" y="381"/>
                </a:lnTo>
                <a:lnTo>
                  <a:pt x="797" y="384"/>
                </a:lnTo>
                <a:lnTo>
                  <a:pt x="802" y="387"/>
                </a:lnTo>
                <a:lnTo>
                  <a:pt x="810" y="393"/>
                </a:lnTo>
                <a:lnTo>
                  <a:pt x="815" y="364"/>
                </a:lnTo>
                <a:lnTo>
                  <a:pt x="849" y="364"/>
                </a:lnTo>
                <a:lnTo>
                  <a:pt x="849" y="364"/>
                </a:lnTo>
                <a:lnTo>
                  <a:pt x="851" y="379"/>
                </a:lnTo>
                <a:lnTo>
                  <a:pt x="851" y="393"/>
                </a:lnTo>
                <a:lnTo>
                  <a:pt x="850" y="401"/>
                </a:lnTo>
                <a:lnTo>
                  <a:pt x="849" y="408"/>
                </a:lnTo>
                <a:lnTo>
                  <a:pt x="849" y="408"/>
                </a:lnTo>
                <a:lnTo>
                  <a:pt x="847" y="418"/>
                </a:lnTo>
                <a:lnTo>
                  <a:pt x="847" y="430"/>
                </a:lnTo>
                <a:lnTo>
                  <a:pt x="850" y="459"/>
                </a:lnTo>
                <a:lnTo>
                  <a:pt x="854" y="501"/>
                </a:lnTo>
                <a:lnTo>
                  <a:pt x="854" y="501"/>
                </a:lnTo>
                <a:lnTo>
                  <a:pt x="855" y="502"/>
                </a:lnTo>
                <a:lnTo>
                  <a:pt x="856" y="500"/>
                </a:lnTo>
                <a:lnTo>
                  <a:pt x="861" y="491"/>
                </a:lnTo>
                <a:lnTo>
                  <a:pt x="868" y="477"/>
                </a:lnTo>
                <a:lnTo>
                  <a:pt x="868" y="477"/>
                </a:lnTo>
                <a:lnTo>
                  <a:pt x="867" y="479"/>
                </a:lnTo>
                <a:lnTo>
                  <a:pt x="864" y="486"/>
                </a:lnTo>
                <a:lnTo>
                  <a:pt x="863" y="491"/>
                </a:lnTo>
                <a:lnTo>
                  <a:pt x="864" y="498"/>
                </a:lnTo>
                <a:lnTo>
                  <a:pt x="866" y="506"/>
                </a:lnTo>
                <a:lnTo>
                  <a:pt x="868" y="516"/>
                </a:lnTo>
                <a:lnTo>
                  <a:pt x="868" y="516"/>
                </a:lnTo>
                <a:lnTo>
                  <a:pt x="873" y="528"/>
                </a:lnTo>
                <a:lnTo>
                  <a:pt x="882" y="544"/>
                </a:lnTo>
                <a:lnTo>
                  <a:pt x="901" y="579"/>
                </a:lnTo>
                <a:lnTo>
                  <a:pt x="927" y="623"/>
                </a:lnTo>
                <a:lnTo>
                  <a:pt x="927" y="623"/>
                </a:lnTo>
                <a:lnTo>
                  <a:pt x="934" y="629"/>
                </a:lnTo>
                <a:lnTo>
                  <a:pt x="939" y="633"/>
                </a:lnTo>
                <a:lnTo>
                  <a:pt x="940" y="634"/>
                </a:lnTo>
                <a:lnTo>
                  <a:pt x="941" y="633"/>
                </a:lnTo>
                <a:lnTo>
                  <a:pt x="941" y="584"/>
                </a:lnTo>
                <a:lnTo>
                  <a:pt x="941" y="584"/>
                </a:lnTo>
                <a:lnTo>
                  <a:pt x="951" y="602"/>
                </a:lnTo>
                <a:lnTo>
                  <a:pt x="958" y="617"/>
                </a:lnTo>
                <a:lnTo>
                  <a:pt x="960" y="623"/>
                </a:lnTo>
                <a:lnTo>
                  <a:pt x="961" y="628"/>
                </a:lnTo>
                <a:lnTo>
                  <a:pt x="961" y="628"/>
                </a:lnTo>
                <a:lnTo>
                  <a:pt x="962" y="634"/>
                </a:lnTo>
                <a:lnTo>
                  <a:pt x="963" y="639"/>
                </a:lnTo>
                <a:lnTo>
                  <a:pt x="966" y="643"/>
                </a:lnTo>
                <a:lnTo>
                  <a:pt x="966" y="643"/>
                </a:lnTo>
                <a:lnTo>
                  <a:pt x="964" y="636"/>
                </a:lnTo>
                <a:lnTo>
                  <a:pt x="962" y="622"/>
                </a:lnTo>
                <a:lnTo>
                  <a:pt x="962" y="616"/>
                </a:lnTo>
                <a:lnTo>
                  <a:pt x="962" y="612"/>
                </a:lnTo>
                <a:lnTo>
                  <a:pt x="963" y="611"/>
                </a:lnTo>
                <a:lnTo>
                  <a:pt x="966" y="611"/>
                </a:lnTo>
                <a:lnTo>
                  <a:pt x="969" y="614"/>
                </a:lnTo>
                <a:lnTo>
                  <a:pt x="969" y="614"/>
                </a:lnTo>
                <a:lnTo>
                  <a:pt x="972" y="617"/>
                </a:lnTo>
                <a:lnTo>
                  <a:pt x="974" y="617"/>
                </a:lnTo>
                <a:lnTo>
                  <a:pt x="975" y="617"/>
                </a:lnTo>
                <a:lnTo>
                  <a:pt x="977" y="614"/>
                </a:lnTo>
                <a:lnTo>
                  <a:pt x="978" y="608"/>
                </a:lnTo>
                <a:lnTo>
                  <a:pt x="978" y="600"/>
                </a:lnTo>
                <a:lnTo>
                  <a:pt x="977" y="583"/>
                </a:lnTo>
                <a:lnTo>
                  <a:pt x="975" y="574"/>
                </a:lnTo>
                <a:lnTo>
                  <a:pt x="975" y="574"/>
                </a:lnTo>
                <a:lnTo>
                  <a:pt x="977" y="584"/>
                </a:lnTo>
                <a:lnTo>
                  <a:pt x="979" y="603"/>
                </a:lnTo>
                <a:lnTo>
                  <a:pt x="980" y="613"/>
                </a:lnTo>
                <a:lnTo>
                  <a:pt x="983" y="621"/>
                </a:lnTo>
                <a:lnTo>
                  <a:pt x="984" y="623"/>
                </a:lnTo>
                <a:lnTo>
                  <a:pt x="985" y="624"/>
                </a:lnTo>
                <a:lnTo>
                  <a:pt x="986" y="624"/>
                </a:lnTo>
                <a:lnTo>
                  <a:pt x="988" y="623"/>
                </a:lnTo>
                <a:lnTo>
                  <a:pt x="988" y="623"/>
                </a:lnTo>
                <a:lnTo>
                  <a:pt x="990" y="619"/>
                </a:lnTo>
                <a:lnTo>
                  <a:pt x="991" y="621"/>
                </a:lnTo>
                <a:lnTo>
                  <a:pt x="991" y="621"/>
                </a:lnTo>
                <a:lnTo>
                  <a:pt x="994" y="625"/>
                </a:lnTo>
                <a:lnTo>
                  <a:pt x="994" y="632"/>
                </a:lnTo>
                <a:lnTo>
                  <a:pt x="995" y="646"/>
                </a:lnTo>
                <a:lnTo>
                  <a:pt x="995" y="652"/>
                </a:lnTo>
                <a:lnTo>
                  <a:pt x="995" y="652"/>
                </a:lnTo>
                <a:lnTo>
                  <a:pt x="997" y="635"/>
                </a:lnTo>
                <a:lnTo>
                  <a:pt x="1005" y="596"/>
                </a:lnTo>
                <a:lnTo>
                  <a:pt x="1013" y="551"/>
                </a:lnTo>
                <a:lnTo>
                  <a:pt x="1019" y="531"/>
                </a:lnTo>
                <a:lnTo>
                  <a:pt x="1024" y="516"/>
                </a:lnTo>
                <a:lnTo>
                  <a:pt x="1024" y="516"/>
                </a:lnTo>
                <a:lnTo>
                  <a:pt x="1030" y="503"/>
                </a:lnTo>
                <a:lnTo>
                  <a:pt x="1035" y="494"/>
                </a:lnTo>
                <a:lnTo>
                  <a:pt x="1047" y="475"/>
                </a:lnTo>
                <a:lnTo>
                  <a:pt x="1058" y="459"/>
                </a:lnTo>
                <a:lnTo>
                  <a:pt x="1068" y="442"/>
                </a:lnTo>
                <a:lnTo>
                  <a:pt x="1068" y="442"/>
                </a:lnTo>
                <a:lnTo>
                  <a:pt x="1080" y="418"/>
                </a:lnTo>
                <a:lnTo>
                  <a:pt x="1094" y="385"/>
                </a:lnTo>
                <a:lnTo>
                  <a:pt x="1106" y="354"/>
                </a:lnTo>
                <a:lnTo>
                  <a:pt x="1110" y="342"/>
                </a:lnTo>
                <a:lnTo>
                  <a:pt x="1112" y="334"/>
                </a:lnTo>
                <a:lnTo>
                  <a:pt x="1112" y="334"/>
                </a:lnTo>
                <a:lnTo>
                  <a:pt x="1114" y="314"/>
                </a:lnTo>
                <a:lnTo>
                  <a:pt x="1119" y="287"/>
                </a:lnTo>
                <a:lnTo>
                  <a:pt x="1122" y="273"/>
                </a:lnTo>
                <a:lnTo>
                  <a:pt x="1125" y="259"/>
                </a:lnTo>
                <a:lnTo>
                  <a:pt x="1130" y="247"/>
                </a:lnTo>
                <a:lnTo>
                  <a:pt x="1136" y="237"/>
                </a:lnTo>
                <a:lnTo>
                  <a:pt x="1136" y="237"/>
                </a:lnTo>
                <a:lnTo>
                  <a:pt x="1144" y="230"/>
                </a:lnTo>
                <a:lnTo>
                  <a:pt x="1151" y="223"/>
                </a:lnTo>
                <a:lnTo>
                  <a:pt x="1166" y="209"/>
                </a:lnTo>
                <a:lnTo>
                  <a:pt x="1172" y="202"/>
                </a:lnTo>
                <a:lnTo>
                  <a:pt x="1178" y="193"/>
                </a:lnTo>
                <a:lnTo>
                  <a:pt x="1183" y="183"/>
                </a:lnTo>
                <a:lnTo>
                  <a:pt x="1185" y="172"/>
                </a:lnTo>
                <a:lnTo>
                  <a:pt x="1185" y="172"/>
                </a:lnTo>
                <a:lnTo>
                  <a:pt x="1188" y="163"/>
                </a:lnTo>
                <a:lnTo>
                  <a:pt x="1189" y="153"/>
                </a:lnTo>
                <a:lnTo>
                  <a:pt x="1190" y="144"/>
                </a:lnTo>
                <a:lnTo>
                  <a:pt x="1190" y="136"/>
                </a:lnTo>
                <a:lnTo>
                  <a:pt x="1188" y="119"/>
                </a:lnTo>
                <a:lnTo>
                  <a:pt x="1184" y="104"/>
                </a:lnTo>
                <a:lnTo>
                  <a:pt x="1179" y="93"/>
                </a:lnTo>
                <a:lnTo>
                  <a:pt x="1175" y="83"/>
                </a:lnTo>
                <a:lnTo>
                  <a:pt x="1170" y="76"/>
                </a:lnTo>
                <a:lnTo>
                  <a:pt x="1170" y="76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E8AB6B4-162A-6742-288C-D77B18DD212F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謝罪をする女性のシルエット</a:t>
            </a:r>
          </a:p>
        </p:txBody>
      </p:sp>
    </p:spTree>
    <p:extLst>
      <p:ext uri="{BB962C8B-B14F-4D97-AF65-F5344CB8AC3E}">
        <p14:creationId xmlns:p14="http://schemas.microsoft.com/office/powerpoint/2010/main" val="1726697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6">
            <a:extLst>
              <a:ext uri="{FF2B5EF4-FFF2-40B4-BE49-F238E27FC236}">
                <a16:creationId xmlns:a16="http://schemas.microsoft.com/office/drawing/2014/main" id="{780BBD48-9466-8AA2-B660-18CA31CF85DC}"/>
              </a:ext>
            </a:extLst>
          </p:cNvPr>
          <p:cNvSpPr>
            <a:spLocks/>
          </p:cNvSpPr>
          <p:nvPr/>
        </p:nvSpPr>
        <p:spPr bwMode="auto">
          <a:xfrm>
            <a:off x="4148375" y="4196234"/>
            <a:ext cx="700870" cy="2126846"/>
          </a:xfrm>
          <a:custGeom>
            <a:avLst/>
            <a:gdLst>
              <a:gd name="T0" fmla="*/ 703 w 723"/>
              <a:gd name="T1" fmla="*/ 162 h 2194"/>
              <a:gd name="T2" fmla="*/ 708 w 723"/>
              <a:gd name="T3" fmla="*/ 187 h 2194"/>
              <a:gd name="T4" fmla="*/ 713 w 723"/>
              <a:gd name="T5" fmla="*/ 167 h 2194"/>
              <a:gd name="T6" fmla="*/ 718 w 723"/>
              <a:gd name="T7" fmla="*/ 153 h 2194"/>
              <a:gd name="T8" fmla="*/ 723 w 723"/>
              <a:gd name="T9" fmla="*/ 125 h 2194"/>
              <a:gd name="T10" fmla="*/ 689 w 723"/>
              <a:gd name="T11" fmla="*/ 40 h 2194"/>
              <a:gd name="T12" fmla="*/ 645 w 723"/>
              <a:gd name="T13" fmla="*/ 12 h 2194"/>
              <a:gd name="T14" fmla="*/ 586 w 723"/>
              <a:gd name="T15" fmla="*/ 16 h 2194"/>
              <a:gd name="T16" fmla="*/ 511 w 723"/>
              <a:gd name="T17" fmla="*/ 1 h 2194"/>
              <a:gd name="T18" fmla="*/ 452 w 723"/>
              <a:gd name="T19" fmla="*/ 21 h 2194"/>
              <a:gd name="T20" fmla="*/ 381 w 723"/>
              <a:gd name="T21" fmla="*/ 118 h 2194"/>
              <a:gd name="T22" fmla="*/ 370 w 723"/>
              <a:gd name="T23" fmla="*/ 178 h 2194"/>
              <a:gd name="T24" fmla="*/ 367 w 723"/>
              <a:gd name="T25" fmla="*/ 275 h 2194"/>
              <a:gd name="T26" fmla="*/ 303 w 723"/>
              <a:gd name="T27" fmla="*/ 304 h 2194"/>
              <a:gd name="T28" fmla="*/ 184 w 723"/>
              <a:gd name="T29" fmla="*/ 408 h 2194"/>
              <a:gd name="T30" fmla="*/ 119 w 723"/>
              <a:gd name="T31" fmla="*/ 540 h 2194"/>
              <a:gd name="T32" fmla="*/ 36 w 723"/>
              <a:gd name="T33" fmla="*/ 761 h 2194"/>
              <a:gd name="T34" fmla="*/ 56 w 723"/>
              <a:gd name="T35" fmla="*/ 802 h 2194"/>
              <a:gd name="T36" fmla="*/ 2 w 723"/>
              <a:gd name="T37" fmla="*/ 971 h 2194"/>
              <a:gd name="T38" fmla="*/ 20 w 723"/>
              <a:gd name="T39" fmla="*/ 1386 h 2194"/>
              <a:gd name="T40" fmla="*/ 117 w 723"/>
              <a:gd name="T41" fmla="*/ 1569 h 2194"/>
              <a:gd name="T42" fmla="*/ 127 w 723"/>
              <a:gd name="T43" fmla="*/ 1709 h 2194"/>
              <a:gd name="T44" fmla="*/ 147 w 723"/>
              <a:gd name="T45" fmla="*/ 1847 h 2194"/>
              <a:gd name="T46" fmla="*/ 201 w 723"/>
              <a:gd name="T47" fmla="*/ 2038 h 2194"/>
              <a:gd name="T48" fmla="*/ 191 w 723"/>
              <a:gd name="T49" fmla="*/ 2106 h 2194"/>
              <a:gd name="T50" fmla="*/ 191 w 723"/>
              <a:gd name="T51" fmla="*/ 2172 h 2194"/>
              <a:gd name="T52" fmla="*/ 212 w 723"/>
              <a:gd name="T53" fmla="*/ 2182 h 2194"/>
              <a:gd name="T54" fmla="*/ 223 w 723"/>
              <a:gd name="T55" fmla="*/ 2159 h 2194"/>
              <a:gd name="T56" fmla="*/ 256 w 723"/>
              <a:gd name="T57" fmla="*/ 2167 h 2194"/>
              <a:gd name="T58" fmla="*/ 348 w 723"/>
              <a:gd name="T59" fmla="*/ 2194 h 2194"/>
              <a:gd name="T60" fmla="*/ 451 w 723"/>
              <a:gd name="T61" fmla="*/ 2189 h 2194"/>
              <a:gd name="T62" fmla="*/ 484 w 723"/>
              <a:gd name="T63" fmla="*/ 2175 h 2194"/>
              <a:gd name="T64" fmla="*/ 475 w 723"/>
              <a:gd name="T65" fmla="*/ 2133 h 2194"/>
              <a:gd name="T66" fmla="*/ 461 w 723"/>
              <a:gd name="T67" fmla="*/ 2118 h 2194"/>
              <a:gd name="T68" fmla="*/ 508 w 723"/>
              <a:gd name="T69" fmla="*/ 2101 h 2194"/>
              <a:gd name="T70" fmla="*/ 500 w 723"/>
              <a:gd name="T71" fmla="*/ 2060 h 2194"/>
              <a:gd name="T72" fmla="*/ 423 w 723"/>
              <a:gd name="T73" fmla="*/ 2034 h 2194"/>
              <a:gd name="T74" fmla="*/ 356 w 723"/>
              <a:gd name="T75" fmla="*/ 2001 h 2194"/>
              <a:gd name="T76" fmla="*/ 328 w 723"/>
              <a:gd name="T77" fmla="*/ 1979 h 2194"/>
              <a:gd name="T78" fmla="*/ 313 w 723"/>
              <a:gd name="T79" fmla="*/ 1872 h 2194"/>
              <a:gd name="T80" fmla="*/ 323 w 723"/>
              <a:gd name="T81" fmla="*/ 1789 h 2194"/>
              <a:gd name="T82" fmla="*/ 379 w 723"/>
              <a:gd name="T83" fmla="*/ 1573 h 2194"/>
              <a:gd name="T84" fmla="*/ 412 w 723"/>
              <a:gd name="T85" fmla="*/ 1471 h 2194"/>
              <a:gd name="T86" fmla="*/ 415 w 723"/>
              <a:gd name="T87" fmla="*/ 851 h 2194"/>
              <a:gd name="T88" fmla="*/ 434 w 723"/>
              <a:gd name="T89" fmla="*/ 774 h 2194"/>
              <a:gd name="T90" fmla="*/ 490 w 723"/>
              <a:gd name="T91" fmla="*/ 707 h 2194"/>
              <a:gd name="T92" fmla="*/ 498 w 723"/>
              <a:gd name="T93" fmla="*/ 485 h 2194"/>
              <a:gd name="T94" fmla="*/ 474 w 723"/>
              <a:gd name="T95" fmla="*/ 407 h 2194"/>
              <a:gd name="T96" fmla="*/ 529 w 723"/>
              <a:gd name="T97" fmla="*/ 374 h 2194"/>
              <a:gd name="T98" fmla="*/ 597 w 723"/>
              <a:gd name="T99" fmla="*/ 379 h 2194"/>
              <a:gd name="T100" fmla="*/ 620 w 723"/>
              <a:gd name="T101" fmla="*/ 365 h 2194"/>
              <a:gd name="T102" fmla="*/ 632 w 723"/>
              <a:gd name="T103" fmla="*/ 354 h 2194"/>
              <a:gd name="T104" fmla="*/ 640 w 723"/>
              <a:gd name="T105" fmla="*/ 337 h 2194"/>
              <a:gd name="T106" fmla="*/ 650 w 723"/>
              <a:gd name="T107" fmla="*/ 333 h 2194"/>
              <a:gd name="T108" fmla="*/ 651 w 723"/>
              <a:gd name="T109" fmla="*/ 311 h 2194"/>
              <a:gd name="T110" fmla="*/ 662 w 723"/>
              <a:gd name="T111" fmla="*/ 298 h 2194"/>
              <a:gd name="T112" fmla="*/ 670 w 723"/>
              <a:gd name="T113" fmla="*/ 275 h 2194"/>
              <a:gd name="T114" fmla="*/ 665 w 723"/>
              <a:gd name="T115" fmla="*/ 225 h 2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3" h="2194">
                <a:moveTo>
                  <a:pt x="684" y="187"/>
                </a:moveTo>
                <a:lnTo>
                  <a:pt x="693" y="182"/>
                </a:lnTo>
                <a:lnTo>
                  <a:pt x="693" y="182"/>
                </a:lnTo>
                <a:lnTo>
                  <a:pt x="697" y="172"/>
                </a:lnTo>
                <a:lnTo>
                  <a:pt x="701" y="166"/>
                </a:lnTo>
                <a:lnTo>
                  <a:pt x="703" y="162"/>
                </a:lnTo>
                <a:lnTo>
                  <a:pt x="703" y="162"/>
                </a:lnTo>
                <a:lnTo>
                  <a:pt x="704" y="164"/>
                </a:lnTo>
                <a:lnTo>
                  <a:pt x="704" y="166"/>
                </a:lnTo>
                <a:lnTo>
                  <a:pt x="706" y="173"/>
                </a:lnTo>
                <a:lnTo>
                  <a:pt x="707" y="182"/>
                </a:lnTo>
                <a:lnTo>
                  <a:pt x="708" y="187"/>
                </a:lnTo>
                <a:lnTo>
                  <a:pt x="708" y="187"/>
                </a:lnTo>
                <a:lnTo>
                  <a:pt x="709" y="187"/>
                </a:lnTo>
                <a:lnTo>
                  <a:pt x="709" y="186"/>
                </a:lnTo>
                <a:lnTo>
                  <a:pt x="709" y="181"/>
                </a:lnTo>
                <a:lnTo>
                  <a:pt x="711" y="175"/>
                </a:lnTo>
                <a:lnTo>
                  <a:pt x="713" y="167"/>
                </a:lnTo>
                <a:lnTo>
                  <a:pt x="713" y="167"/>
                </a:lnTo>
                <a:lnTo>
                  <a:pt x="715" y="161"/>
                </a:lnTo>
                <a:lnTo>
                  <a:pt x="717" y="156"/>
                </a:lnTo>
                <a:lnTo>
                  <a:pt x="718" y="151"/>
                </a:lnTo>
                <a:lnTo>
                  <a:pt x="718" y="153"/>
                </a:lnTo>
                <a:lnTo>
                  <a:pt x="718" y="153"/>
                </a:lnTo>
                <a:lnTo>
                  <a:pt x="718" y="154"/>
                </a:lnTo>
                <a:lnTo>
                  <a:pt x="719" y="151"/>
                </a:lnTo>
                <a:lnTo>
                  <a:pt x="721" y="145"/>
                </a:lnTo>
                <a:lnTo>
                  <a:pt x="723" y="133"/>
                </a:lnTo>
                <a:lnTo>
                  <a:pt x="723" y="133"/>
                </a:lnTo>
                <a:lnTo>
                  <a:pt x="723" y="125"/>
                </a:lnTo>
                <a:lnTo>
                  <a:pt x="723" y="116"/>
                </a:lnTo>
                <a:lnTo>
                  <a:pt x="720" y="107"/>
                </a:lnTo>
                <a:lnTo>
                  <a:pt x="717" y="96"/>
                </a:lnTo>
                <a:lnTo>
                  <a:pt x="706" y="72"/>
                </a:lnTo>
                <a:lnTo>
                  <a:pt x="689" y="40"/>
                </a:lnTo>
                <a:lnTo>
                  <a:pt x="689" y="40"/>
                </a:lnTo>
                <a:lnTo>
                  <a:pt x="682" y="32"/>
                </a:lnTo>
                <a:lnTo>
                  <a:pt x="676" y="26"/>
                </a:lnTo>
                <a:lnTo>
                  <a:pt x="669" y="21"/>
                </a:lnTo>
                <a:lnTo>
                  <a:pt x="662" y="16"/>
                </a:lnTo>
                <a:lnTo>
                  <a:pt x="653" y="13"/>
                </a:lnTo>
                <a:lnTo>
                  <a:pt x="645" y="12"/>
                </a:lnTo>
                <a:lnTo>
                  <a:pt x="636" y="11"/>
                </a:lnTo>
                <a:lnTo>
                  <a:pt x="628" y="10"/>
                </a:lnTo>
                <a:lnTo>
                  <a:pt x="612" y="11"/>
                </a:lnTo>
                <a:lnTo>
                  <a:pt x="598" y="13"/>
                </a:lnTo>
                <a:lnTo>
                  <a:pt x="586" y="16"/>
                </a:lnTo>
                <a:lnTo>
                  <a:pt x="586" y="16"/>
                </a:lnTo>
                <a:lnTo>
                  <a:pt x="576" y="12"/>
                </a:lnTo>
                <a:lnTo>
                  <a:pt x="567" y="9"/>
                </a:lnTo>
                <a:lnTo>
                  <a:pt x="553" y="5"/>
                </a:lnTo>
                <a:lnTo>
                  <a:pt x="537" y="1"/>
                </a:lnTo>
                <a:lnTo>
                  <a:pt x="520" y="0"/>
                </a:lnTo>
                <a:lnTo>
                  <a:pt x="511" y="1"/>
                </a:lnTo>
                <a:lnTo>
                  <a:pt x="502" y="1"/>
                </a:lnTo>
                <a:lnTo>
                  <a:pt x="492" y="4"/>
                </a:lnTo>
                <a:lnTo>
                  <a:pt x="484" y="6"/>
                </a:lnTo>
                <a:lnTo>
                  <a:pt x="484" y="6"/>
                </a:lnTo>
                <a:lnTo>
                  <a:pt x="467" y="13"/>
                </a:lnTo>
                <a:lnTo>
                  <a:pt x="452" y="21"/>
                </a:lnTo>
                <a:lnTo>
                  <a:pt x="437" y="31"/>
                </a:lnTo>
                <a:lnTo>
                  <a:pt x="425" y="42"/>
                </a:lnTo>
                <a:lnTo>
                  <a:pt x="413" y="56"/>
                </a:lnTo>
                <a:lnTo>
                  <a:pt x="402" y="73"/>
                </a:lnTo>
                <a:lnTo>
                  <a:pt x="391" y="94"/>
                </a:lnTo>
                <a:lnTo>
                  <a:pt x="381" y="118"/>
                </a:lnTo>
                <a:lnTo>
                  <a:pt x="381" y="118"/>
                </a:lnTo>
                <a:lnTo>
                  <a:pt x="376" y="132"/>
                </a:lnTo>
                <a:lnTo>
                  <a:pt x="374" y="144"/>
                </a:lnTo>
                <a:lnTo>
                  <a:pt x="372" y="156"/>
                </a:lnTo>
                <a:lnTo>
                  <a:pt x="370" y="167"/>
                </a:lnTo>
                <a:lnTo>
                  <a:pt x="370" y="178"/>
                </a:lnTo>
                <a:lnTo>
                  <a:pt x="372" y="188"/>
                </a:lnTo>
                <a:lnTo>
                  <a:pt x="374" y="206"/>
                </a:lnTo>
                <a:lnTo>
                  <a:pt x="378" y="221"/>
                </a:lnTo>
                <a:lnTo>
                  <a:pt x="381" y="232"/>
                </a:lnTo>
                <a:lnTo>
                  <a:pt x="386" y="241"/>
                </a:lnTo>
                <a:lnTo>
                  <a:pt x="367" y="275"/>
                </a:lnTo>
                <a:lnTo>
                  <a:pt x="347" y="265"/>
                </a:lnTo>
                <a:lnTo>
                  <a:pt x="347" y="265"/>
                </a:lnTo>
                <a:lnTo>
                  <a:pt x="326" y="282"/>
                </a:lnTo>
                <a:lnTo>
                  <a:pt x="311" y="295"/>
                </a:lnTo>
                <a:lnTo>
                  <a:pt x="303" y="304"/>
                </a:lnTo>
                <a:lnTo>
                  <a:pt x="303" y="304"/>
                </a:lnTo>
                <a:lnTo>
                  <a:pt x="298" y="309"/>
                </a:lnTo>
                <a:lnTo>
                  <a:pt x="285" y="320"/>
                </a:lnTo>
                <a:lnTo>
                  <a:pt x="245" y="353"/>
                </a:lnTo>
                <a:lnTo>
                  <a:pt x="223" y="371"/>
                </a:lnTo>
                <a:lnTo>
                  <a:pt x="201" y="391"/>
                </a:lnTo>
                <a:lnTo>
                  <a:pt x="184" y="408"/>
                </a:lnTo>
                <a:lnTo>
                  <a:pt x="172" y="421"/>
                </a:lnTo>
                <a:lnTo>
                  <a:pt x="172" y="421"/>
                </a:lnTo>
                <a:lnTo>
                  <a:pt x="167" y="430"/>
                </a:lnTo>
                <a:lnTo>
                  <a:pt x="159" y="444"/>
                </a:lnTo>
                <a:lnTo>
                  <a:pt x="141" y="486"/>
                </a:lnTo>
                <a:lnTo>
                  <a:pt x="119" y="540"/>
                </a:lnTo>
                <a:lnTo>
                  <a:pt x="96" y="600"/>
                </a:lnTo>
                <a:lnTo>
                  <a:pt x="53" y="707"/>
                </a:lnTo>
                <a:lnTo>
                  <a:pt x="35" y="758"/>
                </a:lnTo>
                <a:lnTo>
                  <a:pt x="35" y="758"/>
                </a:lnTo>
                <a:lnTo>
                  <a:pt x="35" y="759"/>
                </a:lnTo>
                <a:lnTo>
                  <a:pt x="36" y="761"/>
                </a:lnTo>
                <a:lnTo>
                  <a:pt x="41" y="762"/>
                </a:lnTo>
                <a:lnTo>
                  <a:pt x="55" y="763"/>
                </a:lnTo>
                <a:lnTo>
                  <a:pt x="74" y="763"/>
                </a:lnTo>
                <a:lnTo>
                  <a:pt x="74" y="763"/>
                </a:lnTo>
                <a:lnTo>
                  <a:pt x="69" y="773"/>
                </a:lnTo>
                <a:lnTo>
                  <a:pt x="56" y="802"/>
                </a:lnTo>
                <a:lnTo>
                  <a:pt x="35" y="850"/>
                </a:lnTo>
                <a:lnTo>
                  <a:pt x="11" y="915"/>
                </a:lnTo>
                <a:lnTo>
                  <a:pt x="11" y="915"/>
                </a:lnTo>
                <a:lnTo>
                  <a:pt x="8" y="924"/>
                </a:lnTo>
                <a:lnTo>
                  <a:pt x="5" y="938"/>
                </a:lnTo>
                <a:lnTo>
                  <a:pt x="2" y="971"/>
                </a:lnTo>
                <a:lnTo>
                  <a:pt x="0" y="1011"/>
                </a:lnTo>
                <a:lnTo>
                  <a:pt x="0" y="1057"/>
                </a:lnTo>
                <a:lnTo>
                  <a:pt x="2" y="1109"/>
                </a:lnTo>
                <a:lnTo>
                  <a:pt x="5" y="1162"/>
                </a:lnTo>
                <a:lnTo>
                  <a:pt x="12" y="1276"/>
                </a:lnTo>
                <a:lnTo>
                  <a:pt x="20" y="1386"/>
                </a:lnTo>
                <a:lnTo>
                  <a:pt x="30" y="1479"/>
                </a:lnTo>
                <a:lnTo>
                  <a:pt x="40" y="1568"/>
                </a:lnTo>
                <a:lnTo>
                  <a:pt x="40" y="1568"/>
                </a:lnTo>
                <a:lnTo>
                  <a:pt x="47" y="1569"/>
                </a:lnTo>
                <a:lnTo>
                  <a:pt x="66" y="1569"/>
                </a:lnTo>
                <a:lnTo>
                  <a:pt x="117" y="1569"/>
                </a:lnTo>
                <a:lnTo>
                  <a:pt x="117" y="1569"/>
                </a:lnTo>
                <a:lnTo>
                  <a:pt x="120" y="1593"/>
                </a:lnTo>
                <a:lnTo>
                  <a:pt x="123" y="1608"/>
                </a:lnTo>
                <a:lnTo>
                  <a:pt x="123" y="1608"/>
                </a:lnTo>
                <a:lnTo>
                  <a:pt x="124" y="1646"/>
                </a:lnTo>
                <a:lnTo>
                  <a:pt x="127" y="1709"/>
                </a:lnTo>
                <a:lnTo>
                  <a:pt x="129" y="1745"/>
                </a:lnTo>
                <a:lnTo>
                  <a:pt x="133" y="1781"/>
                </a:lnTo>
                <a:lnTo>
                  <a:pt x="139" y="1816"/>
                </a:lnTo>
                <a:lnTo>
                  <a:pt x="142" y="1833"/>
                </a:lnTo>
                <a:lnTo>
                  <a:pt x="147" y="1847"/>
                </a:lnTo>
                <a:lnTo>
                  <a:pt x="147" y="1847"/>
                </a:lnTo>
                <a:lnTo>
                  <a:pt x="167" y="1904"/>
                </a:lnTo>
                <a:lnTo>
                  <a:pt x="184" y="1955"/>
                </a:lnTo>
                <a:lnTo>
                  <a:pt x="190" y="1978"/>
                </a:lnTo>
                <a:lnTo>
                  <a:pt x="196" y="2000"/>
                </a:lnTo>
                <a:lnTo>
                  <a:pt x="200" y="2021"/>
                </a:lnTo>
                <a:lnTo>
                  <a:pt x="201" y="2038"/>
                </a:lnTo>
                <a:lnTo>
                  <a:pt x="201" y="2038"/>
                </a:lnTo>
                <a:lnTo>
                  <a:pt x="201" y="2062"/>
                </a:lnTo>
                <a:lnTo>
                  <a:pt x="200" y="2076"/>
                </a:lnTo>
                <a:lnTo>
                  <a:pt x="196" y="2088"/>
                </a:lnTo>
                <a:lnTo>
                  <a:pt x="191" y="2106"/>
                </a:lnTo>
                <a:lnTo>
                  <a:pt x="191" y="2106"/>
                </a:lnTo>
                <a:lnTo>
                  <a:pt x="189" y="2118"/>
                </a:lnTo>
                <a:lnTo>
                  <a:pt x="187" y="2131"/>
                </a:lnTo>
                <a:lnTo>
                  <a:pt x="187" y="2143"/>
                </a:lnTo>
                <a:lnTo>
                  <a:pt x="187" y="2154"/>
                </a:lnTo>
                <a:lnTo>
                  <a:pt x="189" y="2164"/>
                </a:lnTo>
                <a:lnTo>
                  <a:pt x="191" y="2172"/>
                </a:lnTo>
                <a:lnTo>
                  <a:pt x="194" y="2177"/>
                </a:lnTo>
                <a:lnTo>
                  <a:pt x="196" y="2180"/>
                </a:lnTo>
                <a:lnTo>
                  <a:pt x="196" y="2180"/>
                </a:lnTo>
                <a:lnTo>
                  <a:pt x="201" y="2181"/>
                </a:lnTo>
                <a:lnTo>
                  <a:pt x="207" y="2182"/>
                </a:lnTo>
                <a:lnTo>
                  <a:pt x="212" y="2182"/>
                </a:lnTo>
                <a:lnTo>
                  <a:pt x="216" y="2180"/>
                </a:lnTo>
                <a:lnTo>
                  <a:pt x="216" y="2180"/>
                </a:lnTo>
                <a:lnTo>
                  <a:pt x="217" y="2177"/>
                </a:lnTo>
                <a:lnTo>
                  <a:pt x="219" y="2173"/>
                </a:lnTo>
                <a:lnTo>
                  <a:pt x="220" y="2166"/>
                </a:lnTo>
                <a:lnTo>
                  <a:pt x="223" y="2159"/>
                </a:lnTo>
                <a:lnTo>
                  <a:pt x="224" y="2156"/>
                </a:lnTo>
                <a:lnTo>
                  <a:pt x="225" y="2155"/>
                </a:lnTo>
                <a:lnTo>
                  <a:pt x="225" y="2155"/>
                </a:lnTo>
                <a:lnTo>
                  <a:pt x="229" y="2156"/>
                </a:lnTo>
                <a:lnTo>
                  <a:pt x="236" y="2159"/>
                </a:lnTo>
                <a:lnTo>
                  <a:pt x="256" y="2167"/>
                </a:lnTo>
                <a:lnTo>
                  <a:pt x="278" y="2178"/>
                </a:lnTo>
                <a:lnTo>
                  <a:pt x="294" y="2184"/>
                </a:lnTo>
                <a:lnTo>
                  <a:pt x="294" y="2184"/>
                </a:lnTo>
                <a:lnTo>
                  <a:pt x="306" y="2188"/>
                </a:lnTo>
                <a:lnTo>
                  <a:pt x="323" y="2191"/>
                </a:lnTo>
                <a:lnTo>
                  <a:pt x="348" y="2194"/>
                </a:lnTo>
                <a:lnTo>
                  <a:pt x="364" y="2194"/>
                </a:lnTo>
                <a:lnTo>
                  <a:pt x="381" y="2194"/>
                </a:lnTo>
                <a:lnTo>
                  <a:pt x="381" y="2194"/>
                </a:lnTo>
                <a:lnTo>
                  <a:pt x="418" y="2193"/>
                </a:lnTo>
                <a:lnTo>
                  <a:pt x="436" y="2192"/>
                </a:lnTo>
                <a:lnTo>
                  <a:pt x="451" y="2189"/>
                </a:lnTo>
                <a:lnTo>
                  <a:pt x="464" y="2188"/>
                </a:lnTo>
                <a:lnTo>
                  <a:pt x="475" y="2184"/>
                </a:lnTo>
                <a:lnTo>
                  <a:pt x="479" y="2182"/>
                </a:lnTo>
                <a:lnTo>
                  <a:pt x="481" y="2180"/>
                </a:lnTo>
                <a:lnTo>
                  <a:pt x="484" y="2177"/>
                </a:lnTo>
                <a:lnTo>
                  <a:pt x="484" y="2175"/>
                </a:lnTo>
                <a:lnTo>
                  <a:pt x="484" y="2175"/>
                </a:lnTo>
                <a:lnTo>
                  <a:pt x="484" y="2161"/>
                </a:lnTo>
                <a:lnTo>
                  <a:pt x="484" y="2148"/>
                </a:lnTo>
                <a:lnTo>
                  <a:pt x="481" y="2142"/>
                </a:lnTo>
                <a:lnTo>
                  <a:pt x="479" y="2137"/>
                </a:lnTo>
                <a:lnTo>
                  <a:pt x="475" y="2133"/>
                </a:lnTo>
                <a:lnTo>
                  <a:pt x="469" y="2131"/>
                </a:lnTo>
                <a:lnTo>
                  <a:pt x="469" y="2131"/>
                </a:lnTo>
                <a:lnTo>
                  <a:pt x="452" y="2127"/>
                </a:lnTo>
                <a:lnTo>
                  <a:pt x="431" y="2120"/>
                </a:lnTo>
                <a:lnTo>
                  <a:pt x="431" y="2120"/>
                </a:lnTo>
                <a:lnTo>
                  <a:pt x="461" y="2118"/>
                </a:lnTo>
                <a:lnTo>
                  <a:pt x="485" y="2115"/>
                </a:lnTo>
                <a:lnTo>
                  <a:pt x="495" y="2112"/>
                </a:lnTo>
                <a:lnTo>
                  <a:pt x="502" y="2110"/>
                </a:lnTo>
                <a:lnTo>
                  <a:pt x="507" y="2106"/>
                </a:lnTo>
                <a:lnTo>
                  <a:pt x="508" y="2104"/>
                </a:lnTo>
                <a:lnTo>
                  <a:pt x="508" y="2101"/>
                </a:lnTo>
                <a:lnTo>
                  <a:pt x="508" y="2101"/>
                </a:lnTo>
                <a:lnTo>
                  <a:pt x="508" y="2088"/>
                </a:lnTo>
                <a:lnTo>
                  <a:pt x="508" y="2075"/>
                </a:lnTo>
                <a:lnTo>
                  <a:pt x="506" y="2068"/>
                </a:lnTo>
                <a:lnTo>
                  <a:pt x="503" y="2064"/>
                </a:lnTo>
                <a:lnTo>
                  <a:pt x="500" y="2060"/>
                </a:lnTo>
                <a:lnTo>
                  <a:pt x="494" y="2057"/>
                </a:lnTo>
                <a:lnTo>
                  <a:pt x="494" y="2057"/>
                </a:lnTo>
                <a:lnTo>
                  <a:pt x="474" y="2054"/>
                </a:lnTo>
                <a:lnTo>
                  <a:pt x="445" y="2043"/>
                </a:lnTo>
                <a:lnTo>
                  <a:pt x="445" y="2043"/>
                </a:lnTo>
                <a:lnTo>
                  <a:pt x="423" y="2034"/>
                </a:lnTo>
                <a:lnTo>
                  <a:pt x="407" y="2026"/>
                </a:lnTo>
                <a:lnTo>
                  <a:pt x="394" y="2018"/>
                </a:lnTo>
                <a:lnTo>
                  <a:pt x="386" y="2013"/>
                </a:lnTo>
                <a:lnTo>
                  <a:pt x="386" y="2013"/>
                </a:lnTo>
                <a:lnTo>
                  <a:pt x="375" y="2009"/>
                </a:lnTo>
                <a:lnTo>
                  <a:pt x="356" y="2001"/>
                </a:lnTo>
                <a:lnTo>
                  <a:pt x="346" y="1998"/>
                </a:lnTo>
                <a:lnTo>
                  <a:pt x="337" y="1993"/>
                </a:lnTo>
                <a:lnTo>
                  <a:pt x="331" y="1987"/>
                </a:lnTo>
                <a:lnTo>
                  <a:pt x="329" y="1983"/>
                </a:lnTo>
                <a:lnTo>
                  <a:pt x="328" y="1979"/>
                </a:lnTo>
                <a:lnTo>
                  <a:pt x="328" y="1979"/>
                </a:lnTo>
                <a:lnTo>
                  <a:pt x="323" y="1957"/>
                </a:lnTo>
                <a:lnTo>
                  <a:pt x="318" y="1927"/>
                </a:lnTo>
                <a:lnTo>
                  <a:pt x="313" y="1896"/>
                </a:lnTo>
                <a:lnTo>
                  <a:pt x="313" y="1883"/>
                </a:lnTo>
                <a:lnTo>
                  <a:pt x="313" y="1872"/>
                </a:lnTo>
                <a:lnTo>
                  <a:pt x="313" y="1872"/>
                </a:lnTo>
                <a:lnTo>
                  <a:pt x="316" y="1857"/>
                </a:lnTo>
                <a:lnTo>
                  <a:pt x="319" y="1843"/>
                </a:lnTo>
                <a:lnTo>
                  <a:pt x="320" y="1834"/>
                </a:lnTo>
                <a:lnTo>
                  <a:pt x="322" y="1822"/>
                </a:lnTo>
                <a:lnTo>
                  <a:pt x="323" y="1807"/>
                </a:lnTo>
                <a:lnTo>
                  <a:pt x="323" y="1789"/>
                </a:lnTo>
                <a:lnTo>
                  <a:pt x="323" y="1789"/>
                </a:lnTo>
                <a:lnTo>
                  <a:pt x="319" y="1681"/>
                </a:lnTo>
                <a:lnTo>
                  <a:pt x="314" y="1575"/>
                </a:lnTo>
                <a:lnTo>
                  <a:pt x="314" y="1575"/>
                </a:lnTo>
                <a:lnTo>
                  <a:pt x="347" y="1574"/>
                </a:lnTo>
                <a:lnTo>
                  <a:pt x="379" y="1573"/>
                </a:lnTo>
                <a:lnTo>
                  <a:pt x="401" y="1570"/>
                </a:lnTo>
                <a:lnTo>
                  <a:pt x="408" y="1569"/>
                </a:lnTo>
                <a:lnTo>
                  <a:pt x="411" y="1568"/>
                </a:lnTo>
                <a:lnTo>
                  <a:pt x="411" y="1568"/>
                </a:lnTo>
                <a:lnTo>
                  <a:pt x="412" y="1541"/>
                </a:lnTo>
                <a:lnTo>
                  <a:pt x="412" y="1471"/>
                </a:lnTo>
                <a:lnTo>
                  <a:pt x="411" y="1265"/>
                </a:lnTo>
                <a:lnTo>
                  <a:pt x="411" y="1056"/>
                </a:lnTo>
                <a:lnTo>
                  <a:pt x="411" y="959"/>
                </a:lnTo>
                <a:lnTo>
                  <a:pt x="411" y="959"/>
                </a:lnTo>
                <a:lnTo>
                  <a:pt x="413" y="901"/>
                </a:lnTo>
                <a:lnTo>
                  <a:pt x="415" y="851"/>
                </a:lnTo>
                <a:lnTo>
                  <a:pt x="415" y="851"/>
                </a:lnTo>
                <a:lnTo>
                  <a:pt x="423" y="821"/>
                </a:lnTo>
                <a:lnTo>
                  <a:pt x="429" y="799"/>
                </a:lnTo>
                <a:lnTo>
                  <a:pt x="430" y="788"/>
                </a:lnTo>
                <a:lnTo>
                  <a:pt x="430" y="788"/>
                </a:lnTo>
                <a:lnTo>
                  <a:pt x="434" y="774"/>
                </a:lnTo>
                <a:lnTo>
                  <a:pt x="445" y="747"/>
                </a:lnTo>
                <a:lnTo>
                  <a:pt x="459" y="709"/>
                </a:lnTo>
                <a:lnTo>
                  <a:pt x="494" y="724"/>
                </a:lnTo>
                <a:lnTo>
                  <a:pt x="494" y="724"/>
                </a:lnTo>
                <a:lnTo>
                  <a:pt x="491" y="716"/>
                </a:lnTo>
                <a:lnTo>
                  <a:pt x="490" y="707"/>
                </a:lnTo>
                <a:lnTo>
                  <a:pt x="489" y="695"/>
                </a:lnTo>
                <a:lnTo>
                  <a:pt x="489" y="695"/>
                </a:lnTo>
                <a:lnTo>
                  <a:pt x="494" y="519"/>
                </a:lnTo>
                <a:lnTo>
                  <a:pt x="494" y="519"/>
                </a:lnTo>
                <a:lnTo>
                  <a:pt x="496" y="503"/>
                </a:lnTo>
                <a:lnTo>
                  <a:pt x="498" y="485"/>
                </a:lnTo>
                <a:lnTo>
                  <a:pt x="498" y="485"/>
                </a:lnTo>
                <a:lnTo>
                  <a:pt x="497" y="480"/>
                </a:lnTo>
                <a:lnTo>
                  <a:pt x="494" y="471"/>
                </a:lnTo>
                <a:lnTo>
                  <a:pt x="489" y="460"/>
                </a:lnTo>
                <a:lnTo>
                  <a:pt x="498" y="441"/>
                </a:lnTo>
                <a:lnTo>
                  <a:pt x="474" y="407"/>
                </a:lnTo>
                <a:lnTo>
                  <a:pt x="474" y="407"/>
                </a:lnTo>
                <a:lnTo>
                  <a:pt x="481" y="402"/>
                </a:lnTo>
                <a:lnTo>
                  <a:pt x="498" y="390"/>
                </a:lnTo>
                <a:lnTo>
                  <a:pt x="508" y="383"/>
                </a:lnTo>
                <a:lnTo>
                  <a:pt x="519" y="379"/>
                </a:lnTo>
                <a:lnTo>
                  <a:pt x="529" y="374"/>
                </a:lnTo>
                <a:lnTo>
                  <a:pt x="537" y="372"/>
                </a:lnTo>
                <a:lnTo>
                  <a:pt x="537" y="372"/>
                </a:lnTo>
                <a:lnTo>
                  <a:pt x="546" y="372"/>
                </a:lnTo>
                <a:lnTo>
                  <a:pt x="556" y="374"/>
                </a:lnTo>
                <a:lnTo>
                  <a:pt x="578" y="376"/>
                </a:lnTo>
                <a:lnTo>
                  <a:pt x="597" y="379"/>
                </a:lnTo>
                <a:lnTo>
                  <a:pt x="604" y="379"/>
                </a:lnTo>
                <a:lnTo>
                  <a:pt x="611" y="377"/>
                </a:lnTo>
                <a:lnTo>
                  <a:pt x="611" y="377"/>
                </a:lnTo>
                <a:lnTo>
                  <a:pt x="614" y="375"/>
                </a:lnTo>
                <a:lnTo>
                  <a:pt x="617" y="372"/>
                </a:lnTo>
                <a:lnTo>
                  <a:pt x="620" y="365"/>
                </a:lnTo>
                <a:lnTo>
                  <a:pt x="622" y="360"/>
                </a:lnTo>
                <a:lnTo>
                  <a:pt x="623" y="359"/>
                </a:lnTo>
                <a:lnTo>
                  <a:pt x="625" y="358"/>
                </a:lnTo>
                <a:lnTo>
                  <a:pt x="625" y="358"/>
                </a:lnTo>
                <a:lnTo>
                  <a:pt x="629" y="357"/>
                </a:lnTo>
                <a:lnTo>
                  <a:pt x="632" y="354"/>
                </a:lnTo>
                <a:lnTo>
                  <a:pt x="640" y="348"/>
                </a:lnTo>
                <a:lnTo>
                  <a:pt x="640" y="348"/>
                </a:lnTo>
                <a:lnTo>
                  <a:pt x="641" y="347"/>
                </a:lnTo>
                <a:lnTo>
                  <a:pt x="642" y="344"/>
                </a:lnTo>
                <a:lnTo>
                  <a:pt x="641" y="341"/>
                </a:lnTo>
                <a:lnTo>
                  <a:pt x="640" y="337"/>
                </a:lnTo>
                <a:lnTo>
                  <a:pt x="640" y="333"/>
                </a:lnTo>
                <a:lnTo>
                  <a:pt x="640" y="333"/>
                </a:lnTo>
                <a:lnTo>
                  <a:pt x="641" y="332"/>
                </a:lnTo>
                <a:lnTo>
                  <a:pt x="642" y="332"/>
                </a:lnTo>
                <a:lnTo>
                  <a:pt x="645" y="333"/>
                </a:lnTo>
                <a:lnTo>
                  <a:pt x="650" y="333"/>
                </a:lnTo>
                <a:lnTo>
                  <a:pt x="650" y="333"/>
                </a:lnTo>
                <a:lnTo>
                  <a:pt x="652" y="332"/>
                </a:lnTo>
                <a:lnTo>
                  <a:pt x="653" y="330"/>
                </a:lnTo>
                <a:lnTo>
                  <a:pt x="653" y="326"/>
                </a:lnTo>
                <a:lnTo>
                  <a:pt x="653" y="321"/>
                </a:lnTo>
                <a:lnTo>
                  <a:pt x="651" y="311"/>
                </a:lnTo>
                <a:lnTo>
                  <a:pt x="650" y="304"/>
                </a:lnTo>
                <a:lnTo>
                  <a:pt x="650" y="304"/>
                </a:lnTo>
                <a:lnTo>
                  <a:pt x="650" y="302"/>
                </a:lnTo>
                <a:lnTo>
                  <a:pt x="651" y="300"/>
                </a:lnTo>
                <a:lnTo>
                  <a:pt x="656" y="299"/>
                </a:lnTo>
                <a:lnTo>
                  <a:pt x="662" y="298"/>
                </a:lnTo>
                <a:lnTo>
                  <a:pt x="669" y="294"/>
                </a:lnTo>
                <a:lnTo>
                  <a:pt x="669" y="294"/>
                </a:lnTo>
                <a:lnTo>
                  <a:pt x="671" y="291"/>
                </a:lnTo>
                <a:lnTo>
                  <a:pt x="673" y="287"/>
                </a:lnTo>
                <a:lnTo>
                  <a:pt x="671" y="281"/>
                </a:lnTo>
                <a:lnTo>
                  <a:pt x="670" y="275"/>
                </a:lnTo>
                <a:lnTo>
                  <a:pt x="664" y="263"/>
                </a:lnTo>
                <a:lnTo>
                  <a:pt x="659" y="250"/>
                </a:lnTo>
                <a:lnTo>
                  <a:pt x="659" y="250"/>
                </a:lnTo>
                <a:lnTo>
                  <a:pt x="659" y="244"/>
                </a:lnTo>
                <a:lnTo>
                  <a:pt x="662" y="234"/>
                </a:lnTo>
                <a:lnTo>
                  <a:pt x="665" y="225"/>
                </a:lnTo>
                <a:lnTo>
                  <a:pt x="670" y="214"/>
                </a:lnTo>
                <a:lnTo>
                  <a:pt x="679" y="195"/>
                </a:lnTo>
                <a:lnTo>
                  <a:pt x="684" y="187"/>
                </a:lnTo>
                <a:lnTo>
                  <a:pt x="684" y="1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12">
            <a:extLst>
              <a:ext uri="{FF2B5EF4-FFF2-40B4-BE49-F238E27FC236}">
                <a16:creationId xmlns:a16="http://schemas.microsoft.com/office/drawing/2014/main" id="{DA67F89C-2FE9-BA24-A014-64639F57C6A8}"/>
              </a:ext>
            </a:extLst>
          </p:cNvPr>
          <p:cNvSpPr>
            <a:spLocks/>
          </p:cNvSpPr>
          <p:nvPr/>
        </p:nvSpPr>
        <p:spPr bwMode="auto">
          <a:xfrm>
            <a:off x="5089067" y="4907343"/>
            <a:ext cx="1072147" cy="1382353"/>
          </a:xfrm>
          <a:custGeom>
            <a:avLst/>
            <a:gdLst>
              <a:gd name="T0" fmla="*/ 560 w 1106"/>
              <a:gd name="T1" fmla="*/ 21 h 1426"/>
              <a:gd name="T2" fmla="*/ 432 w 1106"/>
              <a:gd name="T3" fmla="*/ 0 h 1426"/>
              <a:gd name="T4" fmla="*/ 304 w 1106"/>
              <a:gd name="T5" fmla="*/ 5 h 1426"/>
              <a:gd name="T6" fmla="*/ 264 w 1106"/>
              <a:gd name="T7" fmla="*/ 24 h 1426"/>
              <a:gd name="T8" fmla="*/ 267 w 1106"/>
              <a:gd name="T9" fmla="*/ 50 h 1426"/>
              <a:gd name="T10" fmla="*/ 225 w 1106"/>
              <a:gd name="T11" fmla="*/ 66 h 1426"/>
              <a:gd name="T12" fmla="*/ 109 w 1106"/>
              <a:gd name="T13" fmla="*/ 153 h 1426"/>
              <a:gd name="T14" fmla="*/ 23 w 1106"/>
              <a:gd name="T15" fmla="*/ 264 h 1426"/>
              <a:gd name="T16" fmla="*/ 3 w 1106"/>
              <a:gd name="T17" fmla="*/ 350 h 1426"/>
              <a:gd name="T18" fmla="*/ 17 w 1106"/>
              <a:gd name="T19" fmla="*/ 631 h 1426"/>
              <a:gd name="T20" fmla="*/ 42 w 1106"/>
              <a:gd name="T21" fmla="*/ 765 h 1426"/>
              <a:gd name="T22" fmla="*/ 97 w 1106"/>
              <a:gd name="T23" fmla="*/ 781 h 1426"/>
              <a:gd name="T24" fmla="*/ 165 w 1106"/>
              <a:gd name="T25" fmla="*/ 864 h 1426"/>
              <a:gd name="T26" fmla="*/ 165 w 1106"/>
              <a:gd name="T27" fmla="*/ 957 h 1426"/>
              <a:gd name="T28" fmla="*/ 193 w 1106"/>
              <a:gd name="T29" fmla="*/ 1129 h 1426"/>
              <a:gd name="T30" fmla="*/ 251 w 1106"/>
              <a:gd name="T31" fmla="*/ 1265 h 1426"/>
              <a:gd name="T32" fmla="*/ 261 w 1106"/>
              <a:gd name="T33" fmla="*/ 1334 h 1426"/>
              <a:gd name="T34" fmla="*/ 267 w 1106"/>
              <a:gd name="T35" fmla="*/ 1410 h 1426"/>
              <a:gd name="T36" fmla="*/ 306 w 1106"/>
              <a:gd name="T37" fmla="*/ 1416 h 1426"/>
              <a:gd name="T38" fmla="*/ 349 w 1106"/>
              <a:gd name="T39" fmla="*/ 1391 h 1426"/>
              <a:gd name="T40" fmla="*/ 449 w 1106"/>
              <a:gd name="T41" fmla="*/ 1422 h 1426"/>
              <a:gd name="T42" fmla="*/ 583 w 1106"/>
              <a:gd name="T43" fmla="*/ 1411 h 1426"/>
              <a:gd name="T44" fmla="*/ 600 w 1106"/>
              <a:gd name="T45" fmla="*/ 1388 h 1426"/>
              <a:gd name="T46" fmla="*/ 587 w 1106"/>
              <a:gd name="T47" fmla="*/ 1363 h 1426"/>
              <a:gd name="T48" fmla="*/ 617 w 1106"/>
              <a:gd name="T49" fmla="*/ 1352 h 1426"/>
              <a:gd name="T50" fmla="*/ 612 w 1106"/>
              <a:gd name="T51" fmla="*/ 1320 h 1426"/>
              <a:gd name="T52" fmla="*/ 551 w 1106"/>
              <a:gd name="T53" fmla="*/ 1303 h 1426"/>
              <a:gd name="T54" fmla="*/ 483 w 1106"/>
              <a:gd name="T55" fmla="*/ 1272 h 1426"/>
              <a:gd name="T56" fmla="*/ 424 w 1106"/>
              <a:gd name="T57" fmla="*/ 1226 h 1426"/>
              <a:gd name="T58" fmla="*/ 400 w 1106"/>
              <a:gd name="T59" fmla="*/ 1159 h 1426"/>
              <a:gd name="T60" fmla="*/ 388 w 1106"/>
              <a:gd name="T61" fmla="*/ 1045 h 1426"/>
              <a:gd name="T62" fmla="*/ 371 w 1106"/>
              <a:gd name="T63" fmla="*/ 841 h 1426"/>
              <a:gd name="T64" fmla="*/ 410 w 1106"/>
              <a:gd name="T65" fmla="*/ 480 h 1426"/>
              <a:gd name="T66" fmla="*/ 428 w 1106"/>
              <a:gd name="T67" fmla="*/ 455 h 1426"/>
              <a:gd name="T68" fmla="*/ 409 w 1106"/>
              <a:gd name="T69" fmla="*/ 400 h 1426"/>
              <a:gd name="T70" fmla="*/ 439 w 1106"/>
              <a:gd name="T71" fmla="*/ 408 h 1426"/>
              <a:gd name="T72" fmla="*/ 517 w 1106"/>
              <a:gd name="T73" fmla="*/ 437 h 1426"/>
              <a:gd name="T74" fmla="*/ 644 w 1106"/>
              <a:gd name="T75" fmla="*/ 438 h 1426"/>
              <a:gd name="T76" fmla="*/ 701 w 1106"/>
              <a:gd name="T77" fmla="*/ 410 h 1426"/>
              <a:gd name="T78" fmla="*/ 741 w 1106"/>
              <a:gd name="T79" fmla="*/ 420 h 1426"/>
              <a:gd name="T80" fmla="*/ 727 w 1106"/>
              <a:gd name="T81" fmla="*/ 494 h 1426"/>
              <a:gd name="T82" fmla="*/ 740 w 1106"/>
              <a:gd name="T83" fmla="*/ 508 h 1426"/>
              <a:gd name="T84" fmla="*/ 765 w 1106"/>
              <a:gd name="T85" fmla="*/ 537 h 1426"/>
              <a:gd name="T86" fmla="*/ 798 w 1106"/>
              <a:gd name="T87" fmla="*/ 568 h 1426"/>
              <a:gd name="T88" fmla="*/ 822 w 1106"/>
              <a:gd name="T89" fmla="*/ 570 h 1426"/>
              <a:gd name="T90" fmla="*/ 857 w 1106"/>
              <a:gd name="T91" fmla="*/ 566 h 1426"/>
              <a:gd name="T92" fmla="*/ 894 w 1106"/>
              <a:gd name="T93" fmla="*/ 582 h 1426"/>
              <a:gd name="T94" fmla="*/ 974 w 1106"/>
              <a:gd name="T95" fmla="*/ 596 h 1426"/>
              <a:gd name="T96" fmla="*/ 955 w 1106"/>
              <a:gd name="T97" fmla="*/ 645 h 1426"/>
              <a:gd name="T98" fmla="*/ 994 w 1106"/>
              <a:gd name="T99" fmla="*/ 668 h 1426"/>
              <a:gd name="T100" fmla="*/ 1019 w 1106"/>
              <a:gd name="T101" fmla="*/ 647 h 1426"/>
              <a:gd name="T102" fmla="*/ 1028 w 1106"/>
              <a:gd name="T103" fmla="*/ 659 h 1426"/>
              <a:gd name="T104" fmla="*/ 1028 w 1106"/>
              <a:gd name="T105" fmla="*/ 637 h 1426"/>
              <a:gd name="T106" fmla="*/ 1047 w 1106"/>
              <a:gd name="T107" fmla="*/ 591 h 1426"/>
              <a:gd name="T108" fmla="*/ 1104 w 1106"/>
              <a:gd name="T109" fmla="*/ 454 h 1426"/>
              <a:gd name="T110" fmla="*/ 1096 w 1106"/>
              <a:gd name="T111" fmla="*/ 380 h 1426"/>
              <a:gd name="T112" fmla="*/ 1052 w 1106"/>
              <a:gd name="T113" fmla="*/ 312 h 1426"/>
              <a:gd name="T114" fmla="*/ 926 w 1106"/>
              <a:gd name="T115" fmla="*/ 244 h 1426"/>
              <a:gd name="T116" fmla="*/ 878 w 1106"/>
              <a:gd name="T117" fmla="*/ 176 h 1426"/>
              <a:gd name="T118" fmla="*/ 829 w 1106"/>
              <a:gd name="T119" fmla="*/ 118 h 1426"/>
              <a:gd name="T120" fmla="*/ 735 w 1106"/>
              <a:gd name="T121" fmla="*/ 8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6" h="1426">
                <a:moveTo>
                  <a:pt x="696" y="73"/>
                </a:moveTo>
                <a:lnTo>
                  <a:pt x="682" y="83"/>
                </a:lnTo>
                <a:lnTo>
                  <a:pt x="682" y="83"/>
                </a:lnTo>
                <a:lnTo>
                  <a:pt x="661" y="72"/>
                </a:lnTo>
                <a:lnTo>
                  <a:pt x="613" y="48"/>
                </a:lnTo>
                <a:lnTo>
                  <a:pt x="560" y="21"/>
                </a:lnTo>
                <a:lnTo>
                  <a:pt x="537" y="11"/>
                </a:lnTo>
                <a:lnTo>
                  <a:pt x="521" y="5"/>
                </a:lnTo>
                <a:lnTo>
                  <a:pt x="521" y="5"/>
                </a:lnTo>
                <a:lnTo>
                  <a:pt x="505" y="2"/>
                </a:lnTo>
                <a:lnTo>
                  <a:pt x="484" y="1"/>
                </a:lnTo>
                <a:lnTo>
                  <a:pt x="432" y="0"/>
                </a:lnTo>
                <a:lnTo>
                  <a:pt x="379" y="0"/>
                </a:lnTo>
                <a:lnTo>
                  <a:pt x="340" y="0"/>
                </a:lnTo>
                <a:lnTo>
                  <a:pt x="340" y="0"/>
                </a:lnTo>
                <a:lnTo>
                  <a:pt x="327" y="0"/>
                </a:lnTo>
                <a:lnTo>
                  <a:pt x="315" y="2"/>
                </a:lnTo>
                <a:lnTo>
                  <a:pt x="304" y="5"/>
                </a:lnTo>
                <a:lnTo>
                  <a:pt x="293" y="8"/>
                </a:lnTo>
                <a:lnTo>
                  <a:pt x="276" y="16"/>
                </a:lnTo>
                <a:lnTo>
                  <a:pt x="267" y="19"/>
                </a:lnTo>
                <a:lnTo>
                  <a:pt x="267" y="19"/>
                </a:lnTo>
                <a:lnTo>
                  <a:pt x="265" y="21"/>
                </a:lnTo>
                <a:lnTo>
                  <a:pt x="264" y="24"/>
                </a:lnTo>
                <a:lnTo>
                  <a:pt x="262" y="34"/>
                </a:lnTo>
                <a:lnTo>
                  <a:pt x="262" y="49"/>
                </a:lnTo>
                <a:lnTo>
                  <a:pt x="262" y="49"/>
                </a:lnTo>
                <a:lnTo>
                  <a:pt x="265" y="49"/>
                </a:lnTo>
                <a:lnTo>
                  <a:pt x="266" y="49"/>
                </a:lnTo>
                <a:lnTo>
                  <a:pt x="267" y="50"/>
                </a:lnTo>
                <a:lnTo>
                  <a:pt x="266" y="51"/>
                </a:lnTo>
                <a:lnTo>
                  <a:pt x="262" y="52"/>
                </a:lnTo>
                <a:lnTo>
                  <a:pt x="243" y="59"/>
                </a:lnTo>
                <a:lnTo>
                  <a:pt x="243" y="59"/>
                </a:lnTo>
                <a:lnTo>
                  <a:pt x="234" y="61"/>
                </a:lnTo>
                <a:lnTo>
                  <a:pt x="225" y="66"/>
                </a:lnTo>
                <a:lnTo>
                  <a:pt x="200" y="79"/>
                </a:lnTo>
                <a:lnTo>
                  <a:pt x="172" y="98"/>
                </a:lnTo>
                <a:lnTo>
                  <a:pt x="156" y="110"/>
                </a:lnTo>
                <a:lnTo>
                  <a:pt x="140" y="122"/>
                </a:lnTo>
                <a:lnTo>
                  <a:pt x="125" y="137"/>
                </a:lnTo>
                <a:lnTo>
                  <a:pt x="109" y="153"/>
                </a:lnTo>
                <a:lnTo>
                  <a:pt x="93" y="168"/>
                </a:lnTo>
                <a:lnTo>
                  <a:pt x="77" y="186"/>
                </a:lnTo>
                <a:lnTo>
                  <a:pt x="62" y="204"/>
                </a:lnTo>
                <a:lnTo>
                  <a:pt x="48" y="223"/>
                </a:lnTo>
                <a:lnTo>
                  <a:pt x="36" y="243"/>
                </a:lnTo>
                <a:lnTo>
                  <a:pt x="23" y="264"/>
                </a:lnTo>
                <a:lnTo>
                  <a:pt x="23" y="264"/>
                </a:lnTo>
                <a:lnTo>
                  <a:pt x="18" y="275"/>
                </a:lnTo>
                <a:lnTo>
                  <a:pt x="14" y="288"/>
                </a:lnTo>
                <a:lnTo>
                  <a:pt x="10" y="302"/>
                </a:lnTo>
                <a:lnTo>
                  <a:pt x="8" y="317"/>
                </a:lnTo>
                <a:lnTo>
                  <a:pt x="3" y="350"/>
                </a:lnTo>
                <a:lnTo>
                  <a:pt x="0" y="388"/>
                </a:lnTo>
                <a:lnTo>
                  <a:pt x="0" y="428"/>
                </a:lnTo>
                <a:lnTo>
                  <a:pt x="1" y="469"/>
                </a:lnTo>
                <a:lnTo>
                  <a:pt x="5" y="512"/>
                </a:lnTo>
                <a:lnTo>
                  <a:pt x="9" y="553"/>
                </a:lnTo>
                <a:lnTo>
                  <a:pt x="17" y="631"/>
                </a:lnTo>
                <a:lnTo>
                  <a:pt x="27" y="697"/>
                </a:lnTo>
                <a:lnTo>
                  <a:pt x="34" y="744"/>
                </a:lnTo>
                <a:lnTo>
                  <a:pt x="38" y="762"/>
                </a:lnTo>
                <a:lnTo>
                  <a:pt x="38" y="762"/>
                </a:lnTo>
                <a:lnTo>
                  <a:pt x="39" y="763"/>
                </a:lnTo>
                <a:lnTo>
                  <a:pt x="42" y="765"/>
                </a:lnTo>
                <a:lnTo>
                  <a:pt x="48" y="768"/>
                </a:lnTo>
                <a:lnTo>
                  <a:pt x="58" y="770"/>
                </a:lnTo>
                <a:lnTo>
                  <a:pt x="67" y="772"/>
                </a:lnTo>
                <a:lnTo>
                  <a:pt x="67" y="772"/>
                </a:lnTo>
                <a:lnTo>
                  <a:pt x="78" y="775"/>
                </a:lnTo>
                <a:lnTo>
                  <a:pt x="97" y="781"/>
                </a:lnTo>
                <a:lnTo>
                  <a:pt x="121" y="790"/>
                </a:lnTo>
                <a:lnTo>
                  <a:pt x="148" y="800"/>
                </a:lnTo>
                <a:lnTo>
                  <a:pt x="148" y="800"/>
                </a:lnTo>
                <a:lnTo>
                  <a:pt x="157" y="841"/>
                </a:lnTo>
                <a:lnTo>
                  <a:pt x="165" y="864"/>
                </a:lnTo>
                <a:lnTo>
                  <a:pt x="165" y="864"/>
                </a:lnTo>
                <a:lnTo>
                  <a:pt x="166" y="869"/>
                </a:lnTo>
                <a:lnTo>
                  <a:pt x="166" y="877"/>
                </a:lnTo>
                <a:lnTo>
                  <a:pt x="165" y="900"/>
                </a:lnTo>
                <a:lnTo>
                  <a:pt x="164" y="929"/>
                </a:lnTo>
                <a:lnTo>
                  <a:pt x="164" y="944"/>
                </a:lnTo>
                <a:lnTo>
                  <a:pt x="165" y="957"/>
                </a:lnTo>
                <a:lnTo>
                  <a:pt x="165" y="957"/>
                </a:lnTo>
                <a:lnTo>
                  <a:pt x="170" y="999"/>
                </a:lnTo>
                <a:lnTo>
                  <a:pt x="173" y="1028"/>
                </a:lnTo>
                <a:lnTo>
                  <a:pt x="178" y="1061"/>
                </a:lnTo>
                <a:lnTo>
                  <a:pt x="184" y="1096"/>
                </a:lnTo>
                <a:lnTo>
                  <a:pt x="193" y="1129"/>
                </a:lnTo>
                <a:lnTo>
                  <a:pt x="203" y="1161"/>
                </a:lnTo>
                <a:lnTo>
                  <a:pt x="207" y="1175"/>
                </a:lnTo>
                <a:lnTo>
                  <a:pt x="214" y="1187"/>
                </a:lnTo>
                <a:lnTo>
                  <a:pt x="214" y="1187"/>
                </a:lnTo>
                <a:lnTo>
                  <a:pt x="236" y="1229"/>
                </a:lnTo>
                <a:lnTo>
                  <a:pt x="251" y="1265"/>
                </a:lnTo>
                <a:lnTo>
                  <a:pt x="256" y="1280"/>
                </a:lnTo>
                <a:lnTo>
                  <a:pt x="260" y="1293"/>
                </a:lnTo>
                <a:lnTo>
                  <a:pt x="262" y="1304"/>
                </a:lnTo>
                <a:lnTo>
                  <a:pt x="262" y="1314"/>
                </a:lnTo>
                <a:lnTo>
                  <a:pt x="262" y="1314"/>
                </a:lnTo>
                <a:lnTo>
                  <a:pt x="261" y="1334"/>
                </a:lnTo>
                <a:lnTo>
                  <a:pt x="262" y="1360"/>
                </a:lnTo>
                <a:lnTo>
                  <a:pt x="262" y="1397"/>
                </a:lnTo>
                <a:lnTo>
                  <a:pt x="262" y="1397"/>
                </a:lnTo>
                <a:lnTo>
                  <a:pt x="262" y="1400"/>
                </a:lnTo>
                <a:lnTo>
                  <a:pt x="264" y="1404"/>
                </a:lnTo>
                <a:lnTo>
                  <a:pt x="267" y="1410"/>
                </a:lnTo>
                <a:lnTo>
                  <a:pt x="272" y="1416"/>
                </a:lnTo>
                <a:lnTo>
                  <a:pt x="272" y="1416"/>
                </a:lnTo>
                <a:lnTo>
                  <a:pt x="289" y="1418"/>
                </a:lnTo>
                <a:lnTo>
                  <a:pt x="301" y="1419"/>
                </a:lnTo>
                <a:lnTo>
                  <a:pt x="305" y="1418"/>
                </a:lnTo>
                <a:lnTo>
                  <a:pt x="306" y="1416"/>
                </a:lnTo>
                <a:lnTo>
                  <a:pt x="306" y="1416"/>
                </a:lnTo>
                <a:lnTo>
                  <a:pt x="309" y="1408"/>
                </a:lnTo>
                <a:lnTo>
                  <a:pt x="314" y="1394"/>
                </a:lnTo>
                <a:lnTo>
                  <a:pt x="321" y="1377"/>
                </a:lnTo>
                <a:lnTo>
                  <a:pt x="321" y="1377"/>
                </a:lnTo>
                <a:lnTo>
                  <a:pt x="349" y="1391"/>
                </a:lnTo>
                <a:lnTo>
                  <a:pt x="372" y="1403"/>
                </a:lnTo>
                <a:lnTo>
                  <a:pt x="394" y="1411"/>
                </a:lnTo>
                <a:lnTo>
                  <a:pt x="394" y="1411"/>
                </a:lnTo>
                <a:lnTo>
                  <a:pt x="405" y="1414"/>
                </a:lnTo>
                <a:lnTo>
                  <a:pt x="418" y="1418"/>
                </a:lnTo>
                <a:lnTo>
                  <a:pt x="449" y="1422"/>
                </a:lnTo>
                <a:lnTo>
                  <a:pt x="478" y="1426"/>
                </a:lnTo>
                <a:lnTo>
                  <a:pt x="489" y="1426"/>
                </a:lnTo>
                <a:lnTo>
                  <a:pt x="496" y="1426"/>
                </a:lnTo>
                <a:lnTo>
                  <a:pt x="496" y="1426"/>
                </a:lnTo>
                <a:lnTo>
                  <a:pt x="551" y="1418"/>
                </a:lnTo>
                <a:lnTo>
                  <a:pt x="583" y="1411"/>
                </a:lnTo>
                <a:lnTo>
                  <a:pt x="594" y="1409"/>
                </a:lnTo>
                <a:lnTo>
                  <a:pt x="599" y="1407"/>
                </a:lnTo>
                <a:lnTo>
                  <a:pt x="599" y="1407"/>
                </a:lnTo>
                <a:lnTo>
                  <a:pt x="600" y="1404"/>
                </a:lnTo>
                <a:lnTo>
                  <a:pt x="601" y="1399"/>
                </a:lnTo>
                <a:lnTo>
                  <a:pt x="600" y="1388"/>
                </a:lnTo>
                <a:lnTo>
                  <a:pt x="598" y="1376"/>
                </a:lnTo>
                <a:lnTo>
                  <a:pt x="596" y="1371"/>
                </a:lnTo>
                <a:lnTo>
                  <a:pt x="594" y="1367"/>
                </a:lnTo>
                <a:lnTo>
                  <a:pt x="594" y="1367"/>
                </a:lnTo>
                <a:lnTo>
                  <a:pt x="590" y="1365"/>
                </a:lnTo>
                <a:lnTo>
                  <a:pt x="587" y="1363"/>
                </a:lnTo>
                <a:lnTo>
                  <a:pt x="587" y="1363"/>
                </a:lnTo>
                <a:lnTo>
                  <a:pt x="606" y="1358"/>
                </a:lnTo>
                <a:lnTo>
                  <a:pt x="613" y="1356"/>
                </a:lnTo>
                <a:lnTo>
                  <a:pt x="616" y="1354"/>
                </a:lnTo>
                <a:lnTo>
                  <a:pt x="616" y="1354"/>
                </a:lnTo>
                <a:lnTo>
                  <a:pt x="617" y="1352"/>
                </a:lnTo>
                <a:lnTo>
                  <a:pt x="618" y="1348"/>
                </a:lnTo>
                <a:lnTo>
                  <a:pt x="618" y="1338"/>
                </a:lnTo>
                <a:lnTo>
                  <a:pt x="616" y="1327"/>
                </a:lnTo>
                <a:lnTo>
                  <a:pt x="613" y="1322"/>
                </a:lnTo>
                <a:lnTo>
                  <a:pt x="612" y="1320"/>
                </a:lnTo>
                <a:lnTo>
                  <a:pt x="612" y="1320"/>
                </a:lnTo>
                <a:lnTo>
                  <a:pt x="610" y="1317"/>
                </a:lnTo>
                <a:lnTo>
                  <a:pt x="606" y="1315"/>
                </a:lnTo>
                <a:lnTo>
                  <a:pt x="598" y="1311"/>
                </a:lnTo>
                <a:lnTo>
                  <a:pt x="577" y="1306"/>
                </a:lnTo>
                <a:lnTo>
                  <a:pt x="577" y="1306"/>
                </a:lnTo>
                <a:lnTo>
                  <a:pt x="551" y="1303"/>
                </a:lnTo>
                <a:lnTo>
                  <a:pt x="535" y="1299"/>
                </a:lnTo>
                <a:lnTo>
                  <a:pt x="527" y="1297"/>
                </a:lnTo>
                <a:lnTo>
                  <a:pt x="520" y="1293"/>
                </a:lnTo>
                <a:lnTo>
                  <a:pt x="520" y="1293"/>
                </a:lnTo>
                <a:lnTo>
                  <a:pt x="503" y="1283"/>
                </a:lnTo>
                <a:lnTo>
                  <a:pt x="483" y="1272"/>
                </a:lnTo>
                <a:lnTo>
                  <a:pt x="454" y="1254"/>
                </a:lnTo>
                <a:lnTo>
                  <a:pt x="454" y="1254"/>
                </a:lnTo>
                <a:lnTo>
                  <a:pt x="445" y="1248"/>
                </a:lnTo>
                <a:lnTo>
                  <a:pt x="435" y="1239"/>
                </a:lnTo>
                <a:lnTo>
                  <a:pt x="429" y="1233"/>
                </a:lnTo>
                <a:lnTo>
                  <a:pt x="424" y="1226"/>
                </a:lnTo>
                <a:lnTo>
                  <a:pt x="420" y="1218"/>
                </a:lnTo>
                <a:lnTo>
                  <a:pt x="415" y="1210"/>
                </a:lnTo>
                <a:lnTo>
                  <a:pt x="415" y="1210"/>
                </a:lnTo>
                <a:lnTo>
                  <a:pt x="410" y="1198"/>
                </a:lnTo>
                <a:lnTo>
                  <a:pt x="405" y="1179"/>
                </a:lnTo>
                <a:lnTo>
                  <a:pt x="400" y="1159"/>
                </a:lnTo>
                <a:lnTo>
                  <a:pt x="396" y="1137"/>
                </a:lnTo>
                <a:lnTo>
                  <a:pt x="390" y="1093"/>
                </a:lnTo>
                <a:lnTo>
                  <a:pt x="388" y="1074"/>
                </a:lnTo>
                <a:lnTo>
                  <a:pt x="388" y="1060"/>
                </a:lnTo>
                <a:lnTo>
                  <a:pt x="388" y="1060"/>
                </a:lnTo>
                <a:lnTo>
                  <a:pt x="388" y="1045"/>
                </a:lnTo>
                <a:lnTo>
                  <a:pt x="387" y="1023"/>
                </a:lnTo>
                <a:lnTo>
                  <a:pt x="381" y="968"/>
                </a:lnTo>
                <a:lnTo>
                  <a:pt x="371" y="875"/>
                </a:lnTo>
                <a:lnTo>
                  <a:pt x="371" y="875"/>
                </a:lnTo>
                <a:lnTo>
                  <a:pt x="371" y="861"/>
                </a:lnTo>
                <a:lnTo>
                  <a:pt x="371" y="841"/>
                </a:lnTo>
                <a:lnTo>
                  <a:pt x="374" y="802"/>
                </a:lnTo>
                <a:lnTo>
                  <a:pt x="374" y="802"/>
                </a:lnTo>
                <a:lnTo>
                  <a:pt x="423" y="806"/>
                </a:lnTo>
                <a:lnTo>
                  <a:pt x="399" y="483"/>
                </a:lnTo>
                <a:lnTo>
                  <a:pt x="399" y="483"/>
                </a:lnTo>
                <a:lnTo>
                  <a:pt x="410" y="480"/>
                </a:lnTo>
                <a:lnTo>
                  <a:pt x="420" y="475"/>
                </a:lnTo>
                <a:lnTo>
                  <a:pt x="428" y="469"/>
                </a:lnTo>
                <a:lnTo>
                  <a:pt x="428" y="469"/>
                </a:lnTo>
                <a:lnTo>
                  <a:pt x="429" y="466"/>
                </a:lnTo>
                <a:lnTo>
                  <a:pt x="429" y="464"/>
                </a:lnTo>
                <a:lnTo>
                  <a:pt x="428" y="455"/>
                </a:lnTo>
                <a:lnTo>
                  <a:pt x="424" y="446"/>
                </a:lnTo>
                <a:lnTo>
                  <a:pt x="421" y="433"/>
                </a:lnTo>
                <a:lnTo>
                  <a:pt x="411" y="413"/>
                </a:lnTo>
                <a:lnTo>
                  <a:pt x="409" y="405"/>
                </a:lnTo>
                <a:lnTo>
                  <a:pt x="409" y="402"/>
                </a:lnTo>
                <a:lnTo>
                  <a:pt x="409" y="400"/>
                </a:lnTo>
                <a:lnTo>
                  <a:pt x="409" y="400"/>
                </a:lnTo>
                <a:lnTo>
                  <a:pt x="410" y="399"/>
                </a:lnTo>
                <a:lnTo>
                  <a:pt x="412" y="399"/>
                </a:lnTo>
                <a:lnTo>
                  <a:pt x="418" y="400"/>
                </a:lnTo>
                <a:lnTo>
                  <a:pt x="428" y="403"/>
                </a:lnTo>
                <a:lnTo>
                  <a:pt x="439" y="408"/>
                </a:lnTo>
                <a:lnTo>
                  <a:pt x="463" y="418"/>
                </a:lnTo>
                <a:lnTo>
                  <a:pt x="487" y="430"/>
                </a:lnTo>
                <a:lnTo>
                  <a:pt x="487" y="430"/>
                </a:lnTo>
                <a:lnTo>
                  <a:pt x="493" y="432"/>
                </a:lnTo>
                <a:lnTo>
                  <a:pt x="500" y="435"/>
                </a:lnTo>
                <a:lnTo>
                  <a:pt x="517" y="437"/>
                </a:lnTo>
                <a:lnTo>
                  <a:pt x="538" y="439"/>
                </a:lnTo>
                <a:lnTo>
                  <a:pt x="560" y="441"/>
                </a:lnTo>
                <a:lnTo>
                  <a:pt x="602" y="441"/>
                </a:lnTo>
                <a:lnTo>
                  <a:pt x="633" y="439"/>
                </a:lnTo>
                <a:lnTo>
                  <a:pt x="633" y="439"/>
                </a:lnTo>
                <a:lnTo>
                  <a:pt x="644" y="438"/>
                </a:lnTo>
                <a:lnTo>
                  <a:pt x="654" y="435"/>
                </a:lnTo>
                <a:lnTo>
                  <a:pt x="665" y="431"/>
                </a:lnTo>
                <a:lnTo>
                  <a:pt x="674" y="426"/>
                </a:lnTo>
                <a:lnTo>
                  <a:pt x="691" y="416"/>
                </a:lnTo>
                <a:lnTo>
                  <a:pt x="701" y="410"/>
                </a:lnTo>
                <a:lnTo>
                  <a:pt x="701" y="410"/>
                </a:lnTo>
                <a:lnTo>
                  <a:pt x="705" y="409"/>
                </a:lnTo>
                <a:lnTo>
                  <a:pt x="711" y="408"/>
                </a:lnTo>
                <a:lnTo>
                  <a:pt x="727" y="408"/>
                </a:lnTo>
                <a:lnTo>
                  <a:pt x="745" y="410"/>
                </a:lnTo>
                <a:lnTo>
                  <a:pt x="745" y="410"/>
                </a:lnTo>
                <a:lnTo>
                  <a:pt x="741" y="420"/>
                </a:lnTo>
                <a:lnTo>
                  <a:pt x="734" y="442"/>
                </a:lnTo>
                <a:lnTo>
                  <a:pt x="727" y="469"/>
                </a:lnTo>
                <a:lnTo>
                  <a:pt x="726" y="480"/>
                </a:lnTo>
                <a:lnTo>
                  <a:pt x="726" y="488"/>
                </a:lnTo>
                <a:lnTo>
                  <a:pt x="726" y="488"/>
                </a:lnTo>
                <a:lnTo>
                  <a:pt x="727" y="494"/>
                </a:lnTo>
                <a:lnTo>
                  <a:pt x="729" y="499"/>
                </a:lnTo>
                <a:lnTo>
                  <a:pt x="732" y="503"/>
                </a:lnTo>
                <a:lnTo>
                  <a:pt x="734" y="505"/>
                </a:lnTo>
                <a:lnTo>
                  <a:pt x="739" y="508"/>
                </a:lnTo>
                <a:lnTo>
                  <a:pt x="740" y="508"/>
                </a:lnTo>
                <a:lnTo>
                  <a:pt x="740" y="508"/>
                </a:lnTo>
                <a:lnTo>
                  <a:pt x="746" y="518"/>
                </a:lnTo>
                <a:lnTo>
                  <a:pt x="755" y="532"/>
                </a:lnTo>
                <a:lnTo>
                  <a:pt x="755" y="532"/>
                </a:lnTo>
                <a:lnTo>
                  <a:pt x="759" y="536"/>
                </a:lnTo>
                <a:lnTo>
                  <a:pt x="762" y="537"/>
                </a:lnTo>
                <a:lnTo>
                  <a:pt x="765" y="537"/>
                </a:lnTo>
                <a:lnTo>
                  <a:pt x="774" y="542"/>
                </a:lnTo>
                <a:lnTo>
                  <a:pt x="794" y="542"/>
                </a:lnTo>
                <a:lnTo>
                  <a:pt x="794" y="542"/>
                </a:lnTo>
                <a:lnTo>
                  <a:pt x="795" y="554"/>
                </a:lnTo>
                <a:lnTo>
                  <a:pt x="796" y="564"/>
                </a:lnTo>
                <a:lnTo>
                  <a:pt x="798" y="568"/>
                </a:lnTo>
                <a:lnTo>
                  <a:pt x="799" y="571"/>
                </a:lnTo>
                <a:lnTo>
                  <a:pt x="799" y="571"/>
                </a:lnTo>
                <a:lnTo>
                  <a:pt x="801" y="573"/>
                </a:lnTo>
                <a:lnTo>
                  <a:pt x="804" y="574"/>
                </a:lnTo>
                <a:lnTo>
                  <a:pt x="812" y="573"/>
                </a:lnTo>
                <a:lnTo>
                  <a:pt x="822" y="570"/>
                </a:lnTo>
                <a:lnTo>
                  <a:pt x="833" y="566"/>
                </a:lnTo>
                <a:lnTo>
                  <a:pt x="833" y="566"/>
                </a:lnTo>
                <a:lnTo>
                  <a:pt x="841" y="565"/>
                </a:lnTo>
                <a:lnTo>
                  <a:pt x="848" y="565"/>
                </a:lnTo>
                <a:lnTo>
                  <a:pt x="852" y="566"/>
                </a:lnTo>
                <a:lnTo>
                  <a:pt x="857" y="566"/>
                </a:lnTo>
                <a:lnTo>
                  <a:pt x="857" y="566"/>
                </a:lnTo>
                <a:lnTo>
                  <a:pt x="863" y="568"/>
                </a:lnTo>
                <a:lnTo>
                  <a:pt x="869" y="570"/>
                </a:lnTo>
                <a:lnTo>
                  <a:pt x="882" y="576"/>
                </a:lnTo>
                <a:lnTo>
                  <a:pt x="882" y="576"/>
                </a:lnTo>
                <a:lnTo>
                  <a:pt x="894" y="582"/>
                </a:lnTo>
                <a:lnTo>
                  <a:pt x="904" y="586"/>
                </a:lnTo>
                <a:lnTo>
                  <a:pt x="921" y="591"/>
                </a:lnTo>
                <a:lnTo>
                  <a:pt x="921" y="591"/>
                </a:lnTo>
                <a:lnTo>
                  <a:pt x="940" y="595"/>
                </a:lnTo>
                <a:lnTo>
                  <a:pt x="958" y="596"/>
                </a:lnTo>
                <a:lnTo>
                  <a:pt x="974" y="596"/>
                </a:lnTo>
                <a:lnTo>
                  <a:pt x="974" y="596"/>
                </a:lnTo>
                <a:lnTo>
                  <a:pt x="971" y="606"/>
                </a:lnTo>
                <a:lnTo>
                  <a:pt x="965" y="620"/>
                </a:lnTo>
                <a:lnTo>
                  <a:pt x="965" y="620"/>
                </a:lnTo>
                <a:lnTo>
                  <a:pt x="958" y="635"/>
                </a:lnTo>
                <a:lnTo>
                  <a:pt x="955" y="645"/>
                </a:lnTo>
                <a:lnTo>
                  <a:pt x="960" y="664"/>
                </a:lnTo>
                <a:lnTo>
                  <a:pt x="984" y="654"/>
                </a:lnTo>
                <a:lnTo>
                  <a:pt x="965" y="679"/>
                </a:lnTo>
                <a:lnTo>
                  <a:pt x="965" y="679"/>
                </a:lnTo>
                <a:lnTo>
                  <a:pt x="979" y="674"/>
                </a:lnTo>
                <a:lnTo>
                  <a:pt x="994" y="668"/>
                </a:lnTo>
                <a:lnTo>
                  <a:pt x="1001" y="664"/>
                </a:lnTo>
                <a:lnTo>
                  <a:pt x="1008" y="659"/>
                </a:lnTo>
                <a:lnTo>
                  <a:pt x="1008" y="659"/>
                </a:lnTo>
                <a:lnTo>
                  <a:pt x="1017" y="652"/>
                </a:lnTo>
                <a:lnTo>
                  <a:pt x="1019" y="649"/>
                </a:lnTo>
                <a:lnTo>
                  <a:pt x="1019" y="647"/>
                </a:lnTo>
                <a:lnTo>
                  <a:pt x="1018" y="645"/>
                </a:lnTo>
                <a:lnTo>
                  <a:pt x="1018" y="645"/>
                </a:lnTo>
                <a:lnTo>
                  <a:pt x="1019" y="645"/>
                </a:lnTo>
                <a:lnTo>
                  <a:pt x="1019" y="646"/>
                </a:lnTo>
                <a:lnTo>
                  <a:pt x="1019" y="647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45"/>
                </a:lnTo>
                <a:lnTo>
                  <a:pt x="1028" y="645"/>
                </a:lnTo>
                <a:lnTo>
                  <a:pt x="1028" y="637"/>
                </a:lnTo>
                <a:lnTo>
                  <a:pt x="1029" y="630"/>
                </a:lnTo>
                <a:lnTo>
                  <a:pt x="1032" y="623"/>
                </a:lnTo>
                <a:lnTo>
                  <a:pt x="1034" y="615"/>
                </a:lnTo>
                <a:lnTo>
                  <a:pt x="1040" y="602"/>
                </a:lnTo>
                <a:lnTo>
                  <a:pt x="1047" y="591"/>
                </a:lnTo>
                <a:lnTo>
                  <a:pt x="1047" y="591"/>
                </a:lnTo>
                <a:lnTo>
                  <a:pt x="1071" y="549"/>
                </a:lnTo>
                <a:lnTo>
                  <a:pt x="1086" y="518"/>
                </a:lnTo>
                <a:lnTo>
                  <a:pt x="1086" y="518"/>
                </a:lnTo>
                <a:lnTo>
                  <a:pt x="1090" y="508"/>
                </a:lnTo>
                <a:lnTo>
                  <a:pt x="1096" y="485"/>
                </a:lnTo>
                <a:lnTo>
                  <a:pt x="1104" y="454"/>
                </a:lnTo>
                <a:lnTo>
                  <a:pt x="1105" y="439"/>
                </a:lnTo>
                <a:lnTo>
                  <a:pt x="1106" y="425"/>
                </a:lnTo>
                <a:lnTo>
                  <a:pt x="1106" y="425"/>
                </a:lnTo>
                <a:lnTo>
                  <a:pt x="1105" y="410"/>
                </a:lnTo>
                <a:lnTo>
                  <a:pt x="1101" y="396"/>
                </a:lnTo>
                <a:lnTo>
                  <a:pt x="1096" y="380"/>
                </a:lnTo>
                <a:lnTo>
                  <a:pt x="1090" y="363"/>
                </a:lnTo>
                <a:lnTo>
                  <a:pt x="1082" y="348"/>
                </a:lnTo>
                <a:lnTo>
                  <a:pt x="1072" y="334"/>
                </a:lnTo>
                <a:lnTo>
                  <a:pt x="1062" y="322"/>
                </a:lnTo>
                <a:lnTo>
                  <a:pt x="1052" y="312"/>
                </a:lnTo>
                <a:lnTo>
                  <a:pt x="1052" y="312"/>
                </a:lnTo>
                <a:lnTo>
                  <a:pt x="1040" y="304"/>
                </a:lnTo>
                <a:lnTo>
                  <a:pt x="1026" y="297"/>
                </a:lnTo>
                <a:lnTo>
                  <a:pt x="991" y="280"/>
                </a:lnTo>
                <a:lnTo>
                  <a:pt x="955" y="261"/>
                </a:lnTo>
                <a:lnTo>
                  <a:pt x="939" y="253"/>
                </a:lnTo>
                <a:lnTo>
                  <a:pt x="926" y="244"/>
                </a:lnTo>
                <a:lnTo>
                  <a:pt x="926" y="244"/>
                </a:lnTo>
                <a:lnTo>
                  <a:pt x="915" y="234"/>
                </a:lnTo>
                <a:lnTo>
                  <a:pt x="905" y="223"/>
                </a:lnTo>
                <a:lnTo>
                  <a:pt x="898" y="212"/>
                </a:lnTo>
                <a:lnTo>
                  <a:pt x="890" y="199"/>
                </a:lnTo>
                <a:lnTo>
                  <a:pt x="878" y="176"/>
                </a:lnTo>
                <a:lnTo>
                  <a:pt x="873" y="165"/>
                </a:lnTo>
                <a:lnTo>
                  <a:pt x="867" y="156"/>
                </a:lnTo>
                <a:lnTo>
                  <a:pt x="867" y="156"/>
                </a:lnTo>
                <a:lnTo>
                  <a:pt x="860" y="148"/>
                </a:lnTo>
                <a:lnTo>
                  <a:pt x="850" y="138"/>
                </a:lnTo>
                <a:lnTo>
                  <a:pt x="829" y="118"/>
                </a:lnTo>
                <a:lnTo>
                  <a:pt x="817" y="110"/>
                </a:lnTo>
                <a:lnTo>
                  <a:pt x="806" y="101"/>
                </a:lnTo>
                <a:lnTo>
                  <a:pt x="796" y="96"/>
                </a:lnTo>
                <a:lnTo>
                  <a:pt x="789" y="93"/>
                </a:lnTo>
                <a:lnTo>
                  <a:pt x="789" y="93"/>
                </a:lnTo>
                <a:lnTo>
                  <a:pt x="735" y="80"/>
                </a:lnTo>
                <a:lnTo>
                  <a:pt x="696" y="73"/>
                </a:lnTo>
                <a:lnTo>
                  <a:pt x="696" y="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28C76C55-9A34-7399-3D20-B4D8928520DD}"/>
              </a:ext>
            </a:extLst>
          </p:cNvPr>
          <p:cNvSpPr>
            <a:spLocks/>
          </p:cNvSpPr>
          <p:nvPr/>
        </p:nvSpPr>
        <p:spPr bwMode="auto">
          <a:xfrm>
            <a:off x="803229" y="1333555"/>
            <a:ext cx="1392315" cy="2274931"/>
          </a:xfrm>
          <a:custGeom>
            <a:avLst/>
            <a:gdLst>
              <a:gd name="T0" fmla="*/ 669 w 1079"/>
              <a:gd name="T1" fmla="*/ 409 h 1763"/>
              <a:gd name="T2" fmla="*/ 670 w 1079"/>
              <a:gd name="T3" fmla="*/ 412 h 1763"/>
              <a:gd name="T4" fmla="*/ 704 w 1079"/>
              <a:gd name="T5" fmla="*/ 411 h 1763"/>
              <a:gd name="T6" fmla="*/ 718 w 1079"/>
              <a:gd name="T7" fmla="*/ 317 h 1763"/>
              <a:gd name="T8" fmla="*/ 778 w 1079"/>
              <a:gd name="T9" fmla="*/ 326 h 1763"/>
              <a:gd name="T10" fmla="*/ 823 w 1079"/>
              <a:gd name="T11" fmla="*/ 370 h 1763"/>
              <a:gd name="T12" fmla="*/ 867 w 1079"/>
              <a:gd name="T13" fmla="*/ 377 h 1763"/>
              <a:gd name="T14" fmla="*/ 887 w 1079"/>
              <a:gd name="T15" fmla="*/ 370 h 1763"/>
              <a:gd name="T16" fmla="*/ 899 w 1079"/>
              <a:gd name="T17" fmla="*/ 361 h 1763"/>
              <a:gd name="T18" fmla="*/ 911 w 1079"/>
              <a:gd name="T19" fmla="*/ 364 h 1763"/>
              <a:gd name="T20" fmla="*/ 923 w 1079"/>
              <a:gd name="T21" fmla="*/ 342 h 1763"/>
              <a:gd name="T22" fmla="*/ 949 w 1079"/>
              <a:gd name="T23" fmla="*/ 342 h 1763"/>
              <a:gd name="T24" fmla="*/ 961 w 1079"/>
              <a:gd name="T25" fmla="*/ 301 h 1763"/>
              <a:gd name="T26" fmla="*/ 992 w 1079"/>
              <a:gd name="T27" fmla="*/ 283 h 1763"/>
              <a:gd name="T28" fmla="*/ 1021 w 1079"/>
              <a:gd name="T29" fmla="*/ 259 h 1763"/>
              <a:gd name="T30" fmla="*/ 1026 w 1079"/>
              <a:gd name="T31" fmla="*/ 268 h 1763"/>
              <a:gd name="T32" fmla="*/ 1044 w 1079"/>
              <a:gd name="T33" fmla="*/ 264 h 1763"/>
              <a:gd name="T34" fmla="*/ 1040 w 1079"/>
              <a:gd name="T35" fmla="*/ 283 h 1763"/>
              <a:gd name="T36" fmla="*/ 1074 w 1079"/>
              <a:gd name="T37" fmla="*/ 249 h 1763"/>
              <a:gd name="T38" fmla="*/ 1077 w 1079"/>
              <a:gd name="T39" fmla="*/ 156 h 1763"/>
              <a:gd name="T40" fmla="*/ 1055 w 1079"/>
              <a:gd name="T41" fmla="*/ 85 h 1763"/>
              <a:gd name="T42" fmla="*/ 971 w 1079"/>
              <a:gd name="T43" fmla="*/ 17 h 1763"/>
              <a:gd name="T44" fmla="*/ 934 w 1079"/>
              <a:gd name="T45" fmla="*/ 2 h 1763"/>
              <a:gd name="T46" fmla="*/ 827 w 1079"/>
              <a:gd name="T47" fmla="*/ 5 h 1763"/>
              <a:gd name="T48" fmla="*/ 775 w 1079"/>
              <a:gd name="T49" fmla="*/ 24 h 1763"/>
              <a:gd name="T50" fmla="*/ 704 w 1079"/>
              <a:gd name="T51" fmla="*/ 63 h 1763"/>
              <a:gd name="T52" fmla="*/ 700 w 1079"/>
              <a:gd name="T53" fmla="*/ 77 h 1763"/>
              <a:gd name="T54" fmla="*/ 636 w 1079"/>
              <a:gd name="T55" fmla="*/ 93 h 1763"/>
              <a:gd name="T56" fmla="*/ 470 w 1079"/>
              <a:gd name="T57" fmla="*/ 115 h 1763"/>
              <a:gd name="T58" fmla="*/ 398 w 1079"/>
              <a:gd name="T59" fmla="*/ 151 h 1763"/>
              <a:gd name="T60" fmla="*/ 367 w 1079"/>
              <a:gd name="T61" fmla="*/ 198 h 1763"/>
              <a:gd name="T62" fmla="*/ 96 w 1079"/>
              <a:gd name="T63" fmla="*/ 377 h 1763"/>
              <a:gd name="T64" fmla="*/ 72 w 1079"/>
              <a:gd name="T65" fmla="*/ 399 h 1763"/>
              <a:gd name="T66" fmla="*/ 70 w 1079"/>
              <a:gd name="T67" fmla="*/ 444 h 1763"/>
              <a:gd name="T68" fmla="*/ 26 w 1079"/>
              <a:gd name="T69" fmla="*/ 566 h 1763"/>
              <a:gd name="T70" fmla="*/ 0 w 1079"/>
              <a:gd name="T71" fmla="*/ 1126 h 1763"/>
              <a:gd name="T72" fmla="*/ 30 w 1079"/>
              <a:gd name="T73" fmla="*/ 1143 h 1763"/>
              <a:gd name="T74" fmla="*/ 89 w 1079"/>
              <a:gd name="T75" fmla="*/ 1143 h 1763"/>
              <a:gd name="T76" fmla="*/ 143 w 1079"/>
              <a:gd name="T77" fmla="*/ 1215 h 1763"/>
              <a:gd name="T78" fmla="*/ 135 w 1079"/>
              <a:gd name="T79" fmla="*/ 1323 h 1763"/>
              <a:gd name="T80" fmla="*/ 158 w 1079"/>
              <a:gd name="T81" fmla="*/ 1416 h 1763"/>
              <a:gd name="T82" fmla="*/ 238 w 1079"/>
              <a:gd name="T83" fmla="*/ 1625 h 1763"/>
              <a:gd name="T84" fmla="*/ 241 w 1079"/>
              <a:gd name="T85" fmla="*/ 1699 h 1763"/>
              <a:gd name="T86" fmla="*/ 242 w 1079"/>
              <a:gd name="T87" fmla="*/ 1751 h 1763"/>
              <a:gd name="T88" fmla="*/ 421 w 1079"/>
              <a:gd name="T89" fmla="*/ 1758 h 1763"/>
              <a:gd name="T90" fmla="*/ 599 w 1079"/>
              <a:gd name="T91" fmla="*/ 1735 h 1763"/>
              <a:gd name="T92" fmla="*/ 587 w 1079"/>
              <a:gd name="T93" fmla="*/ 1717 h 1763"/>
              <a:gd name="T94" fmla="*/ 590 w 1079"/>
              <a:gd name="T95" fmla="*/ 1684 h 1763"/>
              <a:gd name="T96" fmla="*/ 598 w 1079"/>
              <a:gd name="T97" fmla="*/ 1663 h 1763"/>
              <a:gd name="T98" fmla="*/ 536 w 1079"/>
              <a:gd name="T99" fmla="*/ 1624 h 1763"/>
              <a:gd name="T100" fmla="*/ 412 w 1079"/>
              <a:gd name="T101" fmla="*/ 1565 h 1763"/>
              <a:gd name="T102" fmla="*/ 361 w 1079"/>
              <a:gd name="T103" fmla="*/ 1527 h 1763"/>
              <a:gd name="T104" fmla="*/ 347 w 1079"/>
              <a:gd name="T105" fmla="*/ 1494 h 1763"/>
              <a:gd name="T106" fmla="*/ 330 w 1079"/>
              <a:gd name="T107" fmla="*/ 1375 h 1763"/>
              <a:gd name="T108" fmla="*/ 321 w 1079"/>
              <a:gd name="T109" fmla="*/ 1203 h 1763"/>
              <a:gd name="T110" fmla="*/ 338 w 1079"/>
              <a:gd name="T111" fmla="*/ 1128 h 1763"/>
              <a:gd name="T112" fmla="*/ 392 w 1079"/>
              <a:gd name="T113" fmla="*/ 952 h 1763"/>
              <a:gd name="T114" fmla="*/ 402 w 1079"/>
              <a:gd name="T115" fmla="*/ 671 h 1763"/>
              <a:gd name="T116" fmla="*/ 454 w 1079"/>
              <a:gd name="T117" fmla="*/ 594 h 1763"/>
              <a:gd name="T118" fmla="*/ 525 w 1079"/>
              <a:gd name="T119" fmla="*/ 541 h 1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9" h="1763">
                <a:moveTo>
                  <a:pt x="631" y="488"/>
                </a:moveTo>
                <a:lnTo>
                  <a:pt x="631" y="488"/>
                </a:lnTo>
                <a:lnTo>
                  <a:pt x="637" y="477"/>
                </a:lnTo>
                <a:lnTo>
                  <a:pt x="648" y="454"/>
                </a:lnTo>
                <a:lnTo>
                  <a:pt x="669" y="409"/>
                </a:lnTo>
                <a:lnTo>
                  <a:pt x="669" y="409"/>
                </a:lnTo>
                <a:lnTo>
                  <a:pt x="669" y="406"/>
                </a:lnTo>
                <a:lnTo>
                  <a:pt x="670" y="405"/>
                </a:lnTo>
                <a:lnTo>
                  <a:pt x="669" y="409"/>
                </a:lnTo>
                <a:lnTo>
                  <a:pt x="669" y="409"/>
                </a:lnTo>
                <a:lnTo>
                  <a:pt x="669" y="411"/>
                </a:lnTo>
                <a:lnTo>
                  <a:pt x="670" y="412"/>
                </a:lnTo>
                <a:lnTo>
                  <a:pt x="673" y="415"/>
                </a:lnTo>
                <a:lnTo>
                  <a:pt x="679" y="415"/>
                </a:lnTo>
                <a:lnTo>
                  <a:pt x="679" y="415"/>
                </a:lnTo>
                <a:lnTo>
                  <a:pt x="698" y="415"/>
                </a:lnTo>
                <a:lnTo>
                  <a:pt x="703" y="414"/>
                </a:lnTo>
                <a:lnTo>
                  <a:pt x="704" y="411"/>
                </a:lnTo>
                <a:lnTo>
                  <a:pt x="704" y="410"/>
                </a:lnTo>
                <a:lnTo>
                  <a:pt x="709" y="366"/>
                </a:lnTo>
                <a:lnTo>
                  <a:pt x="714" y="371"/>
                </a:lnTo>
                <a:lnTo>
                  <a:pt x="714" y="371"/>
                </a:lnTo>
                <a:lnTo>
                  <a:pt x="716" y="343"/>
                </a:lnTo>
                <a:lnTo>
                  <a:pt x="718" y="317"/>
                </a:lnTo>
                <a:lnTo>
                  <a:pt x="718" y="317"/>
                </a:lnTo>
                <a:lnTo>
                  <a:pt x="727" y="317"/>
                </a:lnTo>
                <a:lnTo>
                  <a:pt x="745" y="318"/>
                </a:lnTo>
                <a:lnTo>
                  <a:pt x="756" y="320"/>
                </a:lnTo>
                <a:lnTo>
                  <a:pt x="767" y="322"/>
                </a:lnTo>
                <a:lnTo>
                  <a:pt x="778" y="326"/>
                </a:lnTo>
                <a:lnTo>
                  <a:pt x="787" y="332"/>
                </a:lnTo>
                <a:lnTo>
                  <a:pt x="787" y="332"/>
                </a:lnTo>
                <a:lnTo>
                  <a:pt x="794" y="339"/>
                </a:lnTo>
                <a:lnTo>
                  <a:pt x="803" y="347"/>
                </a:lnTo>
                <a:lnTo>
                  <a:pt x="817" y="362"/>
                </a:lnTo>
                <a:lnTo>
                  <a:pt x="823" y="370"/>
                </a:lnTo>
                <a:lnTo>
                  <a:pt x="829" y="376"/>
                </a:lnTo>
                <a:lnTo>
                  <a:pt x="836" y="380"/>
                </a:lnTo>
                <a:lnTo>
                  <a:pt x="840" y="381"/>
                </a:lnTo>
                <a:lnTo>
                  <a:pt x="840" y="381"/>
                </a:lnTo>
                <a:lnTo>
                  <a:pt x="853" y="380"/>
                </a:lnTo>
                <a:lnTo>
                  <a:pt x="867" y="377"/>
                </a:lnTo>
                <a:lnTo>
                  <a:pt x="879" y="373"/>
                </a:lnTo>
                <a:lnTo>
                  <a:pt x="883" y="372"/>
                </a:lnTo>
                <a:lnTo>
                  <a:pt x="884" y="371"/>
                </a:lnTo>
                <a:lnTo>
                  <a:pt x="884" y="371"/>
                </a:lnTo>
                <a:lnTo>
                  <a:pt x="884" y="370"/>
                </a:lnTo>
                <a:lnTo>
                  <a:pt x="887" y="370"/>
                </a:lnTo>
                <a:lnTo>
                  <a:pt x="892" y="369"/>
                </a:lnTo>
                <a:lnTo>
                  <a:pt x="896" y="367"/>
                </a:lnTo>
                <a:lnTo>
                  <a:pt x="899" y="366"/>
                </a:lnTo>
                <a:lnTo>
                  <a:pt x="899" y="366"/>
                </a:lnTo>
                <a:lnTo>
                  <a:pt x="899" y="362"/>
                </a:lnTo>
                <a:lnTo>
                  <a:pt x="899" y="361"/>
                </a:lnTo>
                <a:lnTo>
                  <a:pt x="899" y="361"/>
                </a:lnTo>
                <a:lnTo>
                  <a:pt x="900" y="362"/>
                </a:lnTo>
                <a:lnTo>
                  <a:pt x="904" y="365"/>
                </a:lnTo>
                <a:lnTo>
                  <a:pt x="906" y="365"/>
                </a:lnTo>
                <a:lnTo>
                  <a:pt x="909" y="365"/>
                </a:lnTo>
                <a:lnTo>
                  <a:pt x="911" y="364"/>
                </a:lnTo>
                <a:lnTo>
                  <a:pt x="914" y="361"/>
                </a:lnTo>
                <a:lnTo>
                  <a:pt x="914" y="361"/>
                </a:lnTo>
                <a:lnTo>
                  <a:pt x="918" y="354"/>
                </a:lnTo>
                <a:lnTo>
                  <a:pt x="921" y="348"/>
                </a:lnTo>
                <a:lnTo>
                  <a:pt x="923" y="342"/>
                </a:lnTo>
                <a:lnTo>
                  <a:pt x="923" y="342"/>
                </a:lnTo>
                <a:lnTo>
                  <a:pt x="934" y="345"/>
                </a:lnTo>
                <a:lnTo>
                  <a:pt x="943" y="348"/>
                </a:lnTo>
                <a:lnTo>
                  <a:pt x="945" y="348"/>
                </a:lnTo>
                <a:lnTo>
                  <a:pt x="948" y="347"/>
                </a:lnTo>
                <a:lnTo>
                  <a:pt x="948" y="347"/>
                </a:lnTo>
                <a:lnTo>
                  <a:pt x="949" y="342"/>
                </a:lnTo>
                <a:lnTo>
                  <a:pt x="949" y="334"/>
                </a:lnTo>
                <a:lnTo>
                  <a:pt x="950" y="326"/>
                </a:lnTo>
                <a:lnTo>
                  <a:pt x="953" y="317"/>
                </a:lnTo>
                <a:lnTo>
                  <a:pt x="953" y="317"/>
                </a:lnTo>
                <a:lnTo>
                  <a:pt x="956" y="309"/>
                </a:lnTo>
                <a:lnTo>
                  <a:pt x="961" y="301"/>
                </a:lnTo>
                <a:lnTo>
                  <a:pt x="967" y="294"/>
                </a:lnTo>
                <a:lnTo>
                  <a:pt x="972" y="288"/>
                </a:lnTo>
                <a:lnTo>
                  <a:pt x="972" y="288"/>
                </a:lnTo>
                <a:lnTo>
                  <a:pt x="976" y="286"/>
                </a:lnTo>
                <a:lnTo>
                  <a:pt x="981" y="284"/>
                </a:lnTo>
                <a:lnTo>
                  <a:pt x="992" y="283"/>
                </a:lnTo>
                <a:lnTo>
                  <a:pt x="996" y="282"/>
                </a:lnTo>
                <a:lnTo>
                  <a:pt x="1003" y="279"/>
                </a:lnTo>
                <a:lnTo>
                  <a:pt x="1007" y="277"/>
                </a:lnTo>
                <a:lnTo>
                  <a:pt x="1011" y="273"/>
                </a:lnTo>
                <a:lnTo>
                  <a:pt x="1011" y="273"/>
                </a:lnTo>
                <a:lnTo>
                  <a:pt x="1021" y="259"/>
                </a:lnTo>
                <a:lnTo>
                  <a:pt x="1026" y="254"/>
                </a:lnTo>
                <a:lnTo>
                  <a:pt x="1026" y="254"/>
                </a:lnTo>
                <a:lnTo>
                  <a:pt x="1026" y="256"/>
                </a:lnTo>
                <a:lnTo>
                  <a:pt x="1026" y="261"/>
                </a:lnTo>
                <a:lnTo>
                  <a:pt x="1026" y="268"/>
                </a:lnTo>
                <a:lnTo>
                  <a:pt x="1026" y="268"/>
                </a:lnTo>
                <a:lnTo>
                  <a:pt x="1026" y="270"/>
                </a:lnTo>
                <a:lnTo>
                  <a:pt x="1027" y="271"/>
                </a:lnTo>
                <a:lnTo>
                  <a:pt x="1029" y="271"/>
                </a:lnTo>
                <a:lnTo>
                  <a:pt x="1035" y="268"/>
                </a:lnTo>
                <a:lnTo>
                  <a:pt x="1035" y="268"/>
                </a:lnTo>
                <a:lnTo>
                  <a:pt x="1044" y="264"/>
                </a:lnTo>
                <a:lnTo>
                  <a:pt x="1045" y="264"/>
                </a:lnTo>
                <a:lnTo>
                  <a:pt x="1045" y="264"/>
                </a:lnTo>
                <a:lnTo>
                  <a:pt x="1040" y="275"/>
                </a:lnTo>
                <a:lnTo>
                  <a:pt x="1038" y="282"/>
                </a:lnTo>
                <a:lnTo>
                  <a:pt x="1039" y="283"/>
                </a:lnTo>
                <a:lnTo>
                  <a:pt x="1040" y="283"/>
                </a:lnTo>
                <a:lnTo>
                  <a:pt x="1040" y="283"/>
                </a:lnTo>
                <a:lnTo>
                  <a:pt x="1048" y="278"/>
                </a:lnTo>
                <a:lnTo>
                  <a:pt x="1056" y="270"/>
                </a:lnTo>
                <a:lnTo>
                  <a:pt x="1066" y="260"/>
                </a:lnTo>
                <a:lnTo>
                  <a:pt x="1074" y="249"/>
                </a:lnTo>
                <a:lnTo>
                  <a:pt x="1074" y="249"/>
                </a:lnTo>
                <a:lnTo>
                  <a:pt x="1076" y="245"/>
                </a:lnTo>
                <a:lnTo>
                  <a:pt x="1078" y="239"/>
                </a:lnTo>
                <a:lnTo>
                  <a:pt x="1079" y="224"/>
                </a:lnTo>
                <a:lnTo>
                  <a:pt x="1079" y="204"/>
                </a:lnTo>
                <a:lnTo>
                  <a:pt x="1079" y="181"/>
                </a:lnTo>
                <a:lnTo>
                  <a:pt x="1077" y="156"/>
                </a:lnTo>
                <a:lnTo>
                  <a:pt x="1073" y="133"/>
                </a:lnTo>
                <a:lnTo>
                  <a:pt x="1067" y="111"/>
                </a:lnTo>
                <a:lnTo>
                  <a:pt x="1064" y="101"/>
                </a:lnTo>
                <a:lnTo>
                  <a:pt x="1060" y="93"/>
                </a:lnTo>
                <a:lnTo>
                  <a:pt x="1060" y="93"/>
                </a:lnTo>
                <a:lnTo>
                  <a:pt x="1055" y="85"/>
                </a:lnTo>
                <a:lnTo>
                  <a:pt x="1049" y="77"/>
                </a:lnTo>
                <a:lnTo>
                  <a:pt x="1034" y="62"/>
                </a:lnTo>
                <a:lnTo>
                  <a:pt x="1018" y="47"/>
                </a:lnTo>
                <a:lnTo>
                  <a:pt x="1000" y="35"/>
                </a:lnTo>
                <a:lnTo>
                  <a:pt x="984" y="24"/>
                </a:lnTo>
                <a:lnTo>
                  <a:pt x="971" y="17"/>
                </a:lnTo>
                <a:lnTo>
                  <a:pt x="957" y="10"/>
                </a:lnTo>
                <a:lnTo>
                  <a:pt x="957" y="10"/>
                </a:lnTo>
                <a:lnTo>
                  <a:pt x="956" y="8"/>
                </a:lnTo>
                <a:lnTo>
                  <a:pt x="949" y="5"/>
                </a:lnTo>
                <a:lnTo>
                  <a:pt x="943" y="3"/>
                </a:lnTo>
                <a:lnTo>
                  <a:pt x="934" y="2"/>
                </a:lnTo>
                <a:lnTo>
                  <a:pt x="923" y="1"/>
                </a:lnTo>
                <a:lnTo>
                  <a:pt x="909" y="0"/>
                </a:lnTo>
                <a:lnTo>
                  <a:pt x="909" y="0"/>
                </a:lnTo>
                <a:lnTo>
                  <a:pt x="878" y="0"/>
                </a:lnTo>
                <a:lnTo>
                  <a:pt x="850" y="1"/>
                </a:lnTo>
                <a:lnTo>
                  <a:pt x="827" y="5"/>
                </a:lnTo>
                <a:lnTo>
                  <a:pt x="816" y="7"/>
                </a:lnTo>
                <a:lnTo>
                  <a:pt x="806" y="10"/>
                </a:lnTo>
                <a:lnTo>
                  <a:pt x="806" y="10"/>
                </a:lnTo>
                <a:lnTo>
                  <a:pt x="794" y="14"/>
                </a:lnTo>
                <a:lnTo>
                  <a:pt x="783" y="19"/>
                </a:lnTo>
                <a:lnTo>
                  <a:pt x="775" y="24"/>
                </a:lnTo>
                <a:lnTo>
                  <a:pt x="766" y="30"/>
                </a:lnTo>
                <a:lnTo>
                  <a:pt x="766" y="30"/>
                </a:lnTo>
                <a:lnTo>
                  <a:pt x="751" y="36"/>
                </a:lnTo>
                <a:lnTo>
                  <a:pt x="736" y="44"/>
                </a:lnTo>
                <a:lnTo>
                  <a:pt x="720" y="54"/>
                </a:lnTo>
                <a:lnTo>
                  <a:pt x="704" y="63"/>
                </a:lnTo>
                <a:lnTo>
                  <a:pt x="704" y="63"/>
                </a:lnTo>
                <a:lnTo>
                  <a:pt x="700" y="66"/>
                </a:lnTo>
                <a:lnTo>
                  <a:pt x="699" y="68"/>
                </a:lnTo>
                <a:lnTo>
                  <a:pt x="698" y="71"/>
                </a:lnTo>
                <a:lnTo>
                  <a:pt x="698" y="73"/>
                </a:lnTo>
                <a:lnTo>
                  <a:pt x="700" y="77"/>
                </a:lnTo>
                <a:lnTo>
                  <a:pt x="701" y="80"/>
                </a:lnTo>
                <a:lnTo>
                  <a:pt x="700" y="83"/>
                </a:lnTo>
                <a:lnTo>
                  <a:pt x="698" y="84"/>
                </a:lnTo>
                <a:lnTo>
                  <a:pt x="688" y="86"/>
                </a:lnTo>
                <a:lnTo>
                  <a:pt x="669" y="90"/>
                </a:lnTo>
                <a:lnTo>
                  <a:pt x="636" y="93"/>
                </a:lnTo>
                <a:lnTo>
                  <a:pt x="636" y="93"/>
                </a:lnTo>
                <a:lnTo>
                  <a:pt x="566" y="99"/>
                </a:lnTo>
                <a:lnTo>
                  <a:pt x="537" y="101"/>
                </a:lnTo>
                <a:lnTo>
                  <a:pt x="512" y="105"/>
                </a:lnTo>
                <a:lnTo>
                  <a:pt x="489" y="110"/>
                </a:lnTo>
                <a:lnTo>
                  <a:pt x="470" y="115"/>
                </a:lnTo>
                <a:lnTo>
                  <a:pt x="453" y="119"/>
                </a:lnTo>
                <a:lnTo>
                  <a:pt x="436" y="127"/>
                </a:lnTo>
                <a:lnTo>
                  <a:pt x="436" y="127"/>
                </a:lnTo>
                <a:lnTo>
                  <a:pt x="421" y="134"/>
                </a:lnTo>
                <a:lnTo>
                  <a:pt x="409" y="143"/>
                </a:lnTo>
                <a:lnTo>
                  <a:pt x="398" y="151"/>
                </a:lnTo>
                <a:lnTo>
                  <a:pt x="388" y="160"/>
                </a:lnTo>
                <a:lnTo>
                  <a:pt x="381" y="170"/>
                </a:lnTo>
                <a:lnTo>
                  <a:pt x="376" y="178"/>
                </a:lnTo>
                <a:lnTo>
                  <a:pt x="371" y="188"/>
                </a:lnTo>
                <a:lnTo>
                  <a:pt x="367" y="198"/>
                </a:lnTo>
                <a:lnTo>
                  <a:pt x="367" y="198"/>
                </a:lnTo>
                <a:lnTo>
                  <a:pt x="358" y="205"/>
                </a:lnTo>
                <a:lnTo>
                  <a:pt x="358" y="205"/>
                </a:lnTo>
                <a:lnTo>
                  <a:pt x="302" y="242"/>
                </a:lnTo>
                <a:lnTo>
                  <a:pt x="209" y="301"/>
                </a:lnTo>
                <a:lnTo>
                  <a:pt x="122" y="358"/>
                </a:lnTo>
                <a:lnTo>
                  <a:pt x="96" y="377"/>
                </a:lnTo>
                <a:lnTo>
                  <a:pt x="87" y="383"/>
                </a:lnTo>
                <a:lnTo>
                  <a:pt x="85" y="386"/>
                </a:lnTo>
                <a:lnTo>
                  <a:pt x="85" y="386"/>
                </a:lnTo>
                <a:lnTo>
                  <a:pt x="83" y="388"/>
                </a:lnTo>
                <a:lnTo>
                  <a:pt x="81" y="392"/>
                </a:lnTo>
                <a:lnTo>
                  <a:pt x="72" y="399"/>
                </a:lnTo>
                <a:lnTo>
                  <a:pt x="64" y="405"/>
                </a:lnTo>
                <a:lnTo>
                  <a:pt x="61" y="408"/>
                </a:lnTo>
                <a:lnTo>
                  <a:pt x="60" y="410"/>
                </a:lnTo>
                <a:lnTo>
                  <a:pt x="60" y="410"/>
                </a:lnTo>
                <a:lnTo>
                  <a:pt x="65" y="428"/>
                </a:lnTo>
                <a:lnTo>
                  <a:pt x="70" y="444"/>
                </a:lnTo>
                <a:lnTo>
                  <a:pt x="70" y="444"/>
                </a:lnTo>
                <a:lnTo>
                  <a:pt x="50" y="492"/>
                </a:lnTo>
                <a:lnTo>
                  <a:pt x="36" y="533"/>
                </a:lnTo>
                <a:lnTo>
                  <a:pt x="30" y="552"/>
                </a:lnTo>
                <a:lnTo>
                  <a:pt x="26" y="566"/>
                </a:lnTo>
                <a:lnTo>
                  <a:pt x="26" y="566"/>
                </a:lnTo>
                <a:lnTo>
                  <a:pt x="22" y="601"/>
                </a:lnTo>
                <a:lnTo>
                  <a:pt x="19" y="669"/>
                </a:lnTo>
                <a:lnTo>
                  <a:pt x="9" y="861"/>
                </a:lnTo>
                <a:lnTo>
                  <a:pt x="2" y="1046"/>
                </a:lnTo>
                <a:lnTo>
                  <a:pt x="0" y="1108"/>
                </a:lnTo>
                <a:lnTo>
                  <a:pt x="0" y="1126"/>
                </a:lnTo>
                <a:lnTo>
                  <a:pt x="2" y="1133"/>
                </a:lnTo>
                <a:lnTo>
                  <a:pt x="2" y="1133"/>
                </a:lnTo>
                <a:lnTo>
                  <a:pt x="4" y="1135"/>
                </a:lnTo>
                <a:lnTo>
                  <a:pt x="9" y="1138"/>
                </a:lnTo>
                <a:lnTo>
                  <a:pt x="21" y="1141"/>
                </a:lnTo>
                <a:lnTo>
                  <a:pt x="30" y="1143"/>
                </a:lnTo>
                <a:lnTo>
                  <a:pt x="38" y="1144"/>
                </a:lnTo>
                <a:lnTo>
                  <a:pt x="49" y="1144"/>
                </a:lnTo>
                <a:lnTo>
                  <a:pt x="60" y="1143"/>
                </a:lnTo>
                <a:lnTo>
                  <a:pt x="60" y="1143"/>
                </a:lnTo>
                <a:lnTo>
                  <a:pt x="74" y="1141"/>
                </a:lnTo>
                <a:lnTo>
                  <a:pt x="89" y="1143"/>
                </a:lnTo>
                <a:lnTo>
                  <a:pt x="124" y="1145"/>
                </a:lnTo>
                <a:lnTo>
                  <a:pt x="124" y="1145"/>
                </a:lnTo>
                <a:lnTo>
                  <a:pt x="131" y="1167"/>
                </a:lnTo>
                <a:lnTo>
                  <a:pt x="138" y="1189"/>
                </a:lnTo>
                <a:lnTo>
                  <a:pt x="142" y="1207"/>
                </a:lnTo>
                <a:lnTo>
                  <a:pt x="143" y="1215"/>
                </a:lnTo>
                <a:lnTo>
                  <a:pt x="143" y="1221"/>
                </a:lnTo>
                <a:lnTo>
                  <a:pt x="143" y="1221"/>
                </a:lnTo>
                <a:lnTo>
                  <a:pt x="138" y="1250"/>
                </a:lnTo>
                <a:lnTo>
                  <a:pt x="136" y="1271"/>
                </a:lnTo>
                <a:lnTo>
                  <a:pt x="135" y="1297"/>
                </a:lnTo>
                <a:lnTo>
                  <a:pt x="135" y="1323"/>
                </a:lnTo>
                <a:lnTo>
                  <a:pt x="136" y="1338"/>
                </a:lnTo>
                <a:lnTo>
                  <a:pt x="138" y="1354"/>
                </a:lnTo>
                <a:lnTo>
                  <a:pt x="141" y="1369"/>
                </a:lnTo>
                <a:lnTo>
                  <a:pt x="145" y="1384"/>
                </a:lnTo>
                <a:lnTo>
                  <a:pt x="150" y="1400"/>
                </a:lnTo>
                <a:lnTo>
                  <a:pt x="158" y="1416"/>
                </a:lnTo>
                <a:lnTo>
                  <a:pt x="158" y="1416"/>
                </a:lnTo>
                <a:lnTo>
                  <a:pt x="172" y="1449"/>
                </a:lnTo>
                <a:lnTo>
                  <a:pt x="187" y="1483"/>
                </a:lnTo>
                <a:lnTo>
                  <a:pt x="214" y="1552"/>
                </a:lnTo>
                <a:lnTo>
                  <a:pt x="233" y="1607"/>
                </a:lnTo>
                <a:lnTo>
                  <a:pt x="238" y="1625"/>
                </a:lnTo>
                <a:lnTo>
                  <a:pt x="241" y="1636"/>
                </a:lnTo>
                <a:lnTo>
                  <a:pt x="241" y="1636"/>
                </a:lnTo>
                <a:lnTo>
                  <a:pt x="243" y="1665"/>
                </a:lnTo>
                <a:lnTo>
                  <a:pt x="243" y="1682"/>
                </a:lnTo>
                <a:lnTo>
                  <a:pt x="241" y="1699"/>
                </a:lnTo>
                <a:lnTo>
                  <a:pt x="241" y="1699"/>
                </a:lnTo>
                <a:lnTo>
                  <a:pt x="239" y="1708"/>
                </a:lnTo>
                <a:lnTo>
                  <a:pt x="238" y="1717"/>
                </a:lnTo>
                <a:lnTo>
                  <a:pt x="239" y="1731"/>
                </a:lnTo>
                <a:lnTo>
                  <a:pt x="241" y="1748"/>
                </a:lnTo>
                <a:lnTo>
                  <a:pt x="241" y="1748"/>
                </a:lnTo>
                <a:lnTo>
                  <a:pt x="242" y="1751"/>
                </a:lnTo>
                <a:lnTo>
                  <a:pt x="244" y="1753"/>
                </a:lnTo>
                <a:lnTo>
                  <a:pt x="250" y="1757"/>
                </a:lnTo>
                <a:lnTo>
                  <a:pt x="260" y="1763"/>
                </a:lnTo>
                <a:lnTo>
                  <a:pt x="289" y="1758"/>
                </a:lnTo>
                <a:lnTo>
                  <a:pt x="294" y="1724"/>
                </a:lnTo>
                <a:lnTo>
                  <a:pt x="421" y="1758"/>
                </a:lnTo>
                <a:lnTo>
                  <a:pt x="567" y="1758"/>
                </a:lnTo>
                <a:lnTo>
                  <a:pt x="567" y="1758"/>
                </a:lnTo>
                <a:lnTo>
                  <a:pt x="575" y="1754"/>
                </a:lnTo>
                <a:lnTo>
                  <a:pt x="588" y="1746"/>
                </a:lnTo>
                <a:lnTo>
                  <a:pt x="594" y="1741"/>
                </a:lnTo>
                <a:lnTo>
                  <a:pt x="599" y="1735"/>
                </a:lnTo>
                <a:lnTo>
                  <a:pt x="600" y="1732"/>
                </a:lnTo>
                <a:lnTo>
                  <a:pt x="600" y="1730"/>
                </a:lnTo>
                <a:lnTo>
                  <a:pt x="599" y="1726"/>
                </a:lnTo>
                <a:lnTo>
                  <a:pt x="597" y="1724"/>
                </a:lnTo>
                <a:lnTo>
                  <a:pt x="597" y="1724"/>
                </a:lnTo>
                <a:lnTo>
                  <a:pt x="587" y="1717"/>
                </a:lnTo>
                <a:lnTo>
                  <a:pt x="576" y="1708"/>
                </a:lnTo>
                <a:lnTo>
                  <a:pt x="556" y="1695"/>
                </a:lnTo>
                <a:lnTo>
                  <a:pt x="570" y="1695"/>
                </a:lnTo>
                <a:lnTo>
                  <a:pt x="570" y="1695"/>
                </a:lnTo>
                <a:lnTo>
                  <a:pt x="577" y="1692"/>
                </a:lnTo>
                <a:lnTo>
                  <a:pt x="590" y="1684"/>
                </a:lnTo>
                <a:lnTo>
                  <a:pt x="597" y="1679"/>
                </a:lnTo>
                <a:lnTo>
                  <a:pt x="600" y="1674"/>
                </a:lnTo>
                <a:lnTo>
                  <a:pt x="601" y="1670"/>
                </a:lnTo>
                <a:lnTo>
                  <a:pt x="601" y="1668"/>
                </a:lnTo>
                <a:lnTo>
                  <a:pt x="600" y="1665"/>
                </a:lnTo>
                <a:lnTo>
                  <a:pt x="598" y="1663"/>
                </a:lnTo>
                <a:lnTo>
                  <a:pt x="598" y="1663"/>
                </a:lnTo>
                <a:lnTo>
                  <a:pt x="584" y="1652"/>
                </a:lnTo>
                <a:lnTo>
                  <a:pt x="570" y="1641"/>
                </a:lnTo>
                <a:lnTo>
                  <a:pt x="551" y="1630"/>
                </a:lnTo>
                <a:lnTo>
                  <a:pt x="551" y="1630"/>
                </a:lnTo>
                <a:lnTo>
                  <a:pt x="536" y="1624"/>
                </a:lnTo>
                <a:lnTo>
                  <a:pt x="495" y="1608"/>
                </a:lnTo>
                <a:lnTo>
                  <a:pt x="472" y="1598"/>
                </a:lnTo>
                <a:lnTo>
                  <a:pt x="450" y="1587"/>
                </a:lnTo>
                <a:lnTo>
                  <a:pt x="428" y="1576"/>
                </a:lnTo>
                <a:lnTo>
                  <a:pt x="412" y="1565"/>
                </a:lnTo>
                <a:lnTo>
                  <a:pt x="412" y="1565"/>
                </a:lnTo>
                <a:lnTo>
                  <a:pt x="389" y="1548"/>
                </a:lnTo>
                <a:lnTo>
                  <a:pt x="373" y="1538"/>
                </a:lnTo>
                <a:lnTo>
                  <a:pt x="365" y="1533"/>
                </a:lnTo>
                <a:lnTo>
                  <a:pt x="363" y="1531"/>
                </a:lnTo>
                <a:lnTo>
                  <a:pt x="361" y="1527"/>
                </a:lnTo>
                <a:lnTo>
                  <a:pt x="361" y="1527"/>
                </a:lnTo>
                <a:lnTo>
                  <a:pt x="360" y="1525"/>
                </a:lnTo>
                <a:lnTo>
                  <a:pt x="359" y="1524"/>
                </a:lnTo>
                <a:lnTo>
                  <a:pt x="356" y="1522"/>
                </a:lnTo>
                <a:lnTo>
                  <a:pt x="355" y="1520"/>
                </a:lnTo>
                <a:lnTo>
                  <a:pt x="353" y="1515"/>
                </a:lnTo>
                <a:lnTo>
                  <a:pt x="347" y="1494"/>
                </a:lnTo>
                <a:lnTo>
                  <a:pt x="347" y="1494"/>
                </a:lnTo>
                <a:lnTo>
                  <a:pt x="342" y="1471"/>
                </a:lnTo>
                <a:lnTo>
                  <a:pt x="338" y="1453"/>
                </a:lnTo>
                <a:lnTo>
                  <a:pt x="333" y="1406"/>
                </a:lnTo>
                <a:lnTo>
                  <a:pt x="333" y="1406"/>
                </a:lnTo>
                <a:lnTo>
                  <a:pt x="330" y="1375"/>
                </a:lnTo>
                <a:lnTo>
                  <a:pt x="325" y="1344"/>
                </a:lnTo>
                <a:lnTo>
                  <a:pt x="321" y="1311"/>
                </a:lnTo>
                <a:lnTo>
                  <a:pt x="320" y="1292"/>
                </a:lnTo>
                <a:lnTo>
                  <a:pt x="320" y="1271"/>
                </a:lnTo>
                <a:lnTo>
                  <a:pt x="320" y="1271"/>
                </a:lnTo>
                <a:lnTo>
                  <a:pt x="321" y="1203"/>
                </a:lnTo>
                <a:lnTo>
                  <a:pt x="321" y="1165"/>
                </a:lnTo>
                <a:lnTo>
                  <a:pt x="321" y="1128"/>
                </a:lnTo>
                <a:lnTo>
                  <a:pt x="321" y="1128"/>
                </a:lnTo>
                <a:lnTo>
                  <a:pt x="332" y="1127"/>
                </a:lnTo>
                <a:lnTo>
                  <a:pt x="336" y="1127"/>
                </a:lnTo>
                <a:lnTo>
                  <a:pt x="338" y="1128"/>
                </a:lnTo>
                <a:lnTo>
                  <a:pt x="338" y="1128"/>
                </a:lnTo>
                <a:lnTo>
                  <a:pt x="350" y="1133"/>
                </a:lnTo>
                <a:lnTo>
                  <a:pt x="364" y="1138"/>
                </a:lnTo>
                <a:lnTo>
                  <a:pt x="377" y="1143"/>
                </a:lnTo>
                <a:lnTo>
                  <a:pt x="377" y="1143"/>
                </a:lnTo>
                <a:lnTo>
                  <a:pt x="392" y="952"/>
                </a:lnTo>
                <a:lnTo>
                  <a:pt x="403" y="814"/>
                </a:lnTo>
                <a:lnTo>
                  <a:pt x="405" y="764"/>
                </a:lnTo>
                <a:lnTo>
                  <a:pt x="406" y="737"/>
                </a:lnTo>
                <a:lnTo>
                  <a:pt x="406" y="737"/>
                </a:lnTo>
                <a:lnTo>
                  <a:pt x="404" y="707"/>
                </a:lnTo>
                <a:lnTo>
                  <a:pt x="402" y="671"/>
                </a:lnTo>
                <a:lnTo>
                  <a:pt x="397" y="630"/>
                </a:lnTo>
                <a:lnTo>
                  <a:pt x="421" y="635"/>
                </a:lnTo>
                <a:lnTo>
                  <a:pt x="421" y="635"/>
                </a:lnTo>
                <a:lnTo>
                  <a:pt x="427" y="626"/>
                </a:lnTo>
                <a:lnTo>
                  <a:pt x="443" y="607"/>
                </a:lnTo>
                <a:lnTo>
                  <a:pt x="454" y="594"/>
                </a:lnTo>
                <a:lnTo>
                  <a:pt x="465" y="582"/>
                </a:lnTo>
                <a:lnTo>
                  <a:pt x="477" y="571"/>
                </a:lnTo>
                <a:lnTo>
                  <a:pt x="489" y="561"/>
                </a:lnTo>
                <a:lnTo>
                  <a:pt x="489" y="561"/>
                </a:lnTo>
                <a:lnTo>
                  <a:pt x="504" y="552"/>
                </a:lnTo>
                <a:lnTo>
                  <a:pt x="525" y="541"/>
                </a:lnTo>
                <a:lnTo>
                  <a:pt x="571" y="518"/>
                </a:lnTo>
                <a:lnTo>
                  <a:pt x="631" y="488"/>
                </a:lnTo>
                <a:lnTo>
                  <a:pt x="631" y="4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20DF928-4D5F-EE47-0A39-86B0FA9FA1A3}"/>
              </a:ext>
            </a:extLst>
          </p:cNvPr>
          <p:cNvSpPr>
            <a:spLocks/>
          </p:cNvSpPr>
          <p:nvPr/>
        </p:nvSpPr>
        <p:spPr bwMode="auto">
          <a:xfrm>
            <a:off x="3992831" y="1768412"/>
            <a:ext cx="1427154" cy="1840074"/>
          </a:xfrm>
          <a:custGeom>
            <a:avLst/>
            <a:gdLst>
              <a:gd name="T0" fmla="*/ 560 w 1106"/>
              <a:gd name="T1" fmla="*/ 21 h 1426"/>
              <a:gd name="T2" fmla="*/ 432 w 1106"/>
              <a:gd name="T3" fmla="*/ 0 h 1426"/>
              <a:gd name="T4" fmla="*/ 304 w 1106"/>
              <a:gd name="T5" fmla="*/ 5 h 1426"/>
              <a:gd name="T6" fmla="*/ 264 w 1106"/>
              <a:gd name="T7" fmla="*/ 24 h 1426"/>
              <a:gd name="T8" fmla="*/ 267 w 1106"/>
              <a:gd name="T9" fmla="*/ 50 h 1426"/>
              <a:gd name="T10" fmla="*/ 225 w 1106"/>
              <a:gd name="T11" fmla="*/ 66 h 1426"/>
              <a:gd name="T12" fmla="*/ 109 w 1106"/>
              <a:gd name="T13" fmla="*/ 153 h 1426"/>
              <a:gd name="T14" fmla="*/ 23 w 1106"/>
              <a:gd name="T15" fmla="*/ 264 h 1426"/>
              <a:gd name="T16" fmla="*/ 3 w 1106"/>
              <a:gd name="T17" fmla="*/ 350 h 1426"/>
              <a:gd name="T18" fmla="*/ 17 w 1106"/>
              <a:gd name="T19" fmla="*/ 631 h 1426"/>
              <a:gd name="T20" fmla="*/ 42 w 1106"/>
              <a:gd name="T21" fmla="*/ 765 h 1426"/>
              <a:gd name="T22" fmla="*/ 97 w 1106"/>
              <a:gd name="T23" fmla="*/ 781 h 1426"/>
              <a:gd name="T24" fmla="*/ 165 w 1106"/>
              <a:gd name="T25" fmla="*/ 864 h 1426"/>
              <a:gd name="T26" fmla="*/ 165 w 1106"/>
              <a:gd name="T27" fmla="*/ 957 h 1426"/>
              <a:gd name="T28" fmla="*/ 193 w 1106"/>
              <a:gd name="T29" fmla="*/ 1129 h 1426"/>
              <a:gd name="T30" fmla="*/ 251 w 1106"/>
              <a:gd name="T31" fmla="*/ 1265 h 1426"/>
              <a:gd name="T32" fmla="*/ 261 w 1106"/>
              <a:gd name="T33" fmla="*/ 1334 h 1426"/>
              <a:gd name="T34" fmla="*/ 267 w 1106"/>
              <a:gd name="T35" fmla="*/ 1410 h 1426"/>
              <a:gd name="T36" fmla="*/ 306 w 1106"/>
              <a:gd name="T37" fmla="*/ 1416 h 1426"/>
              <a:gd name="T38" fmla="*/ 349 w 1106"/>
              <a:gd name="T39" fmla="*/ 1391 h 1426"/>
              <a:gd name="T40" fmla="*/ 449 w 1106"/>
              <a:gd name="T41" fmla="*/ 1422 h 1426"/>
              <a:gd name="T42" fmla="*/ 583 w 1106"/>
              <a:gd name="T43" fmla="*/ 1411 h 1426"/>
              <a:gd name="T44" fmla="*/ 600 w 1106"/>
              <a:gd name="T45" fmla="*/ 1388 h 1426"/>
              <a:gd name="T46" fmla="*/ 587 w 1106"/>
              <a:gd name="T47" fmla="*/ 1363 h 1426"/>
              <a:gd name="T48" fmla="*/ 617 w 1106"/>
              <a:gd name="T49" fmla="*/ 1352 h 1426"/>
              <a:gd name="T50" fmla="*/ 612 w 1106"/>
              <a:gd name="T51" fmla="*/ 1320 h 1426"/>
              <a:gd name="T52" fmla="*/ 551 w 1106"/>
              <a:gd name="T53" fmla="*/ 1303 h 1426"/>
              <a:gd name="T54" fmla="*/ 483 w 1106"/>
              <a:gd name="T55" fmla="*/ 1272 h 1426"/>
              <a:gd name="T56" fmla="*/ 424 w 1106"/>
              <a:gd name="T57" fmla="*/ 1226 h 1426"/>
              <a:gd name="T58" fmla="*/ 400 w 1106"/>
              <a:gd name="T59" fmla="*/ 1159 h 1426"/>
              <a:gd name="T60" fmla="*/ 388 w 1106"/>
              <a:gd name="T61" fmla="*/ 1045 h 1426"/>
              <a:gd name="T62" fmla="*/ 371 w 1106"/>
              <a:gd name="T63" fmla="*/ 841 h 1426"/>
              <a:gd name="T64" fmla="*/ 410 w 1106"/>
              <a:gd name="T65" fmla="*/ 480 h 1426"/>
              <a:gd name="T66" fmla="*/ 428 w 1106"/>
              <a:gd name="T67" fmla="*/ 455 h 1426"/>
              <a:gd name="T68" fmla="*/ 409 w 1106"/>
              <a:gd name="T69" fmla="*/ 400 h 1426"/>
              <a:gd name="T70" fmla="*/ 439 w 1106"/>
              <a:gd name="T71" fmla="*/ 408 h 1426"/>
              <a:gd name="T72" fmla="*/ 517 w 1106"/>
              <a:gd name="T73" fmla="*/ 437 h 1426"/>
              <a:gd name="T74" fmla="*/ 644 w 1106"/>
              <a:gd name="T75" fmla="*/ 438 h 1426"/>
              <a:gd name="T76" fmla="*/ 701 w 1106"/>
              <a:gd name="T77" fmla="*/ 410 h 1426"/>
              <a:gd name="T78" fmla="*/ 741 w 1106"/>
              <a:gd name="T79" fmla="*/ 420 h 1426"/>
              <a:gd name="T80" fmla="*/ 727 w 1106"/>
              <a:gd name="T81" fmla="*/ 494 h 1426"/>
              <a:gd name="T82" fmla="*/ 740 w 1106"/>
              <a:gd name="T83" fmla="*/ 508 h 1426"/>
              <a:gd name="T84" fmla="*/ 765 w 1106"/>
              <a:gd name="T85" fmla="*/ 537 h 1426"/>
              <a:gd name="T86" fmla="*/ 798 w 1106"/>
              <a:gd name="T87" fmla="*/ 568 h 1426"/>
              <a:gd name="T88" fmla="*/ 822 w 1106"/>
              <a:gd name="T89" fmla="*/ 570 h 1426"/>
              <a:gd name="T90" fmla="*/ 857 w 1106"/>
              <a:gd name="T91" fmla="*/ 566 h 1426"/>
              <a:gd name="T92" fmla="*/ 894 w 1106"/>
              <a:gd name="T93" fmla="*/ 582 h 1426"/>
              <a:gd name="T94" fmla="*/ 974 w 1106"/>
              <a:gd name="T95" fmla="*/ 596 h 1426"/>
              <a:gd name="T96" fmla="*/ 955 w 1106"/>
              <a:gd name="T97" fmla="*/ 645 h 1426"/>
              <a:gd name="T98" fmla="*/ 994 w 1106"/>
              <a:gd name="T99" fmla="*/ 668 h 1426"/>
              <a:gd name="T100" fmla="*/ 1019 w 1106"/>
              <a:gd name="T101" fmla="*/ 647 h 1426"/>
              <a:gd name="T102" fmla="*/ 1028 w 1106"/>
              <a:gd name="T103" fmla="*/ 659 h 1426"/>
              <a:gd name="T104" fmla="*/ 1028 w 1106"/>
              <a:gd name="T105" fmla="*/ 637 h 1426"/>
              <a:gd name="T106" fmla="*/ 1047 w 1106"/>
              <a:gd name="T107" fmla="*/ 591 h 1426"/>
              <a:gd name="T108" fmla="*/ 1104 w 1106"/>
              <a:gd name="T109" fmla="*/ 454 h 1426"/>
              <a:gd name="T110" fmla="*/ 1096 w 1106"/>
              <a:gd name="T111" fmla="*/ 380 h 1426"/>
              <a:gd name="T112" fmla="*/ 1052 w 1106"/>
              <a:gd name="T113" fmla="*/ 312 h 1426"/>
              <a:gd name="T114" fmla="*/ 926 w 1106"/>
              <a:gd name="T115" fmla="*/ 244 h 1426"/>
              <a:gd name="T116" fmla="*/ 878 w 1106"/>
              <a:gd name="T117" fmla="*/ 176 h 1426"/>
              <a:gd name="T118" fmla="*/ 829 w 1106"/>
              <a:gd name="T119" fmla="*/ 118 h 1426"/>
              <a:gd name="T120" fmla="*/ 735 w 1106"/>
              <a:gd name="T121" fmla="*/ 80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06" h="1426">
                <a:moveTo>
                  <a:pt x="696" y="73"/>
                </a:moveTo>
                <a:lnTo>
                  <a:pt x="682" y="83"/>
                </a:lnTo>
                <a:lnTo>
                  <a:pt x="682" y="83"/>
                </a:lnTo>
                <a:lnTo>
                  <a:pt x="661" y="72"/>
                </a:lnTo>
                <a:lnTo>
                  <a:pt x="613" y="48"/>
                </a:lnTo>
                <a:lnTo>
                  <a:pt x="560" y="21"/>
                </a:lnTo>
                <a:lnTo>
                  <a:pt x="537" y="11"/>
                </a:lnTo>
                <a:lnTo>
                  <a:pt x="521" y="5"/>
                </a:lnTo>
                <a:lnTo>
                  <a:pt x="521" y="5"/>
                </a:lnTo>
                <a:lnTo>
                  <a:pt x="505" y="2"/>
                </a:lnTo>
                <a:lnTo>
                  <a:pt x="484" y="1"/>
                </a:lnTo>
                <a:lnTo>
                  <a:pt x="432" y="0"/>
                </a:lnTo>
                <a:lnTo>
                  <a:pt x="379" y="0"/>
                </a:lnTo>
                <a:lnTo>
                  <a:pt x="340" y="0"/>
                </a:lnTo>
                <a:lnTo>
                  <a:pt x="340" y="0"/>
                </a:lnTo>
                <a:lnTo>
                  <a:pt x="327" y="0"/>
                </a:lnTo>
                <a:lnTo>
                  <a:pt x="315" y="2"/>
                </a:lnTo>
                <a:lnTo>
                  <a:pt x="304" y="5"/>
                </a:lnTo>
                <a:lnTo>
                  <a:pt x="293" y="8"/>
                </a:lnTo>
                <a:lnTo>
                  <a:pt x="276" y="16"/>
                </a:lnTo>
                <a:lnTo>
                  <a:pt x="267" y="19"/>
                </a:lnTo>
                <a:lnTo>
                  <a:pt x="267" y="19"/>
                </a:lnTo>
                <a:lnTo>
                  <a:pt x="265" y="21"/>
                </a:lnTo>
                <a:lnTo>
                  <a:pt x="264" y="24"/>
                </a:lnTo>
                <a:lnTo>
                  <a:pt x="262" y="34"/>
                </a:lnTo>
                <a:lnTo>
                  <a:pt x="262" y="49"/>
                </a:lnTo>
                <a:lnTo>
                  <a:pt x="262" y="49"/>
                </a:lnTo>
                <a:lnTo>
                  <a:pt x="265" y="49"/>
                </a:lnTo>
                <a:lnTo>
                  <a:pt x="266" y="49"/>
                </a:lnTo>
                <a:lnTo>
                  <a:pt x="267" y="50"/>
                </a:lnTo>
                <a:lnTo>
                  <a:pt x="266" y="51"/>
                </a:lnTo>
                <a:lnTo>
                  <a:pt x="262" y="52"/>
                </a:lnTo>
                <a:lnTo>
                  <a:pt x="243" y="59"/>
                </a:lnTo>
                <a:lnTo>
                  <a:pt x="243" y="59"/>
                </a:lnTo>
                <a:lnTo>
                  <a:pt x="234" y="61"/>
                </a:lnTo>
                <a:lnTo>
                  <a:pt x="225" y="66"/>
                </a:lnTo>
                <a:lnTo>
                  <a:pt x="200" y="79"/>
                </a:lnTo>
                <a:lnTo>
                  <a:pt x="172" y="98"/>
                </a:lnTo>
                <a:lnTo>
                  <a:pt x="156" y="110"/>
                </a:lnTo>
                <a:lnTo>
                  <a:pt x="140" y="122"/>
                </a:lnTo>
                <a:lnTo>
                  <a:pt x="125" y="137"/>
                </a:lnTo>
                <a:lnTo>
                  <a:pt x="109" y="153"/>
                </a:lnTo>
                <a:lnTo>
                  <a:pt x="93" y="168"/>
                </a:lnTo>
                <a:lnTo>
                  <a:pt x="77" y="186"/>
                </a:lnTo>
                <a:lnTo>
                  <a:pt x="62" y="204"/>
                </a:lnTo>
                <a:lnTo>
                  <a:pt x="48" y="223"/>
                </a:lnTo>
                <a:lnTo>
                  <a:pt x="36" y="243"/>
                </a:lnTo>
                <a:lnTo>
                  <a:pt x="23" y="264"/>
                </a:lnTo>
                <a:lnTo>
                  <a:pt x="23" y="264"/>
                </a:lnTo>
                <a:lnTo>
                  <a:pt x="18" y="275"/>
                </a:lnTo>
                <a:lnTo>
                  <a:pt x="14" y="288"/>
                </a:lnTo>
                <a:lnTo>
                  <a:pt x="10" y="302"/>
                </a:lnTo>
                <a:lnTo>
                  <a:pt x="8" y="317"/>
                </a:lnTo>
                <a:lnTo>
                  <a:pt x="3" y="350"/>
                </a:lnTo>
                <a:lnTo>
                  <a:pt x="0" y="388"/>
                </a:lnTo>
                <a:lnTo>
                  <a:pt x="0" y="428"/>
                </a:lnTo>
                <a:lnTo>
                  <a:pt x="1" y="469"/>
                </a:lnTo>
                <a:lnTo>
                  <a:pt x="5" y="512"/>
                </a:lnTo>
                <a:lnTo>
                  <a:pt x="9" y="553"/>
                </a:lnTo>
                <a:lnTo>
                  <a:pt x="17" y="631"/>
                </a:lnTo>
                <a:lnTo>
                  <a:pt x="27" y="697"/>
                </a:lnTo>
                <a:lnTo>
                  <a:pt x="34" y="744"/>
                </a:lnTo>
                <a:lnTo>
                  <a:pt x="38" y="762"/>
                </a:lnTo>
                <a:lnTo>
                  <a:pt x="38" y="762"/>
                </a:lnTo>
                <a:lnTo>
                  <a:pt x="39" y="763"/>
                </a:lnTo>
                <a:lnTo>
                  <a:pt x="42" y="765"/>
                </a:lnTo>
                <a:lnTo>
                  <a:pt x="48" y="768"/>
                </a:lnTo>
                <a:lnTo>
                  <a:pt x="58" y="770"/>
                </a:lnTo>
                <a:lnTo>
                  <a:pt x="67" y="772"/>
                </a:lnTo>
                <a:lnTo>
                  <a:pt x="67" y="772"/>
                </a:lnTo>
                <a:lnTo>
                  <a:pt x="78" y="775"/>
                </a:lnTo>
                <a:lnTo>
                  <a:pt x="97" y="781"/>
                </a:lnTo>
                <a:lnTo>
                  <a:pt x="121" y="790"/>
                </a:lnTo>
                <a:lnTo>
                  <a:pt x="148" y="800"/>
                </a:lnTo>
                <a:lnTo>
                  <a:pt x="148" y="800"/>
                </a:lnTo>
                <a:lnTo>
                  <a:pt x="157" y="841"/>
                </a:lnTo>
                <a:lnTo>
                  <a:pt x="165" y="864"/>
                </a:lnTo>
                <a:lnTo>
                  <a:pt x="165" y="864"/>
                </a:lnTo>
                <a:lnTo>
                  <a:pt x="166" y="869"/>
                </a:lnTo>
                <a:lnTo>
                  <a:pt x="166" y="877"/>
                </a:lnTo>
                <a:lnTo>
                  <a:pt x="165" y="900"/>
                </a:lnTo>
                <a:lnTo>
                  <a:pt x="164" y="929"/>
                </a:lnTo>
                <a:lnTo>
                  <a:pt x="164" y="944"/>
                </a:lnTo>
                <a:lnTo>
                  <a:pt x="165" y="957"/>
                </a:lnTo>
                <a:lnTo>
                  <a:pt x="165" y="957"/>
                </a:lnTo>
                <a:lnTo>
                  <a:pt x="170" y="999"/>
                </a:lnTo>
                <a:lnTo>
                  <a:pt x="173" y="1028"/>
                </a:lnTo>
                <a:lnTo>
                  <a:pt x="178" y="1061"/>
                </a:lnTo>
                <a:lnTo>
                  <a:pt x="184" y="1096"/>
                </a:lnTo>
                <a:lnTo>
                  <a:pt x="193" y="1129"/>
                </a:lnTo>
                <a:lnTo>
                  <a:pt x="203" y="1161"/>
                </a:lnTo>
                <a:lnTo>
                  <a:pt x="207" y="1175"/>
                </a:lnTo>
                <a:lnTo>
                  <a:pt x="214" y="1187"/>
                </a:lnTo>
                <a:lnTo>
                  <a:pt x="214" y="1187"/>
                </a:lnTo>
                <a:lnTo>
                  <a:pt x="236" y="1229"/>
                </a:lnTo>
                <a:lnTo>
                  <a:pt x="251" y="1265"/>
                </a:lnTo>
                <a:lnTo>
                  <a:pt x="256" y="1280"/>
                </a:lnTo>
                <a:lnTo>
                  <a:pt x="260" y="1293"/>
                </a:lnTo>
                <a:lnTo>
                  <a:pt x="262" y="1304"/>
                </a:lnTo>
                <a:lnTo>
                  <a:pt x="262" y="1314"/>
                </a:lnTo>
                <a:lnTo>
                  <a:pt x="262" y="1314"/>
                </a:lnTo>
                <a:lnTo>
                  <a:pt x="261" y="1334"/>
                </a:lnTo>
                <a:lnTo>
                  <a:pt x="262" y="1360"/>
                </a:lnTo>
                <a:lnTo>
                  <a:pt x="262" y="1397"/>
                </a:lnTo>
                <a:lnTo>
                  <a:pt x="262" y="1397"/>
                </a:lnTo>
                <a:lnTo>
                  <a:pt x="262" y="1400"/>
                </a:lnTo>
                <a:lnTo>
                  <a:pt x="264" y="1404"/>
                </a:lnTo>
                <a:lnTo>
                  <a:pt x="267" y="1410"/>
                </a:lnTo>
                <a:lnTo>
                  <a:pt x="272" y="1416"/>
                </a:lnTo>
                <a:lnTo>
                  <a:pt x="272" y="1416"/>
                </a:lnTo>
                <a:lnTo>
                  <a:pt x="289" y="1418"/>
                </a:lnTo>
                <a:lnTo>
                  <a:pt x="301" y="1419"/>
                </a:lnTo>
                <a:lnTo>
                  <a:pt x="305" y="1418"/>
                </a:lnTo>
                <a:lnTo>
                  <a:pt x="306" y="1416"/>
                </a:lnTo>
                <a:lnTo>
                  <a:pt x="306" y="1416"/>
                </a:lnTo>
                <a:lnTo>
                  <a:pt x="309" y="1408"/>
                </a:lnTo>
                <a:lnTo>
                  <a:pt x="314" y="1394"/>
                </a:lnTo>
                <a:lnTo>
                  <a:pt x="321" y="1377"/>
                </a:lnTo>
                <a:lnTo>
                  <a:pt x="321" y="1377"/>
                </a:lnTo>
                <a:lnTo>
                  <a:pt x="349" y="1391"/>
                </a:lnTo>
                <a:lnTo>
                  <a:pt x="372" y="1403"/>
                </a:lnTo>
                <a:lnTo>
                  <a:pt x="394" y="1411"/>
                </a:lnTo>
                <a:lnTo>
                  <a:pt x="394" y="1411"/>
                </a:lnTo>
                <a:lnTo>
                  <a:pt x="405" y="1414"/>
                </a:lnTo>
                <a:lnTo>
                  <a:pt x="418" y="1418"/>
                </a:lnTo>
                <a:lnTo>
                  <a:pt x="449" y="1422"/>
                </a:lnTo>
                <a:lnTo>
                  <a:pt x="478" y="1426"/>
                </a:lnTo>
                <a:lnTo>
                  <a:pt x="489" y="1426"/>
                </a:lnTo>
                <a:lnTo>
                  <a:pt x="496" y="1426"/>
                </a:lnTo>
                <a:lnTo>
                  <a:pt x="496" y="1426"/>
                </a:lnTo>
                <a:lnTo>
                  <a:pt x="551" y="1418"/>
                </a:lnTo>
                <a:lnTo>
                  <a:pt x="583" y="1411"/>
                </a:lnTo>
                <a:lnTo>
                  <a:pt x="594" y="1409"/>
                </a:lnTo>
                <a:lnTo>
                  <a:pt x="599" y="1407"/>
                </a:lnTo>
                <a:lnTo>
                  <a:pt x="599" y="1407"/>
                </a:lnTo>
                <a:lnTo>
                  <a:pt x="600" y="1404"/>
                </a:lnTo>
                <a:lnTo>
                  <a:pt x="601" y="1399"/>
                </a:lnTo>
                <a:lnTo>
                  <a:pt x="600" y="1388"/>
                </a:lnTo>
                <a:lnTo>
                  <a:pt x="598" y="1376"/>
                </a:lnTo>
                <a:lnTo>
                  <a:pt x="596" y="1371"/>
                </a:lnTo>
                <a:lnTo>
                  <a:pt x="594" y="1367"/>
                </a:lnTo>
                <a:lnTo>
                  <a:pt x="594" y="1367"/>
                </a:lnTo>
                <a:lnTo>
                  <a:pt x="590" y="1365"/>
                </a:lnTo>
                <a:lnTo>
                  <a:pt x="587" y="1363"/>
                </a:lnTo>
                <a:lnTo>
                  <a:pt x="587" y="1363"/>
                </a:lnTo>
                <a:lnTo>
                  <a:pt x="606" y="1358"/>
                </a:lnTo>
                <a:lnTo>
                  <a:pt x="613" y="1356"/>
                </a:lnTo>
                <a:lnTo>
                  <a:pt x="616" y="1354"/>
                </a:lnTo>
                <a:lnTo>
                  <a:pt x="616" y="1354"/>
                </a:lnTo>
                <a:lnTo>
                  <a:pt x="617" y="1352"/>
                </a:lnTo>
                <a:lnTo>
                  <a:pt x="618" y="1348"/>
                </a:lnTo>
                <a:lnTo>
                  <a:pt x="618" y="1338"/>
                </a:lnTo>
                <a:lnTo>
                  <a:pt x="616" y="1327"/>
                </a:lnTo>
                <a:lnTo>
                  <a:pt x="613" y="1322"/>
                </a:lnTo>
                <a:lnTo>
                  <a:pt x="612" y="1320"/>
                </a:lnTo>
                <a:lnTo>
                  <a:pt x="612" y="1320"/>
                </a:lnTo>
                <a:lnTo>
                  <a:pt x="610" y="1317"/>
                </a:lnTo>
                <a:lnTo>
                  <a:pt x="606" y="1315"/>
                </a:lnTo>
                <a:lnTo>
                  <a:pt x="598" y="1311"/>
                </a:lnTo>
                <a:lnTo>
                  <a:pt x="577" y="1306"/>
                </a:lnTo>
                <a:lnTo>
                  <a:pt x="577" y="1306"/>
                </a:lnTo>
                <a:lnTo>
                  <a:pt x="551" y="1303"/>
                </a:lnTo>
                <a:lnTo>
                  <a:pt x="535" y="1299"/>
                </a:lnTo>
                <a:lnTo>
                  <a:pt x="527" y="1297"/>
                </a:lnTo>
                <a:lnTo>
                  <a:pt x="520" y="1293"/>
                </a:lnTo>
                <a:lnTo>
                  <a:pt x="520" y="1293"/>
                </a:lnTo>
                <a:lnTo>
                  <a:pt x="503" y="1283"/>
                </a:lnTo>
                <a:lnTo>
                  <a:pt x="483" y="1272"/>
                </a:lnTo>
                <a:lnTo>
                  <a:pt x="454" y="1254"/>
                </a:lnTo>
                <a:lnTo>
                  <a:pt x="454" y="1254"/>
                </a:lnTo>
                <a:lnTo>
                  <a:pt x="445" y="1248"/>
                </a:lnTo>
                <a:lnTo>
                  <a:pt x="435" y="1239"/>
                </a:lnTo>
                <a:lnTo>
                  <a:pt x="429" y="1233"/>
                </a:lnTo>
                <a:lnTo>
                  <a:pt x="424" y="1226"/>
                </a:lnTo>
                <a:lnTo>
                  <a:pt x="420" y="1218"/>
                </a:lnTo>
                <a:lnTo>
                  <a:pt x="415" y="1210"/>
                </a:lnTo>
                <a:lnTo>
                  <a:pt x="415" y="1210"/>
                </a:lnTo>
                <a:lnTo>
                  <a:pt x="410" y="1198"/>
                </a:lnTo>
                <a:lnTo>
                  <a:pt x="405" y="1179"/>
                </a:lnTo>
                <a:lnTo>
                  <a:pt x="400" y="1159"/>
                </a:lnTo>
                <a:lnTo>
                  <a:pt x="396" y="1137"/>
                </a:lnTo>
                <a:lnTo>
                  <a:pt x="390" y="1093"/>
                </a:lnTo>
                <a:lnTo>
                  <a:pt x="388" y="1074"/>
                </a:lnTo>
                <a:lnTo>
                  <a:pt x="388" y="1060"/>
                </a:lnTo>
                <a:lnTo>
                  <a:pt x="388" y="1060"/>
                </a:lnTo>
                <a:lnTo>
                  <a:pt x="388" y="1045"/>
                </a:lnTo>
                <a:lnTo>
                  <a:pt x="387" y="1023"/>
                </a:lnTo>
                <a:lnTo>
                  <a:pt x="381" y="968"/>
                </a:lnTo>
                <a:lnTo>
                  <a:pt x="371" y="875"/>
                </a:lnTo>
                <a:lnTo>
                  <a:pt x="371" y="875"/>
                </a:lnTo>
                <a:lnTo>
                  <a:pt x="371" y="861"/>
                </a:lnTo>
                <a:lnTo>
                  <a:pt x="371" y="841"/>
                </a:lnTo>
                <a:lnTo>
                  <a:pt x="374" y="802"/>
                </a:lnTo>
                <a:lnTo>
                  <a:pt x="374" y="802"/>
                </a:lnTo>
                <a:lnTo>
                  <a:pt x="423" y="806"/>
                </a:lnTo>
                <a:lnTo>
                  <a:pt x="399" y="483"/>
                </a:lnTo>
                <a:lnTo>
                  <a:pt x="399" y="483"/>
                </a:lnTo>
                <a:lnTo>
                  <a:pt x="410" y="480"/>
                </a:lnTo>
                <a:lnTo>
                  <a:pt x="420" y="475"/>
                </a:lnTo>
                <a:lnTo>
                  <a:pt x="428" y="469"/>
                </a:lnTo>
                <a:lnTo>
                  <a:pt x="428" y="469"/>
                </a:lnTo>
                <a:lnTo>
                  <a:pt x="429" y="466"/>
                </a:lnTo>
                <a:lnTo>
                  <a:pt x="429" y="464"/>
                </a:lnTo>
                <a:lnTo>
                  <a:pt x="428" y="455"/>
                </a:lnTo>
                <a:lnTo>
                  <a:pt x="424" y="446"/>
                </a:lnTo>
                <a:lnTo>
                  <a:pt x="421" y="433"/>
                </a:lnTo>
                <a:lnTo>
                  <a:pt x="411" y="413"/>
                </a:lnTo>
                <a:lnTo>
                  <a:pt x="409" y="405"/>
                </a:lnTo>
                <a:lnTo>
                  <a:pt x="409" y="402"/>
                </a:lnTo>
                <a:lnTo>
                  <a:pt x="409" y="400"/>
                </a:lnTo>
                <a:lnTo>
                  <a:pt x="409" y="400"/>
                </a:lnTo>
                <a:lnTo>
                  <a:pt x="410" y="399"/>
                </a:lnTo>
                <a:lnTo>
                  <a:pt x="412" y="399"/>
                </a:lnTo>
                <a:lnTo>
                  <a:pt x="418" y="400"/>
                </a:lnTo>
                <a:lnTo>
                  <a:pt x="428" y="403"/>
                </a:lnTo>
                <a:lnTo>
                  <a:pt x="439" y="408"/>
                </a:lnTo>
                <a:lnTo>
                  <a:pt x="463" y="418"/>
                </a:lnTo>
                <a:lnTo>
                  <a:pt x="487" y="430"/>
                </a:lnTo>
                <a:lnTo>
                  <a:pt x="487" y="430"/>
                </a:lnTo>
                <a:lnTo>
                  <a:pt x="493" y="432"/>
                </a:lnTo>
                <a:lnTo>
                  <a:pt x="500" y="435"/>
                </a:lnTo>
                <a:lnTo>
                  <a:pt x="517" y="437"/>
                </a:lnTo>
                <a:lnTo>
                  <a:pt x="538" y="439"/>
                </a:lnTo>
                <a:lnTo>
                  <a:pt x="560" y="441"/>
                </a:lnTo>
                <a:lnTo>
                  <a:pt x="602" y="441"/>
                </a:lnTo>
                <a:lnTo>
                  <a:pt x="633" y="439"/>
                </a:lnTo>
                <a:lnTo>
                  <a:pt x="633" y="439"/>
                </a:lnTo>
                <a:lnTo>
                  <a:pt x="644" y="438"/>
                </a:lnTo>
                <a:lnTo>
                  <a:pt x="654" y="435"/>
                </a:lnTo>
                <a:lnTo>
                  <a:pt x="665" y="431"/>
                </a:lnTo>
                <a:lnTo>
                  <a:pt x="674" y="426"/>
                </a:lnTo>
                <a:lnTo>
                  <a:pt x="691" y="416"/>
                </a:lnTo>
                <a:lnTo>
                  <a:pt x="701" y="410"/>
                </a:lnTo>
                <a:lnTo>
                  <a:pt x="701" y="410"/>
                </a:lnTo>
                <a:lnTo>
                  <a:pt x="705" y="409"/>
                </a:lnTo>
                <a:lnTo>
                  <a:pt x="711" y="408"/>
                </a:lnTo>
                <a:lnTo>
                  <a:pt x="727" y="408"/>
                </a:lnTo>
                <a:lnTo>
                  <a:pt x="745" y="410"/>
                </a:lnTo>
                <a:lnTo>
                  <a:pt x="745" y="410"/>
                </a:lnTo>
                <a:lnTo>
                  <a:pt x="741" y="420"/>
                </a:lnTo>
                <a:lnTo>
                  <a:pt x="734" y="442"/>
                </a:lnTo>
                <a:lnTo>
                  <a:pt x="727" y="469"/>
                </a:lnTo>
                <a:lnTo>
                  <a:pt x="726" y="480"/>
                </a:lnTo>
                <a:lnTo>
                  <a:pt x="726" y="488"/>
                </a:lnTo>
                <a:lnTo>
                  <a:pt x="726" y="488"/>
                </a:lnTo>
                <a:lnTo>
                  <a:pt x="727" y="494"/>
                </a:lnTo>
                <a:lnTo>
                  <a:pt x="729" y="499"/>
                </a:lnTo>
                <a:lnTo>
                  <a:pt x="732" y="503"/>
                </a:lnTo>
                <a:lnTo>
                  <a:pt x="734" y="505"/>
                </a:lnTo>
                <a:lnTo>
                  <a:pt x="739" y="508"/>
                </a:lnTo>
                <a:lnTo>
                  <a:pt x="740" y="508"/>
                </a:lnTo>
                <a:lnTo>
                  <a:pt x="740" y="508"/>
                </a:lnTo>
                <a:lnTo>
                  <a:pt x="746" y="518"/>
                </a:lnTo>
                <a:lnTo>
                  <a:pt x="755" y="532"/>
                </a:lnTo>
                <a:lnTo>
                  <a:pt x="755" y="532"/>
                </a:lnTo>
                <a:lnTo>
                  <a:pt x="759" y="536"/>
                </a:lnTo>
                <a:lnTo>
                  <a:pt x="762" y="537"/>
                </a:lnTo>
                <a:lnTo>
                  <a:pt x="765" y="537"/>
                </a:lnTo>
                <a:lnTo>
                  <a:pt x="774" y="542"/>
                </a:lnTo>
                <a:lnTo>
                  <a:pt x="794" y="542"/>
                </a:lnTo>
                <a:lnTo>
                  <a:pt x="794" y="542"/>
                </a:lnTo>
                <a:lnTo>
                  <a:pt x="795" y="554"/>
                </a:lnTo>
                <a:lnTo>
                  <a:pt x="796" y="564"/>
                </a:lnTo>
                <a:lnTo>
                  <a:pt x="798" y="568"/>
                </a:lnTo>
                <a:lnTo>
                  <a:pt x="799" y="571"/>
                </a:lnTo>
                <a:lnTo>
                  <a:pt x="799" y="571"/>
                </a:lnTo>
                <a:lnTo>
                  <a:pt x="801" y="573"/>
                </a:lnTo>
                <a:lnTo>
                  <a:pt x="804" y="574"/>
                </a:lnTo>
                <a:lnTo>
                  <a:pt x="812" y="573"/>
                </a:lnTo>
                <a:lnTo>
                  <a:pt x="822" y="570"/>
                </a:lnTo>
                <a:lnTo>
                  <a:pt x="833" y="566"/>
                </a:lnTo>
                <a:lnTo>
                  <a:pt x="833" y="566"/>
                </a:lnTo>
                <a:lnTo>
                  <a:pt x="841" y="565"/>
                </a:lnTo>
                <a:lnTo>
                  <a:pt x="848" y="565"/>
                </a:lnTo>
                <a:lnTo>
                  <a:pt x="852" y="566"/>
                </a:lnTo>
                <a:lnTo>
                  <a:pt x="857" y="566"/>
                </a:lnTo>
                <a:lnTo>
                  <a:pt x="857" y="566"/>
                </a:lnTo>
                <a:lnTo>
                  <a:pt x="863" y="568"/>
                </a:lnTo>
                <a:lnTo>
                  <a:pt x="869" y="570"/>
                </a:lnTo>
                <a:lnTo>
                  <a:pt x="882" y="576"/>
                </a:lnTo>
                <a:lnTo>
                  <a:pt x="882" y="576"/>
                </a:lnTo>
                <a:lnTo>
                  <a:pt x="894" y="582"/>
                </a:lnTo>
                <a:lnTo>
                  <a:pt x="904" y="586"/>
                </a:lnTo>
                <a:lnTo>
                  <a:pt x="921" y="591"/>
                </a:lnTo>
                <a:lnTo>
                  <a:pt x="921" y="591"/>
                </a:lnTo>
                <a:lnTo>
                  <a:pt x="940" y="595"/>
                </a:lnTo>
                <a:lnTo>
                  <a:pt x="958" y="596"/>
                </a:lnTo>
                <a:lnTo>
                  <a:pt x="974" y="596"/>
                </a:lnTo>
                <a:lnTo>
                  <a:pt x="974" y="596"/>
                </a:lnTo>
                <a:lnTo>
                  <a:pt x="971" y="606"/>
                </a:lnTo>
                <a:lnTo>
                  <a:pt x="965" y="620"/>
                </a:lnTo>
                <a:lnTo>
                  <a:pt x="965" y="620"/>
                </a:lnTo>
                <a:lnTo>
                  <a:pt x="958" y="635"/>
                </a:lnTo>
                <a:lnTo>
                  <a:pt x="955" y="645"/>
                </a:lnTo>
                <a:lnTo>
                  <a:pt x="960" y="664"/>
                </a:lnTo>
                <a:lnTo>
                  <a:pt x="984" y="654"/>
                </a:lnTo>
                <a:lnTo>
                  <a:pt x="965" y="679"/>
                </a:lnTo>
                <a:lnTo>
                  <a:pt x="965" y="679"/>
                </a:lnTo>
                <a:lnTo>
                  <a:pt x="979" y="674"/>
                </a:lnTo>
                <a:lnTo>
                  <a:pt x="994" y="668"/>
                </a:lnTo>
                <a:lnTo>
                  <a:pt x="1001" y="664"/>
                </a:lnTo>
                <a:lnTo>
                  <a:pt x="1008" y="659"/>
                </a:lnTo>
                <a:lnTo>
                  <a:pt x="1008" y="659"/>
                </a:lnTo>
                <a:lnTo>
                  <a:pt x="1017" y="652"/>
                </a:lnTo>
                <a:lnTo>
                  <a:pt x="1019" y="649"/>
                </a:lnTo>
                <a:lnTo>
                  <a:pt x="1019" y="647"/>
                </a:lnTo>
                <a:lnTo>
                  <a:pt x="1018" y="645"/>
                </a:lnTo>
                <a:lnTo>
                  <a:pt x="1018" y="645"/>
                </a:lnTo>
                <a:lnTo>
                  <a:pt x="1019" y="645"/>
                </a:lnTo>
                <a:lnTo>
                  <a:pt x="1019" y="646"/>
                </a:lnTo>
                <a:lnTo>
                  <a:pt x="1019" y="647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59"/>
                </a:lnTo>
                <a:lnTo>
                  <a:pt x="1028" y="645"/>
                </a:lnTo>
                <a:lnTo>
                  <a:pt x="1028" y="645"/>
                </a:lnTo>
                <a:lnTo>
                  <a:pt x="1028" y="637"/>
                </a:lnTo>
                <a:lnTo>
                  <a:pt x="1029" y="630"/>
                </a:lnTo>
                <a:lnTo>
                  <a:pt x="1032" y="623"/>
                </a:lnTo>
                <a:lnTo>
                  <a:pt x="1034" y="615"/>
                </a:lnTo>
                <a:lnTo>
                  <a:pt x="1040" y="602"/>
                </a:lnTo>
                <a:lnTo>
                  <a:pt x="1047" y="591"/>
                </a:lnTo>
                <a:lnTo>
                  <a:pt x="1047" y="591"/>
                </a:lnTo>
                <a:lnTo>
                  <a:pt x="1071" y="549"/>
                </a:lnTo>
                <a:lnTo>
                  <a:pt x="1086" y="518"/>
                </a:lnTo>
                <a:lnTo>
                  <a:pt x="1086" y="518"/>
                </a:lnTo>
                <a:lnTo>
                  <a:pt x="1090" y="508"/>
                </a:lnTo>
                <a:lnTo>
                  <a:pt x="1096" y="485"/>
                </a:lnTo>
                <a:lnTo>
                  <a:pt x="1104" y="454"/>
                </a:lnTo>
                <a:lnTo>
                  <a:pt x="1105" y="439"/>
                </a:lnTo>
                <a:lnTo>
                  <a:pt x="1106" y="425"/>
                </a:lnTo>
                <a:lnTo>
                  <a:pt x="1106" y="425"/>
                </a:lnTo>
                <a:lnTo>
                  <a:pt x="1105" y="410"/>
                </a:lnTo>
                <a:lnTo>
                  <a:pt x="1101" y="396"/>
                </a:lnTo>
                <a:lnTo>
                  <a:pt x="1096" y="380"/>
                </a:lnTo>
                <a:lnTo>
                  <a:pt x="1090" y="363"/>
                </a:lnTo>
                <a:lnTo>
                  <a:pt x="1082" y="348"/>
                </a:lnTo>
                <a:lnTo>
                  <a:pt x="1072" y="334"/>
                </a:lnTo>
                <a:lnTo>
                  <a:pt x="1062" y="322"/>
                </a:lnTo>
                <a:lnTo>
                  <a:pt x="1052" y="312"/>
                </a:lnTo>
                <a:lnTo>
                  <a:pt x="1052" y="312"/>
                </a:lnTo>
                <a:lnTo>
                  <a:pt x="1040" y="304"/>
                </a:lnTo>
                <a:lnTo>
                  <a:pt x="1026" y="297"/>
                </a:lnTo>
                <a:lnTo>
                  <a:pt x="991" y="280"/>
                </a:lnTo>
                <a:lnTo>
                  <a:pt x="955" y="261"/>
                </a:lnTo>
                <a:lnTo>
                  <a:pt x="939" y="253"/>
                </a:lnTo>
                <a:lnTo>
                  <a:pt x="926" y="244"/>
                </a:lnTo>
                <a:lnTo>
                  <a:pt x="926" y="244"/>
                </a:lnTo>
                <a:lnTo>
                  <a:pt x="915" y="234"/>
                </a:lnTo>
                <a:lnTo>
                  <a:pt x="905" y="223"/>
                </a:lnTo>
                <a:lnTo>
                  <a:pt x="898" y="212"/>
                </a:lnTo>
                <a:lnTo>
                  <a:pt x="890" y="199"/>
                </a:lnTo>
                <a:lnTo>
                  <a:pt x="878" y="176"/>
                </a:lnTo>
                <a:lnTo>
                  <a:pt x="873" y="165"/>
                </a:lnTo>
                <a:lnTo>
                  <a:pt x="867" y="156"/>
                </a:lnTo>
                <a:lnTo>
                  <a:pt x="867" y="156"/>
                </a:lnTo>
                <a:lnTo>
                  <a:pt x="860" y="148"/>
                </a:lnTo>
                <a:lnTo>
                  <a:pt x="850" y="138"/>
                </a:lnTo>
                <a:lnTo>
                  <a:pt x="829" y="118"/>
                </a:lnTo>
                <a:lnTo>
                  <a:pt x="817" y="110"/>
                </a:lnTo>
                <a:lnTo>
                  <a:pt x="806" y="101"/>
                </a:lnTo>
                <a:lnTo>
                  <a:pt x="796" y="96"/>
                </a:lnTo>
                <a:lnTo>
                  <a:pt x="789" y="93"/>
                </a:lnTo>
                <a:lnTo>
                  <a:pt x="789" y="93"/>
                </a:lnTo>
                <a:lnTo>
                  <a:pt x="735" y="80"/>
                </a:lnTo>
                <a:lnTo>
                  <a:pt x="696" y="73"/>
                </a:lnTo>
                <a:lnTo>
                  <a:pt x="696" y="7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70BAD9-A99E-625F-4EB8-ED274A386F77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利用サンプル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566B5D-88CA-E4CA-D22F-0D7A971530BB}"/>
              </a:ext>
            </a:extLst>
          </p:cNvPr>
          <p:cNvSpPr txBox="1"/>
          <p:nvPr/>
        </p:nvSpPr>
        <p:spPr>
          <a:xfrm>
            <a:off x="2572518" y="84274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セリフを入れて利用</a:t>
            </a:r>
          </a:p>
        </p:txBody>
      </p:sp>
      <p:sp>
        <p:nvSpPr>
          <p:cNvPr id="7" name="吹き出し: 円形 6">
            <a:extLst>
              <a:ext uri="{FF2B5EF4-FFF2-40B4-BE49-F238E27FC236}">
                <a16:creationId xmlns:a16="http://schemas.microsoft.com/office/drawing/2014/main" id="{3A11C13C-CA65-802C-5534-6D2376001FB9}"/>
              </a:ext>
            </a:extLst>
          </p:cNvPr>
          <p:cNvSpPr/>
          <p:nvPr/>
        </p:nvSpPr>
        <p:spPr>
          <a:xfrm>
            <a:off x="1755087" y="1979596"/>
            <a:ext cx="1863306" cy="858178"/>
          </a:xfrm>
          <a:prstGeom prst="wedgeEllipseCallout">
            <a:avLst>
              <a:gd name="adj1" fmla="val -32500"/>
              <a:gd name="adj2" fmla="val -63637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申し訳ありません</a:t>
            </a:r>
          </a:p>
        </p:txBody>
      </p:sp>
      <p:sp>
        <p:nvSpPr>
          <p:cNvPr id="8" name="星: 16 pt 7">
            <a:extLst>
              <a:ext uri="{FF2B5EF4-FFF2-40B4-BE49-F238E27FC236}">
                <a16:creationId xmlns:a16="http://schemas.microsoft.com/office/drawing/2014/main" id="{9D6DD9F2-986B-623D-A843-E34142B1B8DF}"/>
              </a:ext>
            </a:extLst>
          </p:cNvPr>
          <p:cNvSpPr/>
          <p:nvPr/>
        </p:nvSpPr>
        <p:spPr>
          <a:xfrm>
            <a:off x="4607276" y="842746"/>
            <a:ext cx="1941118" cy="1224950"/>
          </a:xfrm>
          <a:prstGeom prst="star16">
            <a:avLst>
              <a:gd name="adj" fmla="val 40252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すみませんでした！</a:t>
            </a:r>
          </a:p>
        </p:txBody>
      </p:sp>
      <p:sp>
        <p:nvSpPr>
          <p:cNvPr id="10" name="吹き出し: 円形 9">
            <a:extLst>
              <a:ext uri="{FF2B5EF4-FFF2-40B4-BE49-F238E27FC236}">
                <a16:creationId xmlns:a16="http://schemas.microsoft.com/office/drawing/2014/main" id="{28D1D76E-A7B7-90ED-BA85-3E35A3FDD583}"/>
              </a:ext>
            </a:extLst>
          </p:cNvPr>
          <p:cNvSpPr/>
          <p:nvPr/>
        </p:nvSpPr>
        <p:spPr>
          <a:xfrm>
            <a:off x="7136115" y="842746"/>
            <a:ext cx="1270498" cy="658454"/>
          </a:xfrm>
          <a:prstGeom prst="wedgeEllipseCallout">
            <a:avLst>
              <a:gd name="adj1" fmla="val 23445"/>
              <a:gd name="adj2" fmla="val 73104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えっ？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BC5213C-BE48-EAA1-BF07-84BF5F60C1BC}"/>
              </a:ext>
            </a:extLst>
          </p:cNvPr>
          <p:cNvGrpSpPr/>
          <p:nvPr/>
        </p:nvGrpSpPr>
        <p:grpSpPr>
          <a:xfrm>
            <a:off x="1034437" y="4239586"/>
            <a:ext cx="1535545" cy="1980725"/>
            <a:chOff x="1034437" y="4239586"/>
            <a:chExt cx="1535545" cy="1980725"/>
          </a:xfrm>
        </p:grpSpPr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FCA964E0-4CEF-B07E-7FC9-E68A3B07C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4437" y="4239586"/>
              <a:ext cx="1535545" cy="1980725"/>
            </a:xfrm>
            <a:custGeom>
              <a:avLst/>
              <a:gdLst>
                <a:gd name="T0" fmla="*/ 1156 w 1190"/>
                <a:gd name="T1" fmla="*/ 49 h 1535"/>
                <a:gd name="T2" fmla="*/ 1092 w 1190"/>
                <a:gd name="T3" fmla="*/ 9 h 1535"/>
                <a:gd name="T4" fmla="*/ 1005 w 1190"/>
                <a:gd name="T5" fmla="*/ 3 h 1535"/>
                <a:gd name="T6" fmla="*/ 943 w 1190"/>
                <a:gd name="T7" fmla="*/ 14 h 1535"/>
                <a:gd name="T8" fmla="*/ 889 w 1190"/>
                <a:gd name="T9" fmla="*/ 64 h 1535"/>
                <a:gd name="T10" fmla="*/ 847 w 1190"/>
                <a:gd name="T11" fmla="*/ 87 h 1535"/>
                <a:gd name="T12" fmla="*/ 736 w 1190"/>
                <a:gd name="T13" fmla="*/ 80 h 1535"/>
                <a:gd name="T14" fmla="*/ 678 w 1190"/>
                <a:gd name="T15" fmla="*/ 96 h 1535"/>
                <a:gd name="T16" fmla="*/ 476 w 1190"/>
                <a:gd name="T17" fmla="*/ 142 h 1535"/>
                <a:gd name="T18" fmla="*/ 239 w 1190"/>
                <a:gd name="T19" fmla="*/ 193 h 1535"/>
                <a:gd name="T20" fmla="*/ 71 w 1190"/>
                <a:gd name="T21" fmla="*/ 308 h 1535"/>
                <a:gd name="T22" fmla="*/ 23 w 1190"/>
                <a:gd name="T23" fmla="*/ 395 h 1535"/>
                <a:gd name="T24" fmla="*/ 0 w 1190"/>
                <a:gd name="T25" fmla="*/ 573 h 1535"/>
                <a:gd name="T26" fmla="*/ 78 w 1190"/>
                <a:gd name="T27" fmla="*/ 853 h 1535"/>
                <a:gd name="T28" fmla="*/ 112 w 1190"/>
                <a:gd name="T29" fmla="*/ 965 h 1535"/>
                <a:gd name="T30" fmla="*/ 246 w 1190"/>
                <a:gd name="T31" fmla="*/ 1424 h 1535"/>
                <a:gd name="T32" fmla="*/ 312 w 1190"/>
                <a:gd name="T33" fmla="*/ 1483 h 1535"/>
                <a:gd name="T34" fmla="*/ 472 w 1190"/>
                <a:gd name="T35" fmla="*/ 1533 h 1535"/>
                <a:gd name="T36" fmla="*/ 624 w 1190"/>
                <a:gd name="T37" fmla="*/ 1531 h 1535"/>
                <a:gd name="T38" fmla="*/ 634 w 1190"/>
                <a:gd name="T39" fmla="*/ 1502 h 1535"/>
                <a:gd name="T40" fmla="*/ 634 w 1190"/>
                <a:gd name="T41" fmla="*/ 1483 h 1535"/>
                <a:gd name="T42" fmla="*/ 629 w 1190"/>
                <a:gd name="T43" fmla="*/ 1453 h 1535"/>
                <a:gd name="T44" fmla="*/ 566 w 1190"/>
                <a:gd name="T45" fmla="*/ 1429 h 1535"/>
                <a:gd name="T46" fmla="*/ 421 w 1190"/>
                <a:gd name="T47" fmla="*/ 1323 h 1535"/>
                <a:gd name="T48" fmla="*/ 351 w 1190"/>
                <a:gd name="T49" fmla="*/ 711 h 1535"/>
                <a:gd name="T50" fmla="*/ 370 w 1190"/>
                <a:gd name="T51" fmla="*/ 705 h 1535"/>
                <a:gd name="T52" fmla="*/ 406 w 1190"/>
                <a:gd name="T53" fmla="*/ 607 h 1535"/>
                <a:gd name="T54" fmla="*/ 411 w 1190"/>
                <a:gd name="T55" fmla="*/ 564 h 1535"/>
                <a:gd name="T56" fmla="*/ 433 w 1190"/>
                <a:gd name="T57" fmla="*/ 505 h 1535"/>
                <a:gd name="T58" fmla="*/ 488 w 1190"/>
                <a:gd name="T59" fmla="*/ 467 h 1535"/>
                <a:gd name="T60" fmla="*/ 615 w 1190"/>
                <a:gd name="T61" fmla="*/ 472 h 1535"/>
                <a:gd name="T62" fmla="*/ 707 w 1190"/>
                <a:gd name="T63" fmla="*/ 457 h 1535"/>
                <a:gd name="T64" fmla="*/ 793 w 1190"/>
                <a:gd name="T65" fmla="*/ 380 h 1535"/>
                <a:gd name="T66" fmla="*/ 802 w 1190"/>
                <a:gd name="T67" fmla="*/ 387 h 1535"/>
                <a:gd name="T68" fmla="*/ 851 w 1190"/>
                <a:gd name="T69" fmla="*/ 393 h 1535"/>
                <a:gd name="T70" fmla="*/ 850 w 1190"/>
                <a:gd name="T71" fmla="*/ 459 h 1535"/>
                <a:gd name="T72" fmla="*/ 868 w 1190"/>
                <a:gd name="T73" fmla="*/ 477 h 1535"/>
                <a:gd name="T74" fmla="*/ 866 w 1190"/>
                <a:gd name="T75" fmla="*/ 506 h 1535"/>
                <a:gd name="T76" fmla="*/ 927 w 1190"/>
                <a:gd name="T77" fmla="*/ 623 h 1535"/>
                <a:gd name="T78" fmla="*/ 941 w 1190"/>
                <a:gd name="T79" fmla="*/ 584 h 1535"/>
                <a:gd name="T80" fmla="*/ 961 w 1190"/>
                <a:gd name="T81" fmla="*/ 628 h 1535"/>
                <a:gd name="T82" fmla="*/ 962 w 1190"/>
                <a:gd name="T83" fmla="*/ 622 h 1535"/>
                <a:gd name="T84" fmla="*/ 969 w 1190"/>
                <a:gd name="T85" fmla="*/ 614 h 1535"/>
                <a:gd name="T86" fmla="*/ 978 w 1190"/>
                <a:gd name="T87" fmla="*/ 600 h 1535"/>
                <a:gd name="T88" fmla="*/ 980 w 1190"/>
                <a:gd name="T89" fmla="*/ 613 h 1535"/>
                <a:gd name="T90" fmla="*/ 988 w 1190"/>
                <a:gd name="T91" fmla="*/ 623 h 1535"/>
                <a:gd name="T92" fmla="*/ 995 w 1190"/>
                <a:gd name="T93" fmla="*/ 646 h 1535"/>
                <a:gd name="T94" fmla="*/ 1019 w 1190"/>
                <a:gd name="T95" fmla="*/ 531 h 1535"/>
                <a:gd name="T96" fmla="*/ 1058 w 1190"/>
                <a:gd name="T97" fmla="*/ 459 h 1535"/>
                <a:gd name="T98" fmla="*/ 1110 w 1190"/>
                <a:gd name="T99" fmla="*/ 342 h 1535"/>
                <a:gd name="T100" fmla="*/ 1125 w 1190"/>
                <a:gd name="T101" fmla="*/ 259 h 1535"/>
                <a:gd name="T102" fmla="*/ 1166 w 1190"/>
                <a:gd name="T103" fmla="*/ 209 h 1535"/>
                <a:gd name="T104" fmla="*/ 1188 w 1190"/>
                <a:gd name="T105" fmla="*/ 163 h 1535"/>
                <a:gd name="T106" fmla="*/ 1179 w 1190"/>
                <a:gd name="T107" fmla="*/ 93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0" h="1535">
                  <a:moveTo>
                    <a:pt x="1170" y="76"/>
                  </a:moveTo>
                  <a:lnTo>
                    <a:pt x="1170" y="76"/>
                  </a:lnTo>
                  <a:lnTo>
                    <a:pt x="1169" y="71"/>
                  </a:lnTo>
                  <a:lnTo>
                    <a:pt x="1166" y="65"/>
                  </a:lnTo>
                  <a:lnTo>
                    <a:pt x="1162" y="58"/>
                  </a:lnTo>
                  <a:lnTo>
                    <a:pt x="1156" y="49"/>
                  </a:lnTo>
                  <a:lnTo>
                    <a:pt x="1147" y="39"/>
                  </a:lnTo>
                  <a:lnTo>
                    <a:pt x="1135" y="31"/>
                  </a:lnTo>
                  <a:lnTo>
                    <a:pt x="1122" y="22"/>
                  </a:lnTo>
                  <a:lnTo>
                    <a:pt x="1122" y="22"/>
                  </a:lnTo>
                  <a:lnTo>
                    <a:pt x="1107" y="15"/>
                  </a:lnTo>
                  <a:lnTo>
                    <a:pt x="1092" y="9"/>
                  </a:lnTo>
                  <a:lnTo>
                    <a:pt x="1078" y="5"/>
                  </a:lnTo>
                  <a:lnTo>
                    <a:pt x="1064" y="3"/>
                  </a:lnTo>
                  <a:lnTo>
                    <a:pt x="1050" y="2"/>
                  </a:lnTo>
                  <a:lnTo>
                    <a:pt x="1035" y="0"/>
                  </a:lnTo>
                  <a:lnTo>
                    <a:pt x="1021" y="2"/>
                  </a:lnTo>
                  <a:lnTo>
                    <a:pt x="1005" y="3"/>
                  </a:lnTo>
                  <a:lnTo>
                    <a:pt x="1005" y="3"/>
                  </a:lnTo>
                  <a:lnTo>
                    <a:pt x="978" y="5"/>
                  </a:lnTo>
                  <a:lnTo>
                    <a:pt x="968" y="6"/>
                  </a:lnTo>
                  <a:lnTo>
                    <a:pt x="960" y="8"/>
                  </a:lnTo>
                  <a:lnTo>
                    <a:pt x="951" y="10"/>
                  </a:lnTo>
                  <a:lnTo>
                    <a:pt x="943" y="14"/>
                  </a:lnTo>
                  <a:lnTo>
                    <a:pt x="933" y="20"/>
                  </a:lnTo>
                  <a:lnTo>
                    <a:pt x="922" y="27"/>
                  </a:lnTo>
                  <a:lnTo>
                    <a:pt x="922" y="27"/>
                  </a:lnTo>
                  <a:lnTo>
                    <a:pt x="911" y="37"/>
                  </a:lnTo>
                  <a:lnTo>
                    <a:pt x="901" y="45"/>
                  </a:lnTo>
                  <a:lnTo>
                    <a:pt x="889" y="64"/>
                  </a:lnTo>
                  <a:lnTo>
                    <a:pt x="883" y="71"/>
                  </a:lnTo>
                  <a:lnTo>
                    <a:pt x="875" y="78"/>
                  </a:lnTo>
                  <a:lnTo>
                    <a:pt x="868" y="83"/>
                  </a:lnTo>
                  <a:lnTo>
                    <a:pt x="858" y="86"/>
                  </a:lnTo>
                  <a:lnTo>
                    <a:pt x="858" y="86"/>
                  </a:lnTo>
                  <a:lnTo>
                    <a:pt x="847" y="87"/>
                  </a:lnTo>
                  <a:lnTo>
                    <a:pt x="835" y="88"/>
                  </a:lnTo>
                  <a:lnTo>
                    <a:pt x="808" y="87"/>
                  </a:lnTo>
                  <a:lnTo>
                    <a:pt x="780" y="85"/>
                  </a:lnTo>
                  <a:lnTo>
                    <a:pt x="751" y="81"/>
                  </a:lnTo>
                  <a:lnTo>
                    <a:pt x="751" y="81"/>
                  </a:lnTo>
                  <a:lnTo>
                    <a:pt x="736" y="80"/>
                  </a:lnTo>
                  <a:lnTo>
                    <a:pt x="723" y="81"/>
                  </a:lnTo>
                  <a:lnTo>
                    <a:pt x="711" y="83"/>
                  </a:lnTo>
                  <a:lnTo>
                    <a:pt x="700" y="86"/>
                  </a:lnTo>
                  <a:lnTo>
                    <a:pt x="684" y="93"/>
                  </a:lnTo>
                  <a:lnTo>
                    <a:pt x="678" y="96"/>
                  </a:lnTo>
                  <a:lnTo>
                    <a:pt x="678" y="96"/>
                  </a:lnTo>
                  <a:lnTo>
                    <a:pt x="619" y="105"/>
                  </a:lnTo>
                  <a:lnTo>
                    <a:pt x="574" y="113"/>
                  </a:lnTo>
                  <a:lnTo>
                    <a:pt x="541" y="120"/>
                  </a:lnTo>
                  <a:lnTo>
                    <a:pt x="541" y="120"/>
                  </a:lnTo>
                  <a:lnTo>
                    <a:pt x="515" y="129"/>
                  </a:lnTo>
                  <a:lnTo>
                    <a:pt x="476" y="142"/>
                  </a:lnTo>
                  <a:lnTo>
                    <a:pt x="428" y="157"/>
                  </a:lnTo>
                  <a:lnTo>
                    <a:pt x="402" y="163"/>
                  </a:lnTo>
                  <a:lnTo>
                    <a:pt x="376" y="169"/>
                  </a:lnTo>
                  <a:lnTo>
                    <a:pt x="376" y="169"/>
                  </a:lnTo>
                  <a:lnTo>
                    <a:pt x="311" y="181"/>
                  </a:lnTo>
                  <a:lnTo>
                    <a:pt x="239" y="193"/>
                  </a:lnTo>
                  <a:lnTo>
                    <a:pt x="156" y="208"/>
                  </a:lnTo>
                  <a:lnTo>
                    <a:pt x="156" y="208"/>
                  </a:lnTo>
                  <a:lnTo>
                    <a:pt x="143" y="223"/>
                  </a:lnTo>
                  <a:lnTo>
                    <a:pt x="110" y="260"/>
                  </a:lnTo>
                  <a:lnTo>
                    <a:pt x="90" y="284"/>
                  </a:lnTo>
                  <a:lnTo>
                    <a:pt x="71" y="308"/>
                  </a:lnTo>
                  <a:lnTo>
                    <a:pt x="54" y="332"/>
                  </a:lnTo>
                  <a:lnTo>
                    <a:pt x="39" y="354"/>
                  </a:lnTo>
                  <a:lnTo>
                    <a:pt x="39" y="354"/>
                  </a:lnTo>
                  <a:lnTo>
                    <a:pt x="33" y="365"/>
                  </a:lnTo>
                  <a:lnTo>
                    <a:pt x="28" y="380"/>
                  </a:lnTo>
                  <a:lnTo>
                    <a:pt x="23" y="395"/>
                  </a:lnTo>
                  <a:lnTo>
                    <a:pt x="20" y="411"/>
                  </a:lnTo>
                  <a:lnTo>
                    <a:pt x="12" y="446"/>
                  </a:lnTo>
                  <a:lnTo>
                    <a:pt x="7" y="483"/>
                  </a:lnTo>
                  <a:lnTo>
                    <a:pt x="3" y="518"/>
                  </a:lnTo>
                  <a:lnTo>
                    <a:pt x="1" y="549"/>
                  </a:lnTo>
                  <a:lnTo>
                    <a:pt x="0" y="573"/>
                  </a:lnTo>
                  <a:lnTo>
                    <a:pt x="0" y="589"/>
                  </a:lnTo>
                  <a:lnTo>
                    <a:pt x="0" y="589"/>
                  </a:lnTo>
                  <a:lnTo>
                    <a:pt x="4" y="608"/>
                  </a:lnTo>
                  <a:lnTo>
                    <a:pt x="14" y="641"/>
                  </a:lnTo>
                  <a:lnTo>
                    <a:pt x="40" y="730"/>
                  </a:lnTo>
                  <a:lnTo>
                    <a:pt x="78" y="853"/>
                  </a:lnTo>
                  <a:lnTo>
                    <a:pt x="78" y="853"/>
                  </a:lnTo>
                  <a:lnTo>
                    <a:pt x="95" y="904"/>
                  </a:lnTo>
                  <a:lnTo>
                    <a:pt x="107" y="942"/>
                  </a:lnTo>
                  <a:lnTo>
                    <a:pt x="111" y="956"/>
                  </a:lnTo>
                  <a:lnTo>
                    <a:pt x="112" y="965"/>
                  </a:lnTo>
                  <a:lnTo>
                    <a:pt x="112" y="965"/>
                  </a:lnTo>
                  <a:lnTo>
                    <a:pt x="118" y="988"/>
                  </a:lnTo>
                  <a:lnTo>
                    <a:pt x="133" y="1043"/>
                  </a:lnTo>
                  <a:lnTo>
                    <a:pt x="179" y="1202"/>
                  </a:lnTo>
                  <a:lnTo>
                    <a:pt x="226" y="1359"/>
                  </a:lnTo>
                  <a:lnTo>
                    <a:pt x="241" y="1411"/>
                  </a:lnTo>
                  <a:lnTo>
                    <a:pt x="246" y="1424"/>
                  </a:lnTo>
                  <a:lnTo>
                    <a:pt x="249" y="1429"/>
                  </a:lnTo>
                  <a:lnTo>
                    <a:pt x="273" y="1429"/>
                  </a:lnTo>
                  <a:lnTo>
                    <a:pt x="273" y="1517"/>
                  </a:lnTo>
                  <a:lnTo>
                    <a:pt x="312" y="1517"/>
                  </a:lnTo>
                  <a:lnTo>
                    <a:pt x="312" y="1483"/>
                  </a:lnTo>
                  <a:lnTo>
                    <a:pt x="312" y="1483"/>
                  </a:lnTo>
                  <a:lnTo>
                    <a:pt x="385" y="1505"/>
                  </a:lnTo>
                  <a:lnTo>
                    <a:pt x="438" y="1520"/>
                  </a:lnTo>
                  <a:lnTo>
                    <a:pt x="457" y="1528"/>
                  </a:lnTo>
                  <a:lnTo>
                    <a:pt x="468" y="1531"/>
                  </a:lnTo>
                  <a:lnTo>
                    <a:pt x="468" y="1531"/>
                  </a:lnTo>
                  <a:lnTo>
                    <a:pt x="472" y="1533"/>
                  </a:lnTo>
                  <a:lnTo>
                    <a:pt x="479" y="1534"/>
                  </a:lnTo>
                  <a:lnTo>
                    <a:pt x="499" y="1535"/>
                  </a:lnTo>
                  <a:lnTo>
                    <a:pt x="552" y="1534"/>
                  </a:lnTo>
                  <a:lnTo>
                    <a:pt x="602" y="1533"/>
                  </a:lnTo>
                  <a:lnTo>
                    <a:pt x="624" y="1531"/>
                  </a:lnTo>
                  <a:lnTo>
                    <a:pt x="624" y="1531"/>
                  </a:lnTo>
                  <a:lnTo>
                    <a:pt x="627" y="1528"/>
                  </a:lnTo>
                  <a:lnTo>
                    <a:pt x="633" y="1519"/>
                  </a:lnTo>
                  <a:lnTo>
                    <a:pt x="635" y="1514"/>
                  </a:lnTo>
                  <a:lnTo>
                    <a:pt x="637" y="1509"/>
                  </a:lnTo>
                  <a:lnTo>
                    <a:pt x="637" y="1506"/>
                  </a:lnTo>
                  <a:lnTo>
                    <a:pt x="634" y="1502"/>
                  </a:lnTo>
                  <a:lnTo>
                    <a:pt x="634" y="1502"/>
                  </a:lnTo>
                  <a:lnTo>
                    <a:pt x="624" y="1496"/>
                  </a:lnTo>
                  <a:lnTo>
                    <a:pt x="611" y="1490"/>
                  </a:lnTo>
                  <a:lnTo>
                    <a:pt x="595" y="1483"/>
                  </a:lnTo>
                  <a:lnTo>
                    <a:pt x="634" y="1483"/>
                  </a:lnTo>
                  <a:lnTo>
                    <a:pt x="634" y="1483"/>
                  </a:lnTo>
                  <a:lnTo>
                    <a:pt x="635" y="1479"/>
                  </a:lnTo>
                  <a:lnTo>
                    <a:pt x="638" y="1472"/>
                  </a:lnTo>
                  <a:lnTo>
                    <a:pt x="638" y="1467"/>
                  </a:lnTo>
                  <a:lnTo>
                    <a:pt x="637" y="1462"/>
                  </a:lnTo>
                  <a:lnTo>
                    <a:pt x="634" y="1457"/>
                  </a:lnTo>
                  <a:lnTo>
                    <a:pt x="629" y="1453"/>
                  </a:lnTo>
                  <a:lnTo>
                    <a:pt x="629" y="1453"/>
                  </a:lnTo>
                  <a:lnTo>
                    <a:pt x="623" y="1450"/>
                  </a:lnTo>
                  <a:lnTo>
                    <a:pt x="616" y="1446"/>
                  </a:lnTo>
                  <a:lnTo>
                    <a:pt x="599" y="1440"/>
                  </a:lnTo>
                  <a:lnTo>
                    <a:pt x="580" y="1435"/>
                  </a:lnTo>
                  <a:lnTo>
                    <a:pt x="566" y="1429"/>
                  </a:lnTo>
                  <a:lnTo>
                    <a:pt x="566" y="1429"/>
                  </a:lnTo>
                  <a:lnTo>
                    <a:pt x="501" y="1404"/>
                  </a:lnTo>
                  <a:lnTo>
                    <a:pt x="449" y="1385"/>
                  </a:lnTo>
                  <a:lnTo>
                    <a:pt x="424" y="1361"/>
                  </a:lnTo>
                  <a:lnTo>
                    <a:pt x="424" y="1361"/>
                  </a:lnTo>
                  <a:lnTo>
                    <a:pt x="421" y="1323"/>
                  </a:lnTo>
                  <a:lnTo>
                    <a:pt x="417" y="1297"/>
                  </a:lnTo>
                  <a:lnTo>
                    <a:pt x="415" y="1282"/>
                  </a:lnTo>
                  <a:lnTo>
                    <a:pt x="415" y="1282"/>
                  </a:lnTo>
                  <a:lnTo>
                    <a:pt x="404" y="1191"/>
                  </a:lnTo>
                  <a:lnTo>
                    <a:pt x="382" y="994"/>
                  </a:lnTo>
                  <a:lnTo>
                    <a:pt x="351" y="711"/>
                  </a:lnTo>
                  <a:lnTo>
                    <a:pt x="351" y="711"/>
                  </a:lnTo>
                  <a:lnTo>
                    <a:pt x="354" y="711"/>
                  </a:lnTo>
                  <a:lnTo>
                    <a:pt x="360" y="711"/>
                  </a:lnTo>
                  <a:lnTo>
                    <a:pt x="363" y="710"/>
                  </a:lnTo>
                  <a:lnTo>
                    <a:pt x="367" y="707"/>
                  </a:lnTo>
                  <a:lnTo>
                    <a:pt x="370" y="705"/>
                  </a:lnTo>
                  <a:lnTo>
                    <a:pt x="371" y="701"/>
                  </a:lnTo>
                  <a:lnTo>
                    <a:pt x="371" y="701"/>
                  </a:lnTo>
                  <a:lnTo>
                    <a:pt x="385" y="638"/>
                  </a:lnTo>
                  <a:lnTo>
                    <a:pt x="400" y="638"/>
                  </a:lnTo>
                  <a:lnTo>
                    <a:pt x="400" y="638"/>
                  </a:lnTo>
                  <a:lnTo>
                    <a:pt x="406" y="607"/>
                  </a:lnTo>
                  <a:lnTo>
                    <a:pt x="410" y="586"/>
                  </a:lnTo>
                  <a:lnTo>
                    <a:pt x="410" y="578"/>
                  </a:lnTo>
                  <a:lnTo>
                    <a:pt x="410" y="574"/>
                  </a:lnTo>
                  <a:lnTo>
                    <a:pt x="410" y="574"/>
                  </a:lnTo>
                  <a:lnTo>
                    <a:pt x="410" y="571"/>
                  </a:lnTo>
                  <a:lnTo>
                    <a:pt x="411" y="564"/>
                  </a:lnTo>
                  <a:lnTo>
                    <a:pt x="418" y="546"/>
                  </a:lnTo>
                  <a:lnTo>
                    <a:pt x="424" y="527"/>
                  </a:lnTo>
                  <a:lnTo>
                    <a:pt x="429" y="511"/>
                  </a:lnTo>
                  <a:lnTo>
                    <a:pt x="429" y="511"/>
                  </a:lnTo>
                  <a:lnTo>
                    <a:pt x="430" y="508"/>
                  </a:lnTo>
                  <a:lnTo>
                    <a:pt x="433" y="505"/>
                  </a:lnTo>
                  <a:lnTo>
                    <a:pt x="439" y="497"/>
                  </a:lnTo>
                  <a:lnTo>
                    <a:pt x="449" y="490"/>
                  </a:lnTo>
                  <a:lnTo>
                    <a:pt x="460" y="483"/>
                  </a:lnTo>
                  <a:lnTo>
                    <a:pt x="479" y="472"/>
                  </a:lnTo>
                  <a:lnTo>
                    <a:pt x="488" y="467"/>
                  </a:lnTo>
                  <a:lnTo>
                    <a:pt x="488" y="467"/>
                  </a:lnTo>
                  <a:lnTo>
                    <a:pt x="501" y="468"/>
                  </a:lnTo>
                  <a:lnTo>
                    <a:pt x="535" y="470"/>
                  </a:lnTo>
                  <a:lnTo>
                    <a:pt x="577" y="473"/>
                  </a:lnTo>
                  <a:lnTo>
                    <a:pt x="597" y="473"/>
                  </a:lnTo>
                  <a:lnTo>
                    <a:pt x="615" y="472"/>
                  </a:lnTo>
                  <a:lnTo>
                    <a:pt x="615" y="472"/>
                  </a:lnTo>
                  <a:lnTo>
                    <a:pt x="643" y="469"/>
                  </a:lnTo>
                  <a:lnTo>
                    <a:pt x="667" y="468"/>
                  </a:lnTo>
                  <a:lnTo>
                    <a:pt x="678" y="467"/>
                  </a:lnTo>
                  <a:lnTo>
                    <a:pt x="688" y="464"/>
                  </a:lnTo>
                  <a:lnTo>
                    <a:pt x="697" y="462"/>
                  </a:lnTo>
                  <a:lnTo>
                    <a:pt x="707" y="457"/>
                  </a:lnTo>
                  <a:lnTo>
                    <a:pt x="707" y="457"/>
                  </a:lnTo>
                  <a:lnTo>
                    <a:pt x="718" y="450"/>
                  </a:lnTo>
                  <a:lnTo>
                    <a:pt x="732" y="437"/>
                  </a:lnTo>
                  <a:lnTo>
                    <a:pt x="761" y="411"/>
                  </a:lnTo>
                  <a:lnTo>
                    <a:pt x="785" y="387"/>
                  </a:lnTo>
                  <a:lnTo>
                    <a:pt x="793" y="380"/>
                  </a:lnTo>
                  <a:lnTo>
                    <a:pt x="794" y="379"/>
                  </a:lnTo>
                  <a:lnTo>
                    <a:pt x="795" y="379"/>
                  </a:lnTo>
                  <a:lnTo>
                    <a:pt x="795" y="379"/>
                  </a:lnTo>
                  <a:lnTo>
                    <a:pt x="796" y="381"/>
                  </a:lnTo>
                  <a:lnTo>
                    <a:pt x="797" y="384"/>
                  </a:lnTo>
                  <a:lnTo>
                    <a:pt x="802" y="387"/>
                  </a:lnTo>
                  <a:lnTo>
                    <a:pt x="810" y="393"/>
                  </a:lnTo>
                  <a:lnTo>
                    <a:pt x="815" y="364"/>
                  </a:lnTo>
                  <a:lnTo>
                    <a:pt x="849" y="364"/>
                  </a:lnTo>
                  <a:lnTo>
                    <a:pt x="849" y="364"/>
                  </a:lnTo>
                  <a:lnTo>
                    <a:pt x="851" y="379"/>
                  </a:lnTo>
                  <a:lnTo>
                    <a:pt x="851" y="393"/>
                  </a:lnTo>
                  <a:lnTo>
                    <a:pt x="850" y="401"/>
                  </a:lnTo>
                  <a:lnTo>
                    <a:pt x="849" y="408"/>
                  </a:lnTo>
                  <a:lnTo>
                    <a:pt x="849" y="408"/>
                  </a:lnTo>
                  <a:lnTo>
                    <a:pt x="847" y="418"/>
                  </a:lnTo>
                  <a:lnTo>
                    <a:pt x="847" y="430"/>
                  </a:lnTo>
                  <a:lnTo>
                    <a:pt x="850" y="459"/>
                  </a:lnTo>
                  <a:lnTo>
                    <a:pt x="854" y="501"/>
                  </a:lnTo>
                  <a:lnTo>
                    <a:pt x="854" y="501"/>
                  </a:lnTo>
                  <a:lnTo>
                    <a:pt x="855" y="502"/>
                  </a:lnTo>
                  <a:lnTo>
                    <a:pt x="856" y="500"/>
                  </a:lnTo>
                  <a:lnTo>
                    <a:pt x="861" y="491"/>
                  </a:lnTo>
                  <a:lnTo>
                    <a:pt x="868" y="477"/>
                  </a:lnTo>
                  <a:lnTo>
                    <a:pt x="868" y="477"/>
                  </a:lnTo>
                  <a:lnTo>
                    <a:pt x="867" y="479"/>
                  </a:lnTo>
                  <a:lnTo>
                    <a:pt x="864" y="486"/>
                  </a:lnTo>
                  <a:lnTo>
                    <a:pt x="863" y="491"/>
                  </a:lnTo>
                  <a:lnTo>
                    <a:pt x="864" y="498"/>
                  </a:lnTo>
                  <a:lnTo>
                    <a:pt x="866" y="506"/>
                  </a:lnTo>
                  <a:lnTo>
                    <a:pt x="868" y="516"/>
                  </a:lnTo>
                  <a:lnTo>
                    <a:pt x="868" y="516"/>
                  </a:lnTo>
                  <a:lnTo>
                    <a:pt x="873" y="528"/>
                  </a:lnTo>
                  <a:lnTo>
                    <a:pt x="882" y="544"/>
                  </a:lnTo>
                  <a:lnTo>
                    <a:pt x="901" y="579"/>
                  </a:lnTo>
                  <a:lnTo>
                    <a:pt x="927" y="623"/>
                  </a:lnTo>
                  <a:lnTo>
                    <a:pt x="927" y="623"/>
                  </a:lnTo>
                  <a:lnTo>
                    <a:pt x="934" y="629"/>
                  </a:lnTo>
                  <a:lnTo>
                    <a:pt x="939" y="633"/>
                  </a:lnTo>
                  <a:lnTo>
                    <a:pt x="940" y="634"/>
                  </a:lnTo>
                  <a:lnTo>
                    <a:pt x="941" y="633"/>
                  </a:lnTo>
                  <a:lnTo>
                    <a:pt x="941" y="584"/>
                  </a:lnTo>
                  <a:lnTo>
                    <a:pt x="941" y="584"/>
                  </a:lnTo>
                  <a:lnTo>
                    <a:pt x="951" y="602"/>
                  </a:lnTo>
                  <a:lnTo>
                    <a:pt x="958" y="617"/>
                  </a:lnTo>
                  <a:lnTo>
                    <a:pt x="960" y="623"/>
                  </a:lnTo>
                  <a:lnTo>
                    <a:pt x="961" y="628"/>
                  </a:lnTo>
                  <a:lnTo>
                    <a:pt x="961" y="628"/>
                  </a:lnTo>
                  <a:lnTo>
                    <a:pt x="962" y="634"/>
                  </a:lnTo>
                  <a:lnTo>
                    <a:pt x="963" y="639"/>
                  </a:lnTo>
                  <a:lnTo>
                    <a:pt x="966" y="643"/>
                  </a:lnTo>
                  <a:lnTo>
                    <a:pt x="966" y="643"/>
                  </a:lnTo>
                  <a:lnTo>
                    <a:pt x="964" y="636"/>
                  </a:lnTo>
                  <a:lnTo>
                    <a:pt x="962" y="622"/>
                  </a:lnTo>
                  <a:lnTo>
                    <a:pt x="962" y="616"/>
                  </a:lnTo>
                  <a:lnTo>
                    <a:pt x="962" y="612"/>
                  </a:lnTo>
                  <a:lnTo>
                    <a:pt x="963" y="611"/>
                  </a:lnTo>
                  <a:lnTo>
                    <a:pt x="966" y="611"/>
                  </a:lnTo>
                  <a:lnTo>
                    <a:pt x="969" y="614"/>
                  </a:lnTo>
                  <a:lnTo>
                    <a:pt x="969" y="614"/>
                  </a:lnTo>
                  <a:lnTo>
                    <a:pt x="972" y="617"/>
                  </a:lnTo>
                  <a:lnTo>
                    <a:pt x="974" y="617"/>
                  </a:lnTo>
                  <a:lnTo>
                    <a:pt x="975" y="617"/>
                  </a:lnTo>
                  <a:lnTo>
                    <a:pt x="977" y="614"/>
                  </a:lnTo>
                  <a:lnTo>
                    <a:pt x="978" y="608"/>
                  </a:lnTo>
                  <a:lnTo>
                    <a:pt x="978" y="600"/>
                  </a:lnTo>
                  <a:lnTo>
                    <a:pt x="977" y="583"/>
                  </a:lnTo>
                  <a:lnTo>
                    <a:pt x="975" y="574"/>
                  </a:lnTo>
                  <a:lnTo>
                    <a:pt x="975" y="574"/>
                  </a:lnTo>
                  <a:lnTo>
                    <a:pt x="977" y="584"/>
                  </a:lnTo>
                  <a:lnTo>
                    <a:pt x="979" y="603"/>
                  </a:lnTo>
                  <a:lnTo>
                    <a:pt x="980" y="613"/>
                  </a:lnTo>
                  <a:lnTo>
                    <a:pt x="983" y="621"/>
                  </a:lnTo>
                  <a:lnTo>
                    <a:pt x="984" y="623"/>
                  </a:lnTo>
                  <a:lnTo>
                    <a:pt x="985" y="624"/>
                  </a:lnTo>
                  <a:lnTo>
                    <a:pt x="986" y="624"/>
                  </a:lnTo>
                  <a:lnTo>
                    <a:pt x="988" y="623"/>
                  </a:lnTo>
                  <a:lnTo>
                    <a:pt x="988" y="623"/>
                  </a:lnTo>
                  <a:lnTo>
                    <a:pt x="990" y="619"/>
                  </a:lnTo>
                  <a:lnTo>
                    <a:pt x="991" y="621"/>
                  </a:lnTo>
                  <a:lnTo>
                    <a:pt x="991" y="621"/>
                  </a:lnTo>
                  <a:lnTo>
                    <a:pt x="994" y="625"/>
                  </a:lnTo>
                  <a:lnTo>
                    <a:pt x="994" y="632"/>
                  </a:lnTo>
                  <a:lnTo>
                    <a:pt x="995" y="646"/>
                  </a:lnTo>
                  <a:lnTo>
                    <a:pt x="995" y="652"/>
                  </a:lnTo>
                  <a:lnTo>
                    <a:pt x="995" y="652"/>
                  </a:lnTo>
                  <a:lnTo>
                    <a:pt x="997" y="635"/>
                  </a:lnTo>
                  <a:lnTo>
                    <a:pt x="1005" y="596"/>
                  </a:lnTo>
                  <a:lnTo>
                    <a:pt x="1013" y="551"/>
                  </a:lnTo>
                  <a:lnTo>
                    <a:pt x="1019" y="531"/>
                  </a:lnTo>
                  <a:lnTo>
                    <a:pt x="1024" y="516"/>
                  </a:lnTo>
                  <a:lnTo>
                    <a:pt x="1024" y="516"/>
                  </a:lnTo>
                  <a:lnTo>
                    <a:pt x="1030" y="503"/>
                  </a:lnTo>
                  <a:lnTo>
                    <a:pt x="1035" y="494"/>
                  </a:lnTo>
                  <a:lnTo>
                    <a:pt x="1047" y="475"/>
                  </a:lnTo>
                  <a:lnTo>
                    <a:pt x="1058" y="459"/>
                  </a:lnTo>
                  <a:lnTo>
                    <a:pt x="1068" y="442"/>
                  </a:lnTo>
                  <a:lnTo>
                    <a:pt x="1068" y="442"/>
                  </a:lnTo>
                  <a:lnTo>
                    <a:pt x="1080" y="418"/>
                  </a:lnTo>
                  <a:lnTo>
                    <a:pt x="1094" y="385"/>
                  </a:lnTo>
                  <a:lnTo>
                    <a:pt x="1106" y="354"/>
                  </a:lnTo>
                  <a:lnTo>
                    <a:pt x="1110" y="342"/>
                  </a:lnTo>
                  <a:lnTo>
                    <a:pt x="1112" y="334"/>
                  </a:lnTo>
                  <a:lnTo>
                    <a:pt x="1112" y="334"/>
                  </a:lnTo>
                  <a:lnTo>
                    <a:pt x="1114" y="314"/>
                  </a:lnTo>
                  <a:lnTo>
                    <a:pt x="1119" y="287"/>
                  </a:lnTo>
                  <a:lnTo>
                    <a:pt x="1122" y="273"/>
                  </a:lnTo>
                  <a:lnTo>
                    <a:pt x="1125" y="259"/>
                  </a:lnTo>
                  <a:lnTo>
                    <a:pt x="1130" y="247"/>
                  </a:lnTo>
                  <a:lnTo>
                    <a:pt x="1136" y="237"/>
                  </a:lnTo>
                  <a:lnTo>
                    <a:pt x="1136" y="237"/>
                  </a:lnTo>
                  <a:lnTo>
                    <a:pt x="1144" y="230"/>
                  </a:lnTo>
                  <a:lnTo>
                    <a:pt x="1151" y="223"/>
                  </a:lnTo>
                  <a:lnTo>
                    <a:pt x="1166" y="209"/>
                  </a:lnTo>
                  <a:lnTo>
                    <a:pt x="1172" y="202"/>
                  </a:lnTo>
                  <a:lnTo>
                    <a:pt x="1178" y="193"/>
                  </a:lnTo>
                  <a:lnTo>
                    <a:pt x="1183" y="183"/>
                  </a:lnTo>
                  <a:lnTo>
                    <a:pt x="1185" y="172"/>
                  </a:lnTo>
                  <a:lnTo>
                    <a:pt x="1185" y="172"/>
                  </a:lnTo>
                  <a:lnTo>
                    <a:pt x="1188" y="163"/>
                  </a:lnTo>
                  <a:lnTo>
                    <a:pt x="1189" y="153"/>
                  </a:lnTo>
                  <a:lnTo>
                    <a:pt x="1190" y="144"/>
                  </a:lnTo>
                  <a:lnTo>
                    <a:pt x="1190" y="136"/>
                  </a:lnTo>
                  <a:lnTo>
                    <a:pt x="1188" y="119"/>
                  </a:lnTo>
                  <a:lnTo>
                    <a:pt x="1184" y="104"/>
                  </a:lnTo>
                  <a:lnTo>
                    <a:pt x="1179" y="93"/>
                  </a:lnTo>
                  <a:lnTo>
                    <a:pt x="1175" y="83"/>
                  </a:lnTo>
                  <a:lnTo>
                    <a:pt x="1170" y="76"/>
                  </a:lnTo>
                  <a:lnTo>
                    <a:pt x="1170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ABD4DAE-2F1E-5620-C16D-F99465F8C5A2}"/>
                </a:ext>
              </a:extLst>
            </p:cNvPr>
            <p:cNvGrpSpPr/>
            <p:nvPr/>
          </p:nvGrpSpPr>
          <p:grpSpPr>
            <a:xfrm>
              <a:off x="2206934" y="4343401"/>
              <a:ext cx="212652" cy="196074"/>
              <a:chOff x="2255560" y="4278763"/>
              <a:chExt cx="239225" cy="220575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F516250-B0B7-54DE-4CBE-BDFBACD7FAF9}"/>
                  </a:ext>
                </a:extLst>
              </p:cNvPr>
              <p:cNvGrpSpPr/>
              <p:nvPr/>
            </p:nvGrpSpPr>
            <p:grpSpPr>
              <a:xfrm>
                <a:off x="2313750" y="4278763"/>
                <a:ext cx="102454" cy="102452"/>
                <a:chOff x="1973093" y="3963884"/>
                <a:chExt cx="751058" cy="751044"/>
              </a:xfrm>
            </p:grpSpPr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D4D21699-118D-A6FF-3247-EFAE8293E2DB}"/>
                    </a:ext>
                  </a:extLst>
                </p:cNvPr>
                <p:cNvSpPr/>
                <p:nvPr/>
              </p:nvSpPr>
              <p:spPr>
                <a:xfrm>
                  <a:off x="1973093" y="3963884"/>
                  <a:ext cx="751058" cy="7510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2C1C2E12-EBC9-5DFE-F7A4-24DC4F957B0D}"/>
                    </a:ext>
                  </a:extLst>
                </p:cNvPr>
                <p:cNvSpPr/>
                <p:nvPr/>
              </p:nvSpPr>
              <p:spPr>
                <a:xfrm flipH="1">
                  <a:off x="2276415" y="4267200"/>
                  <a:ext cx="144414" cy="14441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EDF4091-5086-1325-2F77-C10C39B349C1}"/>
                  </a:ext>
                </a:extLst>
              </p:cNvPr>
              <p:cNvGrpSpPr/>
              <p:nvPr/>
            </p:nvGrpSpPr>
            <p:grpSpPr>
              <a:xfrm>
                <a:off x="2392331" y="4393063"/>
                <a:ext cx="102454" cy="102452"/>
                <a:chOff x="1973093" y="3963884"/>
                <a:chExt cx="751058" cy="7510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881ACA56-CE37-FC3C-9F8C-F769BF42AE32}"/>
                    </a:ext>
                  </a:extLst>
                </p:cNvPr>
                <p:cNvSpPr/>
                <p:nvPr/>
              </p:nvSpPr>
              <p:spPr>
                <a:xfrm>
                  <a:off x="1973093" y="3963884"/>
                  <a:ext cx="751058" cy="7510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99D66BC-E8DA-0B76-E725-340F5DB99BE5}"/>
                    </a:ext>
                  </a:extLst>
                </p:cNvPr>
                <p:cNvSpPr/>
                <p:nvPr/>
              </p:nvSpPr>
              <p:spPr>
                <a:xfrm flipH="1">
                  <a:off x="2276415" y="4267200"/>
                  <a:ext cx="144414" cy="14441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CD35D0B1-5328-467F-B610-FB86AAD80809}"/>
                  </a:ext>
                </a:extLst>
              </p:cNvPr>
              <p:cNvSpPr/>
              <p:nvPr/>
            </p:nvSpPr>
            <p:spPr>
              <a:xfrm rot="19878071">
                <a:off x="2255560" y="4418375"/>
                <a:ext cx="52388" cy="8096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5019CFB-1338-39AA-E431-2F65CB197FCF}"/>
              </a:ext>
            </a:extLst>
          </p:cNvPr>
          <p:cNvSpPr txBox="1"/>
          <p:nvPr/>
        </p:nvSpPr>
        <p:spPr>
          <a:xfrm>
            <a:off x="532110" y="381709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表情を入れて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奇妙なイラストに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乗算記号 23">
            <a:extLst>
              <a:ext uri="{FF2B5EF4-FFF2-40B4-BE49-F238E27FC236}">
                <a16:creationId xmlns:a16="http://schemas.microsoft.com/office/drawing/2014/main" id="{4493EAA0-4113-022E-ED69-2EB1C52DDF70}"/>
              </a:ext>
            </a:extLst>
          </p:cNvPr>
          <p:cNvSpPr/>
          <p:nvPr/>
        </p:nvSpPr>
        <p:spPr>
          <a:xfrm>
            <a:off x="3611609" y="4339839"/>
            <a:ext cx="960120" cy="960120"/>
          </a:xfrm>
          <a:prstGeom prst="mathMultiply">
            <a:avLst>
              <a:gd name="adj1" fmla="val 139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5BABC8CE-5F92-9DAC-7F87-21A46E27F513}"/>
              </a:ext>
            </a:extLst>
          </p:cNvPr>
          <p:cNvSpPr/>
          <p:nvPr/>
        </p:nvSpPr>
        <p:spPr>
          <a:xfrm>
            <a:off x="5036330" y="4506944"/>
            <a:ext cx="666932" cy="666932"/>
          </a:xfrm>
          <a:prstGeom prst="donut">
            <a:avLst>
              <a:gd name="adj" fmla="val 1700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1E41C463-BD0B-EECF-DA16-B4F893586BF6}"/>
              </a:ext>
            </a:extLst>
          </p:cNvPr>
          <p:cNvSpPr/>
          <p:nvPr/>
        </p:nvSpPr>
        <p:spPr>
          <a:xfrm>
            <a:off x="3797941" y="5613511"/>
            <a:ext cx="2310118" cy="396017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しっかりと頭を下げる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3360894-003F-B5F7-D960-F793F4B977BA}"/>
              </a:ext>
            </a:extLst>
          </p:cNvPr>
          <p:cNvSpPr txBox="1"/>
          <p:nvPr/>
        </p:nvSpPr>
        <p:spPr>
          <a:xfrm>
            <a:off x="4327889" y="386989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謝罪や挨拶の指導に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1195A7C-5B4D-52EC-8642-4161B5D9DB7E}"/>
              </a:ext>
            </a:extLst>
          </p:cNvPr>
          <p:cNvSpPr txBox="1"/>
          <p:nvPr/>
        </p:nvSpPr>
        <p:spPr>
          <a:xfrm>
            <a:off x="7136115" y="4381967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シルエットを回転や反転して利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用しても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OK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です。</a:t>
            </a:r>
          </a:p>
        </p:txBody>
      </p:sp>
      <p:sp>
        <p:nvSpPr>
          <p:cNvPr id="31" name="稲妻 30">
            <a:extLst>
              <a:ext uri="{FF2B5EF4-FFF2-40B4-BE49-F238E27FC236}">
                <a16:creationId xmlns:a16="http://schemas.microsoft.com/office/drawing/2014/main" id="{91DB5B6E-B5A8-B1B2-3472-C8B10EB65FDE}"/>
              </a:ext>
            </a:extLst>
          </p:cNvPr>
          <p:cNvSpPr/>
          <p:nvPr/>
        </p:nvSpPr>
        <p:spPr>
          <a:xfrm rot="4944613">
            <a:off x="9209910" y="5666192"/>
            <a:ext cx="286741" cy="500927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稲妻 31">
            <a:extLst>
              <a:ext uri="{FF2B5EF4-FFF2-40B4-BE49-F238E27FC236}">
                <a16:creationId xmlns:a16="http://schemas.microsoft.com/office/drawing/2014/main" id="{9D6722D1-50D7-58DA-FF75-83DFF196C6F5}"/>
              </a:ext>
            </a:extLst>
          </p:cNvPr>
          <p:cNvSpPr/>
          <p:nvPr/>
        </p:nvSpPr>
        <p:spPr>
          <a:xfrm rot="18900000">
            <a:off x="7753021" y="5794134"/>
            <a:ext cx="286741" cy="500927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稲妻 32">
            <a:extLst>
              <a:ext uri="{FF2B5EF4-FFF2-40B4-BE49-F238E27FC236}">
                <a16:creationId xmlns:a16="http://schemas.microsoft.com/office/drawing/2014/main" id="{A9AB2281-71C7-44DD-65AF-37B04A15713E}"/>
              </a:ext>
            </a:extLst>
          </p:cNvPr>
          <p:cNvSpPr/>
          <p:nvPr/>
        </p:nvSpPr>
        <p:spPr>
          <a:xfrm rot="7139354">
            <a:off x="9195634" y="6012269"/>
            <a:ext cx="179227" cy="313104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Freeform 16">
            <a:extLst>
              <a:ext uri="{FF2B5EF4-FFF2-40B4-BE49-F238E27FC236}">
                <a16:creationId xmlns:a16="http://schemas.microsoft.com/office/drawing/2014/main" id="{C17F2BE6-0BF9-E5D6-FD7A-F24C38837429}"/>
              </a:ext>
            </a:extLst>
          </p:cNvPr>
          <p:cNvSpPr>
            <a:spLocks/>
          </p:cNvSpPr>
          <p:nvPr/>
        </p:nvSpPr>
        <p:spPr bwMode="auto">
          <a:xfrm>
            <a:off x="7136115" y="1684124"/>
            <a:ext cx="1535545" cy="1980725"/>
          </a:xfrm>
          <a:custGeom>
            <a:avLst/>
            <a:gdLst>
              <a:gd name="T0" fmla="*/ 1156 w 1190"/>
              <a:gd name="T1" fmla="*/ 49 h 1535"/>
              <a:gd name="T2" fmla="*/ 1092 w 1190"/>
              <a:gd name="T3" fmla="*/ 9 h 1535"/>
              <a:gd name="T4" fmla="*/ 1005 w 1190"/>
              <a:gd name="T5" fmla="*/ 3 h 1535"/>
              <a:gd name="T6" fmla="*/ 943 w 1190"/>
              <a:gd name="T7" fmla="*/ 14 h 1535"/>
              <a:gd name="T8" fmla="*/ 889 w 1190"/>
              <a:gd name="T9" fmla="*/ 64 h 1535"/>
              <a:gd name="T10" fmla="*/ 847 w 1190"/>
              <a:gd name="T11" fmla="*/ 87 h 1535"/>
              <a:gd name="T12" fmla="*/ 736 w 1190"/>
              <a:gd name="T13" fmla="*/ 80 h 1535"/>
              <a:gd name="T14" fmla="*/ 678 w 1190"/>
              <a:gd name="T15" fmla="*/ 96 h 1535"/>
              <a:gd name="T16" fmla="*/ 476 w 1190"/>
              <a:gd name="T17" fmla="*/ 142 h 1535"/>
              <a:gd name="T18" fmla="*/ 239 w 1190"/>
              <a:gd name="T19" fmla="*/ 193 h 1535"/>
              <a:gd name="T20" fmla="*/ 71 w 1190"/>
              <a:gd name="T21" fmla="*/ 308 h 1535"/>
              <a:gd name="T22" fmla="*/ 23 w 1190"/>
              <a:gd name="T23" fmla="*/ 395 h 1535"/>
              <a:gd name="T24" fmla="*/ 0 w 1190"/>
              <a:gd name="T25" fmla="*/ 573 h 1535"/>
              <a:gd name="T26" fmla="*/ 78 w 1190"/>
              <a:gd name="T27" fmla="*/ 853 h 1535"/>
              <a:gd name="T28" fmla="*/ 112 w 1190"/>
              <a:gd name="T29" fmla="*/ 965 h 1535"/>
              <a:gd name="T30" fmla="*/ 246 w 1190"/>
              <a:gd name="T31" fmla="*/ 1424 h 1535"/>
              <a:gd name="T32" fmla="*/ 312 w 1190"/>
              <a:gd name="T33" fmla="*/ 1483 h 1535"/>
              <a:gd name="T34" fmla="*/ 472 w 1190"/>
              <a:gd name="T35" fmla="*/ 1533 h 1535"/>
              <a:gd name="T36" fmla="*/ 624 w 1190"/>
              <a:gd name="T37" fmla="*/ 1531 h 1535"/>
              <a:gd name="T38" fmla="*/ 634 w 1190"/>
              <a:gd name="T39" fmla="*/ 1502 h 1535"/>
              <a:gd name="T40" fmla="*/ 634 w 1190"/>
              <a:gd name="T41" fmla="*/ 1483 h 1535"/>
              <a:gd name="T42" fmla="*/ 629 w 1190"/>
              <a:gd name="T43" fmla="*/ 1453 h 1535"/>
              <a:gd name="T44" fmla="*/ 566 w 1190"/>
              <a:gd name="T45" fmla="*/ 1429 h 1535"/>
              <a:gd name="T46" fmla="*/ 421 w 1190"/>
              <a:gd name="T47" fmla="*/ 1323 h 1535"/>
              <a:gd name="T48" fmla="*/ 351 w 1190"/>
              <a:gd name="T49" fmla="*/ 711 h 1535"/>
              <a:gd name="T50" fmla="*/ 370 w 1190"/>
              <a:gd name="T51" fmla="*/ 705 h 1535"/>
              <a:gd name="T52" fmla="*/ 406 w 1190"/>
              <a:gd name="T53" fmla="*/ 607 h 1535"/>
              <a:gd name="T54" fmla="*/ 411 w 1190"/>
              <a:gd name="T55" fmla="*/ 564 h 1535"/>
              <a:gd name="T56" fmla="*/ 433 w 1190"/>
              <a:gd name="T57" fmla="*/ 505 h 1535"/>
              <a:gd name="T58" fmla="*/ 488 w 1190"/>
              <a:gd name="T59" fmla="*/ 467 h 1535"/>
              <a:gd name="T60" fmla="*/ 615 w 1190"/>
              <a:gd name="T61" fmla="*/ 472 h 1535"/>
              <a:gd name="T62" fmla="*/ 707 w 1190"/>
              <a:gd name="T63" fmla="*/ 457 h 1535"/>
              <a:gd name="T64" fmla="*/ 793 w 1190"/>
              <a:gd name="T65" fmla="*/ 380 h 1535"/>
              <a:gd name="T66" fmla="*/ 802 w 1190"/>
              <a:gd name="T67" fmla="*/ 387 h 1535"/>
              <a:gd name="T68" fmla="*/ 851 w 1190"/>
              <a:gd name="T69" fmla="*/ 393 h 1535"/>
              <a:gd name="T70" fmla="*/ 850 w 1190"/>
              <a:gd name="T71" fmla="*/ 459 h 1535"/>
              <a:gd name="T72" fmla="*/ 868 w 1190"/>
              <a:gd name="T73" fmla="*/ 477 h 1535"/>
              <a:gd name="T74" fmla="*/ 866 w 1190"/>
              <a:gd name="T75" fmla="*/ 506 h 1535"/>
              <a:gd name="T76" fmla="*/ 927 w 1190"/>
              <a:gd name="T77" fmla="*/ 623 h 1535"/>
              <a:gd name="T78" fmla="*/ 941 w 1190"/>
              <a:gd name="T79" fmla="*/ 584 h 1535"/>
              <a:gd name="T80" fmla="*/ 961 w 1190"/>
              <a:gd name="T81" fmla="*/ 628 h 1535"/>
              <a:gd name="T82" fmla="*/ 962 w 1190"/>
              <a:gd name="T83" fmla="*/ 622 h 1535"/>
              <a:gd name="T84" fmla="*/ 969 w 1190"/>
              <a:gd name="T85" fmla="*/ 614 h 1535"/>
              <a:gd name="T86" fmla="*/ 978 w 1190"/>
              <a:gd name="T87" fmla="*/ 600 h 1535"/>
              <a:gd name="T88" fmla="*/ 980 w 1190"/>
              <a:gd name="T89" fmla="*/ 613 h 1535"/>
              <a:gd name="T90" fmla="*/ 988 w 1190"/>
              <a:gd name="T91" fmla="*/ 623 h 1535"/>
              <a:gd name="T92" fmla="*/ 995 w 1190"/>
              <a:gd name="T93" fmla="*/ 646 h 1535"/>
              <a:gd name="T94" fmla="*/ 1019 w 1190"/>
              <a:gd name="T95" fmla="*/ 531 h 1535"/>
              <a:gd name="T96" fmla="*/ 1058 w 1190"/>
              <a:gd name="T97" fmla="*/ 459 h 1535"/>
              <a:gd name="T98" fmla="*/ 1110 w 1190"/>
              <a:gd name="T99" fmla="*/ 342 h 1535"/>
              <a:gd name="T100" fmla="*/ 1125 w 1190"/>
              <a:gd name="T101" fmla="*/ 259 h 1535"/>
              <a:gd name="T102" fmla="*/ 1166 w 1190"/>
              <a:gd name="T103" fmla="*/ 209 h 1535"/>
              <a:gd name="T104" fmla="*/ 1188 w 1190"/>
              <a:gd name="T105" fmla="*/ 163 h 1535"/>
              <a:gd name="T106" fmla="*/ 1179 w 1190"/>
              <a:gd name="T107" fmla="*/ 93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90" h="1535">
                <a:moveTo>
                  <a:pt x="1170" y="76"/>
                </a:moveTo>
                <a:lnTo>
                  <a:pt x="1170" y="76"/>
                </a:lnTo>
                <a:lnTo>
                  <a:pt x="1169" y="71"/>
                </a:lnTo>
                <a:lnTo>
                  <a:pt x="1166" y="65"/>
                </a:lnTo>
                <a:lnTo>
                  <a:pt x="1162" y="58"/>
                </a:lnTo>
                <a:lnTo>
                  <a:pt x="1156" y="49"/>
                </a:lnTo>
                <a:lnTo>
                  <a:pt x="1147" y="39"/>
                </a:lnTo>
                <a:lnTo>
                  <a:pt x="1135" y="31"/>
                </a:lnTo>
                <a:lnTo>
                  <a:pt x="1122" y="22"/>
                </a:lnTo>
                <a:lnTo>
                  <a:pt x="1122" y="22"/>
                </a:lnTo>
                <a:lnTo>
                  <a:pt x="1107" y="15"/>
                </a:lnTo>
                <a:lnTo>
                  <a:pt x="1092" y="9"/>
                </a:lnTo>
                <a:lnTo>
                  <a:pt x="1078" y="5"/>
                </a:lnTo>
                <a:lnTo>
                  <a:pt x="1064" y="3"/>
                </a:lnTo>
                <a:lnTo>
                  <a:pt x="1050" y="2"/>
                </a:lnTo>
                <a:lnTo>
                  <a:pt x="1035" y="0"/>
                </a:lnTo>
                <a:lnTo>
                  <a:pt x="1021" y="2"/>
                </a:lnTo>
                <a:lnTo>
                  <a:pt x="1005" y="3"/>
                </a:lnTo>
                <a:lnTo>
                  <a:pt x="1005" y="3"/>
                </a:lnTo>
                <a:lnTo>
                  <a:pt x="978" y="5"/>
                </a:lnTo>
                <a:lnTo>
                  <a:pt x="968" y="6"/>
                </a:lnTo>
                <a:lnTo>
                  <a:pt x="960" y="8"/>
                </a:lnTo>
                <a:lnTo>
                  <a:pt x="951" y="10"/>
                </a:lnTo>
                <a:lnTo>
                  <a:pt x="943" y="14"/>
                </a:lnTo>
                <a:lnTo>
                  <a:pt x="933" y="20"/>
                </a:lnTo>
                <a:lnTo>
                  <a:pt x="922" y="27"/>
                </a:lnTo>
                <a:lnTo>
                  <a:pt x="922" y="27"/>
                </a:lnTo>
                <a:lnTo>
                  <a:pt x="911" y="37"/>
                </a:lnTo>
                <a:lnTo>
                  <a:pt x="901" y="45"/>
                </a:lnTo>
                <a:lnTo>
                  <a:pt x="889" y="64"/>
                </a:lnTo>
                <a:lnTo>
                  <a:pt x="883" y="71"/>
                </a:lnTo>
                <a:lnTo>
                  <a:pt x="875" y="78"/>
                </a:lnTo>
                <a:lnTo>
                  <a:pt x="868" y="83"/>
                </a:lnTo>
                <a:lnTo>
                  <a:pt x="858" y="86"/>
                </a:lnTo>
                <a:lnTo>
                  <a:pt x="858" y="86"/>
                </a:lnTo>
                <a:lnTo>
                  <a:pt x="847" y="87"/>
                </a:lnTo>
                <a:lnTo>
                  <a:pt x="835" y="88"/>
                </a:lnTo>
                <a:lnTo>
                  <a:pt x="808" y="87"/>
                </a:lnTo>
                <a:lnTo>
                  <a:pt x="780" y="85"/>
                </a:lnTo>
                <a:lnTo>
                  <a:pt x="751" y="81"/>
                </a:lnTo>
                <a:lnTo>
                  <a:pt x="751" y="81"/>
                </a:lnTo>
                <a:lnTo>
                  <a:pt x="736" y="80"/>
                </a:lnTo>
                <a:lnTo>
                  <a:pt x="723" y="81"/>
                </a:lnTo>
                <a:lnTo>
                  <a:pt x="711" y="83"/>
                </a:lnTo>
                <a:lnTo>
                  <a:pt x="700" y="86"/>
                </a:lnTo>
                <a:lnTo>
                  <a:pt x="684" y="93"/>
                </a:lnTo>
                <a:lnTo>
                  <a:pt x="678" y="96"/>
                </a:lnTo>
                <a:lnTo>
                  <a:pt x="678" y="96"/>
                </a:lnTo>
                <a:lnTo>
                  <a:pt x="619" y="105"/>
                </a:lnTo>
                <a:lnTo>
                  <a:pt x="574" y="113"/>
                </a:lnTo>
                <a:lnTo>
                  <a:pt x="541" y="120"/>
                </a:lnTo>
                <a:lnTo>
                  <a:pt x="541" y="120"/>
                </a:lnTo>
                <a:lnTo>
                  <a:pt x="515" y="129"/>
                </a:lnTo>
                <a:lnTo>
                  <a:pt x="476" y="142"/>
                </a:lnTo>
                <a:lnTo>
                  <a:pt x="428" y="157"/>
                </a:lnTo>
                <a:lnTo>
                  <a:pt x="402" y="163"/>
                </a:lnTo>
                <a:lnTo>
                  <a:pt x="376" y="169"/>
                </a:lnTo>
                <a:lnTo>
                  <a:pt x="376" y="169"/>
                </a:lnTo>
                <a:lnTo>
                  <a:pt x="311" y="181"/>
                </a:lnTo>
                <a:lnTo>
                  <a:pt x="239" y="193"/>
                </a:lnTo>
                <a:lnTo>
                  <a:pt x="156" y="208"/>
                </a:lnTo>
                <a:lnTo>
                  <a:pt x="156" y="208"/>
                </a:lnTo>
                <a:lnTo>
                  <a:pt x="143" y="223"/>
                </a:lnTo>
                <a:lnTo>
                  <a:pt x="110" y="260"/>
                </a:lnTo>
                <a:lnTo>
                  <a:pt x="90" y="284"/>
                </a:lnTo>
                <a:lnTo>
                  <a:pt x="71" y="308"/>
                </a:lnTo>
                <a:lnTo>
                  <a:pt x="54" y="332"/>
                </a:lnTo>
                <a:lnTo>
                  <a:pt x="39" y="354"/>
                </a:lnTo>
                <a:lnTo>
                  <a:pt x="39" y="354"/>
                </a:lnTo>
                <a:lnTo>
                  <a:pt x="33" y="365"/>
                </a:lnTo>
                <a:lnTo>
                  <a:pt x="28" y="380"/>
                </a:lnTo>
                <a:lnTo>
                  <a:pt x="23" y="395"/>
                </a:lnTo>
                <a:lnTo>
                  <a:pt x="20" y="411"/>
                </a:lnTo>
                <a:lnTo>
                  <a:pt x="12" y="446"/>
                </a:lnTo>
                <a:lnTo>
                  <a:pt x="7" y="483"/>
                </a:lnTo>
                <a:lnTo>
                  <a:pt x="3" y="518"/>
                </a:lnTo>
                <a:lnTo>
                  <a:pt x="1" y="549"/>
                </a:lnTo>
                <a:lnTo>
                  <a:pt x="0" y="573"/>
                </a:lnTo>
                <a:lnTo>
                  <a:pt x="0" y="589"/>
                </a:lnTo>
                <a:lnTo>
                  <a:pt x="0" y="589"/>
                </a:lnTo>
                <a:lnTo>
                  <a:pt x="4" y="608"/>
                </a:lnTo>
                <a:lnTo>
                  <a:pt x="14" y="641"/>
                </a:lnTo>
                <a:lnTo>
                  <a:pt x="40" y="730"/>
                </a:lnTo>
                <a:lnTo>
                  <a:pt x="78" y="853"/>
                </a:lnTo>
                <a:lnTo>
                  <a:pt x="78" y="853"/>
                </a:lnTo>
                <a:lnTo>
                  <a:pt x="95" y="904"/>
                </a:lnTo>
                <a:lnTo>
                  <a:pt x="107" y="942"/>
                </a:lnTo>
                <a:lnTo>
                  <a:pt x="111" y="956"/>
                </a:lnTo>
                <a:lnTo>
                  <a:pt x="112" y="965"/>
                </a:lnTo>
                <a:lnTo>
                  <a:pt x="112" y="965"/>
                </a:lnTo>
                <a:lnTo>
                  <a:pt x="118" y="988"/>
                </a:lnTo>
                <a:lnTo>
                  <a:pt x="133" y="1043"/>
                </a:lnTo>
                <a:lnTo>
                  <a:pt x="179" y="1202"/>
                </a:lnTo>
                <a:lnTo>
                  <a:pt x="226" y="1359"/>
                </a:lnTo>
                <a:lnTo>
                  <a:pt x="241" y="1411"/>
                </a:lnTo>
                <a:lnTo>
                  <a:pt x="246" y="1424"/>
                </a:lnTo>
                <a:lnTo>
                  <a:pt x="249" y="1429"/>
                </a:lnTo>
                <a:lnTo>
                  <a:pt x="273" y="1429"/>
                </a:lnTo>
                <a:lnTo>
                  <a:pt x="273" y="1517"/>
                </a:lnTo>
                <a:lnTo>
                  <a:pt x="312" y="1517"/>
                </a:lnTo>
                <a:lnTo>
                  <a:pt x="312" y="1483"/>
                </a:lnTo>
                <a:lnTo>
                  <a:pt x="312" y="1483"/>
                </a:lnTo>
                <a:lnTo>
                  <a:pt x="385" y="1505"/>
                </a:lnTo>
                <a:lnTo>
                  <a:pt x="438" y="1520"/>
                </a:lnTo>
                <a:lnTo>
                  <a:pt x="457" y="1528"/>
                </a:lnTo>
                <a:lnTo>
                  <a:pt x="468" y="1531"/>
                </a:lnTo>
                <a:lnTo>
                  <a:pt x="468" y="1531"/>
                </a:lnTo>
                <a:lnTo>
                  <a:pt x="472" y="1533"/>
                </a:lnTo>
                <a:lnTo>
                  <a:pt x="479" y="1534"/>
                </a:lnTo>
                <a:lnTo>
                  <a:pt x="499" y="1535"/>
                </a:lnTo>
                <a:lnTo>
                  <a:pt x="552" y="1534"/>
                </a:lnTo>
                <a:lnTo>
                  <a:pt x="602" y="1533"/>
                </a:lnTo>
                <a:lnTo>
                  <a:pt x="624" y="1531"/>
                </a:lnTo>
                <a:lnTo>
                  <a:pt x="624" y="1531"/>
                </a:lnTo>
                <a:lnTo>
                  <a:pt x="627" y="1528"/>
                </a:lnTo>
                <a:lnTo>
                  <a:pt x="633" y="1519"/>
                </a:lnTo>
                <a:lnTo>
                  <a:pt x="635" y="1514"/>
                </a:lnTo>
                <a:lnTo>
                  <a:pt x="637" y="1509"/>
                </a:lnTo>
                <a:lnTo>
                  <a:pt x="637" y="1506"/>
                </a:lnTo>
                <a:lnTo>
                  <a:pt x="634" y="1502"/>
                </a:lnTo>
                <a:lnTo>
                  <a:pt x="634" y="1502"/>
                </a:lnTo>
                <a:lnTo>
                  <a:pt x="624" y="1496"/>
                </a:lnTo>
                <a:lnTo>
                  <a:pt x="611" y="1490"/>
                </a:lnTo>
                <a:lnTo>
                  <a:pt x="595" y="1483"/>
                </a:lnTo>
                <a:lnTo>
                  <a:pt x="634" y="1483"/>
                </a:lnTo>
                <a:lnTo>
                  <a:pt x="634" y="1483"/>
                </a:lnTo>
                <a:lnTo>
                  <a:pt x="635" y="1479"/>
                </a:lnTo>
                <a:lnTo>
                  <a:pt x="638" y="1472"/>
                </a:lnTo>
                <a:lnTo>
                  <a:pt x="638" y="1467"/>
                </a:lnTo>
                <a:lnTo>
                  <a:pt x="637" y="1462"/>
                </a:lnTo>
                <a:lnTo>
                  <a:pt x="634" y="1457"/>
                </a:lnTo>
                <a:lnTo>
                  <a:pt x="629" y="1453"/>
                </a:lnTo>
                <a:lnTo>
                  <a:pt x="629" y="1453"/>
                </a:lnTo>
                <a:lnTo>
                  <a:pt x="623" y="1450"/>
                </a:lnTo>
                <a:lnTo>
                  <a:pt x="616" y="1446"/>
                </a:lnTo>
                <a:lnTo>
                  <a:pt x="599" y="1440"/>
                </a:lnTo>
                <a:lnTo>
                  <a:pt x="580" y="1435"/>
                </a:lnTo>
                <a:lnTo>
                  <a:pt x="566" y="1429"/>
                </a:lnTo>
                <a:lnTo>
                  <a:pt x="566" y="1429"/>
                </a:lnTo>
                <a:lnTo>
                  <a:pt x="501" y="1404"/>
                </a:lnTo>
                <a:lnTo>
                  <a:pt x="449" y="1385"/>
                </a:lnTo>
                <a:lnTo>
                  <a:pt x="424" y="1361"/>
                </a:lnTo>
                <a:lnTo>
                  <a:pt x="424" y="1361"/>
                </a:lnTo>
                <a:lnTo>
                  <a:pt x="421" y="1323"/>
                </a:lnTo>
                <a:lnTo>
                  <a:pt x="417" y="1297"/>
                </a:lnTo>
                <a:lnTo>
                  <a:pt x="415" y="1282"/>
                </a:lnTo>
                <a:lnTo>
                  <a:pt x="415" y="1282"/>
                </a:lnTo>
                <a:lnTo>
                  <a:pt x="404" y="1191"/>
                </a:lnTo>
                <a:lnTo>
                  <a:pt x="382" y="994"/>
                </a:lnTo>
                <a:lnTo>
                  <a:pt x="351" y="711"/>
                </a:lnTo>
                <a:lnTo>
                  <a:pt x="351" y="711"/>
                </a:lnTo>
                <a:lnTo>
                  <a:pt x="354" y="711"/>
                </a:lnTo>
                <a:lnTo>
                  <a:pt x="360" y="711"/>
                </a:lnTo>
                <a:lnTo>
                  <a:pt x="363" y="710"/>
                </a:lnTo>
                <a:lnTo>
                  <a:pt x="367" y="707"/>
                </a:lnTo>
                <a:lnTo>
                  <a:pt x="370" y="705"/>
                </a:lnTo>
                <a:lnTo>
                  <a:pt x="371" y="701"/>
                </a:lnTo>
                <a:lnTo>
                  <a:pt x="371" y="701"/>
                </a:lnTo>
                <a:lnTo>
                  <a:pt x="385" y="638"/>
                </a:lnTo>
                <a:lnTo>
                  <a:pt x="400" y="638"/>
                </a:lnTo>
                <a:lnTo>
                  <a:pt x="400" y="638"/>
                </a:lnTo>
                <a:lnTo>
                  <a:pt x="406" y="607"/>
                </a:lnTo>
                <a:lnTo>
                  <a:pt x="410" y="586"/>
                </a:lnTo>
                <a:lnTo>
                  <a:pt x="410" y="578"/>
                </a:lnTo>
                <a:lnTo>
                  <a:pt x="410" y="574"/>
                </a:lnTo>
                <a:lnTo>
                  <a:pt x="410" y="574"/>
                </a:lnTo>
                <a:lnTo>
                  <a:pt x="410" y="571"/>
                </a:lnTo>
                <a:lnTo>
                  <a:pt x="411" y="564"/>
                </a:lnTo>
                <a:lnTo>
                  <a:pt x="418" y="546"/>
                </a:lnTo>
                <a:lnTo>
                  <a:pt x="424" y="527"/>
                </a:lnTo>
                <a:lnTo>
                  <a:pt x="429" y="511"/>
                </a:lnTo>
                <a:lnTo>
                  <a:pt x="429" y="511"/>
                </a:lnTo>
                <a:lnTo>
                  <a:pt x="430" y="508"/>
                </a:lnTo>
                <a:lnTo>
                  <a:pt x="433" y="505"/>
                </a:lnTo>
                <a:lnTo>
                  <a:pt x="439" y="497"/>
                </a:lnTo>
                <a:lnTo>
                  <a:pt x="449" y="490"/>
                </a:lnTo>
                <a:lnTo>
                  <a:pt x="460" y="483"/>
                </a:lnTo>
                <a:lnTo>
                  <a:pt x="479" y="472"/>
                </a:lnTo>
                <a:lnTo>
                  <a:pt x="488" y="467"/>
                </a:lnTo>
                <a:lnTo>
                  <a:pt x="488" y="467"/>
                </a:lnTo>
                <a:lnTo>
                  <a:pt x="501" y="468"/>
                </a:lnTo>
                <a:lnTo>
                  <a:pt x="535" y="470"/>
                </a:lnTo>
                <a:lnTo>
                  <a:pt x="577" y="473"/>
                </a:lnTo>
                <a:lnTo>
                  <a:pt x="597" y="473"/>
                </a:lnTo>
                <a:lnTo>
                  <a:pt x="615" y="472"/>
                </a:lnTo>
                <a:lnTo>
                  <a:pt x="615" y="472"/>
                </a:lnTo>
                <a:lnTo>
                  <a:pt x="643" y="469"/>
                </a:lnTo>
                <a:lnTo>
                  <a:pt x="667" y="468"/>
                </a:lnTo>
                <a:lnTo>
                  <a:pt x="678" y="467"/>
                </a:lnTo>
                <a:lnTo>
                  <a:pt x="688" y="464"/>
                </a:lnTo>
                <a:lnTo>
                  <a:pt x="697" y="462"/>
                </a:lnTo>
                <a:lnTo>
                  <a:pt x="707" y="457"/>
                </a:lnTo>
                <a:lnTo>
                  <a:pt x="707" y="457"/>
                </a:lnTo>
                <a:lnTo>
                  <a:pt x="718" y="450"/>
                </a:lnTo>
                <a:lnTo>
                  <a:pt x="732" y="437"/>
                </a:lnTo>
                <a:lnTo>
                  <a:pt x="761" y="411"/>
                </a:lnTo>
                <a:lnTo>
                  <a:pt x="785" y="387"/>
                </a:lnTo>
                <a:lnTo>
                  <a:pt x="793" y="380"/>
                </a:lnTo>
                <a:lnTo>
                  <a:pt x="794" y="379"/>
                </a:lnTo>
                <a:lnTo>
                  <a:pt x="795" y="379"/>
                </a:lnTo>
                <a:lnTo>
                  <a:pt x="795" y="379"/>
                </a:lnTo>
                <a:lnTo>
                  <a:pt x="796" y="381"/>
                </a:lnTo>
                <a:lnTo>
                  <a:pt x="797" y="384"/>
                </a:lnTo>
                <a:lnTo>
                  <a:pt x="802" y="387"/>
                </a:lnTo>
                <a:lnTo>
                  <a:pt x="810" y="393"/>
                </a:lnTo>
                <a:lnTo>
                  <a:pt x="815" y="364"/>
                </a:lnTo>
                <a:lnTo>
                  <a:pt x="849" y="364"/>
                </a:lnTo>
                <a:lnTo>
                  <a:pt x="849" y="364"/>
                </a:lnTo>
                <a:lnTo>
                  <a:pt x="851" y="379"/>
                </a:lnTo>
                <a:lnTo>
                  <a:pt x="851" y="393"/>
                </a:lnTo>
                <a:lnTo>
                  <a:pt x="850" y="401"/>
                </a:lnTo>
                <a:lnTo>
                  <a:pt x="849" y="408"/>
                </a:lnTo>
                <a:lnTo>
                  <a:pt x="849" y="408"/>
                </a:lnTo>
                <a:lnTo>
                  <a:pt x="847" y="418"/>
                </a:lnTo>
                <a:lnTo>
                  <a:pt x="847" y="430"/>
                </a:lnTo>
                <a:lnTo>
                  <a:pt x="850" y="459"/>
                </a:lnTo>
                <a:lnTo>
                  <a:pt x="854" y="501"/>
                </a:lnTo>
                <a:lnTo>
                  <a:pt x="854" y="501"/>
                </a:lnTo>
                <a:lnTo>
                  <a:pt x="855" y="502"/>
                </a:lnTo>
                <a:lnTo>
                  <a:pt x="856" y="500"/>
                </a:lnTo>
                <a:lnTo>
                  <a:pt x="861" y="491"/>
                </a:lnTo>
                <a:lnTo>
                  <a:pt x="868" y="477"/>
                </a:lnTo>
                <a:lnTo>
                  <a:pt x="868" y="477"/>
                </a:lnTo>
                <a:lnTo>
                  <a:pt x="867" y="479"/>
                </a:lnTo>
                <a:lnTo>
                  <a:pt x="864" y="486"/>
                </a:lnTo>
                <a:lnTo>
                  <a:pt x="863" y="491"/>
                </a:lnTo>
                <a:lnTo>
                  <a:pt x="864" y="498"/>
                </a:lnTo>
                <a:lnTo>
                  <a:pt x="866" y="506"/>
                </a:lnTo>
                <a:lnTo>
                  <a:pt x="868" y="516"/>
                </a:lnTo>
                <a:lnTo>
                  <a:pt x="868" y="516"/>
                </a:lnTo>
                <a:lnTo>
                  <a:pt x="873" y="528"/>
                </a:lnTo>
                <a:lnTo>
                  <a:pt x="882" y="544"/>
                </a:lnTo>
                <a:lnTo>
                  <a:pt x="901" y="579"/>
                </a:lnTo>
                <a:lnTo>
                  <a:pt x="927" y="623"/>
                </a:lnTo>
                <a:lnTo>
                  <a:pt x="927" y="623"/>
                </a:lnTo>
                <a:lnTo>
                  <a:pt x="934" y="629"/>
                </a:lnTo>
                <a:lnTo>
                  <a:pt x="939" y="633"/>
                </a:lnTo>
                <a:lnTo>
                  <a:pt x="940" y="634"/>
                </a:lnTo>
                <a:lnTo>
                  <a:pt x="941" y="633"/>
                </a:lnTo>
                <a:lnTo>
                  <a:pt x="941" y="584"/>
                </a:lnTo>
                <a:lnTo>
                  <a:pt x="941" y="584"/>
                </a:lnTo>
                <a:lnTo>
                  <a:pt x="951" y="602"/>
                </a:lnTo>
                <a:lnTo>
                  <a:pt x="958" y="617"/>
                </a:lnTo>
                <a:lnTo>
                  <a:pt x="960" y="623"/>
                </a:lnTo>
                <a:lnTo>
                  <a:pt x="961" y="628"/>
                </a:lnTo>
                <a:lnTo>
                  <a:pt x="961" y="628"/>
                </a:lnTo>
                <a:lnTo>
                  <a:pt x="962" y="634"/>
                </a:lnTo>
                <a:lnTo>
                  <a:pt x="963" y="639"/>
                </a:lnTo>
                <a:lnTo>
                  <a:pt x="966" y="643"/>
                </a:lnTo>
                <a:lnTo>
                  <a:pt x="966" y="643"/>
                </a:lnTo>
                <a:lnTo>
                  <a:pt x="964" y="636"/>
                </a:lnTo>
                <a:lnTo>
                  <a:pt x="962" y="622"/>
                </a:lnTo>
                <a:lnTo>
                  <a:pt x="962" y="616"/>
                </a:lnTo>
                <a:lnTo>
                  <a:pt x="962" y="612"/>
                </a:lnTo>
                <a:lnTo>
                  <a:pt x="963" y="611"/>
                </a:lnTo>
                <a:lnTo>
                  <a:pt x="966" y="611"/>
                </a:lnTo>
                <a:lnTo>
                  <a:pt x="969" y="614"/>
                </a:lnTo>
                <a:lnTo>
                  <a:pt x="969" y="614"/>
                </a:lnTo>
                <a:lnTo>
                  <a:pt x="972" y="617"/>
                </a:lnTo>
                <a:lnTo>
                  <a:pt x="974" y="617"/>
                </a:lnTo>
                <a:lnTo>
                  <a:pt x="975" y="617"/>
                </a:lnTo>
                <a:lnTo>
                  <a:pt x="977" y="614"/>
                </a:lnTo>
                <a:lnTo>
                  <a:pt x="978" y="608"/>
                </a:lnTo>
                <a:lnTo>
                  <a:pt x="978" y="600"/>
                </a:lnTo>
                <a:lnTo>
                  <a:pt x="977" y="583"/>
                </a:lnTo>
                <a:lnTo>
                  <a:pt x="975" y="574"/>
                </a:lnTo>
                <a:lnTo>
                  <a:pt x="975" y="574"/>
                </a:lnTo>
                <a:lnTo>
                  <a:pt x="977" y="584"/>
                </a:lnTo>
                <a:lnTo>
                  <a:pt x="979" y="603"/>
                </a:lnTo>
                <a:lnTo>
                  <a:pt x="980" y="613"/>
                </a:lnTo>
                <a:lnTo>
                  <a:pt x="983" y="621"/>
                </a:lnTo>
                <a:lnTo>
                  <a:pt x="984" y="623"/>
                </a:lnTo>
                <a:lnTo>
                  <a:pt x="985" y="624"/>
                </a:lnTo>
                <a:lnTo>
                  <a:pt x="986" y="624"/>
                </a:lnTo>
                <a:lnTo>
                  <a:pt x="988" y="623"/>
                </a:lnTo>
                <a:lnTo>
                  <a:pt x="988" y="623"/>
                </a:lnTo>
                <a:lnTo>
                  <a:pt x="990" y="619"/>
                </a:lnTo>
                <a:lnTo>
                  <a:pt x="991" y="621"/>
                </a:lnTo>
                <a:lnTo>
                  <a:pt x="991" y="621"/>
                </a:lnTo>
                <a:lnTo>
                  <a:pt x="994" y="625"/>
                </a:lnTo>
                <a:lnTo>
                  <a:pt x="994" y="632"/>
                </a:lnTo>
                <a:lnTo>
                  <a:pt x="995" y="646"/>
                </a:lnTo>
                <a:lnTo>
                  <a:pt x="995" y="652"/>
                </a:lnTo>
                <a:lnTo>
                  <a:pt x="995" y="652"/>
                </a:lnTo>
                <a:lnTo>
                  <a:pt x="997" y="635"/>
                </a:lnTo>
                <a:lnTo>
                  <a:pt x="1005" y="596"/>
                </a:lnTo>
                <a:lnTo>
                  <a:pt x="1013" y="551"/>
                </a:lnTo>
                <a:lnTo>
                  <a:pt x="1019" y="531"/>
                </a:lnTo>
                <a:lnTo>
                  <a:pt x="1024" y="516"/>
                </a:lnTo>
                <a:lnTo>
                  <a:pt x="1024" y="516"/>
                </a:lnTo>
                <a:lnTo>
                  <a:pt x="1030" y="503"/>
                </a:lnTo>
                <a:lnTo>
                  <a:pt x="1035" y="494"/>
                </a:lnTo>
                <a:lnTo>
                  <a:pt x="1047" y="475"/>
                </a:lnTo>
                <a:lnTo>
                  <a:pt x="1058" y="459"/>
                </a:lnTo>
                <a:lnTo>
                  <a:pt x="1068" y="442"/>
                </a:lnTo>
                <a:lnTo>
                  <a:pt x="1068" y="442"/>
                </a:lnTo>
                <a:lnTo>
                  <a:pt x="1080" y="418"/>
                </a:lnTo>
                <a:lnTo>
                  <a:pt x="1094" y="385"/>
                </a:lnTo>
                <a:lnTo>
                  <a:pt x="1106" y="354"/>
                </a:lnTo>
                <a:lnTo>
                  <a:pt x="1110" y="342"/>
                </a:lnTo>
                <a:lnTo>
                  <a:pt x="1112" y="334"/>
                </a:lnTo>
                <a:lnTo>
                  <a:pt x="1112" y="334"/>
                </a:lnTo>
                <a:lnTo>
                  <a:pt x="1114" y="314"/>
                </a:lnTo>
                <a:lnTo>
                  <a:pt x="1119" y="287"/>
                </a:lnTo>
                <a:lnTo>
                  <a:pt x="1122" y="273"/>
                </a:lnTo>
                <a:lnTo>
                  <a:pt x="1125" y="259"/>
                </a:lnTo>
                <a:lnTo>
                  <a:pt x="1130" y="247"/>
                </a:lnTo>
                <a:lnTo>
                  <a:pt x="1136" y="237"/>
                </a:lnTo>
                <a:lnTo>
                  <a:pt x="1136" y="237"/>
                </a:lnTo>
                <a:lnTo>
                  <a:pt x="1144" y="230"/>
                </a:lnTo>
                <a:lnTo>
                  <a:pt x="1151" y="223"/>
                </a:lnTo>
                <a:lnTo>
                  <a:pt x="1166" y="209"/>
                </a:lnTo>
                <a:lnTo>
                  <a:pt x="1172" y="202"/>
                </a:lnTo>
                <a:lnTo>
                  <a:pt x="1178" y="193"/>
                </a:lnTo>
                <a:lnTo>
                  <a:pt x="1183" y="183"/>
                </a:lnTo>
                <a:lnTo>
                  <a:pt x="1185" y="172"/>
                </a:lnTo>
                <a:lnTo>
                  <a:pt x="1185" y="172"/>
                </a:lnTo>
                <a:lnTo>
                  <a:pt x="1188" y="163"/>
                </a:lnTo>
                <a:lnTo>
                  <a:pt x="1189" y="153"/>
                </a:lnTo>
                <a:lnTo>
                  <a:pt x="1190" y="144"/>
                </a:lnTo>
                <a:lnTo>
                  <a:pt x="1190" y="136"/>
                </a:lnTo>
                <a:lnTo>
                  <a:pt x="1188" y="119"/>
                </a:lnTo>
                <a:lnTo>
                  <a:pt x="1184" y="104"/>
                </a:lnTo>
                <a:lnTo>
                  <a:pt x="1179" y="93"/>
                </a:lnTo>
                <a:lnTo>
                  <a:pt x="1175" y="83"/>
                </a:lnTo>
                <a:lnTo>
                  <a:pt x="1170" y="76"/>
                </a:lnTo>
                <a:lnTo>
                  <a:pt x="1170" y="76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16">
            <a:extLst>
              <a:ext uri="{FF2B5EF4-FFF2-40B4-BE49-F238E27FC236}">
                <a16:creationId xmlns:a16="http://schemas.microsoft.com/office/drawing/2014/main" id="{74499787-8F57-397B-80CA-ED020A2559C8}"/>
              </a:ext>
            </a:extLst>
          </p:cNvPr>
          <p:cNvSpPr>
            <a:spLocks/>
          </p:cNvSpPr>
          <p:nvPr/>
        </p:nvSpPr>
        <p:spPr bwMode="auto">
          <a:xfrm rot="4500000">
            <a:off x="7128620" y="4703166"/>
            <a:ext cx="1535545" cy="1980725"/>
          </a:xfrm>
          <a:custGeom>
            <a:avLst/>
            <a:gdLst>
              <a:gd name="T0" fmla="*/ 1156 w 1190"/>
              <a:gd name="T1" fmla="*/ 49 h 1535"/>
              <a:gd name="T2" fmla="*/ 1092 w 1190"/>
              <a:gd name="T3" fmla="*/ 9 h 1535"/>
              <a:gd name="T4" fmla="*/ 1005 w 1190"/>
              <a:gd name="T5" fmla="*/ 3 h 1535"/>
              <a:gd name="T6" fmla="*/ 943 w 1190"/>
              <a:gd name="T7" fmla="*/ 14 h 1535"/>
              <a:gd name="T8" fmla="*/ 889 w 1190"/>
              <a:gd name="T9" fmla="*/ 64 h 1535"/>
              <a:gd name="T10" fmla="*/ 847 w 1190"/>
              <a:gd name="T11" fmla="*/ 87 h 1535"/>
              <a:gd name="T12" fmla="*/ 736 w 1190"/>
              <a:gd name="T13" fmla="*/ 80 h 1535"/>
              <a:gd name="T14" fmla="*/ 678 w 1190"/>
              <a:gd name="T15" fmla="*/ 96 h 1535"/>
              <a:gd name="T16" fmla="*/ 476 w 1190"/>
              <a:gd name="T17" fmla="*/ 142 h 1535"/>
              <a:gd name="T18" fmla="*/ 239 w 1190"/>
              <a:gd name="T19" fmla="*/ 193 h 1535"/>
              <a:gd name="T20" fmla="*/ 71 w 1190"/>
              <a:gd name="T21" fmla="*/ 308 h 1535"/>
              <a:gd name="T22" fmla="*/ 23 w 1190"/>
              <a:gd name="T23" fmla="*/ 395 h 1535"/>
              <a:gd name="T24" fmla="*/ 0 w 1190"/>
              <a:gd name="T25" fmla="*/ 573 h 1535"/>
              <a:gd name="T26" fmla="*/ 78 w 1190"/>
              <a:gd name="T27" fmla="*/ 853 h 1535"/>
              <a:gd name="T28" fmla="*/ 112 w 1190"/>
              <a:gd name="T29" fmla="*/ 965 h 1535"/>
              <a:gd name="T30" fmla="*/ 246 w 1190"/>
              <a:gd name="T31" fmla="*/ 1424 h 1535"/>
              <a:gd name="T32" fmla="*/ 312 w 1190"/>
              <a:gd name="T33" fmla="*/ 1483 h 1535"/>
              <a:gd name="T34" fmla="*/ 472 w 1190"/>
              <a:gd name="T35" fmla="*/ 1533 h 1535"/>
              <a:gd name="T36" fmla="*/ 624 w 1190"/>
              <a:gd name="T37" fmla="*/ 1531 h 1535"/>
              <a:gd name="T38" fmla="*/ 634 w 1190"/>
              <a:gd name="T39" fmla="*/ 1502 h 1535"/>
              <a:gd name="T40" fmla="*/ 634 w 1190"/>
              <a:gd name="T41" fmla="*/ 1483 h 1535"/>
              <a:gd name="T42" fmla="*/ 629 w 1190"/>
              <a:gd name="T43" fmla="*/ 1453 h 1535"/>
              <a:gd name="T44" fmla="*/ 566 w 1190"/>
              <a:gd name="T45" fmla="*/ 1429 h 1535"/>
              <a:gd name="T46" fmla="*/ 421 w 1190"/>
              <a:gd name="T47" fmla="*/ 1323 h 1535"/>
              <a:gd name="T48" fmla="*/ 351 w 1190"/>
              <a:gd name="T49" fmla="*/ 711 h 1535"/>
              <a:gd name="T50" fmla="*/ 370 w 1190"/>
              <a:gd name="T51" fmla="*/ 705 h 1535"/>
              <a:gd name="T52" fmla="*/ 406 w 1190"/>
              <a:gd name="T53" fmla="*/ 607 h 1535"/>
              <a:gd name="T54" fmla="*/ 411 w 1190"/>
              <a:gd name="T55" fmla="*/ 564 h 1535"/>
              <a:gd name="T56" fmla="*/ 433 w 1190"/>
              <a:gd name="T57" fmla="*/ 505 h 1535"/>
              <a:gd name="T58" fmla="*/ 488 w 1190"/>
              <a:gd name="T59" fmla="*/ 467 h 1535"/>
              <a:gd name="T60" fmla="*/ 615 w 1190"/>
              <a:gd name="T61" fmla="*/ 472 h 1535"/>
              <a:gd name="T62" fmla="*/ 707 w 1190"/>
              <a:gd name="T63" fmla="*/ 457 h 1535"/>
              <a:gd name="T64" fmla="*/ 793 w 1190"/>
              <a:gd name="T65" fmla="*/ 380 h 1535"/>
              <a:gd name="T66" fmla="*/ 802 w 1190"/>
              <a:gd name="T67" fmla="*/ 387 h 1535"/>
              <a:gd name="T68" fmla="*/ 851 w 1190"/>
              <a:gd name="T69" fmla="*/ 393 h 1535"/>
              <a:gd name="T70" fmla="*/ 850 w 1190"/>
              <a:gd name="T71" fmla="*/ 459 h 1535"/>
              <a:gd name="T72" fmla="*/ 868 w 1190"/>
              <a:gd name="T73" fmla="*/ 477 h 1535"/>
              <a:gd name="T74" fmla="*/ 866 w 1190"/>
              <a:gd name="T75" fmla="*/ 506 h 1535"/>
              <a:gd name="T76" fmla="*/ 927 w 1190"/>
              <a:gd name="T77" fmla="*/ 623 h 1535"/>
              <a:gd name="T78" fmla="*/ 941 w 1190"/>
              <a:gd name="T79" fmla="*/ 584 h 1535"/>
              <a:gd name="T80" fmla="*/ 961 w 1190"/>
              <a:gd name="T81" fmla="*/ 628 h 1535"/>
              <a:gd name="T82" fmla="*/ 962 w 1190"/>
              <a:gd name="T83" fmla="*/ 622 h 1535"/>
              <a:gd name="T84" fmla="*/ 969 w 1190"/>
              <a:gd name="T85" fmla="*/ 614 h 1535"/>
              <a:gd name="T86" fmla="*/ 978 w 1190"/>
              <a:gd name="T87" fmla="*/ 600 h 1535"/>
              <a:gd name="T88" fmla="*/ 980 w 1190"/>
              <a:gd name="T89" fmla="*/ 613 h 1535"/>
              <a:gd name="T90" fmla="*/ 988 w 1190"/>
              <a:gd name="T91" fmla="*/ 623 h 1535"/>
              <a:gd name="T92" fmla="*/ 995 w 1190"/>
              <a:gd name="T93" fmla="*/ 646 h 1535"/>
              <a:gd name="T94" fmla="*/ 1019 w 1190"/>
              <a:gd name="T95" fmla="*/ 531 h 1535"/>
              <a:gd name="T96" fmla="*/ 1058 w 1190"/>
              <a:gd name="T97" fmla="*/ 459 h 1535"/>
              <a:gd name="T98" fmla="*/ 1110 w 1190"/>
              <a:gd name="T99" fmla="*/ 342 h 1535"/>
              <a:gd name="T100" fmla="*/ 1125 w 1190"/>
              <a:gd name="T101" fmla="*/ 259 h 1535"/>
              <a:gd name="T102" fmla="*/ 1166 w 1190"/>
              <a:gd name="T103" fmla="*/ 209 h 1535"/>
              <a:gd name="T104" fmla="*/ 1188 w 1190"/>
              <a:gd name="T105" fmla="*/ 163 h 1535"/>
              <a:gd name="T106" fmla="*/ 1179 w 1190"/>
              <a:gd name="T107" fmla="*/ 93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90" h="1535">
                <a:moveTo>
                  <a:pt x="1170" y="76"/>
                </a:moveTo>
                <a:lnTo>
                  <a:pt x="1170" y="76"/>
                </a:lnTo>
                <a:lnTo>
                  <a:pt x="1169" y="71"/>
                </a:lnTo>
                <a:lnTo>
                  <a:pt x="1166" y="65"/>
                </a:lnTo>
                <a:lnTo>
                  <a:pt x="1162" y="58"/>
                </a:lnTo>
                <a:lnTo>
                  <a:pt x="1156" y="49"/>
                </a:lnTo>
                <a:lnTo>
                  <a:pt x="1147" y="39"/>
                </a:lnTo>
                <a:lnTo>
                  <a:pt x="1135" y="31"/>
                </a:lnTo>
                <a:lnTo>
                  <a:pt x="1122" y="22"/>
                </a:lnTo>
                <a:lnTo>
                  <a:pt x="1122" y="22"/>
                </a:lnTo>
                <a:lnTo>
                  <a:pt x="1107" y="15"/>
                </a:lnTo>
                <a:lnTo>
                  <a:pt x="1092" y="9"/>
                </a:lnTo>
                <a:lnTo>
                  <a:pt x="1078" y="5"/>
                </a:lnTo>
                <a:lnTo>
                  <a:pt x="1064" y="3"/>
                </a:lnTo>
                <a:lnTo>
                  <a:pt x="1050" y="2"/>
                </a:lnTo>
                <a:lnTo>
                  <a:pt x="1035" y="0"/>
                </a:lnTo>
                <a:lnTo>
                  <a:pt x="1021" y="2"/>
                </a:lnTo>
                <a:lnTo>
                  <a:pt x="1005" y="3"/>
                </a:lnTo>
                <a:lnTo>
                  <a:pt x="1005" y="3"/>
                </a:lnTo>
                <a:lnTo>
                  <a:pt x="978" y="5"/>
                </a:lnTo>
                <a:lnTo>
                  <a:pt x="968" y="6"/>
                </a:lnTo>
                <a:lnTo>
                  <a:pt x="960" y="8"/>
                </a:lnTo>
                <a:lnTo>
                  <a:pt x="951" y="10"/>
                </a:lnTo>
                <a:lnTo>
                  <a:pt x="943" y="14"/>
                </a:lnTo>
                <a:lnTo>
                  <a:pt x="933" y="20"/>
                </a:lnTo>
                <a:lnTo>
                  <a:pt x="922" y="27"/>
                </a:lnTo>
                <a:lnTo>
                  <a:pt x="922" y="27"/>
                </a:lnTo>
                <a:lnTo>
                  <a:pt x="911" y="37"/>
                </a:lnTo>
                <a:lnTo>
                  <a:pt x="901" y="45"/>
                </a:lnTo>
                <a:lnTo>
                  <a:pt x="889" y="64"/>
                </a:lnTo>
                <a:lnTo>
                  <a:pt x="883" y="71"/>
                </a:lnTo>
                <a:lnTo>
                  <a:pt x="875" y="78"/>
                </a:lnTo>
                <a:lnTo>
                  <a:pt x="868" y="83"/>
                </a:lnTo>
                <a:lnTo>
                  <a:pt x="858" y="86"/>
                </a:lnTo>
                <a:lnTo>
                  <a:pt x="858" y="86"/>
                </a:lnTo>
                <a:lnTo>
                  <a:pt x="847" y="87"/>
                </a:lnTo>
                <a:lnTo>
                  <a:pt x="835" y="88"/>
                </a:lnTo>
                <a:lnTo>
                  <a:pt x="808" y="87"/>
                </a:lnTo>
                <a:lnTo>
                  <a:pt x="780" y="85"/>
                </a:lnTo>
                <a:lnTo>
                  <a:pt x="751" y="81"/>
                </a:lnTo>
                <a:lnTo>
                  <a:pt x="751" y="81"/>
                </a:lnTo>
                <a:lnTo>
                  <a:pt x="736" y="80"/>
                </a:lnTo>
                <a:lnTo>
                  <a:pt x="723" y="81"/>
                </a:lnTo>
                <a:lnTo>
                  <a:pt x="711" y="83"/>
                </a:lnTo>
                <a:lnTo>
                  <a:pt x="700" y="86"/>
                </a:lnTo>
                <a:lnTo>
                  <a:pt x="684" y="93"/>
                </a:lnTo>
                <a:lnTo>
                  <a:pt x="678" y="96"/>
                </a:lnTo>
                <a:lnTo>
                  <a:pt x="678" y="96"/>
                </a:lnTo>
                <a:lnTo>
                  <a:pt x="619" y="105"/>
                </a:lnTo>
                <a:lnTo>
                  <a:pt x="574" y="113"/>
                </a:lnTo>
                <a:lnTo>
                  <a:pt x="541" y="120"/>
                </a:lnTo>
                <a:lnTo>
                  <a:pt x="541" y="120"/>
                </a:lnTo>
                <a:lnTo>
                  <a:pt x="515" y="129"/>
                </a:lnTo>
                <a:lnTo>
                  <a:pt x="476" y="142"/>
                </a:lnTo>
                <a:lnTo>
                  <a:pt x="428" y="157"/>
                </a:lnTo>
                <a:lnTo>
                  <a:pt x="402" y="163"/>
                </a:lnTo>
                <a:lnTo>
                  <a:pt x="376" y="169"/>
                </a:lnTo>
                <a:lnTo>
                  <a:pt x="376" y="169"/>
                </a:lnTo>
                <a:lnTo>
                  <a:pt x="311" y="181"/>
                </a:lnTo>
                <a:lnTo>
                  <a:pt x="239" y="193"/>
                </a:lnTo>
                <a:lnTo>
                  <a:pt x="156" y="208"/>
                </a:lnTo>
                <a:lnTo>
                  <a:pt x="156" y="208"/>
                </a:lnTo>
                <a:lnTo>
                  <a:pt x="143" y="223"/>
                </a:lnTo>
                <a:lnTo>
                  <a:pt x="110" y="260"/>
                </a:lnTo>
                <a:lnTo>
                  <a:pt x="90" y="284"/>
                </a:lnTo>
                <a:lnTo>
                  <a:pt x="71" y="308"/>
                </a:lnTo>
                <a:lnTo>
                  <a:pt x="54" y="332"/>
                </a:lnTo>
                <a:lnTo>
                  <a:pt x="39" y="354"/>
                </a:lnTo>
                <a:lnTo>
                  <a:pt x="39" y="354"/>
                </a:lnTo>
                <a:lnTo>
                  <a:pt x="33" y="365"/>
                </a:lnTo>
                <a:lnTo>
                  <a:pt x="28" y="380"/>
                </a:lnTo>
                <a:lnTo>
                  <a:pt x="23" y="395"/>
                </a:lnTo>
                <a:lnTo>
                  <a:pt x="20" y="411"/>
                </a:lnTo>
                <a:lnTo>
                  <a:pt x="12" y="446"/>
                </a:lnTo>
                <a:lnTo>
                  <a:pt x="7" y="483"/>
                </a:lnTo>
                <a:lnTo>
                  <a:pt x="3" y="518"/>
                </a:lnTo>
                <a:lnTo>
                  <a:pt x="1" y="549"/>
                </a:lnTo>
                <a:lnTo>
                  <a:pt x="0" y="573"/>
                </a:lnTo>
                <a:lnTo>
                  <a:pt x="0" y="589"/>
                </a:lnTo>
                <a:lnTo>
                  <a:pt x="0" y="589"/>
                </a:lnTo>
                <a:lnTo>
                  <a:pt x="4" y="608"/>
                </a:lnTo>
                <a:lnTo>
                  <a:pt x="14" y="641"/>
                </a:lnTo>
                <a:lnTo>
                  <a:pt x="40" y="730"/>
                </a:lnTo>
                <a:lnTo>
                  <a:pt x="78" y="853"/>
                </a:lnTo>
                <a:lnTo>
                  <a:pt x="78" y="853"/>
                </a:lnTo>
                <a:lnTo>
                  <a:pt x="95" y="904"/>
                </a:lnTo>
                <a:lnTo>
                  <a:pt x="107" y="942"/>
                </a:lnTo>
                <a:lnTo>
                  <a:pt x="111" y="956"/>
                </a:lnTo>
                <a:lnTo>
                  <a:pt x="112" y="965"/>
                </a:lnTo>
                <a:lnTo>
                  <a:pt x="112" y="965"/>
                </a:lnTo>
                <a:lnTo>
                  <a:pt x="118" y="988"/>
                </a:lnTo>
                <a:lnTo>
                  <a:pt x="133" y="1043"/>
                </a:lnTo>
                <a:lnTo>
                  <a:pt x="179" y="1202"/>
                </a:lnTo>
                <a:lnTo>
                  <a:pt x="226" y="1359"/>
                </a:lnTo>
                <a:lnTo>
                  <a:pt x="241" y="1411"/>
                </a:lnTo>
                <a:lnTo>
                  <a:pt x="246" y="1424"/>
                </a:lnTo>
                <a:lnTo>
                  <a:pt x="249" y="1429"/>
                </a:lnTo>
                <a:lnTo>
                  <a:pt x="273" y="1429"/>
                </a:lnTo>
                <a:lnTo>
                  <a:pt x="273" y="1517"/>
                </a:lnTo>
                <a:lnTo>
                  <a:pt x="312" y="1517"/>
                </a:lnTo>
                <a:lnTo>
                  <a:pt x="312" y="1483"/>
                </a:lnTo>
                <a:lnTo>
                  <a:pt x="312" y="1483"/>
                </a:lnTo>
                <a:lnTo>
                  <a:pt x="385" y="1505"/>
                </a:lnTo>
                <a:lnTo>
                  <a:pt x="438" y="1520"/>
                </a:lnTo>
                <a:lnTo>
                  <a:pt x="457" y="1528"/>
                </a:lnTo>
                <a:lnTo>
                  <a:pt x="468" y="1531"/>
                </a:lnTo>
                <a:lnTo>
                  <a:pt x="468" y="1531"/>
                </a:lnTo>
                <a:lnTo>
                  <a:pt x="472" y="1533"/>
                </a:lnTo>
                <a:lnTo>
                  <a:pt x="479" y="1534"/>
                </a:lnTo>
                <a:lnTo>
                  <a:pt x="499" y="1535"/>
                </a:lnTo>
                <a:lnTo>
                  <a:pt x="552" y="1534"/>
                </a:lnTo>
                <a:lnTo>
                  <a:pt x="602" y="1533"/>
                </a:lnTo>
                <a:lnTo>
                  <a:pt x="624" y="1531"/>
                </a:lnTo>
                <a:lnTo>
                  <a:pt x="624" y="1531"/>
                </a:lnTo>
                <a:lnTo>
                  <a:pt x="627" y="1528"/>
                </a:lnTo>
                <a:lnTo>
                  <a:pt x="633" y="1519"/>
                </a:lnTo>
                <a:lnTo>
                  <a:pt x="635" y="1514"/>
                </a:lnTo>
                <a:lnTo>
                  <a:pt x="637" y="1509"/>
                </a:lnTo>
                <a:lnTo>
                  <a:pt x="637" y="1506"/>
                </a:lnTo>
                <a:lnTo>
                  <a:pt x="634" y="1502"/>
                </a:lnTo>
                <a:lnTo>
                  <a:pt x="634" y="1502"/>
                </a:lnTo>
                <a:lnTo>
                  <a:pt x="624" y="1496"/>
                </a:lnTo>
                <a:lnTo>
                  <a:pt x="611" y="1490"/>
                </a:lnTo>
                <a:lnTo>
                  <a:pt x="595" y="1483"/>
                </a:lnTo>
                <a:lnTo>
                  <a:pt x="634" y="1483"/>
                </a:lnTo>
                <a:lnTo>
                  <a:pt x="634" y="1483"/>
                </a:lnTo>
                <a:lnTo>
                  <a:pt x="635" y="1479"/>
                </a:lnTo>
                <a:lnTo>
                  <a:pt x="638" y="1472"/>
                </a:lnTo>
                <a:lnTo>
                  <a:pt x="638" y="1467"/>
                </a:lnTo>
                <a:lnTo>
                  <a:pt x="637" y="1462"/>
                </a:lnTo>
                <a:lnTo>
                  <a:pt x="634" y="1457"/>
                </a:lnTo>
                <a:lnTo>
                  <a:pt x="629" y="1453"/>
                </a:lnTo>
                <a:lnTo>
                  <a:pt x="629" y="1453"/>
                </a:lnTo>
                <a:lnTo>
                  <a:pt x="623" y="1450"/>
                </a:lnTo>
                <a:lnTo>
                  <a:pt x="616" y="1446"/>
                </a:lnTo>
                <a:lnTo>
                  <a:pt x="599" y="1440"/>
                </a:lnTo>
                <a:lnTo>
                  <a:pt x="580" y="1435"/>
                </a:lnTo>
                <a:lnTo>
                  <a:pt x="566" y="1429"/>
                </a:lnTo>
                <a:lnTo>
                  <a:pt x="566" y="1429"/>
                </a:lnTo>
                <a:lnTo>
                  <a:pt x="501" y="1404"/>
                </a:lnTo>
                <a:lnTo>
                  <a:pt x="449" y="1385"/>
                </a:lnTo>
                <a:lnTo>
                  <a:pt x="424" y="1361"/>
                </a:lnTo>
                <a:lnTo>
                  <a:pt x="424" y="1361"/>
                </a:lnTo>
                <a:lnTo>
                  <a:pt x="421" y="1323"/>
                </a:lnTo>
                <a:lnTo>
                  <a:pt x="417" y="1297"/>
                </a:lnTo>
                <a:lnTo>
                  <a:pt x="415" y="1282"/>
                </a:lnTo>
                <a:lnTo>
                  <a:pt x="415" y="1282"/>
                </a:lnTo>
                <a:lnTo>
                  <a:pt x="404" y="1191"/>
                </a:lnTo>
                <a:lnTo>
                  <a:pt x="382" y="994"/>
                </a:lnTo>
                <a:lnTo>
                  <a:pt x="351" y="711"/>
                </a:lnTo>
                <a:lnTo>
                  <a:pt x="351" y="711"/>
                </a:lnTo>
                <a:lnTo>
                  <a:pt x="354" y="711"/>
                </a:lnTo>
                <a:lnTo>
                  <a:pt x="360" y="711"/>
                </a:lnTo>
                <a:lnTo>
                  <a:pt x="363" y="710"/>
                </a:lnTo>
                <a:lnTo>
                  <a:pt x="367" y="707"/>
                </a:lnTo>
                <a:lnTo>
                  <a:pt x="370" y="705"/>
                </a:lnTo>
                <a:lnTo>
                  <a:pt x="371" y="701"/>
                </a:lnTo>
                <a:lnTo>
                  <a:pt x="371" y="701"/>
                </a:lnTo>
                <a:lnTo>
                  <a:pt x="385" y="638"/>
                </a:lnTo>
                <a:lnTo>
                  <a:pt x="400" y="638"/>
                </a:lnTo>
                <a:lnTo>
                  <a:pt x="400" y="638"/>
                </a:lnTo>
                <a:lnTo>
                  <a:pt x="406" y="607"/>
                </a:lnTo>
                <a:lnTo>
                  <a:pt x="410" y="586"/>
                </a:lnTo>
                <a:lnTo>
                  <a:pt x="410" y="578"/>
                </a:lnTo>
                <a:lnTo>
                  <a:pt x="410" y="574"/>
                </a:lnTo>
                <a:lnTo>
                  <a:pt x="410" y="574"/>
                </a:lnTo>
                <a:lnTo>
                  <a:pt x="410" y="571"/>
                </a:lnTo>
                <a:lnTo>
                  <a:pt x="411" y="564"/>
                </a:lnTo>
                <a:lnTo>
                  <a:pt x="418" y="546"/>
                </a:lnTo>
                <a:lnTo>
                  <a:pt x="424" y="527"/>
                </a:lnTo>
                <a:lnTo>
                  <a:pt x="429" y="511"/>
                </a:lnTo>
                <a:lnTo>
                  <a:pt x="429" y="511"/>
                </a:lnTo>
                <a:lnTo>
                  <a:pt x="430" y="508"/>
                </a:lnTo>
                <a:lnTo>
                  <a:pt x="433" y="505"/>
                </a:lnTo>
                <a:lnTo>
                  <a:pt x="439" y="497"/>
                </a:lnTo>
                <a:lnTo>
                  <a:pt x="449" y="490"/>
                </a:lnTo>
                <a:lnTo>
                  <a:pt x="460" y="483"/>
                </a:lnTo>
                <a:lnTo>
                  <a:pt x="479" y="472"/>
                </a:lnTo>
                <a:lnTo>
                  <a:pt x="488" y="467"/>
                </a:lnTo>
                <a:lnTo>
                  <a:pt x="488" y="467"/>
                </a:lnTo>
                <a:lnTo>
                  <a:pt x="501" y="468"/>
                </a:lnTo>
                <a:lnTo>
                  <a:pt x="535" y="470"/>
                </a:lnTo>
                <a:lnTo>
                  <a:pt x="577" y="473"/>
                </a:lnTo>
                <a:lnTo>
                  <a:pt x="597" y="473"/>
                </a:lnTo>
                <a:lnTo>
                  <a:pt x="615" y="472"/>
                </a:lnTo>
                <a:lnTo>
                  <a:pt x="615" y="472"/>
                </a:lnTo>
                <a:lnTo>
                  <a:pt x="643" y="469"/>
                </a:lnTo>
                <a:lnTo>
                  <a:pt x="667" y="468"/>
                </a:lnTo>
                <a:lnTo>
                  <a:pt x="678" y="467"/>
                </a:lnTo>
                <a:lnTo>
                  <a:pt x="688" y="464"/>
                </a:lnTo>
                <a:lnTo>
                  <a:pt x="697" y="462"/>
                </a:lnTo>
                <a:lnTo>
                  <a:pt x="707" y="457"/>
                </a:lnTo>
                <a:lnTo>
                  <a:pt x="707" y="457"/>
                </a:lnTo>
                <a:lnTo>
                  <a:pt x="718" y="450"/>
                </a:lnTo>
                <a:lnTo>
                  <a:pt x="732" y="437"/>
                </a:lnTo>
                <a:lnTo>
                  <a:pt x="761" y="411"/>
                </a:lnTo>
                <a:lnTo>
                  <a:pt x="785" y="387"/>
                </a:lnTo>
                <a:lnTo>
                  <a:pt x="793" y="380"/>
                </a:lnTo>
                <a:lnTo>
                  <a:pt x="794" y="379"/>
                </a:lnTo>
                <a:lnTo>
                  <a:pt x="795" y="379"/>
                </a:lnTo>
                <a:lnTo>
                  <a:pt x="795" y="379"/>
                </a:lnTo>
                <a:lnTo>
                  <a:pt x="796" y="381"/>
                </a:lnTo>
                <a:lnTo>
                  <a:pt x="797" y="384"/>
                </a:lnTo>
                <a:lnTo>
                  <a:pt x="802" y="387"/>
                </a:lnTo>
                <a:lnTo>
                  <a:pt x="810" y="393"/>
                </a:lnTo>
                <a:lnTo>
                  <a:pt x="815" y="364"/>
                </a:lnTo>
                <a:lnTo>
                  <a:pt x="849" y="364"/>
                </a:lnTo>
                <a:lnTo>
                  <a:pt x="849" y="364"/>
                </a:lnTo>
                <a:lnTo>
                  <a:pt x="851" y="379"/>
                </a:lnTo>
                <a:lnTo>
                  <a:pt x="851" y="393"/>
                </a:lnTo>
                <a:lnTo>
                  <a:pt x="850" y="401"/>
                </a:lnTo>
                <a:lnTo>
                  <a:pt x="849" y="408"/>
                </a:lnTo>
                <a:lnTo>
                  <a:pt x="849" y="408"/>
                </a:lnTo>
                <a:lnTo>
                  <a:pt x="847" y="418"/>
                </a:lnTo>
                <a:lnTo>
                  <a:pt x="847" y="430"/>
                </a:lnTo>
                <a:lnTo>
                  <a:pt x="850" y="459"/>
                </a:lnTo>
                <a:lnTo>
                  <a:pt x="854" y="501"/>
                </a:lnTo>
                <a:lnTo>
                  <a:pt x="854" y="501"/>
                </a:lnTo>
                <a:lnTo>
                  <a:pt x="855" y="502"/>
                </a:lnTo>
                <a:lnTo>
                  <a:pt x="856" y="500"/>
                </a:lnTo>
                <a:lnTo>
                  <a:pt x="861" y="491"/>
                </a:lnTo>
                <a:lnTo>
                  <a:pt x="868" y="477"/>
                </a:lnTo>
                <a:lnTo>
                  <a:pt x="868" y="477"/>
                </a:lnTo>
                <a:lnTo>
                  <a:pt x="867" y="479"/>
                </a:lnTo>
                <a:lnTo>
                  <a:pt x="864" y="486"/>
                </a:lnTo>
                <a:lnTo>
                  <a:pt x="863" y="491"/>
                </a:lnTo>
                <a:lnTo>
                  <a:pt x="864" y="498"/>
                </a:lnTo>
                <a:lnTo>
                  <a:pt x="866" y="506"/>
                </a:lnTo>
                <a:lnTo>
                  <a:pt x="868" y="516"/>
                </a:lnTo>
                <a:lnTo>
                  <a:pt x="868" y="516"/>
                </a:lnTo>
                <a:lnTo>
                  <a:pt x="873" y="528"/>
                </a:lnTo>
                <a:lnTo>
                  <a:pt x="882" y="544"/>
                </a:lnTo>
                <a:lnTo>
                  <a:pt x="901" y="579"/>
                </a:lnTo>
                <a:lnTo>
                  <a:pt x="927" y="623"/>
                </a:lnTo>
                <a:lnTo>
                  <a:pt x="927" y="623"/>
                </a:lnTo>
                <a:lnTo>
                  <a:pt x="934" y="629"/>
                </a:lnTo>
                <a:lnTo>
                  <a:pt x="939" y="633"/>
                </a:lnTo>
                <a:lnTo>
                  <a:pt x="940" y="634"/>
                </a:lnTo>
                <a:lnTo>
                  <a:pt x="941" y="633"/>
                </a:lnTo>
                <a:lnTo>
                  <a:pt x="941" y="584"/>
                </a:lnTo>
                <a:lnTo>
                  <a:pt x="941" y="584"/>
                </a:lnTo>
                <a:lnTo>
                  <a:pt x="951" y="602"/>
                </a:lnTo>
                <a:lnTo>
                  <a:pt x="958" y="617"/>
                </a:lnTo>
                <a:lnTo>
                  <a:pt x="960" y="623"/>
                </a:lnTo>
                <a:lnTo>
                  <a:pt x="961" y="628"/>
                </a:lnTo>
                <a:lnTo>
                  <a:pt x="961" y="628"/>
                </a:lnTo>
                <a:lnTo>
                  <a:pt x="962" y="634"/>
                </a:lnTo>
                <a:lnTo>
                  <a:pt x="963" y="639"/>
                </a:lnTo>
                <a:lnTo>
                  <a:pt x="966" y="643"/>
                </a:lnTo>
                <a:lnTo>
                  <a:pt x="966" y="643"/>
                </a:lnTo>
                <a:lnTo>
                  <a:pt x="964" y="636"/>
                </a:lnTo>
                <a:lnTo>
                  <a:pt x="962" y="622"/>
                </a:lnTo>
                <a:lnTo>
                  <a:pt x="962" y="616"/>
                </a:lnTo>
                <a:lnTo>
                  <a:pt x="962" y="612"/>
                </a:lnTo>
                <a:lnTo>
                  <a:pt x="963" y="611"/>
                </a:lnTo>
                <a:lnTo>
                  <a:pt x="966" y="611"/>
                </a:lnTo>
                <a:lnTo>
                  <a:pt x="969" y="614"/>
                </a:lnTo>
                <a:lnTo>
                  <a:pt x="969" y="614"/>
                </a:lnTo>
                <a:lnTo>
                  <a:pt x="972" y="617"/>
                </a:lnTo>
                <a:lnTo>
                  <a:pt x="974" y="617"/>
                </a:lnTo>
                <a:lnTo>
                  <a:pt x="975" y="617"/>
                </a:lnTo>
                <a:lnTo>
                  <a:pt x="977" y="614"/>
                </a:lnTo>
                <a:lnTo>
                  <a:pt x="978" y="608"/>
                </a:lnTo>
                <a:lnTo>
                  <a:pt x="978" y="600"/>
                </a:lnTo>
                <a:lnTo>
                  <a:pt x="977" y="583"/>
                </a:lnTo>
                <a:lnTo>
                  <a:pt x="975" y="574"/>
                </a:lnTo>
                <a:lnTo>
                  <a:pt x="975" y="574"/>
                </a:lnTo>
                <a:lnTo>
                  <a:pt x="977" y="584"/>
                </a:lnTo>
                <a:lnTo>
                  <a:pt x="979" y="603"/>
                </a:lnTo>
                <a:lnTo>
                  <a:pt x="980" y="613"/>
                </a:lnTo>
                <a:lnTo>
                  <a:pt x="983" y="621"/>
                </a:lnTo>
                <a:lnTo>
                  <a:pt x="984" y="623"/>
                </a:lnTo>
                <a:lnTo>
                  <a:pt x="985" y="624"/>
                </a:lnTo>
                <a:lnTo>
                  <a:pt x="986" y="624"/>
                </a:lnTo>
                <a:lnTo>
                  <a:pt x="988" y="623"/>
                </a:lnTo>
                <a:lnTo>
                  <a:pt x="988" y="623"/>
                </a:lnTo>
                <a:lnTo>
                  <a:pt x="990" y="619"/>
                </a:lnTo>
                <a:lnTo>
                  <a:pt x="991" y="621"/>
                </a:lnTo>
                <a:lnTo>
                  <a:pt x="991" y="621"/>
                </a:lnTo>
                <a:lnTo>
                  <a:pt x="994" y="625"/>
                </a:lnTo>
                <a:lnTo>
                  <a:pt x="994" y="632"/>
                </a:lnTo>
                <a:lnTo>
                  <a:pt x="995" y="646"/>
                </a:lnTo>
                <a:lnTo>
                  <a:pt x="995" y="652"/>
                </a:lnTo>
                <a:lnTo>
                  <a:pt x="995" y="652"/>
                </a:lnTo>
                <a:lnTo>
                  <a:pt x="997" y="635"/>
                </a:lnTo>
                <a:lnTo>
                  <a:pt x="1005" y="596"/>
                </a:lnTo>
                <a:lnTo>
                  <a:pt x="1013" y="551"/>
                </a:lnTo>
                <a:lnTo>
                  <a:pt x="1019" y="531"/>
                </a:lnTo>
                <a:lnTo>
                  <a:pt x="1024" y="516"/>
                </a:lnTo>
                <a:lnTo>
                  <a:pt x="1024" y="516"/>
                </a:lnTo>
                <a:lnTo>
                  <a:pt x="1030" y="503"/>
                </a:lnTo>
                <a:lnTo>
                  <a:pt x="1035" y="494"/>
                </a:lnTo>
                <a:lnTo>
                  <a:pt x="1047" y="475"/>
                </a:lnTo>
                <a:lnTo>
                  <a:pt x="1058" y="459"/>
                </a:lnTo>
                <a:lnTo>
                  <a:pt x="1068" y="442"/>
                </a:lnTo>
                <a:lnTo>
                  <a:pt x="1068" y="442"/>
                </a:lnTo>
                <a:lnTo>
                  <a:pt x="1080" y="418"/>
                </a:lnTo>
                <a:lnTo>
                  <a:pt x="1094" y="385"/>
                </a:lnTo>
                <a:lnTo>
                  <a:pt x="1106" y="354"/>
                </a:lnTo>
                <a:lnTo>
                  <a:pt x="1110" y="342"/>
                </a:lnTo>
                <a:lnTo>
                  <a:pt x="1112" y="334"/>
                </a:lnTo>
                <a:lnTo>
                  <a:pt x="1112" y="334"/>
                </a:lnTo>
                <a:lnTo>
                  <a:pt x="1114" y="314"/>
                </a:lnTo>
                <a:lnTo>
                  <a:pt x="1119" y="287"/>
                </a:lnTo>
                <a:lnTo>
                  <a:pt x="1122" y="273"/>
                </a:lnTo>
                <a:lnTo>
                  <a:pt x="1125" y="259"/>
                </a:lnTo>
                <a:lnTo>
                  <a:pt x="1130" y="247"/>
                </a:lnTo>
                <a:lnTo>
                  <a:pt x="1136" y="237"/>
                </a:lnTo>
                <a:lnTo>
                  <a:pt x="1136" y="237"/>
                </a:lnTo>
                <a:lnTo>
                  <a:pt x="1144" y="230"/>
                </a:lnTo>
                <a:lnTo>
                  <a:pt x="1151" y="223"/>
                </a:lnTo>
                <a:lnTo>
                  <a:pt x="1166" y="209"/>
                </a:lnTo>
                <a:lnTo>
                  <a:pt x="1172" y="202"/>
                </a:lnTo>
                <a:lnTo>
                  <a:pt x="1178" y="193"/>
                </a:lnTo>
                <a:lnTo>
                  <a:pt x="1183" y="183"/>
                </a:lnTo>
                <a:lnTo>
                  <a:pt x="1185" y="172"/>
                </a:lnTo>
                <a:lnTo>
                  <a:pt x="1185" y="172"/>
                </a:lnTo>
                <a:lnTo>
                  <a:pt x="1188" y="163"/>
                </a:lnTo>
                <a:lnTo>
                  <a:pt x="1189" y="153"/>
                </a:lnTo>
                <a:lnTo>
                  <a:pt x="1190" y="144"/>
                </a:lnTo>
                <a:lnTo>
                  <a:pt x="1190" y="136"/>
                </a:lnTo>
                <a:lnTo>
                  <a:pt x="1188" y="119"/>
                </a:lnTo>
                <a:lnTo>
                  <a:pt x="1184" y="104"/>
                </a:lnTo>
                <a:lnTo>
                  <a:pt x="1179" y="93"/>
                </a:lnTo>
                <a:lnTo>
                  <a:pt x="1175" y="83"/>
                </a:lnTo>
                <a:lnTo>
                  <a:pt x="1170" y="76"/>
                </a:lnTo>
                <a:lnTo>
                  <a:pt x="1170" y="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6705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1349</TotalTime>
  <Words>56</Words>
  <Application>Microsoft Office PowerPoint</Application>
  <PresentationFormat>A4 210 x 297 mm</PresentationFormat>
  <Paragraphs>13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pptxl42_謝罪をする女性のシルエット</dc:title>
  <dc:subject>pptxl42_謝罪をする女性のシルエット</dc:subject>
  <dc:creator>でじけろお</dc:creator>
  <cp:revision>1</cp:revision>
  <dcterms:created xsi:type="dcterms:W3CDTF">2018-05-20T00:31:01Z</dcterms:created>
  <dcterms:modified xsi:type="dcterms:W3CDTF">2023-01-07T14:12:20Z</dcterms:modified>
  <cp:version>1</cp:version>
</cp:coreProperties>
</file>