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  <p:sldId id="382" r:id="rId3"/>
    <p:sldId id="372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625C3173-BAFC-5B2C-EEC7-E6F5010140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9CAA6BE2-B379-5988-6DC9-0A741B2332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3D4C40-B160-8CDB-6323-A1F5012773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A15B9093-8AF5-510E-3CF2-E0DB97F48E1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F266569-88FF-799B-6F7D-5481B9A909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4856CA8A-8E88-C55D-C982-B7ACDED9A3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36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986098C8-A684-A528-FB31-6770EA0B9D19}"/>
              </a:ext>
            </a:extLst>
          </p:cNvPr>
          <p:cNvSpPr>
            <a:spLocks/>
          </p:cNvSpPr>
          <p:nvPr/>
        </p:nvSpPr>
        <p:spPr bwMode="auto">
          <a:xfrm>
            <a:off x="1570375" y="729573"/>
            <a:ext cx="962283" cy="2826951"/>
          </a:xfrm>
          <a:custGeom>
            <a:avLst/>
            <a:gdLst>
              <a:gd name="T0" fmla="*/ 695 w 739"/>
              <a:gd name="T1" fmla="*/ 232 h 2171"/>
              <a:gd name="T2" fmla="*/ 678 w 739"/>
              <a:gd name="T3" fmla="*/ 300 h 2171"/>
              <a:gd name="T4" fmla="*/ 677 w 739"/>
              <a:gd name="T5" fmla="*/ 318 h 2171"/>
              <a:gd name="T6" fmla="*/ 671 w 739"/>
              <a:gd name="T7" fmla="*/ 331 h 2171"/>
              <a:gd name="T8" fmla="*/ 664 w 739"/>
              <a:gd name="T9" fmla="*/ 354 h 2171"/>
              <a:gd name="T10" fmla="*/ 647 w 739"/>
              <a:gd name="T11" fmla="*/ 381 h 2171"/>
              <a:gd name="T12" fmla="*/ 627 w 739"/>
              <a:gd name="T13" fmla="*/ 383 h 2171"/>
              <a:gd name="T14" fmla="*/ 544 w 739"/>
              <a:gd name="T15" fmla="*/ 368 h 2171"/>
              <a:gd name="T16" fmla="*/ 525 w 739"/>
              <a:gd name="T17" fmla="*/ 381 h 2171"/>
              <a:gd name="T18" fmla="*/ 500 w 739"/>
              <a:gd name="T19" fmla="*/ 407 h 2171"/>
              <a:gd name="T20" fmla="*/ 530 w 739"/>
              <a:gd name="T21" fmla="*/ 437 h 2171"/>
              <a:gd name="T22" fmla="*/ 525 w 739"/>
              <a:gd name="T23" fmla="*/ 461 h 2171"/>
              <a:gd name="T24" fmla="*/ 531 w 739"/>
              <a:gd name="T25" fmla="*/ 477 h 2171"/>
              <a:gd name="T26" fmla="*/ 525 w 739"/>
              <a:gd name="T27" fmla="*/ 487 h 2171"/>
              <a:gd name="T28" fmla="*/ 505 w 739"/>
              <a:gd name="T29" fmla="*/ 500 h 2171"/>
              <a:gd name="T30" fmla="*/ 502 w 739"/>
              <a:gd name="T31" fmla="*/ 560 h 2171"/>
              <a:gd name="T32" fmla="*/ 495 w 739"/>
              <a:gd name="T33" fmla="*/ 828 h 2171"/>
              <a:gd name="T34" fmla="*/ 503 w 739"/>
              <a:gd name="T35" fmla="*/ 904 h 2171"/>
              <a:gd name="T36" fmla="*/ 461 w 739"/>
              <a:gd name="T37" fmla="*/ 837 h 2171"/>
              <a:gd name="T38" fmla="*/ 455 w 739"/>
              <a:gd name="T39" fmla="*/ 990 h 2171"/>
              <a:gd name="T40" fmla="*/ 458 w 739"/>
              <a:gd name="T41" fmla="*/ 1014 h 2171"/>
              <a:gd name="T42" fmla="*/ 450 w 739"/>
              <a:gd name="T43" fmla="*/ 1100 h 2171"/>
              <a:gd name="T44" fmla="*/ 430 w 739"/>
              <a:gd name="T45" fmla="*/ 1121 h 2171"/>
              <a:gd name="T46" fmla="*/ 405 w 739"/>
              <a:gd name="T47" fmla="*/ 1245 h 2171"/>
              <a:gd name="T48" fmla="*/ 402 w 739"/>
              <a:gd name="T49" fmla="*/ 1395 h 2171"/>
              <a:gd name="T50" fmla="*/ 370 w 739"/>
              <a:gd name="T51" fmla="*/ 1873 h 2171"/>
              <a:gd name="T52" fmla="*/ 378 w 739"/>
              <a:gd name="T53" fmla="*/ 2024 h 2171"/>
              <a:gd name="T54" fmla="*/ 487 w 739"/>
              <a:gd name="T55" fmla="*/ 2062 h 2171"/>
              <a:gd name="T56" fmla="*/ 521 w 739"/>
              <a:gd name="T57" fmla="*/ 2064 h 2171"/>
              <a:gd name="T58" fmla="*/ 539 w 739"/>
              <a:gd name="T59" fmla="*/ 2078 h 2171"/>
              <a:gd name="T60" fmla="*/ 544 w 739"/>
              <a:gd name="T61" fmla="*/ 2102 h 2171"/>
              <a:gd name="T62" fmla="*/ 556 w 739"/>
              <a:gd name="T63" fmla="*/ 2118 h 2171"/>
              <a:gd name="T64" fmla="*/ 560 w 739"/>
              <a:gd name="T65" fmla="*/ 2139 h 2171"/>
              <a:gd name="T66" fmla="*/ 560 w 739"/>
              <a:gd name="T67" fmla="*/ 2160 h 2171"/>
              <a:gd name="T68" fmla="*/ 545 w 739"/>
              <a:gd name="T69" fmla="*/ 2169 h 2171"/>
              <a:gd name="T70" fmla="*/ 445 w 739"/>
              <a:gd name="T71" fmla="*/ 2167 h 2171"/>
              <a:gd name="T72" fmla="*/ 320 w 739"/>
              <a:gd name="T73" fmla="*/ 2156 h 2171"/>
              <a:gd name="T74" fmla="*/ 297 w 739"/>
              <a:gd name="T75" fmla="*/ 2151 h 2171"/>
              <a:gd name="T76" fmla="*/ 217 w 739"/>
              <a:gd name="T77" fmla="*/ 2156 h 2171"/>
              <a:gd name="T78" fmla="*/ 205 w 739"/>
              <a:gd name="T79" fmla="*/ 2150 h 2171"/>
              <a:gd name="T80" fmla="*/ 203 w 739"/>
              <a:gd name="T81" fmla="*/ 2102 h 2171"/>
              <a:gd name="T82" fmla="*/ 141 w 739"/>
              <a:gd name="T83" fmla="*/ 1704 h 2171"/>
              <a:gd name="T84" fmla="*/ 81 w 739"/>
              <a:gd name="T85" fmla="*/ 1311 h 2171"/>
              <a:gd name="T86" fmla="*/ 25 w 739"/>
              <a:gd name="T87" fmla="*/ 1168 h 2171"/>
              <a:gd name="T88" fmla="*/ 0 w 739"/>
              <a:gd name="T89" fmla="*/ 1149 h 2171"/>
              <a:gd name="T90" fmla="*/ 7 w 739"/>
              <a:gd name="T91" fmla="*/ 980 h 2171"/>
              <a:gd name="T92" fmla="*/ 22 w 739"/>
              <a:gd name="T93" fmla="*/ 868 h 2171"/>
              <a:gd name="T94" fmla="*/ 47 w 739"/>
              <a:gd name="T95" fmla="*/ 809 h 2171"/>
              <a:gd name="T96" fmla="*/ 80 w 739"/>
              <a:gd name="T97" fmla="*/ 766 h 2171"/>
              <a:gd name="T98" fmla="*/ 97 w 739"/>
              <a:gd name="T99" fmla="*/ 720 h 2171"/>
              <a:gd name="T100" fmla="*/ 153 w 739"/>
              <a:gd name="T101" fmla="*/ 423 h 2171"/>
              <a:gd name="T102" fmla="*/ 163 w 739"/>
              <a:gd name="T103" fmla="*/ 396 h 2171"/>
              <a:gd name="T104" fmla="*/ 244 w 739"/>
              <a:gd name="T105" fmla="*/ 331 h 2171"/>
              <a:gd name="T106" fmla="*/ 378 w 739"/>
              <a:gd name="T107" fmla="*/ 251 h 2171"/>
              <a:gd name="T108" fmla="*/ 417 w 739"/>
              <a:gd name="T109" fmla="*/ 129 h 2171"/>
              <a:gd name="T110" fmla="*/ 456 w 739"/>
              <a:gd name="T111" fmla="*/ 51 h 2171"/>
              <a:gd name="T112" fmla="*/ 505 w 739"/>
              <a:gd name="T113" fmla="*/ 12 h 2171"/>
              <a:gd name="T114" fmla="*/ 536 w 739"/>
              <a:gd name="T115" fmla="*/ 0 h 2171"/>
              <a:gd name="T116" fmla="*/ 605 w 739"/>
              <a:gd name="T117" fmla="*/ 6 h 2171"/>
              <a:gd name="T118" fmla="*/ 633 w 739"/>
              <a:gd name="T119" fmla="*/ 19 h 2171"/>
              <a:gd name="T120" fmla="*/ 675 w 739"/>
              <a:gd name="T121" fmla="*/ 41 h 2171"/>
              <a:gd name="T122" fmla="*/ 708 w 739"/>
              <a:gd name="T123" fmla="*/ 57 h 2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9" h="2171">
                <a:moveTo>
                  <a:pt x="725" y="80"/>
                </a:moveTo>
                <a:lnTo>
                  <a:pt x="739" y="139"/>
                </a:lnTo>
                <a:lnTo>
                  <a:pt x="715" y="183"/>
                </a:lnTo>
                <a:lnTo>
                  <a:pt x="695" y="232"/>
                </a:lnTo>
                <a:lnTo>
                  <a:pt x="705" y="290"/>
                </a:lnTo>
                <a:lnTo>
                  <a:pt x="681" y="290"/>
                </a:lnTo>
                <a:lnTo>
                  <a:pt x="681" y="290"/>
                </a:lnTo>
                <a:lnTo>
                  <a:pt x="678" y="300"/>
                </a:lnTo>
                <a:lnTo>
                  <a:pt x="676" y="309"/>
                </a:lnTo>
                <a:lnTo>
                  <a:pt x="676" y="315"/>
                </a:lnTo>
                <a:lnTo>
                  <a:pt x="676" y="315"/>
                </a:lnTo>
                <a:lnTo>
                  <a:pt x="677" y="318"/>
                </a:lnTo>
                <a:lnTo>
                  <a:pt x="676" y="321"/>
                </a:lnTo>
                <a:lnTo>
                  <a:pt x="676" y="324"/>
                </a:lnTo>
                <a:lnTo>
                  <a:pt x="676" y="324"/>
                </a:lnTo>
                <a:lnTo>
                  <a:pt x="671" y="331"/>
                </a:lnTo>
                <a:lnTo>
                  <a:pt x="669" y="338"/>
                </a:lnTo>
                <a:lnTo>
                  <a:pt x="666" y="344"/>
                </a:lnTo>
                <a:lnTo>
                  <a:pt x="666" y="344"/>
                </a:lnTo>
                <a:lnTo>
                  <a:pt x="664" y="354"/>
                </a:lnTo>
                <a:lnTo>
                  <a:pt x="661" y="361"/>
                </a:lnTo>
                <a:lnTo>
                  <a:pt x="659" y="368"/>
                </a:lnTo>
                <a:lnTo>
                  <a:pt x="654" y="375"/>
                </a:lnTo>
                <a:lnTo>
                  <a:pt x="647" y="381"/>
                </a:lnTo>
                <a:lnTo>
                  <a:pt x="643" y="382"/>
                </a:lnTo>
                <a:lnTo>
                  <a:pt x="638" y="383"/>
                </a:lnTo>
                <a:lnTo>
                  <a:pt x="633" y="383"/>
                </a:lnTo>
                <a:lnTo>
                  <a:pt x="627" y="383"/>
                </a:lnTo>
                <a:lnTo>
                  <a:pt x="627" y="383"/>
                </a:lnTo>
                <a:lnTo>
                  <a:pt x="578" y="375"/>
                </a:lnTo>
                <a:lnTo>
                  <a:pt x="544" y="368"/>
                </a:lnTo>
                <a:lnTo>
                  <a:pt x="544" y="368"/>
                </a:lnTo>
                <a:lnTo>
                  <a:pt x="542" y="368"/>
                </a:lnTo>
                <a:lnTo>
                  <a:pt x="538" y="370"/>
                </a:lnTo>
                <a:lnTo>
                  <a:pt x="532" y="373"/>
                </a:lnTo>
                <a:lnTo>
                  <a:pt x="525" y="381"/>
                </a:lnTo>
                <a:lnTo>
                  <a:pt x="517" y="388"/>
                </a:lnTo>
                <a:lnTo>
                  <a:pt x="505" y="401"/>
                </a:lnTo>
                <a:lnTo>
                  <a:pt x="500" y="407"/>
                </a:lnTo>
                <a:lnTo>
                  <a:pt x="500" y="407"/>
                </a:lnTo>
                <a:lnTo>
                  <a:pt x="515" y="421"/>
                </a:lnTo>
                <a:lnTo>
                  <a:pt x="525" y="431"/>
                </a:lnTo>
                <a:lnTo>
                  <a:pt x="528" y="434"/>
                </a:lnTo>
                <a:lnTo>
                  <a:pt x="530" y="437"/>
                </a:lnTo>
                <a:lnTo>
                  <a:pt x="530" y="437"/>
                </a:lnTo>
                <a:lnTo>
                  <a:pt x="527" y="450"/>
                </a:lnTo>
                <a:lnTo>
                  <a:pt x="525" y="461"/>
                </a:lnTo>
                <a:lnTo>
                  <a:pt x="525" y="461"/>
                </a:lnTo>
                <a:lnTo>
                  <a:pt x="526" y="462"/>
                </a:lnTo>
                <a:lnTo>
                  <a:pt x="528" y="467"/>
                </a:lnTo>
                <a:lnTo>
                  <a:pt x="531" y="473"/>
                </a:lnTo>
                <a:lnTo>
                  <a:pt x="531" y="477"/>
                </a:lnTo>
                <a:lnTo>
                  <a:pt x="530" y="481"/>
                </a:lnTo>
                <a:lnTo>
                  <a:pt x="530" y="481"/>
                </a:lnTo>
                <a:lnTo>
                  <a:pt x="527" y="484"/>
                </a:lnTo>
                <a:lnTo>
                  <a:pt x="525" y="487"/>
                </a:lnTo>
                <a:lnTo>
                  <a:pt x="516" y="493"/>
                </a:lnTo>
                <a:lnTo>
                  <a:pt x="508" y="497"/>
                </a:lnTo>
                <a:lnTo>
                  <a:pt x="505" y="499"/>
                </a:lnTo>
                <a:lnTo>
                  <a:pt x="505" y="500"/>
                </a:lnTo>
                <a:lnTo>
                  <a:pt x="505" y="500"/>
                </a:lnTo>
                <a:lnTo>
                  <a:pt x="505" y="511"/>
                </a:lnTo>
                <a:lnTo>
                  <a:pt x="503" y="534"/>
                </a:lnTo>
                <a:lnTo>
                  <a:pt x="502" y="560"/>
                </a:lnTo>
                <a:lnTo>
                  <a:pt x="500" y="583"/>
                </a:lnTo>
                <a:lnTo>
                  <a:pt x="500" y="583"/>
                </a:lnTo>
                <a:lnTo>
                  <a:pt x="498" y="698"/>
                </a:lnTo>
                <a:lnTo>
                  <a:pt x="495" y="828"/>
                </a:lnTo>
                <a:lnTo>
                  <a:pt x="495" y="828"/>
                </a:lnTo>
                <a:lnTo>
                  <a:pt x="495" y="846"/>
                </a:lnTo>
                <a:lnTo>
                  <a:pt x="497" y="865"/>
                </a:lnTo>
                <a:lnTo>
                  <a:pt x="503" y="904"/>
                </a:lnTo>
                <a:lnTo>
                  <a:pt x="508" y="936"/>
                </a:lnTo>
                <a:lnTo>
                  <a:pt x="510" y="950"/>
                </a:lnTo>
                <a:lnTo>
                  <a:pt x="476" y="896"/>
                </a:lnTo>
                <a:lnTo>
                  <a:pt x="461" y="837"/>
                </a:lnTo>
                <a:lnTo>
                  <a:pt x="461" y="837"/>
                </a:lnTo>
                <a:lnTo>
                  <a:pt x="458" y="915"/>
                </a:lnTo>
                <a:lnTo>
                  <a:pt x="455" y="970"/>
                </a:lnTo>
                <a:lnTo>
                  <a:pt x="455" y="990"/>
                </a:lnTo>
                <a:lnTo>
                  <a:pt x="456" y="998"/>
                </a:lnTo>
                <a:lnTo>
                  <a:pt x="456" y="998"/>
                </a:lnTo>
                <a:lnTo>
                  <a:pt x="458" y="1003"/>
                </a:lnTo>
                <a:lnTo>
                  <a:pt x="458" y="1014"/>
                </a:lnTo>
                <a:lnTo>
                  <a:pt x="456" y="1042"/>
                </a:lnTo>
                <a:lnTo>
                  <a:pt x="452" y="1096"/>
                </a:lnTo>
                <a:lnTo>
                  <a:pt x="452" y="1096"/>
                </a:lnTo>
                <a:lnTo>
                  <a:pt x="450" y="1100"/>
                </a:lnTo>
                <a:lnTo>
                  <a:pt x="449" y="1102"/>
                </a:lnTo>
                <a:lnTo>
                  <a:pt x="444" y="1110"/>
                </a:lnTo>
                <a:lnTo>
                  <a:pt x="437" y="1114"/>
                </a:lnTo>
                <a:lnTo>
                  <a:pt x="430" y="1121"/>
                </a:lnTo>
                <a:lnTo>
                  <a:pt x="414" y="1128"/>
                </a:lnTo>
                <a:lnTo>
                  <a:pt x="408" y="1130"/>
                </a:lnTo>
                <a:lnTo>
                  <a:pt x="408" y="1130"/>
                </a:lnTo>
                <a:lnTo>
                  <a:pt x="405" y="1245"/>
                </a:lnTo>
                <a:lnTo>
                  <a:pt x="403" y="1327"/>
                </a:lnTo>
                <a:lnTo>
                  <a:pt x="403" y="1370"/>
                </a:lnTo>
                <a:lnTo>
                  <a:pt x="403" y="1370"/>
                </a:lnTo>
                <a:lnTo>
                  <a:pt x="402" y="1395"/>
                </a:lnTo>
                <a:lnTo>
                  <a:pt x="398" y="1456"/>
                </a:lnTo>
                <a:lnTo>
                  <a:pt x="386" y="1635"/>
                </a:lnTo>
                <a:lnTo>
                  <a:pt x="373" y="1813"/>
                </a:lnTo>
                <a:lnTo>
                  <a:pt x="370" y="1873"/>
                </a:lnTo>
                <a:lnTo>
                  <a:pt x="369" y="1897"/>
                </a:lnTo>
                <a:lnTo>
                  <a:pt x="369" y="1897"/>
                </a:lnTo>
                <a:lnTo>
                  <a:pt x="373" y="1964"/>
                </a:lnTo>
                <a:lnTo>
                  <a:pt x="378" y="2024"/>
                </a:lnTo>
                <a:lnTo>
                  <a:pt x="378" y="2024"/>
                </a:lnTo>
                <a:lnTo>
                  <a:pt x="433" y="2044"/>
                </a:lnTo>
                <a:lnTo>
                  <a:pt x="472" y="2058"/>
                </a:lnTo>
                <a:lnTo>
                  <a:pt x="487" y="2062"/>
                </a:lnTo>
                <a:lnTo>
                  <a:pt x="495" y="2063"/>
                </a:lnTo>
                <a:lnTo>
                  <a:pt x="495" y="2063"/>
                </a:lnTo>
                <a:lnTo>
                  <a:pt x="506" y="2063"/>
                </a:lnTo>
                <a:lnTo>
                  <a:pt x="521" y="2064"/>
                </a:lnTo>
                <a:lnTo>
                  <a:pt x="527" y="2067"/>
                </a:lnTo>
                <a:lnTo>
                  <a:pt x="533" y="2069"/>
                </a:lnTo>
                <a:lnTo>
                  <a:pt x="537" y="2073"/>
                </a:lnTo>
                <a:lnTo>
                  <a:pt x="539" y="2078"/>
                </a:lnTo>
                <a:lnTo>
                  <a:pt x="539" y="2078"/>
                </a:lnTo>
                <a:lnTo>
                  <a:pt x="542" y="2095"/>
                </a:lnTo>
                <a:lnTo>
                  <a:pt x="544" y="2102"/>
                </a:lnTo>
                <a:lnTo>
                  <a:pt x="544" y="2102"/>
                </a:lnTo>
                <a:lnTo>
                  <a:pt x="547" y="2103"/>
                </a:lnTo>
                <a:lnTo>
                  <a:pt x="551" y="2110"/>
                </a:lnTo>
                <a:lnTo>
                  <a:pt x="554" y="2113"/>
                </a:lnTo>
                <a:lnTo>
                  <a:pt x="556" y="2118"/>
                </a:lnTo>
                <a:lnTo>
                  <a:pt x="558" y="2124"/>
                </a:lnTo>
                <a:lnTo>
                  <a:pt x="559" y="2132"/>
                </a:lnTo>
                <a:lnTo>
                  <a:pt x="559" y="2132"/>
                </a:lnTo>
                <a:lnTo>
                  <a:pt x="560" y="2139"/>
                </a:lnTo>
                <a:lnTo>
                  <a:pt x="561" y="2147"/>
                </a:lnTo>
                <a:lnTo>
                  <a:pt x="562" y="2154"/>
                </a:lnTo>
                <a:lnTo>
                  <a:pt x="561" y="2157"/>
                </a:lnTo>
                <a:lnTo>
                  <a:pt x="560" y="2160"/>
                </a:lnTo>
                <a:lnTo>
                  <a:pt x="559" y="2163"/>
                </a:lnTo>
                <a:lnTo>
                  <a:pt x="555" y="2166"/>
                </a:lnTo>
                <a:lnTo>
                  <a:pt x="551" y="2167"/>
                </a:lnTo>
                <a:lnTo>
                  <a:pt x="545" y="2169"/>
                </a:lnTo>
                <a:lnTo>
                  <a:pt x="530" y="2171"/>
                </a:lnTo>
                <a:lnTo>
                  <a:pt x="505" y="2171"/>
                </a:lnTo>
                <a:lnTo>
                  <a:pt x="505" y="2171"/>
                </a:lnTo>
                <a:lnTo>
                  <a:pt x="445" y="2167"/>
                </a:lnTo>
                <a:lnTo>
                  <a:pt x="388" y="2161"/>
                </a:lnTo>
                <a:lnTo>
                  <a:pt x="342" y="2157"/>
                </a:lnTo>
                <a:lnTo>
                  <a:pt x="327" y="2156"/>
                </a:lnTo>
                <a:lnTo>
                  <a:pt x="320" y="2156"/>
                </a:lnTo>
                <a:lnTo>
                  <a:pt x="320" y="2156"/>
                </a:lnTo>
                <a:lnTo>
                  <a:pt x="316" y="2156"/>
                </a:lnTo>
                <a:lnTo>
                  <a:pt x="310" y="2155"/>
                </a:lnTo>
                <a:lnTo>
                  <a:pt x="297" y="2151"/>
                </a:lnTo>
                <a:lnTo>
                  <a:pt x="281" y="2146"/>
                </a:lnTo>
                <a:lnTo>
                  <a:pt x="276" y="2161"/>
                </a:lnTo>
                <a:lnTo>
                  <a:pt x="276" y="2161"/>
                </a:lnTo>
                <a:lnTo>
                  <a:pt x="217" y="2156"/>
                </a:lnTo>
                <a:lnTo>
                  <a:pt x="217" y="2156"/>
                </a:lnTo>
                <a:lnTo>
                  <a:pt x="214" y="2155"/>
                </a:lnTo>
                <a:lnTo>
                  <a:pt x="209" y="2154"/>
                </a:lnTo>
                <a:lnTo>
                  <a:pt x="205" y="2150"/>
                </a:lnTo>
                <a:lnTo>
                  <a:pt x="203" y="2146"/>
                </a:lnTo>
                <a:lnTo>
                  <a:pt x="203" y="2146"/>
                </a:lnTo>
                <a:lnTo>
                  <a:pt x="202" y="2130"/>
                </a:lnTo>
                <a:lnTo>
                  <a:pt x="203" y="2102"/>
                </a:lnTo>
                <a:lnTo>
                  <a:pt x="203" y="2063"/>
                </a:lnTo>
                <a:lnTo>
                  <a:pt x="188" y="2058"/>
                </a:lnTo>
                <a:lnTo>
                  <a:pt x="188" y="2058"/>
                </a:lnTo>
                <a:lnTo>
                  <a:pt x="141" y="1704"/>
                </a:lnTo>
                <a:lnTo>
                  <a:pt x="104" y="1450"/>
                </a:lnTo>
                <a:lnTo>
                  <a:pt x="89" y="1359"/>
                </a:lnTo>
                <a:lnTo>
                  <a:pt x="85" y="1328"/>
                </a:lnTo>
                <a:lnTo>
                  <a:pt x="81" y="1311"/>
                </a:lnTo>
                <a:lnTo>
                  <a:pt x="81" y="1311"/>
                </a:lnTo>
                <a:lnTo>
                  <a:pt x="42" y="1174"/>
                </a:lnTo>
                <a:lnTo>
                  <a:pt x="42" y="1174"/>
                </a:lnTo>
                <a:lnTo>
                  <a:pt x="25" y="1168"/>
                </a:lnTo>
                <a:lnTo>
                  <a:pt x="3" y="1160"/>
                </a:lnTo>
                <a:lnTo>
                  <a:pt x="3" y="1160"/>
                </a:lnTo>
                <a:lnTo>
                  <a:pt x="2" y="1156"/>
                </a:lnTo>
                <a:lnTo>
                  <a:pt x="0" y="1149"/>
                </a:lnTo>
                <a:lnTo>
                  <a:pt x="0" y="1121"/>
                </a:lnTo>
                <a:lnTo>
                  <a:pt x="0" y="1080"/>
                </a:lnTo>
                <a:lnTo>
                  <a:pt x="3" y="1031"/>
                </a:lnTo>
                <a:lnTo>
                  <a:pt x="7" y="980"/>
                </a:lnTo>
                <a:lnTo>
                  <a:pt x="11" y="930"/>
                </a:lnTo>
                <a:lnTo>
                  <a:pt x="15" y="907"/>
                </a:lnTo>
                <a:lnTo>
                  <a:pt x="19" y="886"/>
                </a:lnTo>
                <a:lnTo>
                  <a:pt x="22" y="868"/>
                </a:lnTo>
                <a:lnTo>
                  <a:pt x="27" y="852"/>
                </a:lnTo>
                <a:lnTo>
                  <a:pt x="27" y="852"/>
                </a:lnTo>
                <a:lnTo>
                  <a:pt x="37" y="828"/>
                </a:lnTo>
                <a:lnTo>
                  <a:pt x="47" y="809"/>
                </a:lnTo>
                <a:lnTo>
                  <a:pt x="55" y="796"/>
                </a:lnTo>
                <a:lnTo>
                  <a:pt x="65" y="785"/>
                </a:lnTo>
                <a:lnTo>
                  <a:pt x="72" y="775"/>
                </a:lnTo>
                <a:lnTo>
                  <a:pt x="80" y="766"/>
                </a:lnTo>
                <a:lnTo>
                  <a:pt x="86" y="757"/>
                </a:lnTo>
                <a:lnTo>
                  <a:pt x="91" y="744"/>
                </a:lnTo>
                <a:lnTo>
                  <a:pt x="91" y="744"/>
                </a:lnTo>
                <a:lnTo>
                  <a:pt x="97" y="720"/>
                </a:lnTo>
                <a:lnTo>
                  <a:pt x="104" y="680"/>
                </a:lnTo>
                <a:lnTo>
                  <a:pt x="125" y="570"/>
                </a:lnTo>
                <a:lnTo>
                  <a:pt x="144" y="462"/>
                </a:lnTo>
                <a:lnTo>
                  <a:pt x="153" y="423"/>
                </a:lnTo>
                <a:lnTo>
                  <a:pt x="156" y="411"/>
                </a:lnTo>
                <a:lnTo>
                  <a:pt x="159" y="403"/>
                </a:lnTo>
                <a:lnTo>
                  <a:pt x="159" y="403"/>
                </a:lnTo>
                <a:lnTo>
                  <a:pt x="163" y="396"/>
                </a:lnTo>
                <a:lnTo>
                  <a:pt x="170" y="389"/>
                </a:lnTo>
                <a:lnTo>
                  <a:pt x="189" y="372"/>
                </a:lnTo>
                <a:lnTo>
                  <a:pt x="215" y="351"/>
                </a:lnTo>
                <a:lnTo>
                  <a:pt x="244" y="331"/>
                </a:lnTo>
                <a:lnTo>
                  <a:pt x="297" y="295"/>
                </a:lnTo>
                <a:lnTo>
                  <a:pt x="320" y="280"/>
                </a:lnTo>
                <a:lnTo>
                  <a:pt x="354" y="246"/>
                </a:lnTo>
                <a:lnTo>
                  <a:pt x="378" y="251"/>
                </a:lnTo>
                <a:lnTo>
                  <a:pt x="408" y="222"/>
                </a:lnTo>
                <a:lnTo>
                  <a:pt x="408" y="222"/>
                </a:lnTo>
                <a:lnTo>
                  <a:pt x="417" y="129"/>
                </a:lnTo>
                <a:lnTo>
                  <a:pt x="417" y="129"/>
                </a:lnTo>
                <a:lnTo>
                  <a:pt x="422" y="117"/>
                </a:lnTo>
                <a:lnTo>
                  <a:pt x="434" y="92"/>
                </a:lnTo>
                <a:lnTo>
                  <a:pt x="447" y="67"/>
                </a:lnTo>
                <a:lnTo>
                  <a:pt x="456" y="51"/>
                </a:lnTo>
                <a:lnTo>
                  <a:pt x="456" y="51"/>
                </a:lnTo>
                <a:lnTo>
                  <a:pt x="467" y="40"/>
                </a:lnTo>
                <a:lnTo>
                  <a:pt x="484" y="25"/>
                </a:lnTo>
                <a:lnTo>
                  <a:pt x="505" y="12"/>
                </a:lnTo>
                <a:lnTo>
                  <a:pt x="515" y="6"/>
                </a:lnTo>
                <a:lnTo>
                  <a:pt x="525" y="2"/>
                </a:lnTo>
                <a:lnTo>
                  <a:pt x="525" y="2"/>
                </a:lnTo>
                <a:lnTo>
                  <a:pt x="536" y="0"/>
                </a:lnTo>
                <a:lnTo>
                  <a:pt x="549" y="0"/>
                </a:lnTo>
                <a:lnTo>
                  <a:pt x="564" y="1"/>
                </a:lnTo>
                <a:lnTo>
                  <a:pt x="578" y="2"/>
                </a:lnTo>
                <a:lnTo>
                  <a:pt x="605" y="6"/>
                </a:lnTo>
                <a:lnTo>
                  <a:pt x="617" y="7"/>
                </a:lnTo>
                <a:lnTo>
                  <a:pt x="617" y="7"/>
                </a:lnTo>
                <a:lnTo>
                  <a:pt x="623" y="11"/>
                </a:lnTo>
                <a:lnTo>
                  <a:pt x="633" y="19"/>
                </a:lnTo>
                <a:lnTo>
                  <a:pt x="644" y="27"/>
                </a:lnTo>
                <a:lnTo>
                  <a:pt x="651" y="31"/>
                </a:lnTo>
                <a:lnTo>
                  <a:pt x="651" y="31"/>
                </a:lnTo>
                <a:lnTo>
                  <a:pt x="675" y="41"/>
                </a:lnTo>
                <a:lnTo>
                  <a:pt x="700" y="51"/>
                </a:lnTo>
                <a:lnTo>
                  <a:pt x="700" y="51"/>
                </a:lnTo>
                <a:lnTo>
                  <a:pt x="704" y="53"/>
                </a:lnTo>
                <a:lnTo>
                  <a:pt x="708" y="57"/>
                </a:lnTo>
                <a:lnTo>
                  <a:pt x="716" y="67"/>
                </a:lnTo>
                <a:lnTo>
                  <a:pt x="725" y="80"/>
                </a:lnTo>
                <a:lnTo>
                  <a:pt x="725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83F4FF3B-D56D-C87A-384C-5585467A1500}"/>
              </a:ext>
            </a:extLst>
          </p:cNvPr>
          <p:cNvSpPr>
            <a:spLocks/>
          </p:cNvSpPr>
          <p:nvPr/>
        </p:nvSpPr>
        <p:spPr bwMode="auto">
          <a:xfrm>
            <a:off x="4131591" y="1260847"/>
            <a:ext cx="1511787" cy="2295677"/>
          </a:xfrm>
          <a:custGeom>
            <a:avLst/>
            <a:gdLst>
              <a:gd name="T0" fmla="*/ 688 w 1161"/>
              <a:gd name="T1" fmla="*/ 132 h 1763"/>
              <a:gd name="T2" fmla="*/ 536 w 1161"/>
              <a:gd name="T3" fmla="*/ 127 h 1763"/>
              <a:gd name="T4" fmla="*/ 421 w 1161"/>
              <a:gd name="T5" fmla="*/ 191 h 1763"/>
              <a:gd name="T6" fmla="*/ 278 w 1161"/>
              <a:gd name="T7" fmla="*/ 298 h 1763"/>
              <a:gd name="T8" fmla="*/ 73 w 1161"/>
              <a:gd name="T9" fmla="*/ 508 h 1763"/>
              <a:gd name="T10" fmla="*/ 32 w 1161"/>
              <a:gd name="T11" fmla="*/ 583 h 1763"/>
              <a:gd name="T12" fmla="*/ 0 w 1161"/>
              <a:gd name="T13" fmla="*/ 669 h 1763"/>
              <a:gd name="T14" fmla="*/ 21 w 1161"/>
              <a:gd name="T15" fmla="*/ 696 h 1763"/>
              <a:gd name="T16" fmla="*/ 302 w 1161"/>
              <a:gd name="T17" fmla="*/ 1699 h 1763"/>
              <a:gd name="T18" fmla="*/ 396 w 1161"/>
              <a:gd name="T19" fmla="*/ 1738 h 1763"/>
              <a:gd name="T20" fmla="*/ 439 w 1161"/>
              <a:gd name="T21" fmla="*/ 1763 h 1763"/>
              <a:gd name="T22" fmla="*/ 663 w 1161"/>
              <a:gd name="T23" fmla="*/ 1763 h 1763"/>
              <a:gd name="T24" fmla="*/ 680 w 1161"/>
              <a:gd name="T25" fmla="*/ 1719 h 1763"/>
              <a:gd name="T26" fmla="*/ 661 w 1161"/>
              <a:gd name="T27" fmla="*/ 1704 h 1763"/>
              <a:gd name="T28" fmla="*/ 640 w 1161"/>
              <a:gd name="T29" fmla="*/ 1693 h 1763"/>
              <a:gd name="T30" fmla="*/ 638 w 1161"/>
              <a:gd name="T31" fmla="*/ 1659 h 1763"/>
              <a:gd name="T32" fmla="*/ 613 w 1161"/>
              <a:gd name="T33" fmla="*/ 1646 h 1763"/>
              <a:gd name="T34" fmla="*/ 536 w 1161"/>
              <a:gd name="T35" fmla="*/ 1626 h 1763"/>
              <a:gd name="T36" fmla="*/ 533 w 1161"/>
              <a:gd name="T37" fmla="*/ 1609 h 1763"/>
              <a:gd name="T38" fmla="*/ 479 w 1161"/>
              <a:gd name="T39" fmla="*/ 1375 h 1763"/>
              <a:gd name="T40" fmla="*/ 466 w 1161"/>
              <a:gd name="T41" fmla="*/ 1232 h 1763"/>
              <a:gd name="T42" fmla="*/ 467 w 1161"/>
              <a:gd name="T43" fmla="*/ 843 h 1763"/>
              <a:gd name="T44" fmla="*/ 508 w 1161"/>
              <a:gd name="T45" fmla="*/ 847 h 1763"/>
              <a:gd name="T46" fmla="*/ 530 w 1161"/>
              <a:gd name="T47" fmla="*/ 817 h 1763"/>
              <a:gd name="T48" fmla="*/ 610 w 1161"/>
              <a:gd name="T49" fmla="*/ 586 h 1763"/>
              <a:gd name="T50" fmla="*/ 638 w 1161"/>
              <a:gd name="T51" fmla="*/ 516 h 1763"/>
              <a:gd name="T52" fmla="*/ 671 w 1161"/>
              <a:gd name="T53" fmla="*/ 493 h 1763"/>
              <a:gd name="T54" fmla="*/ 636 w 1161"/>
              <a:gd name="T55" fmla="*/ 715 h 1763"/>
              <a:gd name="T56" fmla="*/ 636 w 1161"/>
              <a:gd name="T57" fmla="*/ 753 h 1763"/>
              <a:gd name="T58" fmla="*/ 656 w 1161"/>
              <a:gd name="T59" fmla="*/ 792 h 1763"/>
              <a:gd name="T60" fmla="*/ 693 w 1161"/>
              <a:gd name="T61" fmla="*/ 703 h 1763"/>
              <a:gd name="T62" fmla="*/ 701 w 1161"/>
              <a:gd name="T63" fmla="*/ 621 h 1763"/>
              <a:gd name="T64" fmla="*/ 717 w 1161"/>
              <a:gd name="T65" fmla="*/ 509 h 1763"/>
              <a:gd name="T66" fmla="*/ 761 w 1161"/>
              <a:gd name="T67" fmla="*/ 400 h 1763"/>
              <a:gd name="T68" fmla="*/ 790 w 1161"/>
              <a:gd name="T69" fmla="*/ 361 h 1763"/>
              <a:gd name="T70" fmla="*/ 899 w 1161"/>
              <a:gd name="T71" fmla="*/ 367 h 1763"/>
              <a:gd name="T72" fmla="*/ 925 w 1161"/>
              <a:gd name="T73" fmla="*/ 381 h 1763"/>
              <a:gd name="T74" fmla="*/ 946 w 1161"/>
              <a:gd name="T75" fmla="*/ 376 h 1763"/>
              <a:gd name="T76" fmla="*/ 977 w 1161"/>
              <a:gd name="T77" fmla="*/ 366 h 1763"/>
              <a:gd name="T78" fmla="*/ 989 w 1161"/>
              <a:gd name="T79" fmla="*/ 348 h 1763"/>
              <a:gd name="T80" fmla="*/ 1008 w 1161"/>
              <a:gd name="T81" fmla="*/ 346 h 1763"/>
              <a:gd name="T82" fmla="*/ 1024 w 1161"/>
              <a:gd name="T83" fmla="*/ 337 h 1763"/>
              <a:gd name="T84" fmla="*/ 1034 w 1161"/>
              <a:gd name="T85" fmla="*/ 298 h 1763"/>
              <a:gd name="T86" fmla="*/ 1052 w 1161"/>
              <a:gd name="T87" fmla="*/ 270 h 1763"/>
              <a:gd name="T88" fmla="*/ 1068 w 1161"/>
              <a:gd name="T89" fmla="*/ 257 h 1763"/>
              <a:gd name="T90" fmla="*/ 1122 w 1161"/>
              <a:gd name="T91" fmla="*/ 234 h 1763"/>
              <a:gd name="T92" fmla="*/ 1144 w 1161"/>
              <a:gd name="T93" fmla="*/ 218 h 1763"/>
              <a:gd name="T94" fmla="*/ 1158 w 1161"/>
              <a:gd name="T95" fmla="*/ 183 h 1763"/>
              <a:gd name="T96" fmla="*/ 1156 w 1161"/>
              <a:gd name="T97" fmla="*/ 151 h 1763"/>
              <a:gd name="T98" fmla="*/ 1117 w 1161"/>
              <a:gd name="T99" fmla="*/ 92 h 1763"/>
              <a:gd name="T100" fmla="*/ 1063 w 1161"/>
              <a:gd name="T101" fmla="*/ 34 h 1763"/>
              <a:gd name="T102" fmla="*/ 1000 w 1161"/>
              <a:gd name="T103" fmla="*/ 5 h 1763"/>
              <a:gd name="T104" fmla="*/ 941 w 1161"/>
              <a:gd name="T105" fmla="*/ 0 h 1763"/>
              <a:gd name="T106" fmla="*/ 878 w 1161"/>
              <a:gd name="T107" fmla="*/ 20 h 1763"/>
              <a:gd name="T108" fmla="*/ 861 w 1161"/>
              <a:gd name="T109" fmla="*/ 28 h 1763"/>
              <a:gd name="T110" fmla="*/ 817 w 1161"/>
              <a:gd name="T111" fmla="*/ 77 h 1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61" h="1763">
                <a:moveTo>
                  <a:pt x="795" y="132"/>
                </a:moveTo>
                <a:lnTo>
                  <a:pt x="766" y="136"/>
                </a:lnTo>
                <a:lnTo>
                  <a:pt x="736" y="122"/>
                </a:lnTo>
                <a:lnTo>
                  <a:pt x="688" y="132"/>
                </a:lnTo>
                <a:lnTo>
                  <a:pt x="688" y="132"/>
                </a:lnTo>
                <a:lnTo>
                  <a:pt x="621" y="128"/>
                </a:lnTo>
                <a:lnTo>
                  <a:pt x="569" y="127"/>
                </a:lnTo>
                <a:lnTo>
                  <a:pt x="549" y="127"/>
                </a:lnTo>
                <a:lnTo>
                  <a:pt x="536" y="127"/>
                </a:lnTo>
                <a:lnTo>
                  <a:pt x="536" y="127"/>
                </a:lnTo>
                <a:lnTo>
                  <a:pt x="530" y="128"/>
                </a:lnTo>
                <a:lnTo>
                  <a:pt x="522" y="133"/>
                </a:lnTo>
                <a:lnTo>
                  <a:pt x="495" y="146"/>
                </a:lnTo>
                <a:lnTo>
                  <a:pt x="460" y="167"/>
                </a:lnTo>
                <a:lnTo>
                  <a:pt x="421" y="191"/>
                </a:lnTo>
                <a:lnTo>
                  <a:pt x="379" y="219"/>
                </a:lnTo>
                <a:lnTo>
                  <a:pt x="339" y="248"/>
                </a:lnTo>
                <a:lnTo>
                  <a:pt x="305" y="274"/>
                </a:lnTo>
                <a:lnTo>
                  <a:pt x="290" y="287"/>
                </a:lnTo>
                <a:lnTo>
                  <a:pt x="278" y="298"/>
                </a:lnTo>
                <a:lnTo>
                  <a:pt x="278" y="298"/>
                </a:lnTo>
                <a:lnTo>
                  <a:pt x="224" y="353"/>
                </a:lnTo>
                <a:lnTo>
                  <a:pt x="160" y="420"/>
                </a:lnTo>
                <a:lnTo>
                  <a:pt x="102" y="478"/>
                </a:lnTo>
                <a:lnTo>
                  <a:pt x="73" y="508"/>
                </a:lnTo>
                <a:lnTo>
                  <a:pt x="73" y="508"/>
                </a:lnTo>
                <a:lnTo>
                  <a:pt x="66" y="516"/>
                </a:lnTo>
                <a:lnTo>
                  <a:pt x="56" y="533"/>
                </a:lnTo>
                <a:lnTo>
                  <a:pt x="44" y="558"/>
                </a:lnTo>
                <a:lnTo>
                  <a:pt x="32" y="583"/>
                </a:lnTo>
                <a:lnTo>
                  <a:pt x="18" y="610"/>
                </a:lnTo>
                <a:lnTo>
                  <a:pt x="9" y="636"/>
                </a:lnTo>
                <a:lnTo>
                  <a:pt x="3" y="655"/>
                </a:lnTo>
                <a:lnTo>
                  <a:pt x="0" y="664"/>
                </a:lnTo>
                <a:lnTo>
                  <a:pt x="0" y="669"/>
                </a:lnTo>
                <a:lnTo>
                  <a:pt x="0" y="669"/>
                </a:lnTo>
                <a:lnTo>
                  <a:pt x="1" y="672"/>
                </a:lnTo>
                <a:lnTo>
                  <a:pt x="4" y="677"/>
                </a:lnTo>
                <a:lnTo>
                  <a:pt x="11" y="686"/>
                </a:lnTo>
                <a:lnTo>
                  <a:pt x="21" y="696"/>
                </a:lnTo>
                <a:lnTo>
                  <a:pt x="33" y="704"/>
                </a:lnTo>
                <a:lnTo>
                  <a:pt x="54" y="718"/>
                </a:lnTo>
                <a:lnTo>
                  <a:pt x="63" y="723"/>
                </a:lnTo>
                <a:lnTo>
                  <a:pt x="278" y="1699"/>
                </a:lnTo>
                <a:lnTo>
                  <a:pt x="302" y="1699"/>
                </a:lnTo>
                <a:lnTo>
                  <a:pt x="302" y="1758"/>
                </a:lnTo>
                <a:lnTo>
                  <a:pt x="376" y="1758"/>
                </a:lnTo>
                <a:lnTo>
                  <a:pt x="390" y="1734"/>
                </a:lnTo>
                <a:lnTo>
                  <a:pt x="390" y="1734"/>
                </a:lnTo>
                <a:lnTo>
                  <a:pt x="396" y="1738"/>
                </a:lnTo>
                <a:lnTo>
                  <a:pt x="411" y="1749"/>
                </a:lnTo>
                <a:lnTo>
                  <a:pt x="427" y="1759"/>
                </a:lnTo>
                <a:lnTo>
                  <a:pt x="434" y="1763"/>
                </a:lnTo>
                <a:lnTo>
                  <a:pt x="439" y="1763"/>
                </a:lnTo>
                <a:lnTo>
                  <a:pt x="439" y="1763"/>
                </a:lnTo>
                <a:lnTo>
                  <a:pt x="451" y="1762"/>
                </a:lnTo>
                <a:lnTo>
                  <a:pt x="478" y="1762"/>
                </a:lnTo>
                <a:lnTo>
                  <a:pt x="555" y="1762"/>
                </a:lnTo>
                <a:lnTo>
                  <a:pt x="663" y="1763"/>
                </a:lnTo>
                <a:lnTo>
                  <a:pt x="663" y="1763"/>
                </a:lnTo>
                <a:lnTo>
                  <a:pt x="667" y="1757"/>
                </a:lnTo>
                <a:lnTo>
                  <a:pt x="675" y="1742"/>
                </a:lnTo>
                <a:lnTo>
                  <a:pt x="679" y="1734"/>
                </a:lnTo>
                <a:lnTo>
                  <a:pt x="680" y="1726"/>
                </a:lnTo>
                <a:lnTo>
                  <a:pt x="680" y="1719"/>
                </a:lnTo>
                <a:lnTo>
                  <a:pt x="680" y="1716"/>
                </a:lnTo>
                <a:lnTo>
                  <a:pt x="678" y="1714"/>
                </a:lnTo>
                <a:lnTo>
                  <a:pt x="678" y="1714"/>
                </a:lnTo>
                <a:lnTo>
                  <a:pt x="669" y="1708"/>
                </a:lnTo>
                <a:lnTo>
                  <a:pt x="661" y="1704"/>
                </a:lnTo>
                <a:lnTo>
                  <a:pt x="644" y="1699"/>
                </a:lnTo>
                <a:lnTo>
                  <a:pt x="644" y="1699"/>
                </a:lnTo>
                <a:lnTo>
                  <a:pt x="641" y="1698"/>
                </a:lnTo>
                <a:lnTo>
                  <a:pt x="640" y="1697"/>
                </a:lnTo>
                <a:lnTo>
                  <a:pt x="640" y="1693"/>
                </a:lnTo>
                <a:lnTo>
                  <a:pt x="641" y="1682"/>
                </a:lnTo>
                <a:lnTo>
                  <a:pt x="643" y="1675"/>
                </a:lnTo>
                <a:lnTo>
                  <a:pt x="643" y="1669"/>
                </a:lnTo>
                <a:lnTo>
                  <a:pt x="640" y="1661"/>
                </a:lnTo>
                <a:lnTo>
                  <a:pt x="638" y="1659"/>
                </a:lnTo>
                <a:lnTo>
                  <a:pt x="634" y="1655"/>
                </a:lnTo>
                <a:lnTo>
                  <a:pt x="634" y="1655"/>
                </a:lnTo>
                <a:lnTo>
                  <a:pt x="630" y="1653"/>
                </a:lnTo>
                <a:lnTo>
                  <a:pt x="625" y="1649"/>
                </a:lnTo>
                <a:lnTo>
                  <a:pt x="613" y="1646"/>
                </a:lnTo>
                <a:lnTo>
                  <a:pt x="599" y="1642"/>
                </a:lnTo>
                <a:lnTo>
                  <a:pt x="584" y="1638"/>
                </a:lnTo>
                <a:lnTo>
                  <a:pt x="556" y="1633"/>
                </a:lnTo>
                <a:lnTo>
                  <a:pt x="545" y="1630"/>
                </a:lnTo>
                <a:lnTo>
                  <a:pt x="536" y="1626"/>
                </a:lnTo>
                <a:lnTo>
                  <a:pt x="536" y="1626"/>
                </a:lnTo>
                <a:lnTo>
                  <a:pt x="532" y="1621"/>
                </a:lnTo>
                <a:lnTo>
                  <a:pt x="530" y="1618"/>
                </a:lnTo>
                <a:lnTo>
                  <a:pt x="530" y="1613"/>
                </a:lnTo>
                <a:lnTo>
                  <a:pt x="533" y="1609"/>
                </a:lnTo>
                <a:lnTo>
                  <a:pt x="538" y="1604"/>
                </a:lnTo>
                <a:lnTo>
                  <a:pt x="541" y="1602"/>
                </a:lnTo>
                <a:lnTo>
                  <a:pt x="541" y="1602"/>
                </a:lnTo>
                <a:lnTo>
                  <a:pt x="505" y="1470"/>
                </a:lnTo>
                <a:lnTo>
                  <a:pt x="479" y="1375"/>
                </a:lnTo>
                <a:lnTo>
                  <a:pt x="472" y="1338"/>
                </a:lnTo>
                <a:lnTo>
                  <a:pt x="469" y="1326"/>
                </a:lnTo>
                <a:lnTo>
                  <a:pt x="468" y="1318"/>
                </a:lnTo>
                <a:lnTo>
                  <a:pt x="468" y="1318"/>
                </a:lnTo>
                <a:lnTo>
                  <a:pt x="466" y="1232"/>
                </a:lnTo>
                <a:lnTo>
                  <a:pt x="458" y="1067"/>
                </a:lnTo>
                <a:lnTo>
                  <a:pt x="449" y="835"/>
                </a:lnTo>
                <a:lnTo>
                  <a:pt x="449" y="835"/>
                </a:lnTo>
                <a:lnTo>
                  <a:pt x="457" y="840"/>
                </a:lnTo>
                <a:lnTo>
                  <a:pt x="467" y="843"/>
                </a:lnTo>
                <a:lnTo>
                  <a:pt x="478" y="847"/>
                </a:lnTo>
                <a:lnTo>
                  <a:pt x="490" y="850"/>
                </a:lnTo>
                <a:lnTo>
                  <a:pt x="496" y="850"/>
                </a:lnTo>
                <a:lnTo>
                  <a:pt x="502" y="850"/>
                </a:lnTo>
                <a:lnTo>
                  <a:pt x="508" y="847"/>
                </a:lnTo>
                <a:lnTo>
                  <a:pt x="513" y="845"/>
                </a:lnTo>
                <a:lnTo>
                  <a:pt x="518" y="841"/>
                </a:lnTo>
                <a:lnTo>
                  <a:pt x="522" y="835"/>
                </a:lnTo>
                <a:lnTo>
                  <a:pt x="522" y="835"/>
                </a:lnTo>
                <a:lnTo>
                  <a:pt x="530" y="817"/>
                </a:lnTo>
                <a:lnTo>
                  <a:pt x="543" y="787"/>
                </a:lnTo>
                <a:lnTo>
                  <a:pt x="568" y="712"/>
                </a:lnTo>
                <a:lnTo>
                  <a:pt x="594" y="636"/>
                </a:lnTo>
                <a:lnTo>
                  <a:pt x="610" y="586"/>
                </a:lnTo>
                <a:lnTo>
                  <a:pt x="610" y="586"/>
                </a:lnTo>
                <a:lnTo>
                  <a:pt x="618" y="559"/>
                </a:lnTo>
                <a:lnTo>
                  <a:pt x="625" y="537"/>
                </a:lnTo>
                <a:lnTo>
                  <a:pt x="629" y="528"/>
                </a:lnTo>
                <a:lnTo>
                  <a:pt x="633" y="521"/>
                </a:lnTo>
                <a:lnTo>
                  <a:pt x="638" y="516"/>
                </a:lnTo>
                <a:lnTo>
                  <a:pt x="644" y="513"/>
                </a:lnTo>
                <a:lnTo>
                  <a:pt x="644" y="513"/>
                </a:lnTo>
                <a:lnTo>
                  <a:pt x="655" y="506"/>
                </a:lnTo>
                <a:lnTo>
                  <a:pt x="663" y="500"/>
                </a:lnTo>
                <a:lnTo>
                  <a:pt x="671" y="493"/>
                </a:lnTo>
                <a:lnTo>
                  <a:pt x="671" y="493"/>
                </a:lnTo>
                <a:lnTo>
                  <a:pt x="657" y="596"/>
                </a:lnTo>
                <a:lnTo>
                  <a:pt x="646" y="671"/>
                </a:lnTo>
                <a:lnTo>
                  <a:pt x="641" y="699"/>
                </a:lnTo>
                <a:lnTo>
                  <a:pt x="636" y="715"/>
                </a:lnTo>
                <a:lnTo>
                  <a:pt x="636" y="715"/>
                </a:lnTo>
                <a:lnTo>
                  <a:pt x="635" y="720"/>
                </a:lnTo>
                <a:lnTo>
                  <a:pt x="634" y="725"/>
                </a:lnTo>
                <a:lnTo>
                  <a:pt x="635" y="738"/>
                </a:lnTo>
                <a:lnTo>
                  <a:pt x="636" y="753"/>
                </a:lnTo>
                <a:lnTo>
                  <a:pt x="640" y="769"/>
                </a:lnTo>
                <a:lnTo>
                  <a:pt x="647" y="795"/>
                </a:lnTo>
                <a:lnTo>
                  <a:pt x="651" y="806"/>
                </a:lnTo>
                <a:lnTo>
                  <a:pt x="651" y="806"/>
                </a:lnTo>
                <a:lnTo>
                  <a:pt x="656" y="792"/>
                </a:lnTo>
                <a:lnTo>
                  <a:pt x="667" y="759"/>
                </a:lnTo>
                <a:lnTo>
                  <a:pt x="673" y="742"/>
                </a:lnTo>
                <a:lnTo>
                  <a:pt x="680" y="725"/>
                </a:lnTo>
                <a:lnTo>
                  <a:pt x="686" y="712"/>
                </a:lnTo>
                <a:lnTo>
                  <a:pt x="693" y="703"/>
                </a:lnTo>
                <a:lnTo>
                  <a:pt x="693" y="703"/>
                </a:lnTo>
                <a:lnTo>
                  <a:pt x="694" y="701"/>
                </a:lnTo>
                <a:lnTo>
                  <a:pt x="695" y="694"/>
                </a:lnTo>
                <a:lnTo>
                  <a:pt x="697" y="676"/>
                </a:lnTo>
                <a:lnTo>
                  <a:pt x="701" y="621"/>
                </a:lnTo>
                <a:lnTo>
                  <a:pt x="705" y="566"/>
                </a:lnTo>
                <a:lnTo>
                  <a:pt x="707" y="534"/>
                </a:lnTo>
                <a:lnTo>
                  <a:pt x="707" y="534"/>
                </a:lnTo>
                <a:lnTo>
                  <a:pt x="711" y="525"/>
                </a:lnTo>
                <a:lnTo>
                  <a:pt x="717" y="509"/>
                </a:lnTo>
                <a:lnTo>
                  <a:pt x="736" y="465"/>
                </a:lnTo>
                <a:lnTo>
                  <a:pt x="754" y="422"/>
                </a:lnTo>
                <a:lnTo>
                  <a:pt x="760" y="407"/>
                </a:lnTo>
                <a:lnTo>
                  <a:pt x="761" y="400"/>
                </a:lnTo>
                <a:lnTo>
                  <a:pt x="761" y="400"/>
                </a:lnTo>
                <a:lnTo>
                  <a:pt x="761" y="397"/>
                </a:lnTo>
                <a:lnTo>
                  <a:pt x="761" y="390"/>
                </a:lnTo>
                <a:lnTo>
                  <a:pt x="762" y="376"/>
                </a:lnTo>
                <a:lnTo>
                  <a:pt x="766" y="356"/>
                </a:lnTo>
                <a:lnTo>
                  <a:pt x="790" y="361"/>
                </a:lnTo>
                <a:lnTo>
                  <a:pt x="814" y="317"/>
                </a:lnTo>
                <a:lnTo>
                  <a:pt x="873" y="327"/>
                </a:lnTo>
                <a:lnTo>
                  <a:pt x="873" y="327"/>
                </a:lnTo>
                <a:lnTo>
                  <a:pt x="888" y="350"/>
                </a:lnTo>
                <a:lnTo>
                  <a:pt x="899" y="367"/>
                </a:lnTo>
                <a:lnTo>
                  <a:pt x="903" y="373"/>
                </a:lnTo>
                <a:lnTo>
                  <a:pt x="907" y="376"/>
                </a:lnTo>
                <a:lnTo>
                  <a:pt x="907" y="376"/>
                </a:lnTo>
                <a:lnTo>
                  <a:pt x="914" y="378"/>
                </a:lnTo>
                <a:lnTo>
                  <a:pt x="925" y="381"/>
                </a:lnTo>
                <a:lnTo>
                  <a:pt x="930" y="382"/>
                </a:lnTo>
                <a:lnTo>
                  <a:pt x="936" y="381"/>
                </a:lnTo>
                <a:lnTo>
                  <a:pt x="941" y="379"/>
                </a:lnTo>
                <a:lnTo>
                  <a:pt x="946" y="376"/>
                </a:lnTo>
                <a:lnTo>
                  <a:pt x="946" y="376"/>
                </a:lnTo>
                <a:lnTo>
                  <a:pt x="951" y="372"/>
                </a:lnTo>
                <a:lnTo>
                  <a:pt x="957" y="370"/>
                </a:lnTo>
                <a:lnTo>
                  <a:pt x="962" y="367"/>
                </a:lnTo>
                <a:lnTo>
                  <a:pt x="968" y="366"/>
                </a:lnTo>
                <a:lnTo>
                  <a:pt x="977" y="366"/>
                </a:lnTo>
                <a:lnTo>
                  <a:pt x="980" y="366"/>
                </a:lnTo>
                <a:lnTo>
                  <a:pt x="980" y="366"/>
                </a:lnTo>
                <a:lnTo>
                  <a:pt x="984" y="357"/>
                </a:lnTo>
                <a:lnTo>
                  <a:pt x="986" y="350"/>
                </a:lnTo>
                <a:lnTo>
                  <a:pt x="989" y="348"/>
                </a:lnTo>
                <a:lnTo>
                  <a:pt x="990" y="346"/>
                </a:lnTo>
                <a:lnTo>
                  <a:pt x="990" y="346"/>
                </a:lnTo>
                <a:lnTo>
                  <a:pt x="992" y="346"/>
                </a:lnTo>
                <a:lnTo>
                  <a:pt x="997" y="346"/>
                </a:lnTo>
                <a:lnTo>
                  <a:pt x="1008" y="346"/>
                </a:lnTo>
                <a:lnTo>
                  <a:pt x="1013" y="346"/>
                </a:lnTo>
                <a:lnTo>
                  <a:pt x="1018" y="345"/>
                </a:lnTo>
                <a:lnTo>
                  <a:pt x="1022" y="342"/>
                </a:lnTo>
                <a:lnTo>
                  <a:pt x="1024" y="337"/>
                </a:lnTo>
                <a:lnTo>
                  <a:pt x="1024" y="337"/>
                </a:lnTo>
                <a:lnTo>
                  <a:pt x="1027" y="312"/>
                </a:lnTo>
                <a:lnTo>
                  <a:pt x="1027" y="307"/>
                </a:lnTo>
                <a:lnTo>
                  <a:pt x="1029" y="304"/>
                </a:lnTo>
                <a:lnTo>
                  <a:pt x="1030" y="300"/>
                </a:lnTo>
                <a:lnTo>
                  <a:pt x="1034" y="298"/>
                </a:lnTo>
                <a:lnTo>
                  <a:pt x="1034" y="298"/>
                </a:lnTo>
                <a:lnTo>
                  <a:pt x="1038" y="295"/>
                </a:lnTo>
                <a:lnTo>
                  <a:pt x="1040" y="290"/>
                </a:lnTo>
                <a:lnTo>
                  <a:pt x="1046" y="279"/>
                </a:lnTo>
                <a:lnTo>
                  <a:pt x="1052" y="270"/>
                </a:lnTo>
                <a:lnTo>
                  <a:pt x="1055" y="266"/>
                </a:lnTo>
                <a:lnTo>
                  <a:pt x="1058" y="263"/>
                </a:lnTo>
                <a:lnTo>
                  <a:pt x="1058" y="263"/>
                </a:lnTo>
                <a:lnTo>
                  <a:pt x="1063" y="261"/>
                </a:lnTo>
                <a:lnTo>
                  <a:pt x="1068" y="257"/>
                </a:lnTo>
                <a:lnTo>
                  <a:pt x="1081" y="248"/>
                </a:lnTo>
                <a:lnTo>
                  <a:pt x="1097" y="234"/>
                </a:lnTo>
                <a:lnTo>
                  <a:pt x="1097" y="263"/>
                </a:lnTo>
                <a:lnTo>
                  <a:pt x="1122" y="234"/>
                </a:lnTo>
                <a:lnTo>
                  <a:pt x="1122" y="234"/>
                </a:lnTo>
                <a:lnTo>
                  <a:pt x="1125" y="234"/>
                </a:lnTo>
                <a:lnTo>
                  <a:pt x="1133" y="230"/>
                </a:lnTo>
                <a:lnTo>
                  <a:pt x="1136" y="228"/>
                </a:lnTo>
                <a:lnTo>
                  <a:pt x="1140" y="224"/>
                </a:lnTo>
                <a:lnTo>
                  <a:pt x="1144" y="218"/>
                </a:lnTo>
                <a:lnTo>
                  <a:pt x="1146" y="210"/>
                </a:lnTo>
                <a:lnTo>
                  <a:pt x="1146" y="210"/>
                </a:lnTo>
                <a:lnTo>
                  <a:pt x="1149" y="201"/>
                </a:lnTo>
                <a:lnTo>
                  <a:pt x="1152" y="195"/>
                </a:lnTo>
                <a:lnTo>
                  <a:pt x="1158" y="183"/>
                </a:lnTo>
                <a:lnTo>
                  <a:pt x="1161" y="177"/>
                </a:lnTo>
                <a:lnTo>
                  <a:pt x="1161" y="171"/>
                </a:lnTo>
                <a:lnTo>
                  <a:pt x="1159" y="162"/>
                </a:lnTo>
                <a:lnTo>
                  <a:pt x="1156" y="151"/>
                </a:lnTo>
                <a:lnTo>
                  <a:pt x="1156" y="151"/>
                </a:lnTo>
                <a:lnTo>
                  <a:pt x="1146" y="132"/>
                </a:lnTo>
                <a:lnTo>
                  <a:pt x="1139" y="119"/>
                </a:lnTo>
                <a:lnTo>
                  <a:pt x="1130" y="107"/>
                </a:lnTo>
                <a:lnTo>
                  <a:pt x="1117" y="92"/>
                </a:lnTo>
                <a:lnTo>
                  <a:pt x="1117" y="92"/>
                </a:lnTo>
                <a:lnTo>
                  <a:pt x="1102" y="75"/>
                </a:lnTo>
                <a:lnTo>
                  <a:pt x="1090" y="61"/>
                </a:lnTo>
                <a:lnTo>
                  <a:pt x="1078" y="47"/>
                </a:lnTo>
                <a:lnTo>
                  <a:pt x="1063" y="34"/>
                </a:lnTo>
                <a:lnTo>
                  <a:pt x="1063" y="34"/>
                </a:lnTo>
                <a:lnTo>
                  <a:pt x="1047" y="23"/>
                </a:lnTo>
                <a:lnTo>
                  <a:pt x="1031" y="14"/>
                </a:lnTo>
                <a:lnTo>
                  <a:pt x="1016" y="8"/>
                </a:lnTo>
                <a:lnTo>
                  <a:pt x="1000" y="5"/>
                </a:lnTo>
                <a:lnTo>
                  <a:pt x="1000" y="5"/>
                </a:lnTo>
                <a:lnTo>
                  <a:pt x="985" y="2"/>
                </a:lnTo>
                <a:lnTo>
                  <a:pt x="972" y="1"/>
                </a:lnTo>
                <a:lnTo>
                  <a:pt x="957" y="1"/>
                </a:lnTo>
                <a:lnTo>
                  <a:pt x="941" y="0"/>
                </a:lnTo>
                <a:lnTo>
                  <a:pt x="941" y="0"/>
                </a:lnTo>
                <a:lnTo>
                  <a:pt x="931" y="0"/>
                </a:lnTo>
                <a:lnTo>
                  <a:pt x="921" y="3"/>
                </a:lnTo>
                <a:lnTo>
                  <a:pt x="908" y="7"/>
                </a:lnTo>
                <a:lnTo>
                  <a:pt x="897" y="12"/>
                </a:lnTo>
                <a:lnTo>
                  <a:pt x="878" y="20"/>
                </a:lnTo>
                <a:lnTo>
                  <a:pt x="872" y="24"/>
                </a:lnTo>
                <a:lnTo>
                  <a:pt x="868" y="24"/>
                </a:lnTo>
                <a:lnTo>
                  <a:pt x="868" y="24"/>
                </a:lnTo>
                <a:lnTo>
                  <a:pt x="866" y="25"/>
                </a:lnTo>
                <a:lnTo>
                  <a:pt x="861" y="28"/>
                </a:lnTo>
                <a:lnTo>
                  <a:pt x="847" y="40"/>
                </a:lnTo>
                <a:lnTo>
                  <a:pt x="824" y="63"/>
                </a:lnTo>
                <a:lnTo>
                  <a:pt x="824" y="63"/>
                </a:lnTo>
                <a:lnTo>
                  <a:pt x="821" y="68"/>
                </a:lnTo>
                <a:lnTo>
                  <a:pt x="817" y="77"/>
                </a:lnTo>
                <a:lnTo>
                  <a:pt x="807" y="100"/>
                </a:lnTo>
                <a:lnTo>
                  <a:pt x="795" y="132"/>
                </a:lnTo>
                <a:lnTo>
                  <a:pt x="795" y="1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F05CBA24-3D17-7957-FA1D-ABE3DCDE8914}"/>
              </a:ext>
            </a:extLst>
          </p:cNvPr>
          <p:cNvSpPr>
            <a:spLocks/>
          </p:cNvSpPr>
          <p:nvPr/>
        </p:nvSpPr>
        <p:spPr bwMode="auto">
          <a:xfrm>
            <a:off x="1496552" y="3810000"/>
            <a:ext cx="1214899" cy="2636838"/>
          </a:xfrm>
          <a:custGeom>
            <a:avLst/>
            <a:gdLst>
              <a:gd name="T0" fmla="*/ 828 w 933"/>
              <a:gd name="T1" fmla="*/ 26 h 2025"/>
              <a:gd name="T2" fmla="*/ 781 w 933"/>
              <a:gd name="T3" fmla="*/ 3 h 2025"/>
              <a:gd name="T4" fmla="*/ 691 w 933"/>
              <a:gd name="T5" fmla="*/ 8 h 2025"/>
              <a:gd name="T6" fmla="*/ 640 w 933"/>
              <a:gd name="T7" fmla="*/ 38 h 2025"/>
              <a:gd name="T8" fmla="*/ 605 w 933"/>
              <a:gd name="T9" fmla="*/ 84 h 2025"/>
              <a:gd name="T10" fmla="*/ 585 w 933"/>
              <a:gd name="T11" fmla="*/ 117 h 2025"/>
              <a:gd name="T12" fmla="*/ 484 w 933"/>
              <a:gd name="T13" fmla="*/ 149 h 2025"/>
              <a:gd name="T14" fmla="*/ 263 w 933"/>
              <a:gd name="T15" fmla="*/ 279 h 2025"/>
              <a:gd name="T16" fmla="*/ 143 w 933"/>
              <a:gd name="T17" fmla="*/ 638 h 2025"/>
              <a:gd name="T18" fmla="*/ 7 w 933"/>
              <a:gd name="T19" fmla="*/ 866 h 2025"/>
              <a:gd name="T20" fmla="*/ 1 w 933"/>
              <a:gd name="T21" fmla="*/ 901 h 2025"/>
              <a:gd name="T22" fmla="*/ 40 w 933"/>
              <a:gd name="T23" fmla="*/ 936 h 2025"/>
              <a:gd name="T24" fmla="*/ 87 w 933"/>
              <a:gd name="T25" fmla="*/ 1133 h 2025"/>
              <a:gd name="T26" fmla="*/ 157 w 933"/>
              <a:gd name="T27" fmla="*/ 1622 h 2025"/>
              <a:gd name="T28" fmla="*/ 189 w 933"/>
              <a:gd name="T29" fmla="*/ 1921 h 2025"/>
              <a:gd name="T30" fmla="*/ 208 w 933"/>
              <a:gd name="T31" fmla="*/ 2000 h 2025"/>
              <a:gd name="T32" fmla="*/ 221 w 933"/>
              <a:gd name="T33" fmla="*/ 2017 h 2025"/>
              <a:gd name="T34" fmla="*/ 290 w 933"/>
              <a:gd name="T35" fmla="*/ 2019 h 2025"/>
              <a:gd name="T36" fmla="*/ 318 w 933"/>
              <a:gd name="T37" fmla="*/ 2020 h 2025"/>
              <a:gd name="T38" fmla="*/ 524 w 933"/>
              <a:gd name="T39" fmla="*/ 2025 h 2025"/>
              <a:gd name="T40" fmla="*/ 579 w 933"/>
              <a:gd name="T41" fmla="*/ 2015 h 2025"/>
              <a:gd name="T42" fmla="*/ 593 w 933"/>
              <a:gd name="T43" fmla="*/ 1984 h 2025"/>
              <a:gd name="T44" fmla="*/ 552 w 933"/>
              <a:gd name="T45" fmla="*/ 1956 h 2025"/>
              <a:gd name="T46" fmla="*/ 586 w 933"/>
              <a:gd name="T47" fmla="*/ 1932 h 2025"/>
              <a:gd name="T48" fmla="*/ 583 w 933"/>
              <a:gd name="T49" fmla="*/ 1911 h 2025"/>
              <a:gd name="T50" fmla="*/ 567 w 933"/>
              <a:gd name="T51" fmla="*/ 1898 h 2025"/>
              <a:gd name="T52" fmla="*/ 523 w 933"/>
              <a:gd name="T53" fmla="*/ 1888 h 2025"/>
              <a:gd name="T54" fmla="*/ 447 w 933"/>
              <a:gd name="T55" fmla="*/ 1846 h 2025"/>
              <a:gd name="T56" fmla="*/ 440 w 933"/>
              <a:gd name="T57" fmla="*/ 1671 h 2025"/>
              <a:gd name="T58" fmla="*/ 422 w 933"/>
              <a:gd name="T59" fmla="*/ 1478 h 2025"/>
              <a:gd name="T60" fmla="*/ 450 w 933"/>
              <a:gd name="T61" fmla="*/ 1291 h 2025"/>
              <a:gd name="T62" fmla="*/ 444 w 933"/>
              <a:gd name="T63" fmla="*/ 1045 h 2025"/>
              <a:gd name="T64" fmla="*/ 464 w 933"/>
              <a:gd name="T65" fmla="*/ 1041 h 2025"/>
              <a:gd name="T66" fmla="*/ 474 w 933"/>
              <a:gd name="T67" fmla="*/ 999 h 2025"/>
              <a:gd name="T68" fmla="*/ 489 w 933"/>
              <a:gd name="T69" fmla="*/ 1008 h 2025"/>
              <a:gd name="T70" fmla="*/ 512 w 933"/>
              <a:gd name="T71" fmla="*/ 1006 h 2025"/>
              <a:gd name="T72" fmla="*/ 514 w 933"/>
              <a:gd name="T73" fmla="*/ 1036 h 2025"/>
              <a:gd name="T74" fmla="*/ 524 w 933"/>
              <a:gd name="T75" fmla="*/ 1067 h 2025"/>
              <a:gd name="T76" fmla="*/ 541 w 933"/>
              <a:gd name="T77" fmla="*/ 1124 h 2025"/>
              <a:gd name="T78" fmla="*/ 553 w 933"/>
              <a:gd name="T79" fmla="*/ 1131 h 2025"/>
              <a:gd name="T80" fmla="*/ 568 w 933"/>
              <a:gd name="T81" fmla="*/ 1154 h 2025"/>
              <a:gd name="T82" fmla="*/ 574 w 933"/>
              <a:gd name="T83" fmla="*/ 1152 h 2025"/>
              <a:gd name="T84" fmla="*/ 582 w 933"/>
              <a:gd name="T85" fmla="*/ 1109 h 2025"/>
              <a:gd name="T86" fmla="*/ 591 w 933"/>
              <a:gd name="T87" fmla="*/ 1102 h 2025"/>
              <a:gd name="T88" fmla="*/ 611 w 933"/>
              <a:gd name="T89" fmla="*/ 1043 h 2025"/>
              <a:gd name="T90" fmla="*/ 621 w 933"/>
              <a:gd name="T91" fmla="*/ 975 h 2025"/>
              <a:gd name="T92" fmla="*/ 601 w 933"/>
              <a:gd name="T93" fmla="*/ 613 h 2025"/>
              <a:gd name="T94" fmla="*/ 625 w 933"/>
              <a:gd name="T95" fmla="*/ 315 h 2025"/>
              <a:gd name="T96" fmla="*/ 666 w 933"/>
              <a:gd name="T97" fmla="*/ 354 h 2025"/>
              <a:gd name="T98" fmla="*/ 711 w 933"/>
              <a:gd name="T99" fmla="*/ 368 h 2025"/>
              <a:gd name="T100" fmla="*/ 717 w 933"/>
              <a:gd name="T101" fmla="*/ 360 h 2025"/>
              <a:gd name="T102" fmla="*/ 752 w 933"/>
              <a:gd name="T103" fmla="*/ 349 h 2025"/>
              <a:gd name="T104" fmla="*/ 767 w 933"/>
              <a:gd name="T105" fmla="*/ 340 h 2025"/>
              <a:gd name="T106" fmla="*/ 774 w 933"/>
              <a:gd name="T107" fmla="*/ 326 h 2025"/>
              <a:gd name="T108" fmla="*/ 783 w 933"/>
              <a:gd name="T109" fmla="*/ 332 h 2025"/>
              <a:gd name="T110" fmla="*/ 796 w 933"/>
              <a:gd name="T111" fmla="*/ 330 h 2025"/>
              <a:gd name="T112" fmla="*/ 802 w 933"/>
              <a:gd name="T113" fmla="*/ 294 h 2025"/>
              <a:gd name="T114" fmla="*/ 825 w 933"/>
              <a:gd name="T115" fmla="*/ 271 h 2025"/>
              <a:gd name="T116" fmla="*/ 855 w 933"/>
              <a:gd name="T117" fmla="*/ 257 h 2025"/>
              <a:gd name="T118" fmla="*/ 884 w 933"/>
              <a:gd name="T119" fmla="*/ 188 h 2025"/>
              <a:gd name="T120" fmla="*/ 913 w 933"/>
              <a:gd name="T121" fmla="*/ 193 h 2025"/>
              <a:gd name="T122" fmla="*/ 931 w 933"/>
              <a:gd name="T123" fmla="*/ 148 h 2025"/>
              <a:gd name="T124" fmla="*/ 923 w 933"/>
              <a:gd name="T125" fmla="*/ 106 h 2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3" h="2025">
                <a:moveTo>
                  <a:pt x="879" y="66"/>
                </a:moveTo>
                <a:lnTo>
                  <a:pt x="879" y="66"/>
                </a:lnTo>
                <a:lnTo>
                  <a:pt x="869" y="58"/>
                </a:lnTo>
                <a:lnTo>
                  <a:pt x="844" y="37"/>
                </a:lnTo>
                <a:lnTo>
                  <a:pt x="828" y="26"/>
                </a:lnTo>
                <a:lnTo>
                  <a:pt x="812" y="15"/>
                </a:lnTo>
                <a:lnTo>
                  <a:pt x="796" y="8"/>
                </a:lnTo>
                <a:lnTo>
                  <a:pt x="789" y="4"/>
                </a:lnTo>
                <a:lnTo>
                  <a:pt x="781" y="3"/>
                </a:lnTo>
                <a:lnTo>
                  <a:pt x="781" y="3"/>
                </a:lnTo>
                <a:lnTo>
                  <a:pt x="767" y="1"/>
                </a:lnTo>
                <a:lnTo>
                  <a:pt x="751" y="0"/>
                </a:lnTo>
                <a:lnTo>
                  <a:pt x="735" y="1"/>
                </a:lnTo>
                <a:lnTo>
                  <a:pt x="719" y="3"/>
                </a:lnTo>
                <a:lnTo>
                  <a:pt x="691" y="8"/>
                </a:lnTo>
                <a:lnTo>
                  <a:pt x="680" y="10"/>
                </a:lnTo>
                <a:lnTo>
                  <a:pt x="674" y="12"/>
                </a:lnTo>
                <a:lnTo>
                  <a:pt x="674" y="12"/>
                </a:lnTo>
                <a:lnTo>
                  <a:pt x="660" y="22"/>
                </a:lnTo>
                <a:lnTo>
                  <a:pt x="640" y="38"/>
                </a:lnTo>
                <a:lnTo>
                  <a:pt x="622" y="56"/>
                </a:lnTo>
                <a:lnTo>
                  <a:pt x="614" y="64"/>
                </a:lnTo>
                <a:lnTo>
                  <a:pt x="611" y="71"/>
                </a:lnTo>
                <a:lnTo>
                  <a:pt x="611" y="71"/>
                </a:lnTo>
                <a:lnTo>
                  <a:pt x="605" y="84"/>
                </a:lnTo>
                <a:lnTo>
                  <a:pt x="596" y="98"/>
                </a:lnTo>
                <a:lnTo>
                  <a:pt x="589" y="109"/>
                </a:lnTo>
                <a:lnTo>
                  <a:pt x="586" y="115"/>
                </a:lnTo>
                <a:lnTo>
                  <a:pt x="586" y="115"/>
                </a:lnTo>
                <a:lnTo>
                  <a:pt x="585" y="117"/>
                </a:lnTo>
                <a:lnTo>
                  <a:pt x="580" y="121"/>
                </a:lnTo>
                <a:lnTo>
                  <a:pt x="567" y="131"/>
                </a:lnTo>
                <a:lnTo>
                  <a:pt x="547" y="144"/>
                </a:lnTo>
                <a:lnTo>
                  <a:pt x="523" y="169"/>
                </a:lnTo>
                <a:lnTo>
                  <a:pt x="484" y="149"/>
                </a:lnTo>
                <a:lnTo>
                  <a:pt x="430" y="174"/>
                </a:lnTo>
                <a:lnTo>
                  <a:pt x="430" y="174"/>
                </a:lnTo>
                <a:lnTo>
                  <a:pt x="344" y="227"/>
                </a:lnTo>
                <a:lnTo>
                  <a:pt x="283" y="265"/>
                </a:lnTo>
                <a:lnTo>
                  <a:pt x="263" y="279"/>
                </a:lnTo>
                <a:lnTo>
                  <a:pt x="257" y="283"/>
                </a:lnTo>
                <a:lnTo>
                  <a:pt x="255" y="286"/>
                </a:lnTo>
                <a:lnTo>
                  <a:pt x="255" y="286"/>
                </a:lnTo>
                <a:lnTo>
                  <a:pt x="143" y="638"/>
                </a:lnTo>
                <a:lnTo>
                  <a:pt x="143" y="638"/>
                </a:lnTo>
                <a:lnTo>
                  <a:pt x="83" y="735"/>
                </a:lnTo>
                <a:lnTo>
                  <a:pt x="21" y="838"/>
                </a:lnTo>
                <a:lnTo>
                  <a:pt x="21" y="838"/>
                </a:lnTo>
                <a:lnTo>
                  <a:pt x="15" y="849"/>
                </a:lnTo>
                <a:lnTo>
                  <a:pt x="7" y="866"/>
                </a:lnTo>
                <a:lnTo>
                  <a:pt x="4" y="876"/>
                </a:lnTo>
                <a:lnTo>
                  <a:pt x="1" y="885"/>
                </a:lnTo>
                <a:lnTo>
                  <a:pt x="0" y="894"/>
                </a:lnTo>
                <a:lnTo>
                  <a:pt x="0" y="898"/>
                </a:lnTo>
                <a:lnTo>
                  <a:pt x="1" y="901"/>
                </a:lnTo>
                <a:lnTo>
                  <a:pt x="1" y="901"/>
                </a:lnTo>
                <a:lnTo>
                  <a:pt x="5" y="907"/>
                </a:lnTo>
                <a:lnTo>
                  <a:pt x="11" y="915"/>
                </a:lnTo>
                <a:lnTo>
                  <a:pt x="27" y="926"/>
                </a:lnTo>
                <a:lnTo>
                  <a:pt x="40" y="936"/>
                </a:lnTo>
                <a:lnTo>
                  <a:pt x="44" y="939"/>
                </a:lnTo>
                <a:lnTo>
                  <a:pt x="45" y="940"/>
                </a:lnTo>
                <a:lnTo>
                  <a:pt x="45" y="940"/>
                </a:lnTo>
                <a:lnTo>
                  <a:pt x="57" y="1001"/>
                </a:lnTo>
                <a:lnTo>
                  <a:pt x="87" y="1133"/>
                </a:lnTo>
                <a:lnTo>
                  <a:pt x="116" y="1265"/>
                </a:lnTo>
                <a:lnTo>
                  <a:pt x="128" y="1326"/>
                </a:lnTo>
                <a:lnTo>
                  <a:pt x="128" y="1326"/>
                </a:lnTo>
                <a:lnTo>
                  <a:pt x="137" y="1419"/>
                </a:lnTo>
                <a:lnTo>
                  <a:pt x="157" y="1622"/>
                </a:lnTo>
                <a:lnTo>
                  <a:pt x="178" y="1824"/>
                </a:lnTo>
                <a:lnTo>
                  <a:pt x="187" y="1917"/>
                </a:lnTo>
                <a:lnTo>
                  <a:pt x="187" y="1917"/>
                </a:lnTo>
                <a:lnTo>
                  <a:pt x="187" y="1918"/>
                </a:lnTo>
                <a:lnTo>
                  <a:pt x="189" y="1921"/>
                </a:lnTo>
                <a:lnTo>
                  <a:pt x="196" y="1926"/>
                </a:lnTo>
                <a:lnTo>
                  <a:pt x="206" y="1932"/>
                </a:lnTo>
                <a:lnTo>
                  <a:pt x="206" y="1932"/>
                </a:lnTo>
                <a:lnTo>
                  <a:pt x="207" y="1972"/>
                </a:lnTo>
                <a:lnTo>
                  <a:pt x="208" y="2000"/>
                </a:lnTo>
                <a:lnTo>
                  <a:pt x="210" y="2010"/>
                </a:lnTo>
                <a:lnTo>
                  <a:pt x="211" y="2015"/>
                </a:lnTo>
                <a:lnTo>
                  <a:pt x="211" y="2015"/>
                </a:lnTo>
                <a:lnTo>
                  <a:pt x="215" y="2016"/>
                </a:lnTo>
                <a:lnTo>
                  <a:pt x="221" y="2017"/>
                </a:lnTo>
                <a:lnTo>
                  <a:pt x="240" y="2019"/>
                </a:lnTo>
                <a:lnTo>
                  <a:pt x="279" y="2020"/>
                </a:lnTo>
                <a:lnTo>
                  <a:pt x="279" y="2020"/>
                </a:lnTo>
                <a:lnTo>
                  <a:pt x="285" y="2020"/>
                </a:lnTo>
                <a:lnTo>
                  <a:pt x="290" y="2019"/>
                </a:lnTo>
                <a:lnTo>
                  <a:pt x="294" y="2016"/>
                </a:lnTo>
                <a:lnTo>
                  <a:pt x="296" y="2015"/>
                </a:lnTo>
                <a:lnTo>
                  <a:pt x="299" y="2011"/>
                </a:lnTo>
                <a:lnTo>
                  <a:pt x="299" y="2010"/>
                </a:lnTo>
                <a:lnTo>
                  <a:pt x="318" y="2020"/>
                </a:lnTo>
                <a:lnTo>
                  <a:pt x="318" y="2020"/>
                </a:lnTo>
                <a:lnTo>
                  <a:pt x="355" y="2021"/>
                </a:lnTo>
                <a:lnTo>
                  <a:pt x="438" y="2025"/>
                </a:lnTo>
                <a:lnTo>
                  <a:pt x="483" y="2025"/>
                </a:lnTo>
                <a:lnTo>
                  <a:pt x="524" y="2025"/>
                </a:lnTo>
                <a:lnTo>
                  <a:pt x="555" y="2023"/>
                </a:lnTo>
                <a:lnTo>
                  <a:pt x="566" y="2022"/>
                </a:lnTo>
                <a:lnTo>
                  <a:pt x="572" y="2020"/>
                </a:lnTo>
                <a:lnTo>
                  <a:pt x="572" y="2020"/>
                </a:lnTo>
                <a:lnTo>
                  <a:pt x="579" y="2015"/>
                </a:lnTo>
                <a:lnTo>
                  <a:pt x="584" y="2009"/>
                </a:lnTo>
                <a:lnTo>
                  <a:pt x="589" y="2003"/>
                </a:lnTo>
                <a:lnTo>
                  <a:pt x="593" y="1997"/>
                </a:lnTo>
                <a:lnTo>
                  <a:pt x="594" y="1990"/>
                </a:lnTo>
                <a:lnTo>
                  <a:pt x="593" y="1984"/>
                </a:lnTo>
                <a:lnTo>
                  <a:pt x="591" y="1979"/>
                </a:lnTo>
                <a:lnTo>
                  <a:pt x="586" y="1976"/>
                </a:lnTo>
                <a:lnTo>
                  <a:pt x="586" y="1976"/>
                </a:lnTo>
                <a:lnTo>
                  <a:pt x="552" y="1956"/>
                </a:lnTo>
                <a:lnTo>
                  <a:pt x="552" y="1956"/>
                </a:lnTo>
                <a:lnTo>
                  <a:pt x="558" y="1954"/>
                </a:lnTo>
                <a:lnTo>
                  <a:pt x="573" y="1947"/>
                </a:lnTo>
                <a:lnTo>
                  <a:pt x="579" y="1940"/>
                </a:lnTo>
                <a:lnTo>
                  <a:pt x="585" y="1936"/>
                </a:lnTo>
                <a:lnTo>
                  <a:pt x="586" y="1932"/>
                </a:lnTo>
                <a:lnTo>
                  <a:pt x="588" y="1929"/>
                </a:lnTo>
                <a:lnTo>
                  <a:pt x="588" y="1926"/>
                </a:lnTo>
                <a:lnTo>
                  <a:pt x="586" y="1922"/>
                </a:lnTo>
                <a:lnTo>
                  <a:pt x="586" y="1922"/>
                </a:lnTo>
                <a:lnTo>
                  <a:pt x="583" y="1911"/>
                </a:lnTo>
                <a:lnTo>
                  <a:pt x="580" y="1904"/>
                </a:lnTo>
                <a:lnTo>
                  <a:pt x="578" y="1903"/>
                </a:lnTo>
                <a:lnTo>
                  <a:pt x="575" y="1900"/>
                </a:lnTo>
                <a:lnTo>
                  <a:pt x="567" y="1898"/>
                </a:lnTo>
                <a:lnTo>
                  <a:pt x="567" y="1898"/>
                </a:lnTo>
                <a:lnTo>
                  <a:pt x="561" y="1896"/>
                </a:lnTo>
                <a:lnTo>
                  <a:pt x="561" y="1898"/>
                </a:lnTo>
                <a:lnTo>
                  <a:pt x="561" y="1898"/>
                </a:lnTo>
                <a:lnTo>
                  <a:pt x="523" y="1888"/>
                </a:lnTo>
                <a:lnTo>
                  <a:pt x="523" y="1888"/>
                </a:lnTo>
                <a:lnTo>
                  <a:pt x="502" y="1881"/>
                </a:lnTo>
                <a:lnTo>
                  <a:pt x="484" y="1873"/>
                </a:lnTo>
                <a:lnTo>
                  <a:pt x="469" y="1864"/>
                </a:lnTo>
                <a:lnTo>
                  <a:pt x="457" y="1855"/>
                </a:lnTo>
                <a:lnTo>
                  <a:pt x="447" y="1846"/>
                </a:lnTo>
                <a:lnTo>
                  <a:pt x="440" y="1840"/>
                </a:lnTo>
                <a:lnTo>
                  <a:pt x="435" y="1834"/>
                </a:lnTo>
                <a:lnTo>
                  <a:pt x="460" y="1829"/>
                </a:lnTo>
                <a:lnTo>
                  <a:pt x="460" y="1829"/>
                </a:lnTo>
                <a:lnTo>
                  <a:pt x="440" y="1671"/>
                </a:lnTo>
                <a:lnTo>
                  <a:pt x="427" y="1556"/>
                </a:lnTo>
                <a:lnTo>
                  <a:pt x="422" y="1514"/>
                </a:lnTo>
                <a:lnTo>
                  <a:pt x="421" y="1492"/>
                </a:lnTo>
                <a:lnTo>
                  <a:pt x="421" y="1492"/>
                </a:lnTo>
                <a:lnTo>
                  <a:pt x="422" y="1478"/>
                </a:lnTo>
                <a:lnTo>
                  <a:pt x="424" y="1454"/>
                </a:lnTo>
                <a:lnTo>
                  <a:pt x="434" y="1396"/>
                </a:lnTo>
                <a:lnTo>
                  <a:pt x="450" y="1307"/>
                </a:lnTo>
                <a:lnTo>
                  <a:pt x="450" y="1307"/>
                </a:lnTo>
                <a:lnTo>
                  <a:pt x="450" y="1291"/>
                </a:lnTo>
                <a:lnTo>
                  <a:pt x="449" y="1259"/>
                </a:lnTo>
                <a:lnTo>
                  <a:pt x="445" y="1169"/>
                </a:lnTo>
                <a:lnTo>
                  <a:pt x="443" y="1082"/>
                </a:lnTo>
                <a:lnTo>
                  <a:pt x="443" y="1054"/>
                </a:lnTo>
                <a:lnTo>
                  <a:pt x="444" y="1045"/>
                </a:lnTo>
                <a:lnTo>
                  <a:pt x="445" y="1043"/>
                </a:lnTo>
                <a:lnTo>
                  <a:pt x="445" y="1043"/>
                </a:lnTo>
                <a:lnTo>
                  <a:pt x="458" y="1043"/>
                </a:lnTo>
                <a:lnTo>
                  <a:pt x="462" y="1042"/>
                </a:lnTo>
                <a:lnTo>
                  <a:pt x="464" y="1041"/>
                </a:lnTo>
                <a:lnTo>
                  <a:pt x="464" y="1038"/>
                </a:lnTo>
                <a:lnTo>
                  <a:pt x="464" y="1038"/>
                </a:lnTo>
                <a:lnTo>
                  <a:pt x="466" y="1028"/>
                </a:lnTo>
                <a:lnTo>
                  <a:pt x="469" y="1016"/>
                </a:lnTo>
                <a:lnTo>
                  <a:pt x="474" y="999"/>
                </a:lnTo>
                <a:lnTo>
                  <a:pt x="474" y="999"/>
                </a:lnTo>
                <a:lnTo>
                  <a:pt x="475" y="1000"/>
                </a:lnTo>
                <a:lnTo>
                  <a:pt x="479" y="1004"/>
                </a:lnTo>
                <a:lnTo>
                  <a:pt x="484" y="1006"/>
                </a:lnTo>
                <a:lnTo>
                  <a:pt x="489" y="1008"/>
                </a:lnTo>
                <a:lnTo>
                  <a:pt x="494" y="1009"/>
                </a:lnTo>
                <a:lnTo>
                  <a:pt x="494" y="1009"/>
                </a:lnTo>
                <a:lnTo>
                  <a:pt x="502" y="1009"/>
                </a:lnTo>
                <a:lnTo>
                  <a:pt x="508" y="1008"/>
                </a:lnTo>
                <a:lnTo>
                  <a:pt x="512" y="1006"/>
                </a:lnTo>
                <a:lnTo>
                  <a:pt x="513" y="1008"/>
                </a:lnTo>
                <a:lnTo>
                  <a:pt x="513" y="1009"/>
                </a:lnTo>
                <a:lnTo>
                  <a:pt x="513" y="1009"/>
                </a:lnTo>
                <a:lnTo>
                  <a:pt x="513" y="1019"/>
                </a:lnTo>
                <a:lnTo>
                  <a:pt x="514" y="1036"/>
                </a:lnTo>
                <a:lnTo>
                  <a:pt x="514" y="1053"/>
                </a:lnTo>
                <a:lnTo>
                  <a:pt x="516" y="1059"/>
                </a:lnTo>
                <a:lnTo>
                  <a:pt x="518" y="1063"/>
                </a:lnTo>
                <a:lnTo>
                  <a:pt x="518" y="1063"/>
                </a:lnTo>
                <a:lnTo>
                  <a:pt x="524" y="1067"/>
                </a:lnTo>
                <a:lnTo>
                  <a:pt x="525" y="1071"/>
                </a:lnTo>
                <a:lnTo>
                  <a:pt x="528" y="1077"/>
                </a:lnTo>
                <a:lnTo>
                  <a:pt x="528" y="1077"/>
                </a:lnTo>
                <a:lnTo>
                  <a:pt x="536" y="1108"/>
                </a:lnTo>
                <a:lnTo>
                  <a:pt x="541" y="1124"/>
                </a:lnTo>
                <a:lnTo>
                  <a:pt x="544" y="1128"/>
                </a:lnTo>
                <a:lnTo>
                  <a:pt x="546" y="1130"/>
                </a:lnTo>
                <a:lnTo>
                  <a:pt x="547" y="1131"/>
                </a:lnTo>
                <a:lnTo>
                  <a:pt x="547" y="1131"/>
                </a:lnTo>
                <a:lnTo>
                  <a:pt x="553" y="1131"/>
                </a:lnTo>
                <a:lnTo>
                  <a:pt x="558" y="1128"/>
                </a:lnTo>
                <a:lnTo>
                  <a:pt x="562" y="1126"/>
                </a:lnTo>
                <a:lnTo>
                  <a:pt x="562" y="1126"/>
                </a:lnTo>
                <a:lnTo>
                  <a:pt x="564" y="1143"/>
                </a:lnTo>
                <a:lnTo>
                  <a:pt x="568" y="1154"/>
                </a:lnTo>
                <a:lnTo>
                  <a:pt x="569" y="1157"/>
                </a:lnTo>
                <a:lnTo>
                  <a:pt x="571" y="1157"/>
                </a:lnTo>
                <a:lnTo>
                  <a:pt x="572" y="1155"/>
                </a:lnTo>
                <a:lnTo>
                  <a:pt x="572" y="1155"/>
                </a:lnTo>
                <a:lnTo>
                  <a:pt x="574" y="1152"/>
                </a:lnTo>
                <a:lnTo>
                  <a:pt x="575" y="1144"/>
                </a:lnTo>
                <a:lnTo>
                  <a:pt x="579" y="1128"/>
                </a:lnTo>
                <a:lnTo>
                  <a:pt x="582" y="1106"/>
                </a:lnTo>
                <a:lnTo>
                  <a:pt x="582" y="1106"/>
                </a:lnTo>
                <a:lnTo>
                  <a:pt x="582" y="1109"/>
                </a:lnTo>
                <a:lnTo>
                  <a:pt x="582" y="1113"/>
                </a:lnTo>
                <a:lnTo>
                  <a:pt x="582" y="1113"/>
                </a:lnTo>
                <a:lnTo>
                  <a:pt x="584" y="1111"/>
                </a:lnTo>
                <a:lnTo>
                  <a:pt x="591" y="1102"/>
                </a:lnTo>
                <a:lnTo>
                  <a:pt x="591" y="1102"/>
                </a:lnTo>
                <a:lnTo>
                  <a:pt x="600" y="1086"/>
                </a:lnTo>
                <a:lnTo>
                  <a:pt x="606" y="1070"/>
                </a:lnTo>
                <a:lnTo>
                  <a:pt x="610" y="1056"/>
                </a:lnTo>
                <a:lnTo>
                  <a:pt x="611" y="1043"/>
                </a:lnTo>
                <a:lnTo>
                  <a:pt x="611" y="1043"/>
                </a:lnTo>
                <a:lnTo>
                  <a:pt x="613" y="1026"/>
                </a:lnTo>
                <a:lnTo>
                  <a:pt x="616" y="1006"/>
                </a:lnTo>
                <a:lnTo>
                  <a:pt x="619" y="987"/>
                </a:lnTo>
                <a:lnTo>
                  <a:pt x="621" y="975"/>
                </a:lnTo>
                <a:lnTo>
                  <a:pt x="621" y="975"/>
                </a:lnTo>
                <a:lnTo>
                  <a:pt x="619" y="965"/>
                </a:lnTo>
                <a:lnTo>
                  <a:pt x="618" y="951"/>
                </a:lnTo>
                <a:lnTo>
                  <a:pt x="616" y="936"/>
                </a:lnTo>
                <a:lnTo>
                  <a:pt x="635" y="931"/>
                </a:lnTo>
                <a:lnTo>
                  <a:pt x="601" y="613"/>
                </a:lnTo>
                <a:lnTo>
                  <a:pt x="611" y="452"/>
                </a:lnTo>
                <a:lnTo>
                  <a:pt x="621" y="388"/>
                </a:lnTo>
                <a:lnTo>
                  <a:pt x="606" y="335"/>
                </a:lnTo>
                <a:lnTo>
                  <a:pt x="625" y="315"/>
                </a:lnTo>
                <a:lnTo>
                  <a:pt x="625" y="315"/>
                </a:lnTo>
                <a:lnTo>
                  <a:pt x="629" y="320"/>
                </a:lnTo>
                <a:lnTo>
                  <a:pt x="641" y="334"/>
                </a:lnTo>
                <a:lnTo>
                  <a:pt x="649" y="341"/>
                </a:lnTo>
                <a:lnTo>
                  <a:pt x="656" y="348"/>
                </a:lnTo>
                <a:lnTo>
                  <a:pt x="666" y="354"/>
                </a:lnTo>
                <a:lnTo>
                  <a:pt x="674" y="359"/>
                </a:lnTo>
                <a:lnTo>
                  <a:pt x="674" y="359"/>
                </a:lnTo>
                <a:lnTo>
                  <a:pt x="691" y="365"/>
                </a:lnTo>
                <a:lnTo>
                  <a:pt x="706" y="368"/>
                </a:lnTo>
                <a:lnTo>
                  <a:pt x="711" y="368"/>
                </a:lnTo>
                <a:lnTo>
                  <a:pt x="714" y="368"/>
                </a:lnTo>
                <a:lnTo>
                  <a:pt x="717" y="367"/>
                </a:lnTo>
                <a:lnTo>
                  <a:pt x="718" y="364"/>
                </a:lnTo>
                <a:lnTo>
                  <a:pt x="718" y="364"/>
                </a:lnTo>
                <a:lnTo>
                  <a:pt x="717" y="360"/>
                </a:lnTo>
                <a:lnTo>
                  <a:pt x="716" y="357"/>
                </a:lnTo>
                <a:lnTo>
                  <a:pt x="716" y="356"/>
                </a:lnTo>
                <a:lnTo>
                  <a:pt x="718" y="354"/>
                </a:lnTo>
                <a:lnTo>
                  <a:pt x="738" y="354"/>
                </a:lnTo>
                <a:lnTo>
                  <a:pt x="752" y="349"/>
                </a:lnTo>
                <a:lnTo>
                  <a:pt x="752" y="340"/>
                </a:lnTo>
                <a:lnTo>
                  <a:pt x="752" y="340"/>
                </a:lnTo>
                <a:lnTo>
                  <a:pt x="758" y="340"/>
                </a:lnTo>
                <a:lnTo>
                  <a:pt x="763" y="340"/>
                </a:lnTo>
                <a:lnTo>
                  <a:pt x="767" y="340"/>
                </a:lnTo>
                <a:lnTo>
                  <a:pt x="767" y="340"/>
                </a:lnTo>
                <a:lnTo>
                  <a:pt x="768" y="338"/>
                </a:lnTo>
                <a:lnTo>
                  <a:pt x="769" y="336"/>
                </a:lnTo>
                <a:lnTo>
                  <a:pt x="772" y="331"/>
                </a:lnTo>
                <a:lnTo>
                  <a:pt x="774" y="326"/>
                </a:lnTo>
                <a:lnTo>
                  <a:pt x="775" y="325"/>
                </a:lnTo>
                <a:lnTo>
                  <a:pt x="777" y="325"/>
                </a:lnTo>
                <a:lnTo>
                  <a:pt x="777" y="325"/>
                </a:lnTo>
                <a:lnTo>
                  <a:pt x="779" y="329"/>
                </a:lnTo>
                <a:lnTo>
                  <a:pt x="783" y="332"/>
                </a:lnTo>
                <a:lnTo>
                  <a:pt x="785" y="334"/>
                </a:lnTo>
                <a:lnTo>
                  <a:pt x="789" y="334"/>
                </a:lnTo>
                <a:lnTo>
                  <a:pt x="792" y="332"/>
                </a:lnTo>
                <a:lnTo>
                  <a:pt x="796" y="330"/>
                </a:lnTo>
                <a:lnTo>
                  <a:pt x="796" y="330"/>
                </a:lnTo>
                <a:lnTo>
                  <a:pt x="800" y="326"/>
                </a:lnTo>
                <a:lnTo>
                  <a:pt x="801" y="320"/>
                </a:lnTo>
                <a:lnTo>
                  <a:pt x="801" y="308"/>
                </a:lnTo>
                <a:lnTo>
                  <a:pt x="801" y="302"/>
                </a:lnTo>
                <a:lnTo>
                  <a:pt x="802" y="294"/>
                </a:lnTo>
                <a:lnTo>
                  <a:pt x="806" y="287"/>
                </a:lnTo>
                <a:lnTo>
                  <a:pt x="811" y="281"/>
                </a:lnTo>
                <a:lnTo>
                  <a:pt x="811" y="281"/>
                </a:lnTo>
                <a:lnTo>
                  <a:pt x="818" y="275"/>
                </a:lnTo>
                <a:lnTo>
                  <a:pt x="825" y="271"/>
                </a:lnTo>
                <a:lnTo>
                  <a:pt x="839" y="265"/>
                </a:lnTo>
                <a:lnTo>
                  <a:pt x="849" y="262"/>
                </a:lnTo>
                <a:lnTo>
                  <a:pt x="852" y="259"/>
                </a:lnTo>
                <a:lnTo>
                  <a:pt x="855" y="257"/>
                </a:lnTo>
                <a:lnTo>
                  <a:pt x="855" y="257"/>
                </a:lnTo>
                <a:lnTo>
                  <a:pt x="863" y="241"/>
                </a:lnTo>
                <a:lnTo>
                  <a:pt x="869" y="227"/>
                </a:lnTo>
                <a:lnTo>
                  <a:pt x="869" y="227"/>
                </a:lnTo>
                <a:lnTo>
                  <a:pt x="884" y="188"/>
                </a:lnTo>
                <a:lnTo>
                  <a:pt x="884" y="188"/>
                </a:lnTo>
                <a:lnTo>
                  <a:pt x="896" y="192"/>
                </a:lnTo>
                <a:lnTo>
                  <a:pt x="906" y="193"/>
                </a:lnTo>
                <a:lnTo>
                  <a:pt x="911" y="193"/>
                </a:lnTo>
                <a:lnTo>
                  <a:pt x="913" y="193"/>
                </a:lnTo>
                <a:lnTo>
                  <a:pt x="913" y="193"/>
                </a:lnTo>
                <a:lnTo>
                  <a:pt x="919" y="189"/>
                </a:lnTo>
                <a:lnTo>
                  <a:pt x="925" y="182"/>
                </a:lnTo>
                <a:lnTo>
                  <a:pt x="933" y="174"/>
                </a:lnTo>
                <a:lnTo>
                  <a:pt x="933" y="174"/>
                </a:lnTo>
                <a:lnTo>
                  <a:pt x="931" y="148"/>
                </a:lnTo>
                <a:lnTo>
                  <a:pt x="929" y="128"/>
                </a:lnTo>
                <a:lnTo>
                  <a:pt x="928" y="115"/>
                </a:lnTo>
                <a:lnTo>
                  <a:pt x="928" y="115"/>
                </a:lnTo>
                <a:lnTo>
                  <a:pt x="927" y="111"/>
                </a:lnTo>
                <a:lnTo>
                  <a:pt x="923" y="106"/>
                </a:lnTo>
                <a:lnTo>
                  <a:pt x="914" y="99"/>
                </a:lnTo>
                <a:lnTo>
                  <a:pt x="903" y="91"/>
                </a:lnTo>
                <a:lnTo>
                  <a:pt x="879" y="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12FAC91-04AD-A16A-C325-737A786FB1FD}"/>
              </a:ext>
            </a:extLst>
          </p:cNvPr>
          <p:cNvSpPr>
            <a:spLocks/>
          </p:cNvSpPr>
          <p:nvPr/>
        </p:nvSpPr>
        <p:spPr bwMode="auto">
          <a:xfrm>
            <a:off x="7242311" y="1680137"/>
            <a:ext cx="1408918" cy="1876387"/>
          </a:xfrm>
          <a:custGeom>
            <a:avLst/>
            <a:gdLst>
              <a:gd name="T0" fmla="*/ 712 w 1082"/>
              <a:gd name="T1" fmla="*/ 435 h 1441"/>
              <a:gd name="T2" fmla="*/ 702 w 1082"/>
              <a:gd name="T3" fmla="*/ 411 h 1441"/>
              <a:gd name="T4" fmla="*/ 687 w 1082"/>
              <a:gd name="T5" fmla="*/ 425 h 1441"/>
              <a:gd name="T6" fmla="*/ 673 w 1082"/>
              <a:gd name="T7" fmla="*/ 435 h 1441"/>
              <a:gd name="T8" fmla="*/ 624 w 1082"/>
              <a:gd name="T9" fmla="*/ 498 h 1441"/>
              <a:gd name="T10" fmla="*/ 600 w 1082"/>
              <a:gd name="T11" fmla="*/ 723 h 1441"/>
              <a:gd name="T12" fmla="*/ 598 w 1082"/>
              <a:gd name="T13" fmla="*/ 511 h 1441"/>
              <a:gd name="T14" fmla="*/ 617 w 1082"/>
              <a:gd name="T15" fmla="*/ 458 h 1441"/>
              <a:gd name="T16" fmla="*/ 636 w 1082"/>
              <a:gd name="T17" fmla="*/ 430 h 1441"/>
              <a:gd name="T18" fmla="*/ 530 w 1082"/>
              <a:gd name="T19" fmla="*/ 412 h 1441"/>
              <a:gd name="T20" fmla="*/ 494 w 1082"/>
              <a:gd name="T21" fmla="*/ 407 h 1441"/>
              <a:gd name="T22" fmla="*/ 457 w 1082"/>
              <a:gd name="T23" fmla="*/ 425 h 1441"/>
              <a:gd name="T24" fmla="*/ 429 w 1082"/>
              <a:gd name="T25" fmla="*/ 522 h 1441"/>
              <a:gd name="T26" fmla="*/ 409 w 1082"/>
              <a:gd name="T27" fmla="*/ 558 h 1441"/>
              <a:gd name="T28" fmla="*/ 390 w 1082"/>
              <a:gd name="T29" fmla="*/ 569 h 1441"/>
              <a:gd name="T30" fmla="*/ 389 w 1082"/>
              <a:gd name="T31" fmla="*/ 833 h 1441"/>
              <a:gd name="T32" fmla="*/ 385 w 1082"/>
              <a:gd name="T33" fmla="*/ 903 h 1441"/>
              <a:gd name="T34" fmla="*/ 424 w 1082"/>
              <a:gd name="T35" fmla="*/ 1114 h 1441"/>
              <a:gd name="T36" fmla="*/ 444 w 1082"/>
              <a:gd name="T37" fmla="*/ 1265 h 1441"/>
              <a:gd name="T38" fmla="*/ 501 w 1082"/>
              <a:gd name="T39" fmla="*/ 1321 h 1441"/>
              <a:gd name="T40" fmla="*/ 546 w 1082"/>
              <a:gd name="T41" fmla="*/ 1335 h 1441"/>
              <a:gd name="T42" fmla="*/ 609 w 1082"/>
              <a:gd name="T43" fmla="*/ 1353 h 1441"/>
              <a:gd name="T44" fmla="*/ 642 w 1082"/>
              <a:gd name="T45" fmla="*/ 1378 h 1441"/>
              <a:gd name="T46" fmla="*/ 646 w 1082"/>
              <a:gd name="T47" fmla="*/ 1395 h 1441"/>
              <a:gd name="T48" fmla="*/ 585 w 1082"/>
              <a:gd name="T49" fmla="*/ 1441 h 1441"/>
              <a:gd name="T50" fmla="*/ 502 w 1082"/>
              <a:gd name="T51" fmla="*/ 1436 h 1441"/>
              <a:gd name="T52" fmla="*/ 379 w 1082"/>
              <a:gd name="T53" fmla="*/ 1413 h 1441"/>
              <a:gd name="T54" fmla="*/ 366 w 1082"/>
              <a:gd name="T55" fmla="*/ 1422 h 1441"/>
              <a:gd name="T56" fmla="*/ 278 w 1082"/>
              <a:gd name="T57" fmla="*/ 1426 h 1441"/>
              <a:gd name="T58" fmla="*/ 274 w 1082"/>
              <a:gd name="T59" fmla="*/ 1385 h 1441"/>
              <a:gd name="T60" fmla="*/ 273 w 1082"/>
              <a:gd name="T61" fmla="*/ 1348 h 1441"/>
              <a:gd name="T62" fmla="*/ 231 w 1082"/>
              <a:gd name="T63" fmla="*/ 1365 h 1441"/>
              <a:gd name="T64" fmla="*/ 189 w 1082"/>
              <a:gd name="T65" fmla="*/ 1169 h 1441"/>
              <a:gd name="T66" fmla="*/ 102 w 1082"/>
              <a:gd name="T67" fmla="*/ 821 h 1441"/>
              <a:gd name="T68" fmla="*/ 14 w 1082"/>
              <a:gd name="T69" fmla="*/ 430 h 1441"/>
              <a:gd name="T70" fmla="*/ 24 w 1082"/>
              <a:gd name="T71" fmla="*/ 254 h 1441"/>
              <a:gd name="T72" fmla="*/ 29 w 1082"/>
              <a:gd name="T73" fmla="*/ 219 h 1441"/>
              <a:gd name="T74" fmla="*/ 0 w 1082"/>
              <a:gd name="T75" fmla="*/ 191 h 1441"/>
              <a:gd name="T76" fmla="*/ 79 w 1082"/>
              <a:gd name="T77" fmla="*/ 107 h 1441"/>
              <a:gd name="T78" fmla="*/ 196 w 1082"/>
              <a:gd name="T79" fmla="*/ 33 h 1441"/>
              <a:gd name="T80" fmla="*/ 396 w 1082"/>
              <a:gd name="T81" fmla="*/ 0 h 1441"/>
              <a:gd name="T82" fmla="*/ 637 w 1082"/>
              <a:gd name="T83" fmla="*/ 66 h 1441"/>
              <a:gd name="T84" fmla="*/ 747 w 1082"/>
              <a:gd name="T85" fmla="*/ 138 h 1441"/>
              <a:gd name="T86" fmla="*/ 821 w 1082"/>
              <a:gd name="T87" fmla="*/ 188 h 1441"/>
              <a:gd name="T88" fmla="*/ 865 w 1082"/>
              <a:gd name="T89" fmla="*/ 221 h 1441"/>
              <a:gd name="T90" fmla="*/ 899 w 1082"/>
              <a:gd name="T91" fmla="*/ 277 h 1441"/>
              <a:gd name="T92" fmla="*/ 1002 w 1082"/>
              <a:gd name="T93" fmla="*/ 314 h 1441"/>
              <a:gd name="T94" fmla="*/ 1052 w 1082"/>
              <a:gd name="T95" fmla="*/ 354 h 1441"/>
              <a:gd name="T96" fmla="*/ 1082 w 1082"/>
              <a:gd name="T97" fmla="*/ 419 h 1441"/>
              <a:gd name="T98" fmla="*/ 1058 w 1082"/>
              <a:gd name="T99" fmla="*/ 498 h 1441"/>
              <a:gd name="T100" fmla="*/ 1041 w 1082"/>
              <a:gd name="T101" fmla="*/ 599 h 1441"/>
              <a:gd name="T102" fmla="*/ 1018 w 1082"/>
              <a:gd name="T103" fmla="*/ 617 h 1441"/>
              <a:gd name="T104" fmla="*/ 986 w 1082"/>
              <a:gd name="T105" fmla="*/ 617 h 1441"/>
              <a:gd name="T106" fmla="*/ 968 w 1082"/>
              <a:gd name="T107" fmla="*/ 597 h 1441"/>
              <a:gd name="T108" fmla="*/ 876 w 1082"/>
              <a:gd name="T109" fmla="*/ 588 h 1441"/>
              <a:gd name="T110" fmla="*/ 841 w 1082"/>
              <a:gd name="T111" fmla="*/ 563 h 1441"/>
              <a:gd name="T112" fmla="*/ 800 w 1082"/>
              <a:gd name="T113" fmla="*/ 567 h 1441"/>
              <a:gd name="T114" fmla="*/ 800 w 1082"/>
              <a:gd name="T115" fmla="*/ 552 h 1441"/>
              <a:gd name="T116" fmla="*/ 768 w 1082"/>
              <a:gd name="T117" fmla="*/ 541 h 1441"/>
              <a:gd name="T118" fmla="*/ 751 w 1082"/>
              <a:gd name="T119" fmla="*/ 538 h 1441"/>
              <a:gd name="T120" fmla="*/ 720 w 1082"/>
              <a:gd name="T121" fmla="*/ 507 h 1441"/>
              <a:gd name="T122" fmla="*/ 712 w 1082"/>
              <a:gd name="T123" fmla="*/ 484 h 1441"/>
              <a:gd name="T124" fmla="*/ 730 w 1082"/>
              <a:gd name="T125" fmla="*/ 447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2" h="1441">
                <a:moveTo>
                  <a:pt x="741" y="425"/>
                </a:moveTo>
                <a:lnTo>
                  <a:pt x="741" y="425"/>
                </a:lnTo>
                <a:lnTo>
                  <a:pt x="726" y="431"/>
                </a:lnTo>
                <a:lnTo>
                  <a:pt x="717" y="435"/>
                </a:lnTo>
                <a:lnTo>
                  <a:pt x="713" y="436"/>
                </a:lnTo>
                <a:lnTo>
                  <a:pt x="712" y="435"/>
                </a:lnTo>
                <a:lnTo>
                  <a:pt x="712" y="435"/>
                </a:lnTo>
                <a:lnTo>
                  <a:pt x="709" y="418"/>
                </a:lnTo>
                <a:lnTo>
                  <a:pt x="707" y="413"/>
                </a:lnTo>
                <a:lnTo>
                  <a:pt x="706" y="411"/>
                </a:lnTo>
                <a:lnTo>
                  <a:pt x="704" y="409"/>
                </a:lnTo>
                <a:lnTo>
                  <a:pt x="702" y="411"/>
                </a:lnTo>
                <a:lnTo>
                  <a:pt x="702" y="411"/>
                </a:lnTo>
                <a:lnTo>
                  <a:pt x="693" y="422"/>
                </a:lnTo>
                <a:lnTo>
                  <a:pt x="690" y="425"/>
                </a:lnTo>
                <a:lnTo>
                  <a:pt x="689" y="425"/>
                </a:lnTo>
                <a:lnTo>
                  <a:pt x="687" y="425"/>
                </a:lnTo>
                <a:lnTo>
                  <a:pt x="687" y="425"/>
                </a:lnTo>
                <a:lnTo>
                  <a:pt x="686" y="425"/>
                </a:lnTo>
                <a:lnTo>
                  <a:pt x="684" y="426"/>
                </a:lnTo>
                <a:lnTo>
                  <a:pt x="679" y="430"/>
                </a:lnTo>
                <a:lnTo>
                  <a:pt x="675" y="434"/>
                </a:lnTo>
                <a:lnTo>
                  <a:pt x="673" y="435"/>
                </a:lnTo>
                <a:lnTo>
                  <a:pt x="673" y="435"/>
                </a:lnTo>
                <a:lnTo>
                  <a:pt x="673" y="435"/>
                </a:lnTo>
                <a:lnTo>
                  <a:pt x="665" y="441"/>
                </a:lnTo>
                <a:lnTo>
                  <a:pt x="651" y="459"/>
                </a:lnTo>
                <a:lnTo>
                  <a:pt x="634" y="481"/>
                </a:lnTo>
                <a:lnTo>
                  <a:pt x="628" y="491"/>
                </a:lnTo>
                <a:lnTo>
                  <a:pt x="624" y="498"/>
                </a:lnTo>
                <a:lnTo>
                  <a:pt x="624" y="498"/>
                </a:lnTo>
                <a:lnTo>
                  <a:pt x="622" y="512"/>
                </a:lnTo>
                <a:lnTo>
                  <a:pt x="619" y="536"/>
                </a:lnTo>
                <a:lnTo>
                  <a:pt x="613" y="602"/>
                </a:lnTo>
                <a:lnTo>
                  <a:pt x="604" y="694"/>
                </a:lnTo>
                <a:lnTo>
                  <a:pt x="600" y="723"/>
                </a:lnTo>
                <a:lnTo>
                  <a:pt x="585" y="752"/>
                </a:lnTo>
                <a:lnTo>
                  <a:pt x="561" y="684"/>
                </a:lnTo>
                <a:lnTo>
                  <a:pt x="561" y="684"/>
                </a:lnTo>
                <a:lnTo>
                  <a:pt x="580" y="596"/>
                </a:lnTo>
                <a:lnTo>
                  <a:pt x="593" y="533"/>
                </a:lnTo>
                <a:lnTo>
                  <a:pt x="598" y="511"/>
                </a:lnTo>
                <a:lnTo>
                  <a:pt x="600" y="498"/>
                </a:lnTo>
                <a:lnTo>
                  <a:pt x="600" y="498"/>
                </a:lnTo>
                <a:lnTo>
                  <a:pt x="601" y="492"/>
                </a:lnTo>
                <a:lnTo>
                  <a:pt x="603" y="486"/>
                </a:lnTo>
                <a:lnTo>
                  <a:pt x="609" y="472"/>
                </a:lnTo>
                <a:lnTo>
                  <a:pt x="617" y="458"/>
                </a:lnTo>
                <a:lnTo>
                  <a:pt x="618" y="453"/>
                </a:lnTo>
                <a:lnTo>
                  <a:pt x="619" y="450"/>
                </a:lnTo>
                <a:lnTo>
                  <a:pt x="619" y="450"/>
                </a:lnTo>
                <a:lnTo>
                  <a:pt x="620" y="446"/>
                </a:lnTo>
                <a:lnTo>
                  <a:pt x="624" y="442"/>
                </a:lnTo>
                <a:lnTo>
                  <a:pt x="636" y="430"/>
                </a:lnTo>
                <a:lnTo>
                  <a:pt x="653" y="415"/>
                </a:lnTo>
                <a:lnTo>
                  <a:pt x="653" y="415"/>
                </a:lnTo>
                <a:lnTo>
                  <a:pt x="604" y="420"/>
                </a:lnTo>
                <a:lnTo>
                  <a:pt x="604" y="420"/>
                </a:lnTo>
                <a:lnTo>
                  <a:pt x="561" y="415"/>
                </a:lnTo>
                <a:lnTo>
                  <a:pt x="530" y="412"/>
                </a:lnTo>
                <a:lnTo>
                  <a:pt x="512" y="411"/>
                </a:lnTo>
                <a:lnTo>
                  <a:pt x="512" y="411"/>
                </a:lnTo>
                <a:lnTo>
                  <a:pt x="508" y="411"/>
                </a:lnTo>
                <a:lnTo>
                  <a:pt x="506" y="409"/>
                </a:lnTo>
                <a:lnTo>
                  <a:pt x="498" y="407"/>
                </a:lnTo>
                <a:lnTo>
                  <a:pt x="494" y="407"/>
                </a:lnTo>
                <a:lnTo>
                  <a:pt x="486" y="408"/>
                </a:lnTo>
                <a:lnTo>
                  <a:pt x="479" y="411"/>
                </a:lnTo>
                <a:lnTo>
                  <a:pt x="468" y="415"/>
                </a:lnTo>
                <a:lnTo>
                  <a:pt x="468" y="415"/>
                </a:lnTo>
                <a:lnTo>
                  <a:pt x="462" y="419"/>
                </a:lnTo>
                <a:lnTo>
                  <a:pt x="457" y="425"/>
                </a:lnTo>
                <a:lnTo>
                  <a:pt x="452" y="433"/>
                </a:lnTo>
                <a:lnTo>
                  <a:pt x="448" y="441"/>
                </a:lnTo>
                <a:lnTo>
                  <a:pt x="441" y="461"/>
                </a:lnTo>
                <a:lnTo>
                  <a:pt x="436" y="483"/>
                </a:lnTo>
                <a:lnTo>
                  <a:pt x="431" y="503"/>
                </a:lnTo>
                <a:lnTo>
                  <a:pt x="429" y="522"/>
                </a:lnTo>
                <a:lnTo>
                  <a:pt x="426" y="535"/>
                </a:lnTo>
                <a:lnTo>
                  <a:pt x="424" y="542"/>
                </a:lnTo>
                <a:lnTo>
                  <a:pt x="424" y="542"/>
                </a:lnTo>
                <a:lnTo>
                  <a:pt x="420" y="549"/>
                </a:lnTo>
                <a:lnTo>
                  <a:pt x="415" y="553"/>
                </a:lnTo>
                <a:lnTo>
                  <a:pt x="409" y="558"/>
                </a:lnTo>
                <a:lnTo>
                  <a:pt x="405" y="562"/>
                </a:lnTo>
                <a:lnTo>
                  <a:pt x="405" y="562"/>
                </a:lnTo>
                <a:lnTo>
                  <a:pt x="398" y="564"/>
                </a:lnTo>
                <a:lnTo>
                  <a:pt x="394" y="566"/>
                </a:lnTo>
                <a:lnTo>
                  <a:pt x="390" y="568"/>
                </a:lnTo>
                <a:lnTo>
                  <a:pt x="390" y="569"/>
                </a:lnTo>
                <a:lnTo>
                  <a:pt x="390" y="572"/>
                </a:lnTo>
                <a:lnTo>
                  <a:pt x="390" y="572"/>
                </a:lnTo>
                <a:lnTo>
                  <a:pt x="391" y="586"/>
                </a:lnTo>
                <a:lnTo>
                  <a:pt x="391" y="622"/>
                </a:lnTo>
                <a:lnTo>
                  <a:pt x="391" y="727"/>
                </a:lnTo>
                <a:lnTo>
                  <a:pt x="389" y="833"/>
                </a:lnTo>
                <a:lnTo>
                  <a:pt x="387" y="871"/>
                </a:lnTo>
                <a:lnTo>
                  <a:pt x="386" y="883"/>
                </a:lnTo>
                <a:lnTo>
                  <a:pt x="385" y="889"/>
                </a:lnTo>
                <a:lnTo>
                  <a:pt x="385" y="889"/>
                </a:lnTo>
                <a:lnTo>
                  <a:pt x="385" y="894"/>
                </a:lnTo>
                <a:lnTo>
                  <a:pt x="385" y="903"/>
                </a:lnTo>
                <a:lnTo>
                  <a:pt x="389" y="930"/>
                </a:lnTo>
                <a:lnTo>
                  <a:pt x="395" y="962"/>
                </a:lnTo>
                <a:lnTo>
                  <a:pt x="402" y="1002"/>
                </a:lnTo>
                <a:lnTo>
                  <a:pt x="417" y="1074"/>
                </a:lnTo>
                <a:lnTo>
                  <a:pt x="422" y="1099"/>
                </a:lnTo>
                <a:lnTo>
                  <a:pt x="424" y="1114"/>
                </a:lnTo>
                <a:lnTo>
                  <a:pt x="424" y="1114"/>
                </a:lnTo>
                <a:lnTo>
                  <a:pt x="425" y="1125"/>
                </a:lnTo>
                <a:lnTo>
                  <a:pt x="430" y="1143"/>
                </a:lnTo>
                <a:lnTo>
                  <a:pt x="441" y="1192"/>
                </a:lnTo>
                <a:lnTo>
                  <a:pt x="458" y="1256"/>
                </a:lnTo>
                <a:lnTo>
                  <a:pt x="444" y="1265"/>
                </a:lnTo>
                <a:lnTo>
                  <a:pt x="444" y="1265"/>
                </a:lnTo>
                <a:lnTo>
                  <a:pt x="452" y="1275"/>
                </a:lnTo>
                <a:lnTo>
                  <a:pt x="461" y="1286"/>
                </a:lnTo>
                <a:lnTo>
                  <a:pt x="473" y="1298"/>
                </a:lnTo>
                <a:lnTo>
                  <a:pt x="486" y="1310"/>
                </a:lnTo>
                <a:lnTo>
                  <a:pt x="501" y="1321"/>
                </a:lnTo>
                <a:lnTo>
                  <a:pt x="508" y="1326"/>
                </a:lnTo>
                <a:lnTo>
                  <a:pt x="515" y="1330"/>
                </a:lnTo>
                <a:lnTo>
                  <a:pt x="524" y="1332"/>
                </a:lnTo>
                <a:lnTo>
                  <a:pt x="531" y="1334"/>
                </a:lnTo>
                <a:lnTo>
                  <a:pt x="531" y="1334"/>
                </a:lnTo>
                <a:lnTo>
                  <a:pt x="546" y="1335"/>
                </a:lnTo>
                <a:lnTo>
                  <a:pt x="561" y="1339"/>
                </a:lnTo>
                <a:lnTo>
                  <a:pt x="574" y="1341"/>
                </a:lnTo>
                <a:lnTo>
                  <a:pt x="585" y="1345"/>
                </a:lnTo>
                <a:lnTo>
                  <a:pt x="603" y="1352"/>
                </a:lnTo>
                <a:lnTo>
                  <a:pt x="608" y="1353"/>
                </a:lnTo>
                <a:lnTo>
                  <a:pt x="609" y="1353"/>
                </a:lnTo>
                <a:lnTo>
                  <a:pt x="609" y="1368"/>
                </a:lnTo>
                <a:lnTo>
                  <a:pt x="609" y="1368"/>
                </a:lnTo>
                <a:lnTo>
                  <a:pt x="615" y="1369"/>
                </a:lnTo>
                <a:lnTo>
                  <a:pt x="629" y="1372"/>
                </a:lnTo>
                <a:lnTo>
                  <a:pt x="635" y="1374"/>
                </a:lnTo>
                <a:lnTo>
                  <a:pt x="642" y="1378"/>
                </a:lnTo>
                <a:lnTo>
                  <a:pt x="646" y="1381"/>
                </a:lnTo>
                <a:lnTo>
                  <a:pt x="647" y="1385"/>
                </a:lnTo>
                <a:lnTo>
                  <a:pt x="648" y="1387"/>
                </a:lnTo>
                <a:lnTo>
                  <a:pt x="648" y="1387"/>
                </a:lnTo>
                <a:lnTo>
                  <a:pt x="648" y="1391"/>
                </a:lnTo>
                <a:lnTo>
                  <a:pt x="646" y="1395"/>
                </a:lnTo>
                <a:lnTo>
                  <a:pt x="640" y="1403"/>
                </a:lnTo>
                <a:lnTo>
                  <a:pt x="630" y="1412"/>
                </a:lnTo>
                <a:lnTo>
                  <a:pt x="619" y="1422"/>
                </a:lnTo>
                <a:lnTo>
                  <a:pt x="597" y="1436"/>
                </a:lnTo>
                <a:lnTo>
                  <a:pt x="589" y="1440"/>
                </a:lnTo>
                <a:lnTo>
                  <a:pt x="585" y="1441"/>
                </a:lnTo>
                <a:lnTo>
                  <a:pt x="585" y="1441"/>
                </a:lnTo>
                <a:lnTo>
                  <a:pt x="576" y="1441"/>
                </a:lnTo>
                <a:lnTo>
                  <a:pt x="558" y="1440"/>
                </a:lnTo>
                <a:lnTo>
                  <a:pt x="533" y="1439"/>
                </a:lnTo>
                <a:lnTo>
                  <a:pt x="502" y="1436"/>
                </a:lnTo>
                <a:lnTo>
                  <a:pt x="502" y="1436"/>
                </a:lnTo>
                <a:lnTo>
                  <a:pt x="429" y="1428"/>
                </a:lnTo>
                <a:lnTo>
                  <a:pt x="400" y="1424"/>
                </a:lnTo>
                <a:lnTo>
                  <a:pt x="385" y="1422"/>
                </a:lnTo>
                <a:lnTo>
                  <a:pt x="385" y="1422"/>
                </a:lnTo>
                <a:lnTo>
                  <a:pt x="381" y="1418"/>
                </a:lnTo>
                <a:lnTo>
                  <a:pt x="379" y="1413"/>
                </a:lnTo>
                <a:lnTo>
                  <a:pt x="375" y="1407"/>
                </a:lnTo>
                <a:lnTo>
                  <a:pt x="375" y="1407"/>
                </a:lnTo>
                <a:lnTo>
                  <a:pt x="372" y="1413"/>
                </a:lnTo>
                <a:lnTo>
                  <a:pt x="369" y="1418"/>
                </a:lnTo>
                <a:lnTo>
                  <a:pt x="366" y="1422"/>
                </a:lnTo>
                <a:lnTo>
                  <a:pt x="366" y="1422"/>
                </a:lnTo>
                <a:lnTo>
                  <a:pt x="351" y="1424"/>
                </a:lnTo>
                <a:lnTo>
                  <a:pt x="322" y="1428"/>
                </a:lnTo>
                <a:lnTo>
                  <a:pt x="292" y="1429"/>
                </a:lnTo>
                <a:lnTo>
                  <a:pt x="283" y="1428"/>
                </a:lnTo>
                <a:lnTo>
                  <a:pt x="279" y="1428"/>
                </a:lnTo>
                <a:lnTo>
                  <a:pt x="278" y="1426"/>
                </a:lnTo>
                <a:lnTo>
                  <a:pt x="278" y="1426"/>
                </a:lnTo>
                <a:lnTo>
                  <a:pt x="277" y="1423"/>
                </a:lnTo>
                <a:lnTo>
                  <a:pt x="277" y="1418"/>
                </a:lnTo>
                <a:lnTo>
                  <a:pt x="275" y="1403"/>
                </a:lnTo>
                <a:lnTo>
                  <a:pt x="274" y="1390"/>
                </a:lnTo>
                <a:lnTo>
                  <a:pt x="274" y="1385"/>
                </a:lnTo>
                <a:lnTo>
                  <a:pt x="273" y="1383"/>
                </a:lnTo>
                <a:lnTo>
                  <a:pt x="273" y="1383"/>
                </a:lnTo>
                <a:lnTo>
                  <a:pt x="272" y="1380"/>
                </a:lnTo>
                <a:lnTo>
                  <a:pt x="272" y="1376"/>
                </a:lnTo>
                <a:lnTo>
                  <a:pt x="272" y="1364"/>
                </a:lnTo>
                <a:lnTo>
                  <a:pt x="273" y="1348"/>
                </a:lnTo>
                <a:lnTo>
                  <a:pt x="234" y="1353"/>
                </a:lnTo>
                <a:lnTo>
                  <a:pt x="234" y="1353"/>
                </a:lnTo>
                <a:lnTo>
                  <a:pt x="234" y="1361"/>
                </a:lnTo>
                <a:lnTo>
                  <a:pt x="233" y="1364"/>
                </a:lnTo>
                <a:lnTo>
                  <a:pt x="233" y="1365"/>
                </a:lnTo>
                <a:lnTo>
                  <a:pt x="231" y="1365"/>
                </a:lnTo>
                <a:lnTo>
                  <a:pt x="229" y="1359"/>
                </a:lnTo>
                <a:lnTo>
                  <a:pt x="224" y="1345"/>
                </a:lnTo>
                <a:lnTo>
                  <a:pt x="218" y="1318"/>
                </a:lnTo>
                <a:lnTo>
                  <a:pt x="209" y="1275"/>
                </a:lnTo>
                <a:lnTo>
                  <a:pt x="209" y="1275"/>
                </a:lnTo>
                <a:lnTo>
                  <a:pt x="189" y="1169"/>
                </a:lnTo>
                <a:lnTo>
                  <a:pt x="167" y="1065"/>
                </a:lnTo>
                <a:lnTo>
                  <a:pt x="141" y="948"/>
                </a:lnTo>
                <a:lnTo>
                  <a:pt x="141" y="948"/>
                </a:lnTo>
                <a:lnTo>
                  <a:pt x="134" y="923"/>
                </a:lnTo>
                <a:lnTo>
                  <a:pt x="120" y="881"/>
                </a:lnTo>
                <a:lnTo>
                  <a:pt x="102" y="821"/>
                </a:lnTo>
                <a:lnTo>
                  <a:pt x="102" y="821"/>
                </a:lnTo>
                <a:lnTo>
                  <a:pt x="59" y="635"/>
                </a:lnTo>
                <a:lnTo>
                  <a:pt x="29" y="503"/>
                </a:lnTo>
                <a:lnTo>
                  <a:pt x="19" y="456"/>
                </a:lnTo>
                <a:lnTo>
                  <a:pt x="14" y="430"/>
                </a:lnTo>
                <a:lnTo>
                  <a:pt x="14" y="430"/>
                </a:lnTo>
                <a:lnTo>
                  <a:pt x="13" y="395"/>
                </a:lnTo>
                <a:lnTo>
                  <a:pt x="14" y="343"/>
                </a:lnTo>
                <a:lnTo>
                  <a:pt x="16" y="317"/>
                </a:lnTo>
                <a:lnTo>
                  <a:pt x="18" y="291"/>
                </a:lnTo>
                <a:lnTo>
                  <a:pt x="20" y="270"/>
                </a:lnTo>
                <a:lnTo>
                  <a:pt x="24" y="254"/>
                </a:lnTo>
                <a:lnTo>
                  <a:pt x="24" y="254"/>
                </a:lnTo>
                <a:lnTo>
                  <a:pt x="30" y="236"/>
                </a:lnTo>
                <a:lnTo>
                  <a:pt x="33" y="225"/>
                </a:lnTo>
                <a:lnTo>
                  <a:pt x="34" y="220"/>
                </a:lnTo>
                <a:lnTo>
                  <a:pt x="34" y="220"/>
                </a:lnTo>
                <a:lnTo>
                  <a:pt x="29" y="219"/>
                </a:lnTo>
                <a:lnTo>
                  <a:pt x="17" y="213"/>
                </a:lnTo>
                <a:lnTo>
                  <a:pt x="11" y="209"/>
                </a:lnTo>
                <a:lnTo>
                  <a:pt x="6" y="204"/>
                </a:lnTo>
                <a:lnTo>
                  <a:pt x="1" y="198"/>
                </a:lnTo>
                <a:lnTo>
                  <a:pt x="0" y="191"/>
                </a:lnTo>
                <a:lnTo>
                  <a:pt x="0" y="191"/>
                </a:lnTo>
                <a:lnTo>
                  <a:pt x="1" y="186"/>
                </a:lnTo>
                <a:lnTo>
                  <a:pt x="6" y="179"/>
                </a:lnTo>
                <a:lnTo>
                  <a:pt x="13" y="169"/>
                </a:lnTo>
                <a:lnTo>
                  <a:pt x="23" y="159"/>
                </a:lnTo>
                <a:lnTo>
                  <a:pt x="49" y="133"/>
                </a:lnTo>
                <a:lnTo>
                  <a:pt x="79" y="107"/>
                </a:lnTo>
                <a:lnTo>
                  <a:pt x="114" y="81"/>
                </a:lnTo>
                <a:lnTo>
                  <a:pt x="131" y="69"/>
                </a:lnTo>
                <a:lnTo>
                  <a:pt x="148" y="56"/>
                </a:lnTo>
                <a:lnTo>
                  <a:pt x="166" y="47"/>
                </a:lnTo>
                <a:lnTo>
                  <a:pt x="181" y="39"/>
                </a:lnTo>
                <a:lnTo>
                  <a:pt x="196" y="33"/>
                </a:lnTo>
                <a:lnTo>
                  <a:pt x="209" y="30"/>
                </a:lnTo>
                <a:lnTo>
                  <a:pt x="209" y="30"/>
                </a:lnTo>
                <a:lnTo>
                  <a:pt x="264" y="20"/>
                </a:lnTo>
                <a:lnTo>
                  <a:pt x="324" y="9"/>
                </a:lnTo>
                <a:lnTo>
                  <a:pt x="376" y="2"/>
                </a:lnTo>
                <a:lnTo>
                  <a:pt x="396" y="0"/>
                </a:lnTo>
                <a:lnTo>
                  <a:pt x="409" y="0"/>
                </a:lnTo>
                <a:lnTo>
                  <a:pt x="409" y="0"/>
                </a:lnTo>
                <a:lnTo>
                  <a:pt x="428" y="4"/>
                </a:lnTo>
                <a:lnTo>
                  <a:pt x="462" y="14"/>
                </a:lnTo>
                <a:lnTo>
                  <a:pt x="551" y="39"/>
                </a:lnTo>
                <a:lnTo>
                  <a:pt x="637" y="66"/>
                </a:lnTo>
                <a:lnTo>
                  <a:pt x="668" y="77"/>
                </a:lnTo>
                <a:lnTo>
                  <a:pt x="678" y="81"/>
                </a:lnTo>
                <a:lnTo>
                  <a:pt x="682" y="83"/>
                </a:lnTo>
                <a:lnTo>
                  <a:pt x="682" y="83"/>
                </a:lnTo>
                <a:lnTo>
                  <a:pt x="707" y="104"/>
                </a:lnTo>
                <a:lnTo>
                  <a:pt x="747" y="138"/>
                </a:lnTo>
                <a:lnTo>
                  <a:pt x="787" y="171"/>
                </a:lnTo>
                <a:lnTo>
                  <a:pt x="801" y="181"/>
                </a:lnTo>
                <a:lnTo>
                  <a:pt x="806" y="185"/>
                </a:lnTo>
                <a:lnTo>
                  <a:pt x="809" y="186"/>
                </a:lnTo>
                <a:lnTo>
                  <a:pt x="809" y="186"/>
                </a:lnTo>
                <a:lnTo>
                  <a:pt x="821" y="188"/>
                </a:lnTo>
                <a:lnTo>
                  <a:pt x="837" y="192"/>
                </a:lnTo>
                <a:lnTo>
                  <a:pt x="852" y="197"/>
                </a:lnTo>
                <a:lnTo>
                  <a:pt x="856" y="198"/>
                </a:lnTo>
                <a:lnTo>
                  <a:pt x="858" y="201"/>
                </a:lnTo>
                <a:lnTo>
                  <a:pt x="858" y="201"/>
                </a:lnTo>
                <a:lnTo>
                  <a:pt x="865" y="221"/>
                </a:lnTo>
                <a:lnTo>
                  <a:pt x="873" y="240"/>
                </a:lnTo>
                <a:lnTo>
                  <a:pt x="863" y="264"/>
                </a:lnTo>
                <a:lnTo>
                  <a:pt x="882" y="279"/>
                </a:lnTo>
                <a:lnTo>
                  <a:pt x="882" y="279"/>
                </a:lnTo>
                <a:lnTo>
                  <a:pt x="887" y="279"/>
                </a:lnTo>
                <a:lnTo>
                  <a:pt x="899" y="277"/>
                </a:lnTo>
                <a:lnTo>
                  <a:pt x="915" y="279"/>
                </a:lnTo>
                <a:lnTo>
                  <a:pt x="924" y="281"/>
                </a:lnTo>
                <a:lnTo>
                  <a:pt x="931" y="284"/>
                </a:lnTo>
                <a:lnTo>
                  <a:pt x="931" y="284"/>
                </a:lnTo>
                <a:lnTo>
                  <a:pt x="985" y="307"/>
                </a:lnTo>
                <a:lnTo>
                  <a:pt x="1002" y="314"/>
                </a:lnTo>
                <a:lnTo>
                  <a:pt x="1017" y="323"/>
                </a:lnTo>
                <a:lnTo>
                  <a:pt x="1030" y="330"/>
                </a:lnTo>
                <a:lnTo>
                  <a:pt x="1038" y="337"/>
                </a:lnTo>
                <a:lnTo>
                  <a:pt x="1038" y="337"/>
                </a:lnTo>
                <a:lnTo>
                  <a:pt x="1045" y="345"/>
                </a:lnTo>
                <a:lnTo>
                  <a:pt x="1052" y="354"/>
                </a:lnTo>
                <a:lnTo>
                  <a:pt x="1065" y="375"/>
                </a:lnTo>
                <a:lnTo>
                  <a:pt x="1076" y="395"/>
                </a:lnTo>
                <a:lnTo>
                  <a:pt x="1082" y="411"/>
                </a:lnTo>
                <a:lnTo>
                  <a:pt x="1082" y="411"/>
                </a:lnTo>
                <a:lnTo>
                  <a:pt x="1082" y="414"/>
                </a:lnTo>
                <a:lnTo>
                  <a:pt x="1082" y="419"/>
                </a:lnTo>
                <a:lnTo>
                  <a:pt x="1081" y="430"/>
                </a:lnTo>
                <a:lnTo>
                  <a:pt x="1077" y="445"/>
                </a:lnTo>
                <a:lnTo>
                  <a:pt x="1073" y="459"/>
                </a:lnTo>
                <a:lnTo>
                  <a:pt x="1063" y="486"/>
                </a:lnTo>
                <a:lnTo>
                  <a:pt x="1058" y="498"/>
                </a:lnTo>
                <a:lnTo>
                  <a:pt x="1058" y="498"/>
                </a:lnTo>
                <a:lnTo>
                  <a:pt x="1051" y="531"/>
                </a:lnTo>
                <a:lnTo>
                  <a:pt x="1046" y="557"/>
                </a:lnTo>
                <a:lnTo>
                  <a:pt x="1043" y="577"/>
                </a:lnTo>
                <a:lnTo>
                  <a:pt x="1043" y="577"/>
                </a:lnTo>
                <a:lnTo>
                  <a:pt x="1042" y="589"/>
                </a:lnTo>
                <a:lnTo>
                  <a:pt x="1041" y="599"/>
                </a:lnTo>
                <a:lnTo>
                  <a:pt x="1037" y="606"/>
                </a:lnTo>
                <a:lnTo>
                  <a:pt x="1036" y="610"/>
                </a:lnTo>
                <a:lnTo>
                  <a:pt x="1034" y="611"/>
                </a:lnTo>
                <a:lnTo>
                  <a:pt x="1034" y="611"/>
                </a:lnTo>
                <a:lnTo>
                  <a:pt x="1028" y="614"/>
                </a:lnTo>
                <a:lnTo>
                  <a:pt x="1018" y="617"/>
                </a:lnTo>
                <a:lnTo>
                  <a:pt x="1008" y="621"/>
                </a:lnTo>
                <a:lnTo>
                  <a:pt x="999" y="621"/>
                </a:lnTo>
                <a:lnTo>
                  <a:pt x="999" y="621"/>
                </a:lnTo>
                <a:lnTo>
                  <a:pt x="993" y="621"/>
                </a:lnTo>
                <a:lnTo>
                  <a:pt x="990" y="619"/>
                </a:lnTo>
                <a:lnTo>
                  <a:pt x="986" y="617"/>
                </a:lnTo>
                <a:lnTo>
                  <a:pt x="980" y="611"/>
                </a:lnTo>
                <a:lnTo>
                  <a:pt x="980" y="611"/>
                </a:lnTo>
                <a:lnTo>
                  <a:pt x="974" y="603"/>
                </a:lnTo>
                <a:lnTo>
                  <a:pt x="971" y="600"/>
                </a:lnTo>
                <a:lnTo>
                  <a:pt x="970" y="597"/>
                </a:lnTo>
                <a:lnTo>
                  <a:pt x="968" y="597"/>
                </a:lnTo>
                <a:lnTo>
                  <a:pt x="960" y="596"/>
                </a:lnTo>
                <a:lnTo>
                  <a:pt x="897" y="596"/>
                </a:lnTo>
                <a:lnTo>
                  <a:pt x="897" y="596"/>
                </a:lnTo>
                <a:lnTo>
                  <a:pt x="893" y="595"/>
                </a:lnTo>
                <a:lnTo>
                  <a:pt x="889" y="594"/>
                </a:lnTo>
                <a:lnTo>
                  <a:pt x="876" y="588"/>
                </a:lnTo>
                <a:lnTo>
                  <a:pt x="864" y="580"/>
                </a:lnTo>
                <a:lnTo>
                  <a:pt x="858" y="577"/>
                </a:lnTo>
                <a:lnTo>
                  <a:pt x="858" y="577"/>
                </a:lnTo>
                <a:lnTo>
                  <a:pt x="854" y="573"/>
                </a:lnTo>
                <a:lnTo>
                  <a:pt x="848" y="567"/>
                </a:lnTo>
                <a:lnTo>
                  <a:pt x="841" y="563"/>
                </a:lnTo>
                <a:lnTo>
                  <a:pt x="837" y="562"/>
                </a:lnTo>
                <a:lnTo>
                  <a:pt x="834" y="562"/>
                </a:lnTo>
                <a:lnTo>
                  <a:pt x="834" y="562"/>
                </a:lnTo>
                <a:lnTo>
                  <a:pt x="825" y="563"/>
                </a:lnTo>
                <a:lnTo>
                  <a:pt x="813" y="566"/>
                </a:lnTo>
                <a:lnTo>
                  <a:pt x="800" y="567"/>
                </a:lnTo>
                <a:lnTo>
                  <a:pt x="800" y="567"/>
                </a:lnTo>
                <a:lnTo>
                  <a:pt x="801" y="560"/>
                </a:lnTo>
                <a:lnTo>
                  <a:pt x="801" y="555"/>
                </a:lnTo>
                <a:lnTo>
                  <a:pt x="801" y="553"/>
                </a:lnTo>
                <a:lnTo>
                  <a:pt x="800" y="552"/>
                </a:lnTo>
                <a:lnTo>
                  <a:pt x="800" y="552"/>
                </a:lnTo>
                <a:lnTo>
                  <a:pt x="785" y="551"/>
                </a:lnTo>
                <a:lnTo>
                  <a:pt x="775" y="550"/>
                </a:lnTo>
                <a:lnTo>
                  <a:pt x="773" y="549"/>
                </a:lnTo>
                <a:lnTo>
                  <a:pt x="770" y="547"/>
                </a:lnTo>
                <a:lnTo>
                  <a:pt x="770" y="547"/>
                </a:lnTo>
                <a:lnTo>
                  <a:pt x="768" y="541"/>
                </a:lnTo>
                <a:lnTo>
                  <a:pt x="768" y="539"/>
                </a:lnTo>
                <a:lnTo>
                  <a:pt x="765" y="538"/>
                </a:lnTo>
                <a:lnTo>
                  <a:pt x="765" y="538"/>
                </a:lnTo>
                <a:lnTo>
                  <a:pt x="762" y="538"/>
                </a:lnTo>
                <a:lnTo>
                  <a:pt x="757" y="538"/>
                </a:lnTo>
                <a:lnTo>
                  <a:pt x="751" y="538"/>
                </a:lnTo>
                <a:lnTo>
                  <a:pt x="741" y="528"/>
                </a:lnTo>
                <a:lnTo>
                  <a:pt x="731" y="513"/>
                </a:lnTo>
                <a:lnTo>
                  <a:pt x="731" y="513"/>
                </a:lnTo>
                <a:lnTo>
                  <a:pt x="729" y="511"/>
                </a:lnTo>
                <a:lnTo>
                  <a:pt x="724" y="509"/>
                </a:lnTo>
                <a:lnTo>
                  <a:pt x="720" y="507"/>
                </a:lnTo>
                <a:lnTo>
                  <a:pt x="717" y="503"/>
                </a:lnTo>
                <a:lnTo>
                  <a:pt x="717" y="503"/>
                </a:lnTo>
                <a:lnTo>
                  <a:pt x="714" y="498"/>
                </a:lnTo>
                <a:lnTo>
                  <a:pt x="713" y="494"/>
                </a:lnTo>
                <a:lnTo>
                  <a:pt x="712" y="484"/>
                </a:lnTo>
                <a:lnTo>
                  <a:pt x="712" y="484"/>
                </a:lnTo>
                <a:lnTo>
                  <a:pt x="713" y="475"/>
                </a:lnTo>
                <a:lnTo>
                  <a:pt x="715" y="472"/>
                </a:lnTo>
                <a:lnTo>
                  <a:pt x="717" y="469"/>
                </a:lnTo>
                <a:lnTo>
                  <a:pt x="717" y="469"/>
                </a:lnTo>
                <a:lnTo>
                  <a:pt x="721" y="462"/>
                </a:lnTo>
                <a:lnTo>
                  <a:pt x="730" y="447"/>
                </a:lnTo>
                <a:lnTo>
                  <a:pt x="741" y="425"/>
                </a:lnTo>
                <a:lnTo>
                  <a:pt x="741" y="4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22650557-7B21-D7F1-1519-523CB474460F}"/>
              </a:ext>
            </a:extLst>
          </p:cNvPr>
          <p:cNvSpPr>
            <a:spLocks/>
          </p:cNvSpPr>
          <p:nvPr/>
        </p:nvSpPr>
        <p:spPr bwMode="auto">
          <a:xfrm>
            <a:off x="4279792" y="4148646"/>
            <a:ext cx="1346415" cy="2320417"/>
          </a:xfrm>
          <a:custGeom>
            <a:avLst/>
            <a:gdLst>
              <a:gd name="T0" fmla="*/ 1009 w 1034"/>
              <a:gd name="T1" fmla="*/ 180 h 1782"/>
              <a:gd name="T2" fmla="*/ 1034 w 1034"/>
              <a:gd name="T3" fmla="*/ 215 h 1782"/>
              <a:gd name="T4" fmla="*/ 1019 w 1034"/>
              <a:gd name="T5" fmla="*/ 229 h 1782"/>
              <a:gd name="T6" fmla="*/ 1027 w 1034"/>
              <a:gd name="T7" fmla="*/ 256 h 1782"/>
              <a:gd name="T8" fmla="*/ 1029 w 1034"/>
              <a:gd name="T9" fmla="*/ 278 h 1782"/>
              <a:gd name="T10" fmla="*/ 1024 w 1034"/>
              <a:gd name="T11" fmla="*/ 299 h 1782"/>
              <a:gd name="T12" fmla="*/ 1016 w 1034"/>
              <a:gd name="T13" fmla="*/ 331 h 1782"/>
              <a:gd name="T14" fmla="*/ 998 w 1034"/>
              <a:gd name="T15" fmla="*/ 346 h 1782"/>
              <a:gd name="T16" fmla="*/ 941 w 1034"/>
              <a:gd name="T17" fmla="*/ 346 h 1782"/>
              <a:gd name="T18" fmla="*/ 882 w 1034"/>
              <a:gd name="T19" fmla="*/ 385 h 1782"/>
              <a:gd name="T20" fmla="*/ 838 w 1034"/>
              <a:gd name="T21" fmla="*/ 420 h 1782"/>
              <a:gd name="T22" fmla="*/ 838 w 1034"/>
              <a:gd name="T23" fmla="*/ 444 h 1782"/>
              <a:gd name="T24" fmla="*/ 829 w 1034"/>
              <a:gd name="T25" fmla="*/ 469 h 1782"/>
              <a:gd name="T26" fmla="*/ 799 w 1034"/>
              <a:gd name="T27" fmla="*/ 615 h 1782"/>
              <a:gd name="T28" fmla="*/ 795 w 1034"/>
              <a:gd name="T29" fmla="*/ 947 h 1782"/>
              <a:gd name="T30" fmla="*/ 754 w 1034"/>
              <a:gd name="T31" fmla="*/ 873 h 1782"/>
              <a:gd name="T32" fmla="*/ 775 w 1034"/>
              <a:gd name="T33" fmla="*/ 581 h 1782"/>
              <a:gd name="T34" fmla="*/ 751 w 1034"/>
              <a:gd name="T35" fmla="*/ 563 h 1782"/>
              <a:gd name="T36" fmla="*/ 639 w 1034"/>
              <a:gd name="T37" fmla="*/ 644 h 1782"/>
              <a:gd name="T38" fmla="*/ 517 w 1034"/>
              <a:gd name="T39" fmla="*/ 770 h 1782"/>
              <a:gd name="T40" fmla="*/ 487 w 1034"/>
              <a:gd name="T41" fmla="*/ 864 h 1782"/>
              <a:gd name="T42" fmla="*/ 429 w 1034"/>
              <a:gd name="T43" fmla="*/ 869 h 1782"/>
              <a:gd name="T44" fmla="*/ 380 w 1034"/>
              <a:gd name="T45" fmla="*/ 996 h 1782"/>
              <a:gd name="T46" fmla="*/ 439 w 1034"/>
              <a:gd name="T47" fmla="*/ 1470 h 1782"/>
              <a:gd name="T48" fmla="*/ 492 w 1034"/>
              <a:gd name="T49" fmla="*/ 1641 h 1782"/>
              <a:gd name="T50" fmla="*/ 575 w 1034"/>
              <a:gd name="T51" fmla="*/ 1675 h 1782"/>
              <a:gd name="T52" fmla="*/ 663 w 1034"/>
              <a:gd name="T53" fmla="*/ 1693 h 1782"/>
              <a:gd name="T54" fmla="*/ 658 w 1034"/>
              <a:gd name="T55" fmla="*/ 1719 h 1782"/>
              <a:gd name="T56" fmla="*/ 707 w 1034"/>
              <a:gd name="T57" fmla="*/ 1738 h 1782"/>
              <a:gd name="T58" fmla="*/ 704 w 1034"/>
              <a:gd name="T59" fmla="*/ 1765 h 1782"/>
              <a:gd name="T60" fmla="*/ 676 w 1034"/>
              <a:gd name="T61" fmla="*/ 1779 h 1782"/>
              <a:gd name="T62" fmla="*/ 571 w 1034"/>
              <a:gd name="T63" fmla="*/ 1775 h 1782"/>
              <a:gd name="T64" fmla="*/ 381 w 1034"/>
              <a:gd name="T65" fmla="*/ 1775 h 1782"/>
              <a:gd name="T66" fmla="*/ 358 w 1034"/>
              <a:gd name="T67" fmla="*/ 1775 h 1782"/>
              <a:gd name="T68" fmla="*/ 329 w 1034"/>
              <a:gd name="T69" fmla="*/ 1782 h 1782"/>
              <a:gd name="T70" fmla="*/ 283 w 1034"/>
              <a:gd name="T71" fmla="*/ 1773 h 1782"/>
              <a:gd name="T72" fmla="*/ 248 w 1034"/>
              <a:gd name="T73" fmla="*/ 1690 h 1782"/>
              <a:gd name="T74" fmla="*/ 35 w 1034"/>
              <a:gd name="T75" fmla="*/ 914 h 1782"/>
              <a:gd name="T76" fmla="*/ 0 w 1034"/>
              <a:gd name="T77" fmla="*/ 735 h 1782"/>
              <a:gd name="T78" fmla="*/ 19 w 1034"/>
              <a:gd name="T79" fmla="*/ 620 h 1782"/>
              <a:gd name="T80" fmla="*/ 1 w 1034"/>
              <a:gd name="T81" fmla="*/ 584 h 1782"/>
              <a:gd name="T82" fmla="*/ 68 w 1034"/>
              <a:gd name="T83" fmla="*/ 509 h 1782"/>
              <a:gd name="T84" fmla="*/ 180 w 1034"/>
              <a:gd name="T85" fmla="*/ 429 h 1782"/>
              <a:gd name="T86" fmla="*/ 240 w 1034"/>
              <a:gd name="T87" fmla="*/ 417 h 1782"/>
              <a:gd name="T88" fmla="*/ 374 w 1034"/>
              <a:gd name="T89" fmla="*/ 355 h 1782"/>
              <a:gd name="T90" fmla="*/ 482 w 1034"/>
              <a:gd name="T91" fmla="*/ 307 h 1782"/>
              <a:gd name="T92" fmla="*/ 609 w 1034"/>
              <a:gd name="T93" fmla="*/ 287 h 1782"/>
              <a:gd name="T94" fmla="*/ 682 w 1034"/>
              <a:gd name="T95" fmla="*/ 258 h 1782"/>
              <a:gd name="T96" fmla="*/ 712 w 1034"/>
              <a:gd name="T97" fmla="*/ 239 h 1782"/>
              <a:gd name="T98" fmla="*/ 704 w 1034"/>
              <a:gd name="T99" fmla="*/ 218 h 1782"/>
              <a:gd name="T100" fmla="*/ 707 w 1034"/>
              <a:gd name="T101" fmla="*/ 195 h 1782"/>
              <a:gd name="T102" fmla="*/ 717 w 1034"/>
              <a:gd name="T103" fmla="*/ 112 h 1782"/>
              <a:gd name="T104" fmla="*/ 731 w 1034"/>
              <a:gd name="T105" fmla="*/ 78 h 1782"/>
              <a:gd name="T106" fmla="*/ 753 w 1034"/>
              <a:gd name="T107" fmla="*/ 46 h 1782"/>
              <a:gd name="T108" fmla="*/ 775 w 1034"/>
              <a:gd name="T109" fmla="*/ 24 h 1782"/>
              <a:gd name="T110" fmla="*/ 854 w 1034"/>
              <a:gd name="T111" fmla="*/ 1 h 1782"/>
              <a:gd name="T112" fmla="*/ 902 w 1034"/>
              <a:gd name="T113" fmla="*/ 5 h 1782"/>
              <a:gd name="T114" fmla="*/ 995 w 1034"/>
              <a:gd name="T115" fmla="*/ 29 h 1782"/>
              <a:gd name="T116" fmla="*/ 1019 w 1034"/>
              <a:gd name="T117" fmla="*/ 68 h 1782"/>
              <a:gd name="T118" fmla="*/ 1025 w 1034"/>
              <a:gd name="T119" fmla="*/ 86 h 1782"/>
              <a:gd name="T120" fmla="*/ 1029 w 1034"/>
              <a:gd name="T121" fmla="*/ 92 h 1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4" h="1782">
                <a:moveTo>
                  <a:pt x="1009" y="117"/>
                </a:moveTo>
                <a:lnTo>
                  <a:pt x="1014" y="156"/>
                </a:lnTo>
                <a:lnTo>
                  <a:pt x="1014" y="156"/>
                </a:lnTo>
                <a:lnTo>
                  <a:pt x="1012" y="167"/>
                </a:lnTo>
                <a:lnTo>
                  <a:pt x="1009" y="175"/>
                </a:lnTo>
                <a:lnTo>
                  <a:pt x="1009" y="180"/>
                </a:lnTo>
                <a:lnTo>
                  <a:pt x="1009" y="180"/>
                </a:lnTo>
                <a:lnTo>
                  <a:pt x="1023" y="196"/>
                </a:lnTo>
                <a:lnTo>
                  <a:pt x="1030" y="207"/>
                </a:lnTo>
                <a:lnTo>
                  <a:pt x="1032" y="211"/>
                </a:lnTo>
                <a:lnTo>
                  <a:pt x="1034" y="215"/>
                </a:lnTo>
                <a:lnTo>
                  <a:pt x="1034" y="215"/>
                </a:lnTo>
                <a:lnTo>
                  <a:pt x="1032" y="217"/>
                </a:lnTo>
                <a:lnTo>
                  <a:pt x="1031" y="219"/>
                </a:lnTo>
                <a:lnTo>
                  <a:pt x="1026" y="223"/>
                </a:lnTo>
                <a:lnTo>
                  <a:pt x="1021" y="227"/>
                </a:lnTo>
                <a:lnTo>
                  <a:pt x="1019" y="229"/>
                </a:lnTo>
                <a:lnTo>
                  <a:pt x="1019" y="229"/>
                </a:lnTo>
                <a:lnTo>
                  <a:pt x="1020" y="234"/>
                </a:lnTo>
                <a:lnTo>
                  <a:pt x="1024" y="241"/>
                </a:lnTo>
                <a:lnTo>
                  <a:pt x="1027" y="249"/>
                </a:lnTo>
                <a:lnTo>
                  <a:pt x="1029" y="254"/>
                </a:lnTo>
                <a:lnTo>
                  <a:pt x="1029" y="254"/>
                </a:lnTo>
                <a:lnTo>
                  <a:pt x="1027" y="256"/>
                </a:lnTo>
                <a:lnTo>
                  <a:pt x="1026" y="258"/>
                </a:lnTo>
                <a:lnTo>
                  <a:pt x="1024" y="261"/>
                </a:lnTo>
                <a:lnTo>
                  <a:pt x="1024" y="263"/>
                </a:lnTo>
                <a:lnTo>
                  <a:pt x="1024" y="263"/>
                </a:lnTo>
                <a:lnTo>
                  <a:pt x="1029" y="278"/>
                </a:lnTo>
                <a:lnTo>
                  <a:pt x="1029" y="278"/>
                </a:lnTo>
                <a:lnTo>
                  <a:pt x="1031" y="283"/>
                </a:lnTo>
                <a:lnTo>
                  <a:pt x="1031" y="285"/>
                </a:lnTo>
                <a:lnTo>
                  <a:pt x="1029" y="288"/>
                </a:lnTo>
                <a:lnTo>
                  <a:pt x="1029" y="288"/>
                </a:lnTo>
                <a:lnTo>
                  <a:pt x="1025" y="293"/>
                </a:lnTo>
                <a:lnTo>
                  <a:pt x="1024" y="299"/>
                </a:lnTo>
                <a:lnTo>
                  <a:pt x="1021" y="306"/>
                </a:lnTo>
                <a:lnTo>
                  <a:pt x="1019" y="312"/>
                </a:lnTo>
                <a:lnTo>
                  <a:pt x="1019" y="312"/>
                </a:lnTo>
                <a:lnTo>
                  <a:pt x="1018" y="316"/>
                </a:lnTo>
                <a:lnTo>
                  <a:pt x="1018" y="320"/>
                </a:lnTo>
                <a:lnTo>
                  <a:pt x="1016" y="331"/>
                </a:lnTo>
                <a:lnTo>
                  <a:pt x="1015" y="335"/>
                </a:lnTo>
                <a:lnTo>
                  <a:pt x="1013" y="340"/>
                </a:lnTo>
                <a:lnTo>
                  <a:pt x="1009" y="344"/>
                </a:lnTo>
                <a:lnTo>
                  <a:pt x="1004" y="346"/>
                </a:lnTo>
                <a:lnTo>
                  <a:pt x="1004" y="346"/>
                </a:lnTo>
                <a:lnTo>
                  <a:pt x="998" y="346"/>
                </a:lnTo>
                <a:lnTo>
                  <a:pt x="991" y="346"/>
                </a:lnTo>
                <a:lnTo>
                  <a:pt x="975" y="344"/>
                </a:lnTo>
                <a:lnTo>
                  <a:pt x="966" y="343"/>
                </a:lnTo>
                <a:lnTo>
                  <a:pt x="958" y="343"/>
                </a:lnTo>
                <a:lnTo>
                  <a:pt x="949" y="344"/>
                </a:lnTo>
                <a:lnTo>
                  <a:pt x="941" y="346"/>
                </a:lnTo>
                <a:lnTo>
                  <a:pt x="941" y="346"/>
                </a:lnTo>
                <a:lnTo>
                  <a:pt x="926" y="353"/>
                </a:lnTo>
                <a:lnTo>
                  <a:pt x="915" y="359"/>
                </a:lnTo>
                <a:lnTo>
                  <a:pt x="903" y="368"/>
                </a:lnTo>
                <a:lnTo>
                  <a:pt x="882" y="385"/>
                </a:lnTo>
                <a:lnTo>
                  <a:pt x="882" y="385"/>
                </a:lnTo>
                <a:lnTo>
                  <a:pt x="870" y="395"/>
                </a:lnTo>
                <a:lnTo>
                  <a:pt x="862" y="403"/>
                </a:lnTo>
                <a:lnTo>
                  <a:pt x="848" y="410"/>
                </a:lnTo>
                <a:lnTo>
                  <a:pt x="841" y="415"/>
                </a:lnTo>
                <a:lnTo>
                  <a:pt x="840" y="417"/>
                </a:lnTo>
                <a:lnTo>
                  <a:pt x="838" y="420"/>
                </a:lnTo>
                <a:lnTo>
                  <a:pt x="838" y="420"/>
                </a:lnTo>
                <a:lnTo>
                  <a:pt x="838" y="427"/>
                </a:lnTo>
                <a:lnTo>
                  <a:pt x="841" y="433"/>
                </a:lnTo>
                <a:lnTo>
                  <a:pt x="841" y="440"/>
                </a:lnTo>
                <a:lnTo>
                  <a:pt x="840" y="443"/>
                </a:lnTo>
                <a:lnTo>
                  <a:pt x="838" y="444"/>
                </a:lnTo>
                <a:lnTo>
                  <a:pt x="838" y="444"/>
                </a:lnTo>
                <a:lnTo>
                  <a:pt x="836" y="447"/>
                </a:lnTo>
                <a:lnTo>
                  <a:pt x="835" y="449"/>
                </a:lnTo>
                <a:lnTo>
                  <a:pt x="832" y="456"/>
                </a:lnTo>
                <a:lnTo>
                  <a:pt x="831" y="464"/>
                </a:lnTo>
                <a:lnTo>
                  <a:pt x="829" y="469"/>
                </a:lnTo>
                <a:lnTo>
                  <a:pt x="829" y="469"/>
                </a:lnTo>
                <a:lnTo>
                  <a:pt x="826" y="476"/>
                </a:lnTo>
                <a:lnTo>
                  <a:pt x="823" y="493"/>
                </a:lnTo>
                <a:lnTo>
                  <a:pt x="813" y="542"/>
                </a:lnTo>
                <a:lnTo>
                  <a:pt x="803" y="592"/>
                </a:lnTo>
                <a:lnTo>
                  <a:pt x="799" y="615"/>
                </a:lnTo>
                <a:lnTo>
                  <a:pt x="799" y="615"/>
                </a:lnTo>
                <a:lnTo>
                  <a:pt x="802" y="655"/>
                </a:lnTo>
                <a:lnTo>
                  <a:pt x="804" y="741"/>
                </a:lnTo>
                <a:lnTo>
                  <a:pt x="809" y="864"/>
                </a:lnTo>
                <a:lnTo>
                  <a:pt x="809" y="908"/>
                </a:lnTo>
                <a:lnTo>
                  <a:pt x="795" y="947"/>
                </a:lnTo>
                <a:lnTo>
                  <a:pt x="795" y="947"/>
                </a:lnTo>
                <a:lnTo>
                  <a:pt x="776" y="919"/>
                </a:lnTo>
                <a:lnTo>
                  <a:pt x="756" y="889"/>
                </a:lnTo>
                <a:lnTo>
                  <a:pt x="756" y="889"/>
                </a:lnTo>
                <a:lnTo>
                  <a:pt x="754" y="884"/>
                </a:lnTo>
                <a:lnTo>
                  <a:pt x="754" y="873"/>
                </a:lnTo>
                <a:lnTo>
                  <a:pt x="754" y="837"/>
                </a:lnTo>
                <a:lnTo>
                  <a:pt x="756" y="771"/>
                </a:lnTo>
                <a:lnTo>
                  <a:pt x="756" y="771"/>
                </a:lnTo>
                <a:lnTo>
                  <a:pt x="764" y="675"/>
                </a:lnTo>
                <a:lnTo>
                  <a:pt x="770" y="615"/>
                </a:lnTo>
                <a:lnTo>
                  <a:pt x="775" y="581"/>
                </a:lnTo>
                <a:lnTo>
                  <a:pt x="775" y="581"/>
                </a:lnTo>
                <a:lnTo>
                  <a:pt x="784" y="545"/>
                </a:lnTo>
                <a:lnTo>
                  <a:pt x="790" y="522"/>
                </a:lnTo>
                <a:lnTo>
                  <a:pt x="790" y="522"/>
                </a:lnTo>
                <a:lnTo>
                  <a:pt x="769" y="545"/>
                </a:lnTo>
                <a:lnTo>
                  <a:pt x="751" y="563"/>
                </a:lnTo>
                <a:lnTo>
                  <a:pt x="736" y="576"/>
                </a:lnTo>
                <a:lnTo>
                  <a:pt x="736" y="576"/>
                </a:lnTo>
                <a:lnTo>
                  <a:pt x="692" y="610"/>
                </a:lnTo>
                <a:lnTo>
                  <a:pt x="663" y="631"/>
                </a:lnTo>
                <a:lnTo>
                  <a:pt x="650" y="638"/>
                </a:lnTo>
                <a:lnTo>
                  <a:pt x="639" y="644"/>
                </a:lnTo>
                <a:lnTo>
                  <a:pt x="639" y="644"/>
                </a:lnTo>
                <a:lnTo>
                  <a:pt x="578" y="668"/>
                </a:lnTo>
                <a:lnTo>
                  <a:pt x="536" y="683"/>
                </a:lnTo>
                <a:lnTo>
                  <a:pt x="536" y="683"/>
                </a:lnTo>
                <a:lnTo>
                  <a:pt x="530" y="710"/>
                </a:lnTo>
                <a:lnTo>
                  <a:pt x="517" y="770"/>
                </a:lnTo>
                <a:lnTo>
                  <a:pt x="508" y="802"/>
                </a:lnTo>
                <a:lnTo>
                  <a:pt x="500" y="831"/>
                </a:lnTo>
                <a:lnTo>
                  <a:pt x="493" y="853"/>
                </a:lnTo>
                <a:lnTo>
                  <a:pt x="490" y="860"/>
                </a:lnTo>
                <a:lnTo>
                  <a:pt x="487" y="864"/>
                </a:lnTo>
                <a:lnTo>
                  <a:pt x="487" y="864"/>
                </a:lnTo>
                <a:lnTo>
                  <a:pt x="481" y="868"/>
                </a:lnTo>
                <a:lnTo>
                  <a:pt x="473" y="869"/>
                </a:lnTo>
                <a:lnTo>
                  <a:pt x="463" y="870"/>
                </a:lnTo>
                <a:lnTo>
                  <a:pt x="453" y="870"/>
                </a:lnTo>
                <a:lnTo>
                  <a:pt x="436" y="870"/>
                </a:lnTo>
                <a:lnTo>
                  <a:pt x="429" y="869"/>
                </a:lnTo>
                <a:lnTo>
                  <a:pt x="400" y="869"/>
                </a:lnTo>
                <a:lnTo>
                  <a:pt x="400" y="869"/>
                </a:lnTo>
                <a:lnTo>
                  <a:pt x="390" y="931"/>
                </a:lnTo>
                <a:lnTo>
                  <a:pt x="383" y="974"/>
                </a:lnTo>
                <a:lnTo>
                  <a:pt x="380" y="996"/>
                </a:lnTo>
                <a:lnTo>
                  <a:pt x="380" y="996"/>
                </a:lnTo>
                <a:lnTo>
                  <a:pt x="390" y="1133"/>
                </a:lnTo>
                <a:lnTo>
                  <a:pt x="396" y="1229"/>
                </a:lnTo>
                <a:lnTo>
                  <a:pt x="400" y="1279"/>
                </a:lnTo>
                <a:lnTo>
                  <a:pt x="400" y="1279"/>
                </a:lnTo>
                <a:lnTo>
                  <a:pt x="419" y="1372"/>
                </a:lnTo>
                <a:lnTo>
                  <a:pt x="439" y="1470"/>
                </a:lnTo>
                <a:lnTo>
                  <a:pt x="439" y="1470"/>
                </a:lnTo>
                <a:lnTo>
                  <a:pt x="442" y="1483"/>
                </a:lnTo>
                <a:lnTo>
                  <a:pt x="448" y="1504"/>
                </a:lnTo>
                <a:lnTo>
                  <a:pt x="467" y="1556"/>
                </a:lnTo>
                <a:lnTo>
                  <a:pt x="492" y="1626"/>
                </a:lnTo>
                <a:lnTo>
                  <a:pt x="492" y="1641"/>
                </a:lnTo>
                <a:lnTo>
                  <a:pt x="492" y="1641"/>
                </a:lnTo>
                <a:lnTo>
                  <a:pt x="500" y="1644"/>
                </a:lnTo>
                <a:lnTo>
                  <a:pt x="519" y="1654"/>
                </a:lnTo>
                <a:lnTo>
                  <a:pt x="545" y="1666"/>
                </a:lnTo>
                <a:lnTo>
                  <a:pt x="561" y="1671"/>
                </a:lnTo>
                <a:lnTo>
                  <a:pt x="575" y="1675"/>
                </a:lnTo>
                <a:lnTo>
                  <a:pt x="575" y="1675"/>
                </a:lnTo>
                <a:lnTo>
                  <a:pt x="606" y="1681"/>
                </a:lnTo>
                <a:lnTo>
                  <a:pt x="634" y="1685"/>
                </a:lnTo>
                <a:lnTo>
                  <a:pt x="654" y="1690"/>
                </a:lnTo>
                <a:lnTo>
                  <a:pt x="660" y="1692"/>
                </a:lnTo>
                <a:lnTo>
                  <a:pt x="663" y="1693"/>
                </a:lnTo>
                <a:lnTo>
                  <a:pt x="663" y="1694"/>
                </a:lnTo>
                <a:lnTo>
                  <a:pt x="663" y="1694"/>
                </a:lnTo>
                <a:lnTo>
                  <a:pt x="662" y="1709"/>
                </a:lnTo>
                <a:lnTo>
                  <a:pt x="659" y="1716"/>
                </a:lnTo>
                <a:lnTo>
                  <a:pt x="659" y="1718"/>
                </a:lnTo>
                <a:lnTo>
                  <a:pt x="658" y="1719"/>
                </a:lnTo>
                <a:lnTo>
                  <a:pt x="658" y="1719"/>
                </a:lnTo>
                <a:lnTo>
                  <a:pt x="679" y="1726"/>
                </a:lnTo>
                <a:lnTo>
                  <a:pt x="696" y="1732"/>
                </a:lnTo>
                <a:lnTo>
                  <a:pt x="703" y="1736"/>
                </a:lnTo>
                <a:lnTo>
                  <a:pt x="707" y="1738"/>
                </a:lnTo>
                <a:lnTo>
                  <a:pt x="707" y="1738"/>
                </a:lnTo>
                <a:lnTo>
                  <a:pt x="709" y="1742"/>
                </a:lnTo>
                <a:lnTo>
                  <a:pt x="709" y="1746"/>
                </a:lnTo>
                <a:lnTo>
                  <a:pt x="709" y="1751"/>
                </a:lnTo>
                <a:lnTo>
                  <a:pt x="709" y="1755"/>
                </a:lnTo>
                <a:lnTo>
                  <a:pt x="707" y="1760"/>
                </a:lnTo>
                <a:lnTo>
                  <a:pt x="704" y="1765"/>
                </a:lnTo>
                <a:lnTo>
                  <a:pt x="701" y="1769"/>
                </a:lnTo>
                <a:lnTo>
                  <a:pt x="697" y="1773"/>
                </a:lnTo>
                <a:lnTo>
                  <a:pt x="697" y="1773"/>
                </a:lnTo>
                <a:lnTo>
                  <a:pt x="692" y="1775"/>
                </a:lnTo>
                <a:lnTo>
                  <a:pt x="685" y="1777"/>
                </a:lnTo>
                <a:lnTo>
                  <a:pt x="676" y="1779"/>
                </a:lnTo>
                <a:lnTo>
                  <a:pt x="667" y="1780"/>
                </a:lnTo>
                <a:lnTo>
                  <a:pt x="643" y="1780"/>
                </a:lnTo>
                <a:lnTo>
                  <a:pt x="614" y="1777"/>
                </a:lnTo>
                <a:lnTo>
                  <a:pt x="614" y="1777"/>
                </a:lnTo>
                <a:lnTo>
                  <a:pt x="595" y="1776"/>
                </a:lnTo>
                <a:lnTo>
                  <a:pt x="571" y="1775"/>
                </a:lnTo>
                <a:lnTo>
                  <a:pt x="517" y="1775"/>
                </a:lnTo>
                <a:lnTo>
                  <a:pt x="419" y="1777"/>
                </a:lnTo>
                <a:lnTo>
                  <a:pt x="419" y="1777"/>
                </a:lnTo>
                <a:lnTo>
                  <a:pt x="404" y="1777"/>
                </a:lnTo>
                <a:lnTo>
                  <a:pt x="392" y="1776"/>
                </a:lnTo>
                <a:lnTo>
                  <a:pt x="381" y="1775"/>
                </a:lnTo>
                <a:lnTo>
                  <a:pt x="372" y="1773"/>
                </a:lnTo>
                <a:lnTo>
                  <a:pt x="359" y="1769"/>
                </a:lnTo>
                <a:lnTo>
                  <a:pt x="356" y="1768"/>
                </a:lnTo>
                <a:lnTo>
                  <a:pt x="356" y="1768"/>
                </a:lnTo>
                <a:lnTo>
                  <a:pt x="357" y="1770"/>
                </a:lnTo>
                <a:lnTo>
                  <a:pt x="358" y="1775"/>
                </a:lnTo>
                <a:lnTo>
                  <a:pt x="357" y="1777"/>
                </a:lnTo>
                <a:lnTo>
                  <a:pt x="356" y="1780"/>
                </a:lnTo>
                <a:lnTo>
                  <a:pt x="352" y="1781"/>
                </a:lnTo>
                <a:lnTo>
                  <a:pt x="346" y="1782"/>
                </a:lnTo>
                <a:lnTo>
                  <a:pt x="346" y="1782"/>
                </a:lnTo>
                <a:lnTo>
                  <a:pt x="329" y="1782"/>
                </a:lnTo>
                <a:lnTo>
                  <a:pt x="309" y="1781"/>
                </a:lnTo>
                <a:lnTo>
                  <a:pt x="301" y="1780"/>
                </a:lnTo>
                <a:lnTo>
                  <a:pt x="292" y="1779"/>
                </a:lnTo>
                <a:lnTo>
                  <a:pt x="286" y="1776"/>
                </a:lnTo>
                <a:lnTo>
                  <a:pt x="283" y="1773"/>
                </a:lnTo>
                <a:lnTo>
                  <a:pt x="283" y="1773"/>
                </a:lnTo>
                <a:lnTo>
                  <a:pt x="280" y="1766"/>
                </a:lnTo>
                <a:lnTo>
                  <a:pt x="279" y="1755"/>
                </a:lnTo>
                <a:lnTo>
                  <a:pt x="278" y="1727"/>
                </a:lnTo>
                <a:lnTo>
                  <a:pt x="278" y="1690"/>
                </a:lnTo>
                <a:lnTo>
                  <a:pt x="248" y="1690"/>
                </a:lnTo>
                <a:lnTo>
                  <a:pt x="248" y="1690"/>
                </a:lnTo>
                <a:lnTo>
                  <a:pt x="191" y="1480"/>
                </a:lnTo>
                <a:lnTo>
                  <a:pt x="122" y="1226"/>
                </a:lnTo>
                <a:lnTo>
                  <a:pt x="122" y="1226"/>
                </a:lnTo>
                <a:lnTo>
                  <a:pt x="96" y="1136"/>
                </a:lnTo>
                <a:lnTo>
                  <a:pt x="56" y="991"/>
                </a:lnTo>
                <a:lnTo>
                  <a:pt x="35" y="914"/>
                </a:lnTo>
                <a:lnTo>
                  <a:pt x="17" y="846"/>
                </a:lnTo>
                <a:lnTo>
                  <a:pt x="5" y="791"/>
                </a:lnTo>
                <a:lnTo>
                  <a:pt x="1" y="770"/>
                </a:lnTo>
                <a:lnTo>
                  <a:pt x="0" y="757"/>
                </a:lnTo>
                <a:lnTo>
                  <a:pt x="0" y="757"/>
                </a:lnTo>
                <a:lnTo>
                  <a:pt x="0" y="735"/>
                </a:lnTo>
                <a:lnTo>
                  <a:pt x="2" y="713"/>
                </a:lnTo>
                <a:lnTo>
                  <a:pt x="5" y="692"/>
                </a:lnTo>
                <a:lnTo>
                  <a:pt x="7" y="671"/>
                </a:lnTo>
                <a:lnTo>
                  <a:pt x="14" y="638"/>
                </a:lnTo>
                <a:lnTo>
                  <a:pt x="19" y="620"/>
                </a:lnTo>
                <a:lnTo>
                  <a:pt x="19" y="620"/>
                </a:lnTo>
                <a:lnTo>
                  <a:pt x="24" y="608"/>
                </a:lnTo>
                <a:lnTo>
                  <a:pt x="24" y="605"/>
                </a:lnTo>
                <a:lnTo>
                  <a:pt x="24" y="605"/>
                </a:lnTo>
                <a:lnTo>
                  <a:pt x="12" y="595"/>
                </a:lnTo>
                <a:lnTo>
                  <a:pt x="3" y="588"/>
                </a:lnTo>
                <a:lnTo>
                  <a:pt x="1" y="584"/>
                </a:lnTo>
                <a:lnTo>
                  <a:pt x="0" y="581"/>
                </a:lnTo>
                <a:lnTo>
                  <a:pt x="0" y="581"/>
                </a:lnTo>
                <a:lnTo>
                  <a:pt x="6" y="574"/>
                </a:lnTo>
                <a:lnTo>
                  <a:pt x="20" y="556"/>
                </a:lnTo>
                <a:lnTo>
                  <a:pt x="41" y="534"/>
                </a:lnTo>
                <a:lnTo>
                  <a:pt x="68" y="509"/>
                </a:lnTo>
                <a:lnTo>
                  <a:pt x="96" y="483"/>
                </a:lnTo>
                <a:lnTo>
                  <a:pt x="127" y="460"/>
                </a:lnTo>
                <a:lnTo>
                  <a:pt x="141" y="449"/>
                </a:lnTo>
                <a:lnTo>
                  <a:pt x="155" y="440"/>
                </a:lnTo>
                <a:lnTo>
                  <a:pt x="168" y="434"/>
                </a:lnTo>
                <a:lnTo>
                  <a:pt x="180" y="429"/>
                </a:lnTo>
                <a:lnTo>
                  <a:pt x="180" y="429"/>
                </a:lnTo>
                <a:lnTo>
                  <a:pt x="198" y="425"/>
                </a:lnTo>
                <a:lnTo>
                  <a:pt x="212" y="421"/>
                </a:lnTo>
                <a:lnTo>
                  <a:pt x="225" y="420"/>
                </a:lnTo>
                <a:lnTo>
                  <a:pt x="231" y="420"/>
                </a:lnTo>
                <a:lnTo>
                  <a:pt x="240" y="417"/>
                </a:lnTo>
                <a:lnTo>
                  <a:pt x="253" y="412"/>
                </a:lnTo>
                <a:lnTo>
                  <a:pt x="273" y="405"/>
                </a:lnTo>
                <a:lnTo>
                  <a:pt x="273" y="405"/>
                </a:lnTo>
                <a:lnTo>
                  <a:pt x="297" y="394"/>
                </a:lnTo>
                <a:lnTo>
                  <a:pt x="323" y="382"/>
                </a:lnTo>
                <a:lnTo>
                  <a:pt x="374" y="355"/>
                </a:lnTo>
                <a:lnTo>
                  <a:pt x="398" y="342"/>
                </a:lnTo>
                <a:lnTo>
                  <a:pt x="422" y="329"/>
                </a:lnTo>
                <a:lnTo>
                  <a:pt x="443" y="320"/>
                </a:lnTo>
                <a:lnTo>
                  <a:pt x="463" y="312"/>
                </a:lnTo>
                <a:lnTo>
                  <a:pt x="463" y="312"/>
                </a:lnTo>
                <a:lnTo>
                  <a:pt x="482" y="307"/>
                </a:lnTo>
                <a:lnTo>
                  <a:pt x="502" y="302"/>
                </a:lnTo>
                <a:lnTo>
                  <a:pt x="541" y="295"/>
                </a:lnTo>
                <a:lnTo>
                  <a:pt x="575" y="290"/>
                </a:lnTo>
                <a:lnTo>
                  <a:pt x="600" y="288"/>
                </a:lnTo>
                <a:lnTo>
                  <a:pt x="600" y="288"/>
                </a:lnTo>
                <a:lnTo>
                  <a:pt x="609" y="287"/>
                </a:lnTo>
                <a:lnTo>
                  <a:pt x="623" y="283"/>
                </a:lnTo>
                <a:lnTo>
                  <a:pt x="650" y="273"/>
                </a:lnTo>
                <a:lnTo>
                  <a:pt x="673" y="265"/>
                </a:lnTo>
                <a:lnTo>
                  <a:pt x="680" y="261"/>
                </a:lnTo>
                <a:lnTo>
                  <a:pt x="682" y="258"/>
                </a:lnTo>
                <a:lnTo>
                  <a:pt x="682" y="258"/>
                </a:lnTo>
                <a:lnTo>
                  <a:pt x="685" y="254"/>
                </a:lnTo>
                <a:lnTo>
                  <a:pt x="691" y="247"/>
                </a:lnTo>
                <a:lnTo>
                  <a:pt x="697" y="241"/>
                </a:lnTo>
                <a:lnTo>
                  <a:pt x="702" y="239"/>
                </a:lnTo>
                <a:lnTo>
                  <a:pt x="702" y="239"/>
                </a:lnTo>
                <a:lnTo>
                  <a:pt x="712" y="239"/>
                </a:lnTo>
                <a:lnTo>
                  <a:pt x="717" y="239"/>
                </a:lnTo>
                <a:lnTo>
                  <a:pt x="717" y="239"/>
                </a:lnTo>
                <a:lnTo>
                  <a:pt x="712" y="224"/>
                </a:lnTo>
                <a:lnTo>
                  <a:pt x="712" y="224"/>
                </a:lnTo>
                <a:lnTo>
                  <a:pt x="709" y="222"/>
                </a:lnTo>
                <a:lnTo>
                  <a:pt x="704" y="218"/>
                </a:lnTo>
                <a:lnTo>
                  <a:pt x="697" y="215"/>
                </a:lnTo>
                <a:lnTo>
                  <a:pt x="697" y="215"/>
                </a:lnTo>
                <a:lnTo>
                  <a:pt x="702" y="205"/>
                </a:lnTo>
                <a:lnTo>
                  <a:pt x="706" y="199"/>
                </a:lnTo>
                <a:lnTo>
                  <a:pt x="707" y="195"/>
                </a:lnTo>
                <a:lnTo>
                  <a:pt x="707" y="195"/>
                </a:lnTo>
                <a:lnTo>
                  <a:pt x="708" y="183"/>
                </a:lnTo>
                <a:lnTo>
                  <a:pt x="712" y="157"/>
                </a:lnTo>
                <a:lnTo>
                  <a:pt x="715" y="130"/>
                </a:lnTo>
                <a:lnTo>
                  <a:pt x="717" y="119"/>
                </a:lnTo>
                <a:lnTo>
                  <a:pt x="717" y="112"/>
                </a:lnTo>
                <a:lnTo>
                  <a:pt x="717" y="112"/>
                </a:lnTo>
                <a:lnTo>
                  <a:pt x="717" y="107"/>
                </a:lnTo>
                <a:lnTo>
                  <a:pt x="718" y="102"/>
                </a:lnTo>
                <a:lnTo>
                  <a:pt x="721" y="91"/>
                </a:lnTo>
                <a:lnTo>
                  <a:pt x="728" y="83"/>
                </a:lnTo>
                <a:lnTo>
                  <a:pt x="731" y="78"/>
                </a:lnTo>
                <a:lnTo>
                  <a:pt x="731" y="78"/>
                </a:lnTo>
                <a:lnTo>
                  <a:pt x="736" y="74"/>
                </a:lnTo>
                <a:lnTo>
                  <a:pt x="742" y="67"/>
                </a:lnTo>
                <a:lnTo>
                  <a:pt x="748" y="59"/>
                </a:lnTo>
                <a:lnTo>
                  <a:pt x="751" y="53"/>
                </a:lnTo>
                <a:lnTo>
                  <a:pt x="751" y="53"/>
                </a:lnTo>
                <a:lnTo>
                  <a:pt x="753" y="46"/>
                </a:lnTo>
                <a:lnTo>
                  <a:pt x="758" y="36"/>
                </a:lnTo>
                <a:lnTo>
                  <a:pt x="762" y="33"/>
                </a:lnTo>
                <a:lnTo>
                  <a:pt x="765" y="28"/>
                </a:lnTo>
                <a:lnTo>
                  <a:pt x="770" y="25"/>
                </a:lnTo>
                <a:lnTo>
                  <a:pt x="775" y="24"/>
                </a:lnTo>
                <a:lnTo>
                  <a:pt x="775" y="24"/>
                </a:lnTo>
                <a:lnTo>
                  <a:pt x="787" y="22"/>
                </a:lnTo>
                <a:lnTo>
                  <a:pt x="802" y="18"/>
                </a:lnTo>
                <a:lnTo>
                  <a:pt x="829" y="9"/>
                </a:lnTo>
                <a:lnTo>
                  <a:pt x="829" y="9"/>
                </a:lnTo>
                <a:lnTo>
                  <a:pt x="846" y="2"/>
                </a:lnTo>
                <a:lnTo>
                  <a:pt x="854" y="1"/>
                </a:lnTo>
                <a:lnTo>
                  <a:pt x="863" y="0"/>
                </a:lnTo>
                <a:lnTo>
                  <a:pt x="863" y="0"/>
                </a:lnTo>
                <a:lnTo>
                  <a:pt x="874" y="1"/>
                </a:lnTo>
                <a:lnTo>
                  <a:pt x="887" y="2"/>
                </a:lnTo>
                <a:lnTo>
                  <a:pt x="902" y="5"/>
                </a:lnTo>
                <a:lnTo>
                  <a:pt x="902" y="5"/>
                </a:lnTo>
                <a:lnTo>
                  <a:pt x="915" y="7"/>
                </a:lnTo>
                <a:lnTo>
                  <a:pt x="945" y="13"/>
                </a:lnTo>
                <a:lnTo>
                  <a:pt x="975" y="20"/>
                </a:lnTo>
                <a:lnTo>
                  <a:pt x="987" y="25"/>
                </a:lnTo>
                <a:lnTo>
                  <a:pt x="995" y="29"/>
                </a:lnTo>
                <a:lnTo>
                  <a:pt x="995" y="29"/>
                </a:lnTo>
                <a:lnTo>
                  <a:pt x="1003" y="39"/>
                </a:lnTo>
                <a:lnTo>
                  <a:pt x="1012" y="51"/>
                </a:lnTo>
                <a:lnTo>
                  <a:pt x="1018" y="62"/>
                </a:lnTo>
                <a:lnTo>
                  <a:pt x="1019" y="66"/>
                </a:lnTo>
                <a:lnTo>
                  <a:pt x="1019" y="68"/>
                </a:lnTo>
                <a:lnTo>
                  <a:pt x="1019" y="68"/>
                </a:lnTo>
                <a:lnTo>
                  <a:pt x="1020" y="70"/>
                </a:lnTo>
                <a:lnTo>
                  <a:pt x="1024" y="75"/>
                </a:lnTo>
                <a:lnTo>
                  <a:pt x="1026" y="81"/>
                </a:lnTo>
                <a:lnTo>
                  <a:pt x="1026" y="84"/>
                </a:lnTo>
                <a:lnTo>
                  <a:pt x="1025" y="86"/>
                </a:lnTo>
                <a:lnTo>
                  <a:pt x="1025" y="86"/>
                </a:lnTo>
                <a:lnTo>
                  <a:pt x="1024" y="89"/>
                </a:lnTo>
                <a:lnTo>
                  <a:pt x="1024" y="90"/>
                </a:lnTo>
                <a:lnTo>
                  <a:pt x="1025" y="92"/>
                </a:lnTo>
                <a:lnTo>
                  <a:pt x="1027" y="92"/>
                </a:lnTo>
                <a:lnTo>
                  <a:pt x="1029" y="92"/>
                </a:lnTo>
                <a:lnTo>
                  <a:pt x="1029" y="92"/>
                </a:lnTo>
                <a:lnTo>
                  <a:pt x="1029" y="91"/>
                </a:lnTo>
                <a:lnTo>
                  <a:pt x="1027" y="92"/>
                </a:lnTo>
                <a:lnTo>
                  <a:pt x="1024" y="96"/>
                </a:lnTo>
                <a:lnTo>
                  <a:pt x="1019" y="102"/>
                </a:lnTo>
                <a:lnTo>
                  <a:pt x="1009" y="1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E25ACE-32C0-1C5F-2D27-7A3BE5872DA8}"/>
              </a:ext>
            </a:extLst>
          </p:cNvPr>
          <p:cNvSpPr>
            <a:spLocks/>
          </p:cNvSpPr>
          <p:nvPr/>
        </p:nvSpPr>
        <p:spPr bwMode="auto">
          <a:xfrm>
            <a:off x="7159625" y="4364713"/>
            <a:ext cx="1574290" cy="2082125"/>
          </a:xfrm>
          <a:custGeom>
            <a:avLst/>
            <a:gdLst>
              <a:gd name="T0" fmla="*/ 837 w 1209"/>
              <a:gd name="T1" fmla="*/ 115 h 1599"/>
              <a:gd name="T2" fmla="*/ 736 w 1209"/>
              <a:gd name="T3" fmla="*/ 90 h 1599"/>
              <a:gd name="T4" fmla="*/ 549 w 1209"/>
              <a:gd name="T5" fmla="*/ 80 h 1599"/>
              <a:gd name="T6" fmla="*/ 444 w 1209"/>
              <a:gd name="T7" fmla="*/ 90 h 1599"/>
              <a:gd name="T8" fmla="*/ 303 w 1209"/>
              <a:gd name="T9" fmla="*/ 152 h 1599"/>
              <a:gd name="T10" fmla="*/ 71 w 1209"/>
              <a:gd name="T11" fmla="*/ 282 h 1599"/>
              <a:gd name="T12" fmla="*/ 35 w 1209"/>
              <a:gd name="T13" fmla="*/ 314 h 1599"/>
              <a:gd name="T14" fmla="*/ 1 w 1209"/>
              <a:gd name="T15" fmla="*/ 384 h 1599"/>
              <a:gd name="T16" fmla="*/ 4 w 1209"/>
              <a:gd name="T17" fmla="*/ 414 h 1599"/>
              <a:gd name="T18" fmla="*/ 58 w 1209"/>
              <a:gd name="T19" fmla="*/ 671 h 1599"/>
              <a:gd name="T20" fmla="*/ 113 w 1209"/>
              <a:gd name="T21" fmla="*/ 858 h 1599"/>
              <a:gd name="T22" fmla="*/ 144 w 1209"/>
              <a:gd name="T23" fmla="*/ 993 h 1599"/>
              <a:gd name="T24" fmla="*/ 361 w 1209"/>
              <a:gd name="T25" fmla="*/ 1590 h 1599"/>
              <a:gd name="T26" fmla="*/ 468 w 1209"/>
              <a:gd name="T27" fmla="*/ 1594 h 1599"/>
              <a:gd name="T28" fmla="*/ 569 w 1209"/>
              <a:gd name="T29" fmla="*/ 1599 h 1599"/>
              <a:gd name="T30" fmla="*/ 644 w 1209"/>
              <a:gd name="T31" fmla="*/ 1590 h 1599"/>
              <a:gd name="T32" fmla="*/ 657 w 1209"/>
              <a:gd name="T33" fmla="*/ 1537 h 1599"/>
              <a:gd name="T34" fmla="*/ 641 w 1209"/>
              <a:gd name="T35" fmla="*/ 1518 h 1599"/>
              <a:gd name="T36" fmla="*/ 603 w 1209"/>
              <a:gd name="T37" fmla="*/ 1511 h 1599"/>
              <a:gd name="T38" fmla="*/ 595 w 1209"/>
              <a:gd name="T39" fmla="*/ 1502 h 1599"/>
              <a:gd name="T40" fmla="*/ 633 w 1209"/>
              <a:gd name="T41" fmla="*/ 1483 h 1599"/>
              <a:gd name="T42" fmla="*/ 635 w 1209"/>
              <a:gd name="T43" fmla="*/ 1464 h 1599"/>
              <a:gd name="T44" fmla="*/ 619 w 1209"/>
              <a:gd name="T45" fmla="*/ 1443 h 1599"/>
              <a:gd name="T46" fmla="*/ 561 w 1209"/>
              <a:gd name="T47" fmla="*/ 1433 h 1599"/>
              <a:gd name="T48" fmla="*/ 517 w 1209"/>
              <a:gd name="T49" fmla="*/ 1384 h 1599"/>
              <a:gd name="T50" fmla="*/ 417 w 1209"/>
              <a:gd name="T51" fmla="*/ 829 h 1599"/>
              <a:gd name="T52" fmla="*/ 525 w 1209"/>
              <a:gd name="T53" fmla="*/ 515 h 1599"/>
              <a:gd name="T54" fmla="*/ 635 w 1209"/>
              <a:gd name="T55" fmla="*/ 476 h 1599"/>
              <a:gd name="T56" fmla="*/ 668 w 1209"/>
              <a:gd name="T57" fmla="*/ 486 h 1599"/>
              <a:gd name="T58" fmla="*/ 659 w 1209"/>
              <a:gd name="T59" fmla="*/ 532 h 1599"/>
              <a:gd name="T60" fmla="*/ 658 w 1209"/>
              <a:gd name="T61" fmla="*/ 666 h 1599"/>
              <a:gd name="T62" fmla="*/ 741 w 1209"/>
              <a:gd name="T63" fmla="*/ 637 h 1599"/>
              <a:gd name="T64" fmla="*/ 723 w 1209"/>
              <a:gd name="T65" fmla="*/ 549 h 1599"/>
              <a:gd name="T66" fmla="*/ 726 w 1209"/>
              <a:gd name="T67" fmla="*/ 466 h 1599"/>
              <a:gd name="T68" fmla="*/ 766 w 1209"/>
              <a:gd name="T69" fmla="*/ 427 h 1599"/>
              <a:gd name="T70" fmla="*/ 844 w 1209"/>
              <a:gd name="T71" fmla="*/ 391 h 1599"/>
              <a:gd name="T72" fmla="*/ 878 w 1209"/>
              <a:gd name="T73" fmla="*/ 354 h 1599"/>
              <a:gd name="T74" fmla="*/ 941 w 1209"/>
              <a:gd name="T75" fmla="*/ 300 h 1599"/>
              <a:gd name="T76" fmla="*/ 996 w 1209"/>
              <a:gd name="T77" fmla="*/ 299 h 1599"/>
              <a:gd name="T78" fmla="*/ 1073 w 1209"/>
              <a:gd name="T79" fmla="*/ 271 h 1599"/>
              <a:gd name="T80" fmla="*/ 1104 w 1209"/>
              <a:gd name="T81" fmla="*/ 276 h 1599"/>
              <a:gd name="T82" fmla="*/ 1134 w 1209"/>
              <a:gd name="T83" fmla="*/ 256 h 1599"/>
              <a:gd name="T84" fmla="*/ 1141 w 1209"/>
              <a:gd name="T85" fmla="*/ 237 h 1599"/>
              <a:gd name="T86" fmla="*/ 1165 w 1209"/>
              <a:gd name="T87" fmla="*/ 203 h 1599"/>
              <a:gd name="T88" fmla="*/ 1195 w 1209"/>
              <a:gd name="T89" fmla="*/ 154 h 1599"/>
              <a:gd name="T90" fmla="*/ 1198 w 1209"/>
              <a:gd name="T91" fmla="*/ 97 h 1599"/>
              <a:gd name="T92" fmla="*/ 1184 w 1209"/>
              <a:gd name="T93" fmla="*/ 71 h 1599"/>
              <a:gd name="T94" fmla="*/ 1164 w 1209"/>
              <a:gd name="T95" fmla="*/ 60 h 1599"/>
              <a:gd name="T96" fmla="*/ 1141 w 1209"/>
              <a:gd name="T97" fmla="*/ 27 h 1599"/>
              <a:gd name="T98" fmla="*/ 1103 w 1209"/>
              <a:gd name="T99" fmla="*/ 3 h 1599"/>
              <a:gd name="T100" fmla="*/ 1082 w 1209"/>
              <a:gd name="T101" fmla="*/ 1 h 1599"/>
              <a:gd name="T102" fmla="*/ 1029 w 1209"/>
              <a:gd name="T103" fmla="*/ 2 h 1599"/>
              <a:gd name="T104" fmla="*/ 990 w 1209"/>
              <a:gd name="T105" fmla="*/ 7 h 1599"/>
              <a:gd name="T106" fmla="*/ 959 w 1209"/>
              <a:gd name="T107" fmla="*/ 35 h 1599"/>
              <a:gd name="T108" fmla="*/ 922 w 1209"/>
              <a:gd name="T109" fmla="*/ 51 h 1599"/>
              <a:gd name="T110" fmla="*/ 902 w 1209"/>
              <a:gd name="T111" fmla="*/ 66 h 1599"/>
              <a:gd name="T112" fmla="*/ 889 w 1209"/>
              <a:gd name="T113" fmla="*/ 84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09" h="1599">
                <a:moveTo>
                  <a:pt x="883" y="110"/>
                </a:moveTo>
                <a:lnTo>
                  <a:pt x="858" y="124"/>
                </a:lnTo>
                <a:lnTo>
                  <a:pt x="858" y="124"/>
                </a:lnTo>
                <a:lnTo>
                  <a:pt x="848" y="119"/>
                </a:lnTo>
                <a:lnTo>
                  <a:pt x="837" y="115"/>
                </a:lnTo>
                <a:lnTo>
                  <a:pt x="823" y="108"/>
                </a:lnTo>
                <a:lnTo>
                  <a:pt x="805" y="102"/>
                </a:lnTo>
                <a:lnTo>
                  <a:pt x="784" y="97"/>
                </a:lnTo>
                <a:lnTo>
                  <a:pt x="761" y="93"/>
                </a:lnTo>
                <a:lnTo>
                  <a:pt x="736" y="90"/>
                </a:lnTo>
                <a:lnTo>
                  <a:pt x="736" y="90"/>
                </a:lnTo>
                <a:lnTo>
                  <a:pt x="672" y="85"/>
                </a:lnTo>
                <a:lnTo>
                  <a:pt x="633" y="83"/>
                </a:lnTo>
                <a:lnTo>
                  <a:pt x="590" y="80"/>
                </a:lnTo>
                <a:lnTo>
                  <a:pt x="549" y="80"/>
                </a:lnTo>
                <a:lnTo>
                  <a:pt x="509" y="80"/>
                </a:lnTo>
                <a:lnTo>
                  <a:pt x="491" y="82"/>
                </a:lnTo>
                <a:lnTo>
                  <a:pt x="473" y="84"/>
                </a:lnTo>
                <a:lnTo>
                  <a:pt x="458" y="87"/>
                </a:lnTo>
                <a:lnTo>
                  <a:pt x="444" y="90"/>
                </a:lnTo>
                <a:lnTo>
                  <a:pt x="444" y="90"/>
                </a:lnTo>
                <a:lnTo>
                  <a:pt x="428" y="95"/>
                </a:lnTo>
                <a:lnTo>
                  <a:pt x="410" y="104"/>
                </a:lnTo>
                <a:lnTo>
                  <a:pt x="361" y="126"/>
                </a:lnTo>
                <a:lnTo>
                  <a:pt x="303" y="152"/>
                </a:lnTo>
                <a:lnTo>
                  <a:pt x="244" y="184"/>
                </a:lnTo>
                <a:lnTo>
                  <a:pt x="183" y="216"/>
                </a:lnTo>
                <a:lnTo>
                  <a:pt x="129" y="246"/>
                </a:lnTo>
                <a:lnTo>
                  <a:pt x="86" y="272"/>
                </a:lnTo>
                <a:lnTo>
                  <a:pt x="71" y="282"/>
                </a:lnTo>
                <a:lnTo>
                  <a:pt x="58" y="290"/>
                </a:lnTo>
                <a:lnTo>
                  <a:pt x="58" y="290"/>
                </a:lnTo>
                <a:lnTo>
                  <a:pt x="50" y="298"/>
                </a:lnTo>
                <a:lnTo>
                  <a:pt x="41" y="305"/>
                </a:lnTo>
                <a:lnTo>
                  <a:pt x="35" y="314"/>
                </a:lnTo>
                <a:lnTo>
                  <a:pt x="28" y="322"/>
                </a:lnTo>
                <a:lnTo>
                  <a:pt x="18" y="338"/>
                </a:lnTo>
                <a:lnTo>
                  <a:pt x="11" y="355"/>
                </a:lnTo>
                <a:lnTo>
                  <a:pt x="5" y="371"/>
                </a:lnTo>
                <a:lnTo>
                  <a:pt x="1" y="384"/>
                </a:lnTo>
                <a:lnTo>
                  <a:pt x="0" y="395"/>
                </a:lnTo>
                <a:lnTo>
                  <a:pt x="0" y="403"/>
                </a:lnTo>
                <a:lnTo>
                  <a:pt x="0" y="403"/>
                </a:lnTo>
                <a:lnTo>
                  <a:pt x="1" y="408"/>
                </a:lnTo>
                <a:lnTo>
                  <a:pt x="4" y="414"/>
                </a:lnTo>
                <a:lnTo>
                  <a:pt x="10" y="422"/>
                </a:lnTo>
                <a:lnTo>
                  <a:pt x="17" y="430"/>
                </a:lnTo>
                <a:lnTo>
                  <a:pt x="19" y="432"/>
                </a:lnTo>
                <a:lnTo>
                  <a:pt x="19" y="432"/>
                </a:lnTo>
                <a:lnTo>
                  <a:pt x="58" y="671"/>
                </a:lnTo>
                <a:lnTo>
                  <a:pt x="58" y="671"/>
                </a:lnTo>
                <a:lnTo>
                  <a:pt x="62" y="690"/>
                </a:lnTo>
                <a:lnTo>
                  <a:pt x="71" y="719"/>
                </a:lnTo>
                <a:lnTo>
                  <a:pt x="93" y="791"/>
                </a:lnTo>
                <a:lnTo>
                  <a:pt x="113" y="858"/>
                </a:lnTo>
                <a:lnTo>
                  <a:pt x="119" y="881"/>
                </a:lnTo>
                <a:lnTo>
                  <a:pt x="122" y="891"/>
                </a:lnTo>
                <a:lnTo>
                  <a:pt x="122" y="891"/>
                </a:lnTo>
                <a:lnTo>
                  <a:pt x="128" y="920"/>
                </a:lnTo>
                <a:lnTo>
                  <a:pt x="144" y="993"/>
                </a:lnTo>
                <a:lnTo>
                  <a:pt x="193" y="1211"/>
                </a:lnTo>
                <a:lnTo>
                  <a:pt x="263" y="1526"/>
                </a:lnTo>
                <a:lnTo>
                  <a:pt x="288" y="1531"/>
                </a:lnTo>
                <a:lnTo>
                  <a:pt x="288" y="1590"/>
                </a:lnTo>
                <a:lnTo>
                  <a:pt x="361" y="1590"/>
                </a:lnTo>
                <a:lnTo>
                  <a:pt x="371" y="1570"/>
                </a:lnTo>
                <a:lnTo>
                  <a:pt x="371" y="1570"/>
                </a:lnTo>
                <a:lnTo>
                  <a:pt x="405" y="1579"/>
                </a:lnTo>
                <a:lnTo>
                  <a:pt x="435" y="1587"/>
                </a:lnTo>
                <a:lnTo>
                  <a:pt x="468" y="1594"/>
                </a:lnTo>
                <a:lnTo>
                  <a:pt x="468" y="1594"/>
                </a:lnTo>
                <a:lnTo>
                  <a:pt x="488" y="1597"/>
                </a:lnTo>
                <a:lnTo>
                  <a:pt x="512" y="1598"/>
                </a:lnTo>
                <a:lnTo>
                  <a:pt x="540" y="1599"/>
                </a:lnTo>
                <a:lnTo>
                  <a:pt x="569" y="1599"/>
                </a:lnTo>
                <a:lnTo>
                  <a:pt x="596" y="1598"/>
                </a:lnTo>
                <a:lnTo>
                  <a:pt x="619" y="1596"/>
                </a:lnTo>
                <a:lnTo>
                  <a:pt x="636" y="1593"/>
                </a:lnTo>
                <a:lnTo>
                  <a:pt x="641" y="1591"/>
                </a:lnTo>
                <a:lnTo>
                  <a:pt x="644" y="1590"/>
                </a:lnTo>
                <a:lnTo>
                  <a:pt x="644" y="1590"/>
                </a:lnTo>
                <a:lnTo>
                  <a:pt x="650" y="1574"/>
                </a:lnTo>
                <a:lnTo>
                  <a:pt x="653" y="1563"/>
                </a:lnTo>
                <a:lnTo>
                  <a:pt x="657" y="1549"/>
                </a:lnTo>
                <a:lnTo>
                  <a:pt x="657" y="1537"/>
                </a:lnTo>
                <a:lnTo>
                  <a:pt x="656" y="1532"/>
                </a:lnTo>
                <a:lnTo>
                  <a:pt x="653" y="1527"/>
                </a:lnTo>
                <a:lnTo>
                  <a:pt x="651" y="1522"/>
                </a:lnTo>
                <a:lnTo>
                  <a:pt x="646" y="1520"/>
                </a:lnTo>
                <a:lnTo>
                  <a:pt x="641" y="1518"/>
                </a:lnTo>
                <a:lnTo>
                  <a:pt x="634" y="1516"/>
                </a:lnTo>
                <a:lnTo>
                  <a:pt x="634" y="1516"/>
                </a:lnTo>
                <a:lnTo>
                  <a:pt x="620" y="1515"/>
                </a:lnTo>
                <a:lnTo>
                  <a:pt x="609" y="1514"/>
                </a:lnTo>
                <a:lnTo>
                  <a:pt x="603" y="1511"/>
                </a:lnTo>
                <a:lnTo>
                  <a:pt x="598" y="1509"/>
                </a:lnTo>
                <a:lnTo>
                  <a:pt x="596" y="1505"/>
                </a:lnTo>
                <a:lnTo>
                  <a:pt x="595" y="1504"/>
                </a:lnTo>
                <a:lnTo>
                  <a:pt x="595" y="1502"/>
                </a:lnTo>
                <a:lnTo>
                  <a:pt x="595" y="1502"/>
                </a:lnTo>
                <a:lnTo>
                  <a:pt x="601" y="1500"/>
                </a:lnTo>
                <a:lnTo>
                  <a:pt x="614" y="1497"/>
                </a:lnTo>
                <a:lnTo>
                  <a:pt x="622" y="1493"/>
                </a:lnTo>
                <a:lnTo>
                  <a:pt x="629" y="1489"/>
                </a:lnTo>
                <a:lnTo>
                  <a:pt x="633" y="1483"/>
                </a:lnTo>
                <a:lnTo>
                  <a:pt x="634" y="1481"/>
                </a:lnTo>
                <a:lnTo>
                  <a:pt x="634" y="1477"/>
                </a:lnTo>
                <a:lnTo>
                  <a:pt x="634" y="1477"/>
                </a:lnTo>
                <a:lnTo>
                  <a:pt x="634" y="1470"/>
                </a:lnTo>
                <a:lnTo>
                  <a:pt x="635" y="1464"/>
                </a:lnTo>
                <a:lnTo>
                  <a:pt x="636" y="1453"/>
                </a:lnTo>
                <a:lnTo>
                  <a:pt x="635" y="1449"/>
                </a:lnTo>
                <a:lnTo>
                  <a:pt x="633" y="1446"/>
                </a:lnTo>
                <a:lnTo>
                  <a:pt x="628" y="1444"/>
                </a:lnTo>
                <a:lnTo>
                  <a:pt x="619" y="1443"/>
                </a:lnTo>
                <a:lnTo>
                  <a:pt x="619" y="1443"/>
                </a:lnTo>
                <a:lnTo>
                  <a:pt x="602" y="1442"/>
                </a:lnTo>
                <a:lnTo>
                  <a:pt x="589" y="1439"/>
                </a:lnTo>
                <a:lnTo>
                  <a:pt x="561" y="1433"/>
                </a:lnTo>
                <a:lnTo>
                  <a:pt x="561" y="1433"/>
                </a:lnTo>
                <a:lnTo>
                  <a:pt x="551" y="1431"/>
                </a:lnTo>
                <a:lnTo>
                  <a:pt x="539" y="1426"/>
                </a:lnTo>
                <a:lnTo>
                  <a:pt x="516" y="1414"/>
                </a:lnTo>
                <a:lnTo>
                  <a:pt x="488" y="1399"/>
                </a:lnTo>
                <a:lnTo>
                  <a:pt x="517" y="1384"/>
                </a:lnTo>
                <a:lnTo>
                  <a:pt x="517" y="1384"/>
                </a:lnTo>
                <a:lnTo>
                  <a:pt x="466" y="1134"/>
                </a:lnTo>
                <a:lnTo>
                  <a:pt x="414" y="881"/>
                </a:lnTo>
                <a:lnTo>
                  <a:pt x="414" y="881"/>
                </a:lnTo>
                <a:lnTo>
                  <a:pt x="417" y="829"/>
                </a:lnTo>
                <a:lnTo>
                  <a:pt x="424" y="718"/>
                </a:lnTo>
                <a:lnTo>
                  <a:pt x="434" y="559"/>
                </a:lnTo>
                <a:lnTo>
                  <a:pt x="478" y="530"/>
                </a:lnTo>
                <a:lnTo>
                  <a:pt x="478" y="530"/>
                </a:lnTo>
                <a:lnTo>
                  <a:pt x="525" y="515"/>
                </a:lnTo>
                <a:lnTo>
                  <a:pt x="559" y="504"/>
                </a:lnTo>
                <a:lnTo>
                  <a:pt x="580" y="496"/>
                </a:lnTo>
                <a:lnTo>
                  <a:pt x="580" y="496"/>
                </a:lnTo>
                <a:lnTo>
                  <a:pt x="601" y="487"/>
                </a:lnTo>
                <a:lnTo>
                  <a:pt x="635" y="476"/>
                </a:lnTo>
                <a:lnTo>
                  <a:pt x="683" y="461"/>
                </a:lnTo>
                <a:lnTo>
                  <a:pt x="683" y="461"/>
                </a:lnTo>
                <a:lnTo>
                  <a:pt x="680" y="465"/>
                </a:lnTo>
                <a:lnTo>
                  <a:pt x="675" y="474"/>
                </a:lnTo>
                <a:lnTo>
                  <a:pt x="668" y="486"/>
                </a:lnTo>
                <a:lnTo>
                  <a:pt x="666" y="493"/>
                </a:lnTo>
                <a:lnTo>
                  <a:pt x="663" y="500"/>
                </a:lnTo>
                <a:lnTo>
                  <a:pt x="663" y="500"/>
                </a:lnTo>
                <a:lnTo>
                  <a:pt x="662" y="513"/>
                </a:lnTo>
                <a:lnTo>
                  <a:pt x="659" y="532"/>
                </a:lnTo>
                <a:lnTo>
                  <a:pt x="657" y="583"/>
                </a:lnTo>
                <a:lnTo>
                  <a:pt x="657" y="635"/>
                </a:lnTo>
                <a:lnTo>
                  <a:pt x="657" y="654"/>
                </a:lnTo>
                <a:lnTo>
                  <a:pt x="658" y="666"/>
                </a:lnTo>
                <a:lnTo>
                  <a:pt x="658" y="666"/>
                </a:lnTo>
                <a:lnTo>
                  <a:pt x="661" y="676"/>
                </a:lnTo>
                <a:lnTo>
                  <a:pt x="666" y="690"/>
                </a:lnTo>
                <a:lnTo>
                  <a:pt x="677" y="723"/>
                </a:lnTo>
                <a:lnTo>
                  <a:pt x="692" y="764"/>
                </a:lnTo>
                <a:lnTo>
                  <a:pt x="741" y="637"/>
                </a:lnTo>
                <a:lnTo>
                  <a:pt x="741" y="637"/>
                </a:lnTo>
                <a:lnTo>
                  <a:pt x="739" y="626"/>
                </a:lnTo>
                <a:lnTo>
                  <a:pt x="731" y="598"/>
                </a:lnTo>
                <a:lnTo>
                  <a:pt x="725" y="565"/>
                </a:lnTo>
                <a:lnTo>
                  <a:pt x="723" y="549"/>
                </a:lnTo>
                <a:lnTo>
                  <a:pt x="722" y="535"/>
                </a:lnTo>
                <a:lnTo>
                  <a:pt x="722" y="535"/>
                </a:lnTo>
                <a:lnTo>
                  <a:pt x="723" y="493"/>
                </a:lnTo>
                <a:lnTo>
                  <a:pt x="724" y="477"/>
                </a:lnTo>
                <a:lnTo>
                  <a:pt x="726" y="466"/>
                </a:lnTo>
                <a:lnTo>
                  <a:pt x="726" y="466"/>
                </a:lnTo>
                <a:lnTo>
                  <a:pt x="730" y="461"/>
                </a:lnTo>
                <a:lnTo>
                  <a:pt x="735" y="454"/>
                </a:lnTo>
                <a:lnTo>
                  <a:pt x="748" y="442"/>
                </a:lnTo>
                <a:lnTo>
                  <a:pt x="766" y="427"/>
                </a:lnTo>
                <a:lnTo>
                  <a:pt x="766" y="427"/>
                </a:lnTo>
                <a:lnTo>
                  <a:pt x="790" y="416"/>
                </a:lnTo>
                <a:lnTo>
                  <a:pt x="829" y="398"/>
                </a:lnTo>
                <a:lnTo>
                  <a:pt x="829" y="398"/>
                </a:lnTo>
                <a:lnTo>
                  <a:pt x="844" y="391"/>
                </a:lnTo>
                <a:lnTo>
                  <a:pt x="858" y="381"/>
                </a:lnTo>
                <a:lnTo>
                  <a:pt x="864" y="375"/>
                </a:lnTo>
                <a:lnTo>
                  <a:pt x="870" y="369"/>
                </a:lnTo>
                <a:lnTo>
                  <a:pt x="874" y="362"/>
                </a:lnTo>
                <a:lnTo>
                  <a:pt x="878" y="354"/>
                </a:lnTo>
                <a:lnTo>
                  <a:pt x="878" y="354"/>
                </a:lnTo>
                <a:lnTo>
                  <a:pt x="885" y="326"/>
                </a:lnTo>
                <a:lnTo>
                  <a:pt x="887" y="315"/>
                </a:lnTo>
                <a:lnTo>
                  <a:pt x="941" y="300"/>
                </a:lnTo>
                <a:lnTo>
                  <a:pt x="941" y="300"/>
                </a:lnTo>
                <a:lnTo>
                  <a:pt x="954" y="300"/>
                </a:lnTo>
                <a:lnTo>
                  <a:pt x="968" y="299"/>
                </a:lnTo>
                <a:lnTo>
                  <a:pt x="985" y="300"/>
                </a:lnTo>
                <a:lnTo>
                  <a:pt x="985" y="300"/>
                </a:lnTo>
                <a:lnTo>
                  <a:pt x="996" y="299"/>
                </a:lnTo>
                <a:lnTo>
                  <a:pt x="1009" y="297"/>
                </a:lnTo>
                <a:lnTo>
                  <a:pt x="1024" y="292"/>
                </a:lnTo>
                <a:lnTo>
                  <a:pt x="1039" y="286"/>
                </a:lnTo>
                <a:lnTo>
                  <a:pt x="1063" y="276"/>
                </a:lnTo>
                <a:lnTo>
                  <a:pt x="1073" y="271"/>
                </a:lnTo>
                <a:lnTo>
                  <a:pt x="1073" y="271"/>
                </a:lnTo>
                <a:lnTo>
                  <a:pt x="1078" y="272"/>
                </a:lnTo>
                <a:lnTo>
                  <a:pt x="1090" y="275"/>
                </a:lnTo>
                <a:lnTo>
                  <a:pt x="1097" y="276"/>
                </a:lnTo>
                <a:lnTo>
                  <a:pt x="1104" y="276"/>
                </a:lnTo>
                <a:lnTo>
                  <a:pt x="1111" y="275"/>
                </a:lnTo>
                <a:lnTo>
                  <a:pt x="1117" y="271"/>
                </a:lnTo>
                <a:lnTo>
                  <a:pt x="1117" y="271"/>
                </a:lnTo>
                <a:lnTo>
                  <a:pt x="1126" y="264"/>
                </a:lnTo>
                <a:lnTo>
                  <a:pt x="1134" y="256"/>
                </a:lnTo>
                <a:lnTo>
                  <a:pt x="1139" y="249"/>
                </a:lnTo>
                <a:lnTo>
                  <a:pt x="1141" y="245"/>
                </a:lnTo>
                <a:lnTo>
                  <a:pt x="1141" y="242"/>
                </a:lnTo>
                <a:lnTo>
                  <a:pt x="1141" y="242"/>
                </a:lnTo>
                <a:lnTo>
                  <a:pt x="1141" y="237"/>
                </a:lnTo>
                <a:lnTo>
                  <a:pt x="1143" y="232"/>
                </a:lnTo>
                <a:lnTo>
                  <a:pt x="1150" y="222"/>
                </a:lnTo>
                <a:lnTo>
                  <a:pt x="1157" y="211"/>
                </a:lnTo>
                <a:lnTo>
                  <a:pt x="1165" y="203"/>
                </a:lnTo>
                <a:lnTo>
                  <a:pt x="1165" y="203"/>
                </a:lnTo>
                <a:lnTo>
                  <a:pt x="1173" y="194"/>
                </a:lnTo>
                <a:lnTo>
                  <a:pt x="1179" y="184"/>
                </a:lnTo>
                <a:lnTo>
                  <a:pt x="1185" y="173"/>
                </a:lnTo>
                <a:lnTo>
                  <a:pt x="1195" y="183"/>
                </a:lnTo>
                <a:lnTo>
                  <a:pt x="1195" y="154"/>
                </a:lnTo>
                <a:lnTo>
                  <a:pt x="1209" y="159"/>
                </a:lnTo>
                <a:lnTo>
                  <a:pt x="1200" y="119"/>
                </a:lnTo>
                <a:lnTo>
                  <a:pt x="1200" y="119"/>
                </a:lnTo>
                <a:lnTo>
                  <a:pt x="1200" y="108"/>
                </a:lnTo>
                <a:lnTo>
                  <a:pt x="1198" y="97"/>
                </a:lnTo>
                <a:lnTo>
                  <a:pt x="1195" y="85"/>
                </a:lnTo>
                <a:lnTo>
                  <a:pt x="1195" y="85"/>
                </a:lnTo>
                <a:lnTo>
                  <a:pt x="1192" y="79"/>
                </a:lnTo>
                <a:lnTo>
                  <a:pt x="1189" y="74"/>
                </a:lnTo>
                <a:lnTo>
                  <a:pt x="1184" y="71"/>
                </a:lnTo>
                <a:lnTo>
                  <a:pt x="1180" y="67"/>
                </a:lnTo>
                <a:lnTo>
                  <a:pt x="1171" y="63"/>
                </a:lnTo>
                <a:lnTo>
                  <a:pt x="1165" y="61"/>
                </a:lnTo>
                <a:lnTo>
                  <a:pt x="1165" y="61"/>
                </a:lnTo>
                <a:lnTo>
                  <a:pt x="1164" y="60"/>
                </a:lnTo>
                <a:lnTo>
                  <a:pt x="1162" y="57"/>
                </a:lnTo>
                <a:lnTo>
                  <a:pt x="1159" y="49"/>
                </a:lnTo>
                <a:lnTo>
                  <a:pt x="1152" y="39"/>
                </a:lnTo>
                <a:lnTo>
                  <a:pt x="1147" y="33"/>
                </a:lnTo>
                <a:lnTo>
                  <a:pt x="1141" y="27"/>
                </a:lnTo>
                <a:lnTo>
                  <a:pt x="1141" y="27"/>
                </a:lnTo>
                <a:lnTo>
                  <a:pt x="1128" y="16"/>
                </a:lnTo>
                <a:lnTo>
                  <a:pt x="1114" y="8"/>
                </a:lnTo>
                <a:lnTo>
                  <a:pt x="1108" y="5"/>
                </a:lnTo>
                <a:lnTo>
                  <a:pt x="1103" y="3"/>
                </a:lnTo>
                <a:lnTo>
                  <a:pt x="1097" y="2"/>
                </a:lnTo>
                <a:lnTo>
                  <a:pt x="1092" y="2"/>
                </a:lnTo>
                <a:lnTo>
                  <a:pt x="1092" y="2"/>
                </a:lnTo>
                <a:lnTo>
                  <a:pt x="1086" y="2"/>
                </a:lnTo>
                <a:lnTo>
                  <a:pt x="1082" y="1"/>
                </a:lnTo>
                <a:lnTo>
                  <a:pt x="1074" y="1"/>
                </a:lnTo>
                <a:lnTo>
                  <a:pt x="1053" y="2"/>
                </a:lnTo>
                <a:lnTo>
                  <a:pt x="1053" y="2"/>
                </a:lnTo>
                <a:lnTo>
                  <a:pt x="1040" y="2"/>
                </a:lnTo>
                <a:lnTo>
                  <a:pt x="1029" y="2"/>
                </a:lnTo>
                <a:lnTo>
                  <a:pt x="1014" y="1"/>
                </a:lnTo>
                <a:lnTo>
                  <a:pt x="1007" y="0"/>
                </a:lnTo>
                <a:lnTo>
                  <a:pt x="1002" y="1"/>
                </a:lnTo>
                <a:lnTo>
                  <a:pt x="996" y="2"/>
                </a:lnTo>
                <a:lnTo>
                  <a:pt x="990" y="7"/>
                </a:lnTo>
                <a:lnTo>
                  <a:pt x="990" y="7"/>
                </a:lnTo>
                <a:lnTo>
                  <a:pt x="979" y="17"/>
                </a:lnTo>
                <a:lnTo>
                  <a:pt x="970" y="25"/>
                </a:lnTo>
                <a:lnTo>
                  <a:pt x="963" y="33"/>
                </a:lnTo>
                <a:lnTo>
                  <a:pt x="959" y="35"/>
                </a:lnTo>
                <a:lnTo>
                  <a:pt x="956" y="36"/>
                </a:lnTo>
                <a:lnTo>
                  <a:pt x="956" y="36"/>
                </a:lnTo>
                <a:lnTo>
                  <a:pt x="936" y="44"/>
                </a:lnTo>
                <a:lnTo>
                  <a:pt x="922" y="51"/>
                </a:lnTo>
                <a:lnTo>
                  <a:pt x="922" y="51"/>
                </a:lnTo>
                <a:lnTo>
                  <a:pt x="914" y="54"/>
                </a:lnTo>
                <a:lnTo>
                  <a:pt x="912" y="56"/>
                </a:lnTo>
                <a:lnTo>
                  <a:pt x="907" y="61"/>
                </a:lnTo>
                <a:lnTo>
                  <a:pt x="907" y="61"/>
                </a:lnTo>
                <a:lnTo>
                  <a:pt x="902" y="66"/>
                </a:lnTo>
                <a:lnTo>
                  <a:pt x="900" y="68"/>
                </a:lnTo>
                <a:lnTo>
                  <a:pt x="896" y="71"/>
                </a:lnTo>
                <a:lnTo>
                  <a:pt x="892" y="76"/>
                </a:lnTo>
                <a:lnTo>
                  <a:pt x="892" y="76"/>
                </a:lnTo>
                <a:lnTo>
                  <a:pt x="889" y="84"/>
                </a:lnTo>
                <a:lnTo>
                  <a:pt x="886" y="96"/>
                </a:lnTo>
                <a:lnTo>
                  <a:pt x="883" y="110"/>
                </a:lnTo>
                <a:lnTo>
                  <a:pt x="883" y="1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64AF00A-5D3D-3A5F-58C0-A101204F991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謝罪をする男性のシルエット</a:t>
            </a:r>
          </a:p>
        </p:txBody>
      </p:sp>
    </p:spTree>
    <p:extLst>
      <p:ext uri="{BB962C8B-B14F-4D97-AF65-F5344CB8AC3E}">
        <p14:creationId xmlns:p14="http://schemas.microsoft.com/office/powerpoint/2010/main" val="3629315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986098C8-A684-A528-FB31-6770EA0B9D19}"/>
              </a:ext>
            </a:extLst>
          </p:cNvPr>
          <p:cNvSpPr>
            <a:spLocks/>
          </p:cNvSpPr>
          <p:nvPr/>
        </p:nvSpPr>
        <p:spPr bwMode="auto">
          <a:xfrm>
            <a:off x="1570375" y="729573"/>
            <a:ext cx="962283" cy="2826951"/>
          </a:xfrm>
          <a:custGeom>
            <a:avLst/>
            <a:gdLst>
              <a:gd name="T0" fmla="*/ 695 w 739"/>
              <a:gd name="T1" fmla="*/ 232 h 2171"/>
              <a:gd name="T2" fmla="*/ 678 w 739"/>
              <a:gd name="T3" fmla="*/ 300 h 2171"/>
              <a:gd name="T4" fmla="*/ 677 w 739"/>
              <a:gd name="T5" fmla="*/ 318 h 2171"/>
              <a:gd name="T6" fmla="*/ 671 w 739"/>
              <a:gd name="T7" fmla="*/ 331 h 2171"/>
              <a:gd name="T8" fmla="*/ 664 w 739"/>
              <a:gd name="T9" fmla="*/ 354 h 2171"/>
              <a:gd name="T10" fmla="*/ 647 w 739"/>
              <a:gd name="T11" fmla="*/ 381 h 2171"/>
              <a:gd name="T12" fmla="*/ 627 w 739"/>
              <a:gd name="T13" fmla="*/ 383 h 2171"/>
              <a:gd name="T14" fmla="*/ 544 w 739"/>
              <a:gd name="T15" fmla="*/ 368 h 2171"/>
              <a:gd name="T16" fmla="*/ 525 w 739"/>
              <a:gd name="T17" fmla="*/ 381 h 2171"/>
              <a:gd name="T18" fmla="*/ 500 w 739"/>
              <a:gd name="T19" fmla="*/ 407 h 2171"/>
              <a:gd name="T20" fmla="*/ 530 w 739"/>
              <a:gd name="T21" fmla="*/ 437 h 2171"/>
              <a:gd name="T22" fmla="*/ 525 w 739"/>
              <a:gd name="T23" fmla="*/ 461 h 2171"/>
              <a:gd name="T24" fmla="*/ 531 w 739"/>
              <a:gd name="T25" fmla="*/ 477 h 2171"/>
              <a:gd name="T26" fmla="*/ 525 w 739"/>
              <a:gd name="T27" fmla="*/ 487 h 2171"/>
              <a:gd name="T28" fmla="*/ 505 w 739"/>
              <a:gd name="T29" fmla="*/ 500 h 2171"/>
              <a:gd name="T30" fmla="*/ 502 w 739"/>
              <a:gd name="T31" fmla="*/ 560 h 2171"/>
              <a:gd name="T32" fmla="*/ 495 w 739"/>
              <a:gd name="T33" fmla="*/ 828 h 2171"/>
              <a:gd name="T34" fmla="*/ 503 w 739"/>
              <a:gd name="T35" fmla="*/ 904 h 2171"/>
              <a:gd name="T36" fmla="*/ 461 w 739"/>
              <a:gd name="T37" fmla="*/ 837 h 2171"/>
              <a:gd name="T38" fmla="*/ 455 w 739"/>
              <a:gd name="T39" fmla="*/ 990 h 2171"/>
              <a:gd name="T40" fmla="*/ 458 w 739"/>
              <a:gd name="T41" fmla="*/ 1014 h 2171"/>
              <a:gd name="T42" fmla="*/ 450 w 739"/>
              <a:gd name="T43" fmla="*/ 1100 h 2171"/>
              <a:gd name="T44" fmla="*/ 430 w 739"/>
              <a:gd name="T45" fmla="*/ 1121 h 2171"/>
              <a:gd name="T46" fmla="*/ 405 w 739"/>
              <a:gd name="T47" fmla="*/ 1245 h 2171"/>
              <a:gd name="T48" fmla="*/ 402 w 739"/>
              <a:gd name="T49" fmla="*/ 1395 h 2171"/>
              <a:gd name="T50" fmla="*/ 370 w 739"/>
              <a:gd name="T51" fmla="*/ 1873 h 2171"/>
              <a:gd name="T52" fmla="*/ 378 w 739"/>
              <a:gd name="T53" fmla="*/ 2024 h 2171"/>
              <a:gd name="T54" fmla="*/ 487 w 739"/>
              <a:gd name="T55" fmla="*/ 2062 h 2171"/>
              <a:gd name="T56" fmla="*/ 521 w 739"/>
              <a:gd name="T57" fmla="*/ 2064 h 2171"/>
              <a:gd name="T58" fmla="*/ 539 w 739"/>
              <a:gd name="T59" fmla="*/ 2078 h 2171"/>
              <a:gd name="T60" fmla="*/ 544 w 739"/>
              <a:gd name="T61" fmla="*/ 2102 h 2171"/>
              <a:gd name="T62" fmla="*/ 556 w 739"/>
              <a:gd name="T63" fmla="*/ 2118 h 2171"/>
              <a:gd name="T64" fmla="*/ 560 w 739"/>
              <a:gd name="T65" fmla="*/ 2139 h 2171"/>
              <a:gd name="T66" fmla="*/ 560 w 739"/>
              <a:gd name="T67" fmla="*/ 2160 h 2171"/>
              <a:gd name="T68" fmla="*/ 545 w 739"/>
              <a:gd name="T69" fmla="*/ 2169 h 2171"/>
              <a:gd name="T70" fmla="*/ 445 w 739"/>
              <a:gd name="T71" fmla="*/ 2167 h 2171"/>
              <a:gd name="T72" fmla="*/ 320 w 739"/>
              <a:gd name="T73" fmla="*/ 2156 h 2171"/>
              <a:gd name="T74" fmla="*/ 297 w 739"/>
              <a:gd name="T75" fmla="*/ 2151 h 2171"/>
              <a:gd name="T76" fmla="*/ 217 w 739"/>
              <a:gd name="T77" fmla="*/ 2156 h 2171"/>
              <a:gd name="T78" fmla="*/ 205 w 739"/>
              <a:gd name="T79" fmla="*/ 2150 h 2171"/>
              <a:gd name="T80" fmla="*/ 203 w 739"/>
              <a:gd name="T81" fmla="*/ 2102 h 2171"/>
              <a:gd name="T82" fmla="*/ 141 w 739"/>
              <a:gd name="T83" fmla="*/ 1704 h 2171"/>
              <a:gd name="T84" fmla="*/ 81 w 739"/>
              <a:gd name="T85" fmla="*/ 1311 h 2171"/>
              <a:gd name="T86" fmla="*/ 25 w 739"/>
              <a:gd name="T87" fmla="*/ 1168 h 2171"/>
              <a:gd name="T88" fmla="*/ 0 w 739"/>
              <a:gd name="T89" fmla="*/ 1149 h 2171"/>
              <a:gd name="T90" fmla="*/ 7 w 739"/>
              <a:gd name="T91" fmla="*/ 980 h 2171"/>
              <a:gd name="T92" fmla="*/ 22 w 739"/>
              <a:gd name="T93" fmla="*/ 868 h 2171"/>
              <a:gd name="T94" fmla="*/ 47 w 739"/>
              <a:gd name="T95" fmla="*/ 809 h 2171"/>
              <a:gd name="T96" fmla="*/ 80 w 739"/>
              <a:gd name="T97" fmla="*/ 766 h 2171"/>
              <a:gd name="T98" fmla="*/ 97 w 739"/>
              <a:gd name="T99" fmla="*/ 720 h 2171"/>
              <a:gd name="T100" fmla="*/ 153 w 739"/>
              <a:gd name="T101" fmla="*/ 423 h 2171"/>
              <a:gd name="T102" fmla="*/ 163 w 739"/>
              <a:gd name="T103" fmla="*/ 396 h 2171"/>
              <a:gd name="T104" fmla="*/ 244 w 739"/>
              <a:gd name="T105" fmla="*/ 331 h 2171"/>
              <a:gd name="T106" fmla="*/ 378 w 739"/>
              <a:gd name="T107" fmla="*/ 251 h 2171"/>
              <a:gd name="T108" fmla="*/ 417 w 739"/>
              <a:gd name="T109" fmla="*/ 129 h 2171"/>
              <a:gd name="T110" fmla="*/ 456 w 739"/>
              <a:gd name="T111" fmla="*/ 51 h 2171"/>
              <a:gd name="T112" fmla="*/ 505 w 739"/>
              <a:gd name="T113" fmla="*/ 12 h 2171"/>
              <a:gd name="T114" fmla="*/ 536 w 739"/>
              <a:gd name="T115" fmla="*/ 0 h 2171"/>
              <a:gd name="T116" fmla="*/ 605 w 739"/>
              <a:gd name="T117" fmla="*/ 6 h 2171"/>
              <a:gd name="T118" fmla="*/ 633 w 739"/>
              <a:gd name="T119" fmla="*/ 19 h 2171"/>
              <a:gd name="T120" fmla="*/ 675 w 739"/>
              <a:gd name="T121" fmla="*/ 41 h 2171"/>
              <a:gd name="T122" fmla="*/ 708 w 739"/>
              <a:gd name="T123" fmla="*/ 57 h 2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9" h="2171">
                <a:moveTo>
                  <a:pt x="725" y="80"/>
                </a:moveTo>
                <a:lnTo>
                  <a:pt x="739" y="139"/>
                </a:lnTo>
                <a:lnTo>
                  <a:pt x="715" y="183"/>
                </a:lnTo>
                <a:lnTo>
                  <a:pt x="695" y="232"/>
                </a:lnTo>
                <a:lnTo>
                  <a:pt x="705" y="290"/>
                </a:lnTo>
                <a:lnTo>
                  <a:pt x="681" y="290"/>
                </a:lnTo>
                <a:lnTo>
                  <a:pt x="681" y="290"/>
                </a:lnTo>
                <a:lnTo>
                  <a:pt x="678" y="300"/>
                </a:lnTo>
                <a:lnTo>
                  <a:pt x="676" y="309"/>
                </a:lnTo>
                <a:lnTo>
                  <a:pt x="676" y="315"/>
                </a:lnTo>
                <a:lnTo>
                  <a:pt x="676" y="315"/>
                </a:lnTo>
                <a:lnTo>
                  <a:pt x="677" y="318"/>
                </a:lnTo>
                <a:lnTo>
                  <a:pt x="676" y="321"/>
                </a:lnTo>
                <a:lnTo>
                  <a:pt x="676" y="324"/>
                </a:lnTo>
                <a:lnTo>
                  <a:pt x="676" y="324"/>
                </a:lnTo>
                <a:lnTo>
                  <a:pt x="671" y="331"/>
                </a:lnTo>
                <a:lnTo>
                  <a:pt x="669" y="338"/>
                </a:lnTo>
                <a:lnTo>
                  <a:pt x="666" y="344"/>
                </a:lnTo>
                <a:lnTo>
                  <a:pt x="666" y="344"/>
                </a:lnTo>
                <a:lnTo>
                  <a:pt x="664" y="354"/>
                </a:lnTo>
                <a:lnTo>
                  <a:pt x="661" y="361"/>
                </a:lnTo>
                <a:lnTo>
                  <a:pt x="659" y="368"/>
                </a:lnTo>
                <a:lnTo>
                  <a:pt x="654" y="375"/>
                </a:lnTo>
                <a:lnTo>
                  <a:pt x="647" y="381"/>
                </a:lnTo>
                <a:lnTo>
                  <a:pt x="643" y="382"/>
                </a:lnTo>
                <a:lnTo>
                  <a:pt x="638" y="383"/>
                </a:lnTo>
                <a:lnTo>
                  <a:pt x="633" y="383"/>
                </a:lnTo>
                <a:lnTo>
                  <a:pt x="627" y="383"/>
                </a:lnTo>
                <a:lnTo>
                  <a:pt x="627" y="383"/>
                </a:lnTo>
                <a:lnTo>
                  <a:pt x="578" y="375"/>
                </a:lnTo>
                <a:lnTo>
                  <a:pt x="544" y="368"/>
                </a:lnTo>
                <a:lnTo>
                  <a:pt x="544" y="368"/>
                </a:lnTo>
                <a:lnTo>
                  <a:pt x="542" y="368"/>
                </a:lnTo>
                <a:lnTo>
                  <a:pt x="538" y="370"/>
                </a:lnTo>
                <a:lnTo>
                  <a:pt x="532" y="373"/>
                </a:lnTo>
                <a:lnTo>
                  <a:pt x="525" y="381"/>
                </a:lnTo>
                <a:lnTo>
                  <a:pt x="517" y="388"/>
                </a:lnTo>
                <a:lnTo>
                  <a:pt x="505" y="401"/>
                </a:lnTo>
                <a:lnTo>
                  <a:pt x="500" y="407"/>
                </a:lnTo>
                <a:lnTo>
                  <a:pt x="500" y="407"/>
                </a:lnTo>
                <a:lnTo>
                  <a:pt x="515" y="421"/>
                </a:lnTo>
                <a:lnTo>
                  <a:pt x="525" y="431"/>
                </a:lnTo>
                <a:lnTo>
                  <a:pt x="528" y="434"/>
                </a:lnTo>
                <a:lnTo>
                  <a:pt x="530" y="437"/>
                </a:lnTo>
                <a:lnTo>
                  <a:pt x="530" y="437"/>
                </a:lnTo>
                <a:lnTo>
                  <a:pt x="527" y="450"/>
                </a:lnTo>
                <a:lnTo>
                  <a:pt x="525" y="461"/>
                </a:lnTo>
                <a:lnTo>
                  <a:pt x="525" y="461"/>
                </a:lnTo>
                <a:lnTo>
                  <a:pt x="526" y="462"/>
                </a:lnTo>
                <a:lnTo>
                  <a:pt x="528" y="467"/>
                </a:lnTo>
                <a:lnTo>
                  <a:pt x="531" y="473"/>
                </a:lnTo>
                <a:lnTo>
                  <a:pt x="531" y="477"/>
                </a:lnTo>
                <a:lnTo>
                  <a:pt x="530" y="481"/>
                </a:lnTo>
                <a:lnTo>
                  <a:pt x="530" y="481"/>
                </a:lnTo>
                <a:lnTo>
                  <a:pt x="527" y="484"/>
                </a:lnTo>
                <a:lnTo>
                  <a:pt x="525" y="487"/>
                </a:lnTo>
                <a:lnTo>
                  <a:pt x="516" y="493"/>
                </a:lnTo>
                <a:lnTo>
                  <a:pt x="508" y="497"/>
                </a:lnTo>
                <a:lnTo>
                  <a:pt x="505" y="499"/>
                </a:lnTo>
                <a:lnTo>
                  <a:pt x="505" y="500"/>
                </a:lnTo>
                <a:lnTo>
                  <a:pt x="505" y="500"/>
                </a:lnTo>
                <a:lnTo>
                  <a:pt x="505" y="511"/>
                </a:lnTo>
                <a:lnTo>
                  <a:pt x="503" y="534"/>
                </a:lnTo>
                <a:lnTo>
                  <a:pt x="502" y="560"/>
                </a:lnTo>
                <a:lnTo>
                  <a:pt x="500" y="583"/>
                </a:lnTo>
                <a:lnTo>
                  <a:pt x="500" y="583"/>
                </a:lnTo>
                <a:lnTo>
                  <a:pt x="498" y="698"/>
                </a:lnTo>
                <a:lnTo>
                  <a:pt x="495" y="828"/>
                </a:lnTo>
                <a:lnTo>
                  <a:pt x="495" y="828"/>
                </a:lnTo>
                <a:lnTo>
                  <a:pt x="495" y="846"/>
                </a:lnTo>
                <a:lnTo>
                  <a:pt x="497" y="865"/>
                </a:lnTo>
                <a:lnTo>
                  <a:pt x="503" y="904"/>
                </a:lnTo>
                <a:lnTo>
                  <a:pt x="508" y="936"/>
                </a:lnTo>
                <a:lnTo>
                  <a:pt x="510" y="950"/>
                </a:lnTo>
                <a:lnTo>
                  <a:pt x="476" y="896"/>
                </a:lnTo>
                <a:lnTo>
                  <a:pt x="461" y="837"/>
                </a:lnTo>
                <a:lnTo>
                  <a:pt x="461" y="837"/>
                </a:lnTo>
                <a:lnTo>
                  <a:pt x="458" y="915"/>
                </a:lnTo>
                <a:lnTo>
                  <a:pt x="455" y="970"/>
                </a:lnTo>
                <a:lnTo>
                  <a:pt x="455" y="990"/>
                </a:lnTo>
                <a:lnTo>
                  <a:pt x="456" y="998"/>
                </a:lnTo>
                <a:lnTo>
                  <a:pt x="456" y="998"/>
                </a:lnTo>
                <a:lnTo>
                  <a:pt x="458" y="1003"/>
                </a:lnTo>
                <a:lnTo>
                  <a:pt x="458" y="1014"/>
                </a:lnTo>
                <a:lnTo>
                  <a:pt x="456" y="1042"/>
                </a:lnTo>
                <a:lnTo>
                  <a:pt x="452" y="1096"/>
                </a:lnTo>
                <a:lnTo>
                  <a:pt x="452" y="1096"/>
                </a:lnTo>
                <a:lnTo>
                  <a:pt x="450" y="1100"/>
                </a:lnTo>
                <a:lnTo>
                  <a:pt x="449" y="1102"/>
                </a:lnTo>
                <a:lnTo>
                  <a:pt x="444" y="1110"/>
                </a:lnTo>
                <a:lnTo>
                  <a:pt x="437" y="1114"/>
                </a:lnTo>
                <a:lnTo>
                  <a:pt x="430" y="1121"/>
                </a:lnTo>
                <a:lnTo>
                  <a:pt x="414" y="1128"/>
                </a:lnTo>
                <a:lnTo>
                  <a:pt x="408" y="1130"/>
                </a:lnTo>
                <a:lnTo>
                  <a:pt x="408" y="1130"/>
                </a:lnTo>
                <a:lnTo>
                  <a:pt x="405" y="1245"/>
                </a:lnTo>
                <a:lnTo>
                  <a:pt x="403" y="1327"/>
                </a:lnTo>
                <a:lnTo>
                  <a:pt x="403" y="1370"/>
                </a:lnTo>
                <a:lnTo>
                  <a:pt x="403" y="1370"/>
                </a:lnTo>
                <a:lnTo>
                  <a:pt x="402" y="1395"/>
                </a:lnTo>
                <a:lnTo>
                  <a:pt x="398" y="1456"/>
                </a:lnTo>
                <a:lnTo>
                  <a:pt x="386" y="1635"/>
                </a:lnTo>
                <a:lnTo>
                  <a:pt x="373" y="1813"/>
                </a:lnTo>
                <a:lnTo>
                  <a:pt x="370" y="1873"/>
                </a:lnTo>
                <a:lnTo>
                  <a:pt x="369" y="1897"/>
                </a:lnTo>
                <a:lnTo>
                  <a:pt x="369" y="1897"/>
                </a:lnTo>
                <a:lnTo>
                  <a:pt x="373" y="1964"/>
                </a:lnTo>
                <a:lnTo>
                  <a:pt x="378" y="2024"/>
                </a:lnTo>
                <a:lnTo>
                  <a:pt x="378" y="2024"/>
                </a:lnTo>
                <a:lnTo>
                  <a:pt x="433" y="2044"/>
                </a:lnTo>
                <a:lnTo>
                  <a:pt x="472" y="2058"/>
                </a:lnTo>
                <a:lnTo>
                  <a:pt x="487" y="2062"/>
                </a:lnTo>
                <a:lnTo>
                  <a:pt x="495" y="2063"/>
                </a:lnTo>
                <a:lnTo>
                  <a:pt x="495" y="2063"/>
                </a:lnTo>
                <a:lnTo>
                  <a:pt x="506" y="2063"/>
                </a:lnTo>
                <a:lnTo>
                  <a:pt x="521" y="2064"/>
                </a:lnTo>
                <a:lnTo>
                  <a:pt x="527" y="2067"/>
                </a:lnTo>
                <a:lnTo>
                  <a:pt x="533" y="2069"/>
                </a:lnTo>
                <a:lnTo>
                  <a:pt x="537" y="2073"/>
                </a:lnTo>
                <a:lnTo>
                  <a:pt x="539" y="2078"/>
                </a:lnTo>
                <a:lnTo>
                  <a:pt x="539" y="2078"/>
                </a:lnTo>
                <a:lnTo>
                  <a:pt x="542" y="2095"/>
                </a:lnTo>
                <a:lnTo>
                  <a:pt x="544" y="2102"/>
                </a:lnTo>
                <a:lnTo>
                  <a:pt x="544" y="2102"/>
                </a:lnTo>
                <a:lnTo>
                  <a:pt x="547" y="2103"/>
                </a:lnTo>
                <a:lnTo>
                  <a:pt x="551" y="2110"/>
                </a:lnTo>
                <a:lnTo>
                  <a:pt x="554" y="2113"/>
                </a:lnTo>
                <a:lnTo>
                  <a:pt x="556" y="2118"/>
                </a:lnTo>
                <a:lnTo>
                  <a:pt x="558" y="2124"/>
                </a:lnTo>
                <a:lnTo>
                  <a:pt x="559" y="2132"/>
                </a:lnTo>
                <a:lnTo>
                  <a:pt x="559" y="2132"/>
                </a:lnTo>
                <a:lnTo>
                  <a:pt x="560" y="2139"/>
                </a:lnTo>
                <a:lnTo>
                  <a:pt x="561" y="2147"/>
                </a:lnTo>
                <a:lnTo>
                  <a:pt x="562" y="2154"/>
                </a:lnTo>
                <a:lnTo>
                  <a:pt x="561" y="2157"/>
                </a:lnTo>
                <a:lnTo>
                  <a:pt x="560" y="2160"/>
                </a:lnTo>
                <a:lnTo>
                  <a:pt x="559" y="2163"/>
                </a:lnTo>
                <a:lnTo>
                  <a:pt x="555" y="2166"/>
                </a:lnTo>
                <a:lnTo>
                  <a:pt x="551" y="2167"/>
                </a:lnTo>
                <a:lnTo>
                  <a:pt x="545" y="2169"/>
                </a:lnTo>
                <a:lnTo>
                  <a:pt x="530" y="2171"/>
                </a:lnTo>
                <a:lnTo>
                  <a:pt x="505" y="2171"/>
                </a:lnTo>
                <a:lnTo>
                  <a:pt x="505" y="2171"/>
                </a:lnTo>
                <a:lnTo>
                  <a:pt x="445" y="2167"/>
                </a:lnTo>
                <a:lnTo>
                  <a:pt x="388" y="2161"/>
                </a:lnTo>
                <a:lnTo>
                  <a:pt x="342" y="2157"/>
                </a:lnTo>
                <a:lnTo>
                  <a:pt x="327" y="2156"/>
                </a:lnTo>
                <a:lnTo>
                  <a:pt x="320" y="2156"/>
                </a:lnTo>
                <a:lnTo>
                  <a:pt x="320" y="2156"/>
                </a:lnTo>
                <a:lnTo>
                  <a:pt x="316" y="2156"/>
                </a:lnTo>
                <a:lnTo>
                  <a:pt x="310" y="2155"/>
                </a:lnTo>
                <a:lnTo>
                  <a:pt x="297" y="2151"/>
                </a:lnTo>
                <a:lnTo>
                  <a:pt x="281" y="2146"/>
                </a:lnTo>
                <a:lnTo>
                  <a:pt x="276" y="2161"/>
                </a:lnTo>
                <a:lnTo>
                  <a:pt x="276" y="2161"/>
                </a:lnTo>
                <a:lnTo>
                  <a:pt x="217" y="2156"/>
                </a:lnTo>
                <a:lnTo>
                  <a:pt x="217" y="2156"/>
                </a:lnTo>
                <a:lnTo>
                  <a:pt x="214" y="2155"/>
                </a:lnTo>
                <a:lnTo>
                  <a:pt x="209" y="2154"/>
                </a:lnTo>
                <a:lnTo>
                  <a:pt x="205" y="2150"/>
                </a:lnTo>
                <a:lnTo>
                  <a:pt x="203" y="2146"/>
                </a:lnTo>
                <a:lnTo>
                  <a:pt x="203" y="2146"/>
                </a:lnTo>
                <a:lnTo>
                  <a:pt x="202" y="2130"/>
                </a:lnTo>
                <a:lnTo>
                  <a:pt x="203" y="2102"/>
                </a:lnTo>
                <a:lnTo>
                  <a:pt x="203" y="2063"/>
                </a:lnTo>
                <a:lnTo>
                  <a:pt x="188" y="2058"/>
                </a:lnTo>
                <a:lnTo>
                  <a:pt x="188" y="2058"/>
                </a:lnTo>
                <a:lnTo>
                  <a:pt x="141" y="1704"/>
                </a:lnTo>
                <a:lnTo>
                  <a:pt x="104" y="1450"/>
                </a:lnTo>
                <a:lnTo>
                  <a:pt x="89" y="1359"/>
                </a:lnTo>
                <a:lnTo>
                  <a:pt x="85" y="1328"/>
                </a:lnTo>
                <a:lnTo>
                  <a:pt x="81" y="1311"/>
                </a:lnTo>
                <a:lnTo>
                  <a:pt x="81" y="1311"/>
                </a:lnTo>
                <a:lnTo>
                  <a:pt x="42" y="1174"/>
                </a:lnTo>
                <a:lnTo>
                  <a:pt x="42" y="1174"/>
                </a:lnTo>
                <a:lnTo>
                  <a:pt x="25" y="1168"/>
                </a:lnTo>
                <a:lnTo>
                  <a:pt x="3" y="1160"/>
                </a:lnTo>
                <a:lnTo>
                  <a:pt x="3" y="1160"/>
                </a:lnTo>
                <a:lnTo>
                  <a:pt x="2" y="1156"/>
                </a:lnTo>
                <a:lnTo>
                  <a:pt x="0" y="1149"/>
                </a:lnTo>
                <a:lnTo>
                  <a:pt x="0" y="1121"/>
                </a:lnTo>
                <a:lnTo>
                  <a:pt x="0" y="1080"/>
                </a:lnTo>
                <a:lnTo>
                  <a:pt x="3" y="1031"/>
                </a:lnTo>
                <a:lnTo>
                  <a:pt x="7" y="980"/>
                </a:lnTo>
                <a:lnTo>
                  <a:pt x="11" y="930"/>
                </a:lnTo>
                <a:lnTo>
                  <a:pt x="15" y="907"/>
                </a:lnTo>
                <a:lnTo>
                  <a:pt x="19" y="886"/>
                </a:lnTo>
                <a:lnTo>
                  <a:pt x="22" y="868"/>
                </a:lnTo>
                <a:lnTo>
                  <a:pt x="27" y="852"/>
                </a:lnTo>
                <a:lnTo>
                  <a:pt x="27" y="852"/>
                </a:lnTo>
                <a:lnTo>
                  <a:pt x="37" y="828"/>
                </a:lnTo>
                <a:lnTo>
                  <a:pt x="47" y="809"/>
                </a:lnTo>
                <a:lnTo>
                  <a:pt x="55" y="796"/>
                </a:lnTo>
                <a:lnTo>
                  <a:pt x="65" y="785"/>
                </a:lnTo>
                <a:lnTo>
                  <a:pt x="72" y="775"/>
                </a:lnTo>
                <a:lnTo>
                  <a:pt x="80" y="766"/>
                </a:lnTo>
                <a:lnTo>
                  <a:pt x="86" y="757"/>
                </a:lnTo>
                <a:lnTo>
                  <a:pt x="91" y="744"/>
                </a:lnTo>
                <a:lnTo>
                  <a:pt x="91" y="744"/>
                </a:lnTo>
                <a:lnTo>
                  <a:pt x="97" y="720"/>
                </a:lnTo>
                <a:lnTo>
                  <a:pt x="104" y="680"/>
                </a:lnTo>
                <a:lnTo>
                  <a:pt x="125" y="570"/>
                </a:lnTo>
                <a:lnTo>
                  <a:pt x="144" y="462"/>
                </a:lnTo>
                <a:lnTo>
                  <a:pt x="153" y="423"/>
                </a:lnTo>
                <a:lnTo>
                  <a:pt x="156" y="411"/>
                </a:lnTo>
                <a:lnTo>
                  <a:pt x="159" y="403"/>
                </a:lnTo>
                <a:lnTo>
                  <a:pt x="159" y="403"/>
                </a:lnTo>
                <a:lnTo>
                  <a:pt x="163" y="396"/>
                </a:lnTo>
                <a:lnTo>
                  <a:pt x="170" y="389"/>
                </a:lnTo>
                <a:lnTo>
                  <a:pt x="189" y="372"/>
                </a:lnTo>
                <a:lnTo>
                  <a:pt x="215" y="351"/>
                </a:lnTo>
                <a:lnTo>
                  <a:pt x="244" y="331"/>
                </a:lnTo>
                <a:lnTo>
                  <a:pt x="297" y="295"/>
                </a:lnTo>
                <a:lnTo>
                  <a:pt x="320" y="280"/>
                </a:lnTo>
                <a:lnTo>
                  <a:pt x="354" y="246"/>
                </a:lnTo>
                <a:lnTo>
                  <a:pt x="378" y="251"/>
                </a:lnTo>
                <a:lnTo>
                  <a:pt x="408" y="222"/>
                </a:lnTo>
                <a:lnTo>
                  <a:pt x="408" y="222"/>
                </a:lnTo>
                <a:lnTo>
                  <a:pt x="417" y="129"/>
                </a:lnTo>
                <a:lnTo>
                  <a:pt x="417" y="129"/>
                </a:lnTo>
                <a:lnTo>
                  <a:pt x="422" y="117"/>
                </a:lnTo>
                <a:lnTo>
                  <a:pt x="434" y="92"/>
                </a:lnTo>
                <a:lnTo>
                  <a:pt x="447" y="67"/>
                </a:lnTo>
                <a:lnTo>
                  <a:pt x="456" y="51"/>
                </a:lnTo>
                <a:lnTo>
                  <a:pt x="456" y="51"/>
                </a:lnTo>
                <a:lnTo>
                  <a:pt x="467" y="40"/>
                </a:lnTo>
                <a:lnTo>
                  <a:pt x="484" y="25"/>
                </a:lnTo>
                <a:lnTo>
                  <a:pt x="505" y="12"/>
                </a:lnTo>
                <a:lnTo>
                  <a:pt x="515" y="6"/>
                </a:lnTo>
                <a:lnTo>
                  <a:pt x="525" y="2"/>
                </a:lnTo>
                <a:lnTo>
                  <a:pt x="525" y="2"/>
                </a:lnTo>
                <a:lnTo>
                  <a:pt x="536" y="0"/>
                </a:lnTo>
                <a:lnTo>
                  <a:pt x="549" y="0"/>
                </a:lnTo>
                <a:lnTo>
                  <a:pt x="564" y="1"/>
                </a:lnTo>
                <a:lnTo>
                  <a:pt x="578" y="2"/>
                </a:lnTo>
                <a:lnTo>
                  <a:pt x="605" y="6"/>
                </a:lnTo>
                <a:lnTo>
                  <a:pt x="617" y="7"/>
                </a:lnTo>
                <a:lnTo>
                  <a:pt x="617" y="7"/>
                </a:lnTo>
                <a:lnTo>
                  <a:pt x="623" y="11"/>
                </a:lnTo>
                <a:lnTo>
                  <a:pt x="633" y="19"/>
                </a:lnTo>
                <a:lnTo>
                  <a:pt x="644" y="27"/>
                </a:lnTo>
                <a:lnTo>
                  <a:pt x="651" y="31"/>
                </a:lnTo>
                <a:lnTo>
                  <a:pt x="651" y="31"/>
                </a:lnTo>
                <a:lnTo>
                  <a:pt x="675" y="41"/>
                </a:lnTo>
                <a:lnTo>
                  <a:pt x="700" y="51"/>
                </a:lnTo>
                <a:lnTo>
                  <a:pt x="700" y="51"/>
                </a:lnTo>
                <a:lnTo>
                  <a:pt x="704" y="53"/>
                </a:lnTo>
                <a:lnTo>
                  <a:pt x="708" y="57"/>
                </a:lnTo>
                <a:lnTo>
                  <a:pt x="716" y="67"/>
                </a:lnTo>
                <a:lnTo>
                  <a:pt x="725" y="80"/>
                </a:lnTo>
                <a:lnTo>
                  <a:pt x="725" y="8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83F4FF3B-D56D-C87A-384C-5585467A1500}"/>
              </a:ext>
            </a:extLst>
          </p:cNvPr>
          <p:cNvSpPr>
            <a:spLocks/>
          </p:cNvSpPr>
          <p:nvPr/>
        </p:nvSpPr>
        <p:spPr bwMode="auto">
          <a:xfrm>
            <a:off x="4131591" y="1260847"/>
            <a:ext cx="1511787" cy="2295677"/>
          </a:xfrm>
          <a:custGeom>
            <a:avLst/>
            <a:gdLst>
              <a:gd name="T0" fmla="*/ 688 w 1161"/>
              <a:gd name="T1" fmla="*/ 132 h 1763"/>
              <a:gd name="T2" fmla="*/ 536 w 1161"/>
              <a:gd name="T3" fmla="*/ 127 h 1763"/>
              <a:gd name="T4" fmla="*/ 421 w 1161"/>
              <a:gd name="T5" fmla="*/ 191 h 1763"/>
              <a:gd name="T6" fmla="*/ 278 w 1161"/>
              <a:gd name="T7" fmla="*/ 298 h 1763"/>
              <a:gd name="T8" fmla="*/ 73 w 1161"/>
              <a:gd name="T9" fmla="*/ 508 h 1763"/>
              <a:gd name="T10" fmla="*/ 32 w 1161"/>
              <a:gd name="T11" fmla="*/ 583 h 1763"/>
              <a:gd name="T12" fmla="*/ 0 w 1161"/>
              <a:gd name="T13" fmla="*/ 669 h 1763"/>
              <a:gd name="T14" fmla="*/ 21 w 1161"/>
              <a:gd name="T15" fmla="*/ 696 h 1763"/>
              <a:gd name="T16" fmla="*/ 302 w 1161"/>
              <a:gd name="T17" fmla="*/ 1699 h 1763"/>
              <a:gd name="T18" fmla="*/ 396 w 1161"/>
              <a:gd name="T19" fmla="*/ 1738 h 1763"/>
              <a:gd name="T20" fmla="*/ 439 w 1161"/>
              <a:gd name="T21" fmla="*/ 1763 h 1763"/>
              <a:gd name="T22" fmla="*/ 663 w 1161"/>
              <a:gd name="T23" fmla="*/ 1763 h 1763"/>
              <a:gd name="T24" fmla="*/ 680 w 1161"/>
              <a:gd name="T25" fmla="*/ 1719 h 1763"/>
              <a:gd name="T26" fmla="*/ 661 w 1161"/>
              <a:gd name="T27" fmla="*/ 1704 h 1763"/>
              <a:gd name="T28" fmla="*/ 640 w 1161"/>
              <a:gd name="T29" fmla="*/ 1693 h 1763"/>
              <a:gd name="T30" fmla="*/ 638 w 1161"/>
              <a:gd name="T31" fmla="*/ 1659 h 1763"/>
              <a:gd name="T32" fmla="*/ 613 w 1161"/>
              <a:gd name="T33" fmla="*/ 1646 h 1763"/>
              <a:gd name="T34" fmla="*/ 536 w 1161"/>
              <a:gd name="T35" fmla="*/ 1626 h 1763"/>
              <a:gd name="T36" fmla="*/ 533 w 1161"/>
              <a:gd name="T37" fmla="*/ 1609 h 1763"/>
              <a:gd name="T38" fmla="*/ 479 w 1161"/>
              <a:gd name="T39" fmla="*/ 1375 h 1763"/>
              <a:gd name="T40" fmla="*/ 466 w 1161"/>
              <a:gd name="T41" fmla="*/ 1232 h 1763"/>
              <a:gd name="T42" fmla="*/ 467 w 1161"/>
              <a:gd name="T43" fmla="*/ 843 h 1763"/>
              <a:gd name="T44" fmla="*/ 508 w 1161"/>
              <a:gd name="T45" fmla="*/ 847 h 1763"/>
              <a:gd name="T46" fmla="*/ 530 w 1161"/>
              <a:gd name="T47" fmla="*/ 817 h 1763"/>
              <a:gd name="T48" fmla="*/ 610 w 1161"/>
              <a:gd name="T49" fmla="*/ 586 h 1763"/>
              <a:gd name="T50" fmla="*/ 638 w 1161"/>
              <a:gd name="T51" fmla="*/ 516 h 1763"/>
              <a:gd name="T52" fmla="*/ 671 w 1161"/>
              <a:gd name="T53" fmla="*/ 493 h 1763"/>
              <a:gd name="T54" fmla="*/ 636 w 1161"/>
              <a:gd name="T55" fmla="*/ 715 h 1763"/>
              <a:gd name="T56" fmla="*/ 636 w 1161"/>
              <a:gd name="T57" fmla="*/ 753 h 1763"/>
              <a:gd name="T58" fmla="*/ 656 w 1161"/>
              <a:gd name="T59" fmla="*/ 792 h 1763"/>
              <a:gd name="T60" fmla="*/ 693 w 1161"/>
              <a:gd name="T61" fmla="*/ 703 h 1763"/>
              <a:gd name="T62" fmla="*/ 701 w 1161"/>
              <a:gd name="T63" fmla="*/ 621 h 1763"/>
              <a:gd name="T64" fmla="*/ 717 w 1161"/>
              <a:gd name="T65" fmla="*/ 509 h 1763"/>
              <a:gd name="T66" fmla="*/ 761 w 1161"/>
              <a:gd name="T67" fmla="*/ 400 h 1763"/>
              <a:gd name="T68" fmla="*/ 790 w 1161"/>
              <a:gd name="T69" fmla="*/ 361 h 1763"/>
              <a:gd name="T70" fmla="*/ 899 w 1161"/>
              <a:gd name="T71" fmla="*/ 367 h 1763"/>
              <a:gd name="T72" fmla="*/ 925 w 1161"/>
              <a:gd name="T73" fmla="*/ 381 h 1763"/>
              <a:gd name="T74" fmla="*/ 946 w 1161"/>
              <a:gd name="T75" fmla="*/ 376 h 1763"/>
              <a:gd name="T76" fmla="*/ 977 w 1161"/>
              <a:gd name="T77" fmla="*/ 366 h 1763"/>
              <a:gd name="T78" fmla="*/ 989 w 1161"/>
              <a:gd name="T79" fmla="*/ 348 h 1763"/>
              <a:gd name="T80" fmla="*/ 1008 w 1161"/>
              <a:gd name="T81" fmla="*/ 346 h 1763"/>
              <a:gd name="T82" fmla="*/ 1024 w 1161"/>
              <a:gd name="T83" fmla="*/ 337 h 1763"/>
              <a:gd name="T84" fmla="*/ 1034 w 1161"/>
              <a:gd name="T85" fmla="*/ 298 h 1763"/>
              <a:gd name="T86" fmla="*/ 1052 w 1161"/>
              <a:gd name="T87" fmla="*/ 270 h 1763"/>
              <a:gd name="T88" fmla="*/ 1068 w 1161"/>
              <a:gd name="T89" fmla="*/ 257 h 1763"/>
              <a:gd name="T90" fmla="*/ 1122 w 1161"/>
              <a:gd name="T91" fmla="*/ 234 h 1763"/>
              <a:gd name="T92" fmla="*/ 1144 w 1161"/>
              <a:gd name="T93" fmla="*/ 218 h 1763"/>
              <a:gd name="T94" fmla="*/ 1158 w 1161"/>
              <a:gd name="T95" fmla="*/ 183 h 1763"/>
              <a:gd name="T96" fmla="*/ 1156 w 1161"/>
              <a:gd name="T97" fmla="*/ 151 h 1763"/>
              <a:gd name="T98" fmla="*/ 1117 w 1161"/>
              <a:gd name="T99" fmla="*/ 92 h 1763"/>
              <a:gd name="T100" fmla="*/ 1063 w 1161"/>
              <a:gd name="T101" fmla="*/ 34 h 1763"/>
              <a:gd name="T102" fmla="*/ 1000 w 1161"/>
              <a:gd name="T103" fmla="*/ 5 h 1763"/>
              <a:gd name="T104" fmla="*/ 941 w 1161"/>
              <a:gd name="T105" fmla="*/ 0 h 1763"/>
              <a:gd name="T106" fmla="*/ 878 w 1161"/>
              <a:gd name="T107" fmla="*/ 20 h 1763"/>
              <a:gd name="T108" fmla="*/ 861 w 1161"/>
              <a:gd name="T109" fmla="*/ 28 h 1763"/>
              <a:gd name="T110" fmla="*/ 817 w 1161"/>
              <a:gd name="T111" fmla="*/ 77 h 1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61" h="1763">
                <a:moveTo>
                  <a:pt x="795" y="132"/>
                </a:moveTo>
                <a:lnTo>
                  <a:pt x="766" y="136"/>
                </a:lnTo>
                <a:lnTo>
                  <a:pt x="736" y="122"/>
                </a:lnTo>
                <a:lnTo>
                  <a:pt x="688" y="132"/>
                </a:lnTo>
                <a:lnTo>
                  <a:pt x="688" y="132"/>
                </a:lnTo>
                <a:lnTo>
                  <a:pt x="621" y="128"/>
                </a:lnTo>
                <a:lnTo>
                  <a:pt x="569" y="127"/>
                </a:lnTo>
                <a:lnTo>
                  <a:pt x="549" y="127"/>
                </a:lnTo>
                <a:lnTo>
                  <a:pt x="536" y="127"/>
                </a:lnTo>
                <a:lnTo>
                  <a:pt x="536" y="127"/>
                </a:lnTo>
                <a:lnTo>
                  <a:pt x="530" y="128"/>
                </a:lnTo>
                <a:lnTo>
                  <a:pt x="522" y="133"/>
                </a:lnTo>
                <a:lnTo>
                  <a:pt x="495" y="146"/>
                </a:lnTo>
                <a:lnTo>
                  <a:pt x="460" y="167"/>
                </a:lnTo>
                <a:lnTo>
                  <a:pt x="421" y="191"/>
                </a:lnTo>
                <a:lnTo>
                  <a:pt x="379" y="219"/>
                </a:lnTo>
                <a:lnTo>
                  <a:pt x="339" y="248"/>
                </a:lnTo>
                <a:lnTo>
                  <a:pt x="305" y="274"/>
                </a:lnTo>
                <a:lnTo>
                  <a:pt x="290" y="287"/>
                </a:lnTo>
                <a:lnTo>
                  <a:pt x="278" y="298"/>
                </a:lnTo>
                <a:lnTo>
                  <a:pt x="278" y="298"/>
                </a:lnTo>
                <a:lnTo>
                  <a:pt x="224" y="353"/>
                </a:lnTo>
                <a:lnTo>
                  <a:pt x="160" y="420"/>
                </a:lnTo>
                <a:lnTo>
                  <a:pt x="102" y="478"/>
                </a:lnTo>
                <a:lnTo>
                  <a:pt x="73" y="508"/>
                </a:lnTo>
                <a:lnTo>
                  <a:pt x="73" y="508"/>
                </a:lnTo>
                <a:lnTo>
                  <a:pt x="66" y="516"/>
                </a:lnTo>
                <a:lnTo>
                  <a:pt x="56" y="533"/>
                </a:lnTo>
                <a:lnTo>
                  <a:pt x="44" y="558"/>
                </a:lnTo>
                <a:lnTo>
                  <a:pt x="32" y="583"/>
                </a:lnTo>
                <a:lnTo>
                  <a:pt x="18" y="610"/>
                </a:lnTo>
                <a:lnTo>
                  <a:pt x="9" y="636"/>
                </a:lnTo>
                <a:lnTo>
                  <a:pt x="3" y="655"/>
                </a:lnTo>
                <a:lnTo>
                  <a:pt x="0" y="664"/>
                </a:lnTo>
                <a:lnTo>
                  <a:pt x="0" y="669"/>
                </a:lnTo>
                <a:lnTo>
                  <a:pt x="0" y="669"/>
                </a:lnTo>
                <a:lnTo>
                  <a:pt x="1" y="672"/>
                </a:lnTo>
                <a:lnTo>
                  <a:pt x="4" y="677"/>
                </a:lnTo>
                <a:lnTo>
                  <a:pt x="11" y="686"/>
                </a:lnTo>
                <a:lnTo>
                  <a:pt x="21" y="696"/>
                </a:lnTo>
                <a:lnTo>
                  <a:pt x="33" y="704"/>
                </a:lnTo>
                <a:lnTo>
                  <a:pt x="54" y="718"/>
                </a:lnTo>
                <a:lnTo>
                  <a:pt x="63" y="723"/>
                </a:lnTo>
                <a:lnTo>
                  <a:pt x="278" y="1699"/>
                </a:lnTo>
                <a:lnTo>
                  <a:pt x="302" y="1699"/>
                </a:lnTo>
                <a:lnTo>
                  <a:pt x="302" y="1758"/>
                </a:lnTo>
                <a:lnTo>
                  <a:pt x="376" y="1758"/>
                </a:lnTo>
                <a:lnTo>
                  <a:pt x="390" y="1734"/>
                </a:lnTo>
                <a:lnTo>
                  <a:pt x="390" y="1734"/>
                </a:lnTo>
                <a:lnTo>
                  <a:pt x="396" y="1738"/>
                </a:lnTo>
                <a:lnTo>
                  <a:pt x="411" y="1749"/>
                </a:lnTo>
                <a:lnTo>
                  <a:pt x="427" y="1759"/>
                </a:lnTo>
                <a:lnTo>
                  <a:pt x="434" y="1763"/>
                </a:lnTo>
                <a:lnTo>
                  <a:pt x="439" y="1763"/>
                </a:lnTo>
                <a:lnTo>
                  <a:pt x="439" y="1763"/>
                </a:lnTo>
                <a:lnTo>
                  <a:pt x="451" y="1762"/>
                </a:lnTo>
                <a:lnTo>
                  <a:pt x="478" y="1762"/>
                </a:lnTo>
                <a:lnTo>
                  <a:pt x="555" y="1762"/>
                </a:lnTo>
                <a:lnTo>
                  <a:pt x="663" y="1763"/>
                </a:lnTo>
                <a:lnTo>
                  <a:pt x="663" y="1763"/>
                </a:lnTo>
                <a:lnTo>
                  <a:pt x="667" y="1757"/>
                </a:lnTo>
                <a:lnTo>
                  <a:pt x="675" y="1742"/>
                </a:lnTo>
                <a:lnTo>
                  <a:pt x="679" y="1734"/>
                </a:lnTo>
                <a:lnTo>
                  <a:pt x="680" y="1726"/>
                </a:lnTo>
                <a:lnTo>
                  <a:pt x="680" y="1719"/>
                </a:lnTo>
                <a:lnTo>
                  <a:pt x="680" y="1716"/>
                </a:lnTo>
                <a:lnTo>
                  <a:pt x="678" y="1714"/>
                </a:lnTo>
                <a:lnTo>
                  <a:pt x="678" y="1714"/>
                </a:lnTo>
                <a:lnTo>
                  <a:pt x="669" y="1708"/>
                </a:lnTo>
                <a:lnTo>
                  <a:pt x="661" y="1704"/>
                </a:lnTo>
                <a:lnTo>
                  <a:pt x="644" y="1699"/>
                </a:lnTo>
                <a:lnTo>
                  <a:pt x="644" y="1699"/>
                </a:lnTo>
                <a:lnTo>
                  <a:pt x="641" y="1698"/>
                </a:lnTo>
                <a:lnTo>
                  <a:pt x="640" y="1697"/>
                </a:lnTo>
                <a:lnTo>
                  <a:pt x="640" y="1693"/>
                </a:lnTo>
                <a:lnTo>
                  <a:pt x="641" y="1682"/>
                </a:lnTo>
                <a:lnTo>
                  <a:pt x="643" y="1675"/>
                </a:lnTo>
                <a:lnTo>
                  <a:pt x="643" y="1669"/>
                </a:lnTo>
                <a:lnTo>
                  <a:pt x="640" y="1661"/>
                </a:lnTo>
                <a:lnTo>
                  <a:pt x="638" y="1659"/>
                </a:lnTo>
                <a:lnTo>
                  <a:pt x="634" y="1655"/>
                </a:lnTo>
                <a:lnTo>
                  <a:pt x="634" y="1655"/>
                </a:lnTo>
                <a:lnTo>
                  <a:pt x="630" y="1653"/>
                </a:lnTo>
                <a:lnTo>
                  <a:pt x="625" y="1649"/>
                </a:lnTo>
                <a:lnTo>
                  <a:pt x="613" y="1646"/>
                </a:lnTo>
                <a:lnTo>
                  <a:pt x="599" y="1642"/>
                </a:lnTo>
                <a:lnTo>
                  <a:pt x="584" y="1638"/>
                </a:lnTo>
                <a:lnTo>
                  <a:pt x="556" y="1633"/>
                </a:lnTo>
                <a:lnTo>
                  <a:pt x="545" y="1630"/>
                </a:lnTo>
                <a:lnTo>
                  <a:pt x="536" y="1626"/>
                </a:lnTo>
                <a:lnTo>
                  <a:pt x="536" y="1626"/>
                </a:lnTo>
                <a:lnTo>
                  <a:pt x="532" y="1621"/>
                </a:lnTo>
                <a:lnTo>
                  <a:pt x="530" y="1618"/>
                </a:lnTo>
                <a:lnTo>
                  <a:pt x="530" y="1613"/>
                </a:lnTo>
                <a:lnTo>
                  <a:pt x="533" y="1609"/>
                </a:lnTo>
                <a:lnTo>
                  <a:pt x="538" y="1604"/>
                </a:lnTo>
                <a:lnTo>
                  <a:pt x="541" y="1602"/>
                </a:lnTo>
                <a:lnTo>
                  <a:pt x="541" y="1602"/>
                </a:lnTo>
                <a:lnTo>
                  <a:pt x="505" y="1470"/>
                </a:lnTo>
                <a:lnTo>
                  <a:pt x="479" y="1375"/>
                </a:lnTo>
                <a:lnTo>
                  <a:pt x="472" y="1338"/>
                </a:lnTo>
                <a:lnTo>
                  <a:pt x="469" y="1326"/>
                </a:lnTo>
                <a:lnTo>
                  <a:pt x="468" y="1318"/>
                </a:lnTo>
                <a:lnTo>
                  <a:pt x="468" y="1318"/>
                </a:lnTo>
                <a:lnTo>
                  <a:pt x="466" y="1232"/>
                </a:lnTo>
                <a:lnTo>
                  <a:pt x="458" y="1067"/>
                </a:lnTo>
                <a:lnTo>
                  <a:pt x="449" y="835"/>
                </a:lnTo>
                <a:lnTo>
                  <a:pt x="449" y="835"/>
                </a:lnTo>
                <a:lnTo>
                  <a:pt x="457" y="840"/>
                </a:lnTo>
                <a:lnTo>
                  <a:pt x="467" y="843"/>
                </a:lnTo>
                <a:lnTo>
                  <a:pt x="478" y="847"/>
                </a:lnTo>
                <a:lnTo>
                  <a:pt x="490" y="850"/>
                </a:lnTo>
                <a:lnTo>
                  <a:pt x="496" y="850"/>
                </a:lnTo>
                <a:lnTo>
                  <a:pt x="502" y="850"/>
                </a:lnTo>
                <a:lnTo>
                  <a:pt x="508" y="847"/>
                </a:lnTo>
                <a:lnTo>
                  <a:pt x="513" y="845"/>
                </a:lnTo>
                <a:lnTo>
                  <a:pt x="518" y="841"/>
                </a:lnTo>
                <a:lnTo>
                  <a:pt x="522" y="835"/>
                </a:lnTo>
                <a:lnTo>
                  <a:pt x="522" y="835"/>
                </a:lnTo>
                <a:lnTo>
                  <a:pt x="530" y="817"/>
                </a:lnTo>
                <a:lnTo>
                  <a:pt x="543" y="787"/>
                </a:lnTo>
                <a:lnTo>
                  <a:pt x="568" y="712"/>
                </a:lnTo>
                <a:lnTo>
                  <a:pt x="594" y="636"/>
                </a:lnTo>
                <a:lnTo>
                  <a:pt x="610" y="586"/>
                </a:lnTo>
                <a:lnTo>
                  <a:pt x="610" y="586"/>
                </a:lnTo>
                <a:lnTo>
                  <a:pt x="618" y="559"/>
                </a:lnTo>
                <a:lnTo>
                  <a:pt x="625" y="537"/>
                </a:lnTo>
                <a:lnTo>
                  <a:pt x="629" y="528"/>
                </a:lnTo>
                <a:lnTo>
                  <a:pt x="633" y="521"/>
                </a:lnTo>
                <a:lnTo>
                  <a:pt x="638" y="516"/>
                </a:lnTo>
                <a:lnTo>
                  <a:pt x="644" y="513"/>
                </a:lnTo>
                <a:lnTo>
                  <a:pt x="644" y="513"/>
                </a:lnTo>
                <a:lnTo>
                  <a:pt x="655" y="506"/>
                </a:lnTo>
                <a:lnTo>
                  <a:pt x="663" y="500"/>
                </a:lnTo>
                <a:lnTo>
                  <a:pt x="671" y="493"/>
                </a:lnTo>
                <a:lnTo>
                  <a:pt x="671" y="493"/>
                </a:lnTo>
                <a:lnTo>
                  <a:pt x="657" y="596"/>
                </a:lnTo>
                <a:lnTo>
                  <a:pt x="646" y="671"/>
                </a:lnTo>
                <a:lnTo>
                  <a:pt x="641" y="699"/>
                </a:lnTo>
                <a:lnTo>
                  <a:pt x="636" y="715"/>
                </a:lnTo>
                <a:lnTo>
                  <a:pt x="636" y="715"/>
                </a:lnTo>
                <a:lnTo>
                  <a:pt x="635" y="720"/>
                </a:lnTo>
                <a:lnTo>
                  <a:pt x="634" y="725"/>
                </a:lnTo>
                <a:lnTo>
                  <a:pt x="635" y="738"/>
                </a:lnTo>
                <a:lnTo>
                  <a:pt x="636" y="753"/>
                </a:lnTo>
                <a:lnTo>
                  <a:pt x="640" y="769"/>
                </a:lnTo>
                <a:lnTo>
                  <a:pt x="647" y="795"/>
                </a:lnTo>
                <a:lnTo>
                  <a:pt x="651" y="806"/>
                </a:lnTo>
                <a:lnTo>
                  <a:pt x="651" y="806"/>
                </a:lnTo>
                <a:lnTo>
                  <a:pt x="656" y="792"/>
                </a:lnTo>
                <a:lnTo>
                  <a:pt x="667" y="759"/>
                </a:lnTo>
                <a:lnTo>
                  <a:pt x="673" y="742"/>
                </a:lnTo>
                <a:lnTo>
                  <a:pt x="680" y="725"/>
                </a:lnTo>
                <a:lnTo>
                  <a:pt x="686" y="712"/>
                </a:lnTo>
                <a:lnTo>
                  <a:pt x="693" y="703"/>
                </a:lnTo>
                <a:lnTo>
                  <a:pt x="693" y="703"/>
                </a:lnTo>
                <a:lnTo>
                  <a:pt x="694" y="701"/>
                </a:lnTo>
                <a:lnTo>
                  <a:pt x="695" y="694"/>
                </a:lnTo>
                <a:lnTo>
                  <a:pt x="697" y="676"/>
                </a:lnTo>
                <a:lnTo>
                  <a:pt x="701" y="621"/>
                </a:lnTo>
                <a:lnTo>
                  <a:pt x="705" y="566"/>
                </a:lnTo>
                <a:lnTo>
                  <a:pt x="707" y="534"/>
                </a:lnTo>
                <a:lnTo>
                  <a:pt x="707" y="534"/>
                </a:lnTo>
                <a:lnTo>
                  <a:pt x="711" y="525"/>
                </a:lnTo>
                <a:lnTo>
                  <a:pt x="717" y="509"/>
                </a:lnTo>
                <a:lnTo>
                  <a:pt x="736" y="465"/>
                </a:lnTo>
                <a:lnTo>
                  <a:pt x="754" y="422"/>
                </a:lnTo>
                <a:lnTo>
                  <a:pt x="760" y="407"/>
                </a:lnTo>
                <a:lnTo>
                  <a:pt x="761" y="400"/>
                </a:lnTo>
                <a:lnTo>
                  <a:pt x="761" y="400"/>
                </a:lnTo>
                <a:lnTo>
                  <a:pt x="761" y="397"/>
                </a:lnTo>
                <a:lnTo>
                  <a:pt x="761" y="390"/>
                </a:lnTo>
                <a:lnTo>
                  <a:pt x="762" y="376"/>
                </a:lnTo>
                <a:lnTo>
                  <a:pt x="766" y="356"/>
                </a:lnTo>
                <a:lnTo>
                  <a:pt x="790" y="361"/>
                </a:lnTo>
                <a:lnTo>
                  <a:pt x="814" y="317"/>
                </a:lnTo>
                <a:lnTo>
                  <a:pt x="873" y="327"/>
                </a:lnTo>
                <a:lnTo>
                  <a:pt x="873" y="327"/>
                </a:lnTo>
                <a:lnTo>
                  <a:pt x="888" y="350"/>
                </a:lnTo>
                <a:lnTo>
                  <a:pt x="899" y="367"/>
                </a:lnTo>
                <a:lnTo>
                  <a:pt x="903" y="373"/>
                </a:lnTo>
                <a:lnTo>
                  <a:pt x="907" y="376"/>
                </a:lnTo>
                <a:lnTo>
                  <a:pt x="907" y="376"/>
                </a:lnTo>
                <a:lnTo>
                  <a:pt x="914" y="378"/>
                </a:lnTo>
                <a:lnTo>
                  <a:pt x="925" y="381"/>
                </a:lnTo>
                <a:lnTo>
                  <a:pt x="930" y="382"/>
                </a:lnTo>
                <a:lnTo>
                  <a:pt x="936" y="381"/>
                </a:lnTo>
                <a:lnTo>
                  <a:pt x="941" y="379"/>
                </a:lnTo>
                <a:lnTo>
                  <a:pt x="946" y="376"/>
                </a:lnTo>
                <a:lnTo>
                  <a:pt x="946" y="376"/>
                </a:lnTo>
                <a:lnTo>
                  <a:pt x="951" y="372"/>
                </a:lnTo>
                <a:lnTo>
                  <a:pt x="957" y="370"/>
                </a:lnTo>
                <a:lnTo>
                  <a:pt x="962" y="367"/>
                </a:lnTo>
                <a:lnTo>
                  <a:pt x="968" y="366"/>
                </a:lnTo>
                <a:lnTo>
                  <a:pt x="977" y="366"/>
                </a:lnTo>
                <a:lnTo>
                  <a:pt x="980" y="366"/>
                </a:lnTo>
                <a:lnTo>
                  <a:pt x="980" y="366"/>
                </a:lnTo>
                <a:lnTo>
                  <a:pt x="984" y="357"/>
                </a:lnTo>
                <a:lnTo>
                  <a:pt x="986" y="350"/>
                </a:lnTo>
                <a:lnTo>
                  <a:pt x="989" y="348"/>
                </a:lnTo>
                <a:lnTo>
                  <a:pt x="990" y="346"/>
                </a:lnTo>
                <a:lnTo>
                  <a:pt x="990" y="346"/>
                </a:lnTo>
                <a:lnTo>
                  <a:pt x="992" y="346"/>
                </a:lnTo>
                <a:lnTo>
                  <a:pt x="997" y="346"/>
                </a:lnTo>
                <a:lnTo>
                  <a:pt x="1008" y="346"/>
                </a:lnTo>
                <a:lnTo>
                  <a:pt x="1013" y="346"/>
                </a:lnTo>
                <a:lnTo>
                  <a:pt x="1018" y="345"/>
                </a:lnTo>
                <a:lnTo>
                  <a:pt x="1022" y="342"/>
                </a:lnTo>
                <a:lnTo>
                  <a:pt x="1024" y="337"/>
                </a:lnTo>
                <a:lnTo>
                  <a:pt x="1024" y="337"/>
                </a:lnTo>
                <a:lnTo>
                  <a:pt x="1027" y="312"/>
                </a:lnTo>
                <a:lnTo>
                  <a:pt x="1027" y="307"/>
                </a:lnTo>
                <a:lnTo>
                  <a:pt x="1029" y="304"/>
                </a:lnTo>
                <a:lnTo>
                  <a:pt x="1030" y="300"/>
                </a:lnTo>
                <a:lnTo>
                  <a:pt x="1034" y="298"/>
                </a:lnTo>
                <a:lnTo>
                  <a:pt x="1034" y="298"/>
                </a:lnTo>
                <a:lnTo>
                  <a:pt x="1038" y="295"/>
                </a:lnTo>
                <a:lnTo>
                  <a:pt x="1040" y="290"/>
                </a:lnTo>
                <a:lnTo>
                  <a:pt x="1046" y="279"/>
                </a:lnTo>
                <a:lnTo>
                  <a:pt x="1052" y="270"/>
                </a:lnTo>
                <a:lnTo>
                  <a:pt x="1055" y="266"/>
                </a:lnTo>
                <a:lnTo>
                  <a:pt x="1058" y="263"/>
                </a:lnTo>
                <a:lnTo>
                  <a:pt x="1058" y="263"/>
                </a:lnTo>
                <a:lnTo>
                  <a:pt x="1063" y="261"/>
                </a:lnTo>
                <a:lnTo>
                  <a:pt x="1068" y="257"/>
                </a:lnTo>
                <a:lnTo>
                  <a:pt x="1081" y="248"/>
                </a:lnTo>
                <a:lnTo>
                  <a:pt x="1097" y="234"/>
                </a:lnTo>
                <a:lnTo>
                  <a:pt x="1097" y="263"/>
                </a:lnTo>
                <a:lnTo>
                  <a:pt x="1122" y="234"/>
                </a:lnTo>
                <a:lnTo>
                  <a:pt x="1122" y="234"/>
                </a:lnTo>
                <a:lnTo>
                  <a:pt x="1125" y="234"/>
                </a:lnTo>
                <a:lnTo>
                  <a:pt x="1133" y="230"/>
                </a:lnTo>
                <a:lnTo>
                  <a:pt x="1136" y="228"/>
                </a:lnTo>
                <a:lnTo>
                  <a:pt x="1140" y="224"/>
                </a:lnTo>
                <a:lnTo>
                  <a:pt x="1144" y="218"/>
                </a:lnTo>
                <a:lnTo>
                  <a:pt x="1146" y="210"/>
                </a:lnTo>
                <a:lnTo>
                  <a:pt x="1146" y="210"/>
                </a:lnTo>
                <a:lnTo>
                  <a:pt x="1149" y="201"/>
                </a:lnTo>
                <a:lnTo>
                  <a:pt x="1152" y="195"/>
                </a:lnTo>
                <a:lnTo>
                  <a:pt x="1158" y="183"/>
                </a:lnTo>
                <a:lnTo>
                  <a:pt x="1161" y="177"/>
                </a:lnTo>
                <a:lnTo>
                  <a:pt x="1161" y="171"/>
                </a:lnTo>
                <a:lnTo>
                  <a:pt x="1159" y="162"/>
                </a:lnTo>
                <a:lnTo>
                  <a:pt x="1156" y="151"/>
                </a:lnTo>
                <a:lnTo>
                  <a:pt x="1156" y="151"/>
                </a:lnTo>
                <a:lnTo>
                  <a:pt x="1146" y="132"/>
                </a:lnTo>
                <a:lnTo>
                  <a:pt x="1139" y="119"/>
                </a:lnTo>
                <a:lnTo>
                  <a:pt x="1130" y="107"/>
                </a:lnTo>
                <a:lnTo>
                  <a:pt x="1117" y="92"/>
                </a:lnTo>
                <a:lnTo>
                  <a:pt x="1117" y="92"/>
                </a:lnTo>
                <a:lnTo>
                  <a:pt x="1102" y="75"/>
                </a:lnTo>
                <a:lnTo>
                  <a:pt x="1090" y="61"/>
                </a:lnTo>
                <a:lnTo>
                  <a:pt x="1078" y="47"/>
                </a:lnTo>
                <a:lnTo>
                  <a:pt x="1063" y="34"/>
                </a:lnTo>
                <a:lnTo>
                  <a:pt x="1063" y="34"/>
                </a:lnTo>
                <a:lnTo>
                  <a:pt x="1047" y="23"/>
                </a:lnTo>
                <a:lnTo>
                  <a:pt x="1031" y="14"/>
                </a:lnTo>
                <a:lnTo>
                  <a:pt x="1016" y="8"/>
                </a:lnTo>
                <a:lnTo>
                  <a:pt x="1000" y="5"/>
                </a:lnTo>
                <a:lnTo>
                  <a:pt x="1000" y="5"/>
                </a:lnTo>
                <a:lnTo>
                  <a:pt x="985" y="2"/>
                </a:lnTo>
                <a:lnTo>
                  <a:pt x="972" y="1"/>
                </a:lnTo>
                <a:lnTo>
                  <a:pt x="957" y="1"/>
                </a:lnTo>
                <a:lnTo>
                  <a:pt x="941" y="0"/>
                </a:lnTo>
                <a:lnTo>
                  <a:pt x="941" y="0"/>
                </a:lnTo>
                <a:lnTo>
                  <a:pt x="931" y="0"/>
                </a:lnTo>
                <a:lnTo>
                  <a:pt x="921" y="3"/>
                </a:lnTo>
                <a:lnTo>
                  <a:pt x="908" y="7"/>
                </a:lnTo>
                <a:lnTo>
                  <a:pt x="897" y="12"/>
                </a:lnTo>
                <a:lnTo>
                  <a:pt x="878" y="20"/>
                </a:lnTo>
                <a:lnTo>
                  <a:pt x="872" y="24"/>
                </a:lnTo>
                <a:lnTo>
                  <a:pt x="868" y="24"/>
                </a:lnTo>
                <a:lnTo>
                  <a:pt x="868" y="24"/>
                </a:lnTo>
                <a:lnTo>
                  <a:pt x="866" y="25"/>
                </a:lnTo>
                <a:lnTo>
                  <a:pt x="861" y="28"/>
                </a:lnTo>
                <a:lnTo>
                  <a:pt x="847" y="40"/>
                </a:lnTo>
                <a:lnTo>
                  <a:pt x="824" y="63"/>
                </a:lnTo>
                <a:lnTo>
                  <a:pt x="824" y="63"/>
                </a:lnTo>
                <a:lnTo>
                  <a:pt x="821" y="68"/>
                </a:lnTo>
                <a:lnTo>
                  <a:pt x="817" y="77"/>
                </a:lnTo>
                <a:lnTo>
                  <a:pt x="807" y="100"/>
                </a:lnTo>
                <a:lnTo>
                  <a:pt x="795" y="132"/>
                </a:lnTo>
                <a:lnTo>
                  <a:pt x="795" y="13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F05CBA24-3D17-7957-FA1D-ABE3DCDE8914}"/>
              </a:ext>
            </a:extLst>
          </p:cNvPr>
          <p:cNvSpPr>
            <a:spLocks/>
          </p:cNvSpPr>
          <p:nvPr/>
        </p:nvSpPr>
        <p:spPr bwMode="auto">
          <a:xfrm>
            <a:off x="1496552" y="3810000"/>
            <a:ext cx="1214899" cy="2636838"/>
          </a:xfrm>
          <a:custGeom>
            <a:avLst/>
            <a:gdLst>
              <a:gd name="T0" fmla="*/ 828 w 933"/>
              <a:gd name="T1" fmla="*/ 26 h 2025"/>
              <a:gd name="T2" fmla="*/ 781 w 933"/>
              <a:gd name="T3" fmla="*/ 3 h 2025"/>
              <a:gd name="T4" fmla="*/ 691 w 933"/>
              <a:gd name="T5" fmla="*/ 8 h 2025"/>
              <a:gd name="T6" fmla="*/ 640 w 933"/>
              <a:gd name="T7" fmla="*/ 38 h 2025"/>
              <a:gd name="T8" fmla="*/ 605 w 933"/>
              <a:gd name="T9" fmla="*/ 84 h 2025"/>
              <a:gd name="T10" fmla="*/ 585 w 933"/>
              <a:gd name="T11" fmla="*/ 117 h 2025"/>
              <a:gd name="T12" fmla="*/ 484 w 933"/>
              <a:gd name="T13" fmla="*/ 149 h 2025"/>
              <a:gd name="T14" fmla="*/ 263 w 933"/>
              <a:gd name="T15" fmla="*/ 279 h 2025"/>
              <a:gd name="T16" fmla="*/ 143 w 933"/>
              <a:gd name="T17" fmla="*/ 638 h 2025"/>
              <a:gd name="T18" fmla="*/ 7 w 933"/>
              <a:gd name="T19" fmla="*/ 866 h 2025"/>
              <a:gd name="T20" fmla="*/ 1 w 933"/>
              <a:gd name="T21" fmla="*/ 901 h 2025"/>
              <a:gd name="T22" fmla="*/ 40 w 933"/>
              <a:gd name="T23" fmla="*/ 936 h 2025"/>
              <a:gd name="T24" fmla="*/ 87 w 933"/>
              <a:gd name="T25" fmla="*/ 1133 h 2025"/>
              <a:gd name="T26" fmla="*/ 157 w 933"/>
              <a:gd name="T27" fmla="*/ 1622 h 2025"/>
              <a:gd name="T28" fmla="*/ 189 w 933"/>
              <a:gd name="T29" fmla="*/ 1921 h 2025"/>
              <a:gd name="T30" fmla="*/ 208 w 933"/>
              <a:gd name="T31" fmla="*/ 2000 h 2025"/>
              <a:gd name="T32" fmla="*/ 221 w 933"/>
              <a:gd name="T33" fmla="*/ 2017 h 2025"/>
              <a:gd name="T34" fmla="*/ 290 w 933"/>
              <a:gd name="T35" fmla="*/ 2019 h 2025"/>
              <a:gd name="T36" fmla="*/ 318 w 933"/>
              <a:gd name="T37" fmla="*/ 2020 h 2025"/>
              <a:gd name="T38" fmla="*/ 524 w 933"/>
              <a:gd name="T39" fmla="*/ 2025 h 2025"/>
              <a:gd name="T40" fmla="*/ 579 w 933"/>
              <a:gd name="T41" fmla="*/ 2015 h 2025"/>
              <a:gd name="T42" fmla="*/ 593 w 933"/>
              <a:gd name="T43" fmla="*/ 1984 h 2025"/>
              <a:gd name="T44" fmla="*/ 552 w 933"/>
              <a:gd name="T45" fmla="*/ 1956 h 2025"/>
              <a:gd name="T46" fmla="*/ 586 w 933"/>
              <a:gd name="T47" fmla="*/ 1932 h 2025"/>
              <a:gd name="T48" fmla="*/ 583 w 933"/>
              <a:gd name="T49" fmla="*/ 1911 h 2025"/>
              <a:gd name="T50" fmla="*/ 567 w 933"/>
              <a:gd name="T51" fmla="*/ 1898 h 2025"/>
              <a:gd name="T52" fmla="*/ 523 w 933"/>
              <a:gd name="T53" fmla="*/ 1888 h 2025"/>
              <a:gd name="T54" fmla="*/ 447 w 933"/>
              <a:gd name="T55" fmla="*/ 1846 h 2025"/>
              <a:gd name="T56" fmla="*/ 440 w 933"/>
              <a:gd name="T57" fmla="*/ 1671 h 2025"/>
              <a:gd name="T58" fmla="*/ 422 w 933"/>
              <a:gd name="T59" fmla="*/ 1478 h 2025"/>
              <a:gd name="T60" fmla="*/ 450 w 933"/>
              <a:gd name="T61" fmla="*/ 1291 h 2025"/>
              <a:gd name="T62" fmla="*/ 444 w 933"/>
              <a:gd name="T63" fmla="*/ 1045 h 2025"/>
              <a:gd name="T64" fmla="*/ 464 w 933"/>
              <a:gd name="T65" fmla="*/ 1041 h 2025"/>
              <a:gd name="T66" fmla="*/ 474 w 933"/>
              <a:gd name="T67" fmla="*/ 999 h 2025"/>
              <a:gd name="T68" fmla="*/ 489 w 933"/>
              <a:gd name="T69" fmla="*/ 1008 h 2025"/>
              <a:gd name="T70" fmla="*/ 512 w 933"/>
              <a:gd name="T71" fmla="*/ 1006 h 2025"/>
              <a:gd name="T72" fmla="*/ 514 w 933"/>
              <a:gd name="T73" fmla="*/ 1036 h 2025"/>
              <a:gd name="T74" fmla="*/ 524 w 933"/>
              <a:gd name="T75" fmla="*/ 1067 h 2025"/>
              <a:gd name="T76" fmla="*/ 541 w 933"/>
              <a:gd name="T77" fmla="*/ 1124 h 2025"/>
              <a:gd name="T78" fmla="*/ 553 w 933"/>
              <a:gd name="T79" fmla="*/ 1131 h 2025"/>
              <a:gd name="T80" fmla="*/ 568 w 933"/>
              <a:gd name="T81" fmla="*/ 1154 h 2025"/>
              <a:gd name="T82" fmla="*/ 574 w 933"/>
              <a:gd name="T83" fmla="*/ 1152 h 2025"/>
              <a:gd name="T84" fmla="*/ 582 w 933"/>
              <a:gd name="T85" fmla="*/ 1109 h 2025"/>
              <a:gd name="T86" fmla="*/ 591 w 933"/>
              <a:gd name="T87" fmla="*/ 1102 h 2025"/>
              <a:gd name="T88" fmla="*/ 611 w 933"/>
              <a:gd name="T89" fmla="*/ 1043 h 2025"/>
              <a:gd name="T90" fmla="*/ 621 w 933"/>
              <a:gd name="T91" fmla="*/ 975 h 2025"/>
              <a:gd name="T92" fmla="*/ 601 w 933"/>
              <a:gd name="T93" fmla="*/ 613 h 2025"/>
              <a:gd name="T94" fmla="*/ 625 w 933"/>
              <a:gd name="T95" fmla="*/ 315 h 2025"/>
              <a:gd name="T96" fmla="*/ 666 w 933"/>
              <a:gd name="T97" fmla="*/ 354 h 2025"/>
              <a:gd name="T98" fmla="*/ 711 w 933"/>
              <a:gd name="T99" fmla="*/ 368 h 2025"/>
              <a:gd name="T100" fmla="*/ 717 w 933"/>
              <a:gd name="T101" fmla="*/ 360 h 2025"/>
              <a:gd name="T102" fmla="*/ 752 w 933"/>
              <a:gd name="T103" fmla="*/ 349 h 2025"/>
              <a:gd name="T104" fmla="*/ 767 w 933"/>
              <a:gd name="T105" fmla="*/ 340 h 2025"/>
              <a:gd name="T106" fmla="*/ 774 w 933"/>
              <a:gd name="T107" fmla="*/ 326 h 2025"/>
              <a:gd name="T108" fmla="*/ 783 w 933"/>
              <a:gd name="T109" fmla="*/ 332 h 2025"/>
              <a:gd name="T110" fmla="*/ 796 w 933"/>
              <a:gd name="T111" fmla="*/ 330 h 2025"/>
              <a:gd name="T112" fmla="*/ 802 w 933"/>
              <a:gd name="T113" fmla="*/ 294 h 2025"/>
              <a:gd name="T114" fmla="*/ 825 w 933"/>
              <a:gd name="T115" fmla="*/ 271 h 2025"/>
              <a:gd name="T116" fmla="*/ 855 w 933"/>
              <a:gd name="T117" fmla="*/ 257 h 2025"/>
              <a:gd name="T118" fmla="*/ 884 w 933"/>
              <a:gd name="T119" fmla="*/ 188 h 2025"/>
              <a:gd name="T120" fmla="*/ 913 w 933"/>
              <a:gd name="T121" fmla="*/ 193 h 2025"/>
              <a:gd name="T122" fmla="*/ 931 w 933"/>
              <a:gd name="T123" fmla="*/ 148 h 2025"/>
              <a:gd name="T124" fmla="*/ 923 w 933"/>
              <a:gd name="T125" fmla="*/ 106 h 2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3" h="2025">
                <a:moveTo>
                  <a:pt x="879" y="66"/>
                </a:moveTo>
                <a:lnTo>
                  <a:pt x="879" y="66"/>
                </a:lnTo>
                <a:lnTo>
                  <a:pt x="869" y="58"/>
                </a:lnTo>
                <a:lnTo>
                  <a:pt x="844" y="37"/>
                </a:lnTo>
                <a:lnTo>
                  <a:pt x="828" y="26"/>
                </a:lnTo>
                <a:lnTo>
                  <a:pt x="812" y="15"/>
                </a:lnTo>
                <a:lnTo>
                  <a:pt x="796" y="8"/>
                </a:lnTo>
                <a:lnTo>
                  <a:pt x="789" y="4"/>
                </a:lnTo>
                <a:lnTo>
                  <a:pt x="781" y="3"/>
                </a:lnTo>
                <a:lnTo>
                  <a:pt x="781" y="3"/>
                </a:lnTo>
                <a:lnTo>
                  <a:pt x="767" y="1"/>
                </a:lnTo>
                <a:lnTo>
                  <a:pt x="751" y="0"/>
                </a:lnTo>
                <a:lnTo>
                  <a:pt x="735" y="1"/>
                </a:lnTo>
                <a:lnTo>
                  <a:pt x="719" y="3"/>
                </a:lnTo>
                <a:lnTo>
                  <a:pt x="691" y="8"/>
                </a:lnTo>
                <a:lnTo>
                  <a:pt x="680" y="10"/>
                </a:lnTo>
                <a:lnTo>
                  <a:pt x="674" y="12"/>
                </a:lnTo>
                <a:lnTo>
                  <a:pt x="674" y="12"/>
                </a:lnTo>
                <a:lnTo>
                  <a:pt x="660" y="22"/>
                </a:lnTo>
                <a:lnTo>
                  <a:pt x="640" y="38"/>
                </a:lnTo>
                <a:lnTo>
                  <a:pt x="622" y="56"/>
                </a:lnTo>
                <a:lnTo>
                  <a:pt x="614" y="64"/>
                </a:lnTo>
                <a:lnTo>
                  <a:pt x="611" y="71"/>
                </a:lnTo>
                <a:lnTo>
                  <a:pt x="611" y="71"/>
                </a:lnTo>
                <a:lnTo>
                  <a:pt x="605" y="84"/>
                </a:lnTo>
                <a:lnTo>
                  <a:pt x="596" y="98"/>
                </a:lnTo>
                <a:lnTo>
                  <a:pt x="589" y="109"/>
                </a:lnTo>
                <a:lnTo>
                  <a:pt x="586" y="115"/>
                </a:lnTo>
                <a:lnTo>
                  <a:pt x="586" y="115"/>
                </a:lnTo>
                <a:lnTo>
                  <a:pt x="585" y="117"/>
                </a:lnTo>
                <a:lnTo>
                  <a:pt x="580" y="121"/>
                </a:lnTo>
                <a:lnTo>
                  <a:pt x="567" y="131"/>
                </a:lnTo>
                <a:lnTo>
                  <a:pt x="547" y="144"/>
                </a:lnTo>
                <a:lnTo>
                  <a:pt x="523" y="169"/>
                </a:lnTo>
                <a:lnTo>
                  <a:pt x="484" y="149"/>
                </a:lnTo>
                <a:lnTo>
                  <a:pt x="430" y="174"/>
                </a:lnTo>
                <a:lnTo>
                  <a:pt x="430" y="174"/>
                </a:lnTo>
                <a:lnTo>
                  <a:pt x="344" y="227"/>
                </a:lnTo>
                <a:lnTo>
                  <a:pt x="283" y="265"/>
                </a:lnTo>
                <a:lnTo>
                  <a:pt x="263" y="279"/>
                </a:lnTo>
                <a:lnTo>
                  <a:pt x="257" y="283"/>
                </a:lnTo>
                <a:lnTo>
                  <a:pt x="255" y="286"/>
                </a:lnTo>
                <a:lnTo>
                  <a:pt x="255" y="286"/>
                </a:lnTo>
                <a:lnTo>
                  <a:pt x="143" y="638"/>
                </a:lnTo>
                <a:lnTo>
                  <a:pt x="143" y="638"/>
                </a:lnTo>
                <a:lnTo>
                  <a:pt x="83" y="735"/>
                </a:lnTo>
                <a:lnTo>
                  <a:pt x="21" y="838"/>
                </a:lnTo>
                <a:lnTo>
                  <a:pt x="21" y="838"/>
                </a:lnTo>
                <a:lnTo>
                  <a:pt x="15" y="849"/>
                </a:lnTo>
                <a:lnTo>
                  <a:pt x="7" y="866"/>
                </a:lnTo>
                <a:lnTo>
                  <a:pt x="4" y="876"/>
                </a:lnTo>
                <a:lnTo>
                  <a:pt x="1" y="885"/>
                </a:lnTo>
                <a:lnTo>
                  <a:pt x="0" y="894"/>
                </a:lnTo>
                <a:lnTo>
                  <a:pt x="0" y="898"/>
                </a:lnTo>
                <a:lnTo>
                  <a:pt x="1" y="901"/>
                </a:lnTo>
                <a:lnTo>
                  <a:pt x="1" y="901"/>
                </a:lnTo>
                <a:lnTo>
                  <a:pt x="5" y="907"/>
                </a:lnTo>
                <a:lnTo>
                  <a:pt x="11" y="915"/>
                </a:lnTo>
                <a:lnTo>
                  <a:pt x="27" y="926"/>
                </a:lnTo>
                <a:lnTo>
                  <a:pt x="40" y="936"/>
                </a:lnTo>
                <a:lnTo>
                  <a:pt x="44" y="939"/>
                </a:lnTo>
                <a:lnTo>
                  <a:pt x="45" y="940"/>
                </a:lnTo>
                <a:lnTo>
                  <a:pt x="45" y="940"/>
                </a:lnTo>
                <a:lnTo>
                  <a:pt x="57" y="1001"/>
                </a:lnTo>
                <a:lnTo>
                  <a:pt x="87" y="1133"/>
                </a:lnTo>
                <a:lnTo>
                  <a:pt x="116" y="1265"/>
                </a:lnTo>
                <a:lnTo>
                  <a:pt x="128" y="1326"/>
                </a:lnTo>
                <a:lnTo>
                  <a:pt x="128" y="1326"/>
                </a:lnTo>
                <a:lnTo>
                  <a:pt x="137" y="1419"/>
                </a:lnTo>
                <a:lnTo>
                  <a:pt x="157" y="1622"/>
                </a:lnTo>
                <a:lnTo>
                  <a:pt x="178" y="1824"/>
                </a:lnTo>
                <a:lnTo>
                  <a:pt x="187" y="1917"/>
                </a:lnTo>
                <a:lnTo>
                  <a:pt x="187" y="1917"/>
                </a:lnTo>
                <a:lnTo>
                  <a:pt x="187" y="1918"/>
                </a:lnTo>
                <a:lnTo>
                  <a:pt x="189" y="1921"/>
                </a:lnTo>
                <a:lnTo>
                  <a:pt x="196" y="1926"/>
                </a:lnTo>
                <a:lnTo>
                  <a:pt x="206" y="1932"/>
                </a:lnTo>
                <a:lnTo>
                  <a:pt x="206" y="1932"/>
                </a:lnTo>
                <a:lnTo>
                  <a:pt x="207" y="1972"/>
                </a:lnTo>
                <a:lnTo>
                  <a:pt x="208" y="2000"/>
                </a:lnTo>
                <a:lnTo>
                  <a:pt x="210" y="2010"/>
                </a:lnTo>
                <a:lnTo>
                  <a:pt x="211" y="2015"/>
                </a:lnTo>
                <a:lnTo>
                  <a:pt x="211" y="2015"/>
                </a:lnTo>
                <a:lnTo>
                  <a:pt x="215" y="2016"/>
                </a:lnTo>
                <a:lnTo>
                  <a:pt x="221" y="2017"/>
                </a:lnTo>
                <a:lnTo>
                  <a:pt x="240" y="2019"/>
                </a:lnTo>
                <a:lnTo>
                  <a:pt x="279" y="2020"/>
                </a:lnTo>
                <a:lnTo>
                  <a:pt x="279" y="2020"/>
                </a:lnTo>
                <a:lnTo>
                  <a:pt x="285" y="2020"/>
                </a:lnTo>
                <a:lnTo>
                  <a:pt x="290" y="2019"/>
                </a:lnTo>
                <a:lnTo>
                  <a:pt x="294" y="2016"/>
                </a:lnTo>
                <a:lnTo>
                  <a:pt x="296" y="2015"/>
                </a:lnTo>
                <a:lnTo>
                  <a:pt x="299" y="2011"/>
                </a:lnTo>
                <a:lnTo>
                  <a:pt x="299" y="2010"/>
                </a:lnTo>
                <a:lnTo>
                  <a:pt x="318" y="2020"/>
                </a:lnTo>
                <a:lnTo>
                  <a:pt x="318" y="2020"/>
                </a:lnTo>
                <a:lnTo>
                  <a:pt x="355" y="2021"/>
                </a:lnTo>
                <a:lnTo>
                  <a:pt x="438" y="2025"/>
                </a:lnTo>
                <a:lnTo>
                  <a:pt x="483" y="2025"/>
                </a:lnTo>
                <a:lnTo>
                  <a:pt x="524" y="2025"/>
                </a:lnTo>
                <a:lnTo>
                  <a:pt x="555" y="2023"/>
                </a:lnTo>
                <a:lnTo>
                  <a:pt x="566" y="2022"/>
                </a:lnTo>
                <a:lnTo>
                  <a:pt x="572" y="2020"/>
                </a:lnTo>
                <a:lnTo>
                  <a:pt x="572" y="2020"/>
                </a:lnTo>
                <a:lnTo>
                  <a:pt x="579" y="2015"/>
                </a:lnTo>
                <a:lnTo>
                  <a:pt x="584" y="2009"/>
                </a:lnTo>
                <a:lnTo>
                  <a:pt x="589" y="2003"/>
                </a:lnTo>
                <a:lnTo>
                  <a:pt x="593" y="1997"/>
                </a:lnTo>
                <a:lnTo>
                  <a:pt x="594" y="1990"/>
                </a:lnTo>
                <a:lnTo>
                  <a:pt x="593" y="1984"/>
                </a:lnTo>
                <a:lnTo>
                  <a:pt x="591" y="1979"/>
                </a:lnTo>
                <a:lnTo>
                  <a:pt x="586" y="1976"/>
                </a:lnTo>
                <a:lnTo>
                  <a:pt x="586" y="1976"/>
                </a:lnTo>
                <a:lnTo>
                  <a:pt x="552" y="1956"/>
                </a:lnTo>
                <a:lnTo>
                  <a:pt x="552" y="1956"/>
                </a:lnTo>
                <a:lnTo>
                  <a:pt x="558" y="1954"/>
                </a:lnTo>
                <a:lnTo>
                  <a:pt x="573" y="1947"/>
                </a:lnTo>
                <a:lnTo>
                  <a:pt x="579" y="1940"/>
                </a:lnTo>
                <a:lnTo>
                  <a:pt x="585" y="1936"/>
                </a:lnTo>
                <a:lnTo>
                  <a:pt x="586" y="1932"/>
                </a:lnTo>
                <a:lnTo>
                  <a:pt x="588" y="1929"/>
                </a:lnTo>
                <a:lnTo>
                  <a:pt x="588" y="1926"/>
                </a:lnTo>
                <a:lnTo>
                  <a:pt x="586" y="1922"/>
                </a:lnTo>
                <a:lnTo>
                  <a:pt x="586" y="1922"/>
                </a:lnTo>
                <a:lnTo>
                  <a:pt x="583" y="1911"/>
                </a:lnTo>
                <a:lnTo>
                  <a:pt x="580" y="1904"/>
                </a:lnTo>
                <a:lnTo>
                  <a:pt x="578" y="1903"/>
                </a:lnTo>
                <a:lnTo>
                  <a:pt x="575" y="1900"/>
                </a:lnTo>
                <a:lnTo>
                  <a:pt x="567" y="1898"/>
                </a:lnTo>
                <a:lnTo>
                  <a:pt x="567" y="1898"/>
                </a:lnTo>
                <a:lnTo>
                  <a:pt x="561" y="1896"/>
                </a:lnTo>
                <a:lnTo>
                  <a:pt x="561" y="1898"/>
                </a:lnTo>
                <a:lnTo>
                  <a:pt x="561" y="1898"/>
                </a:lnTo>
                <a:lnTo>
                  <a:pt x="523" y="1888"/>
                </a:lnTo>
                <a:lnTo>
                  <a:pt x="523" y="1888"/>
                </a:lnTo>
                <a:lnTo>
                  <a:pt x="502" y="1881"/>
                </a:lnTo>
                <a:lnTo>
                  <a:pt x="484" y="1873"/>
                </a:lnTo>
                <a:lnTo>
                  <a:pt x="469" y="1864"/>
                </a:lnTo>
                <a:lnTo>
                  <a:pt x="457" y="1855"/>
                </a:lnTo>
                <a:lnTo>
                  <a:pt x="447" y="1846"/>
                </a:lnTo>
                <a:lnTo>
                  <a:pt x="440" y="1840"/>
                </a:lnTo>
                <a:lnTo>
                  <a:pt x="435" y="1834"/>
                </a:lnTo>
                <a:lnTo>
                  <a:pt x="460" y="1829"/>
                </a:lnTo>
                <a:lnTo>
                  <a:pt x="460" y="1829"/>
                </a:lnTo>
                <a:lnTo>
                  <a:pt x="440" y="1671"/>
                </a:lnTo>
                <a:lnTo>
                  <a:pt x="427" y="1556"/>
                </a:lnTo>
                <a:lnTo>
                  <a:pt x="422" y="1514"/>
                </a:lnTo>
                <a:lnTo>
                  <a:pt x="421" y="1492"/>
                </a:lnTo>
                <a:lnTo>
                  <a:pt x="421" y="1492"/>
                </a:lnTo>
                <a:lnTo>
                  <a:pt x="422" y="1478"/>
                </a:lnTo>
                <a:lnTo>
                  <a:pt x="424" y="1454"/>
                </a:lnTo>
                <a:lnTo>
                  <a:pt x="434" y="1396"/>
                </a:lnTo>
                <a:lnTo>
                  <a:pt x="450" y="1307"/>
                </a:lnTo>
                <a:lnTo>
                  <a:pt x="450" y="1307"/>
                </a:lnTo>
                <a:lnTo>
                  <a:pt x="450" y="1291"/>
                </a:lnTo>
                <a:lnTo>
                  <a:pt x="449" y="1259"/>
                </a:lnTo>
                <a:lnTo>
                  <a:pt x="445" y="1169"/>
                </a:lnTo>
                <a:lnTo>
                  <a:pt x="443" y="1082"/>
                </a:lnTo>
                <a:lnTo>
                  <a:pt x="443" y="1054"/>
                </a:lnTo>
                <a:lnTo>
                  <a:pt x="444" y="1045"/>
                </a:lnTo>
                <a:lnTo>
                  <a:pt x="445" y="1043"/>
                </a:lnTo>
                <a:lnTo>
                  <a:pt x="445" y="1043"/>
                </a:lnTo>
                <a:lnTo>
                  <a:pt x="458" y="1043"/>
                </a:lnTo>
                <a:lnTo>
                  <a:pt x="462" y="1042"/>
                </a:lnTo>
                <a:lnTo>
                  <a:pt x="464" y="1041"/>
                </a:lnTo>
                <a:lnTo>
                  <a:pt x="464" y="1038"/>
                </a:lnTo>
                <a:lnTo>
                  <a:pt x="464" y="1038"/>
                </a:lnTo>
                <a:lnTo>
                  <a:pt x="466" y="1028"/>
                </a:lnTo>
                <a:lnTo>
                  <a:pt x="469" y="1016"/>
                </a:lnTo>
                <a:lnTo>
                  <a:pt x="474" y="999"/>
                </a:lnTo>
                <a:lnTo>
                  <a:pt x="474" y="999"/>
                </a:lnTo>
                <a:lnTo>
                  <a:pt x="475" y="1000"/>
                </a:lnTo>
                <a:lnTo>
                  <a:pt x="479" y="1004"/>
                </a:lnTo>
                <a:lnTo>
                  <a:pt x="484" y="1006"/>
                </a:lnTo>
                <a:lnTo>
                  <a:pt x="489" y="1008"/>
                </a:lnTo>
                <a:lnTo>
                  <a:pt x="494" y="1009"/>
                </a:lnTo>
                <a:lnTo>
                  <a:pt x="494" y="1009"/>
                </a:lnTo>
                <a:lnTo>
                  <a:pt x="502" y="1009"/>
                </a:lnTo>
                <a:lnTo>
                  <a:pt x="508" y="1008"/>
                </a:lnTo>
                <a:lnTo>
                  <a:pt x="512" y="1006"/>
                </a:lnTo>
                <a:lnTo>
                  <a:pt x="513" y="1008"/>
                </a:lnTo>
                <a:lnTo>
                  <a:pt x="513" y="1009"/>
                </a:lnTo>
                <a:lnTo>
                  <a:pt x="513" y="1009"/>
                </a:lnTo>
                <a:lnTo>
                  <a:pt x="513" y="1019"/>
                </a:lnTo>
                <a:lnTo>
                  <a:pt x="514" y="1036"/>
                </a:lnTo>
                <a:lnTo>
                  <a:pt x="514" y="1053"/>
                </a:lnTo>
                <a:lnTo>
                  <a:pt x="516" y="1059"/>
                </a:lnTo>
                <a:lnTo>
                  <a:pt x="518" y="1063"/>
                </a:lnTo>
                <a:lnTo>
                  <a:pt x="518" y="1063"/>
                </a:lnTo>
                <a:lnTo>
                  <a:pt x="524" y="1067"/>
                </a:lnTo>
                <a:lnTo>
                  <a:pt x="525" y="1071"/>
                </a:lnTo>
                <a:lnTo>
                  <a:pt x="528" y="1077"/>
                </a:lnTo>
                <a:lnTo>
                  <a:pt x="528" y="1077"/>
                </a:lnTo>
                <a:lnTo>
                  <a:pt x="536" y="1108"/>
                </a:lnTo>
                <a:lnTo>
                  <a:pt x="541" y="1124"/>
                </a:lnTo>
                <a:lnTo>
                  <a:pt x="544" y="1128"/>
                </a:lnTo>
                <a:lnTo>
                  <a:pt x="546" y="1130"/>
                </a:lnTo>
                <a:lnTo>
                  <a:pt x="547" y="1131"/>
                </a:lnTo>
                <a:lnTo>
                  <a:pt x="547" y="1131"/>
                </a:lnTo>
                <a:lnTo>
                  <a:pt x="553" y="1131"/>
                </a:lnTo>
                <a:lnTo>
                  <a:pt x="558" y="1128"/>
                </a:lnTo>
                <a:lnTo>
                  <a:pt x="562" y="1126"/>
                </a:lnTo>
                <a:lnTo>
                  <a:pt x="562" y="1126"/>
                </a:lnTo>
                <a:lnTo>
                  <a:pt x="564" y="1143"/>
                </a:lnTo>
                <a:lnTo>
                  <a:pt x="568" y="1154"/>
                </a:lnTo>
                <a:lnTo>
                  <a:pt x="569" y="1157"/>
                </a:lnTo>
                <a:lnTo>
                  <a:pt x="571" y="1157"/>
                </a:lnTo>
                <a:lnTo>
                  <a:pt x="572" y="1155"/>
                </a:lnTo>
                <a:lnTo>
                  <a:pt x="572" y="1155"/>
                </a:lnTo>
                <a:lnTo>
                  <a:pt x="574" y="1152"/>
                </a:lnTo>
                <a:lnTo>
                  <a:pt x="575" y="1144"/>
                </a:lnTo>
                <a:lnTo>
                  <a:pt x="579" y="1128"/>
                </a:lnTo>
                <a:lnTo>
                  <a:pt x="582" y="1106"/>
                </a:lnTo>
                <a:lnTo>
                  <a:pt x="582" y="1106"/>
                </a:lnTo>
                <a:lnTo>
                  <a:pt x="582" y="1109"/>
                </a:lnTo>
                <a:lnTo>
                  <a:pt x="582" y="1113"/>
                </a:lnTo>
                <a:lnTo>
                  <a:pt x="582" y="1113"/>
                </a:lnTo>
                <a:lnTo>
                  <a:pt x="584" y="1111"/>
                </a:lnTo>
                <a:lnTo>
                  <a:pt x="591" y="1102"/>
                </a:lnTo>
                <a:lnTo>
                  <a:pt x="591" y="1102"/>
                </a:lnTo>
                <a:lnTo>
                  <a:pt x="600" y="1086"/>
                </a:lnTo>
                <a:lnTo>
                  <a:pt x="606" y="1070"/>
                </a:lnTo>
                <a:lnTo>
                  <a:pt x="610" y="1056"/>
                </a:lnTo>
                <a:lnTo>
                  <a:pt x="611" y="1043"/>
                </a:lnTo>
                <a:lnTo>
                  <a:pt x="611" y="1043"/>
                </a:lnTo>
                <a:lnTo>
                  <a:pt x="613" y="1026"/>
                </a:lnTo>
                <a:lnTo>
                  <a:pt x="616" y="1006"/>
                </a:lnTo>
                <a:lnTo>
                  <a:pt x="619" y="987"/>
                </a:lnTo>
                <a:lnTo>
                  <a:pt x="621" y="975"/>
                </a:lnTo>
                <a:lnTo>
                  <a:pt x="621" y="975"/>
                </a:lnTo>
                <a:lnTo>
                  <a:pt x="619" y="965"/>
                </a:lnTo>
                <a:lnTo>
                  <a:pt x="618" y="951"/>
                </a:lnTo>
                <a:lnTo>
                  <a:pt x="616" y="936"/>
                </a:lnTo>
                <a:lnTo>
                  <a:pt x="635" y="931"/>
                </a:lnTo>
                <a:lnTo>
                  <a:pt x="601" y="613"/>
                </a:lnTo>
                <a:lnTo>
                  <a:pt x="611" y="452"/>
                </a:lnTo>
                <a:lnTo>
                  <a:pt x="621" y="388"/>
                </a:lnTo>
                <a:lnTo>
                  <a:pt x="606" y="335"/>
                </a:lnTo>
                <a:lnTo>
                  <a:pt x="625" y="315"/>
                </a:lnTo>
                <a:lnTo>
                  <a:pt x="625" y="315"/>
                </a:lnTo>
                <a:lnTo>
                  <a:pt x="629" y="320"/>
                </a:lnTo>
                <a:lnTo>
                  <a:pt x="641" y="334"/>
                </a:lnTo>
                <a:lnTo>
                  <a:pt x="649" y="341"/>
                </a:lnTo>
                <a:lnTo>
                  <a:pt x="656" y="348"/>
                </a:lnTo>
                <a:lnTo>
                  <a:pt x="666" y="354"/>
                </a:lnTo>
                <a:lnTo>
                  <a:pt x="674" y="359"/>
                </a:lnTo>
                <a:lnTo>
                  <a:pt x="674" y="359"/>
                </a:lnTo>
                <a:lnTo>
                  <a:pt x="691" y="365"/>
                </a:lnTo>
                <a:lnTo>
                  <a:pt x="706" y="368"/>
                </a:lnTo>
                <a:lnTo>
                  <a:pt x="711" y="368"/>
                </a:lnTo>
                <a:lnTo>
                  <a:pt x="714" y="368"/>
                </a:lnTo>
                <a:lnTo>
                  <a:pt x="717" y="367"/>
                </a:lnTo>
                <a:lnTo>
                  <a:pt x="718" y="364"/>
                </a:lnTo>
                <a:lnTo>
                  <a:pt x="718" y="364"/>
                </a:lnTo>
                <a:lnTo>
                  <a:pt x="717" y="360"/>
                </a:lnTo>
                <a:lnTo>
                  <a:pt x="716" y="357"/>
                </a:lnTo>
                <a:lnTo>
                  <a:pt x="716" y="356"/>
                </a:lnTo>
                <a:lnTo>
                  <a:pt x="718" y="354"/>
                </a:lnTo>
                <a:lnTo>
                  <a:pt x="738" y="354"/>
                </a:lnTo>
                <a:lnTo>
                  <a:pt x="752" y="349"/>
                </a:lnTo>
                <a:lnTo>
                  <a:pt x="752" y="340"/>
                </a:lnTo>
                <a:lnTo>
                  <a:pt x="752" y="340"/>
                </a:lnTo>
                <a:lnTo>
                  <a:pt x="758" y="340"/>
                </a:lnTo>
                <a:lnTo>
                  <a:pt x="763" y="340"/>
                </a:lnTo>
                <a:lnTo>
                  <a:pt x="767" y="340"/>
                </a:lnTo>
                <a:lnTo>
                  <a:pt x="767" y="340"/>
                </a:lnTo>
                <a:lnTo>
                  <a:pt x="768" y="338"/>
                </a:lnTo>
                <a:lnTo>
                  <a:pt x="769" y="336"/>
                </a:lnTo>
                <a:lnTo>
                  <a:pt x="772" y="331"/>
                </a:lnTo>
                <a:lnTo>
                  <a:pt x="774" y="326"/>
                </a:lnTo>
                <a:lnTo>
                  <a:pt x="775" y="325"/>
                </a:lnTo>
                <a:lnTo>
                  <a:pt x="777" y="325"/>
                </a:lnTo>
                <a:lnTo>
                  <a:pt x="777" y="325"/>
                </a:lnTo>
                <a:lnTo>
                  <a:pt x="779" y="329"/>
                </a:lnTo>
                <a:lnTo>
                  <a:pt x="783" y="332"/>
                </a:lnTo>
                <a:lnTo>
                  <a:pt x="785" y="334"/>
                </a:lnTo>
                <a:lnTo>
                  <a:pt x="789" y="334"/>
                </a:lnTo>
                <a:lnTo>
                  <a:pt x="792" y="332"/>
                </a:lnTo>
                <a:lnTo>
                  <a:pt x="796" y="330"/>
                </a:lnTo>
                <a:lnTo>
                  <a:pt x="796" y="330"/>
                </a:lnTo>
                <a:lnTo>
                  <a:pt x="800" y="326"/>
                </a:lnTo>
                <a:lnTo>
                  <a:pt x="801" y="320"/>
                </a:lnTo>
                <a:lnTo>
                  <a:pt x="801" y="308"/>
                </a:lnTo>
                <a:lnTo>
                  <a:pt x="801" y="302"/>
                </a:lnTo>
                <a:lnTo>
                  <a:pt x="802" y="294"/>
                </a:lnTo>
                <a:lnTo>
                  <a:pt x="806" y="287"/>
                </a:lnTo>
                <a:lnTo>
                  <a:pt x="811" y="281"/>
                </a:lnTo>
                <a:lnTo>
                  <a:pt x="811" y="281"/>
                </a:lnTo>
                <a:lnTo>
                  <a:pt x="818" y="275"/>
                </a:lnTo>
                <a:lnTo>
                  <a:pt x="825" y="271"/>
                </a:lnTo>
                <a:lnTo>
                  <a:pt x="839" y="265"/>
                </a:lnTo>
                <a:lnTo>
                  <a:pt x="849" y="262"/>
                </a:lnTo>
                <a:lnTo>
                  <a:pt x="852" y="259"/>
                </a:lnTo>
                <a:lnTo>
                  <a:pt x="855" y="257"/>
                </a:lnTo>
                <a:lnTo>
                  <a:pt x="855" y="257"/>
                </a:lnTo>
                <a:lnTo>
                  <a:pt x="863" y="241"/>
                </a:lnTo>
                <a:lnTo>
                  <a:pt x="869" y="227"/>
                </a:lnTo>
                <a:lnTo>
                  <a:pt x="869" y="227"/>
                </a:lnTo>
                <a:lnTo>
                  <a:pt x="884" y="188"/>
                </a:lnTo>
                <a:lnTo>
                  <a:pt x="884" y="188"/>
                </a:lnTo>
                <a:lnTo>
                  <a:pt x="896" y="192"/>
                </a:lnTo>
                <a:lnTo>
                  <a:pt x="906" y="193"/>
                </a:lnTo>
                <a:lnTo>
                  <a:pt x="911" y="193"/>
                </a:lnTo>
                <a:lnTo>
                  <a:pt x="913" y="193"/>
                </a:lnTo>
                <a:lnTo>
                  <a:pt x="913" y="193"/>
                </a:lnTo>
                <a:lnTo>
                  <a:pt x="919" y="189"/>
                </a:lnTo>
                <a:lnTo>
                  <a:pt x="925" y="182"/>
                </a:lnTo>
                <a:lnTo>
                  <a:pt x="933" y="174"/>
                </a:lnTo>
                <a:lnTo>
                  <a:pt x="933" y="174"/>
                </a:lnTo>
                <a:lnTo>
                  <a:pt x="931" y="148"/>
                </a:lnTo>
                <a:lnTo>
                  <a:pt x="929" y="128"/>
                </a:lnTo>
                <a:lnTo>
                  <a:pt x="928" y="115"/>
                </a:lnTo>
                <a:lnTo>
                  <a:pt x="928" y="115"/>
                </a:lnTo>
                <a:lnTo>
                  <a:pt x="927" y="111"/>
                </a:lnTo>
                <a:lnTo>
                  <a:pt x="923" y="106"/>
                </a:lnTo>
                <a:lnTo>
                  <a:pt x="914" y="99"/>
                </a:lnTo>
                <a:lnTo>
                  <a:pt x="903" y="91"/>
                </a:lnTo>
                <a:lnTo>
                  <a:pt x="879" y="6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12FAC91-04AD-A16A-C325-737A786FB1FD}"/>
              </a:ext>
            </a:extLst>
          </p:cNvPr>
          <p:cNvSpPr>
            <a:spLocks/>
          </p:cNvSpPr>
          <p:nvPr/>
        </p:nvSpPr>
        <p:spPr bwMode="auto">
          <a:xfrm>
            <a:off x="7242311" y="1680137"/>
            <a:ext cx="1408918" cy="1876387"/>
          </a:xfrm>
          <a:custGeom>
            <a:avLst/>
            <a:gdLst>
              <a:gd name="T0" fmla="*/ 712 w 1082"/>
              <a:gd name="T1" fmla="*/ 435 h 1441"/>
              <a:gd name="T2" fmla="*/ 702 w 1082"/>
              <a:gd name="T3" fmla="*/ 411 h 1441"/>
              <a:gd name="T4" fmla="*/ 687 w 1082"/>
              <a:gd name="T5" fmla="*/ 425 h 1441"/>
              <a:gd name="T6" fmla="*/ 673 w 1082"/>
              <a:gd name="T7" fmla="*/ 435 h 1441"/>
              <a:gd name="T8" fmla="*/ 624 w 1082"/>
              <a:gd name="T9" fmla="*/ 498 h 1441"/>
              <a:gd name="T10" fmla="*/ 600 w 1082"/>
              <a:gd name="T11" fmla="*/ 723 h 1441"/>
              <a:gd name="T12" fmla="*/ 598 w 1082"/>
              <a:gd name="T13" fmla="*/ 511 h 1441"/>
              <a:gd name="T14" fmla="*/ 617 w 1082"/>
              <a:gd name="T15" fmla="*/ 458 h 1441"/>
              <a:gd name="T16" fmla="*/ 636 w 1082"/>
              <a:gd name="T17" fmla="*/ 430 h 1441"/>
              <a:gd name="T18" fmla="*/ 530 w 1082"/>
              <a:gd name="T19" fmla="*/ 412 h 1441"/>
              <a:gd name="T20" fmla="*/ 494 w 1082"/>
              <a:gd name="T21" fmla="*/ 407 h 1441"/>
              <a:gd name="T22" fmla="*/ 457 w 1082"/>
              <a:gd name="T23" fmla="*/ 425 h 1441"/>
              <a:gd name="T24" fmla="*/ 429 w 1082"/>
              <a:gd name="T25" fmla="*/ 522 h 1441"/>
              <a:gd name="T26" fmla="*/ 409 w 1082"/>
              <a:gd name="T27" fmla="*/ 558 h 1441"/>
              <a:gd name="T28" fmla="*/ 390 w 1082"/>
              <a:gd name="T29" fmla="*/ 569 h 1441"/>
              <a:gd name="T30" fmla="*/ 389 w 1082"/>
              <a:gd name="T31" fmla="*/ 833 h 1441"/>
              <a:gd name="T32" fmla="*/ 385 w 1082"/>
              <a:gd name="T33" fmla="*/ 903 h 1441"/>
              <a:gd name="T34" fmla="*/ 424 w 1082"/>
              <a:gd name="T35" fmla="*/ 1114 h 1441"/>
              <a:gd name="T36" fmla="*/ 444 w 1082"/>
              <a:gd name="T37" fmla="*/ 1265 h 1441"/>
              <a:gd name="T38" fmla="*/ 501 w 1082"/>
              <a:gd name="T39" fmla="*/ 1321 h 1441"/>
              <a:gd name="T40" fmla="*/ 546 w 1082"/>
              <a:gd name="T41" fmla="*/ 1335 h 1441"/>
              <a:gd name="T42" fmla="*/ 609 w 1082"/>
              <a:gd name="T43" fmla="*/ 1353 h 1441"/>
              <a:gd name="T44" fmla="*/ 642 w 1082"/>
              <a:gd name="T45" fmla="*/ 1378 h 1441"/>
              <a:gd name="T46" fmla="*/ 646 w 1082"/>
              <a:gd name="T47" fmla="*/ 1395 h 1441"/>
              <a:gd name="T48" fmla="*/ 585 w 1082"/>
              <a:gd name="T49" fmla="*/ 1441 h 1441"/>
              <a:gd name="T50" fmla="*/ 502 w 1082"/>
              <a:gd name="T51" fmla="*/ 1436 h 1441"/>
              <a:gd name="T52" fmla="*/ 379 w 1082"/>
              <a:gd name="T53" fmla="*/ 1413 h 1441"/>
              <a:gd name="T54" fmla="*/ 366 w 1082"/>
              <a:gd name="T55" fmla="*/ 1422 h 1441"/>
              <a:gd name="T56" fmla="*/ 278 w 1082"/>
              <a:gd name="T57" fmla="*/ 1426 h 1441"/>
              <a:gd name="T58" fmla="*/ 274 w 1082"/>
              <a:gd name="T59" fmla="*/ 1385 h 1441"/>
              <a:gd name="T60" fmla="*/ 273 w 1082"/>
              <a:gd name="T61" fmla="*/ 1348 h 1441"/>
              <a:gd name="T62" fmla="*/ 231 w 1082"/>
              <a:gd name="T63" fmla="*/ 1365 h 1441"/>
              <a:gd name="T64" fmla="*/ 189 w 1082"/>
              <a:gd name="T65" fmla="*/ 1169 h 1441"/>
              <a:gd name="T66" fmla="*/ 102 w 1082"/>
              <a:gd name="T67" fmla="*/ 821 h 1441"/>
              <a:gd name="T68" fmla="*/ 14 w 1082"/>
              <a:gd name="T69" fmla="*/ 430 h 1441"/>
              <a:gd name="T70" fmla="*/ 24 w 1082"/>
              <a:gd name="T71" fmla="*/ 254 h 1441"/>
              <a:gd name="T72" fmla="*/ 29 w 1082"/>
              <a:gd name="T73" fmla="*/ 219 h 1441"/>
              <a:gd name="T74" fmla="*/ 0 w 1082"/>
              <a:gd name="T75" fmla="*/ 191 h 1441"/>
              <a:gd name="T76" fmla="*/ 79 w 1082"/>
              <a:gd name="T77" fmla="*/ 107 h 1441"/>
              <a:gd name="T78" fmla="*/ 196 w 1082"/>
              <a:gd name="T79" fmla="*/ 33 h 1441"/>
              <a:gd name="T80" fmla="*/ 396 w 1082"/>
              <a:gd name="T81" fmla="*/ 0 h 1441"/>
              <a:gd name="T82" fmla="*/ 637 w 1082"/>
              <a:gd name="T83" fmla="*/ 66 h 1441"/>
              <a:gd name="T84" fmla="*/ 747 w 1082"/>
              <a:gd name="T85" fmla="*/ 138 h 1441"/>
              <a:gd name="T86" fmla="*/ 821 w 1082"/>
              <a:gd name="T87" fmla="*/ 188 h 1441"/>
              <a:gd name="T88" fmla="*/ 865 w 1082"/>
              <a:gd name="T89" fmla="*/ 221 h 1441"/>
              <a:gd name="T90" fmla="*/ 899 w 1082"/>
              <a:gd name="T91" fmla="*/ 277 h 1441"/>
              <a:gd name="T92" fmla="*/ 1002 w 1082"/>
              <a:gd name="T93" fmla="*/ 314 h 1441"/>
              <a:gd name="T94" fmla="*/ 1052 w 1082"/>
              <a:gd name="T95" fmla="*/ 354 h 1441"/>
              <a:gd name="T96" fmla="*/ 1082 w 1082"/>
              <a:gd name="T97" fmla="*/ 419 h 1441"/>
              <a:gd name="T98" fmla="*/ 1058 w 1082"/>
              <a:gd name="T99" fmla="*/ 498 h 1441"/>
              <a:gd name="T100" fmla="*/ 1041 w 1082"/>
              <a:gd name="T101" fmla="*/ 599 h 1441"/>
              <a:gd name="T102" fmla="*/ 1018 w 1082"/>
              <a:gd name="T103" fmla="*/ 617 h 1441"/>
              <a:gd name="T104" fmla="*/ 986 w 1082"/>
              <a:gd name="T105" fmla="*/ 617 h 1441"/>
              <a:gd name="T106" fmla="*/ 968 w 1082"/>
              <a:gd name="T107" fmla="*/ 597 h 1441"/>
              <a:gd name="T108" fmla="*/ 876 w 1082"/>
              <a:gd name="T109" fmla="*/ 588 h 1441"/>
              <a:gd name="T110" fmla="*/ 841 w 1082"/>
              <a:gd name="T111" fmla="*/ 563 h 1441"/>
              <a:gd name="T112" fmla="*/ 800 w 1082"/>
              <a:gd name="T113" fmla="*/ 567 h 1441"/>
              <a:gd name="T114" fmla="*/ 800 w 1082"/>
              <a:gd name="T115" fmla="*/ 552 h 1441"/>
              <a:gd name="T116" fmla="*/ 768 w 1082"/>
              <a:gd name="T117" fmla="*/ 541 h 1441"/>
              <a:gd name="T118" fmla="*/ 751 w 1082"/>
              <a:gd name="T119" fmla="*/ 538 h 1441"/>
              <a:gd name="T120" fmla="*/ 720 w 1082"/>
              <a:gd name="T121" fmla="*/ 507 h 1441"/>
              <a:gd name="T122" fmla="*/ 712 w 1082"/>
              <a:gd name="T123" fmla="*/ 484 h 1441"/>
              <a:gd name="T124" fmla="*/ 730 w 1082"/>
              <a:gd name="T125" fmla="*/ 447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2" h="1441">
                <a:moveTo>
                  <a:pt x="741" y="425"/>
                </a:moveTo>
                <a:lnTo>
                  <a:pt x="741" y="425"/>
                </a:lnTo>
                <a:lnTo>
                  <a:pt x="726" y="431"/>
                </a:lnTo>
                <a:lnTo>
                  <a:pt x="717" y="435"/>
                </a:lnTo>
                <a:lnTo>
                  <a:pt x="713" y="436"/>
                </a:lnTo>
                <a:lnTo>
                  <a:pt x="712" y="435"/>
                </a:lnTo>
                <a:lnTo>
                  <a:pt x="712" y="435"/>
                </a:lnTo>
                <a:lnTo>
                  <a:pt x="709" y="418"/>
                </a:lnTo>
                <a:lnTo>
                  <a:pt x="707" y="413"/>
                </a:lnTo>
                <a:lnTo>
                  <a:pt x="706" y="411"/>
                </a:lnTo>
                <a:lnTo>
                  <a:pt x="704" y="409"/>
                </a:lnTo>
                <a:lnTo>
                  <a:pt x="702" y="411"/>
                </a:lnTo>
                <a:lnTo>
                  <a:pt x="702" y="411"/>
                </a:lnTo>
                <a:lnTo>
                  <a:pt x="693" y="422"/>
                </a:lnTo>
                <a:lnTo>
                  <a:pt x="690" y="425"/>
                </a:lnTo>
                <a:lnTo>
                  <a:pt x="689" y="425"/>
                </a:lnTo>
                <a:lnTo>
                  <a:pt x="687" y="425"/>
                </a:lnTo>
                <a:lnTo>
                  <a:pt x="687" y="425"/>
                </a:lnTo>
                <a:lnTo>
                  <a:pt x="686" y="425"/>
                </a:lnTo>
                <a:lnTo>
                  <a:pt x="684" y="426"/>
                </a:lnTo>
                <a:lnTo>
                  <a:pt x="679" y="430"/>
                </a:lnTo>
                <a:lnTo>
                  <a:pt x="675" y="434"/>
                </a:lnTo>
                <a:lnTo>
                  <a:pt x="673" y="435"/>
                </a:lnTo>
                <a:lnTo>
                  <a:pt x="673" y="435"/>
                </a:lnTo>
                <a:lnTo>
                  <a:pt x="673" y="435"/>
                </a:lnTo>
                <a:lnTo>
                  <a:pt x="665" y="441"/>
                </a:lnTo>
                <a:lnTo>
                  <a:pt x="651" y="459"/>
                </a:lnTo>
                <a:lnTo>
                  <a:pt x="634" y="481"/>
                </a:lnTo>
                <a:lnTo>
                  <a:pt x="628" y="491"/>
                </a:lnTo>
                <a:lnTo>
                  <a:pt x="624" y="498"/>
                </a:lnTo>
                <a:lnTo>
                  <a:pt x="624" y="498"/>
                </a:lnTo>
                <a:lnTo>
                  <a:pt x="622" y="512"/>
                </a:lnTo>
                <a:lnTo>
                  <a:pt x="619" y="536"/>
                </a:lnTo>
                <a:lnTo>
                  <a:pt x="613" y="602"/>
                </a:lnTo>
                <a:lnTo>
                  <a:pt x="604" y="694"/>
                </a:lnTo>
                <a:lnTo>
                  <a:pt x="600" y="723"/>
                </a:lnTo>
                <a:lnTo>
                  <a:pt x="585" y="752"/>
                </a:lnTo>
                <a:lnTo>
                  <a:pt x="561" y="684"/>
                </a:lnTo>
                <a:lnTo>
                  <a:pt x="561" y="684"/>
                </a:lnTo>
                <a:lnTo>
                  <a:pt x="580" y="596"/>
                </a:lnTo>
                <a:lnTo>
                  <a:pt x="593" y="533"/>
                </a:lnTo>
                <a:lnTo>
                  <a:pt x="598" y="511"/>
                </a:lnTo>
                <a:lnTo>
                  <a:pt x="600" y="498"/>
                </a:lnTo>
                <a:lnTo>
                  <a:pt x="600" y="498"/>
                </a:lnTo>
                <a:lnTo>
                  <a:pt x="601" y="492"/>
                </a:lnTo>
                <a:lnTo>
                  <a:pt x="603" y="486"/>
                </a:lnTo>
                <a:lnTo>
                  <a:pt x="609" y="472"/>
                </a:lnTo>
                <a:lnTo>
                  <a:pt x="617" y="458"/>
                </a:lnTo>
                <a:lnTo>
                  <a:pt x="618" y="453"/>
                </a:lnTo>
                <a:lnTo>
                  <a:pt x="619" y="450"/>
                </a:lnTo>
                <a:lnTo>
                  <a:pt x="619" y="450"/>
                </a:lnTo>
                <a:lnTo>
                  <a:pt x="620" y="446"/>
                </a:lnTo>
                <a:lnTo>
                  <a:pt x="624" y="442"/>
                </a:lnTo>
                <a:lnTo>
                  <a:pt x="636" y="430"/>
                </a:lnTo>
                <a:lnTo>
                  <a:pt x="653" y="415"/>
                </a:lnTo>
                <a:lnTo>
                  <a:pt x="653" y="415"/>
                </a:lnTo>
                <a:lnTo>
                  <a:pt x="604" y="420"/>
                </a:lnTo>
                <a:lnTo>
                  <a:pt x="604" y="420"/>
                </a:lnTo>
                <a:lnTo>
                  <a:pt x="561" y="415"/>
                </a:lnTo>
                <a:lnTo>
                  <a:pt x="530" y="412"/>
                </a:lnTo>
                <a:lnTo>
                  <a:pt x="512" y="411"/>
                </a:lnTo>
                <a:lnTo>
                  <a:pt x="512" y="411"/>
                </a:lnTo>
                <a:lnTo>
                  <a:pt x="508" y="411"/>
                </a:lnTo>
                <a:lnTo>
                  <a:pt x="506" y="409"/>
                </a:lnTo>
                <a:lnTo>
                  <a:pt x="498" y="407"/>
                </a:lnTo>
                <a:lnTo>
                  <a:pt x="494" y="407"/>
                </a:lnTo>
                <a:lnTo>
                  <a:pt x="486" y="408"/>
                </a:lnTo>
                <a:lnTo>
                  <a:pt x="479" y="411"/>
                </a:lnTo>
                <a:lnTo>
                  <a:pt x="468" y="415"/>
                </a:lnTo>
                <a:lnTo>
                  <a:pt x="468" y="415"/>
                </a:lnTo>
                <a:lnTo>
                  <a:pt x="462" y="419"/>
                </a:lnTo>
                <a:lnTo>
                  <a:pt x="457" y="425"/>
                </a:lnTo>
                <a:lnTo>
                  <a:pt x="452" y="433"/>
                </a:lnTo>
                <a:lnTo>
                  <a:pt x="448" y="441"/>
                </a:lnTo>
                <a:lnTo>
                  <a:pt x="441" y="461"/>
                </a:lnTo>
                <a:lnTo>
                  <a:pt x="436" y="483"/>
                </a:lnTo>
                <a:lnTo>
                  <a:pt x="431" y="503"/>
                </a:lnTo>
                <a:lnTo>
                  <a:pt x="429" y="522"/>
                </a:lnTo>
                <a:lnTo>
                  <a:pt x="426" y="535"/>
                </a:lnTo>
                <a:lnTo>
                  <a:pt x="424" y="542"/>
                </a:lnTo>
                <a:lnTo>
                  <a:pt x="424" y="542"/>
                </a:lnTo>
                <a:lnTo>
                  <a:pt x="420" y="549"/>
                </a:lnTo>
                <a:lnTo>
                  <a:pt x="415" y="553"/>
                </a:lnTo>
                <a:lnTo>
                  <a:pt x="409" y="558"/>
                </a:lnTo>
                <a:lnTo>
                  <a:pt x="405" y="562"/>
                </a:lnTo>
                <a:lnTo>
                  <a:pt x="405" y="562"/>
                </a:lnTo>
                <a:lnTo>
                  <a:pt x="398" y="564"/>
                </a:lnTo>
                <a:lnTo>
                  <a:pt x="394" y="566"/>
                </a:lnTo>
                <a:lnTo>
                  <a:pt x="390" y="568"/>
                </a:lnTo>
                <a:lnTo>
                  <a:pt x="390" y="569"/>
                </a:lnTo>
                <a:lnTo>
                  <a:pt x="390" y="572"/>
                </a:lnTo>
                <a:lnTo>
                  <a:pt x="390" y="572"/>
                </a:lnTo>
                <a:lnTo>
                  <a:pt x="391" y="586"/>
                </a:lnTo>
                <a:lnTo>
                  <a:pt x="391" y="622"/>
                </a:lnTo>
                <a:lnTo>
                  <a:pt x="391" y="727"/>
                </a:lnTo>
                <a:lnTo>
                  <a:pt x="389" y="833"/>
                </a:lnTo>
                <a:lnTo>
                  <a:pt x="387" y="871"/>
                </a:lnTo>
                <a:lnTo>
                  <a:pt x="386" y="883"/>
                </a:lnTo>
                <a:lnTo>
                  <a:pt x="385" y="889"/>
                </a:lnTo>
                <a:lnTo>
                  <a:pt x="385" y="889"/>
                </a:lnTo>
                <a:lnTo>
                  <a:pt x="385" y="894"/>
                </a:lnTo>
                <a:lnTo>
                  <a:pt x="385" y="903"/>
                </a:lnTo>
                <a:lnTo>
                  <a:pt x="389" y="930"/>
                </a:lnTo>
                <a:lnTo>
                  <a:pt x="395" y="962"/>
                </a:lnTo>
                <a:lnTo>
                  <a:pt x="402" y="1002"/>
                </a:lnTo>
                <a:lnTo>
                  <a:pt x="417" y="1074"/>
                </a:lnTo>
                <a:lnTo>
                  <a:pt x="422" y="1099"/>
                </a:lnTo>
                <a:lnTo>
                  <a:pt x="424" y="1114"/>
                </a:lnTo>
                <a:lnTo>
                  <a:pt x="424" y="1114"/>
                </a:lnTo>
                <a:lnTo>
                  <a:pt x="425" y="1125"/>
                </a:lnTo>
                <a:lnTo>
                  <a:pt x="430" y="1143"/>
                </a:lnTo>
                <a:lnTo>
                  <a:pt x="441" y="1192"/>
                </a:lnTo>
                <a:lnTo>
                  <a:pt x="458" y="1256"/>
                </a:lnTo>
                <a:lnTo>
                  <a:pt x="444" y="1265"/>
                </a:lnTo>
                <a:lnTo>
                  <a:pt x="444" y="1265"/>
                </a:lnTo>
                <a:lnTo>
                  <a:pt x="452" y="1275"/>
                </a:lnTo>
                <a:lnTo>
                  <a:pt x="461" y="1286"/>
                </a:lnTo>
                <a:lnTo>
                  <a:pt x="473" y="1298"/>
                </a:lnTo>
                <a:lnTo>
                  <a:pt x="486" y="1310"/>
                </a:lnTo>
                <a:lnTo>
                  <a:pt x="501" y="1321"/>
                </a:lnTo>
                <a:lnTo>
                  <a:pt x="508" y="1326"/>
                </a:lnTo>
                <a:lnTo>
                  <a:pt x="515" y="1330"/>
                </a:lnTo>
                <a:lnTo>
                  <a:pt x="524" y="1332"/>
                </a:lnTo>
                <a:lnTo>
                  <a:pt x="531" y="1334"/>
                </a:lnTo>
                <a:lnTo>
                  <a:pt x="531" y="1334"/>
                </a:lnTo>
                <a:lnTo>
                  <a:pt x="546" y="1335"/>
                </a:lnTo>
                <a:lnTo>
                  <a:pt x="561" y="1339"/>
                </a:lnTo>
                <a:lnTo>
                  <a:pt x="574" y="1341"/>
                </a:lnTo>
                <a:lnTo>
                  <a:pt x="585" y="1345"/>
                </a:lnTo>
                <a:lnTo>
                  <a:pt x="603" y="1352"/>
                </a:lnTo>
                <a:lnTo>
                  <a:pt x="608" y="1353"/>
                </a:lnTo>
                <a:lnTo>
                  <a:pt x="609" y="1353"/>
                </a:lnTo>
                <a:lnTo>
                  <a:pt x="609" y="1368"/>
                </a:lnTo>
                <a:lnTo>
                  <a:pt x="609" y="1368"/>
                </a:lnTo>
                <a:lnTo>
                  <a:pt x="615" y="1369"/>
                </a:lnTo>
                <a:lnTo>
                  <a:pt x="629" y="1372"/>
                </a:lnTo>
                <a:lnTo>
                  <a:pt x="635" y="1374"/>
                </a:lnTo>
                <a:lnTo>
                  <a:pt x="642" y="1378"/>
                </a:lnTo>
                <a:lnTo>
                  <a:pt x="646" y="1381"/>
                </a:lnTo>
                <a:lnTo>
                  <a:pt x="647" y="1385"/>
                </a:lnTo>
                <a:lnTo>
                  <a:pt x="648" y="1387"/>
                </a:lnTo>
                <a:lnTo>
                  <a:pt x="648" y="1387"/>
                </a:lnTo>
                <a:lnTo>
                  <a:pt x="648" y="1391"/>
                </a:lnTo>
                <a:lnTo>
                  <a:pt x="646" y="1395"/>
                </a:lnTo>
                <a:lnTo>
                  <a:pt x="640" y="1403"/>
                </a:lnTo>
                <a:lnTo>
                  <a:pt x="630" y="1412"/>
                </a:lnTo>
                <a:lnTo>
                  <a:pt x="619" y="1422"/>
                </a:lnTo>
                <a:lnTo>
                  <a:pt x="597" y="1436"/>
                </a:lnTo>
                <a:lnTo>
                  <a:pt x="589" y="1440"/>
                </a:lnTo>
                <a:lnTo>
                  <a:pt x="585" y="1441"/>
                </a:lnTo>
                <a:lnTo>
                  <a:pt x="585" y="1441"/>
                </a:lnTo>
                <a:lnTo>
                  <a:pt x="576" y="1441"/>
                </a:lnTo>
                <a:lnTo>
                  <a:pt x="558" y="1440"/>
                </a:lnTo>
                <a:lnTo>
                  <a:pt x="533" y="1439"/>
                </a:lnTo>
                <a:lnTo>
                  <a:pt x="502" y="1436"/>
                </a:lnTo>
                <a:lnTo>
                  <a:pt x="502" y="1436"/>
                </a:lnTo>
                <a:lnTo>
                  <a:pt x="429" y="1428"/>
                </a:lnTo>
                <a:lnTo>
                  <a:pt x="400" y="1424"/>
                </a:lnTo>
                <a:lnTo>
                  <a:pt x="385" y="1422"/>
                </a:lnTo>
                <a:lnTo>
                  <a:pt x="385" y="1422"/>
                </a:lnTo>
                <a:lnTo>
                  <a:pt x="381" y="1418"/>
                </a:lnTo>
                <a:lnTo>
                  <a:pt x="379" y="1413"/>
                </a:lnTo>
                <a:lnTo>
                  <a:pt x="375" y="1407"/>
                </a:lnTo>
                <a:lnTo>
                  <a:pt x="375" y="1407"/>
                </a:lnTo>
                <a:lnTo>
                  <a:pt x="372" y="1413"/>
                </a:lnTo>
                <a:lnTo>
                  <a:pt x="369" y="1418"/>
                </a:lnTo>
                <a:lnTo>
                  <a:pt x="366" y="1422"/>
                </a:lnTo>
                <a:lnTo>
                  <a:pt x="366" y="1422"/>
                </a:lnTo>
                <a:lnTo>
                  <a:pt x="351" y="1424"/>
                </a:lnTo>
                <a:lnTo>
                  <a:pt x="322" y="1428"/>
                </a:lnTo>
                <a:lnTo>
                  <a:pt x="292" y="1429"/>
                </a:lnTo>
                <a:lnTo>
                  <a:pt x="283" y="1428"/>
                </a:lnTo>
                <a:lnTo>
                  <a:pt x="279" y="1428"/>
                </a:lnTo>
                <a:lnTo>
                  <a:pt x="278" y="1426"/>
                </a:lnTo>
                <a:lnTo>
                  <a:pt x="278" y="1426"/>
                </a:lnTo>
                <a:lnTo>
                  <a:pt x="277" y="1423"/>
                </a:lnTo>
                <a:lnTo>
                  <a:pt x="277" y="1418"/>
                </a:lnTo>
                <a:lnTo>
                  <a:pt x="275" y="1403"/>
                </a:lnTo>
                <a:lnTo>
                  <a:pt x="274" y="1390"/>
                </a:lnTo>
                <a:lnTo>
                  <a:pt x="274" y="1385"/>
                </a:lnTo>
                <a:lnTo>
                  <a:pt x="273" y="1383"/>
                </a:lnTo>
                <a:lnTo>
                  <a:pt x="273" y="1383"/>
                </a:lnTo>
                <a:lnTo>
                  <a:pt x="272" y="1380"/>
                </a:lnTo>
                <a:lnTo>
                  <a:pt x="272" y="1376"/>
                </a:lnTo>
                <a:lnTo>
                  <a:pt x="272" y="1364"/>
                </a:lnTo>
                <a:lnTo>
                  <a:pt x="273" y="1348"/>
                </a:lnTo>
                <a:lnTo>
                  <a:pt x="234" y="1353"/>
                </a:lnTo>
                <a:lnTo>
                  <a:pt x="234" y="1353"/>
                </a:lnTo>
                <a:lnTo>
                  <a:pt x="234" y="1361"/>
                </a:lnTo>
                <a:lnTo>
                  <a:pt x="233" y="1364"/>
                </a:lnTo>
                <a:lnTo>
                  <a:pt x="233" y="1365"/>
                </a:lnTo>
                <a:lnTo>
                  <a:pt x="231" y="1365"/>
                </a:lnTo>
                <a:lnTo>
                  <a:pt x="229" y="1359"/>
                </a:lnTo>
                <a:lnTo>
                  <a:pt x="224" y="1345"/>
                </a:lnTo>
                <a:lnTo>
                  <a:pt x="218" y="1318"/>
                </a:lnTo>
                <a:lnTo>
                  <a:pt x="209" y="1275"/>
                </a:lnTo>
                <a:lnTo>
                  <a:pt x="209" y="1275"/>
                </a:lnTo>
                <a:lnTo>
                  <a:pt x="189" y="1169"/>
                </a:lnTo>
                <a:lnTo>
                  <a:pt x="167" y="1065"/>
                </a:lnTo>
                <a:lnTo>
                  <a:pt x="141" y="948"/>
                </a:lnTo>
                <a:lnTo>
                  <a:pt x="141" y="948"/>
                </a:lnTo>
                <a:lnTo>
                  <a:pt x="134" y="923"/>
                </a:lnTo>
                <a:lnTo>
                  <a:pt x="120" y="881"/>
                </a:lnTo>
                <a:lnTo>
                  <a:pt x="102" y="821"/>
                </a:lnTo>
                <a:lnTo>
                  <a:pt x="102" y="821"/>
                </a:lnTo>
                <a:lnTo>
                  <a:pt x="59" y="635"/>
                </a:lnTo>
                <a:lnTo>
                  <a:pt x="29" y="503"/>
                </a:lnTo>
                <a:lnTo>
                  <a:pt x="19" y="456"/>
                </a:lnTo>
                <a:lnTo>
                  <a:pt x="14" y="430"/>
                </a:lnTo>
                <a:lnTo>
                  <a:pt x="14" y="430"/>
                </a:lnTo>
                <a:lnTo>
                  <a:pt x="13" y="395"/>
                </a:lnTo>
                <a:lnTo>
                  <a:pt x="14" y="343"/>
                </a:lnTo>
                <a:lnTo>
                  <a:pt x="16" y="317"/>
                </a:lnTo>
                <a:lnTo>
                  <a:pt x="18" y="291"/>
                </a:lnTo>
                <a:lnTo>
                  <a:pt x="20" y="270"/>
                </a:lnTo>
                <a:lnTo>
                  <a:pt x="24" y="254"/>
                </a:lnTo>
                <a:lnTo>
                  <a:pt x="24" y="254"/>
                </a:lnTo>
                <a:lnTo>
                  <a:pt x="30" y="236"/>
                </a:lnTo>
                <a:lnTo>
                  <a:pt x="33" y="225"/>
                </a:lnTo>
                <a:lnTo>
                  <a:pt x="34" y="220"/>
                </a:lnTo>
                <a:lnTo>
                  <a:pt x="34" y="220"/>
                </a:lnTo>
                <a:lnTo>
                  <a:pt x="29" y="219"/>
                </a:lnTo>
                <a:lnTo>
                  <a:pt x="17" y="213"/>
                </a:lnTo>
                <a:lnTo>
                  <a:pt x="11" y="209"/>
                </a:lnTo>
                <a:lnTo>
                  <a:pt x="6" y="204"/>
                </a:lnTo>
                <a:lnTo>
                  <a:pt x="1" y="198"/>
                </a:lnTo>
                <a:lnTo>
                  <a:pt x="0" y="191"/>
                </a:lnTo>
                <a:lnTo>
                  <a:pt x="0" y="191"/>
                </a:lnTo>
                <a:lnTo>
                  <a:pt x="1" y="186"/>
                </a:lnTo>
                <a:lnTo>
                  <a:pt x="6" y="179"/>
                </a:lnTo>
                <a:lnTo>
                  <a:pt x="13" y="169"/>
                </a:lnTo>
                <a:lnTo>
                  <a:pt x="23" y="159"/>
                </a:lnTo>
                <a:lnTo>
                  <a:pt x="49" y="133"/>
                </a:lnTo>
                <a:lnTo>
                  <a:pt x="79" y="107"/>
                </a:lnTo>
                <a:lnTo>
                  <a:pt x="114" y="81"/>
                </a:lnTo>
                <a:lnTo>
                  <a:pt x="131" y="69"/>
                </a:lnTo>
                <a:lnTo>
                  <a:pt x="148" y="56"/>
                </a:lnTo>
                <a:lnTo>
                  <a:pt x="166" y="47"/>
                </a:lnTo>
                <a:lnTo>
                  <a:pt x="181" y="39"/>
                </a:lnTo>
                <a:lnTo>
                  <a:pt x="196" y="33"/>
                </a:lnTo>
                <a:lnTo>
                  <a:pt x="209" y="30"/>
                </a:lnTo>
                <a:lnTo>
                  <a:pt x="209" y="30"/>
                </a:lnTo>
                <a:lnTo>
                  <a:pt x="264" y="20"/>
                </a:lnTo>
                <a:lnTo>
                  <a:pt x="324" y="9"/>
                </a:lnTo>
                <a:lnTo>
                  <a:pt x="376" y="2"/>
                </a:lnTo>
                <a:lnTo>
                  <a:pt x="396" y="0"/>
                </a:lnTo>
                <a:lnTo>
                  <a:pt x="409" y="0"/>
                </a:lnTo>
                <a:lnTo>
                  <a:pt x="409" y="0"/>
                </a:lnTo>
                <a:lnTo>
                  <a:pt x="428" y="4"/>
                </a:lnTo>
                <a:lnTo>
                  <a:pt x="462" y="14"/>
                </a:lnTo>
                <a:lnTo>
                  <a:pt x="551" y="39"/>
                </a:lnTo>
                <a:lnTo>
                  <a:pt x="637" y="66"/>
                </a:lnTo>
                <a:lnTo>
                  <a:pt x="668" y="77"/>
                </a:lnTo>
                <a:lnTo>
                  <a:pt x="678" y="81"/>
                </a:lnTo>
                <a:lnTo>
                  <a:pt x="682" y="83"/>
                </a:lnTo>
                <a:lnTo>
                  <a:pt x="682" y="83"/>
                </a:lnTo>
                <a:lnTo>
                  <a:pt x="707" y="104"/>
                </a:lnTo>
                <a:lnTo>
                  <a:pt x="747" y="138"/>
                </a:lnTo>
                <a:lnTo>
                  <a:pt x="787" y="171"/>
                </a:lnTo>
                <a:lnTo>
                  <a:pt x="801" y="181"/>
                </a:lnTo>
                <a:lnTo>
                  <a:pt x="806" y="185"/>
                </a:lnTo>
                <a:lnTo>
                  <a:pt x="809" y="186"/>
                </a:lnTo>
                <a:lnTo>
                  <a:pt x="809" y="186"/>
                </a:lnTo>
                <a:lnTo>
                  <a:pt x="821" y="188"/>
                </a:lnTo>
                <a:lnTo>
                  <a:pt x="837" y="192"/>
                </a:lnTo>
                <a:lnTo>
                  <a:pt x="852" y="197"/>
                </a:lnTo>
                <a:lnTo>
                  <a:pt x="856" y="198"/>
                </a:lnTo>
                <a:lnTo>
                  <a:pt x="858" y="201"/>
                </a:lnTo>
                <a:lnTo>
                  <a:pt x="858" y="201"/>
                </a:lnTo>
                <a:lnTo>
                  <a:pt x="865" y="221"/>
                </a:lnTo>
                <a:lnTo>
                  <a:pt x="873" y="240"/>
                </a:lnTo>
                <a:lnTo>
                  <a:pt x="863" y="264"/>
                </a:lnTo>
                <a:lnTo>
                  <a:pt x="882" y="279"/>
                </a:lnTo>
                <a:lnTo>
                  <a:pt x="882" y="279"/>
                </a:lnTo>
                <a:lnTo>
                  <a:pt x="887" y="279"/>
                </a:lnTo>
                <a:lnTo>
                  <a:pt x="899" y="277"/>
                </a:lnTo>
                <a:lnTo>
                  <a:pt x="915" y="279"/>
                </a:lnTo>
                <a:lnTo>
                  <a:pt x="924" y="281"/>
                </a:lnTo>
                <a:lnTo>
                  <a:pt x="931" y="284"/>
                </a:lnTo>
                <a:lnTo>
                  <a:pt x="931" y="284"/>
                </a:lnTo>
                <a:lnTo>
                  <a:pt x="985" y="307"/>
                </a:lnTo>
                <a:lnTo>
                  <a:pt x="1002" y="314"/>
                </a:lnTo>
                <a:lnTo>
                  <a:pt x="1017" y="323"/>
                </a:lnTo>
                <a:lnTo>
                  <a:pt x="1030" y="330"/>
                </a:lnTo>
                <a:lnTo>
                  <a:pt x="1038" y="337"/>
                </a:lnTo>
                <a:lnTo>
                  <a:pt x="1038" y="337"/>
                </a:lnTo>
                <a:lnTo>
                  <a:pt x="1045" y="345"/>
                </a:lnTo>
                <a:lnTo>
                  <a:pt x="1052" y="354"/>
                </a:lnTo>
                <a:lnTo>
                  <a:pt x="1065" y="375"/>
                </a:lnTo>
                <a:lnTo>
                  <a:pt x="1076" y="395"/>
                </a:lnTo>
                <a:lnTo>
                  <a:pt x="1082" y="411"/>
                </a:lnTo>
                <a:lnTo>
                  <a:pt x="1082" y="411"/>
                </a:lnTo>
                <a:lnTo>
                  <a:pt x="1082" y="414"/>
                </a:lnTo>
                <a:lnTo>
                  <a:pt x="1082" y="419"/>
                </a:lnTo>
                <a:lnTo>
                  <a:pt x="1081" y="430"/>
                </a:lnTo>
                <a:lnTo>
                  <a:pt x="1077" y="445"/>
                </a:lnTo>
                <a:lnTo>
                  <a:pt x="1073" y="459"/>
                </a:lnTo>
                <a:lnTo>
                  <a:pt x="1063" y="486"/>
                </a:lnTo>
                <a:lnTo>
                  <a:pt x="1058" y="498"/>
                </a:lnTo>
                <a:lnTo>
                  <a:pt x="1058" y="498"/>
                </a:lnTo>
                <a:lnTo>
                  <a:pt x="1051" y="531"/>
                </a:lnTo>
                <a:lnTo>
                  <a:pt x="1046" y="557"/>
                </a:lnTo>
                <a:lnTo>
                  <a:pt x="1043" y="577"/>
                </a:lnTo>
                <a:lnTo>
                  <a:pt x="1043" y="577"/>
                </a:lnTo>
                <a:lnTo>
                  <a:pt x="1042" y="589"/>
                </a:lnTo>
                <a:lnTo>
                  <a:pt x="1041" y="599"/>
                </a:lnTo>
                <a:lnTo>
                  <a:pt x="1037" y="606"/>
                </a:lnTo>
                <a:lnTo>
                  <a:pt x="1036" y="610"/>
                </a:lnTo>
                <a:lnTo>
                  <a:pt x="1034" y="611"/>
                </a:lnTo>
                <a:lnTo>
                  <a:pt x="1034" y="611"/>
                </a:lnTo>
                <a:lnTo>
                  <a:pt x="1028" y="614"/>
                </a:lnTo>
                <a:lnTo>
                  <a:pt x="1018" y="617"/>
                </a:lnTo>
                <a:lnTo>
                  <a:pt x="1008" y="621"/>
                </a:lnTo>
                <a:lnTo>
                  <a:pt x="999" y="621"/>
                </a:lnTo>
                <a:lnTo>
                  <a:pt x="999" y="621"/>
                </a:lnTo>
                <a:lnTo>
                  <a:pt x="993" y="621"/>
                </a:lnTo>
                <a:lnTo>
                  <a:pt x="990" y="619"/>
                </a:lnTo>
                <a:lnTo>
                  <a:pt x="986" y="617"/>
                </a:lnTo>
                <a:lnTo>
                  <a:pt x="980" y="611"/>
                </a:lnTo>
                <a:lnTo>
                  <a:pt x="980" y="611"/>
                </a:lnTo>
                <a:lnTo>
                  <a:pt x="974" y="603"/>
                </a:lnTo>
                <a:lnTo>
                  <a:pt x="971" y="600"/>
                </a:lnTo>
                <a:lnTo>
                  <a:pt x="970" y="597"/>
                </a:lnTo>
                <a:lnTo>
                  <a:pt x="968" y="597"/>
                </a:lnTo>
                <a:lnTo>
                  <a:pt x="960" y="596"/>
                </a:lnTo>
                <a:lnTo>
                  <a:pt x="897" y="596"/>
                </a:lnTo>
                <a:lnTo>
                  <a:pt x="897" y="596"/>
                </a:lnTo>
                <a:lnTo>
                  <a:pt x="893" y="595"/>
                </a:lnTo>
                <a:lnTo>
                  <a:pt x="889" y="594"/>
                </a:lnTo>
                <a:lnTo>
                  <a:pt x="876" y="588"/>
                </a:lnTo>
                <a:lnTo>
                  <a:pt x="864" y="580"/>
                </a:lnTo>
                <a:lnTo>
                  <a:pt x="858" y="577"/>
                </a:lnTo>
                <a:lnTo>
                  <a:pt x="858" y="577"/>
                </a:lnTo>
                <a:lnTo>
                  <a:pt x="854" y="573"/>
                </a:lnTo>
                <a:lnTo>
                  <a:pt x="848" y="567"/>
                </a:lnTo>
                <a:lnTo>
                  <a:pt x="841" y="563"/>
                </a:lnTo>
                <a:lnTo>
                  <a:pt x="837" y="562"/>
                </a:lnTo>
                <a:lnTo>
                  <a:pt x="834" y="562"/>
                </a:lnTo>
                <a:lnTo>
                  <a:pt x="834" y="562"/>
                </a:lnTo>
                <a:lnTo>
                  <a:pt x="825" y="563"/>
                </a:lnTo>
                <a:lnTo>
                  <a:pt x="813" y="566"/>
                </a:lnTo>
                <a:lnTo>
                  <a:pt x="800" y="567"/>
                </a:lnTo>
                <a:lnTo>
                  <a:pt x="800" y="567"/>
                </a:lnTo>
                <a:lnTo>
                  <a:pt x="801" y="560"/>
                </a:lnTo>
                <a:lnTo>
                  <a:pt x="801" y="555"/>
                </a:lnTo>
                <a:lnTo>
                  <a:pt x="801" y="553"/>
                </a:lnTo>
                <a:lnTo>
                  <a:pt x="800" y="552"/>
                </a:lnTo>
                <a:lnTo>
                  <a:pt x="800" y="552"/>
                </a:lnTo>
                <a:lnTo>
                  <a:pt x="785" y="551"/>
                </a:lnTo>
                <a:lnTo>
                  <a:pt x="775" y="550"/>
                </a:lnTo>
                <a:lnTo>
                  <a:pt x="773" y="549"/>
                </a:lnTo>
                <a:lnTo>
                  <a:pt x="770" y="547"/>
                </a:lnTo>
                <a:lnTo>
                  <a:pt x="770" y="547"/>
                </a:lnTo>
                <a:lnTo>
                  <a:pt x="768" y="541"/>
                </a:lnTo>
                <a:lnTo>
                  <a:pt x="768" y="539"/>
                </a:lnTo>
                <a:lnTo>
                  <a:pt x="765" y="538"/>
                </a:lnTo>
                <a:lnTo>
                  <a:pt x="765" y="538"/>
                </a:lnTo>
                <a:lnTo>
                  <a:pt x="762" y="538"/>
                </a:lnTo>
                <a:lnTo>
                  <a:pt x="757" y="538"/>
                </a:lnTo>
                <a:lnTo>
                  <a:pt x="751" y="538"/>
                </a:lnTo>
                <a:lnTo>
                  <a:pt x="741" y="528"/>
                </a:lnTo>
                <a:lnTo>
                  <a:pt x="731" y="513"/>
                </a:lnTo>
                <a:lnTo>
                  <a:pt x="731" y="513"/>
                </a:lnTo>
                <a:lnTo>
                  <a:pt x="729" y="511"/>
                </a:lnTo>
                <a:lnTo>
                  <a:pt x="724" y="509"/>
                </a:lnTo>
                <a:lnTo>
                  <a:pt x="720" y="507"/>
                </a:lnTo>
                <a:lnTo>
                  <a:pt x="717" y="503"/>
                </a:lnTo>
                <a:lnTo>
                  <a:pt x="717" y="503"/>
                </a:lnTo>
                <a:lnTo>
                  <a:pt x="714" y="498"/>
                </a:lnTo>
                <a:lnTo>
                  <a:pt x="713" y="494"/>
                </a:lnTo>
                <a:lnTo>
                  <a:pt x="712" y="484"/>
                </a:lnTo>
                <a:lnTo>
                  <a:pt x="712" y="484"/>
                </a:lnTo>
                <a:lnTo>
                  <a:pt x="713" y="475"/>
                </a:lnTo>
                <a:lnTo>
                  <a:pt x="715" y="472"/>
                </a:lnTo>
                <a:lnTo>
                  <a:pt x="717" y="469"/>
                </a:lnTo>
                <a:lnTo>
                  <a:pt x="717" y="469"/>
                </a:lnTo>
                <a:lnTo>
                  <a:pt x="721" y="462"/>
                </a:lnTo>
                <a:lnTo>
                  <a:pt x="730" y="447"/>
                </a:lnTo>
                <a:lnTo>
                  <a:pt x="741" y="425"/>
                </a:lnTo>
                <a:lnTo>
                  <a:pt x="741" y="42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22650557-7B21-D7F1-1519-523CB474460F}"/>
              </a:ext>
            </a:extLst>
          </p:cNvPr>
          <p:cNvSpPr>
            <a:spLocks/>
          </p:cNvSpPr>
          <p:nvPr/>
        </p:nvSpPr>
        <p:spPr bwMode="auto">
          <a:xfrm>
            <a:off x="4279792" y="4148646"/>
            <a:ext cx="1346415" cy="2320417"/>
          </a:xfrm>
          <a:custGeom>
            <a:avLst/>
            <a:gdLst>
              <a:gd name="T0" fmla="*/ 1009 w 1034"/>
              <a:gd name="T1" fmla="*/ 180 h 1782"/>
              <a:gd name="T2" fmla="*/ 1034 w 1034"/>
              <a:gd name="T3" fmla="*/ 215 h 1782"/>
              <a:gd name="T4" fmla="*/ 1019 w 1034"/>
              <a:gd name="T5" fmla="*/ 229 h 1782"/>
              <a:gd name="T6" fmla="*/ 1027 w 1034"/>
              <a:gd name="T7" fmla="*/ 256 h 1782"/>
              <a:gd name="T8" fmla="*/ 1029 w 1034"/>
              <a:gd name="T9" fmla="*/ 278 h 1782"/>
              <a:gd name="T10" fmla="*/ 1024 w 1034"/>
              <a:gd name="T11" fmla="*/ 299 h 1782"/>
              <a:gd name="T12" fmla="*/ 1016 w 1034"/>
              <a:gd name="T13" fmla="*/ 331 h 1782"/>
              <a:gd name="T14" fmla="*/ 998 w 1034"/>
              <a:gd name="T15" fmla="*/ 346 h 1782"/>
              <a:gd name="T16" fmla="*/ 941 w 1034"/>
              <a:gd name="T17" fmla="*/ 346 h 1782"/>
              <a:gd name="T18" fmla="*/ 882 w 1034"/>
              <a:gd name="T19" fmla="*/ 385 h 1782"/>
              <a:gd name="T20" fmla="*/ 838 w 1034"/>
              <a:gd name="T21" fmla="*/ 420 h 1782"/>
              <a:gd name="T22" fmla="*/ 838 w 1034"/>
              <a:gd name="T23" fmla="*/ 444 h 1782"/>
              <a:gd name="T24" fmla="*/ 829 w 1034"/>
              <a:gd name="T25" fmla="*/ 469 h 1782"/>
              <a:gd name="T26" fmla="*/ 799 w 1034"/>
              <a:gd name="T27" fmla="*/ 615 h 1782"/>
              <a:gd name="T28" fmla="*/ 795 w 1034"/>
              <a:gd name="T29" fmla="*/ 947 h 1782"/>
              <a:gd name="T30" fmla="*/ 754 w 1034"/>
              <a:gd name="T31" fmla="*/ 873 h 1782"/>
              <a:gd name="T32" fmla="*/ 775 w 1034"/>
              <a:gd name="T33" fmla="*/ 581 h 1782"/>
              <a:gd name="T34" fmla="*/ 751 w 1034"/>
              <a:gd name="T35" fmla="*/ 563 h 1782"/>
              <a:gd name="T36" fmla="*/ 639 w 1034"/>
              <a:gd name="T37" fmla="*/ 644 h 1782"/>
              <a:gd name="T38" fmla="*/ 517 w 1034"/>
              <a:gd name="T39" fmla="*/ 770 h 1782"/>
              <a:gd name="T40" fmla="*/ 487 w 1034"/>
              <a:gd name="T41" fmla="*/ 864 h 1782"/>
              <a:gd name="T42" fmla="*/ 429 w 1034"/>
              <a:gd name="T43" fmla="*/ 869 h 1782"/>
              <a:gd name="T44" fmla="*/ 380 w 1034"/>
              <a:gd name="T45" fmla="*/ 996 h 1782"/>
              <a:gd name="T46" fmla="*/ 439 w 1034"/>
              <a:gd name="T47" fmla="*/ 1470 h 1782"/>
              <a:gd name="T48" fmla="*/ 492 w 1034"/>
              <a:gd name="T49" fmla="*/ 1641 h 1782"/>
              <a:gd name="T50" fmla="*/ 575 w 1034"/>
              <a:gd name="T51" fmla="*/ 1675 h 1782"/>
              <a:gd name="T52" fmla="*/ 663 w 1034"/>
              <a:gd name="T53" fmla="*/ 1693 h 1782"/>
              <a:gd name="T54" fmla="*/ 658 w 1034"/>
              <a:gd name="T55" fmla="*/ 1719 h 1782"/>
              <a:gd name="T56" fmla="*/ 707 w 1034"/>
              <a:gd name="T57" fmla="*/ 1738 h 1782"/>
              <a:gd name="T58" fmla="*/ 704 w 1034"/>
              <a:gd name="T59" fmla="*/ 1765 h 1782"/>
              <a:gd name="T60" fmla="*/ 676 w 1034"/>
              <a:gd name="T61" fmla="*/ 1779 h 1782"/>
              <a:gd name="T62" fmla="*/ 571 w 1034"/>
              <a:gd name="T63" fmla="*/ 1775 h 1782"/>
              <a:gd name="T64" fmla="*/ 381 w 1034"/>
              <a:gd name="T65" fmla="*/ 1775 h 1782"/>
              <a:gd name="T66" fmla="*/ 358 w 1034"/>
              <a:gd name="T67" fmla="*/ 1775 h 1782"/>
              <a:gd name="T68" fmla="*/ 329 w 1034"/>
              <a:gd name="T69" fmla="*/ 1782 h 1782"/>
              <a:gd name="T70" fmla="*/ 283 w 1034"/>
              <a:gd name="T71" fmla="*/ 1773 h 1782"/>
              <a:gd name="T72" fmla="*/ 248 w 1034"/>
              <a:gd name="T73" fmla="*/ 1690 h 1782"/>
              <a:gd name="T74" fmla="*/ 35 w 1034"/>
              <a:gd name="T75" fmla="*/ 914 h 1782"/>
              <a:gd name="T76" fmla="*/ 0 w 1034"/>
              <a:gd name="T77" fmla="*/ 735 h 1782"/>
              <a:gd name="T78" fmla="*/ 19 w 1034"/>
              <a:gd name="T79" fmla="*/ 620 h 1782"/>
              <a:gd name="T80" fmla="*/ 1 w 1034"/>
              <a:gd name="T81" fmla="*/ 584 h 1782"/>
              <a:gd name="T82" fmla="*/ 68 w 1034"/>
              <a:gd name="T83" fmla="*/ 509 h 1782"/>
              <a:gd name="T84" fmla="*/ 180 w 1034"/>
              <a:gd name="T85" fmla="*/ 429 h 1782"/>
              <a:gd name="T86" fmla="*/ 240 w 1034"/>
              <a:gd name="T87" fmla="*/ 417 h 1782"/>
              <a:gd name="T88" fmla="*/ 374 w 1034"/>
              <a:gd name="T89" fmla="*/ 355 h 1782"/>
              <a:gd name="T90" fmla="*/ 482 w 1034"/>
              <a:gd name="T91" fmla="*/ 307 h 1782"/>
              <a:gd name="T92" fmla="*/ 609 w 1034"/>
              <a:gd name="T93" fmla="*/ 287 h 1782"/>
              <a:gd name="T94" fmla="*/ 682 w 1034"/>
              <a:gd name="T95" fmla="*/ 258 h 1782"/>
              <a:gd name="T96" fmla="*/ 712 w 1034"/>
              <a:gd name="T97" fmla="*/ 239 h 1782"/>
              <a:gd name="T98" fmla="*/ 704 w 1034"/>
              <a:gd name="T99" fmla="*/ 218 h 1782"/>
              <a:gd name="T100" fmla="*/ 707 w 1034"/>
              <a:gd name="T101" fmla="*/ 195 h 1782"/>
              <a:gd name="T102" fmla="*/ 717 w 1034"/>
              <a:gd name="T103" fmla="*/ 112 h 1782"/>
              <a:gd name="T104" fmla="*/ 731 w 1034"/>
              <a:gd name="T105" fmla="*/ 78 h 1782"/>
              <a:gd name="T106" fmla="*/ 753 w 1034"/>
              <a:gd name="T107" fmla="*/ 46 h 1782"/>
              <a:gd name="T108" fmla="*/ 775 w 1034"/>
              <a:gd name="T109" fmla="*/ 24 h 1782"/>
              <a:gd name="T110" fmla="*/ 854 w 1034"/>
              <a:gd name="T111" fmla="*/ 1 h 1782"/>
              <a:gd name="T112" fmla="*/ 902 w 1034"/>
              <a:gd name="T113" fmla="*/ 5 h 1782"/>
              <a:gd name="T114" fmla="*/ 995 w 1034"/>
              <a:gd name="T115" fmla="*/ 29 h 1782"/>
              <a:gd name="T116" fmla="*/ 1019 w 1034"/>
              <a:gd name="T117" fmla="*/ 68 h 1782"/>
              <a:gd name="T118" fmla="*/ 1025 w 1034"/>
              <a:gd name="T119" fmla="*/ 86 h 1782"/>
              <a:gd name="T120" fmla="*/ 1029 w 1034"/>
              <a:gd name="T121" fmla="*/ 92 h 1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4" h="1782">
                <a:moveTo>
                  <a:pt x="1009" y="117"/>
                </a:moveTo>
                <a:lnTo>
                  <a:pt x="1014" y="156"/>
                </a:lnTo>
                <a:lnTo>
                  <a:pt x="1014" y="156"/>
                </a:lnTo>
                <a:lnTo>
                  <a:pt x="1012" y="167"/>
                </a:lnTo>
                <a:lnTo>
                  <a:pt x="1009" y="175"/>
                </a:lnTo>
                <a:lnTo>
                  <a:pt x="1009" y="180"/>
                </a:lnTo>
                <a:lnTo>
                  <a:pt x="1009" y="180"/>
                </a:lnTo>
                <a:lnTo>
                  <a:pt x="1023" y="196"/>
                </a:lnTo>
                <a:lnTo>
                  <a:pt x="1030" y="207"/>
                </a:lnTo>
                <a:lnTo>
                  <a:pt x="1032" y="211"/>
                </a:lnTo>
                <a:lnTo>
                  <a:pt x="1034" y="215"/>
                </a:lnTo>
                <a:lnTo>
                  <a:pt x="1034" y="215"/>
                </a:lnTo>
                <a:lnTo>
                  <a:pt x="1032" y="217"/>
                </a:lnTo>
                <a:lnTo>
                  <a:pt x="1031" y="219"/>
                </a:lnTo>
                <a:lnTo>
                  <a:pt x="1026" y="223"/>
                </a:lnTo>
                <a:lnTo>
                  <a:pt x="1021" y="227"/>
                </a:lnTo>
                <a:lnTo>
                  <a:pt x="1019" y="229"/>
                </a:lnTo>
                <a:lnTo>
                  <a:pt x="1019" y="229"/>
                </a:lnTo>
                <a:lnTo>
                  <a:pt x="1020" y="234"/>
                </a:lnTo>
                <a:lnTo>
                  <a:pt x="1024" y="241"/>
                </a:lnTo>
                <a:lnTo>
                  <a:pt x="1027" y="249"/>
                </a:lnTo>
                <a:lnTo>
                  <a:pt x="1029" y="254"/>
                </a:lnTo>
                <a:lnTo>
                  <a:pt x="1029" y="254"/>
                </a:lnTo>
                <a:lnTo>
                  <a:pt x="1027" y="256"/>
                </a:lnTo>
                <a:lnTo>
                  <a:pt x="1026" y="258"/>
                </a:lnTo>
                <a:lnTo>
                  <a:pt x="1024" y="261"/>
                </a:lnTo>
                <a:lnTo>
                  <a:pt x="1024" y="263"/>
                </a:lnTo>
                <a:lnTo>
                  <a:pt x="1024" y="263"/>
                </a:lnTo>
                <a:lnTo>
                  <a:pt x="1029" y="278"/>
                </a:lnTo>
                <a:lnTo>
                  <a:pt x="1029" y="278"/>
                </a:lnTo>
                <a:lnTo>
                  <a:pt x="1031" y="283"/>
                </a:lnTo>
                <a:lnTo>
                  <a:pt x="1031" y="285"/>
                </a:lnTo>
                <a:lnTo>
                  <a:pt x="1029" y="288"/>
                </a:lnTo>
                <a:lnTo>
                  <a:pt x="1029" y="288"/>
                </a:lnTo>
                <a:lnTo>
                  <a:pt x="1025" y="293"/>
                </a:lnTo>
                <a:lnTo>
                  <a:pt x="1024" y="299"/>
                </a:lnTo>
                <a:lnTo>
                  <a:pt x="1021" y="306"/>
                </a:lnTo>
                <a:lnTo>
                  <a:pt x="1019" y="312"/>
                </a:lnTo>
                <a:lnTo>
                  <a:pt x="1019" y="312"/>
                </a:lnTo>
                <a:lnTo>
                  <a:pt x="1018" y="316"/>
                </a:lnTo>
                <a:lnTo>
                  <a:pt x="1018" y="320"/>
                </a:lnTo>
                <a:lnTo>
                  <a:pt x="1016" y="331"/>
                </a:lnTo>
                <a:lnTo>
                  <a:pt x="1015" y="335"/>
                </a:lnTo>
                <a:lnTo>
                  <a:pt x="1013" y="340"/>
                </a:lnTo>
                <a:lnTo>
                  <a:pt x="1009" y="344"/>
                </a:lnTo>
                <a:lnTo>
                  <a:pt x="1004" y="346"/>
                </a:lnTo>
                <a:lnTo>
                  <a:pt x="1004" y="346"/>
                </a:lnTo>
                <a:lnTo>
                  <a:pt x="998" y="346"/>
                </a:lnTo>
                <a:lnTo>
                  <a:pt x="991" y="346"/>
                </a:lnTo>
                <a:lnTo>
                  <a:pt x="975" y="344"/>
                </a:lnTo>
                <a:lnTo>
                  <a:pt x="966" y="343"/>
                </a:lnTo>
                <a:lnTo>
                  <a:pt x="958" y="343"/>
                </a:lnTo>
                <a:lnTo>
                  <a:pt x="949" y="344"/>
                </a:lnTo>
                <a:lnTo>
                  <a:pt x="941" y="346"/>
                </a:lnTo>
                <a:lnTo>
                  <a:pt x="941" y="346"/>
                </a:lnTo>
                <a:lnTo>
                  <a:pt x="926" y="353"/>
                </a:lnTo>
                <a:lnTo>
                  <a:pt x="915" y="359"/>
                </a:lnTo>
                <a:lnTo>
                  <a:pt x="903" y="368"/>
                </a:lnTo>
                <a:lnTo>
                  <a:pt x="882" y="385"/>
                </a:lnTo>
                <a:lnTo>
                  <a:pt x="882" y="385"/>
                </a:lnTo>
                <a:lnTo>
                  <a:pt x="870" y="395"/>
                </a:lnTo>
                <a:lnTo>
                  <a:pt x="862" y="403"/>
                </a:lnTo>
                <a:lnTo>
                  <a:pt x="848" y="410"/>
                </a:lnTo>
                <a:lnTo>
                  <a:pt x="841" y="415"/>
                </a:lnTo>
                <a:lnTo>
                  <a:pt x="840" y="417"/>
                </a:lnTo>
                <a:lnTo>
                  <a:pt x="838" y="420"/>
                </a:lnTo>
                <a:lnTo>
                  <a:pt x="838" y="420"/>
                </a:lnTo>
                <a:lnTo>
                  <a:pt x="838" y="427"/>
                </a:lnTo>
                <a:lnTo>
                  <a:pt x="841" y="433"/>
                </a:lnTo>
                <a:lnTo>
                  <a:pt x="841" y="440"/>
                </a:lnTo>
                <a:lnTo>
                  <a:pt x="840" y="443"/>
                </a:lnTo>
                <a:lnTo>
                  <a:pt x="838" y="444"/>
                </a:lnTo>
                <a:lnTo>
                  <a:pt x="838" y="444"/>
                </a:lnTo>
                <a:lnTo>
                  <a:pt x="836" y="447"/>
                </a:lnTo>
                <a:lnTo>
                  <a:pt x="835" y="449"/>
                </a:lnTo>
                <a:lnTo>
                  <a:pt x="832" y="456"/>
                </a:lnTo>
                <a:lnTo>
                  <a:pt x="831" y="464"/>
                </a:lnTo>
                <a:lnTo>
                  <a:pt x="829" y="469"/>
                </a:lnTo>
                <a:lnTo>
                  <a:pt x="829" y="469"/>
                </a:lnTo>
                <a:lnTo>
                  <a:pt x="826" y="476"/>
                </a:lnTo>
                <a:lnTo>
                  <a:pt x="823" y="493"/>
                </a:lnTo>
                <a:lnTo>
                  <a:pt x="813" y="542"/>
                </a:lnTo>
                <a:lnTo>
                  <a:pt x="803" y="592"/>
                </a:lnTo>
                <a:lnTo>
                  <a:pt x="799" y="615"/>
                </a:lnTo>
                <a:lnTo>
                  <a:pt x="799" y="615"/>
                </a:lnTo>
                <a:lnTo>
                  <a:pt x="802" y="655"/>
                </a:lnTo>
                <a:lnTo>
                  <a:pt x="804" y="741"/>
                </a:lnTo>
                <a:lnTo>
                  <a:pt x="809" y="864"/>
                </a:lnTo>
                <a:lnTo>
                  <a:pt x="809" y="908"/>
                </a:lnTo>
                <a:lnTo>
                  <a:pt x="795" y="947"/>
                </a:lnTo>
                <a:lnTo>
                  <a:pt x="795" y="947"/>
                </a:lnTo>
                <a:lnTo>
                  <a:pt x="776" y="919"/>
                </a:lnTo>
                <a:lnTo>
                  <a:pt x="756" y="889"/>
                </a:lnTo>
                <a:lnTo>
                  <a:pt x="756" y="889"/>
                </a:lnTo>
                <a:lnTo>
                  <a:pt x="754" y="884"/>
                </a:lnTo>
                <a:lnTo>
                  <a:pt x="754" y="873"/>
                </a:lnTo>
                <a:lnTo>
                  <a:pt x="754" y="837"/>
                </a:lnTo>
                <a:lnTo>
                  <a:pt x="756" y="771"/>
                </a:lnTo>
                <a:lnTo>
                  <a:pt x="756" y="771"/>
                </a:lnTo>
                <a:lnTo>
                  <a:pt x="764" y="675"/>
                </a:lnTo>
                <a:lnTo>
                  <a:pt x="770" y="615"/>
                </a:lnTo>
                <a:lnTo>
                  <a:pt x="775" y="581"/>
                </a:lnTo>
                <a:lnTo>
                  <a:pt x="775" y="581"/>
                </a:lnTo>
                <a:lnTo>
                  <a:pt x="784" y="545"/>
                </a:lnTo>
                <a:lnTo>
                  <a:pt x="790" y="522"/>
                </a:lnTo>
                <a:lnTo>
                  <a:pt x="790" y="522"/>
                </a:lnTo>
                <a:lnTo>
                  <a:pt x="769" y="545"/>
                </a:lnTo>
                <a:lnTo>
                  <a:pt x="751" y="563"/>
                </a:lnTo>
                <a:lnTo>
                  <a:pt x="736" y="576"/>
                </a:lnTo>
                <a:lnTo>
                  <a:pt x="736" y="576"/>
                </a:lnTo>
                <a:lnTo>
                  <a:pt x="692" y="610"/>
                </a:lnTo>
                <a:lnTo>
                  <a:pt x="663" y="631"/>
                </a:lnTo>
                <a:lnTo>
                  <a:pt x="650" y="638"/>
                </a:lnTo>
                <a:lnTo>
                  <a:pt x="639" y="644"/>
                </a:lnTo>
                <a:lnTo>
                  <a:pt x="639" y="644"/>
                </a:lnTo>
                <a:lnTo>
                  <a:pt x="578" y="668"/>
                </a:lnTo>
                <a:lnTo>
                  <a:pt x="536" y="683"/>
                </a:lnTo>
                <a:lnTo>
                  <a:pt x="536" y="683"/>
                </a:lnTo>
                <a:lnTo>
                  <a:pt x="530" y="710"/>
                </a:lnTo>
                <a:lnTo>
                  <a:pt x="517" y="770"/>
                </a:lnTo>
                <a:lnTo>
                  <a:pt x="508" y="802"/>
                </a:lnTo>
                <a:lnTo>
                  <a:pt x="500" y="831"/>
                </a:lnTo>
                <a:lnTo>
                  <a:pt x="493" y="853"/>
                </a:lnTo>
                <a:lnTo>
                  <a:pt x="490" y="860"/>
                </a:lnTo>
                <a:lnTo>
                  <a:pt x="487" y="864"/>
                </a:lnTo>
                <a:lnTo>
                  <a:pt x="487" y="864"/>
                </a:lnTo>
                <a:lnTo>
                  <a:pt x="481" y="868"/>
                </a:lnTo>
                <a:lnTo>
                  <a:pt x="473" y="869"/>
                </a:lnTo>
                <a:lnTo>
                  <a:pt x="463" y="870"/>
                </a:lnTo>
                <a:lnTo>
                  <a:pt x="453" y="870"/>
                </a:lnTo>
                <a:lnTo>
                  <a:pt x="436" y="870"/>
                </a:lnTo>
                <a:lnTo>
                  <a:pt x="429" y="869"/>
                </a:lnTo>
                <a:lnTo>
                  <a:pt x="400" y="869"/>
                </a:lnTo>
                <a:lnTo>
                  <a:pt x="400" y="869"/>
                </a:lnTo>
                <a:lnTo>
                  <a:pt x="390" y="931"/>
                </a:lnTo>
                <a:lnTo>
                  <a:pt x="383" y="974"/>
                </a:lnTo>
                <a:lnTo>
                  <a:pt x="380" y="996"/>
                </a:lnTo>
                <a:lnTo>
                  <a:pt x="380" y="996"/>
                </a:lnTo>
                <a:lnTo>
                  <a:pt x="390" y="1133"/>
                </a:lnTo>
                <a:lnTo>
                  <a:pt x="396" y="1229"/>
                </a:lnTo>
                <a:lnTo>
                  <a:pt x="400" y="1279"/>
                </a:lnTo>
                <a:lnTo>
                  <a:pt x="400" y="1279"/>
                </a:lnTo>
                <a:lnTo>
                  <a:pt x="419" y="1372"/>
                </a:lnTo>
                <a:lnTo>
                  <a:pt x="439" y="1470"/>
                </a:lnTo>
                <a:lnTo>
                  <a:pt x="439" y="1470"/>
                </a:lnTo>
                <a:lnTo>
                  <a:pt x="442" y="1483"/>
                </a:lnTo>
                <a:lnTo>
                  <a:pt x="448" y="1504"/>
                </a:lnTo>
                <a:lnTo>
                  <a:pt x="467" y="1556"/>
                </a:lnTo>
                <a:lnTo>
                  <a:pt x="492" y="1626"/>
                </a:lnTo>
                <a:lnTo>
                  <a:pt x="492" y="1641"/>
                </a:lnTo>
                <a:lnTo>
                  <a:pt x="492" y="1641"/>
                </a:lnTo>
                <a:lnTo>
                  <a:pt x="500" y="1644"/>
                </a:lnTo>
                <a:lnTo>
                  <a:pt x="519" y="1654"/>
                </a:lnTo>
                <a:lnTo>
                  <a:pt x="545" y="1666"/>
                </a:lnTo>
                <a:lnTo>
                  <a:pt x="561" y="1671"/>
                </a:lnTo>
                <a:lnTo>
                  <a:pt x="575" y="1675"/>
                </a:lnTo>
                <a:lnTo>
                  <a:pt x="575" y="1675"/>
                </a:lnTo>
                <a:lnTo>
                  <a:pt x="606" y="1681"/>
                </a:lnTo>
                <a:lnTo>
                  <a:pt x="634" y="1685"/>
                </a:lnTo>
                <a:lnTo>
                  <a:pt x="654" y="1690"/>
                </a:lnTo>
                <a:lnTo>
                  <a:pt x="660" y="1692"/>
                </a:lnTo>
                <a:lnTo>
                  <a:pt x="663" y="1693"/>
                </a:lnTo>
                <a:lnTo>
                  <a:pt x="663" y="1694"/>
                </a:lnTo>
                <a:lnTo>
                  <a:pt x="663" y="1694"/>
                </a:lnTo>
                <a:lnTo>
                  <a:pt x="662" y="1709"/>
                </a:lnTo>
                <a:lnTo>
                  <a:pt x="659" y="1716"/>
                </a:lnTo>
                <a:lnTo>
                  <a:pt x="659" y="1718"/>
                </a:lnTo>
                <a:lnTo>
                  <a:pt x="658" y="1719"/>
                </a:lnTo>
                <a:lnTo>
                  <a:pt x="658" y="1719"/>
                </a:lnTo>
                <a:lnTo>
                  <a:pt x="679" y="1726"/>
                </a:lnTo>
                <a:lnTo>
                  <a:pt x="696" y="1732"/>
                </a:lnTo>
                <a:lnTo>
                  <a:pt x="703" y="1736"/>
                </a:lnTo>
                <a:lnTo>
                  <a:pt x="707" y="1738"/>
                </a:lnTo>
                <a:lnTo>
                  <a:pt x="707" y="1738"/>
                </a:lnTo>
                <a:lnTo>
                  <a:pt x="709" y="1742"/>
                </a:lnTo>
                <a:lnTo>
                  <a:pt x="709" y="1746"/>
                </a:lnTo>
                <a:lnTo>
                  <a:pt x="709" y="1751"/>
                </a:lnTo>
                <a:lnTo>
                  <a:pt x="709" y="1755"/>
                </a:lnTo>
                <a:lnTo>
                  <a:pt x="707" y="1760"/>
                </a:lnTo>
                <a:lnTo>
                  <a:pt x="704" y="1765"/>
                </a:lnTo>
                <a:lnTo>
                  <a:pt x="701" y="1769"/>
                </a:lnTo>
                <a:lnTo>
                  <a:pt x="697" y="1773"/>
                </a:lnTo>
                <a:lnTo>
                  <a:pt x="697" y="1773"/>
                </a:lnTo>
                <a:lnTo>
                  <a:pt x="692" y="1775"/>
                </a:lnTo>
                <a:lnTo>
                  <a:pt x="685" y="1777"/>
                </a:lnTo>
                <a:lnTo>
                  <a:pt x="676" y="1779"/>
                </a:lnTo>
                <a:lnTo>
                  <a:pt x="667" y="1780"/>
                </a:lnTo>
                <a:lnTo>
                  <a:pt x="643" y="1780"/>
                </a:lnTo>
                <a:lnTo>
                  <a:pt x="614" y="1777"/>
                </a:lnTo>
                <a:lnTo>
                  <a:pt x="614" y="1777"/>
                </a:lnTo>
                <a:lnTo>
                  <a:pt x="595" y="1776"/>
                </a:lnTo>
                <a:lnTo>
                  <a:pt x="571" y="1775"/>
                </a:lnTo>
                <a:lnTo>
                  <a:pt x="517" y="1775"/>
                </a:lnTo>
                <a:lnTo>
                  <a:pt x="419" y="1777"/>
                </a:lnTo>
                <a:lnTo>
                  <a:pt x="419" y="1777"/>
                </a:lnTo>
                <a:lnTo>
                  <a:pt x="404" y="1777"/>
                </a:lnTo>
                <a:lnTo>
                  <a:pt x="392" y="1776"/>
                </a:lnTo>
                <a:lnTo>
                  <a:pt x="381" y="1775"/>
                </a:lnTo>
                <a:lnTo>
                  <a:pt x="372" y="1773"/>
                </a:lnTo>
                <a:lnTo>
                  <a:pt x="359" y="1769"/>
                </a:lnTo>
                <a:lnTo>
                  <a:pt x="356" y="1768"/>
                </a:lnTo>
                <a:lnTo>
                  <a:pt x="356" y="1768"/>
                </a:lnTo>
                <a:lnTo>
                  <a:pt x="357" y="1770"/>
                </a:lnTo>
                <a:lnTo>
                  <a:pt x="358" y="1775"/>
                </a:lnTo>
                <a:lnTo>
                  <a:pt x="357" y="1777"/>
                </a:lnTo>
                <a:lnTo>
                  <a:pt x="356" y="1780"/>
                </a:lnTo>
                <a:lnTo>
                  <a:pt x="352" y="1781"/>
                </a:lnTo>
                <a:lnTo>
                  <a:pt x="346" y="1782"/>
                </a:lnTo>
                <a:lnTo>
                  <a:pt x="346" y="1782"/>
                </a:lnTo>
                <a:lnTo>
                  <a:pt x="329" y="1782"/>
                </a:lnTo>
                <a:lnTo>
                  <a:pt x="309" y="1781"/>
                </a:lnTo>
                <a:lnTo>
                  <a:pt x="301" y="1780"/>
                </a:lnTo>
                <a:lnTo>
                  <a:pt x="292" y="1779"/>
                </a:lnTo>
                <a:lnTo>
                  <a:pt x="286" y="1776"/>
                </a:lnTo>
                <a:lnTo>
                  <a:pt x="283" y="1773"/>
                </a:lnTo>
                <a:lnTo>
                  <a:pt x="283" y="1773"/>
                </a:lnTo>
                <a:lnTo>
                  <a:pt x="280" y="1766"/>
                </a:lnTo>
                <a:lnTo>
                  <a:pt x="279" y="1755"/>
                </a:lnTo>
                <a:lnTo>
                  <a:pt x="278" y="1727"/>
                </a:lnTo>
                <a:lnTo>
                  <a:pt x="278" y="1690"/>
                </a:lnTo>
                <a:lnTo>
                  <a:pt x="248" y="1690"/>
                </a:lnTo>
                <a:lnTo>
                  <a:pt x="248" y="1690"/>
                </a:lnTo>
                <a:lnTo>
                  <a:pt x="191" y="1480"/>
                </a:lnTo>
                <a:lnTo>
                  <a:pt x="122" y="1226"/>
                </a:lnTo>
                <a:lnTo>
                  <a:pt x="122" y="1226"/>
                </a:lnTo>
                <a:lnTo>
                  <a:pt x="96" y="1136"/>
                </a:lnTo>
                <a:lnTo>
                  <a:pt x="56" y="991"/>
                </a:lnTo>
                <a:lnTo>
                  <a:pt x="35" y="914"/>
                </a:lnTo>
                <a:lnTo>
                  <a:pt x="17" y="846"/>
                </a:lnTo>
                <a:lnTo>
                  <a:pt x="5" y="791"/>
                </a:lnTo>
                <a:lnTo>
                  <a:pt x="1" y="770"/>
                </a:lnTo>
                <a:lnTo>
                  <a:pt x="0" y="757"/>
                </a:lnTo>
                <a:lnTo>
                  <a:pt x="0" y="757"/>
                </a:lnTo>
                <a:lnTo>
                  <a:pt x="0" y="735"/>
                </a:lnTo>
                <a:lnTo>
                  <a:pt x="2" y="713"/>
                </a:lnTo>
                <a:lnTo>
                  <a:pt x="5" y="692"/>
                </a:lnTo>
                <a:lnTo>
                  <a:pt x="7" y="671"/>
                </a:lnTo>
                <a:lnTo>
                  <a:pt x="14" y="638"/>
                </a:lnTo>
                <a:lnTo>
                  <a:pt x="19" y="620"/>
                </a:lnTo>
                <a:lnTo>
                  <a:pt x="19" y="620"/>
                </a:lnTo>
                <a:lnTo>
                  <a:pt x="24" y="608"/>
                </a:lnTo>
                <a:lnTo>
                  <a:pt x="24" y="605"/>
                </a:lnTo>
                <a:lnTo>
                  <a:pt x="24" y="605"/>
                </a:lnTo>
                <a:lnTo>
                  <a:pt x="12" y="595"/>
                </a:lnTo>
                <a:lnTo>
                  <a:pt x="3" y="588"/>
                </a:lnTo>
                <a:lnTo>
                  <a:pt x="1" y="584"/>
                </a:lnTo>
                <a:lnTo>
                  <a:pt x="0" y="581"/>
                </a:lnTo>
                <a:lnTo>
                  <a:pt x="0" y="581"/>
                </a:lnTo>
                <a:lnTo>
                  <a:pt x="6" y="574"/>
                </a:lnTo>
                <a:lnTo>
                  <a:pt x="20" y="556"/>
                </a:lnTo>
                <a:lnTo>
                  <a:pt x="41" y="534"/>
                </a:lnTo>
                <a:lnTo>
                  <a:pt x="68" y="509"/>
                </a:lnTo>
                <a:lnTo>
                  <a:pt x="96" y="483"/>
                </a:lnTo>
                <a:lnTo>
                  <a:pt x="127" y="460"/>
                </a:lnTo>
                <a:lnTo>
                  <a:pt x="141" y="449"/>
                </a:lnTo>
                <a:lnTo>
                  <a:pt x="155" y="440"/>
                </a:lnTo>
                <a:lnTo>
                  <a:pt x="168" y="434"/>
                </a:lnTo>
                <a:lnTo>
                  <a:pt x="180" y="429"/>
                </a:lnTo>
                <a:lnTo>
                  <a:pt x="180" y="429"/>
                </a:lnTo>
                <a:lnTo>
                  <a:pt x="198" y="425"/>
                </a:lnTo>
                <a:lnTo>
                  <a:pt x="212" y="421"/>
                </a:lnTo>
                <a:lnTo>
                  <a:pt x="225" y="420"/>
                </a:lnTo>
                <a:lnTo>
                  <a:pt x="231" y="420"/>
                </a:lnTo>
                <a:lnTo>
                  <a:pt x="240" y="417"/>
                </a:lnTo>
                <a:lnTo>
                  <a:pt x="253" y="412"/>
                </a:lnTo>
                <a:lnTo>
                  <a:pt x="273" y="405"/>
                </a:lnTo>
                <a:lnTo>
                  <a:pt x="273" y="405"/>
                </a:lnTo>
                <a:lnTo>
                  <a:pt x="297" y="394"/>
                </a:lnTo>
                <a:lnTo>
                  <a:pt x="323" y="382"/>
                </a:lnTo>
                <a:lnTo>
                  <a:pt x="374" y="355"/>
                </a:lnTo>
                <a:lnTo>
                  <a:pt x="398" y="342"/>
                </a:lnTo>
                <a:lnTo>
                  <a:pt x="422" y="329"/>
                </a:lnTo>
                <a:lnTo>
                  <a:pt x="443" y="320"/>
                </a:lnTo>
                <a:lnTo>
                  <a:pt x="463" y="312"/>
                </a:lnTo>
                <a:lnTo>
                  <a:pt x="463" y="312"/>
                </a:lnTo>
                <a:lnTo>
                  <a:pt x="482" y="307"/>
                </a:lnTo>
                <a:lnTo>
                  <a:pt x="502" y="302"/>
                </a:lnTo>
                <a:lnTo>
                  <a:pt x="541" y="295"/>
                </a:lnTo>
                <a:lnTo>
                  <a:pt x="575" y="290"/>
                </a:lnTo>
                <a:lnTo>
                  <a:pt x="600" y="288"/>
                </a:lnTo>
                <a:lnTo>
                  <a:pt x="600" y="288"/>
                </a:lnTo>
                <a:lnTo>
                  <a:pt x="609" y="287"/>
                </a:lnTo>
                <a:lnTo>
                  <a:pt x="623" y="283"/>
                </a:lnTo>
                <a:lnTo>
                  <a:pt x="650" y="273"/>
                </a:lnTo>
                <a:lnTo>
                  <a:pt x="673" y="265"/>
                </a:lnTo>
                <a:lnTo>
                  <a:pt x="680" y="261"/>
                </a:lnTo>
                <a:lnTo>
                  <a:pt x="682" y="258"/>
                </a:lnTo>
                <a:lnTo>
                  <a:pt x="682" y="258"/>
                </a:lnTo>
                <a:lnTo>
                  <a:pt x="685" y="254"/>
                </a:lnTo>
                <a:lnTo>
                  <a:pt x="691" y="247"/>
                </a:lnTo>
                <a:lnTo>
                  <a:pt x="697" y="241"/>
                </a:lnTo>
                <a:lnTo>
                  <a:pt x="702" y="239"/>
                </a:lnTo>
                <a:lnTo>
                  <a:pt x="702" y="239"/>
                </a:lnTo>
                <a:lnTo>
                  <a:pt x="712" y="239"/>
                </a:lnTo>
                <a:lnTo>
                  <a:pt x="717" y="239"/>
                </a:lnTo>
                <a:lnTo>
                  <a:pt x="717" y="239"/>
                </a:lnTo>
                <a:lnTo>
                  <a:pt x="712" y="224"/>
                </a:lnTo>
                <a:lnTo>
                  <a:pt x="712" y="224"/>
                </a:lnTo>
                <a:lnTo>
                  <a:pt x="709" y="222"/>
                </a:lnTo>
                <a:lnTo>
                  <a:pt x="704" y="218"/>
                </a:lnTo>
                <a:lnTo>
                  <a:pt x="697" y="215"/>
                </a:lnTo>
                <a:lnTo>
                  <a:pt x="697" y="215"/>
                </a:lnTo>
                <a:lnTo>
                  <a:pt x="702" y="205"/>
                </a:lnTo>
                <a:lnTo>
                  <a:pt x="706" y="199"/>
                </a:lnTo>
                <a:lnTo>
                  <a:pt x="707" y="195"/>
                </a:lnTo>
                <a:lnTo>
                  <a:pt x="707" y="195"/>
                </a:lnTo>
                <a:lnTo>
                  <a:pt x="708" y="183"/>
                </a:lnTo>
                <a:lnTo>
                  <a:pt x="712" y="157"/>
                </a:lnTo>
                <a:lnTo>
                  <a:pt x="715" y="130"/>
                </a:lnTo>
                <a:lnTo>
                  <a:pt x="717" y="119"/>
                </a:lnTo>
                <a:lnTo>
                  <a:pt x="717" y="112"/>
                </a:lnTo>
                <a:lnTo>
                  <a:pt x="717" y="112"/>
                </a:lnTo>
                <a:lnTo>
                  <a:pt x="717" y="107"/>
                </a:lnTo>
                <a:lnTo>
                  <a:pt x="718" y="102"/>
                </a:lnTo>
                <a:lnTo>
                  <a:pt x="721" y="91"/>
                </a:lnTo>
                <a:lnTo>
                  <a:pt x="728" y="83"/>
                </a:lnTo>
                <a:lnTo>
                  <a:pt x="731" y="78"/>
                </a:lnTo>
                <a:lnTo>
                  <a:pt x="731" y="78"/>
                </a:lnTo>
                <a:lnTo>
                  <a:pt x="736" y="74"/>
                </a:lnTo>
                <a:lnTo>
                  <a:pt x="742" y="67"/>
                </a:lnTo>
                <a:lnTo>
                  <a:pt x="748" y="59"/>
                </a:lnTo>
                <a:lnTo>
                  <a:pt x="751" y="53"/>
                </a:lnTo>
                <a:lnTo>
                  <a:pt x="751" y="53"/>
                </a:lnTo>
                <a:lnTo>
                  <a:pt x="753" y="46"/>
                </a:lnTo>
                <a:lnTo>
                  <a:pt x="758" y="36"/>
                </a:lnTo>
                <a:lnTo>
                  <a:pt x="762" y="33"/>
                </a:lnTo>
                <a:lnTo>
                  <a:pt x="765" y="28"/>
                </a:lnTo>
                <a:lnTo>
                  <a:pt x="770" y="25"/>
                </a:lnTo>
                <a:lnTo>
                  <a:pt x="775" y="24"/>
                </a:lnTo>
                <a:lnTo>
                  <a:pt x="775" y="24"/>
                </a:lnTo>
                <a:lnTo>
                  <a:pt x="787" y="22"/>
                </a:lnTo>
                <a:lnTo>
                  <a:pt x="802" y="18"/>
                </a:lnTo>
                <a:lnTo>
                  <a:pt x="829" y="9"/>
                </a:lnTo>
                <a:lnTo>
                  <a:pt x="829" y="9"/>
                </a:lnTo>
                <a:lnTo>
                  <a:pt x="846" y="2"/>
                </a:lnTo>
                <a:lnTo>
                  <a:pt x="854" y="1"/>
                </a:lnTo>
                <a:lnTo>
                  <a:pt x="863" y="0"/>
                </a:lnTo>
                <a:lnTo>
                  <a:pt x="863" y="0"/>
                </a:lnTo>
                <a:lnTo>
                  <a:pt x="874" y="1"/>
                </a:lnTo>
                <a:lnTo>
                  <a:pt x="887" y="2"/>
                </a:lnTo>
                <a:lnTo>
                  <a:pt x="902" y="5"/>
                </a:lnTo>
                <a:lnTo>
                  <a:pt x="902" y="5"/>
                </a:lnTo>
                <a:lnTo>
                  <a:pt x="915" y="7"/>
                </a:lnTo>
                <a:lnTo>
                  <a:pt x="945" y="13"/>
                </a:lnTo>
                <a:lnTo>
                  <a:pt x="975" y="20"/>
                </a:lnTo>
                <a:lnTo>
                  <a:pt x="987" y="25"/>
                </a:lnTo>
                <a:lnTo>
                  <a:pt x="995" y="29"/>
                </a:lnTo>
                <a:lnTo>
                  <a:pt x="995" y="29"/>
                </a:lnTo>
                <a:lnTo>
                  <a:pt x="1003" y="39"/>
                </a:lnTo>
                <a:lnTo>
                  <a:pt x="1012" y="51"/>
                </a:lnTo>
                <a:lnTo>
                  <a:pt x="1018" y="62"/>
                </a:lnTo>
                <a:lnTo>
                  <a:pt x="1019" y="66"/>
                </a:lnTo>
                <a:lnTo>
                  <a:pt x="1019" y="68"/>
                </a:lnTo>
                <a:lnTo>
                  <a:pt x="1019" y="68"/>
                </a:lnTo>
                <a:lnTo>
                  <a:pt x="1020" y="70"/>
                </a:lnTo>
                <a:lnTo>
                  <a:pt x="1024" y="75"/>
                </a:lnTo>
                <a:lnTo>
                  <a:pt x="1026" y="81"/>
                </a:lnTo>
                <a:lnTo>
                  <a:pt x="1026" y="84"/>
                </a:lnTo>
                <a:lnTo>
                  <a:pt x="1025" y="86"/>
                </a:lnTo>
                <a:lnTo>
                  <a:pt x="1025" y="86"/>
                </a:lnTo>
                <a:lnTo>
                  <a:pt x="1024" y="89"/>
                </a:lnTo>
                <a:lnTo>
                  <a:pt x="1024" y="90"/>
                </a:lnTo>
                <a:lnTo>
                  <a:pt x="1025" y="92"/>
                </a:lnTo>
                <a:lnTo>
                  <a:pt x="1027" y="92"/>
                </a:lnTo>
                <a:lnTo>
                  <a:pt x="1029" y="92"/>
                </a:lnTo>
                <a:lnTo>
                  <a:pt x="1029" y="92"/>
                </a:lnTo>
                <a:lnTo>
                  <a:pt x="1029" y="91"/>
                </a:lnTo>
                <a:lnTo>
                  <a:pt x="1027" y="92"/>
                </a:lnTo>
                <a:lnTo>
                  <a:pt x="1024" y="96"/>
                </a:lnTo>
                <a:lnTo>
                  <a:pt x="1019" y="102"/>
                </a:lnTo>
                <a:lnTo>
                  <a:pt x="1009" y="11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E25ACE-32C0-1C5F-2D27-7A3BE5872DA8}"/>
              </a:ext>
            </a:extLst>
          </p:cNvPr>
          <p:cNvSpPr>
            <a:spLocks/>
          </p:cNvSpPr>
          <p:nvPr/>
        </p:nvSpPr>
        <p:spPr bwMode="auto">
          <a:xfrm>
            <a:off x="7159625" y="4364713"/>
            <a:ext cx="1574290" cy="2082125"/>
          </a:xfrm>
          <a:custGeom>
            <a:avLst/>
            <a:gdLst>
              <a:gd name="T0" fmla="*/ 837 w 1209"/>
              <a:gd name="T1" fmla="*/ 115 h 1599"/>
              <a:gd name="T2" fmla="*/ 736 w 1209"/>
              <a:gd name="T3" fmla="*/ 90 h 1599"/>
              <a:gd name="T4" fmla="*/ 549 w 1209"/>
              <a:gd name="T5" fmla="*/ 80 h 1599"/>
              <a:gd name="T6" fmla="*/ 444 w 1209"/>
              <a:gd name="T7" fmla="*/ 90 h 1599"/>
              <a:gd name="T8" fmla="*/ 303 w 1209"/>
              <a:gd name="T9" fmla="*/ 152 h 1599"/>
              <a:gd name="T10" fmla="*/ 71 w 1209"/>
              <a:gd name="T11" fmla="*/ 282 h 1599"/>
              <a:gd name="T12" fmla="*/ 35 w 1209"/>
              <a:gd name="T13" fmla="*/ 314 h 1599"/>
              <a:gd name="T14" fmla="*/ 1 w 1209"/>
              <a:gd name="T15" fmla="*/ 384 h 1599"/>
              <a:gd name="T16" fmla="*/ 4 w 1209"/>
              <a:gd name="T17" fmla="*/ 414 h 1599"/>
              <a:gd name="T18" fmla="*/ 58 w 1209"/>
              <a:gd name="T19" fmla="*/ 671 h 1599"/>
              <a:gd name="T20" fmla="*/ 113 w 1209"/>
              <a:gd name="T21" fmla="*/ 858 h 1599"/>
              <a:gd name="T22" fmla="*/ 144 w 1209"/>
              <a:gd name="T23" fmla="*/ 993 h 1599"/>
              <a:gd name="T24" fmla="*/ 361 w 1209"/>
              <a:gd name="T25" fmla="*/ 1590 h 1599"/>
              <a:gd name="T26" fmla="*/ 468 w 1209"/>
              <a:gd name="T27" fmla="*/ 1594 h 1599"/>
              <a:gd name="T28" fmla="*/ 569 w 1209"/>
              <a:gd name="T29" fmla="*/ 1599 h 1599"/>
              <a:gd name="T30" fmla="*/ 644 w 1209"/>
              <a:gd name="T31" fmla="*/ 1590 h 1599"/>
              <a:gd name="T32" fmla="*/ 657 w 1209"/>
              <a:gd name="T33" fmla="*/ 1537 h 1599"/>
              <a:gd name="T34" fmla="*/ 641 w 1209"/>
              <a:gd name="T35" fmla="*/ 1518 h 1599"/>
              <a:gd name="T36" fmla="*/ 603 w 1209"/>
              <a:gd name="T37" fmla="*/ 1511 h 1599"/>
              <a:gd name="T38" fmla="*/ 595 w 1209"/>
              <a:gd name="T39" fmla="*/ 1502 h 1599"/>
              <a:gd name="T40" fmla="*/ 633 w 1209"/>
              <a:gd name="T41" fmla="*/ 1483 h 1599"/>
              <a:gd name="T42" fmla="*/ 635 w 1209"/>
              <a:gd name="T43" fmla="*/ 1464 h 1599"/>
              <a:gd name="T44" fmla="*/ 619 w 1209"/>
              <a:gd name="T45" fmla="*/ 1443 h 1599"/>
              <a:gd name="T46" fmla="*/ 561 w 1209"/>
              <a:gd name="T47" fmla="*/ 1433 h 1599"/>
              <a:gd name="T48" fmla="*/ 517 w 1209"/>
              <a:gd name="T49" fmla="*/ 1384 h 1599"/>
              <a:gd name="T50" fmla="*/ 417 w 1209"/>
              <a:gd name="T51" fmla="*/ 829 h 1599"/>
              <a:gd name="T52" fmla="*/ 525 w 1209"/>
              <a:gd name="T53" fmla="*/ 515 h 1599"/>
              <a:gd name="T54" fmla="*/ 635 w 1209"/>
              <a:gd name="T55" fmla="*/ 476 h 1599"/>
              <a:gd name="T56" fmla="*/ 668 w 1209"/>
              <a:gd name="T57" fmla="*/ 486 h 1599"/>
              <a:gd name="T58" fmla="*/ 659 w 1209"/>
              <a:gd name="T59" fmla="*/ 532 h 1599"/>
              <a:gd name="T60" fmla="*/ 658 w 1209"/>
              <a:gd name="T61" fmla="*/ 666 h 1599"/>
              <a:gd name="T62" fmla="*/ 741 w 1209"/>
              <a:gd name="T63" fmla="*/ 637 h 1599"/>
              <a:gd name="T64" fmla="*/ 723 w 1209"/>
              <a:gd name="T65" fmla="*/ 549 h 1599"/>
              <a:gd name="T66" fmla="*/ 726 w 1209"/>
              <a:gd name="T67" fmla="*/ 466 h 1599"/>
              <a:gd name="T68" fmla="*/ 766 w 1209"/>
              <a:gd name="T69" fmla="*/ 427 h 1599"/>
              <a:gd name="T70" fmla="*/ 844 w 1209"/>
              <a:gd name="T71" fmla="*/ 391 h 1599"/>
              <a:gd name="T72" fmla="*/ 878 w 1209"/>
              <a:gd name="T73" fmla="*/ 354 h 1599"/>
              <a:gd name="T74" fmla="*/ 941 w 1209"/>
              <a:gd name="T75" fmla="*/ 300 h 1599"/>
              <a:gd name="T76" fmla="*/ 996 w 1209"/>
              <a:gd name="T77" fmla="*/ 299 h 1599"/>
              <a:gd name="T78" fmla="*/ 1073 w 1209"/>
              <a:gd name="T79" fmla="*/ 271 h 1599"/>
              <a:gd name="T80" fmla="*/ 1104 w 1209"/>
              <a:gd name="T81" fmla="*/ 276 h 1599"/>
              <a:gd name="T82" fmla="*/ 1134 w 1209"/>
              <a:gd name="T83" fmla="*/ 256 h 1599"/>
              <a:gd name="T84" fmla="*/ 1141 w 1209"/>
              <a:gd name="T85" fmla="*/ 237 h 1599"/>
              <a:gd name="T86" fmla="*/ 1165 w 1209"/>
              <a:gd name="T87" fmla="*/ 203 h 1599"/>
              <a:gd name="T88" fmla="*/ 1195 w 1209"/>
              <a:gd name="T89" fmla="*/ 154 h 1599"/>
              <a:gd name="T90" fmla="*/ 1198 w 1209"/>
              <a:gd name="T91" fmla="*/ 97 h 1599"/>
              <a:gd name="T92" fmla="*/ 1184 w 1209"/>
              <a:gd name="T93" fmla="*/ 71 h 1599"/>
              <a:gd name="T94" fmla="*/ 1164 w 1209"/>
              <a:gd name="T95" fmla="*/ 60 h 1599"/>
              <a:gd name="T96" fmla="*/ 1141 w 1209"/>
              <a:gd name="T97" fmla="*/ 27 h 1599"/>
              <a:gd name="T98" fmla="*/ 1103 w 1209"/>
              <a:gd name="T99" fmla="*/ 3 h 1599"/>
              <a:gd name="T100" fmla="*/ 1082 w 1209"/>
              <a:gd name="T101" fmla="*/ 1 h 1599"/>
              <a:gd name="T102" fmla="*/ 1029 w 1209"/>
              <a:gd name="T103" fmla="*/ 2 h 1599"/>
              <a:gd name="T104" fmla="*/ 990 w 1209"/>
              <a:gd name="T105" fmla="*/ 7 h 1599"/>
              <a:gd name="T106" fmla="*/ 959 w 1209"/>
              <a:gd name="T107" fmla="*/ 35 h 1599"/>
              <a:gd name="T108" fmla="*/ 922 w 1209"/>
              <a:gd name="T109" fmla="*/ 51 h 1599"/>
              <a:gd name="T110" fmla="*/ 902 w 1209"/>
              <a:gd name="T111" fmla="*/ 66 h 1599"/>
              <a:gd name="T112" fmla="*/ 889 w 1209"/>
              <a:gd name="T113" fmla="*/ 84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09" h="1599">
                <a:moveTo>
                  <a:pt x="883" y="110"/>
                </a:moveTo>
                <a:lnTo>
                  <a:pt x="858" y="124"/>
                </a:lnTo>
                <a:lnTo>
                  <a:pt x="858" y="124"/>
                </a:lnTo>
                <a:lnTo>
                  <a:pt x="848" y="119"/>
                </a:lnTo>
                <a:lnTo>
                  <a:pt x="837" y="115"/>
                </a:lnTo>
                <a:lnTo>
                  <a:pt x="823" y="108"/>
                </a:lnTo>
                <a:lnTo>
                  <a:pt x="805" y="102"/>
                </a:lnTo>
                <a:lnTo>
                  <a:pt x="784" y="97"/>
                </a:lnTo>
                <a:lnTo>
                  <a:pt x="761" y="93"/>
                </a:lnTo>
                <a:lnTo>
                  <a:pt x="736" y="90"/>
                </a:lnTo>
                <a:lnTo>
                  <a:pt x="736" y="90"/>
                </a:lnTo>
                <a:lnTo>
                  <a:pt x="672" y="85"/>
                </a:lnTo>
                <a:lnTo>
                  <a:pt x="633" y="83"/>
                </a:lnTo>
                <a:lnTo>
                  <a:pt x="590" y="80"/>
                </a:lnTo>
                <a:lnTo>
                  <a:pt x="549" y="80"/>
                </a:lnTo>
                <a:lnTo>
                  <a:pt x="509" y="80"/>
                </a:lnTo>
                <a:lnTo>
                  <a:pt x="491" y="82"/>
                </a:lnTo>
                <a:lnTo>
                  <a:pt x="473" y="84"/>
                </a:lnTo>
                <a:lnTo>
                  <a:pt x="458" y="87"/>
                </a:lnTo>
                <a:lnTo>
                  <a:pt x="444" y="90"/>
                </a:lnTo>
                <a:lnTo>
                  <a:pt x="444" y="90"/>
                </a:lnTo>
                <a:lnTo>
                  <a:pt x="428" y="95"/>
                </a:lnTo>
                <a:lnTo>
                  <a:pt x="410" y="104"/>
                </a:lnTo>
                <a:lnTo>
                  <a:pt x="361" y="126"/>
                </a:lnTo>
                <a:lnTo>
                  <a:pt x="303" y="152"/>
                </a:lnTo>
                <a:lnTo>
                  <a:pt x="244" y="184"/>
                </a:lnTo>
                <a:lnTo>
                  <a:pt x="183" y="216"/>
                </a:lnTo>
                <a:lnTo>
                  <a:pt x="129" y="246"/>
                </a:lnTo>
                <a:lnTo>
                  <a:pt x="86" y="272"/>
                </a:lnTo>
                <a:lnTo>
                  <a:pt x="71" y="282"/>
                </a:lnTo>
                <a:lnTo>
                  <a:pt x="58" y="290"/>
                </a:lnTo>
                <a:lnTo>
                  <a:pt x="58" y="290"/>
                </a:lnTo>
                <a:lnTo>
                  <a:pt x="50" y="298"/>
                </a:lnTo>
                <a:lnTo>
                  <a:pt x="41" y="305"/>
                </a:lnTo>
                <a:lnTo>
                  <a:pt x="35" y="314"/>
                </a:lnTo>
                <a:lnTo>
                  <a:pt x="28" y="322"/>
                </a:lnTo>
                <a:lnTo>
                  <a:pt x="18" y="338"/>
                </a:lnTo>
                <a:lnTo>
                  <a:pt x="11" y="355"/>
                </a:lnTo>
                <a:lnTo>
                  <a:pt x="5" y="371"/>
                </a:lnTo>
                <a:lnTo>
                  <a:pt x="1" y="384"/>
                </a:lnTo>
                <a:lnTo>
                  <a:pt x="0" y="395"/>
                </a:lnTo>
                <a:lnTo>
                  <a:pt x="0" y="403"/>
                </a:lnTo>
                <a:lnTo>
                  <a:pt x="0" y="403"/>
                </a:lnTo>
                <a:lnTo>
                  <a:pt x="1" y="408"/>
                </a:lnTo>
                <a:lnTo>
                  <a:pt x="4" y="414"/>
                </a:lnTo>
                <a:lnTo>
                  <a:pt x="10" y="422"/>
                </a:lnTo>
                <a:lnTo>
                  <a:pt x="17" y="430"/>
                </a:lnTo>
                <a:lnTo>
                  <a:pt x="19" y="432"/>
                </a:lnTo>
                <a:lnTo>
                  <a:pt x="19" y="432"/>
                </a:lnTo>
                <a:lnTo>
                  <a:pt x="58" y="671"/>
                </a:lnTo>
                <a:lnTo>
                  <a:pt x="58" y="671"/>
                </a:lnTo>
                <a:lnTo>
                  <a:pt x="62" y="690"/>
                </a:lnTo>
                <a:lnTo>
                  <a:pt x="71" y="719"/>
                </a:lnTo>
                <a:lnTo>
                  <a:pt x="93" y="791"/>
                </a:lnTo>
                <a:lnTo>
                  <a:pt x="113" y="858"/>
                </a:lnTo>
                <a:lnTo>
                  <a:pt x="119" y="881"/>
                </a:lnTo>
                <a:lnTo>
                  <a:pt x="122" y="891"/>
                </a:lnTo>
                <a:lnTo>
                  <a:pt x="122" y="891"/>
                </a:lnTo>
                <a:lnTo>
                  <a:pt x="128" y="920"/>
                </a:lnTo>
                <a:lnTo>
                  <a:pt x="144" y="993"/>
                </a:lnTo>
                <a:lnTo>
                  <a:pt x="193" y="1211"/>
                </a:lnTo>
                <a:lnTo>
                  <a:pt x="263" y="1526"/>
                </a:lnTo>
                <a:lnTo>
                  <a:pt x="288" y="1531"/>
                </a:lnTo>
                <a:lnTo>
                  <a:pt x="288" y="1590"/>
                </a:lnTo>
                <a:lnTo>
                  <a:pt x="361" y="1590"/>
                </a:lnTo>
                <a:lnTo>
                  <a:pt x="371" y="1570"/>
                </a:lnTo>
                <a:lnTo>
                  <a:pt x="371" y="1570"/>
                </a:lnTo>
                <a:lnTo>
                  <a:pt x="405" y="1579"/>
                </a:lnTo>
                <a:lnTo>
                  <a:pt x="435" y="1587"/>
                </a:lnTo>
                <a:lnTo>
                  <a:pt x="468" y="1594"/>
                </a:lnTo>
                <a:lnTo>
                  <a:pt x="468" y="1594"/>
                </a:lnTo>
                <a:lnTo>
                  <a:pt x="488" y="1597"/>
                </a:lnTo>
                <a:lnTo>
                  <a:pt x="512" y="1598"/>
                </a:lnTo>
                <a:lnTo>
                  <a:pt x="540" y="1599"/>
                </a:lnTo>
                <a:lnTo>
                  <a:pt x="569" y="1599"/>
                </a:lnTo>
                <a:lnTo>
                  <a:pt x="596" y="1598"/>
                </a:lnTo>
                <a:lnTo>
                  <a:pt x="619" y="1596"/>
                </a:lnTo>
                <a:lnTo>
                  <a:pt x="636" y="1593"/>
                </a:lnTo>
                <a:lnTo>
                  <a:pt x="641" y="1591"/>
                </a:lnTo>
                <a:lnTo>
                  <a:pt x="644" y="1590"/>
                </a:lnTo>
                <a:lnTo>
                  <a:pt x="644" y="1590"/>
                </a:lnTo>
                <a:lnTo>
                  <a:pt x="650" y="1574"/>
                </a:lnTo>
                <a:lnTo>
                  <a:pt x="653" y="1563"/>
                </a:lnTo>
                <a:lnTo>
                  <a:pt x="657" y="1549"/>
                </a:lnTo>
                <a:lnTo>
                  <a:pt x="657" y="1537"/>
                </a:lnTo>
                <a:lnTo>
                  <a:pt x="656" y="1532"/>
                </a:lnTo>
                <a:lnTo>
                  <a:pt x="653" y="1527"/>
                </a:lnTo>
                <a:lnTo>
                  <a:pt x="651" y="1522"/>
                </a:lnTo>
                <a:lnTo>
                  <a:pt x="646" y="1520"/>
                </a:lnTo>
                <a:lnTo>
                  <a:pt x="641" y="1518"/>
                </a:lnTo>
                <a:lnTo>
                  <a:pt x="634" y="1516"/>
                </a:lnTo>
                <a:lnTo>
                  <a:pt x="634" y="1516"/>
                </a:lnTo>
                <a:lnTo>
                  <a:pt x="620" y="1515"/>
                </a:lnTo>
                <a:lnTo>
                  <a:pt x="609" y="1514"/>
                </a:lnTo>
                <a:lnTo>
                  <a:pt x="603" y="1511"/>
                </a:lnTo>
                <a:lnTo>
                  <a:pt x="598" y="1509"/>
                </a:lnTo>
                <a:lnTo>
                  <a:pt x="596" y="1505"/>
                </a:lnTo>
                <a:lnTo>
                  <a:pt x="595" y="1504"/>
                </a:lnTo>
                <a:lnTo>
                  <a:pt x="595" y="1502"/>
                </a:lnTo>
                <a:lnTo>
                  <a:pt x="595" y="1502"/>
                </a:lnTo>
                <a:lnTo>
                  <a:pt x="601" y="1500"/>
                </a:lnTo>
                <a:lnTo>
                  <a:pt x="614" y="1497"/>
                </a:lnTo>
                <a:lnTo>
                  <a:pt x="622" y="1493"/>
                </a:lnTo>
                <a:lnTo>
                  <a:pt x="629" y="1489"/>
                </a:lnTo>
                <a:lnTo>
                  <a:pt x="633" y="1483"/>
                </a:lnTo>
                <a:lnTo>
                  <a:pt x="634" y="1481"/>
                </a:lnTo>
                <a:lnTo>
                  <a:pt x="634" y="1477"/>
                </a:lnTo>
                <a:lnTo>
                  <a:pt x="634" y="1477"/>
                </a:lnTo>
                <a:lnTo>
                  <a:pt x="634" y="1470"/>
                </a:lnTo>
                <a:lnTo>
                  <a:pt x="635" y="1464"/>
                </a:lnTo>
                <a:lnTo>
                  <a:pt x="636" y="1453"/>
                </a:lnTo>
                <a:lnTo>
                  <a:pt x="635" y="1449"/>
                </a:lnTo>
                <a:lnTo>
                  <a:pt x="633" y="1446"/>
                </a:lnTo>
                <a:lnTo>
                  <a:pt x="628" y="1444"/>
                </a:lnTo>
                <a:lnTo>
                  <a:pt x="619" y="1443"/>
                </a:lnTo>
                <a:lnTo>
                  <a:pt x="619" y="1443"/>
                </a:lnTo>
                <a:lnTo>
                  <a:pt x="602" y="1442"/>
                </a:lnTo>
                <a:lnTo>
                  <a:pt x="589" y="1439"/>
                </a:lnTo>
                <a:lnTo>
                  <a:pt x="561" y="1433"/>
                </a:lnTo>
                <a:lnTo>
                  <a:pt x="561" y="1433"/>
                </a:lnTo>
                <a:lnTo>
                  <a:pt x="551" y="1431"/>
                </a:lnTo>
                <a:lnTo>
                  <a:pt x="539" y="1426"/>
                </a:lnTo>
                <a:lnTo>
                  <a:pt x="516" y="1414"/>
                </a:lnTo>
                <a:lnTo>
                  <a:pt x="488" y="1399"/>
                </a:lnTo>
                <a:lnTo>
                  <a:pt x="517" y="1384"/>
                </a:lnTo>
                <a:lnTo>
                  <a:pt x="517" y="1384"/>
                </a:lnTo>
                <a:lnTo>
                  <a:pt x="466" y="1134"/>
                </a:lnTo>
                <a:lnTo>
                  <a:pt x="414" y="881"/>
                </a:lnTo>
                <a:lnTo>
                  <a:pt x="414" y="881"/>
                </a:lnTo>
                <a:lnTo>
                  <a:pt x="417" y="829"/>
                </a:lnTo>
                <a:lnTo>
                  <a:pt x="424" y="718"/>
                </a:lnTo>
                <a:lnTo>
                  <a:pt x="434" y="559"/>
                </a:lnTo>
                <a:lnTo>
                  <a:pt x="478" y="530"/>
                </a:lnTo>
                <a:lnTo>
                  <a:pt x="478" y="530"/>
                </a:lnTo>
                <a:lnTo>
                  <a:pt x="525" y="515"/>
                </a:lnTo>
                <a:lnTo>
                  <a:pt x="559" y="504"/>
                </a:lnTo>
                <a:lnTo>
                  <a:pt x="580" y="496"/>
                </a:lnTo>
                <a:lnTo>
                  <a:pt x="580" y="496"/>
                </a:lnTo>
                <a:lnTo>
                  <a:pt x="601" y="487"/>
                </a:lnTo>
                <a:lnTo>
                  <a:pt x="635" y="476"/>
                </a:lnTo>
                <a:lnTo>
                  <a:pt x="683" y="461"/>
                </a:lnTo>
                <a:lnTo>
                  <a:pt x="683" y="461"/>
                </a:lnTo>
                <a:lnTo>
                  <a:pt x="680" y="465"/>
                </a:lnTo>
                <a:lnTo>
                  <a:pt x="675" y="474"/>
                </a:lnTo>
                <a:lnTo>
                  <a:pt x="668" y="486"/>
                </a:lnTo>
                <a:lnTo>
                  <a:pt x="666" y="493"/>
                </a:lnTo>
                <a:lnTo>
                  <a:pt x="663" y="500"/>
                </a:lnTo>
                <a:lnTo>
                  <a:pt x="663" y="500"/>
                </a:lnTo>
                <a:lnTo>
                  <a:pt x="662" y="513"/>
                </a:lnTo>
                <a:lnTo>
                  <a:pt x="659" y="532"/>
                </a:lnTo>
                <a:lnTo>
                  <a:pt x="657" y="583"/>
                </a:lnTo>
                <a:lnTo>
                  <a:pt x="657" y="635"/>
                </a:lnTo>
                <a:lnTo>
                  <a:pt x="657" y="654"/>
                </a:lnTo>
                <a:lnTo>
                  <a:pt x="658" y="666"/>
                </a:lnTo>
                <a:lnTo>
                  <a:pt x="658" y="666"/>
                </a:lnTo>
                <a:lnTo>
                  <a:pt x="661" y="676"/>
                </a:lnTo>
                <a:lnTo>
                  <a:pt x="666" y="690"/>
                </a:lnTo>
                <a:lnTo>
                  <a:pt x="677" y="723"/>
                </a:lnTo>
                <a:lnTo>
                  <a:pt x="692" y="764"/>
                </a:lnTo>
                <a:lnTo>
                  <a:pt x="741" y="637"/>
                </a:lnTo>
                <a:lnTo>
                  <a:pt x="741" y="637"/>
                </a:lnTo>
                <a:lnTo>
                  <a:pt x="739" y="626"/>
                </a:lnTo>
                <a:lnTo>
                  <a:pt x="731" y="598"/>
                </a:lnTo>
                <a:lnTo>
                  <a:pt x="725" y="565"/>
                </a:lnTo>
                <a:lnTo>
                  <a:pt x="723" y="549"/>
                </a:lnTo>
                <a:lnTo>
                  <a:pt x="722" y="535"/>
                </a:lnTo>
                <a:lnTo>
                  <a:pt x="722" y="535"/>
                </a:lnTo>
                <a:lnTo>
                  <a:pt x="723" y="493"/>
                </a:lnTo>
                <a:lnTo>
                  <a:pt x="724" y="477"/>
                </a:lnTo>
                <a:lnTo>
                  <a:pt x="726" y="466"/>
                </a:lnTo>
                <a:lnTo>
                  <a:pt x="726" y="466"/>
                </a:lnTo>
                <a:lnTo>
                  <a:pt x="730" y="461"/>
                </a:lnTo>
                <a:lnTo>
                  <a:pt x="735" y="454"/>
                </a:lnTo>
                <a:lnTo>
                  <a:pt x="748" y="442"/>
                </a:lnTo>
                <a:lnTo>
                  <a:pt x="766" y="427"/>
                </a:lnTo>
                <a:lnTo>
                  <a:pt x="766" y="427"/>
                </a:lnTo>
                <a:lnTo>
                  <a:pt x="790" y="416"/>
                </a:lnTo>
                <a:lnTo>
                  <a:pt x="829" y="398"/>
                </a:lnTo>
                <a:lnTo>
                  <a:pt x="829" y="398"/>
                </a:lnTo>
                <a:lnTo>
                  <a:pt x="844" y="391"/>
                </a:lnTo>
                <a:lnTo>
                  <a:pt x="858" y="381"/>
                </a:lnTo>
                <a:lnTo>
                  <a:pt x="864" y="375"/>
                </a:lnTo>
                <a:lnTo>
                  <a:pt x="870" y="369"/>
                </a:lnTo>
                <a:lnTo>
                  <a:pt x="874" y="362"/>
                </a:lnTo>
                <a:lnTo>
                  <a:pt x="878" y="354"/>
                </a:lnTo>
                <a:lnTo>
                  <a:pt x="878" y="354"/>
                </a:lnTo>
                <a:lnTo>
                  <a:pt x="885" y="326"/>
                </a:lnTo>
                <a:lnTo>
                  <a:pt x="887" y="315"/>
                </a:lnTo>
                <a:lnTo>
                  <a:pt x="941" y="300"/>
                </a:lnTo>
                <a:lnTo>
                  <a:pt x="941" y="300"/>
                </a:lnTo>
                <a:lnTo>
                  <a:pt x="954" y="300"/>
                </a:lnTo>
                <a:lnTo>
                  <a:pt x="968" y="299"/>
                </a:lnTo>
                <a:lnTo>
                  <a:pt x="985" y="300"/>
                </a:lnTo>
                <a:lnTo>
                  <a:pt x="985" y="300"/>
                </a:lnTo>
                <a:lnTo>
                  <a:pt x="996" y="299"/>
                </a:lnTo>
                <a:lnTo>
                  <a:pt x="1009" y="297"/>
                </a:lnTo>
                <a:lnTo>
                  <a:pt x="1024" y="292"/>
                </a:lnTo>
                <a:lnTo>
                  <a:pt x="1039" y="286"/>
                </a:lnTo>
                <a:lnTo>
                  <a:pt x="1063" y="276"/>
                </a:lnTo>
                <a:lnTo>
                  <a:pt x="1073" y="271"/>
                </a:lnTo>
                <a:lnTo>
                  <a:pt x="1073" y="271"/>
                </a:lnTo>
                <a:lnTo>
                  <a:pt x="1078" y="272"/>
                </a:lnTo>
                <a:lnTo>
                  <a:pt x="1090" y="275"/>
                </a:lnTo>
                <a:lnTo>
                  <a:pt x="1097" y="276"/>
                </a:lnTo>
                <a:lnTo>
                  <a:pt x="1104" y="276"/>
                </a:lnTo>
                <a:lnTo>
                  <a:pt x="1111" y="275"/>
                </a:lnTo>
                <a:lnTo>
                  <a:pt x="1117" y="271"/>
                </a:lnTo>
                <a:lnTo>
                  <a:pt x="1117" y="271"/>
                </a:lnTo>
                <a:lnTo>
                  <a:pt x="1126" y="264"/>
                </a:lnTo>
                <a:lnTo>
                  <a:pt x="1134" y="256"/>
                </a:lnTo>
                <a:lnTo>
                  <a:pt x="1139" y="249"/>
                </a:lnTo>
                <a:lnTo>
                  <a:pt x="1141" y="245"/>
                </a:lnTo>
                <a:lnTo>
                  <a:pt x="1141" y="242"/>
                </a:lnTo>
                <a:lnTo>
                  <a:pt x="1141" y="242"/>
                </a:lnTo>
                <a:lnTo>
                  <a:pt x="1141" y="237"/>
                </a:lnTo>
                <a:lnTo>
                  <a:pt x="1143" y="232"/>
                </a:lnTo>
                <a:lnTo>
                  <a:pt x="1150" y="222"/>
                </a:lnTo>
                <a:lnTo>
                  <a:pt x="1157" y="211"/>
                </a:lnTo>
                <a:lnTo>
                  <a:pt x="1165" y="203"/>
                </a:lnTo>
                <a:lnTo>
                  <a:pt x="1165" y="203"/>
                </a:lnTo>
                <a:lnTo>
                  <a:pt x="1173" y="194"/>
                </a:lnTo>
                <a:lnTo>
                  <a:pt x="1179" y="184"/>
                </a:lnTo>
                <a:lnTo>
                  <a:pt x="1185" y="173"/>
                </a:lnTo>
                <a:lnTo>
                  <a:pt x="1195" y="183"/>
                </a:lnTo>
                <a:lnTo>
                  <a:pt x="1195" y="154"/>
                </a:lnTo>
                <a:lnTo>
                  <a:pt x="1209" y="159"/>
                </a:lnTo>
                <a:lnTo>
                  <a:pt x="1200" y="119"/>
                </a:lnTo>
                <a:lnTo>
                  <a:pt x="1200" y="119"/>
                </a:lnTo>
                <a:lnTo>
                  <a:pt x="1200" y="108"/>
                </a:lnTo>
                <a:lnTo>
                  <a:pt x="1198" y="97"/>
                </a:lnTo>
                <a:lnTo>
                  <a:pt x="1195" y="85"/>
                </a:lnTo>
                <a:lnTo>
                  <a:pt x="1195" y="85"/>
                </a:lnTo>
                <a:lnTo>
                  <a:pt x="1192" y="79"/>
                </a:lnTo>
                <a:lnTo>
                  <a:pt x="1189" y="74"/>
                </a:lnTo>
                <a:lnTo>
                  <a:pt x="1184" y="71"/>
                </a:lnTo>
                <a:lnTo>
                  <a:pt x="1180" y="67"/>
                </a:lnTo>
                <a:lnTo>
                  <a:pt x="1171" y="63"/>
                </a:lnTo>
                <a:lnTo>
                  <a:pt x="1165" y="61"/>
                </a:lnTo>
                <a:lnTo>
                  <a:pt x="1165" y="61"/>
                </a:lnTo>
                <a:lnTo>
                  <a:pt x="1164" y="60"/>
                </a:lnTo>
                <a:lnTo>
                  <a:pt x="1162" y="57"/>
                </a:lnTo>
                <a:lnTo>
                  <a:pt x="1159" y="49"/>
                </a:lnTo>
                <a:lnTo>
                  <a:pt x="1152" y="39"/>
                </a:lnTo>
                <a:lnTo>
                  <a:pt x="1147" y="33"/>
                </a:lnTo>
                <a:lnTo>
                  <a:pt x="1141" y="27"/>
                </a:lnTo>
                <a:lnTo>
                  <a:pt x="1141" y="27"/>
                </a:lnTo>
                <a:lnTo>
                  <a:pt x="1128" y="16"/>
                </a:lnTo>
                <a:lnTo>
                  <a:pt x="1114" y="8"/>
                </a:lnTo>
                <a:lnTo>
                  <a:pt x="1108" y="5"/>
                </a:lnTo>
                <a:lnTo>
                  <a:pt x="1103" y="3"/>
                </a:lnTo>
                <a:lnTo>
                  <a:pt x="1097" y="2"/>
                </a:lnTo>
                <a:lnTo>
                  <a:pt x="1092" y="2"/>
                </a:lnTo>
                <a:lnTo>
                  <a:pt x="1092" y="2"/>
                </a:lnTo>
                <a:lnTo>
                  <a:pt x="1086" y="2"/>
                </a:lnTo>
                <a:lnTo>
                  <a:pt x="1082" y="1"/>
                </a:lnTo>
                <a:lnTo>
                  <a:pt x="1074" y="1"/>
                </a:lnTo>
                <a:lnTo>
                  <a:pt x="1053" y="2"/>
                </a:lnTo>
                <a:lnTo>
                  <a:pt x="1053" y="2"/>
                </a:lnTo>
                <a:lnTo>
                  <a:pt x="1040" y="2"/>
                </a:lnTo>
                <a:lnTo>
                  <a:pt x="1029" y="2"/>
                </a:lnTo>
                <a:lnTo>
                  <a:pt x="1014" y="1"/>
                </a:lnTo>
                <a:lnTo>
                  <a:pt x="1007" y="0"/>
                </a:lnTo>
                <a:lnTo>
                  <a:pt x="1002" y="1"/>
                </a:lnTo>
                <a:lnTo>
                  <a:pt x="996" y="2"/>
                </a:lnTo>
                <a:lnTo>
                  <a:pt x="990" y="7"/>
                </a:lnTo>
                <a:lnTo>
                  <a:pt x="990" y="7"/>
                </a:lnTo>
                <a:lnTo>
                  <a:pt x="979" y="17"/>
                </a:lnTo>
                <a:lnTo>
                  <a:pt x="970" y="25"/>
                </a:lnTo>
                <a:lnTo>
                  <a:pt x="963" y="33"/>
                </a:lnTo>
                <a:lnTo>
                  <a:pt x="959" y="35"/>
                </a:lnTo>
                <a:lnTo>
                  <a:pt x="956" y="36"/>
                </a:lnTo>
                <a:lnTo>
                  <a:pt x="956" y="36"/>
                </a:lnTo>
                <a:lnTo>
                  <a:pt x="936" y="44"/>
                </a:lnTo>
                <a:lnTo>
                  <a:pt x="922" y="51"/>
                </a:lnTo>
                <a:lnTo>
                  <a:pt x="922" y="51"/>
                </a:lnTo>
                <a:lnTo>
                  <a:pt x="914" y="54"/>
                </a:lnTo>
                <a:lnTo>
                  <a:pt x="912" y="56"/>
                </a:lnTo>
                <a:lnTo>
                  <a:pt x="907" y="61"/>
                </a:lnTo>
                <a:lnTo>
                  <a:pt x="907" y="61"/>
                </a:lnTo>
                <a:lnTo>
                  <a:pt x="902" y="66"/>
                </a:lnTo>
                <a:lnTo>
                  <a:pt x="900" y="68"/>
                </a:lnTo>
                <a:lnTo>
                  <a:pt x="896" y="71"/>
                </a:lnTo>
                <a:lnTo>
                  <a:pt x="892" y="76"/>
                </a:lnTo>
                <a:lnTo>
                  <a:pt x="892" y="76"/>
                </a:lnTo>
                <a:lnTo>
                  <a:pt x="889" y="84"/>
                </a:lnTo>
                <a:lnTo>
                  <a:pt x="886" y="96"/>
                </a:lnTo>
                <a:lnTo>
                  <a:pt x="883" y="110"/>
                </a:lnTo>
                <a:lnTo>
                  <a:pt x="883" y="11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64AF00A-5D3D-3A5F-58C0-A101204F991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謝罪をする男性のシルエット</a:t>
            </a:r>
          </a:p>
        </p:txBody>
      </p:sp>
    </p:spTree>
    <p:extLst>
      <p:ext uri="{BB962C8B-B14F-4D97-AF65-F5344CB8AC3E}">
        <p14:creationId xmlns:p14="http://schemas.microsoft.com/office/powerpoint/2010/main" val="898222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70BAD9-A99E-625F-4EB8-ED274A386F77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利用サンプル</a:t>
            </a: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DEAAEE8C-E443-196C-F6AF-A31249407B96}"/>
              </a:ext>
            </a:extLst>
          </p:cNvPr>
          <p:cNvSpPr>
            <a:spLocks/>
          </p:cNvSpPr>
          <p:nvPr/>
        </p:nvSpPr>
        <p:spPr bwMode="auto">
          <a:xfrm>
            <a:off x="1060731" y="1260847"/>
            <a:ext cx="1511787" cy="2295677"/>
          </a:xfrm>
          <a:custGeom>
            <a:avLst/>
            <a:gdLst>
              <a:gd name="T0" fmla="*/ 688 w 1161"/>
              <a:gd name="T1" fmla="*/ 132 h 1763"/>
              <a:gd name="T2" fmla="*/ 536 w 1161"/>
              <a:gd name="T3" fmla="*/ 127 h 1763"/>
              <a:gd name="T4" fmla="*/ 421 w 1161"/>
              <a:gd name="T5" fmla="*/ 191 h 1763"/>
              <a:gd name="T6" fmla="*/ 278 w 1161"/>
              <a:gd name="T7" fmla="*/ 298 h 1763"/>
              <a:gd name="T8" fmla="*/ 73 w 1161"/>
              <a:gd name="T9" fmla="*/ 508 h 1763"/>
              <a:gd name="T10" fmla="*/ 32 w 1161"/>
              <a:gd name="T11" fmla="*/ 583 h 1763"/>
              <a:gd name="T12" fmla="*/ 0 w 1161"/>
              <a:gd name="T13" fmla="*/ 669 h 1763"/>
              <a:gd name="T14" fmla="*/ 21 w 1161"/>
              <a:gd name="T15" fmla="*/ 696 h 1763"/>
              <a:gd name="T16" fmla="*/ 302 w 1161"/>
              <a:gd name="T17" fmla="*/ 1699 h 1763"/>
              <a:gd name="T18" fmla="*/ 396 w 1161"/>
              <a:gd name="T19" fmla="*/ 1738 h 1763"/>
              <a:gd name="T20" fmla="*/ 439 w 1161"/>
              <a:gd name="T21" fmla="*/ 1763 h 1763"/>
              <a:gd name="T22" fmla="*/ 663 w 1161"/>
              <a:gd name="T23" fmla="*/ 1763 h 1763"/>
              <a:gd name="T24" fmla="*/ 680 w 1161"/>
              <a:gd name="T25" fmla="*/ 1719 h 1763"/>
              <a:gd name="T26" fmla="*/ 661 w 1161"/>
              <a:gd name="T27" fmla="*/ 1704 h 1763"/>
              <a:gd name="T28" fmla="*/ 640 w 1161"/>
              <a:gd name="T29" fmla="*/ 1693 h 1763"/>
              <a:gd name="T30" fmla="*/ 638 w 1161"/>
              <a:gd name="T31" fmla="*/ 1659 h 1763"/>
              <a:gd name="T32" fmla="*/ 613 w 1161"/>
              <a:gd name="T33" fmla="*/ 1646 h 1763"/>
              <a:gd name="T34" fmla="*/ 536 w 1161"/>
              <a:gd name="T35" fmla="*/ 1626 h 1763"/>
              <a:gd name="T36" fmla="*/ 533 w 1161"/>
              <a:gd name="T37" fmla="*/ 1609 h 1763"/>
              <a:gd name="T38" fmla="*/ 479 w 1161"/>
              <a:gd name="T39" fmla="*/ 1375 h 1763"/>
              <a:gd name="T40" fmla="*/ 466 w 1161"/>
              <a:gd name="T41" fmla="*/ 1232 h 1763"/>
              <a:gd name="T42" fmla="*/ 467 w 1161"/>
              <a:gd name="T43" fmla="*/ 843 h 1763"/>
              <a:gd name="T44" fmla="*/ 508 w 1161"/>
              <a:gd name="T45" fmla="*/ 847 h 1763"/>
              <a:gd name="T46" fmla="*/ 530 w 1161"/>
              <a:gd name="T47" fmla="*/ 817 h 1763"/>
              <a:gd name="T48" fmla="*/ 610 w 1161"/>
              <a:gd name="T49" fmla="*/ 586 h 1763"/>
              <a:gd name="T50" fmla="*/ 638 w 1161"/>
              <a:gd name="T51" fmla="*/ 516 h 1763"/>
              <a:gd name="T52" fmla="*/ 671 w 1161"/>
              <a:gd name="T53" fmla="*/ 493 h 1763"/>
              <a:gd name="T54" fmla="*/ 636 w 1161"/>
              <a:gd name="T55" fmla="*/ 715 h 1763"/>
              <a:gd name="T56" fmla="*/ 636 w 1161"/>
              <a:gd name="T57" fmla="*/ 753 h 1763"/>
              <a:gd name="T58" fmla="*/ 656 w 1161"/>
              <a:gd name="T59" fmla="*/ 792 h 1763"/>
              <a:gd name="T60" fmla="*/ 693 w 1161"/>
              <a:gd name="T61" fmla="*/ 703 h 1763"/>
              <a:gd name="T62" fmla="*/ 701 w 1161"/>
              <a:gd name="T63" fmla="*/ 621 h 1763"/>
              <a:gd name="T64" fmla="*/ 717 w 1161"/>
              <a:gd name="T65" fmla="*/ 509 h 1763"/>
              <a:gd name="T66" fmla="*/ 761 w 1161"/>
              <a:gd name="T67" fmla="*/ 400 h 1763"/>
              <a:gd name="T68" fmla="*/ 790 w 1161"/>
              <a:gd name="T69" fmla="*/ 361 h 1763"/>
              <a:gd name="T70" fmla="*/ 899 w 1161"/>
              <a:gd name="T71" fmla="*/ 367 h 1763"/>
              <a:gd name="T72" fmla="*/ 925 w 1161"/>
              <a:gd name="T73" fmla="*/ 381 h 1763"/>
              <a:gd name="T74" fmla="*/ 946 w 1161"/>
              <a:gd name="T75" fmla="*/ 376 h 1763"/>
              <a:gd name="T76" fmla="*/ 977 w 1161"/>
              <a:gd name="T77" fmla="*/ 366 h 1763"/>
              <a:gd name="T78" fmla="*/ 989 w 1161"/>
              <a:gd name="T79" fmla="*/ 348 h 1763"/>
              <a:gd name="T80" fmla="*/ 1008 w 1161"/>
              <a:gd name="T81" fmla="*/ 346 h 1763"/>
              <a:gd name="T82" fmla="*/ 1024 w 1161"/>
              <a:gd name="T83" fmla="*/ 337 h 1763"/>
              <a:gd name="T84" fmla="*/ 1034 w 1161"/>
              <a:gd name="T85" fmla="*/ 298 h 1763"/>
              <a:gd name="T86" fmla="*/ 1052 w 1161"/>
              <a:gd name="T87" fmla="*/ 270 h 1763"/>
              <a:gd name="T88" fmla="*/ 1068 w 1161"/>
              <a:gd name="T89" fmla="*/ 257 h 1763"/>
              <a:gd name="T90" fmla="*/ 1122 w 1161"/>
              <a:gd name="T91" fmla="*/ 234 h 1763"/>
              <a:gd name="T92" fmla="*/ 1144 w 1161"/>
              <a:gd name="T93" fmla="*/ 218 h 1763"/>
              <a:gd name="T94" fmla="*/ 1158 w 1161"/>
              <a:gd name="T95" fmla="*/ 183 h 1763"/>
              <a:gd name="T96" fmla="*/ 1156 w 1161"/>
              <a:gd name="T97" fmla="*/ 151 h 1763"/>
              <a:gd name="T98" fmla="*/ 1117 w 1161"/>
              <a:gd name="T99" fmla="*/ 92 h 1763"/>
              <a:gd name="T100" fmla="*/ 1063 w 1161"/>
              <a:gd name="T101" fmla="*/ 34 h 1763"/>
              <a:gd name="T102" fmla="*/ 1000 w 1161"/>
              <a:gd name="T103" fmla="*/ 5 h 1763"/>
              <a:gd name="T104" fmla="*/ 941 w 1161"/>
              <a:gd name="T105" fmla="*/ 0 h 1763"/>
              <a:gd name="T106" fmla="*/ 878 w 1161"/>
              <a:gd name="T107" fmla="*/ 20 h 1763"/>
              <a:gd name="T108" fmla="*/ 861 w 1161"/>
              <a:gd name="T109" fmla="*/ 28 h 1763"/>
              <a:gd name="T110" fmla="*/ 817 w 1161"/>
              <a:gd name="T111" fmla="*/ 77 h 1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61" h="1763">
                <a:moveTo>
                  <a:pt x="795" y="132"/>
                </a:moveTo>
                <a:lnTo>
                  <a:pt x="766" y="136"/>
                </a:lnTo>
                <a:lnTo>
                  <a:pt x="736" y="122"/>
                </a:lnTo>
                <a:lnTo>
                  <a:pt x="688" y="132"/>
                </a:lnTo>
                <a:lnTo>
                  <a:pt x="688" y="132"/>
                </a:lnTo>
                <a:lnTo>
                  <a:pt x="621" y="128"/>
                </a:lnTo>
                <a:lnTo>
                  <a:pt x="569" y="127"/>
                </a:lnTo>
                <a:lnTo>
                  <a:pt x="549" y="127"/>
                </a:lnTo>
                <a:lnTo>
                  <a:pt x="536" y="127"/>
                </a:lnTo>
                <a:lnTo>
                  <a:pt x="536" y="127"/>
                </a:lnTo>
                <a:lnTo>
                  <a:pt x="530" y="128"/>
                </a:lnTo>
                <a:lnTo>
                  <a:pt x="522" y="133"/>
                </a:lnTo>
                <a:lnTo>
                  <a:pt x="495" y="146"/>
                </a:lnTo>
                <a:lnTo>
                  <a:pt x="460" y="167"/>
                </a:lnTo>
                <a:lnTo>
                  <a:pt x="421" y="191"/>
                </a:lnTo>
                <a:lnTo>
                  <a:pt x="379" y="219"/>
                </a:lnTo>
                <a:lnTo>
                  <a:pt x="339" y="248"/>
                </a:lnTo>
                <a:lnTo>
                  <a:pt x="305" y="274"/>
                </a:lnTo>
                <a:lnTo>
                  <a:pt x="290" y="287"/>
                </a:lnTo>
                <a:lnTo>
                  <a:pt x="278" y="298"/>
                </a:lnTo>
                <a:lnTo>
                  <a:pt x="278" y="298"/>
                </a:lnTo>
                <a:lnTo>
                  <a:pt x="224" y="353"/>
                </a:lnTo>
                <a:lnTo>
                  <a:pt x="160" y="420"/>
                </a:lnTo>
                <a:lnTo>
                  <a:pt x="102" y="478"/>
                </a:lnTo>
                <a:lnTo>
                  <a:pt x="73" y="508"/>
                </a:lnTo>
                <a:lnTo>
                  <a:pt x="73" y="508"/>
                </a:lnTo>
                <a:lnTo>
                  <a:pt x="66" y="516"/>
                </a:lnTo>
                <a:lnTo>
                  <a:pt x="56" y="533"/>
                </a:lnTo>
                <a:lnTo>
                  <a:pt x="44" y="558"/>
                </a:lnTo>
                <a:lnTo>
                  <a:pt x="32" y="583"/>
                </a:lnTo>
                <a:lnTo>
                  <a:pt x="18" y="610"/>
                </a:lnTo>
                <a:lnTo>
                  <a:pt x="9" y="636"/>
                </a:lnTo>
                <a:lnTo>
                  <a:pt x="3" y="655"/>
                </a:lnTo>
                <a:lnTo>
                  <a:pt x="0" y="664"/>
                </a:lnTo>
                <a:lnTo>
                  <a:pt x="0" y="669"/>
                </a:lnTo>
                <a:lnTo>
                  <a:pt x="0" y="669"/>
                </a:lnTo>
                <a:lnTo>
                  <a:pt x="1" y="672"/>
                </a:lnTo>
                <a:lnTo>
                  <a:pt x="4" y="677"/>
                </a:lnTo>
                <a:lnTo>
                  <a:pt x="11" y="686"/>
                </a:lnTo>
                <a:lnTo>
                  <a:pt x="21" y="696"/>
                </a:lnTo>
                <a:lnTo>
                  <a:pt x="33" y="704"/>
                </a:lnTo>
                <a:lnTo>
                  <a:pt x="54" y="718"/>
                </a:lnTo>
                <a:lnTo>
                  <a:pt x="63" y="723"/>
                </a:lnTo>
                <a:lnTo>
                  <a:pt x="278" y="1699"/>
                </a:lnTo>
                <a:lnTo>
                  <a:pt x="302" y="1699"/>
                </a:lnTo>
                <a:lnTo>
                  <a:pt x="302" y="1758"/>
                </a:lnTo>
                <a:lnTo>
                  <a:pt x="376" y="1758"/>
                </a:lnTo>
                <a:lnTo>
                  <a:pt x="390" y="1734"/>
                </a:lnTo>
                <a:lnTo>
                  <a:pt x="390" y="1734"/>
                </a:lnTo>
                <a:lnTo>
                  <a:pt x="396" y="1738"/>
                </a:lnTo>
                <a:lnTo>
                  <a:pt x="411" y="1749"/>
                </a:lnTo>
                <a:lnTo>
                  <a:pt x="427" y="1759"/>
                </a:lnTo>
                <a:lnTo>
                  <a:pt x="434" y="1763"/>
                </a:lnTo>
                <a:lnTo>
                  <a:pt x="439" y="1763"/>
                </a:lnTo>
                <a:lnTo>
                  <a:pt x="439" y="1763"/>
                </a:lnTo>
                <a:lnTo>
                  <a:pt x="451" y="1762"/>
                </a:lnTo>
                <a:lnTo>
                  <a:pt x="478" y="1762"/>
                </a:lnTo>
                <a:lnTo>
                  <a:pt x="555" y="1762"/>
                </a:lnTo>
                <a:lnTo>
                  <a:pt x="663" y="1763"/>
                </a:lnTo>
                <a:lnTo>
                  <a:pt x="663" y="1763"/>
                </a:lnTo>
                <a:lnTo>
                  <a:pt x="667" y="1757"/>
                </a:lnTo>
                <a:lnTo>
                  <a:pt x="675" y="1742"/>
                </a:lnTo>
                <a:lnTo>
                  <a:pt x="679" y="1734"/>
                </a:lnTo>
                <a:lnTo>
                  <a:pt x="680" y="1726"/>
                </a:lnTo>
                <a:lnTo>
                  <a:pt x="680" y="1719"/>
                </a:lnTo>
                <a:lnTo>
                  <a:pt x="680" y="1716"/>
                </a:lnTo>
                <a:lnTo>
                  <a:pt x="678" y="1714"/>
                </a:lnTo>
                <a:lnTo>
                  <a:pt x="678" y="1714"/>
                </a:lnTo>
                <a:lnTo>
                  <a:pt x="669" y="1708"/>
                </a:lnTo>
                <a:lnTo>
                  <a:pt x="661" y="1704"/>
                </a:lnTo>
                <a:lnTo>
                  <a:pt x="644" y="1699"/>
                </a:lnTo>
                <a:lnTo>
                  <a:pt x="644" y="1699"/>
                </a:lnTo>
                <a:lnTo>
                  <a:pt x="641" y="1698"/>
                </a:lnTo>
                <a:lnTo>
                  <a:pt x="640" y="1697"/>
                </a:lnTo>
                <a:lnTo>
                  <a:pt x="640" y="1693"/>
                </a:lnTo>
                <a:lnTo>
                  <a:pt x="641" y="1682"/>
                </a:lnTo>
                <a:lnTo>
                  <a:pt x="643" y="1675"/>
                </a:lnTo>
                <a:lnTo>
                  <a:pt x="643" y="1669"/>
                </a:lnTo>
                <a:lnTo>
                  <a:pt x="640" y="1661"/>
                </a:lnTo>
                <a:lnTo>
                  <a:pt x="638" y="1659"/>
                </a:lnTo>
                <a:lnTo>
                  <a:pt x="634" y="1655"/>
                </a:lnTo>
                <a:lnTo>
                  <a:pt x="634" y="1655"/>
                </a:lnTo>
                <a:lnTo>
                  <a:pt x="630" y="1653"/>
                </a:lnTo>
                <a:lnTo>
                  <a:pt x="625" y="1649"/>
                </a:lnTo>
                <a:lnTo>
                  <a:pt x="613" y="1646"/>
                </a:lnTo>
                <a:lnTo>
                  <a:pt x="599" y="1642"/>
                </a:lnTo>
                <a:lnTo>
                  <a:pt x="584" y="1638"/>
                </a:lnTo>
                <a:lnTo>
                  <a:pt x="556" y="1633"/>
                </a:lnTo>
                <a:lnTo>
                  <a:pt x="545" y="1630"/>
                </a:lnTo>
                <a:lnTo>
                  <a:pt x="536" y="1626"/>
                </a:lnTo>
                <a:lnTo>
                  <a:pt x="536" y="1626"/>
                </a:lnTo>
                <a:lnTo>
                  <a:pt x="532" y="1621"/>
                </a:lnTo>
                <a:lnTo>
                  <a:pt x="530" y="1618"/>
                </a:lnTo>
                <a:lnTo>
                  <a:pt x="530" y="1613"/>
                </a:lnTo>
                <a:lnTo>
                  <a:pt x="533" y="1609"/>
                </a:lnTo>
                <a:lnTo>
                  <a:pt x="538" y="1604"/>
                </a:lnTo>
                <a:lnTo>
                  <a:pt x="541" y="1602"/>
                </a:lnTo>
                <a:lnTo>
                  <a:pt x="541" y="1602"/>
                </a:lnTo>
                <a:lnTo>
                  <a:pt x="505" y="1470"/>
                </a:lnTo>
                <a:lnTo>
                  <a:pt x="479" y="1375"/>
                </a:lnTo>
                <a:lnTo>
                  <a:pt x="472" y="1338"/>
                </a:lnTo>
                <a:lnTo>
                  <a:pt x="469" y="1326"/>
                </a:lnTo>
                <a:lnTo>
                  <a:pt x="468" y="1318"/>
                </a:lnTo>
                <a:lnTo>
                  <a:pt x="468" y="1318"/>
                </a:lnTo>
                <a:lnTo>
                  <a:pt x="466" y="1232"/>
                </a:lnTo>
                <a:lnTo>
                  <a:pt x="458" y="1067"/>
                </a:lnTo>
                <a:lnTo>
                  <a:pt x="449" y="835"/>
                </a:lnTo>
                <a:lnTo>
                  <a:pt x="449" y="835"/>
                </a:lnTo>
                <a:lnTo>
                  <a:pt x="457" y="840"/>
                </a:lnTo>
                <a:lnTo>
                  <a:pt x="467" y="843"/>
                </a:lnTo>
                <a:lnTo>
                  <a:pt x="478" y="847"/>
                </a:lnTo>
                <a:lnTo>
                  <a:pt x="490" y="850"/>
                </a:lnTo>
                <a:lnTo>
                  <a:pt x="496" y="850"/>
                </a:lnTo>
                <a:lnTo>
                  <a:pt x="502" y="850"/>
                </a:lnTo>
                <a:lnTo>
                  <a:pt x="508" y="847"/>
                </a:lnTo>
                <a:lnTo>
                  <a:pt x="513" y="845"/>
                </a:lnTo>
                <a:lnTo>
                  <a:pt x="518" y="841"/>
                </a:lnTo>
                <a:lnTo>
                  <a:pt x="522" y="835"/>
                </a:lnTo>
                <a:lnTo>
                  <a:pt x="522" y="835"/>
                </a:lnTo>
                <a:lnTo>
                  <a:pt x="530" y="817"/>
                </a:lnTo>
                <a:lnTo>
                  <a:pt x="543" y="787"/>
                </a:lnTo>
                <a:lnTo>
                  <a:pt x="568" y="712"/>
                </a:lnTo>
                <a:lnTo>
                  <a:pt x="594" y="636"/>
                </a:lnTo>
                <a:lnTo>
                  <a:pt x="610" y="586"/>
                </a:lnTo>
                <a:lnTo>
                  <a:pt x="610" y="586"/>
                </a:lnTo>
                <a:lnTo>
                  <a:pt x="618" y="559"/>
                </a:lnTo>
                <a:lnTo>
                  <a:pt x="625" y="537"/>
                </a:lnTo>
                <a:lnTo>
                  <a:pt x="629" y="528"/>
                </a:lnTo>
                <a:lnTo>
                  <a:pt x="633" y="521"/>
                </a:lnTo>
                <a:lnTo>
                  <a:pt x="638" y="516"/>
                </a:lnTo>
                <a:lnTo>
                  <a:pt x="644" y="513"/>
                </a:lnTo>
                <a:lnTo>
                  <a:pt x="644" y="513"/>
                </a:lnTo>
                <a:lnTo>
                  <a:pt x="655" y="506"/>
                </a:lnTo>
                <a:lnTo>
                  <a:pt x="663" y="500"/>
                </a:lnTo>
                <a:lnTo>
                  <a:pt x="671" y="493"/>
                </a:lnTo>
                <a:lnTo>
                  <a:pt x="671" y="493"/>
                </a:lnTo>
                <a:lnTo>
                  <a:pt x="657" y="596"/>
                </a:lnTo>
                <a:lnTo>
                  <a:pt x="646" y="671"/>
                </a:lnTo>
                <a:lnTo>
                  <a:pt x="641" y="699"/>
                </a:lnTo>
                <a:lnTo>
                  <a:pt x="636" y="715"/>
                </a:lnTo>
                <a:lnTo>
                  <a:pt x="636" y="715"/>
                </a:lnTo>
                <a:lnTo>
                  <a:pt x="635" y="720"/>
                </a:lnTo>
                <a:lnTo>
                  <a:pt x="634" y="725"/>
                </a:lnTo>
                <a:lnTo>
                  <a:pt x="635" y="738"/>
                </a:lnTo>
                <a:lnTo>
                  <a:pt x="636" y="753"/>
                </a:lnTo>
                <a:lnTo>
                  <a:pt x="640" y="769"/>
                </a:lnTo>
                <a:lnTo>
                  <a:pt x="647" y="795"/>
                </a:lnTo>
                <a:lnTo>
                  <a:pt x="651" y="806"/>
                </a:lnTo>
                <a:lnTo>
                  <a:pt x="651" y="806"/>
                </a:lnTo>
                <a:lnTo>
                  <a:pt x="656" y="792"/>
                </a:lnTo>
                <a:lnTo>
                  <a:pt x="667" y="759"/>
                </a:lnTo>
                <a:lnTo>
                  <a:pt x="673" y="742"/>
                </a:lnTo>
                <a:lnTo>
                  <a:pt x="680" y="725"/>
                </a:lnTo>
                <a:lnTo>
                  <a:pt x="686" y="712"/>
                </a:lnTo>
                <a:lnTo>
                  <a:pt x="693" y="703"/>
                </a:lnTo>
                <a:lnTo>
                  <a:pt x="693" y="703"/>
                </a:lnTo>
                <a:lnTo>
                  <a:pt x="694" y="701"/>
                </a:lnTo>
                <a:lnTo>
                  <a:pt x="695" y="694"/>
                </a:lnTo>
                <a:lnTo>
                  <a:pt x="697" y="676"/>
                </a:lnTo>
                <a:lnTo>
                  <a:pt x="701" y="621"/>
                </a:lnTo>
                <a:lnTo>
                  <a:pt x="705" y="566"/>
                </a:lnTo>
                <a:lnTo>
                  <a:pt x="707" y="534"/>
                </a:lnTo>
                <a:lnTo>
                  <a:pt x="707" y="534"/>
                </a:lnTo>
                <a:lnTo>
                  <a:pt x="711" y="525"/>
                </a:lnTo>
                <a:lnTo>
                  <a:pt x="717" y="509"/>
                </a:lnTo>
                <a:lnTo>
                  <a:pt x="736" y="465"/>
                </a:lnTo>
                <a:lnTo>
                  <a:pt x="754" y="422"/>
                </a:lnTo>
                <a:lnTo>
                  <a:pt x="760" y="407"/>
                </a:lnTo>
                <a:lnTo>
                  <a:pt x="761" y="400"/>
                </a:lnTo>
                <a:lnTo>
                  <a:pt x="761" y="400"/>
                </a:lnTo>
                <a:lnTo>
                  <a:pt x="761" y="397"/>
                </a:lnTo>
                <a:lnTo>
                  <a:pt x="761" y="390"/>
                </a:lnTo>
                <a:lnTo>
                  <a:pt x="762" y="376"/>
                </a:lnTo>
                <a:lnTo>
                  <a:pt x="766" y="356"/>
                </a:lnTo>
                <a:lnTo>
                  <a:pt x="790" y="361"/>
                </a:lnTo>
                <a:lnTo>
                  <a:pt x="814" y="317"/>
                </a:lnTo>
                <a:lnTo>
                  <a:pt x="873" y="327"/>
                </a:lnTo>
                <a:lnTo>
                  <a:pt x="873" y="327"/>
                </a:lnTo>
                <a:lnTo>
                  <a:pt x="888" y="350"/>
                </a:lnTo>
                <a:lnTo>
                  <a:pt x="899" y="367"/>
                </a:lnTo>
                <a:lnTo>
                  <a:pt x="903" y="373"/>
                </a:lnTo>
                <a:lnTo>
                  <a:pt x="907" y="376"/>
                </a:lnTo>
                <a:lnTo>
                  <a:pt x="907" y="376"/>
                </a:lnTo>
                <a:lnTo>
                  <a:pt x="914" y="378"/>
                </a:lnTo>
                <a:lnTo>
                  <a:pt x="925" y="381"/>
                </a:lnTo>
                <a:lnTo>
                  <a:pt x="930" y="382"/>
                </a:lnTo>
                <a:lnTo>
                  <a:pt x="936" y="381"/>
                </a:lnTo>
                <a:lnTo>
                  <a:pt x="941" y="379"/>
                </a:lnTo>
                <a:lnTo>
                  <a:pt x="946" y="376"/>
                </a:lnTo>
                <a:lnTo>
                  <a:pt x="946" y="376"/>
                </a:lnTo>
                <a:lnTo>
                  <a:pt x="951" y="372"/>
                </a:lnTo>
                <a:lnTo>
                  <a:pt x="957" y="370"/>
                </a:lnTo>
                <a:lnTo>
                  <a:pt x="962" y="367"/>
                </a:lnTo>
                <a:lnTo>
                  <a:pt x="968" y="366"/>
                </a:lnTo>
                <a:lnTo>
                  <a:pt x="977" y="366"/>
                </a:lnTo>
                <a:lnTo>
                  <a:pt x="980" y="366"/>
                </a:lnTo>
                <a:lnTo>
                  <a:pt x="980" y="366"/>
                </a:lnTo>
                <a:lnTo>
                  <a:pt x="984" y="357"/>
                </a:lnTo>
                <a:lnTo>
                  <a:pt x="986" y="350"/>
                </a:lnTo>
                <a:lnTo>
                  <a:pt x="989" y="348"/>
                </a:lnTo>
                <a:lnTo>
                  <a:pt x="990" y="346"/>
                </a:lnTo>
                <a:lnTo>
                  <a:pt x="990" y="346"/>
                </a:lnTo>
                <a:lnTo>
                  <a:pt x="992" y="346"/>
                </a:lnTo>
                <a:lnTo>
                  <a:pt x="997" y="346"/>
                </a:lnTo>
                <a:lnTo>
                  <a:pt x="1008" y="346"/>
                </a:lnTo>
                <a:lnTo>
                  <a:pt x="1013" y="346"/>
                </a:lnTo>
                <a:lnTo>
                  <a:pt x="1018" y="345"/>
                </a:lnTo>
                <a:lnTo>
                  <a:pt x="1022" y="342"/>
                </a:lnTo>
                <a:lnTo>
                  <a:pt x="1024" y="337"/>
                </a:lnTo>
                <a:lnTo>
                  <a:pt x="1024" y="337"/>
                </a:lnTo>
                <a:lnTo>
                  <a:pt x="1027" y="312"/>
                </a:lnTo>
                <a:lnTo>
                  <a:pt x="1027" y="307"/>
                </a:lnTo>
                <a:lnTo>
                  <a:pt x="1029" y="304"/>
                </a:lnTo>
                <a:lnTo>
                  <a:pt x="1030" y="300"/>
                </a:lnTo>
                <a:lnTo>
                  <a:pt x="1034" y="298"/>
                </a:lnTo>
                <a:lnTo>
                  <a:pt x="1034" y="298"/>
                </a:lnTo>
                <a:lnTo>
                  <a:pt x="1038" y="295"/>
                </a:lnTo>
                <a:lnTo>
                  <a:pt x="1040" y="290"/>
                </a:lnTo>
                <a:lnTo>
                  <a:pt x="1046" y="279"/>
                </a:lnTo>
                <a:lnTo>
                  <a:pt x="1052" y="270"/>
                </a:lnTo>
                <a:lnTo>
                  <a:pt x="1055" y="266"/>
                </a:lnTo>
                <a:lnTo>
                  <a:pt x="1058" y="263"/>
                </a:lnTo>
                <a:lnTo>
                  <a:pt x="1058" y="263"/>
                </a:lnTo>
                <a:lnTo>
                  <a:pt x="1063" y="261"/>
                </a:lnTo>
                <a:lnTo>
                  <a:pt x="1068" y="257"/>
                </a:lnTo>
                <a:lnTo>
                  <a:pt x="1081" y="248"/>
                </a:lnTo>
                <a:lnTo>
                  <a:pt x="1097" y="234"/>
                </a:lnTo>
                <a:lnTo>
                  <a:pt x="1097" y="263"/>
                </a:lnTo>
                <a:lnTo>
                  <a:pt x="1122" y="234"/>
                </a:lnTo>
                <a:lnTo>
                  <a:pt x="1122" y="234"/>
                </a:lnTo>
                <a:lnTo>
                  <a:pt x="1125" y="234"/>
                </a:lnTo>
                <a:lnTo>
                  <a:pt x="1133" y="230"/>
                </a:lnTo>
                <a:lnTo>
                  <a:pt x="1136" y="228"/>
                </a:lnTo>
                <a:lnTo>
                  <a:pt x="1140" y="224"/>
                </a:lnTo>
                <a:lnTo>
                  <a:pt x="1144" y="218"/>
                </a:lnTo>
                <a:lnTo>
                  <a:pt x="1146" y="210"/>
                </a:lnTo>
                <a:lnTo>
                  <a:pt x="1146" y="210"/>
                </a:lnTo>
                <a:lnTo>
                  <a:pt x="1149" y="201"/>
                </a:lnTo>
                <a:lnTo>
                  <a:pt x="1152" y="195"/>
                </a:lnTo>
                <a:lnTo>
                  <a:pt x="1158" y="183"/>
                </a:lnTo>
                <a:lnTo>
                  <a:pt x="1161" y="177"/>
                </a:lnTo>
                <a:lnTo>
                  <a:pt x="1161" y="171"/>
                </a:lnTo>
                <a:lnTo>
                  <a:pt x="1159" y="162"/>
                </a:lnTo>
                <a:lnTo>
                  <a:pt x="1156" y="151"/>
                </a:lnTo>
                <a:lnTo>
                  <a:pt x="1156" y="151"/>
                </a:lnTo>
                <a:lnTo>
                  <a:pt x="1146" y="132"/>
                </a:lnTo>
                <a:lnTo>
                  <a:pt x="1139" y="119"/>
                </a:lnTo>
                <a:lnTo>
                  <a:pt x="1130" y="107"/>
                </a:lnTo>
                <a:lnTo>
                  <a:pt x="1117" y="92"/>
                </a:lnTo>
                <a:lnTo>
                  <a:pt x="1117" y="92"/>
                </a:lnTo>
                <a:lnTo>
                  <a:pt x="1102" y="75"/>
                </a:lnTo>
                <a:lnTo>
                  <a:pt x="1090" y="61"/>
                </a:lnTo>
                <a:lnTo>
                  <a:pt x="1078" y="47"/>
                </a:lnTo>
                <a:lnTo>
                  <a:pt x="1063" y="34"/>
                </a:lnTo>
                <a:lnTo>
                  <a:pt x="1063" y="34"/>
                </a:lnTo>
                <a:lnTo>
                  <a:pt x="1047" y="23"/>
                </a:lnTo>
                <a:lnTo>
                  <a:pt x="1031" y="14"/>
                </a:lnTo>
                <a:lnTo>
                  <a:pt x="1016" y="8"/>
                </a:lnTo>
                <a:lnTo>
                  <a:pt x="1000" y="5"/>
                </a:lnTo>
                <a:lnTo>
                  <a:pt x="1000" y="5"/>
                </a:lnTo>
                <a:lnTo>
                  <a:pt x="985" y="2"/>
                </a:lnTo>
                <a:lnTo>
                  <a:pt x="972" y="1"/>
                </a:lnTo>
                <a:lnTo>
                  <a:pt x="957" y="1"/>
                </a:lnTo>
                <a:lnTo>
                  <a:pt x="941" y="0"/>
                </a:lnTo>
                <a:lnTo>
                  <a:pt x="941" y="0"/>
                </a:lnTo>
                <a:lnTo>
                  <a:pt x="931" y="0"/>
                </a:lnTo>
                <a:lnTo>
                  <a:pt x="921" y="3"/>
                </a:lnTo>
                <a:lnTo>
                  <a:pt x="908" y="7"/>
                </a:lnTo>
                <a:lnTo>
                  <a:pt x="897" y="12"/>
                </a:lnTo>
                <a:lnTo>
                  <a:pt x="878" y="20"/>
                </a:lnTo>
                <a:lnTo>
                  <a:pt x="872" y="24"/>
                </a:lnTo>
                <a:lnTo>
                  <a:pt x="868" y="24"/>
                </a:lnTo>
                <a:lnTo>
                  <a:pt x="868" y="24"/>
                </a:lnTo>
                <a:lnTo>
                  <a:pt x="866" y="25"/>
                </a:lnTo>
                <a:lnTo>
                  <a:pt x="861" y="28"/>
                </a:lnTo>
                <a:lnTo>
                  <a:pt x="847" y="40"/>
                </a:lnTo>
                <a:lnTo>
                  <a:pt x="824" y="63"/>
                </a:lnTo>
                <a:lnTo>
                  <a:pt x="824" y="63"/>
                </a:lnTo>
                <a:lnTo>
                  <a:pt x="821" y="68"/>
                </a:lnTo>
                <a:lnTo>
                  <a:pt x="817" y="77"/>
                </a:lnTo>
                <a:lnTo>
                  <a:pt x="807" y="100"/>
                </a:lnTo>
                <a:lnTo>
                  <a:pt x="795" y="132"/>
                </a:lnTo>
                <a:lnTo>
                  <a:pt x="795" y="1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D0BAAD61-0FD8-87AD-09CB-932238FC0B18}"/>
              </a:ext>
            </a:extLst>
          </p:cNvPr>
          <p:cNvSpPr>
            <a:spLocks/>
          </p:cNvSpPr>
          <p:nvPr/>
        </p:nvSpPr>
        <p:spPr bwMode="auto">
          <a:xfrm>
            <a:off x="4171451" y="1680137"/>
            <a:ext cx="1408918" cy="1876387"/>
          </a:xfrm>
          <a:custGeom>
            <a:avLst/>
            <a:gdLst>
              <a:gd name="T0" fmla="*/ 712 w 1082"/>
              <a:gd name="T1" fmla="*/ 435 h 1441"/>
              <a:gd name="T2" fmla="*/ 702 w 1082"/>
              <a:gd name="T3" fmla="*/ 411 h 1441"/>
              <a:gd name="T4" fmla="*/ 687 w 1082"/>
              <a:gd name="T5" fmla="*/ 425 h 1441"/>
              <a:gd name="T6" fmla="*/ 673 w 1082"/>
              <a:gd name="T7" fmla="*/ 435 h 1441"/>
              <a:gd name="T8" fmla="*/ 624 w 1082"/>
              <a:gd name="T9" fmla="*/ 498 h 1441"/>
              <a:gd name="T10" fmla="*/ 600 w 1082"/>
              <a:gd name="T11" fmla="*/ 723 h 1441"/>
              <a:gd name="T12" fmla="*/ 598 w 1082"/>
              <a:gd name="T13" fmla="*/ 511 h 1441"/>
              <a:gd name="T14" fmla="*/ 617 w 1082"/>
              <a:gd name="T15" fmla="*/ 458 h 1441"/>
              <a:gd name="T16" fmla="*/ 636 w 1082"/>
              <a:gd name="T17" fmla="*/ 430 h 1441"/>
              <a:gd name="T18" fmla="*/ 530 w 1082"/>
              <a:gd name="T19" fmla="*/ 412 h 1441"/>
              <a:gd name="T20" fmla="*/ 494 w 1082"/>
              <a:gd name="T21" fmla="*/ 407 h 1441"/>
              <a:gd name="T22" fmla="*/ 457 w 1082"/>
              <a:gd name="T23" fmla="*/ 425 h 1441"/>
              <a:gd name="T24" fmla="*/ 429 w 1082"/>
              <a:gd name="T25" fmla="*/ 522 h 1441"/>
              <a:gd name="T26" fmla="*/ 409 w 1082"/>
              <a:gd name="T27" fmla="*/ 558 h 1441"/>
              <a:gd name="T28" fmla="*/ 390 w 1082"/>
              <a:gd name="T29" fmla="*/ 569 h 1441"/>
              <a:gd name="T30" fmla="*/ 389 w 1082"/>
              <a:gd name="T31" fmla="*/ 833 h 1441"/>
              <a:gd name="T32" fmla="*/ 385 w 1082"/>
              <a:gd name="T33" fmla="*/ 903 h 1441"/>
              <a:gd name="T34" fmla="*/ 424 w 1082"/>
              <a:gd name="T35" fmla="*/ 1114 h 1441"/>
              <a:gd name="T36" fmla="*/ 444 w 1082"/>
              <a:gd name="T37" fmla="*/ 1265 h 1441"/>
              <a:gd name="T38" fmla="*/ 501 w 1082"/>
              <a:gd name="T39" fmla="*/ 1321 h 1441"/>
              <a:gd name="T40" fmla="*/ 546 w 1082"/>
              <a:gd name="T41" fmla="*/ 1335 h 1441"/>
              <a:gd name="T42" fmla="*/ 609 w 1082"/>
              <a:gd name="T43" fmla="*/ 1353 h 1441"/>
              <a:gd name="T44" fmla="*/ 642 w 1082"/>
              <a:gd name="T45" fmla="*/ 1378 h 1441"/>
              <a:gd name="T46" fmla="*/ 646 w 1082"/>
              <a:gd name="T47" fmla="*/ 1395 h 1441"/>
              <a:gd name="T48" fmla="*/ 585 w 1082"/>
              <a:gd name="T49" fmla="*/ 1441 h 1441"/>
              <a:gd name="T50" fmla="*/ 502 w 1082"/>
              <a:gd name="T51" fmla="*/ 1436 h 1441"/>
              <a:gd name="T52" fmla="*/ 379 w 1082"/>
              <a:gd name="T53" fmla="*/ 1413 h 1441"/>
              <a:gd name="T54" fmla="*/ 366 w 1082"/>
              <a:gd name="T55" fmla="*/ 1422 h 1441"/>
              <a:gd name="T56" fmla="*/ 278 w 1082"/>
              <a:gd name="T57" fmla="*/ 1426 h 1441"/>
              <a:gd name="T58" fmla="*/ 274 w 1082"/>
              <a:gd name="T59" fmla="*/ 1385 h 1441"/>
              <a:gd name="T60" fmla="*/ 273 w 1082"/>
              <a:gd name="T61" fmla="*/ 1348 h 1441"/>
              <a:gd name="T62" fmla="*/ 231 w 1082"/>
              <a:gd name="T63" fmla="*/ 1365 h 1441"/>
              <a:gd name="T64" fmla="*/ 189 w 1082"/>
              <a:gd name="T65" fmla="*/ 1169 h 1441"/>
              <a:gd name="T66" fmla="*/ 102 w 1082"/>
              <a:gd name="T67" fmla="*/ 821 h 1441"/>
              <a:gd name="T68" fmla="*/ 14 w 1082"/>
              <a:gd name="T69" fmla="*/ 430 h 1441"/>
              <a:gd name="T70" fmla="*/ 24 w 1082"/>
              <a:gd name="T71" fmla="*/ 254 h 1441"/>
              <a:gd name="T72" fmla="*/ 29 w 1082"/>
              <a:gd name="T73" fmla="*/ 219 h 1441"/>
              <a:gd name="T74" fmla="*/ 0 w 1082"/>
              <a:gd name="T75" fmla="*/ 191 h 1441"/>
              <a:gd name="T76" fmla="*/ 79 w 1082"/>
              <a:gd name="T77" fmla="*/ 107 h 1441"/>
              <a:gd name="T78" fmla="*/ 196 w 1082"/>
              <a:gd name="T79" fmla="*/ 33 h 1441"/>
              <a:gd name="T80" fmla="*/ 396 w 1082"/>
              <a:gd name="T81" fmla="*/ 0 h 1441"/>
              <a:gd name="T82" fmla="*/ 637 w 1082"/>
              <a:gd name="T83" fmla="*/ 66 h 1441"/>
              <a:gd name="T84" fmla="*/ 747 w 1082"/>
              <a:gd name="T85" fmla="*/ 138 h 1441"/>
              <a:gd name="T86" fmla="*/ 821 w 1082"/>
              <a:gd name="T87" fmla="*/ 188 h 1441"/>
              <a:gd name="T88" fmla="*/ 865 w 1082"/>
              <a:gd name="T89" fmla="*/ 221 h 1441"/>
              <a:gd name="T90" fmla="*/ 899 w 1082"/>
              <a:gd name="T91" fmla="*/ 277 h 1441"/>
              <a:gd name="T92" fmla="*/ 1002 w 1082"/>
              <a:gd name="T93" fmla="*/ 314 h 1441"/>
              <a:gd name="T94" fmla="*/ 1052 w 1082"/>
              <a:gd name="T95" fmla="*/ 354 h 1441"/>
              <a:gd name="T96" fmla="*/ 1082 w 1082"/>
              <a:gd name="T97" fmla="*/ 419 h 1441"/>
              <a:gd name="T98" fmla="*/ 1058 w 1082"/>
              <a:gd name="T99" fmla="*/ 498 h 1441"/>
              <a:gd name="T100" fmla="*/ 1041 w 1082"/>
              <a:gd name="T101" fmla="*/ 599 h 1441"/>
              <a:gd name="T102" fmla="*/ 1018 w 1082"/>
              <a:gd name="T103" fmla="*/ 617 h 1441"/>
              <a:gd name="T104" fmla="*/ 986 w 1082"/>
              <a:gd name="T105" fmla="*/ 617 h 1441"/>
              <a:gd name="T106" fmla="*/ 968 w 1082"/>
              <a:gd name="T107" fmla="*/ 597 h 1441"/>
              <a:gd name="T108" fmla="*/ 876 w 1082"/>
              <a:gd name="T109" fmla="*/ 588 h 1441"/>
              <a:gd name="T110" fmla="*/ 841 w 1082"/>
              <a:gd name="T111" fmla="*/ 563 h 1441"/>
              <a:gd name="T112" fmla="*/ 800 w 1082"/>
              <a:gd name="T113" fmla="*/ 567 h 1441"/>
              <a:gd name="T114" fmla="*/ 800 w 1082"/>
              <a:gd name="T115" fmla="*/ 552 h 1441"/>
              <a:gd name="T116" fmla="*/ 768 w 1082"/>
              <a:gd name="T117" fmla="*/ 541 h 1441"/>
              <a:gd name="T118" fmla="*/ 751 w 1082"/>
              <a:gd name="T119" fmla="*/ 538 h 1441"/>
              <a:gd name="T120" fmla="*/ 720 w 1082"/>
              <a:gd name="T121" fmla="*/ 507 h 1441"/>
              <a:gd name="T122" fmla="*/ 712 w 1082"/>
              <a:gd name="T123" fmla="*/ 484 h 1441"/>
              <a:gd name="T124" fmla="*/ 730 w 1082"/>
              <a:gd name="T125" fmla="*/ 447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2" h="1441">
                <a:moveTo>
                  <a:pt x="741" y="425"/>
                </a:moveTo>
                <a:lnTo>
                  <a:pt x="741" y="425"/>
                </a:lnTo>
                <a:lnTo>
                  <a:pt x="726" y="431"/>
                </a:lnTo>
                <a:lnTo>
                  <a:pt x="717" y="435"/>
                </a:lnTo>
                <a:lnTo>
                  <a:pt x="713" y="436"/>
                </a:lnTo>
                <a:lnTo>
                  <a:pt x="712" y="435"/>
                </a:lnTo>
                <a:lnTo>
                  <a:pt x="712" y="435"/>
                </a:lnTo>
                <a:lnTo>
                  <a:pt x="709" y="418"/>
                </a:lnTo>
                <a:lnTo>
                  <a:pt x="707" y="413"/>
                </a:lnTo>
                <a:lnTo>
                  <a:pt x="706" y="411"/>
                </a:lnTo>
                <a:lnTo>
                  <a:pt x="704" y="409"/>
                </a:lnTo>
                <a:lnTo>
                  <a:pt x="702" y="411"/>
                </a:lnTo>
                <a:lnTo>
                  <a:pt x="702" y="411"/>
                </a:lnTo>
                <a:lnTo>
                  <a:pt x="693" y="422"/>
                </a:lnTo>
                <a:lnTo>
                  <a:pt x="690" y="425"/>
                </a:lnTo>
                <a:lnTo>
                  <a:pt x="689" y="425"/>
                </a:lnTo>
                <a:lnTo>
                  <a:pt x="687" y="425"/>
                </a:lnTo>
                <a:lnTo>
                  <a:pt x="687" y="425"/>
                </a:lnTo>
                <a:lnTo>
                  <a:pt x="686" y="425"/>
                </a:lnTo>
                <a:lnTo>
                  <a:pt x="684" y="426"/>
                </a:lnTo>
                <a:lnTo>
                  <a:pt x="679" y="430"/>
                </a:lnTo>
                <a:lnTo>
                  <a:pt x="675" y="434"/>
                </a:lnTo>
                <a:lnTo>
                  <a:pt x="673" y="435"/>
                </a:lnTo>
                <a:lnTo>
                  <a:pt x="673" y="435"/>
                </a:lnTo>
                <a:lnTo>
                  <a:pt x="673" y="435"/>
                </a:lnTo>
                <a:lnTo>
                  <a:pt x="665" y="441"/>
                </a:lnTo>
                <a:lnTo>
                  <a:pt x="651" y="459"/>
                </a:lnTo>
                <a:lnTo>
                  <a:pt x="634" y="481"/>
                </a:lnTo>
                <a:lnTo>
                  <a:pt x="628" y="491"/>
                </a:lnTo>
                <a:lnTo>
                  <a:pt x="624" y="498"/>
                </a:lnTo>
                <a:lnTo>
                  <a:pt x="624" y="498"/>
                </a:lnTo>
                <a:lnTo>
                  <a:pt x="622" y="512"/>
                </a:lnTo>
                <a:lnTo>
                  <a:pt x="619" y="536"/>
                </a:lnTo>
                <a:lnTo>
                  <a:pt x="613" y="602"/>
                </a:lnTo>
                <a:lnTo>
                  <a:pt x="604" y="694"/>
                </a:lnTo>
                <a:lnTo>
                  <a:pt x="600" y="723"/>
                </a:lnTo>
                <a:lnTo>
                  <a:pt x="585" y="752"/>
                </a:lnTo>
                <a:lnTo>
                  <a:pt x="561" y="684"/>
                </a:lnTo>
                <a:lnTo>
                  <a:pt x="561" y="684"/>
                </a:lnTo>
                <a:lnTo>
                  <a:pt x="580" y="596"/>
                </a:lnTo>
                <a:lnTo>
                  <a:pt x="593" y="533"/>
                </a:lnTo>
                <a:lnTo>
                  <a:pt x="598" y="511"/>
                </a:lnTo>
                <a:lnTo>
                  <a:pt x="600" y="498"/>
                </a:lnTo>
                <a:lnTo>
                  <a:pt x="600" y="498"/>
                </a:lnTo>
                <a:lnTo>
                  <a:pt x="601" y="492"/>
                </a:lnTo>
                <a:lnTo>
                  <a:pt x="603" y="486"/>
                </a:lnTo>
                <a:lnTo>
                  <a:pt x="609" y="472"/>
                </a:lnTo>
                <a:lnTo>
                  <a:pt x="617" y="458"/>
                </a:lnTo>
                <a:lnTo>
                  <a:pt x="618" y="453"/>
                </a:lnTo>
                <a:lnTo>
                  <a:pt x="619" y="450"/>
                </a:lnTo>
                <a:lnTo>
                  <a:pt x="619" y="450"/>
                </a:lnTo>
                <a:lnTo>
                  <a:pt x="620" y="446"/>
                </a:lnTo>
                <a:lnTo>
                  <a:pt x="624" y="442"/>
                </a:lnTo>
                <a:lnTo>
                  <a:pt x="636" y="430"/>
                </a:lnTo>
                <a:lnTo>
                  <a:pt x="653" y="415"/>
                </a:lnTo>
                <a:lnTo>
                  <a:pt x="653" y="415"/>
                </a:lnTo>
                <a:lnTo>
                  <a:pt x="604" y="420"/>
                </a:lnTo>
                <a:lnTo>
                  <a:pt x="604" y="420"/>
                </a:lnTo>
                <a:lnTo>
                  <a:pt x="561" y="415"/>
                </a:lnTo>
                <a:lnTo>
                  <a:pt x="530" y="412"/>
                </a:lnTo>
                <a:lnTo>
                  <a:pt x="512" y="411"/>
                </a:lnTo>
                <a:lnTo>
                  <a:pt x="512" y="411"/>
                </a:lnTo>
                <a:lnTo>
                  <a:pt x="508" y="411"/>
                </a:lnTo>
                <a:lnTo>
                  <a:pt x="506" y="409"/>
                </a:lnTo>
                <a:lnTo>
                  <a:pt x="498" y="407"/>
                </a:lnTo>
                <a:lnTo>
                  <a:pt x="494" y="407"/>
                </a:lnTo>
                <a:lnTo>
                  <a:pt x="486" y="408"/>
                </a:lnTo>
                <a:lnTo>
                  <a:pt x="479" y="411"/>
                </a:lnTo>
                <a:lnTo>
                  <a:pt x="468" y="415"/>
                </a:lnTo>
                <a:lnTo>
                  <a:pt x="468" y="415"/>
                </a:lnTo>
                <a:lnTo>
                  <a:pt x="462" y="419"/>
                </a:lnTo>
                <a:lnTo>
                  <a:pt x="457" y="425"/>
                </a:lnTo>
                <a:lnTo>
                  <a:pt x="452" y="433"/>
                </a:lnTo>
                <a:lnTo>
                  <a:pt x="448" y="441"/>
                </a:lnTo>
                <a:lnTo>
                  <a:pt x="441" y="461"/>
                </a:lnTo>
                <a:lnTo>
                  <a:pt x="436" y="483"/>
                </a:lnTo>
                <a:lnTo>
                  <a:pt x="431" y="503"/>
                </a:lnTo>
                <a:lnTo>
                  <a:pt x="429" y="522"/>
                </a:lnTo>
                <a:lnTo>
                  <a:pt x="426" y="535"/>
                </a:lnTo>
                <a:lnTo>
                  <a:pt x="424" y="542"/>
                </a:lnTo>
                <a:lnTo>
                  <a:pt x="424" y="542"/>
                </a:lnTo>
                <a:lnTo>
                  <a:pt x="420" y="549"/>
                </a:lnTo>
                <a:lnTo>
                  <a:pt x="415" y="553"/>
                </a:lnTo>
                <a:lnTo>
                  <a:pt x="409" y="558"/>
                </a:lnTo>
                <a:lnTo>
                  <a:pt x="405" y="562"/>
                </a:lnTo>
                <a:lnTo>
                  <a:pt x="405" y="562"/>
                </a:lnTo>
                <a:lnTo>
                  <a:pt x="398" y="564"/>
                </a:lnTo>
                <a:lnTo>
                  <a:pt x="394" y="566"/>
                </a:lnTo>
                <a:lnTo>
                  <a:pt x="390" y="568"/>
                </a:lnTo>
                <a:lnTo>
                  <a:pt x="390" y="569"/>
                </a:lnTo>
                <a:lnTo>
                  <a:pt x="390" y="572"/>
                </a:lnTo>
                <a:lnTo>
                  <a:pt x="390" y="572"/>
                </a:lnTo>
                <a:lnTo>
                  <a:pt x="391" y="586"/>
                </a:lnTo>
                <a:lnTo>
                  <a:pt x="391" y="622"/>
                </a:lnTo>
                <a:lnTo>
                  <a:pt x="391" y="727"/>
                </a:lnTo>
                <a:lnTo>
                  <a:pt x="389" y="833"/>
                </a:lnTo>
                <a:lnTo>
                  <a:pt x="387" y="871"/>
                </a:lnTo>
                <a:lnTo>
                  <a:pt x="386" y="883"/>
                </a:lnTo>
                <a:lnTo>
                  <a:pt x="385" y="889"/>
                </a:lnTo>
                <a:lnTo>
                  <a:pt x="385" y="889"/>
                </a:lnTo>
                <a:lnTo>
                  <a:pt x="385" y="894"/>
                </a:lnTo>
                <a:lnTo>
                  <a:pt x="385" y="903"/>
                </a:lnTo>
                <a:lnTo>
                  <a:pt x="389" y="930"/>
                </a:lnTo>
                <a:lnTo>
                  <a:pt x="395" y="962"/>
                </a:lnTo>
                <a:lnTo>
                  <a:pt x="402" y="1002"/>
                </a:lnTo>
                <a:lnTo>
                  <a:pt x="417" y="1074"/>
                </a:lnTo>
                <a:lnTo>
                  <a:pt x="422" y="1099"/>
                </a:lnTo>
                <a:lnTo>
                  <a:pt x="424" y="1114"/>
                </a:lnTo>
                <a:lnTo>
                  <a:pt x="424" y="1114"/>
                </a:lnTo>
                <a:lnTo>
                  <a:pt x="425" y="1125"/>
                </a:lnTo>
                <a:lnTo>
                  <a:pt x="430" y="1143"/>
                </a:lnTo>
                <a:lnTo>
                  <a:pt x="441" y="1192"/>
                </a:lnTo>
                <a:lnTo>
                  <a:pt x="458" y="1256"/>
                </a:lnTo>
                <a:lnTo>
                  <a:pt x="444" y="1265"/>
                </a:lnTo>
                <a:lnTo>
                  <a:pt x="444" y="1265"/>
                </a:lnTo>
                <a:lnTo>
                  <a:pt x="452" y="1275"/>
                </a:lnTo>
                <a:lnTo>
                  <a:pt x="461" y="1286"/>
                </a:lnTo>
                <a:lnTo>
                  <a:pt x="473" y="1298"/>
                </a:lnTo>
                <a:lnTo>
                  <a:pt x="486" y="1310"/>
                </a:lnTo>
                <a:lnTo>
                  <a:pt x="501" y="1321"/>
                </a:lnTo>
                <a:lnTo>
                  <a:pt x="508" y="1326"/>
                </a:lnTo>
                <a:lnTo>
                  <a:pt x="515" y="1330"/>
                </a:lnTo>
                <a:lnTo>
                  <a:pt x="524" y="1332"/>
                </a:lnTo>
                <a:lnTo>
                  <a:pt x="531" y="1334"/>
                </a:lnTo>
                <a:lnTo>
                  <a:pt x="531" y="1334"/>
                </a:lnTo>
                <a:lnTo>
                  <a:pt x="546" y="1335"/>
                </a:lnTo>
                <a:lnTo>
                  <a:pt x="561" y="1339"/>
                </a:lnTo>
                <a:lnTo>
                  <a:pt x="574" y="1341"/>
                </a:lnTo>
                <a:lnTo>
                  <a:pt x="585" y="1345"/>
                </a:lnTo>
                <a:lnTo>
                  <a:pt x="603" y="1352"/>
                </a:lnTo>
                <a:lnTo>
                  <a:pt x="608" y="1353"/>
                </a:lnTo>
                <a:lnTo>
                  <a:pt x="609" y="1353"/>
                </a:lnTo>
                <a:lnTo>
                  <a:pt x="609" y="1368"/>
                </a:lnTo>
                <a:lnTo>
                  <a:pt x="609" y="1368"/>
                </a:lnTo>
                <a:lnTo>
                  <a:pt x="615" y="1369"/>
                </a:lnTo>
                <a:lnTo>
                  <a:pt x="629" y="1372"/>
                </a:lnTo>
                <a:lnTo>
                  <a:pt x="635" y="1374"/>
                </a:lnTo>
                <a:lnTo>
                  <a:pt x="642" y="1378"/>
                </a:lnTo>
                <a:lnTo>
                  <a:pt x="646" y="1381"/>
                </a:lnTo>
                <a:lnTo>
                  <a:pt x="647" y="1385"/>
                </a:lnTo>
                <a:lnTo>
                  <a:pt x="648" y="1387"/>
                </a:lnTo>
                <a:lnTo>
                  <a:pt x="648" y="1387"/>
                </a:lnTo>
                <a:lnTo>
                  <a:pt x="648" y="1391"/>
                </a:lnTo>
                <a:lnTo>
                  <a:pt x="646" y="1395"/>
                </a:lnTo>
                <a:lnTo>
                  <a:pt x="640" y="1403"/>
                </a:lnTo>
                <a:lnTo>
                  <a:pt x="630" y="1412"/>
                </a:lnTo>
                <a:lnTo>
                  <a:pt x="619" y="1422"/>
                </a:lnTo>
                <a:lnTo>
                  <a:pt x="597" y="1436"/>
                </a:lnTo>
                <a:lnTo>
                  <a:pt x="589" y="1440"/>
                </a:lnTo>
                <a:lnTo>
                  <a:pt x="585" y="1441"/>
                </a:lnTo>
                <a:lnTo>
                  <a:pt x="585" y="1441"/>
                </a:lnTo>
                <a:lnTo>
                  <a:pt x="576" y="1441"/>
                </a:lnTo>
                <a:lnTo>
                  <a:pt x="558" y="1440"/>
                </a:lnTo>
                <a:lnTo>
                  <a:pt x="533" y="1439"/>
                </a:lnTo>
                <a:lnTo>
                  <a:pt x="502" y="1436"/>
                </a:lnTo>
                <a:lnTo>
                  <a:pt x="502" y="1436"/>
                </a:lnTo>
                <a:lnTo>
                  <a:pt x="429" y="1428"/>
                </a:lnTo>
                <a:lnTo>
                  <a:pt x="400" y="1424"/>
                </a:lnTo>
                <a:lnTo>
                  <a:pt x="385" y="1422"/>
                </a:lnTo>
                <a:lnTo>
                  <a:pt x="385" y="1422"/>
                </a:lnTo>
                <a:lnTo>
                  <a:pt x="381" y="1418"/>
                </a:lnTo>
                <a:lnTo>
                  <a:pt x="379" y="1413"/>
                </a:lnTo>
                <a:lnTo>
                  <a:pt x="375" y="1407"/>
                </a:lnTo>
                <a:lnTo>
                  <a:pt x="375" y="1407"/>
                </a:lnTo>
                <a:lnTo>
                  <a:pt x="372" y="1413"/>
                </a:lnTo>
                <a:lnTo>
                  <a:pt x="369" y="1418"/>
                </a:lnTo>
                <a:lnTo>
                  <a:pt x="366" y="1422"/>
                </a:lnTo>
                <a:lnTo>
                  <a:pt x="366" y="1422"/>
                </a:lnTo>
                <a:lnTo>
                  <a:pt x="351" y="1424"/>
                </a:lnTo>
                <a:lnTo>
                  <a:pt x="322" y="1428"/>
                </a:lnTo>
                <a:lnTo>
                  <a:pt x="292" y="1429"/>
                </a:lnTo>
                <a:lnTo>
                  <a:pt x="283" y="1428"/>
                </a:lnTo>
                <a:lnTo>
                  <a:pt x="279" y="1428"/>
                </a:lnTo>
                <a:lnTo>
                  <a:pt x="278" y="1426"/>
                </a:lnTo>
                <a:lnTo>
                  <a:pt x="278" y="1426"/>
                </a:lnTo>
                <a:lnTo>
                  <a:pt x="277" y="1423"/>
                </a:lnTo>
                <a:lnTo>
                  <a:pt x="277" y="1418"/>
                </a:lnTo>
                <a:lnTo>
                  <a:pt x="275" y="1403"/>
                </a:lnTo>
                <a:lnTo>
                  <a:pt x="274" y="1390"/>
                </a:lnTo>
                <a:lnTo>
                  <a:pt x="274" y="1385"/>
                </a:lnTo>
                <a:lnTo>
                  <a:pt x="273" y="1383"/>
                </a:lnTo>
                <a:lnTo>
                  <a:pt x="273" y="1383"/>
                </a:lnTo>
                <a:lnTo>
                  <a:pt x="272" y="1380"/>
                </a:lnTo>
                <a:lnTo>
                  <a:pt x="272" y="1376"/>
                </a:lnTo>
                <a:lnTo>
                  <a:pt x="272" y="1364"/>
                </a:lnTo>
                <a:lnTo>
                  <a:pt x="273" y="1348"/>
                </a:lnTo>
                <a:lnTo>
                  <a:pt x="234" y="1353"/>
                </a:lnTo>
                <a:lnTo>
                  <a:pt x="234" y="1353"/>
                </a:lnTo>
                <a:lnTo>
                  <a:pt x="234" y="1361"/>
                </a:lnTo>
                <a:lnTo>
                  <a:pt x="233" y="1364"/>
                </a:lnTo>
                <a:lnTo>
                  <a:pt x="233" y="1365"/>
                </a:lnTo>
                <a:lnTo>
                  <a:pt x="231" y="1365"/>
                </a:lnTo>
                <a:lnTo>
                  <a:pt x="229" y="1359"/>
                </a:lnTo>
                <a:lnTo>
                  <a:pt x="224" y="1345"/>
                </a:lnTo>
                <a:lnTo>
                  <a:pt x="218" y="1318"/>
                </a:lnTo>
                <a:lnTo>
                  <a:pt x="209" y="1275"/>
                </a:lnTo>
                <a:lnTo>
                  <a:pt x="209" y="1275"/>
                </a:lnTo>
                <a:lnTo>
                  <a:pt x="189" y="1169"/>
                </a:lnTo>
                <a:lnTo>
                  <a:pt x="167" y="1065"/>
                </a:lnTo>
                <a:lnTo>
                  <a:pt x="141" y="948"/>
                </a:lnTo>
                <a:lnTo>
                  <a:pt x="141" y="948"/>
                </a:lnTo>
                <a:lnTo>
                  <a:pt x="134" y="923"/>
                </a:lnTo>
                <a:lnTo>
                  <a:pt x="120" y="881"/>
                </a:lnTo>
                <a:lnTo>
                  <a:pt x="102" y="821"/>
                </a:lnTo>
                <a:lnTo>
                  <a:pt x="102" y="821"/>
                </a:lnTo>
                <a:lnTo>
                  <a:pt x="59" y="635"/>
                </a:lnTo>
                <a:lnTo>
                  <a:pt x="29" y="503"/>
                </a:lnTo>
                <a:lnTo>
                  <a:pt x="19" y="456"/>
                </a:lnTo>
                <a:lnTo>
                  <a:pt x="14" y="430"/>
                </a:lnTo>
                <a:lnTo>
                  <a:pt x="14" y="430"/>
                </a:lnTo>
                <a:lnTo>
                  <a:pt x="13" y="395"/>
                </a:lnTo>
                <a:lnTo>
                  <a:pt x="14" y="343"/>
                </a:lnTo>
                <a:lnTo>
                  <a:pt x="16" y="317"/>
                </a:lnTo>
                <a:lnTo>
                  <a:pt x="18" y="291"/>
                </a:lnTo>
                <a:lnTo>
                  <a:pt x="20" y="270"/>
                </a:lnTo>
                <a:lnTo>
                  <a:pt x="24" y="254"/>
                </a:lnTo>
                <a:lnTo>
                  <a:pt x="24" y="254"/>
                </a:lnTo>
                <a:lnTo>
                  <a:pt x="30" y="236"/>
                </a:lnTo>
                <a:lnTo>
                  <a:pt x="33" y="225"/>
                </a:lnTo>
                <a:lnTo>
                  <a:pt x="34" y="220"/>
                </a:lnTo>
                <a:lnTo>
                  <a:pt x="34" y="220"/>
                </a:lnTo>
                <a:lnTo>
                  <a:pt x="29" y="219"/>
                </a:lnTo>
                <a:lnTo>
                  <a:pt x="17" y="213"/>
                </a:lnTo>
                <a:lnTo>
                  <a:pt x="11" y="209"/>
                </a:lnTo>
                <a:lnTo>
                  <a:pt x="6" y="204"/>
                </a:lnTo>
                <a:lnTo>
                  <a:pt x="1" y="198"/>
                </a:lnTo>
                <a:lnTo>
                  <a:pt x="0" y="191"/>
                </a:lnTo>
                <a:lnTo>
                  <a:pt x="0" y="191"/>
                </a:lnTo>
                <a:lnTo>
                  <a:pt x="1" y="186"/>
                </a:lnTo>
                <a:lnTo>
                  <a:pt x="6" y="179"/>
                </a:lnTo>
                <a:lnTo>
                  <a:pt x="13" y="169"/>
                </a:lnTo>
                <a:lnTo>
                  <a:pt x="23" y="159"/>
                </a:lnTo>
                <a:lnTo>
                  <a:pt x="49" y="133"/>
                </a:lnTo>
                <a:lnTo>
                  <a:pt x="79" y="107"/>
                </a:lnTo>
                <a:lnTo>
                  <a:pt x="114" y="81"/>
                </a:lnTo>
                <a:lnTo>
                  <a:pt x="131" y="69"/>
                </a:lnTo>
                <a:lnTo>
                  <a:pt x="148" y="56"/>
                </a:lnTo>
                <a:lnTo>
                  <a:pt x="166" y="47"/>
                </a:lnTo>
                <a:lnTo>
                  <a:pt x="181" y="39"/>
                </a:lnTo>
                <a:lnTo>
                  <a:pt x="196" y="33"/>
                </a:lnTo>
                <a:lnTo>
                  <a:pt x="209" y="30"/>
                </a:lnTo>
                <a:lnTo>
                  <a:pt x="209" y="30"/>
                </a:lnTo>
                <a:lnTo>
                  <a:pt x="264" y="20"/>
                </a:lnTo>
                <a:lnTo>
                  <a:pt x="324" y="9"/>
                </a:lnTo>
                <a:lnTo>
                  <a:pt x="376" y="2"/>
                </a:lnTo>
                <a:lnTo>
                  <a:pt x="396" y="0"/>
                </a:lnTo>
                <a:lnTo>
                  <a:pt x="409" y="0"/>
                </a:lnTo>
                <a:lnTo>
                  <a:pt x="409" y="0"/>
                </a:lnTo>
                <a:lnTo>
                  <a:pt x="428" y="4"/>
                </a:lnTo>
                <a:lnTo>
                  <a:pt x="462" y="14"/>
                </a:lnTo>
                <a:lnTo>
                  <a:pt x="551" y="39"/>
                </a:lnTo>
                <a:lnTo>
                  <a:pt x="637" y="66"/>
                </a:lnTo>
                <a:lnTo>
                  <a:pt x="668" y="77"/>
                </a:lnTo>
                <a:lnTo>
                  <a:pt x="678" y="81"/>
                </a:lnTo>
                <a:lnTo>
                  <a:pt x="682" y="83"/>
                </a:lnTo>
                <a:lnTo>
                  <a:pt x="682" y="83"/>
                </a:lnTo>
                <a:lnTo>
                  <a:pt x="707" y="104"/>
                </a:lnTo>
                <a:lnTo>
                  <a:pt x="747" y="138"/>
                </a:lnTo>
                <a:lnTo>
                  <a:pt x="787" y="171"/>
                </a:lnTo>
                <a:lnTo>
                  <a:pt x="801" y="181"/>
                </a:lnTo>
                <a:lnTo>
                  <a:pt x="806" y="185"/>
                </a:lnTo>
                <a:lnTo>
                  <a:pt x="809" y="186"/>
                </a:lnTo>
                <a:lnTo>
                  <a:pt x="809" y="186"/>
                </a:lnTo>
                <a:lnTo>
                  <a:pt x="821" y="188"/>
                </a:lnTo>
                <a:lnTo>
                  <a:pt x="837" y="192"/>
                </a:lnTo>
                <a:lnTo>
                  <a:pt x="852" y="197"/>
                </a:lnTo>
                <a:lnTo>
                  <a:pt x="856" y="198"/>
                </a:lnTo>
                <a:lnTo>
                  <a:pt x="858" y="201"/>
                </a:lnTo>
                <a:lnTo>
                  <a:pt x="858" y="201"/>
                </a:lnTo>
                <a:lnTo>
                  <a:pt x="865" y="221"/>
                </a:lnTo>
                <a:lnTo>
                  <a:pt x="873" y="240"/>
                </a:lnTo>
                <a:lnTo>
                  <a:pt x="863" y="264"/>
                </a:lnTo>
                <a:lnTo>
                  <a:pt x="882" y="279"/>
                </a:lnTo>
                <a:lnTo>
                  <a:pt x="882" y="279"/>
                </a:lnTo>
                <a:lnTo>
                  <a:pt x="887" y="279"/>
                </a:lnTo>
                <a:lnTo>
                  <a:pt x="899" y="277"/>
                </a:lnTo>
                <a:lnTo>
                  <a:pt x="915" y="279"/>
                </a:lnTo>
                <a:lnTo>
                  <a:pt x="924" y="281"/>
                </a:lnTo>
                <a:lnTo>
                  <a:pt x="931" y="284"/>
                </a:lnTo>
                <a:lnTo>
                  <a:pt x="931" y="284"/>
                </a:lnTo>
                <a:lnTo>
                  <a:pt x="985" y="307"/>
                </a:lnTo>
                <a:lnTo>
                  <a:pt x="1002" y="314"/>
                </a:lnTo>
                <a:lnTo>
                  <a:pt x="1017" y="323"/>
                </a:lnTo>
                <a:lnTo>
                  <a:pt x="1030" y="330"/>
                </a:lnTo>
                <a:lnTo>
                  <a:pt x="1038" y="337"/>
                </a:lnTo>
                <a:lnTo>
                  <a:pt x="1038" y="337"/>
                </a:lnTo>
                <a:lnTo>
                  <a:pt x="1045" y="345"/>
                </a:lnTo>
                <a:lnTo>
                  <a:pt x="1052" y="354"/>
                </a:lnTo>
                <a:lnTo>
                  <a:pt x="1065" y="375"/>
                </a:lnTo>
                <a:lnTo>
                  <a:pt x="1076" y="395"/>
                </a:lnTo>
                <a:lnTo>
                  <a:pt x="1082" y="411"/>
                </a:lnTo>
                <a:lnTo>
                  <a:pt x="1082" y="411"/>
                </a:lnTo>
                <a:lnTo>
                  <a:pt x="1082" y="414"/>
                </a:lnTo>
                <a:lnTo>
                  <a:pt x="1082" y="419"/>
                </a:lnTo>
                <a:lnTo>
                  <a:pt x="1081" y="430"/>
                </a:lnTo>
                <a:lnTo>
                  <a:pt x="1077" y="445"/>
                </a:lnTo>
                <a:lnTo>
                  <a:pt x="1073" y="459"/>
                </a:lnTo>
                <a:lnTo>
                  <a:pt x="1063" y="486"/>
                </a:lnTo>
                <a:lnTo>
                  <a:pt x="1058" y="498"/>
                </a:lnTo>
                <a:lnTo>
                  <a:pt x="1058" y="498"/>
                </a:lnTo>
                <a:lnTo>
                  <a:pt x="1051" y="531"/>
                </a:lnTo>
                <a:lnTo>
                  <a:pt x="1046" y="557"/>
                </a:lnTo>
                <a:lnTo>
                  <a:pt x="1043" y="577"/>
                </a:lnTo>
                <a:lnTo>
                  <a:pt x="1043" y="577"/>
                </a:lnTo>
                <a:lnTo>
                  <a:pt x="1042" y="589"/>
                </a:lnTo>
                <a:lnTo>
                  <a:pt x="1041" y="599"/>
                </a:lnTo>
                <a:lnTo>
                  <a:pt x="1037" y="606"/>
                </a:lnTo>
                <a:lnTo>
                  <a:pt x="1036" y="610"/>
                </a:lnTo>
                <a:lnTo>
                  <a:pt x="1034" y="611"/>
                </a:lnTo>
                <a:lnTo>
                  <a:pt x="1034" y="611"/>
                </a:lnTo>
                <a:lnTo>
                  <a:pt x="1028" y="614"/>
                </a:lnTo>
                <a:lnTo>
                  <a:pt x="1018" y="617"/>
                </a:lnTo>
                <a:lnTo>
                  <a:pt x="1008" y="621"/>
                </a:lnTo>
                <a:lnTo>
                  <a:pt x="999" y="621"/>
                </a:lnTo>
                <a:lnTo>
                  <a:pt x="999" y="621"/>
                </a:lnTo>
                <a:lnTo>
                  <a:pt x="993" y="621"/>
                </a:lnTo>
                <a:lnTo>
                  <a:pt x="990" y="619"/>
                </a:lnTo>
                <a:lnTo>
                  <a:pt x="986" y="617"/>
                </a:lnTo>
                <a:lnTo>
                  <a:pt x="980" y="611"/>
                </a:lnTo>
                <a:lnTo>
                  <a:pt x="980" y="611"/>
                </a:lnTo>
                <a:lnTo>
                  <a:pt x="974" y="603"/>
                </a:lnTo>
                <a:lnTo>
                  <a:pt x="971" y="600"/>
                </a:lnTo>
                <a:lnTo>
                  <a:pt x="970" y="597"/>
                </a:lnTo>
                <a:lnTo>
                  <a:pt x="968" y="597"/>
                </a:lnTo>
                <a:lnTo>
                  <a:pt x="960" y="596"/>
                </a:lnTo>
                <a:lnTo>
                  <a:pt x="897" y="596"/>
                </a:lnTo>
                <a:lnTo>
                  <a:pt x="897" y="596"/>
                </a:lnTo>
                <a:lnTo>
                  <a:pt x="893" y="595"/>
                </a:lnTo>
                <a:lnTo>
                  <a:pt x="889" y="594"/>
                </a:lnTo>
                <a:lnTo>
                  <a:pt x="876" y="588"/>
                </a:lnTo>
                <a:lnTo>
                  <a:pt x="864" y="580"/>
                </a:lnTo>
                <a:lnTo>
                  <a:pt x="858" y="577"/>
                </a:lnTo>
                <a:lnTo>
                  <a:pt x="858" y="577"/>
                </a:lnTo>
                <a:lnTo>
                  <a:pt x="854" y="573"/>
                </a:lnTo>
                <a:lnTo>
                  <a:pt x="848" y="567"/>
                </a:lnTo>
                <a:lnTo>
                  <a:pt x="841" y="563"/>
                </a:lnTo>
                <a:lnTo>
                  <a:pt x="837" y="562"/>
                </a:lnTo>
                <a:lnTo>
                  <a:pt x="834" y="562"/>
                </a:lnTo>
                <a:lnTo>
                  <a:pt x="834" y="562"/>
                </a:lnTo>
                <a:lnTo>
                  <a:pt x="825" y="563"/>
                </a:lnTo>
                <a:lnTo>
                  <a:pt x="813" y="566"/>
                </a:lnTo>
                <a:lnTo>
                  <a:pt x="800" y="567"/>
                </a:lnTo>
                <a:lnTo>
                  <a:pt x="800" y="567"/>
                </a:lnTo>
                <a:lnTo>
                  <a:pt x="801" y="560"/>
                </a:lnTo>
                <a:lnTo>
                  <a:pt x="801" y="555"/>
                </a:lnTo>
                <a:lnTo>
                  <a:pt x="801" y="553"/>
                </a:lnTo>
                <a:lnTo>
                  <a:pt x="800" y="552"/>
                </a:lnTo>
                <a:lnTo>
                  <a:pt x="800" y="552"/>
                </a:lnTo>
                <a:lnTo>
                  <a:pt x="785" y="551"/>
                </a:lnTo>
                <a:lnTo>
                  <a:pt x="775" y="550"/>
                </a:lnTo>
                <a:lnTo>
                  <a:pt x="773" y="549"/>
                </a:lnTo>
                <a:lnTo>
                  <a:pt x="770" y="547"/>
                </a:lnTo>
                <a:lnTo>
                  <a:pt x="770" y="547"/>
                </a:lnTo>
                <a:lnTo>
                  <a:pt x="768" y="541"/>
                </a:lnTo>
                <a:lnTo>
                  <a:pt x="768" y="539"/>
                </a:lnTo>
                <a:lnTo>
                  <a:pt x="765" y="538"/>
                </a:lnTo>
                <a:lnTo>
                  <a:pt x="765" y="538"/>
                </a:lnTo>
                <a:lnTo>
                  <a:pt x="762" y="538"/>
                </a:lnTo>
                <a:lnTo>
                  <a:pt x="757" y="538"/>
                </a:lnTo>
                <a:lnTo>
                  <a:pt x="751" y="538"/>
                </a:lnTo>
                <a:lnTo>
                  <a:pt x="741" y="528"/>
                </a:lnTo>
                <a:lnTo>
                  <a:pt x="731" y="513"/>
                </a:lnTo>
                <a:lnTo>
                  <a:pt x="731" y="513"/>
                </a:lnTo>
                <a:lnTo>
                  <a:pt x="729" y="511"/>
                </a:lnTo>
                <a:lnTo>
                  <a:pt x="724" y="509"/>
                </a:lnTo>
                <a:lnTo>
                  <a:pt x="720" y="507"/>
                </a:lnTo>
                <a:lnTo>
                  <a:pt x="717" y="503"/>
                </a:lnTo>
                <a:lnTo>
                  <a:pt x="717" y="503"/>
                </a:lnTo>
                <a:lnTo>
                  <a:pt x="714" y="498"/>
                </a:lnTo>
                <a:lnTo>
                  <a:pt x="713" y="494"/>
                </a:lnTo>
                <a:lnTo>
                  <a:pt x="712" y="484"/>
                </a:lnTo>
                <a:lnTo>
                  <a:pt x="712" y="484"/>
                </a:lnTo>
                <a:lnTo>
                  <a:pt x="713" y="475"/>
                </a:lnTo>
                <a:lnTo>
                  <a:pt x="715" y="472"/>
                </a:lnTo>
                <a:lnTo>
                  <a:pt x="717" y="469"/>
                </a:lnTo>
                <a:lnTo>
                  <a:pt x="717" y="469"/>
                </a:lnTo>
                <a:lnTo>
                  <a:pt x="721" y="462"/>
                </a:lnTo>
                <a:lnTo>
                  <a:pt x="730" y="447"/>
                </a:lnTo>
                <a:lnTo>
                  <a:pt x="741" y="425"/>
                </a:lnTo>
                <a:lnTo>
                  <a:pt x="741" y="4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566B5D-88CA-E4CA-D22F-0D7A971530BB}"/>
              </a:ext>
            </a:extLst>
          </p:cNvPr>
          <p:cNvSpPr txBox="1"/>
          <p:nvPr/>
        </p:nvSpPr>
        <p:spPr>
          <a:xfrm>
            <a:off x="2572518" y="84274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セリフを入れて利用</a:t>
            </a:r>
          </a:p>
        </p:txBody>
      </p:sp>
      <p:sp>
        <p:nvSpPr>
          <p:cNvPr id="7" name="吹き出し: 円形 6">
            <a:extLst>
              <a:ext uri="{FF2B5EF4-FFF2-40B4-BE49-F238E27FC236}">
                <a16:creationId xmlns:a16="http://schemas.microsoft.com/office/drawing/2014/main" id="{3A11C13C-CA65-802C-5534-6D2376001FB9}"/>
              </a:ext>
            </a:extLst>
          </p:cNvPr>
          <p:cNvSpPr/>
          <p:nvPr/>
        </p:nvSpPr>
        <p:spPr>
          <a:xfrm>
            <a:off x="2115596" y="1979596"/>
            <a:ext cx="1863306" cy="858178"/>
          </a:xfrm>
          <a:prstGeom prst="wedgeEllipseCallout">
            <a:avLst>
              <a:gd name="adj1" fmla="val -32500"/>
              <a:gd name="adj2" fmla="val -63637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申し訳ありません</a:t>
            </a:r>
          </a:p>
        </p:txBody>
      </p:sp>
      <p:sp>
        <p:nvSpPr>
          <p:cNvPr id="8" name="星: 16 pt 7">
            <a:extLst>
              <a:ext uri="{FF2B5EF4-FFF2-40B4-BE49-F238E27FC236}">
                <a16:creationId xmlns:a16="http://schemas.microsoft.com/office/drawing/2014/main" id="{9D6DD9F2-986B-623D-A843-E34142B1B8DF}"/>
              </a:ext>
            </a:extLst>
          </p:cNvPr>
          <p:cNvSpPr/>
          <p:nvPr/>
        </p:nvSpPr>
        <p:spPr>
          <a:xfrm>
            <a:off x="4607276" y="842746"/>
            <a:ext cx="1941118" cy="1224950"/>
          </a:xfrm>
          <a:prstGeom prst="star16">
            <a:avLst>
              <a:gd name="adj" fmla="val 40252"/>
            </a:avLst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すみませんでした！</a:t>
            </a:r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A1A23EF2-AB8E-31EB-E50D-8E7018FCA44E}"/>
              </a:ext>
            </a:extLst>
          </p:cNvPr>
          <p:cNvSpPr>
            <a:spLocks/>
          </p:cNvSpPr>
          <p:nvPr/>
        </p:nvSpPr>
        <p:spPr bwMode="auto">
          <a:xfrm>
            <a:off x="6984219" y="1577267"/>
            <a:ext cx="1574290" cy="2082125"/>
          </a:xfrm>
          <a:custGeom>
            <a:avLst/>
            <a:gdLst>
              <a:gd name="T0" fmla="*/ 837 w 1209"/>
              <a:gd name="T1" fmla="*/ 115 h 1599"/>
              <a:gd name="T2" fmla="*/ 736 w 1209"/>
              <a:gd name="T3" fmla="*/ 90 h 1599"/>
              <a:gd name="T4" fmla="*/ 549 w 1209"/>
              <a:gd name="T5" fmla="*/ 80 h 1599"/>
              <a:gd name="T6" fmla="*/ 444 w 1209"/>
              <a:gd name="T7" fmla="*/ 90 h 1599"/>
              <a:gd name="T8" fmla="*/ 303 w 1209"/>
              <a:gd name="T9" fmla="*/ 152 h 1599"/>
              <a:gd name="T10" fmla="*/ 71 w 1209"/>
              <a:gd name="T11" fmla="*/ 282 h 1599"/>
              <a:gd name="T12" fmla="*/ 35 w 1209"/>
              <a:gd name="T13" fmla="*/ 314 h 1599"/>
              <a:gd name="T14" fmla="*/ 1 w 1209"/>
              <a:gd name="T15" fmla="*/ 384 h 1599"/>
              <a:gd name="T16" fmla="*/ 4 w 1209"/>
              <a:gd name="T17" fmla="*/ 414 h 1599"/>
              <a:gd name="T18" fmla="*/ 58 w 1209"/>
              <a:gd name="T19" fmla="*/ 671 h 1599"/>
              <a:gd name="T20" fmla="*/ 113 w 1209"/>
              <a:gd name="T21" fmla="*/ 858 h 1599"/>
              <a:gd name="T22" fmla="*/ 144 w 1209"/>
              <a:gd name="T23" fmla="*/ 993 h 1599"/>
              <a:gd name="T24" fmla="*/ 361 w 1209"/>
              <a:gd name="T25" fmla="*/ 1590 h 1599"/>
              <a:gd name="T26" fmla="*/ 468 w 1209"/>
              <a:gd name="T27" fmla="*/ 1594 h 1599"/>
              <a:gd name="T28" fmla="*/ 569 w 1209"/>
              <a:gd name="T29" fmla="*/ 1599 h 1599"/>
              <a:gd name="T30" fmla="*/ 644 w 1209"/>
              <a:gd name="T31" fmla="*/ 1590 h 1599"/>
              <a:gd name="T32" fmla="*/ 657 w 1209"/>
              <a:gd name="T33" fmla="*/ 1537 h 1599"/>
              <a:gd name="T34" fmla="*/ 641 w 1209"/>
              <a:gd name="T35" fmla="*/ 1518 h 1599"/>
              <a:gd name="T36" fmla="*/ 603 w 1209"/>
              <a:gd name="T37" fmla="*/ 1511 h 1599"/>
              <a:gd name="T38" fmla="*/ 595 w 1209"/>
              <a:gd name="T39" fmla="*/ 1502 h 1599"/>
              <a:gd name="T40" fmla="*/ 633 w 1209"/>
              <a:gd name="T41" fmla="*/ 1483 h 1599"/>
              <a:gd name="T42" fmla="*/ 635 w 1209"/>
              <a:gd name="T43" fmla="*/ 1464 h 1599"/>
              <a:gd name="T44" fmla="*/ 619 w 1209"/>
              <a:gd name="T45" fmla="*/ 1443 h 1599"/>
              <a:gd name="T46" fmla="*/ 561 w 1209"/>
              <a:gd name="T47" fmla="*/ 1433 h 1599"/>
              <a:gd name="T48" fmla="*/ 517 w 1209"/>
              <a:gd name="T49" fmla="*/ 1384 h 1599"/>
              <a:gd name="T50" fmla="*/ 417 w 1209"/>
              <a:gd name="T51" fmla="*/ 829 h 1599"/>
              <a:gd name="T52" fmla="*/ 525 w 1209"/>
              <a:gd name="T53" fmla="*/ 515 h 1599"/>
              <a:gd name="T54" fmla="*/ 635 w 1209"/>
              <a:gd name="T55" fmla="*/ 476 h 1599"/>
              <a:gd name="T56" fmla="*/ 668 w 1209"/>
              <a:gd name="T57" fmla="*/ 486 h 1599"/>
              <a:gd name="T58" fmla="*/ 659 w 1209"/>
              <a:gd name="T59" fmla="*/ 532 h 1599"/>
              <a:gd name="T60" fmla="*/ 658 w 1209"/>
              <a:gd name="T61" fmla="*/ 666 h 1599"/>
              <a:gd name="T62" fmla="*/ 741 w 1209"/>
              <a:gd name="T63" fmla="*/ 637 h 1599"/>
              <a:gd name="T64" fmla="*/ 723 w 1209"/>
              <a:gd name="T65" fmla="*/ 549 h 1599"/>
              <a:gd name="T66" fmla="*/ 726 w 1209"/>
              <a:gd name="T67" fmla="*/ 466 h 1599"/>
              <a:gd name="T68" fmla="*/ 766 w 1209"/>
              <a:gd name="T69" fmla="*/ 427 h 1599"/>
              <a:gd name="T70" fmla="*/ 844 w 1209"/>
              <a:gd name="T71" fmla="*/ 391 h 1599"/>
              <a:gd name="T72" fmla="*/ 878 w 1209"/>
              <a:gd name="T73" fmla="*/ 354 h 1599"/>
              <a:gd name="T74" fmla="*/ 941 w 1209"/>
              <a:gd name="T75" fmla="*/ 300 h 1599"/>
              <a:gd name="T76" fmla="*/ 996 w 1209"/>
              <a:gd name="T77" fmla="*/ 299 h 1599"/>
              <a:gd name="T78" fmla="*/ 1073 w 1209"/>
              <a:gd name="T79" fmla="*/ 271 h 1599"/>
              <a:gd name="T80" fmla="*/ 1104 w 1209"/>
              <a:gd name="T81" fmla="*/ 276 h 1599"/>
              <a:gd name="T82" fmla="*/ 1134 w 1209"/>
              <a:gd name="T83" fmla="*/ 256 h 1599"/>
              <a:gd name="T84" fmla="*/ 1141 w 1209"/>
              <a:gd name="T85" fmla="*/ 237 h 1599"/>
              <a:gd name="T86" fmla="*/ 1165 w 1209"/>
              <a:gd name="T87" fmla="*/ 203 h 1599"/>
              <a:gd name="T88" fmla="*/ 1195 w 1209"/>
              <a:gd name="T89" fmla="*/ 154 h 1599"/>
              <a:gd name="T90" fmla="*/ 1198 w 1209"/>
              <a:gd name="T91" fmla="*/ 97 h 1599"/>
              <a:gd name="T92" fmla="*/ 1184 w 1209"/>
              <a:gd name="T93" fmla="*/ 71 h 1599"/>
              <a:gd name="T94" fmla="*/ 1164 w 1209"/>
              <a:gd name="T95" fmla="*/ 60 h 1599"/>
              <a:gd name="T96" fmla="*/ 1141 w 1209"/>
              <a:gd name="T97" fmla="*/ 27 h 1599"/>
              <a:gd name="T98" fmla="*/ 1103 w 1209"/>
              <a:gd name="T99" fmla="*/ 3 h 1599"/>
              <a:gd name="T100" fmla="*/ 1082 w 1209"/>
              <a:gd name="T101" fmla="*/ 1 h 1599"/>
              <a:gd name="T102" fmla="*/ 1029 w 1209"/>
              <a:gd name="T103" fmla="*/ 2 h 1599"/>
              <a:gd name="T104" fmla="*/ 990 w 1209"/>
              <a:gd name="T105" fmla="*/ 7 h 1599"/>
              <a:gd name="T106" fmla="*/ 959 w 1209"/>
              <a:gd name="T107" fmla="*/ 35 h 1599"/>
              <a:gd name="T108" fmla="*/ 922 w 1209"/>
              <a:gd name="T109" fmla="*/ 51 h 1599"/>
              <a:gd name="T110" fmla="*/ 902 w 1209"/>
              <a:gd name="T111" fmla="*/ 66 h 1599"/>
              <a:gd name="T112" fmla="*/ 889 w 1209"/>
              <a:gd name="T113" fmla="*/ 84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09" h="1599">
                <a:moveTo>
                  <a:pt x="883" y="110"/>
                </a:moveTo>
                <a:lnTo>
                  <a:pt x="858" y="124"/>
                </a:lnTo>
                <a:lnTo>
                  <a:pt x="858" y="124"/>
                </a:lnTo>
                <a:lnTo>
                  <a:pt x="848" y="119"/>
                </a:lnTo>
                <a:lnTo>
                  <a:pt x="837" y="115"/>
                </a:lnTo>
                <a:lnTo>
                  <a:pt x="823" y="108"/>
                </a:lnTo>
                <a:lnTo>
                  <a:pt x="805" y="102"/>
                </a:lnTo>
                <a:lnTo>
                  <a:pt x="784" y="97"/>
                </a:lnTo>
                <a:lnTo>
                  <a:pt x="761" y="93"/>
                </a:lnTo>
                <a:lnTo>
                  <a:pt x="736" y="90"/>
                </a:lnTo>
                <a:lnTo>
                  <a:pt x="736" y="90"/>
                </a:lnTo>
                <a:lnTo>
                  <a:pt x="672" y="85"/>
                </a:lnTo>
                <a:lnTo>
                  <a:pt x="633" y="83"/>
                </a:lnTo>
                <a:lnTo>
                  <a:pt x="590" y="80"/>
                </a:lnTo>
                <a:lnTo>
                  <a:pt x="549" y="80"/>
                </a:lnTo>
                <a:lnTo>
                  <a:pt x="509" y="80"/>
                </a:lnTo>
                <a:lnTo>
                  <a:pt x="491" y="82"/>
                </a:lnTo>
                <a:lnTo>
                  <a:pt x="473" y="84"/>
                </a:lnTo>
                <a:lnTo>
                  <a:pt x="458" y="87"/>
                </a:lnTo>
                <a:lnTo>
                  <a:pt x="444" y="90"/>
                </a:lnTo>
                <a:lnTo>
                  <a:pt x="444" y="90"/>
                </a:lnTo>
                <a:lnTo>
                  <a:pt x="428" y="95"/>
                </a:lnTo>
                <a:lnTo>
                  <a:pt x="410" y="104"/>
                </a:lnTo>
                <a:lnTo>
                  <a:pt x="361" y="126"/>
                </a:lnTo>
                <a:lnTo>
                  <a:pt x="303" y="152"/>
                </a:lnTo>
                <a:lnTo>
                  <a:pt x="244" y="184"/>
                </a:lnTo>
                <a:lnTo>
                  <a:pt x="183" y="216"/>
                </a:lnTo>
                <a:lnTo>
                  <a:pt x="129" y="246"/>
                </a:lnTo>
                <a:lnTo>
                  <a:pt x="86" y="272"/>
                </a:lnTo>
                <a:lnTo>
                  <a:pt x="71" y="282"/>
                </a:lnTo>
                <a:lnTo>
                  <a:pt x="58" y="290"/>
                </a:lnTo>
                <a:lnTo>
                  <a:pt x="58" y="290"/>
                </a:lnTo>
                <a:lnTo>
                  <a:pt x="50" y="298"/>
                </a:lnTo>
                <a:lnTo>
                  <a:pt x="41" y="305"/>
                </a:lnTo>
                <a:lnTo>
                  <a:pt x="35" y="314"/>
                </a:lnTo>
                <a:lnTo>
                  <a:pt x="28" y="322"/>
                </a:lnTo>
                <a:lnTo>
                  <a:pt x="18" y="338"/>
                </a:lnTo>
                <a:lnTo>
                  <a:pt x="11" y="355"/>
                </a:lnTo>
                <a:lnTo>
                  <a:pt x="5" y="371"/>
                </a:lnTo>
                <a:lnTo>
                  <a:pt x="1" y="384"/>
                </a:lnTo>
                <a:lnTo>
                  <a:pt x="0" y="395"/>
                </a:lnTo>
                <a:lnTo>
                  <a:pt x="0" y="403"/>
                </a:lnTo>
                <a:lnTo>
                  <a:pt x="0" y="403"/>
                </a:lnTo>
                <a:lnTo>
                  <a:pt x="1" y="408"/>
                </a:lnTo>
                <a:lnTo>
                  <a:pt x="4" y="414"/>
                </a:lnTo>
                <a:lnTo>
                  <a:pt x="10" y="422"/>
                </a:lnTo>
                <a:lnTo>
                  <a:pt x="17" y="430"/>
                </a:lnTo>
                <a:lnTo>
                  <a:pt x="19" y="432"/>
                </a:lnTo>
                <a:lnTo>
                  <a:pt x="19" y="432"/>
                </a:lnTo>
                <a:lnTo>
                  <a:pt x="58" y="671"/>
                </a:lnTo>
                <a:lnTo>
                  <a:pt x="58" y="671"/>
                </a:lnTo>
                <a:lnTo>
                  <a:pt x="62" y="690"/>
                </a:lnTo>
                <a:lnTo>
                  <a:pt x="71" y="719"/>
                </a:lnTo>
                <a:lnTo>
                  <a:pt x="93" y="791"/>
                </a:lnTo>
                <a:lnTo>
                  <a:pt x="113" y="858"/>
                </a:lnTo>
                <a:lnTo>
                  <a:pt x="119" y="881"/>
                </a:lnTo>
                <a:lnTo>
                  <a:pt x="122" y="891"/>
                </a:lnTo>
                <a:lnTo>
                  <a:pt x="122" y="891"/>
                </a:lnTo>
                <a:lnTo>
                  <a:pt x="128" y="920"/>
                </a:lnTo>
                <a:lnTo>
                  <a:pt x="144" y="993"/>
                </a:lnTo>
                <a:lnTo>
                  <a:pt x="193" y="1211"/>
                </a:lnTo>
                <a:lnTo>
                  <a:pt x="263" y="1526"/>
                </a:lnTo>
                <a:lnTo>
                  <a:pt x="288" y="1531"/>
                </a:lnTo>
                <a:lnTo>
                  <a:pt x="288" y="1590"/>
                </a:lnTo>
                <a:lnTo>
                  <a:pt x="361" y="1590"/>
                </a:lnTo>
                <a:lnTo>
                  <a:pt x="371" y="1570"/>
                </a:lnTo>
                <a:lnTo>
                  <a:pt x="371" y="1570"/>
                </a:lnTo>
                <a:lnTo>
                  <a:pt x="405" y="1579"/>
                </a:lnTo>
                <a:lnTo>
                  <a:pt x="435" y="1587"/>
                </a:lnTo>
                <a:lnTo>
                  <a:pt x="468" y="1594"/>
                </a:lnTo>
                <a:lnTo>
                  <a:pt x="468" y="1594"/>
                </a:lnTo>
                <a:lnTo>
                  <a:pt x="488" y="1597"/>
                </a:lnTo>
                <a:lnTo>
                  <a:pt x="512" y="1598"/>
                </a:lnTo>
                <a:lnTo>
                  <a:pt x="540" y="1599"/>
                </a:lnTo>
                <a:lnTo>
                  <a:pt x="569" y="1599"/>
                </a:lnTo>
                <a:lnTo>
                  <a:pt x="596" y="1598"/>
                </a:lnTo>
                <a:lnTo>
                  <a:pt x="619" y="1596"/>
                </a:lnTo>
                <a:lnTo>
                  <a:pt x="636" y="1593"/>
                </a:lnTo>
                <a:lnTo>
                  <a:pt x="641" y="1591"/>
                </a:lnTo>
                <a:lnTo>
                  <a:pt x="644" y="1590"/>
                </a:lnTo>
                <a:lnTo>
                  <a:pt x="644" y="1590"/>
                </a:lnTo>
                <a:lnTo>
                  <a:pt x="650" y="1574"/>
                </a:lnTo>
                <a:lnTo>
                  <a:pt x="653" y="1563"/>
                </a:lnTo>
                <a:lnTo>
                  <a:pt x="657" y="1549"/>
                </a:lnTo>
                <a:lnTo>
                  <a:pt x="657" y="1537"/>
                </a:lnTo>
                <a:lnTo>
                  <a:pt x="656" y="1532"/>
                </a:lnTo>
                <a:lnTo>
                  <a:pt x="653" y="1527"/>
                </a:lnTo>
                <a:lnTo>
                  <a:pt x="651" y="1522"/>
                </a:lnTo>
                <a:lnTo>
                  <a:pt x="646" y="1520"/>
                </a:lnTo>
                <a:lnTo>
                  <a:pt x="641" y="1518"/>
                </a:lnTo>
                <a:lnTo>
                  <a:pt x="634" y="1516"/>
                </a:lnTo>
                <a:lnTo>
                  <a:pt x="634" y="1516"/>
                </a:lnTo>
                <a:lnTo>
                  <a:pt x="620" y="1515"/>
                </a:lnTo>
                <a:lnTo>
                  <a:pt x="609" y="1514"/>
                </a:lnTo>
                <a:lnTo>
                  <a:pt x="603" y="1511"/>
                </a:lnTo>
                <a:lnTo>
                  <a:pt x="598" y="1509"/>
                </a:lnTo>
                <a:lnTo>
                  <a:pt x="596" y="1505"/>
                </a:lnTo>
                <a:lnTo>
                  <a:pt x="595" y="1504"/>
                </a:lnTo>
                <a:lnTo>
                  <a:pt x="595" y="1502"/>
                </a:lnTo>
                <a:lnTo>
                  <a:pt x="595" y="1502"/>
                </a:lnTo>
                <a:lnTo>
                  <a:pt x="601" y="1500"/>
                </a:lnTo>
                <a:lnTo>
                  <a:pt x="614" y="1497"/>
                </a:lnTo>
                <a:lnTo>
                  <a:pt x="622" y="1493"/>
                </a:lnTo>
                <a:lnTo>
                  <a:pt x="629" y="1489"/>
                </a:lnTo>
                <a:lnTo>
                  <a:pt x="633" y="1483"/>
                </a:lnTo>
                <a:lnTo>
                  <a:pt x="634" y="1481"/>
                </a:lnTo>
                <a:lnTo>
                  <a:pt x="634" y="1477"/>
                </a:lnTo>
                <a:lnTo>
                  <a:pt x="634" y="1477"/>
                </a:lnTo>
                <a:lnTo>
                  <a:pt x="634" y="1470"/>
                </a:lnTo>
                <a:lnTo>
                  <a:pt x="635" y="1464"/>
                </a:lnTo>
                <a:lnTo>
                  <a:pt x="636" y="1453"/>
                </a:lnTo>
                <a:lnTo>
                  <a:pt x="635" y="1449"/>
                </a:lnTo>
                <a:lnTo>
                  <a:pt x="633" y="1446"/>
                </a:lnTo>
                <a:lnTo>
                  <a:pt x="628" y="1444"/>
                </a:lnTo>
                <a:lnTo>
                  <a:pt x="619" y="1443"/>
                </a:lnTo>
                <a:lnTo>
                  <a:pt x="619" y="1443"/>
                </a:lnTo>
                <a:lnTo>
                  <a:pt x="602" y="1442"/>
                </a:lnTo>
                <a:lnTo>
                  <a:pt x="589" y="1439"/>
                </a:lnTo>
                <a:lnTo>
                  <a:pt x="561" y="1433"/>
                </a:lnTo>
                <a:lnTo>
                  <a:pt x="561" y="1433"/>
                </a:lnTo>
                <a:lnTo>
                  <a:pt x="551" y="1431"/>
                </a:lnTo>
                <a:lnTo>
                  <a:pt x="539" y="1426"/>
                </a:lnTo>
                <a:lnTo>
                  <a:pt x="516" y="1414"/>
                </a:lnTo>
                <a:lnTo>
                  <a:pt x="488" y="1399"/>
                </a:lnTo>
                <a:lnTo>
                  <a:pt x="517" y="1384"/>
                </a:lnTo>
                <a:lnTo>
                  <a:pt x="517" y="1384"/>
                </a:lnTo>
                <a:lnTo>
                  <a:pt x="466" y="1134"/>
                </a:lnTo>
                <a:lnTo>
                  <a:pt x="414" y="881"/>
                </a:lnTo>
                <a:lnTo>
                  <a:pt x="414" y="881"/>
                </a:lnTo>
                <a:lnTo>
                  <a:pt x="417" y="829"/>
                </a:lnTo>
                <a:lnTo>
                  <a:pt x="424" y="718"/>
                </a:lnTo>
                <a:lnTo>
                  <a:pt x="434" y="559"/>
                </a:lnTo>
                <a:lnTo>
                  <a:pt x="478" y="530"/>
                </a:lnTo>
                <a:lnTo>
                  <a:pt x="478" y="530"/>
                </a:lnTo>
                <a:lnTo>
                  <a:pt x="525" y="515"/>
                </a:lnTo>
                <a:lnTo>
                  <a:pt x="559" y="504"/>
                </a:lnTo>
                <a:lnTo>
                  <a:pt x="580" y="496"/>
                </a:lnTo>
                <a:lnTo>
                  <a:pt x="580" y="496"/>
                </a:lnTo>
                <a:lnTo>
                  <a:pt x="601" y="487"/>
                </a:lnTo>
                <a:lnTo>
                  <a:pt x="635" y="476"/>
                </a:lnTo>
                <a:lnTo>
                  <a:pt x="683" y="461"/>
                </a:lnTo>
                <a:lnTo>
                  <a:pt x="683" y="461"/>
                </a:lnTo>
                <a:lnTo>
                  <a:pt x="680" y="465"/>
                </a:lnTo>
                <a:lnTo>
                  <a:pt x="675" y="474"/>
                </a:lnTo>
                <a:lnTo>
                  <a:pt x="668" y="486"/>
                </a:lnTo>
                <a:lnTo>
                  <a:pt x="666" y="493"/>
                </a:lnTo>
                <a:lnTo>
                  <a:pt x="663" y="500"/>
                </a:lnTo>
                <a:lnTo>
                  <a:pt x="663" y="500"/>
                </a:lnTo>
                <a:lnTo>
                  <a:pt x="662" y="513"/>
                </a:lnTo>
                <a:lnTo>
                  <a:pt x="659" y="532"/>
                </a:lnTo>
                <a:lnTo>
                  <a:pt x="657" y="583"/>
                </a:lnTo>
                <a:lnTo>
                  <a:pt x="657" y="635"/>
                </a:lnTo>
                <a:lnTo>
                  <a:pt x="657" y="654"/>
                </a:lnTo>
                <a:lnTo>
                  <a:pt x="658" y="666"/>
                </a:lnTo>
                <a:lnTo>
                  <a:pt x="658" y="666"/>
                </a:lnTo>
                <a:lnTo>
                  <a:pt x="661" y="676"/>
                </a:lnTo>
                <a:lnTo>
                  <a:pt x="666" y="690"/>
                </a:lnTo>
                <a:lnTo>
                  <a:pt x="677" y="723"/>
                </a:lnTo>
                <a:lnTo>
                  <a:pt x="692" y="764"/>
                </a:lnTo>
                <a:lnTo>
                  <a:pt x="741" y="637"/>
                </a:lnTo>
                <a:lnTo>
                  <a:pt x="741" y="637"/>
                </a:lnTo>
                <a:lnTo>
                  <a:pt x="739" y="626"/>
                </a:lnTo>
                <a:lnTo>
                  <a:pt x="731" y="598"/>
                </a:lnTo>
                <a:lnTo>
                  <a:pt x="725" y="565"/>
                </a:lnTo>
                <a:lnTo>
                  <a:pt x="723" y="549"/>
                </a:lnTo>
                <a:lnTo>
                  <a:pt x="722" y="535"/>
                </a:lnTo>
                <a:lnTo>
                  <a:pt x="722" y="535"/>
                </a:lnTo>
                <a:lnTo>
                  <a:pt x="723" y="493"/>
                </a:lnTo>
                <a:lnTo>
                  <a:pt x="724" y="477"/>
                </a:lnTo>
                <a:lnTo>
                  <a:pt x="726" y="466"/>
                </a:lnTo>
                <a:lnTo>
                  <a:pt x="726" y="466"/>
                </a:lnTo>
                <a:lnTo>
                  <a:pt x="730" y="461"/>
                </a:lnTo>
                <a:lnTo>
                  <a:pt x="735" y="454"/>
                </a:lnTo>
                <a:lnTo>
                  <a:pt x="748" y="442"/>
                </a:lnTo>
                <a:lnTo>
                  <a:pt x="766" y="427"/>
                </a:lnTo>
                <a:lnTo>
                  <a:pt x="766" y="427"/>
                </a:lnTo>
                <a:lnTo>
                  <a:pt x="790" y="416"/>
                </a:lnTo>
                <a:lnTo>
                  <a:pt x="829" y="398"/>
                </a:lnTo>
                <a:lnTo>
                  <a:pt x="829" y="398"/>
                </a:lnTo>
                <a:lnTo>
                  <a:pt x="844" y="391"/>
                </a:lnTo>
                <a:lnTo>
                  <a:pt x="858" y="381"/>
                </a:lnTo>
                <a:lnTo>
                  <a:pt x="864" y="375"/>
                </a:lnTo>
                <a:lnTo>
                  <a:pt x="870" y="369"/>
                </a:lnTo>
                <a:lnTo>
                  <a:pt x="874" y="362"/>
                </a:lnTo>
                <a:lnTo>
                  <a:pt x="878" y="354"/>
                </a:lnTo>
                <a:lnTo>
                  <a:pt x="878" y="354"/>
                </a:lnTo>
                <a:lnTo>
                  <a:pt x="885" y="326"/>
                </a:lnTo>
                <a:lnTo>
                  <a:pt x="887" y="315"/>
                </a:lnTo>
                <a:lnTo>
                  <a:pt x="941" y="300"/>
                </a:lnTo>
                <a:lnTo>
                  <a:pt x="941" y="300"/>
                </a:lnTo>
                <a:lnTo>
                  <a:pt x="954" y="300"/>
                </a:lnTo>
                <a:lnTo>
                  <a:pt x="968" y="299"/>
                </a:lnTo>
                <a:lnTo>
                  <a:pt x="985" y="300"/>
                </a:lnTo>
                <a:lnTo>
                  <a:pt x="985" y="300"/>
                </a:lnTo>
                <a:lnTo>
                  <a:pt x="996" y="299"/>
                </a:lnTo>
                <a:lnTo>
                  <a:pt x="1009" y="297"/>
                </a:lnTo>
                <a:lnTo>
                  <a:pt x="1024" y="292"/>
                </a:lnTo>
                <a:lnTo>
                  <a:pt x="1039" y="286"/>
                </a:lnTo>
                <a:lnTo>
                  <a:pt x="1063" y="276"/>
                </a:lnTo>
                <a:lnTo>
                  <a:pt x="1073" y="271"/>
                </a:lnTo>
                <a:lnTo>
                  <a:pt x="1073" y="271"/>
                </a:lnTo>
                <a:lnTo>
                  <a:pt x="1078" y="272"/>
                </a:lnTo>
                <a:lnTo>
                  <a:pt x="1090" y="275"/>
                </a:lnTo>
                <a:lnTo>
                  <a:pt x="1097" y="276"/>
                </a:lnTo>
                <a:lnTo>
                  <a:pt x="1104" y="276"/>
                </a:lnTo>
                <a:lnTo>
                  <a:pt x="1111" y="275"/>
                </a:lnTo>
                <a:lnTo>
                  <a:pt x="1117" y="271"/>
                </a:lnTo>
                <a:lnTo>
                  <a:pt x="1117" y="271"/>
                </a:lnTo>
                <a:lnTo>
                  <a:pt x="1126" y="264"/>
                </a:lnTo>
                <a:lnTo>
                  <a:pt x="1134" y="256"/>
                </a:lnTo>
                <a:lnTo>
                  <a:pt x="1139" y="249"/>
                </a:lnTo>
                <a:lnTo>
                  <a:pt x="1141" y="245"/>
                </a:lnTo>
                <a:lnTo>
                  <a:pt x="1141" y="242"/>
                </a:lnTo>
                <a:lnTo>
                  <a:pt x="1141" y="242"/>
                </a:lnTo>
                <a:lnTo>
                  <a:pt x="1141" y="237"/>
                </a:lnTo>
                <a:lnTo>
                  <a:pt x="1143" y="232"/>
                </a:lnTo>
                <a:lnTo>
                  <a:pt x="1150" y="222"/>
                </a:lnTo>
                <a:lnTo>
                  <a:pt x="1157" y="211"/>
                </a:lnTo>
                <a:lnTo>
                  <a:pt x="1165" y="203"/>
                </a:lnTo>
                <a:lnTo>
                  <a:pt x="1165" y="203"/>
                </a:lnTo>
                <a:lnTo>
                  <a:pt x="1173" y="194"/>
                </a:lnTo>
                <a:lnTo>
                  <a:pt x="1179" y="184"/>
                </a:lnTo>
                <a:lnTo>
                  <a:pt x="1185" y="173"/>
                </a:lnTo>
                <a:lnTo>
                  <a:pt x="1195" y="183"/>
                </a:lnTo>
                <a:lnTo>
                  <a:pt x="1195" y="154"/>
                </a:lnTo>
                <a:lnTo>
                  <a:pt x="1209" y="159"/>
                </a:lnTo>
                <a:lnTo>
                  <a:pt x="1200" y="119"/>
                </a:lnTo>
                <a:lnTo>
                  <a:pt x="1200" y="119"/>
                </a:lnTo>
                <a:lnTo>
                  <a:pt x="1200" y="108"/>
                </a:lnTo>
                <a:lnTo>
                  <a:pt x="1198" y="97"/>
                </a:lnTo>
                <a:lnTo>
                  <a:pt x="1195" y="85"/>
                </a:lnTo>
                <a:lnTo>
                  <a:pt x="1195" y="85"/>
                </a:lnTo>
                <a:lnTo>
                  <a:pt x="1192" y="79"/>
                </a:lnTo>
                <a:lnTo>
                  <a:pt x="1189" y="74"/>
                </a:lnTo>
                <a:lnTo>
                  <a:pt x="1184" y="71"/>
                </a:lnTo>
                <a:lnTo>
                  <a:pt x="1180" y="67"/>
                </a:lnTo>
                <a:lnTo>
                  <a:pt x="1171" y="63"/>
                </a:lnTo>
                <a:lnTo>
                  <a:pt x="1165" y="61"/>
                </a:lnTo>
                <a:lnTo>
                  <a:pt x="1165" y="61"/>
                </a:lnTo>
                <a:lnTo>
                  <a:pt x="1164" y="60"/>
                </a:lnTo>
                <a:lnTo>
                  <a:pt x="1162" y="57"/>
                </a:lnTo>
                <a:lnTo>
                  <a:pt x="1159" y="49"/>
                </a:lnTo>
                <a:lnTo>
                  <a:pt x="1152" y="39"/>
                </a:lnTo>
                <a:lnTo>
                  <a:pt x="1147" y="33"/>
                </a:lnTo>
                <a:lnTo>
                  <a:pt x="1141" y="27"/>
                </a:lnTo>
                <a:lnTo>
                  <a:pt x="1141" y="27"/>
                </a:lnTo>
                <a:lnTo>
                  <a:pt x="1128" y="16"/>
                </a:lnTo>
                <a:lnTo>
                  <a:pt x="1114" y="8"/>
                </a:lnTo>
                <a:lnTo>
                  <a:pt x="1108" y="5"/>
                </a:lnTo>
                <a:lnTo>
                  <a:pt x="1103" y="3"/>
                </a:lnTo>
                <a:lnTo>
                  <a:pt x="1097" y="2"/>
                </a:lnTo>
                <a:lnTo>
                  <a:pt x="1092" y="2"/>
                </a:lnTo>
                <a:lnTo>
                  <a:pt x="1092" y="2"/>
                </a:lnTo>
                <a:lnTo>
                  <a:pt x="1086" y="2"/>
                </a:lnTo>
                <a:lnTo>
                  <a:pt x="1082" y="1"/>
                </a:lnTo>
                <a:lnTo>
                  <a:pt x="1074" y="1"/>
                </a:lnTo>
                <a:lnTo>
                  <a:pt x="1053" y="2"/>
                </a:lnTo>
                <a:lnTo>
                  <a:pt x="1053" y="2"/>
                </a:lnTo>
                <a:lnTo>
                  <a:pt x="1040" y="2"/>
                </a:lnTo>
                <a:lnTo>
                  <a:pt x="1029" y="2"/>
                </a:lnTo>
                <a:lnTo>
                  <a:pt x="1014" y="1"/>
                </a:lnTo>
                <a:lnTo>
                  <a:pt x="1007" y="0"/>
                </a:lnTo>
                <a:lnTo>
                  <a:pt x="1002" y="1"/>
                </a:lnTo>
                <a:lnTo>
                  <a:pt x="996" y="2"/>
                </a:lnTo>
                <a:lnTo>
                  <a:pt x="990" y="7"/>
                </a:lnTo>
                <a:lnTo>
                  <a:pt x="990" y="7"/>
                </a:lnTo>
                <a:lnTo>
                  <a:pt x="979" y="17"/>
                </a:lnTo>
                <a:lnTo>
                  <a:pt x="970" y="25"/>
                </a:lnTo>
                <a:lnTo>
                  <a:pt x="963" y="33"/>
                </a:lnTo>
                <a:lnTo>
                  <a:pt x="959" y="35"/>
                </a:lnTo>
                <a:lnTo>
                  <a:pt x="956" y="36"/>
                </a:lnTo>
                <a:lnTo>
                  <a:pt x="956" y="36"/>
                </a:lnTo>
                <a:lnTo>
                  <a:pt x="936" y="44"/>
                </a:lnTo>
                <a:lnTo>
                  <a:pt x="922" y="51"/>
                </a:lnTo>
                <a:lnTo>
                  <a:pt x="922" y="51"/>
                </a:lnTo>
                <a:lnTo>
                  <a:pt x="914" y="54"/>
                </a:lnTo>
                <a:lnTo>
                  <a:pt x="912" y="56"/>
                </a:lnTo>
                <a:lnTo>
                  <a:pt x="907" y="61"/>
                </a:lnTo>
                <a:lnTo>
                  <a:pt x="907" y="61"/>
                </a:lnTo>
                <a:lnTo>
                  <a:pt x="902" y="66"/>
                </a:lnTo>
                <a:lnTo>
                  <a:pt x="900" y="68"/>
                </a:lnTo>
                <a:lnTo>
                  <a:pt x="896" y="71"/>
                </a:lnTo>
                <a:lnTo>
                  <a:pt x="892" y="76"/>
                </a:lnTo>
                <a:lnTo>
                  <a:pt x="892" y="76"/>
                </a:lnTo>
                <a:lnTo>
                  <a:pt x="889" y="84"/>
                </a:lnTo>
                <a:lnTo>
                  <a:pt x="886" y="96"/>
                </a:lnTo>
                <a:lnTo>
                  <a:pt x="883" y="110"/>
                </a:lnTo>
                <a:lnTo>
                  <a:pt x="883" y="11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吹き出し: 円形 9">
            <a:extLst>
              <a:ext uri="{FF2B5EF4-FFF2-40B4-BE49-F238E27FC236}">
                <a16:creationId xmlns:a16="http://schemas.microsoft.com/office/drawing/2014/main" id="{28D1D76E-A7B7-90ED-BA85-3E35A3FDD583}"/>
              </a:ext>
            </a:extLst>
          </p:cNvPr>
          <p:cNvSpPr/>
          <p:nvPr/>
        </p:nvSpPr>
        <p:spPr>
          <a:xfrm>
            <a:off x="7136115" y="842746"/>
            <a:ext cx="1270498" cy="658454"/>
          </a:xfrm>
          <a:prstGeom prst="wedgeEllipseCallout">
            <a:avLst>
              <a:gd name="adj1" fmla="val 23445"/>
              <a:gd name="adj2" fmla="val 73104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呼んだ？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ABD4DAE-2F1E-5620-C16D-F99465F8C5A2}"/>
              </a:ext>
            </a:extLst>
          </p:cNvPr>
          <p:cNvGrpSpPr/>
          <p:nvPr/>
        </p:nvGrpSpPr>
        <p:grpSpPr>
          <a:xfrm>
            <a:off x="1060731" y="4188501"/>
            <a:ext cx="1574290" cy="2082125"/>
            <a:chOff x="1060731" y="4188501"/>
            <a:chExt cx="1574290" cy="2082125"/>
          </a:xfrm>
        </p:grpSpPr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id="{FD773143-C692-C26C-6A8A-235A2DAFB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731" y="4188501"/>
              <a:ext cx="1574290" cy="2082125"/>
            </a:xfrm>
            <a:custGeom>
              <a:avLst/>
              <a:gdLst>
                <a:gd name="T0" fmla="*/ 837 w 1209"/>
                <a:gd name="T1" fmla="*/ 115 h 1599"/>
                <a:gd name="T2" fmla="*/ 736 w 1209"/>
                <a:gd name="T3" fmla="*/ 90 h 1599"/>
                <a:gd name="T4" fmla="*/ 549 w 1209"/>
                <a:gd name="T5" fmla="*/ 80 h 1599"/>
                <a:gd name="T6" fmla="*/ 444 w 1209"/>
                <a:gd name="T7" fmla="*/ 90 h 1599"/>
                <a:gd name="T8" fmla="*/ 303 w 1209"/>
                <a:gd name="T9" fmla="*/ 152 h 1599"/>
                <a:gd name="T10" fmla="*/ 71 w 1209"/>
                <a:gd name="T11" fmla="*/ 282 h 1599"/>
                <a:gd name="T12" fmla="*/ 35 w 1209"/>
                <a:gd name="T13" fmla="*/ 314 h 1599"/>
                <a:gd name="T14" fmla="*/ 1 w 1209"/>
                <a:gd name="T15" fmla="*/ 384 h 1599"/>
                <a:gd name="T16" fmla="*/ 4 w 1209"/>
                <a:gd name="T17" fmla="*/ 414 h 1599"/>
                <a:gd name="T18" fmla="*/ 58 w 1209"/>
                <a:gd name="T19" fmla="*/ 671 h 1599"/>
                <a:gd name="T20" fmla="*/ 113 w 1209"/>
                <a:gd name="T21" fmla="*/ 858 h 1599"/>
                <a:gd name="T22" fmla="*/ 144 w 1209"/>
                <a:gd name="T23" fmla="*/ 993 h 1599"/>
                <a:gd name="T24" fmla="*/ 361 w 1209"/>
                <a:gd name="T25" fmla="*/ 1590 h 1599"/>
                <a:gd name="T26" fmla="*/ 468 w 1209"/>
                <a:gd name="T27" fmla="*/ 1594 h 1599"/>
                <a:gd name="T28" fmla="*/ 569 w 1209"/>
                <a:gd name="T29" fmla="*/ 1599 h 1599"/>
                <a:gd name="T30" fmla="*/ 644 w 1209"/>
                <a:gd name="T31" fmla="*/ 1590 h 1599"/>
                <a:gd name="T32" fmla="*/ 657 w 1209"/>
                <a:gd name="T33" fmla="*/ 1537 h 1599"/>
                <a:gd name="T34" fmla="*/ 641 w 1209"/>
                <a:gd name="T35" fmla="*/ 1518 h 1599"/>
                <a:gd name="T36" fmla="*/ 603 w 1209"/>
                <a:gd name="T37" fmla="*/ 1511 h 1599"/>
                <a:gd name="T38" fmla="*/ 595 w 1209"/>
                <a:gd name="T39" fmla="*/ 1502 h 1599"/>
                <a:gd name="T40" fmla="*/ 633 w 1209"/>
                <a:gd name="T41" fmla="*/ 1483 h 1599"/>
                <a:gd name="T42" fmla="*/ 635 w 1209"/>
                <a:gd name="T43" fmla="*/ 1464 h 1599"/>
                <a:gd name="T44" fmla="*/ 619 w 1209"/>
                <a:gd name="T45" fmla="*/ 1443 h 1599"/>
                <a:gd name="T46" fmla="*/ 561 w 1209"/>
                <a:gd name="T47" fmla="*/ 1433 h 1599"/>
                <a:gd name="T48" fmla="*/ 517 w 1209"/>
                <a:gd name="T49" fmla="*/ 1384 h 1599"/>
                <a:gd name="T50" fmla="*/ 417 w 1209"/>
                <a:gd name="T51" fmla="*/ 829 h 1599"/>
                <a:gd name="T52" fmla="*/ 525 w 1209"/>
                <a:gd name="T53" fmla="*/ 515 h 1599"/>
                <a:gd name="T54" fmla="*/ 635 w 1209"/>
                <a:gd name="T55" fmla="*/ 476 h 1599"/>
                <a:gd name="T56" fmla="*/ 668 w 1209"/>
                <a:gd name="T57" fmla="*/ 486 h 1599"/>
                <a:gd name="T58" fmla="*/ 659 w 1209"/>
                <a:gd name="T59" fmla="*/ 532 h 1599"/>
                <a:gd name="T60" fmla="*/ 658 w 1209"/>
                <a:gd name="T61" fmla="*/ 666 h 1599"/>
                <a:gd name="T62" fmla="*/ 741 w 1209"/>
                <a:gd name="T63" fmla="*/ 637 h 1599"/>
                <a:gd name="T64" fmla="*/ 723 w 1209"/>
                <a:gd name="T65" fmla="*/ 549 h 1599"/>
                <a:gd name="T66" fmla="*/ 726 w 1209"/>
                <a:gd name="T67" fmla="*/ 466 h 1599"/>
                <a:gd name="T68" fmla="*/ 766 w 1209"/>
                <a:gd name="T69" fmla="*/ 427 h 1599"/>
                <a:gd name="T70" fmla="*/ 844 w 1209"/>
                <a:gd name="T71" fmla="*/ 391 h 1599"/>
                <a:gd name="T72" fmla="*/ 878 w 1209"/>
                <a:gd name="T73" fmla="*/ 354 h 1599"/>
                <a:gd name="T74" fmla="*/ 941 w 1209"/>
                <a:gd name="T75" fmla="*/ 300 h 1599"/>
                <a:gd name="T76" fmla="*/ 996 w 1209"/>
                <a:gd name="T77" fmla="*/ 299 h 1599"/>
                <a:gd name="T78" fmla="*/ 1073 w 1209"/>
                <a:gd name="T79" fmla="*/ 271 h 1599"/>
                <a:gd name="T80" fmla="*/ 1104 w 1209"/>
                <a:gd name="T81" fmla="*/ 276 h 1599"/>
                <a:gd name="T82" fmla="*/ 1134 w 1209"/>
                <a:gd name="T83" fmla="*/ 256 h 1599"/>
                <a:gd name="T84" fmla="*/ 1141 w 1209"/>
                <a:gd name="T85" fmla="*/ 237 h 1599"/>
                <a:gd name="T86" fmla="*/ 1165 w 1209"/>
                <a:gd name="T87" fmla="*/ 203 h 1599"/>
                <a:gd name="T88" fmla="*/ 1195 w 1209"/>
                <a:gd name="T89" fmla="*/ 154 h 1599"/>
                <a:gd name="T90" fmla="*/ 1198 w 1209"/>
                <a:gd name="T91" fmla="*/ 97 h 1599"/>
                <a:gd name="T92" fmla="*/ 1184 w 1209"/>
                <a:gd name="T93" fmla="*/ 71 h 1599"/>
                <a:gd name="T94" fmla="*/ 1164 w 1209"/>
                <a:gd name="T95" fmla="*/ 60 h 1599"/>
                <a:gd name="T96" fmla="*/ 1141 w 1209"/>
                <a:gd name="T97" fmla="*/ 27 h 1599"/>
                <a:gd name="T98" fmla="*/ 1103 w 1209"/>
                <a:gd name="T99" fmla="*/ 3 h 1599"/>
                <a:gd name="T100" fmla="*/ 1082 w 1209"/>
                <a:gd name="T101" fmla="*/ 1 h 1599"/>
                <a:gd name="T102" fmla="*/ 1029 w 1209"/>
                <a:gd name="T103" fmla="*/ 2 h 1599"/>
                <a:gd name="T104" fmla="*/ 990 w 1209"/>
                <a:gd name="T105" fmla="*/ 7 h 1599"/>
                <a:gd name="T106" fmla="*/ 959 w 1209"/>
                <a:gd name="T107" fmla="*/ 35 h 1599"/>
                <a:gd name="T108" fmla="*/ 922 w 1209"/>
                <a:gd name="T109" fmla="*/ 51 h 1599"/>
                <a:gd name="T110" fmla="*/ 902 w 1209"/>
                <a:gd name="T111" fmla="*/ 66 h 1599"/>
                <a:gd name="T112" fmla="*/ 889 w 1209"/>
                <a:gd name="T113" fmla="*/ 84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09" h="1599">
                  <a:moveTo>
                    <a:pt x="883" y="110"/>
                  </a:moveTo>
                  <a:lnTo>
                    <a:pt x="858" y="124"/>
                  </a:lnTo>
                  <a:lnTo>
                    <a:pt x="858" y="124"/>
                  </a:lnTo>
                  <a:lnTo>
                    <a:pt x="848" y="119"/>
                  </a:lnTo>
                  <a:lnTo>
                    <a:pt x="837" y="115"/>
                  </a:lnTo>
                  <a:lnTo>
                    <a:pt x="823" y="108"/>
                  </a:lnTo>
                  <a:lnTo>
                    <a:pt x="805" y="102"/>
                  </a:lnTo>
                  <a:lnTo>
                    <a:pt x="784" y="97"/>
                  </a:lnTo>
                  <a:lnTo>
                    <a:pt x="761" y="93"/>
                  </a:lnTo>
                  <a:lnTo>
                    <a:pt x="736" y="90"/>
                  </a:lnTo>
                  <a:lnTo>
                    <a:pt x="736" y="90"/>
                  </a:lnTo>
                  <a:lnTo>
                    <a:pt x="672" y="85"/>
                  </a:lnTo>
                  <a:lnTo>
                    <a:pt x="633" y="83"/>
                  </a:lnTo>
                  <a:lnTo>
                    <a:pt x="590" y="80"/>
                  </a:lnTo>
                  <a:lnTo>
                    <a:pt x="549" y="80"/>
                  </a:lnTo>
                  <a:lnTo>
                    <a:pt x="509" y="80"/>
                  </a:lnTo>
                  <a:lnTo>
                    <a:pt x="491" y="82"/>
                  </a:lnTo>
                  <a:lnTo>
                    <a:pt x="473" y="84"/>
                  </a:lnTo>
                  <a:lnTo>
                    <a:pt x="458" y="87"/>
                  </a:lnTo>
                  <a:lnTo>
                    <a:pt x="444" y="90"/>
                  </a:lnTo>
                  <a:lnTo>
                    <a:pt x="444" y="90"/>
                  </a:lnTo>
                  <a:lnTo>
                    <a:pt x="428" y="95"/>
                  </a:lnTo>
                  <a:lnTo>
                    <a:pt x="410" y="104"/>
                  </a:lnTo>
                  <a:lnTo>
                    <a:pt x="361" y="126"/>
                  </a:lnTo>
                  <a:lnTo>
                    <a:pt x="303" y="152"/>
                  </a:lnTo>
                  <a:lnTo>
                    <a:pt x="244" y="184"/>
                  </a:lnTo>
                  <a:lnTo>
                    <a:pt x="183" y="216"/>
                  </a:lnTo>
                  <a:lnTo>
                    <a:pt x="129" y="246"/>
                  </a:lnTo>
                  <a:lnTo>
                    <a:pt x="86" y="272"/>
                  </a:lnTo>
                  <a:lnTo>
                    <a:pt x="71" y="282"/>
                  </a:lnTo>
                  <a:lnTo>
                    <a:pt x="58" y="290"/>
                  </a:lnTo>
                  <a:lnTo>
                    <a:pt x="58" y="290"/>
                  </a:lnTo>
                  <a:lnTo>
                    <a:pt x="50" y="298"/>
                  </a:lnTo>
                  <a:lnTo>
                    <a:pt x="41" y="305"/>
                  </a:lnTo>
                  <a:lnTo>
                    <a:pt x="35" y="314"/>
                  </a:lnTo>
                  <a:lnTo>
                    <a:pt x="28" y="322"/>
                  </a:lnTo>
                  <a:lnTo>
                    <a:pt x="18" y="338"/>
                  </a:lnTo>
                  <a:lnTo>
                    <a:pt x="11" y="355"/>
                  </a:lnTo>
                  <a:lnTo>
                    <a:pt x="5" y="371"/>
                  </a:lnTo>
                  <a:lnTo>
                    <a:pt x="1" y="384"/>
                  </a:lnTo>
                  <a:lnTo>
                    <a:pt x="0" y="395"/>
                  </a:lnTo>
                  <a:lnTo>
                    <a:pt x="0" y="403"/>
                  </a:lnTo>
                  <a:lnTo>
                    <a:pt x="0" y="403"/>
                  </a:lnTo>
                  <a:lnTo>
                    <a:pt x="1" y="408"/>
                  </a:lnTo>
                  <a:lnTo>
                    <a:pt x="4" y="414"/>
                  </a:lnTo>
                  <a:lnTo>
                    <a:pt x="10" y="422"/>
                  </a:lnTo>
                  <a:lnTo>
                    <a:pt x="17" y="430"/>
                  </a:lnTo>
                  <a:lnTo>
                    <a:pt x="19" y="432"/>
                  </a:lnTo>
                  <a:lnTo>
                    <a:pt x="19" y="432"/>
                  </a:lnTo>
                  <a:lnTo>
                    <a:pt x="58" y="671"/>
                  </a:lnTo>
                  <a:lnTo>
                    <a:pt x="58" y="671"/>
                  </a:lnTo>
                  <a:lnTo>
                    <a:pt x="62" y="690"/>
                  </a:lnTo>
                  <a:lnTo>
                    <a:pt x="71" y="719"/>
                  </a:lnTo>
                  <a:lnTo>
                    <a:pt x="93" y="791"/>
                  </a:lnTo>
                  <a:lnTo>
                    <a:pt x="113" y="858"/>
                  </a:lnTo>
                  <a:lnTo>
                    <a:pt x="119" y="881"/>
                  </a:lnTo>
                  <a:lnTo>
                    <a:pt x="122" y="891"/>
                  </a:lnTo>
                  <a:lnTo>
                    <a:pt x="122" y="891"/>
                  </a:lnTo>
                  <a:lnTo>
                    <a:pt x="128" y="920"/>
                  </a:lnTo>
                  <a:lnTo>
                    <a:pt x="144" y="993"/>
                  </a:lnTo>
                  <a:lnTo>
                    <a:pt x="193" y="1211"/>
                  </a:lnTo>
                  <a:lnTo>
                    <a:pt x="263" y="1526"/>
                  </a:lnTo>
                  <a:lnTo>
                    <a:pt x="288" y="1531"/>
                  </a:lnTo>
                  <a:lnTo>
                    <a:pt x="288" y="1590"/>
                  </a:lnTo>
                  <a:lnTo>
                    <a:pt x="361" y="1590"/>
                  </a:lnTo>
                  <a:lnTo>
                    <a:pt x="371" y="1570"/>
                  </a:lnTo>
                  <a:lnTo>
                    <a:pt x="371" y="1570"/>
                  </a:lnTo>
                  <a:lnTo>
                    <a:pt x="405" y="1579"/>
                  </a:lnTo>
                  <a:lnTo>
                    <a:pt x="435" y="1587"/>
                  </a:lnTo>
                  <a:lnTo>
                    <a:pt x="468" y="1594"/>
                  </a:lnTo>
                  <a:lnTo>
                    <a:pt x="468" y="1594"/>
                  </a:lnTo>
                  <a:lnTo>
                    <a:pt x="488" y="1597"/>
                  </a:lnTo>
                  <a:lnTo>
                    <a:pt x="512" y="1598"/>
                  </a:lnTo>
                  <a:lnTo>
                    <a:pt x="540" y="1599"/>
                  </a:lnTo>
                  <a:lnTo>
                    <a:pt x="569" y="1599"/>
                  </a:lnTo>
                  <a:lnTo>
                    <a:pt x="596" y="1598"/>
                  </a:lnTo>
                  <a:lnTo>
                    <a:pt x="619" y="1596"/>
                  </a:lnTo>
                  <a:lnTo>
                    <a:pt x="636" y="1593"/>
                  </a:lnTo>
                  <a:lnTo>
                    <a:pt x="641" y="1591"/>
                  </a:lnTo>
                  <a:lnTo>
                    <a:pt x="644" y="1590"/>
                  </a:lnTo>
                  <a:lnTo>
                    <a:pt x="644" y="1590"/>
                  </a:lnTo>
                  <a:lnTo>
                    <a:pt x="650" y="1574"/>
                  </a:lnTo>
                  <a:lnTo>
                    <a:pt x="653" y="1563"/>
                  </a:lnTo>
                  <a:lnTo>
                    <a:pt x="657" y="1549"/>
                  </a:lnTo>
                  <a:lnTo>
                    <a:pt x="657" y="1537"/>
                  </a:lnTo>
                  <a:lnTo>
                    <a:pt x="656" y="1532"/>
                  </a:lnTo>
                  <a:lnTo>
                    <a:pt x="653" y="1527"/>
                  </a:lnTo>
                  <a:lnTo>
                    <a:pt x="651" y="1522"/>
                  </a:lnTo>
                  <a:lnTo>
                    <a:pt x="646" y="1520"/>
                  </a:lnTo>
                  <a:lnTo>
                    <a:pt x="641" y="1518"/>
                  </a:lnTo>
                  <a:lnTo>
                    <a:pt x="634" y="1516"/>
                  </a:lnTo>
                  <a:lnTo>
                    <a:pt x="634" y="1516"/>
                  </a:lnTo>
                  <a:lnTo>
                    <a:pt x="620" y="1515"/>
                  </a:lnTo>
                  <a:lnTo>
                    <a:pt x="609" y="1514"/>
                  </a:lnTo>
                  <a:lnTo>
                    <a:pt x="603" y="1511"/>
                  </a:lnTo>
                  <a:lnTo>
                    <a:pt x="598" y="1509"/>
                  </a:lnTo>
                  <a:lnTo>
                    <a:pt x="596" y="1505"/>
                  </a:lnTo>
                  <a:lnTo>
                    <a:pt x="595" y="1504"/>
                  </a:lnTo>
                  <a:lnTo>
                    <a:pt x="595" y="1502"/>
                  </a:lnTo>
                  <a:lnTo>
                    <a:pt x="595" y="1502"/>
                  </a:lnTo>
                  <a:lnTo>
                    <a:pt x="601" y="1500"/>
                  </a:lnTo>
                  <a:lnTo>
                    <a:pt x="614" y="1497"/>
                  </a:lnTo>
                  <a:lnTo>
                    <a:pt x="622" y="1493"/>
                  </a:lnTo>
                  <a:lnTo>
                    <a:pt x="629" y="1489"/>
                  </a:lnTo>
                  <a:lnTo>
                    <a:pt x="633" y="1483"/>
                  </a:lnTo>
                  <a:lnTo>
                    <a:pt x="634" y="1481"/>
                  </a:lnTo>
                  <a:lnTo>
                    <a:pt x="634" y="1477"/>
                  </a:lnTo>
                  <a:lnTo>
                    <a:pt x="634" y="1477"/>
                  </a:lnTo>
                  <a:lnTo>
                    <a:pt x="634" y="1470"/>
                  </a:lnTo>
                  <a:lnTo>
                    <a:pt x="635" y="1464"/>
                  </a:lnTo>
                  <a:lnTo>
                    <a:pt x="636" y="1453"/>
                  </a:lnTo>
                  <a:lnTo>
                    <a:pt x="635" y="1449"/>
                  </a:lnTo>
                  <a:lnTo>
                    <a:pt x="633" y="1446"/>
                  </a:lnTo>
                  <a:lnTo>
                    <a:pt x="628" y="1444"/>
                  </a:lnTo>
                  <a:lnTo>
                    <a:pt x="619" y="1443"/>
                  </a:lnTo>
                  <a:lnTo>
                    <a:pt x="619" y="1443"/>
                  </a:lnTo>
                  <a:lnTo>
                    <a:pt x="602" y="1442"/>
                  </a:lnTo>
                  <a:lnTo>
                    <a:pt x="589" y="1439"/>
                  </a:lnTo>
                  <a:lnTo>
                    <a:pt x="561" y="1433"/>
                  </a:lnTo>
                  <a:lnTo>
                    <a:pt x="561" y="1433"/>
                  </a:lnTo>
                  <a:lnTo>
                    <a:pt x="551" y="1431"/>
                  </a:lnTo>
                  <a:lnTo>
                    <a:pt x="539" y="1426"/>
                  </a:lnTo>
                  <a:lnTo>
                    <a:pt x="516" y="1414"/>
                  </a:lnTo>
                  <a:lnTo>
                    <a:pt x="488" y="1399"/>
                  </a:lnTo>
                  <a:lnTo>
                    <a:pt x="517" y="1384"/>
                  </a:lnTo>
                  <a:lnTo>
                    <a:pt x="517" y="1384"/>
                  </a:lnTo>
                  <a:lnTo>
                    <a:pt x="466" y="1134"/>
                  </a:lnTo>
                  <a:lnTo>
                    <a:pt x="414" y="881"/>
                  </a:lnTo>
                  <a:lnTo>
                    <a:pt x="414" y="881"/>
                  </a:lnTo>
                  <a:lnTo>
                    <a:pt x="417" y="829"/>
                  </a:lnTo>
                  <a:lnTo>
                    <a:pt x="424" y="718"/>
                  </a:lnTo>
                  <a:lnTo>
                    <a:pt x="434" y="559"/>
                  </a:lnTo>
                  <a:lnTo>
                    <a:pt x="478" y="530"/>
                  </a:lnTo>
                  <a:lnTo>
                    <a:pt x="478" y="530"/>
                  </a:lnTo>
                  <a:lnTo>
                    <a:pt x="525" y="515"/>
                  </a:lnTo>
                  <a:lnTo>
                    <a:pt x="559" y="504"/>
                  </a:lnTo>
                  <a:lnTo>
                    <a:pt x="580" y="496"/>
                  </a:lnTo>
                  <a:lnTo>
                    <a:pt x="580" y="496"/>
                  </a:lnTo>
                  <a:lnTo>
                    <a:pt x="601" y="487"/>
                  </a:lnTo>
                  <a:lnTo>
                    <a:pt x="635" y="476"/>
                  </a:lnTo>
                  <a:lnTo>
                    <a:pt x="683" y="461"/>
                  </a:lnTo>
                  <a:lnTo>
                    <a:pt x="683" y="461"/>
                  </a:lnTo>
                  <a:lnTo>
                    <a:pt x="680" y="465"/>
                  </a:lnTo>
                  <a:lnTo>
                    <a:pt x="675" y="474"/>
                  </a:lnTo>
                  <a:lnTo>
                    <a:pt x="668" y="486"/>
                  </a:lnTo>
                  <a:lnTo>
                    <a:pt x="666" y="493"/>
                  </a:lnTo>
                  <a:lnTo>
                    <a:pt x="663" y="500"/>
                  </a:lnTo>
                  <a:lnTo>
                    <a:pt x="663" y="500"/>
                  </a:lnTo>
                  <a:lnTo>
                    <a:pt x="662" y="513"/>
                  </a:lnTo>
                  <a:lnTo>
                    <a:pt x="659" y="532"/>
                  </a:lnTo>
                  <a:lnTo>
                    <a:pt x="657" y="583"/>
                  </a:lnTo>
                  <a:lnTo>
                    <a:pt x="657" y="635"/>
                  </a:lnTo>
                  <a:lnTo>
                    <a:pt x="657" y="654"/>
                  </a:lnTo>
                  <a:lnTo>
                    <a:pt x="658" y="666"/>
                  </a:lnTo>
                  <a:lnTo>
                    <a:pt x="658" y="666"/>
                  </a:lnTo>
                  <a:lnTo>
                    <a:pt x="661" y="676"/>
                  </a:lnTo>
                  <a:lnTo>
                    <a:pt x="666" y="690"/>
                  </a:lnTo>
                  <a:lnTo>
                    <a:pt x="677" y="723"/>
                  </a:lnTo>
                  <a:lnTo>
                    <a:pt x="692" y="764"/>
                  </a:lnTo>
                  <a:lnTo>
                    <a:pt x="741" y="637"/>
                  </a:lnTo>
                  <a:lnTo>
                    <a:pt x="741" y="637"/>
                  </a:lnTo>
                  <a:lnTo>
                    <a:pt x="739" y="626"/>
                  </a:lnTo>
                  <a:lnTo>
                    <a:pt x="731" y="598"/>
                  </a:lnTo>
                  <a:lnTo>
                    <a:pt x="725" y="565"/>
                  </a:lnTo>
                  <a:lnTo>
                    <a:pt x="723" y="549"/>
                  </a:lnTo>
                  <a:lnTo>
                    <a:pt x="722" y="535"/>
                  </a:lnTo>
                  <a:lnTo>
                    <a:pt x="722" y="535"/>
                  </a:lnTo>
                  <a:lnTo>
                    <a:pt x="723" y="493"/>
                  </a:lnTo>
                  <a:lnTo>
                    <a:pt x="724" y="477"/>
                  </a:lnTo>
                  <a:lnTo>
                    <a:pt x="726" y="466"/>
                  </a:lnTo>
                  <a:lnTo>
                    <a:pt x="726" y="466"/>
                  </a:lnTo>
                  <a:lnTo>
                    <a:pt x="730" y="461"/>
                  </a:lnTo>
                  <a:lnTo>
                    <a:pt x="735" y="454"/>
                  </a:lnTo>
                  <a:lnTo>
                    <a:pt x="748" y="442"/>
                  </a:lnTo>
                  <a:lnTo>
                    <a:pt x="766" y="427"/>
                  </a:lnTo>
                  <a:lnTo>
                    <a:pt x="766" y="427"/>
                  </a:lnTo>
                  <a:lnTo>
                    <a:pt x="790" y="416"/>
                  </a:lnTo>
                  <a:lnTo>
                    <a:pt x="829" y="398"/>
                  </a:lnTo>
                  <a:lnTo>
                    <a:pt x="829" y="398"/>
                  </a:lnTo>
                  <a:lnTo>
                    <a:pt x="844" y="391"/>
                  </a:lnTo>
                  <a:lnTo>
                    <a:pt x="858" y="381"/>
                  </a:lnTo>
                  <a:lnTo>
                    <a:pt x="864" y="375"/>
                  </a:lnTo>
                  <a:lnTo>
                    <a:pt x="870" y="369"/>
                  </a:lnTo>
                  <a:lnTo>
                    <a:pt x="874" y="362"/>
                  </a:lnTo>
                  <a:lnTo>
                    <a:pt x="878" y="354"/>
                  </a:lnTo>
                  <a:lnTo>
                    <a:pt x="878" y="354"/>
                  </a:lnTo>
                  <a:lnTo>
                    <a:pt x="885" y="326"/>
                  </a:lnTo>
                  <a:lnTo>
                    <a:pt x="887" y="315"/>
                  </a:lnTo>
                  <a:lnTo>
                    <a:pt x="941" y="300"/>
                  </a:lnTo>
                  <a:lnTo>
                    <a:pt x="941" y="300"/>
                  </a:lnTo>
                  <a:lnTo>
                    <a:pt x="954" y="300"/>
                  </a:lnTo>
                  <a:lnTo>
                    <a:pt x="968" y="299"/>
                  </a:lnTo>
                  <a:lnTo>
                    <a:pt x="985" y="300"/>
                  </a:lnTo>
                  <a:lnTo>
                    <a:pt x="985" y="300"/>
                  </a:lnTo>
                  <a:lnTo>
                    <a:pt x="996" y="299"/>
                  </a:lnTo>
                  <a:lnTo>
                    <a:pt x="1009" y="297"/>
                  </a:lnTo>
                  <a:lnTo>
                    <a:pt x="1024" y="292"/>
                  </a:lnTo>
                  <a:lnTo>
                    <a:pt x="1039" y="286"/>
                  </a:lnTo>
                  <a:lnTo>
                    <a:pt x="1063" y="276"/>
                  </a:lnTo>
                  <a:lnTo>
                    <a:pt x="1073" y="271"/>
                  </a:lnTo>
                  <a:lnTo>
                    <a:pt x="1073" y="271"/>
                  </a:lnTo>
                  <a:lnTo>
                    <a:pt x="1078" y="272"/>
                  </a:lnTo>
                  <a:lnTo>
                    <a:pt x="1090" y="275"/>
                  </a:lnTo>
                  <a:lnTo>
                    <a:pt x="1097" y="276"/>
                  </a:lnTo>
                  <a:lnTo>
                    <a:pt x="1104" y="276"/>
                  </a:lnTo>
                  <a:lnTo>
                    <a:pt x="1111" y="275"/>
                  </a:lnTo>
                  <a:lnTo>
                    <a:pt x="1117" y="271"/>
                  </a:lnTo>
                  <a:lnTo>
                    <a:pt x="1117" y="271"/>
                  </a:lnTo>
                  <a:lnTo>
                    <a:pt x="1126" y="264"/>
                  </a:lnTo>
                  <a:lnTo>
                    <a:pt x="1134" y="256"/>
                  </a:lnTo>
                  <a:lnTo>
                    <a:pt x="1139" y="249"/>
                  </a:lnTo>
                  <a:lnTo>
                    <a:pt x="1141" y="245"/>
                  </a:lnTo>
                  <a:lnTo>
                    <a:pt x="1141" y="242"/>
                  </a:lnTo>
                  <a:lnTo>
                    <a:pt x="1141" y="242"/>
                  </a:lnTo>
                  <a:lnTo>
                    <a:pt x="1141" y="237"/>
                  </a:lnTo>
                  <a:lnTo>
                    <a:pt x="1143" y="232"/>
                  </a:lnTo>
                  <a:lnTo>
                    <a:pt x="1150" y="222"/>
                  </a:lnTo>
                  <a:lnTo>
                    <a:pt x="1157" y="211"/>
                  </a:lnTo>
                  <a:lnTo>
                    <a:pt x="1165" y="203"/>
                  </a:lnTo>
                  <a:lnTo>
                    <a:pt x="1165" y="203"/>
                  </a:lnTo>
                  <a:lnTo>
                    <a:pt x="1173" y="194"/>
                  </a:lnTo>
                  <a:lnTo>
                    <a:pt x="1179" y="184"/>
                  </a:lnTo>
                  <a:lnTo>
                    <a:pt x="1185" y="173"/>
                  </a:lnTo>
                  <a:lnTo>
                    <a:pt x="1195" y="183"/>
                  </a:lnTo>
                  <a:lnTo>
                    <a:pt x="1195" y="154"/>
                  </a:lnTo>
                  <a:lnTo>
                    <a:pt x="1209" y="159"/>
                  </a:lnTo>
                  <a:lnTo>
                    <a:pt x="1200" y="119"/>
                  </a:lnTo>
                  <a:lnTo>
                    <a:pt x="1200" y="119"/>
                  </a:lnTo>
                  <a:lnTo>
                    <a:pt x="1200" y="108"/>
                  </a:lnTo>
                  <a:lnTo>
                    <a:pt x="1198" y="97"/>
                  </a:lnTo>
                  <a:lnTo>
                    <a:pt x="1195" y="85"/>
                  </a:lnTo>
                  <a:lnTo>
                    <a:pt x="1195" y="85"/>
                  </a:lnTo>
                  <a:lnTo>
                    <a:pt x="1192" y="79"/>
                  </a:lnTo>
                  <a:lnTo>
                    <a:pt x="1189" y="74"/>
                  </a:lnTo>
                  <a:lnTo>
                    <a:pt x="1184" y="71"/>
                  </a:lnTo>
                  <a:lnTo>
                    <a:pt x="1180" y="67"/>
                  </a:lnTo>
                  <a:lnTo>
                    <a:pt x="1171" y="63"/>
                  </a:lnTo>
                  <a:lnTo>
                    <a:pt x="1165" y="61"/>
                  </a:lnTo>
                  <a:lnTo>
                    <a:pt x="1165" y="61"/>
                  </a:lnTo>
                  <a:lnTo>
                    <a:pt x="1164" y="60"/>
                  </a:lnTo>
                  <a:lnTo>
                    <a:pt x="1162" y="57"/>
                  </a:lnTo>
                  <a:lnTo>
                    <a:pt x="1159" y="49"/>
                  </a:lnTo>
                  <a:lnTo>
                    <a:pt x="1152" y="39"/>
                  </a:lnTo>
                  <a:lnTo>
                    <a:pt x="1147" y="33"/>
                  </a:lnTo>
                  <a:lnTo>
                    <a:pt x="1141" y="27"/>
                  </a:lnTo>
                  <a:lnTo>
                    <a:pt x="1141" y="27"/>
                  </a:lnTo>
                  <a:lnTo>
                    <a:pt x="1128" y="16"/>
                  </a:lnTo>
                  <a:lnTo>
                    <a:pt x="1114" y="8"/>
                  </a:lnTo>
                  <a:lnTo>
                    <a:pt x="1108" y="5"/>
                  </a:lnTo>
                  <a:lnTo>
                    <a:pt x="1103" y="3"/>
                  </a:lnTo>
                  <a:lnTo>
                    <a:pt x="1097" y="2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86" y="2"/>
                  </a:lnTo>
                  <a:lnTo>
                    <a:pt x="1082" y="1"/>
                  </a:lnTo>
                  <a:lnTo>
                    <a:pt x="1074" y="1"/>
                  </a:lnTo>
                  <a:lnTo>
                    <a:pt x="1053" y="2"/>
                  </a:lnTo>
                  <a:lnTo>
                    <a:pt x="1053" y="2"/>
                  </a:lnTo>
                  <a:lnTo>
                    <a:pt x="1040" y="2"/>
                  </a:lnTo>
                  <a:lnTo>
                    <a:pt x="1029" y="2"/>
                  </a:lnTo>
                  <a:lnTo>
                    <a:pt x="1014" y="1"/>
                  </a:lnTo>
                  <a:lnTo>
                    <a:pt x="1007" y="0"/>
                  </a:lnTo>
                  <a:lnTo>
                    <a:pt x="1002" y="1"/>
                  </a:lnTo>
                  <a:lnTo>
                    <a:pt x="996" y="2"/>
                  </a:lnTo>
                  <a:lnTo>
                    <a:pt x="990" y="7"/>
                  </a:lnTo>
                  <a:lnTo>
                    <a:pt x="990" y="7"/>
                  </a:lnTo>
                  <a:lnTo>
                    <a:pt x="979" y="17"/>
                  </a:lnTo>
                  <a:lnTo>
                    <a:pt x="970" y="25"/>
                  </a:lnTo>
                  <a:lnTo>
                    <a:pt x="963" y="33"/>
                  </a:lnTo>
                  <a:lnTo>
                    <a:pt x="959" y="35"/>
                  </a:lnTo>
                  <a:lnTo>
                    <a:pt x="956" y="36"/>
                  </a:lnTo>
                  <a:lnTo>
                    <a:pt x="956" y="36"/>
                  </a:lnTo>
                  <a:lnTo>
                    <a:pt x="936" y="44"/>
                  </a:lnTo>
                  <a:lnTo>
                    <a:pt x="922" y="51"/>
                  </a:lnTo>
                  <a:lnTo>
                    <a:pt x="922" y="51"/>
                  </a:lnTo>
                  <a:lnTo>
                    <a:pt x="914" y="54"/>
                  </a:lnTo>
                  <a:lnTo>
                    <a:pt x="912" y="56"/>
                  </a:lnTo>
                  <a:lnTo>
                    <a:pt x="907" y="61"/>
                  </a:lnTo>
                  <a:lnTo>
                    <a:pt x="907" y="61"/>
                  </a:lnTo>
                  <a:lnTo>
                    <a:pt x="902" y="66"/>
                  </a:lnTo>
                  <a:lnTo>
                    <a:pt x="900" y="68"/>
                  </a:lnTo>
                  <a:lnTo>
                    <a:pt x="896" y="71"/>
                  </a:lnTo>
                  <a:lnTo>
                    <a:pt x="892" y="76"/>
                  </a:lnTo>
                  <a:lnTo>
                    <a:pt x="892" y="76"/>
                  </a:lnTo>
                  <a:lnTo>
                    <a:pt x="889" y="84"/>
                  </a:lnTo>
                  <a:lnTo>
                    <a:pt x="886" y="96"/>
                  </a:lnTo>
                  <a:lnTo>
                    <a:pt x="883" y="110"/>
                  </a:lnTo>
                  <a:lnTo>
                    <a:pt x="883" y="11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F516250-B0B7-54DE-4CBE-BDFBACD7FAF9}"/>
                </a:ext>
              </a:extLst>
            </p:cNvPr>
            <p:cNvGrpSpPr/>
            <p:nvPr/>
          </p:nvGrpSpPr>
          <p:grpSpPr>
            <a:xfrm>
              <a:off x="2313750" y="4278763"/>
              <a:ext cx="102454" cy="102452"/>
              <a:chOff x="1973093" y="3963884"/>
              <a:chExt cx="751058" cy="751044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D4D21699-118D-A6FF-3247-EFAE8293E2DB}"/>
                  </a:ext>
                </a:extLst>
              </p:cNvPr>
              <p:cNvSpPr/>
              <p:nvPr/>
            </p:nvSpPr>
            <p:spPr>
              <a:xfrm>
                <a:off x="1973093" y="3963884"/>
                <a:ext cx="751058" cy="7510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2C1C2E12-EBC9-5DFE-F7A4-24DC4F957B0D}"/>
                  </a:ext>
                </a:extLst>
              </p:cNvPr>
              <p:cNvSpPr/>
              <p:nvPr/>
            </p:nvSpPr>
            <p:spPr>
              <a:xfrm flipH="1">
                <a:off x="2276415" y="4267200"/>
                <a:ext cx="144414" cy="1444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EEDF4091-5086-1325-2F77-C10C39B349C1}"/>
                </a:ext>
              </a:extLst>
            </p:cNvPr>
            <p:cNvGrpSpPr/>
            <p:nvPr/>
          </p:nvGrpSpPr>
          <p:grpSpPr>
            <a:xfrm>
              <a:off x="2392331" y="4393063"/>
              <a:ext cx="102454" cy="102452"/>
              <a:chOff x="1973093" y="3963884"/>
              <a:chExt cx="751058" cy="751044"/>
            </a:xfrm>
          </p:grpSpPr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881ACA56-CE37-FC3C-9F8C-F769BF42AE32}"/>
                  </a:ext>
                </a:extLst>
              </p:cNvPr>
              <p:cNvSpPr/>
              <p:nvPr/>
            </p:nvSpPr>
            <p:spPr>
              <a:xfrm>
                <a:off x="1973093" y="3963884"/>
                <a:ext cx="751058" cy="7510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499D66BC-E8DA-0B76-E725-340F5DB99BE5}"/>
                  </a:ext>
                </a:extLst>
              </p:cNvPr>
              <p:cNvSpPr/>
              <p:nvPr/>
            </p:nvSpPr>
            <p:spPr>
              <a:xfrm flipH="1">
                <a:off x="2276415" y="4267200"/>
                <a:ext cx="144414" cy="1444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CD35D0B1-5328-467F-B610-FB86AAD80809}"/>
                </a:ext>
              </a:extLst>
            </p:cNvPr>
            <p:cNvSpPr/>
            <p:nvPr/>
          </p:nvSpPr>
          <p:spPr>
            <a:xfrm rot="19878071">
              <a:off x="2255560" y="4418375"/>
              <a:ext cx="52388" cy="80963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5019CFB-1338-39AA-E431-2F65CB197FCF}"/>
              </a:ext>
            </a:extLst>
          </p:cNvPr>
          <p:cNvSpPr txBox="1"/>
          <p:nvPr/>
        </p:nvSpPr>
        <p:spPr>
          <a:xfrm>
            <a:off x="532110" y="381709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表情を入れて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奇妙なイラストに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F6BCACE5-76BE-CC80-3A88-9744BFF185A8}"/>
              </a:ext>
            </a:extLst>
          </p:cNvPr>
          <p:cNvSpPr>
            <a:spLocks/>
          </p:cNvSpPr>
          <p:nvPr/>
        </p:nvSpPr>
        <p:spPr bwMode="auto">
          <a:xfrm>
            <a:off x="4142178" y="4188501"/>
            <a:ext cx="727494" cy="2137200"/>
          </a:xfrm>
          <a:custGeom>
            <a:avLst/>
            <a:gdLst>
              <a:gd name="T0" fmla="*/ 695 w 739"/>
              <a:gd name="T1" fmla="*/ 232 h 2171"/>
              <a:gd name="T2" fmla="*/ 678 w 739"/>
              <a:gd name="T3" fmla="*/ 300 h 2171"/>
              <a:gd name="T4" fmla="*/ 677 w 739"/>
              <a:gd name="T5" fmla="*/ 318 h 2171"/>
              <a:gd name="T6" fmla="*/ 671 w 739"/>
              <a:gd name="T7" fmla="*/ 331 h 2171"/>
              <a:gd name="T8" fmla="*/ 664 w 739"/>
              <a:gd name="T9" fmla="*/ 354 h 2171"/>
              <a:gd name="T10" fmla="*/ 647 w 739"/>
              <a:gd name="T11" fmla="*/ 381 h 2171"/>
              <a:gd name="T12" fmla="*/ 627 w 739"/>
              <a:gd name="T13" fmla="*/ 383 h 2171"/>
              <a:gd name="T14" fmla="*/ 544 w 739"/>
              <a:gd name="T15" fmla="*/ 368 h 2171"/>
              <a:gd name="T16" fmla="*/ 525 w 739"/>
              <a:gd name="T17" fmla="*/ 381 h 2171"/>
              <a:gd name="T18" fmla="*/ 500 w 739"/>
              <a:gd name="T19" fmla="*/ 407 h 2171"/>
              <a:gd name="T20" fmla="*/ 530 w 739"/>
              <a:gd name="T21" fmla="*/ 437 h 2171"/>
              <a:gd name="T22" fmla="*/ 525 w 739"/>
              <a:gd name="T23" fmla="*/ 461 h 2171"/>
              <a:gd name="T24" fmla="*/ 531 w 739"/>
              <a:gd name="T25" fmla="*/ 477 h 2171"/>
              <a:gd name="T26" fmla="*/ 525 w 739"/>
              <a:gd name="T27" fmla="*/ 487 h 2171"/>
              <a:gd name="T28" fmla="*/ 505 w 739"/>
              <a:gd name="T29" fmla="*/ 500 h 2171"/>
              <a:gd name="T30" fmla="*/ 502 w 739"/>
              <a:gd name="T31" fmla="*/ 560 h 2171"/>
              <a:gd name="T32" fmla="*/ 495 w 739"/>
              <a:gd name="T33" fmla="*/ 828 h 2171"/>
              <a:gd name="T34" fmla="*/ 503 w 739"/>
              <a:gd name="T35" fmla="*/ 904 h 2171"/>
              <a:gd name="T36" fmla="*/ 461 w 739"/>
              <a:gd name="T37" fmla="*/ 837 h 2171"/>
              <a:gd name="T38" fmla="*/ 455 w 739"/>
              <a:gd name="T39" fmla="*/ 990 h 2171"/>
              <a:gd name="T40" fmla="*/ 458 w 739"/>
              <a:gd name="T41" fmla="*/ 1014 h 2171"/>
              <a:gd name="T42" fmla="*/ 450 w 739"/>
              <a:gd name="T43" fmla="*/ 1100 h 2171"/>
              <a:gd name="T44" fmla="*/ 430 w 739"/>
              <a:gd name="T45" fmla="*/ 1121 h 2171"/>
              <a:gd name="T46" fmla="*/ 405 w 739"/>
              <a:gd name="T47" fmla="*/ 1245 h 2171"/>
              <a:gd name="T48" fmla="*/ 402 w 739"/>
              <a:gd name="T49" fmla="*/ 1395 h 2171"/>
              <a:gd name="T50" fmla="*/ 370 w 739"/>
              <a:gd name="T51" fmla="*/ 1873 h 2171"/>
              <a:gd name="T52" fmla="*/ 378 w 739"/>
              <a:gd name="T53" fmla="*/ 2024 h 2171"/>
              <a:gd name="T54" fmla="*/ 487 w 739"/>
              <a:gd name="T55" fmla="*/ 2062 h 2171"/>
              <a:gd name="T56" fmla="*/ 521 w 739"/>
              <a:gd name="T57" fmla="*/ 2064 h 2171"/>
              <a:gd name="T58" fmla="*/ 539 w 739"/>
              <a:gd name="T59" fmla="*/ 2078 h 2171"/>
              <a:gd name="T60" fmla="*/ 544 w 739"/>
              <a:gd name="T61" fmla="*/ 2102 h 2171"/>
              <a:gd name="T62" fmla="*/ 556 w 739"/>
              <a:gd name="T63" fmla="*/ 2118 h 2171"/>
              <a:gd name="T64" fmla="*/ 560 w 739"/>
              <a:gd name="T65" fmla="*/ 2139 h 2171"/>
              <a:gd name="T66" fmla="*/ 560 w 739"/>
              <a:gd name="T67" fmla="*/ 2160 h 2171"/>
              <a:gd name="T68" fmla="*/ 545 w 739"/>
              <a:gd name="T69" fmla="*/ 2169 h 2171"/>
              <a:gd name="T70" fmla="*/ 445 w 739"/>
              <a:gd name="T71" fmla="*/ 2167 h 2171"/>
              <a:gd name="T72" fmla="*/ 320 w 739"/>
              <a:gd name="T73" fmla="*/ 2156 h 2171"/>
              <a:gd name="T74" fmla="*/ 297 w 739"/>
              <a:gd name="T75" fmla="*/ 2151 h 2171"/>
              <a:gd name="T76" fmla="*/ 217 w 739"/>
              <a:gd name="T77" fmla="*/ 2156 h 2171"/>
              <a:gd name="T78" fmla="*/ 205 w 739"/>
              <a:gd name="T79" fmla="*/ 2150 h 2171"/>
              <a:gd name="T80" fmla="*/ 203 w 739"/>
              <a:gd name="T81" fmla="*/ 2102 h 2171"/>
              <a:gd name="T82" fmla="*/ 141 w 739"/>
              <a:gd name="T83" fmla="*/ 1704 h 2171"/>
              <a:gd name="T84" fmla="*/ 81 w 739"/>
              <a:gd name="T85" fmla="*/ 1311 h 2171"/>
              <a:gd name="T86" fmla="*/ 25 w 739"/>
              <a:gd name="T87" fmla="*/ 1168 h 2171"/>
              <a:gd name="T88" fmla="*/ 0 w 739"/>
              <a:gd name="T89" fmla="*/ 1149 h 2171"/>
              <a:gd name="T90" fmla="*/ 7 w 739"/>
              <a:gd name="T91" fmla="*/ 980 h 2171"/>
              <a:gd name="T92" fmla="*/ 22 w 739"/>
              <a:gd name="T93" fmla="*/ 868 h 2171"/>
              <a:gd name="T94" fmla="*/ 47 w 739"/>
              <a:gd name="T95" fmla="*/ 809 h 2171"/>
              <a:gd name="T96" fmla="*/ 80 w 739"/>
              <a:gd name="T97" fmla="*/ 766 h 2171"/>
              <a:gd name="T98" fmla="*/ 97 w 739"/>
              <a:gd name="T99" fmla="*/ 720 h 2171"/>
              <a:gd name="T100" fmla="*/ 153 w 739"/>
              <a:gd name="T101" fmla="*/ 423 h 2171"/>
              <a:gd name="T102" fmla="*/ 163 w 739"/>
              <a:gd name="T103" fmla="*/ 396 h 2171"/>
              <a:gd name="T104" fmla="*/ 244 w 739"/>
              <a:gd name="T105" fmla="*/ 331 h 2171"/>
              <a:gd name="T106" fmla="*/ 378 w 739"/>
              <a:gd name="T107" fmla="*/ 251 h 2171"/>
              <a:gd name="T108" fmla="*/ 417 w 739"/>
              <a:gd name="T109" fmla="*/ 129 h 2171"/>
              <a:gd name="T110" fmla="*/ 456 w 739"/>
              <a:gd name="T111" fmla="*/ 51 h 2171"/>
              <a:gd name="T112" fmla="*/ 505 w 739"/>
              <a:gd name="T113" fmla="*/ 12 h 2171"/>
              <a:gd name="T114" fmla="*/ 536 w 739"/>
              <a:gd name="T115" fmla="*/ 0 h 2171"/>
              <a:gd name="T116" fmla="*/ 605 w 739"/>
              <a:gd name="T117" fmla="*/ 6 h 2171"/>
              <a:gd name="T118" fmla="*/ 633 w 739"/>
              <a:gd name="T119" fmla="*/ 19 h 2171"/>
              <a:gd name="T120" fmla="*/ 675 w 739"/>
              <a:gd name="T121" fmla="*/ 41 h 2171"/>
              <a:gd name="T122" fmla="*/ 708 w 739"/>
              <a:gd name="T123" fmla="*/ 57 h 2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9" h="2171">
                <a:moveTo>
                  <a:pt x="725" y="80"/>
                </a:moveTo>
                <a:lnTo>
                  <a:pt x="739" y="139"/>
                </a:lnTo>
                <a:lnTo>
                  <a:pt x="715" y="183"/>
                </a:lnTo>
                <a:lnTo>
                  <a:pt x="695" y="232"/>
                </a:lnTo>
                <a:lnTo>
                  <a:pt x="705" y="290"/>
                </a:lnTo>
                <a:lnTo>
                  <a:pt x="681" y="290"/>
                </a:lnTo>
                <a:lnTo>
                  <a:pt x="681" y="290"/>
                </a:lnTo>
                <a:lnTo>
                  <a:pt x="678" y="300"/>
                </a:lnTo>
                <a:lnTo>
                  <a:pt x="676" y="309"/>
                </a:lnTo>
                <a:lnTo>
                  <a:pt x="676" y="315"/>
                </a:lnTo>
                <a:lnTo>
                  <a:pt x="676" y="315"/>
                </a:lnTo>
                <a:lnTo>
                  <a:pt x="677" y="318"/>
                </a:lnTo>
                <a:lnTo>
                  <a:pt x="676" y="321"/>
                </a:lnTo>
                <a:lnTo>
                  <a:pt x="676" y="324"/>
                </a:lnTo>
                <a:lnTo>
                  <a:pt x="676" y="324"/>
                </a:lnTo>
                <a:lnTo>
                  <a:pt x="671" y="331"/>
                </a:lnTo>
                <a:lnTo>
                  <a:pt x="669" y="338"/>
                </a:lnTo>
                <a:lnTo>
                  <a:pt x="666" y="344"/>
                </a:lnTo>
                <a:lnTo>
                  <a:pt x="666" y="344"/>
                </a:lnTo>
                <a:lnTo>
                  <a:pt x="664" y="354"/>
                </a:lnTo>
                <a:lnTo>
                  <a:pt x="661" y="361"/>
                </a:lnTo>
                <a:lnTo>
                  <a:pt x="659" y="368"/>
                </a:lnTo>
                <a:lnTo>
                  <a:pt x="654" y="375"/>
                </a:lnTo>
                <a:lnTo>
                  <a:pt x="647" y="381"/>
                </a:lnTo>
                <a:lnTo>
                  <a:pt x="643" y="382"/>
                </a:lnTo>
                <a:lnTo>
                  <a:pt x="638" y="383"/>
                </a:lnTo>
                <a:lnTo>
                  <a:pt x="633" y="383"/>
                </a:lnTo>
                <a:lnTo>
                  <a:pt x="627" y="383"/>
                </a:lnTo>
                <a:lnTo>
                  <a:pt x="627" y="383"/>
                </a:lnTo>
                <a:lnTo>
                  <a:pt x="578" y="375"/>
                </a:lnTo>
                <a:lnTo>
                  <a:pt x="544" y="368"/>
                </a:lnTo>
                <a:lnTo>
                  <a:pt x="544" y="368"/>
                </a:lnTo>
                <a:lnTo>
                  <a:pt x="542" y="368"/>
                </a:lnTo>
                <a:lnTo>
                  <a:pt x="538" y="370"/>
                </a:lnTo>
                <a:lnTo>
                  <a:pt x="532" y="373"/>
                </a:lnTo>
                <a:lnTo>
                  <a:pt x="525" y="381"/>
                </a:lnTo>
                <a:lnTo>
                  <a:pt x="517" y="388"/>
                </a:lnTo>
                <a:lnTo>
                  <a:pt x="505" y="401"/>
                </a:lnTo>
                <a:lnTo>
                  <a:pt x="500" y="407"/>
                </a:lnTo>
                <a:lnTo>
                  <a:pt x="500" y="407"/>
                </a:lnTo>
                <a:lnTo>
                  <a:pt x="515" y="421"/>
                </a:lnTo>
                <a:lnTo>
                  <a:pt x="525" y="431"/>
                </a:lnTo>
                <a:lnTo>
                  <a:pt x="528" y="434"/>
                </a:lnTo>
                <a:lnTo>
                  <a:pt x="530" y="437"/>
                </a:lnTo>
                <a:lnTo>
                  <a:pt x="530" y="437"/>
                </a:lnTo>
                <a:lnTo>
                  <a:pt x="527" y="450"/>
                </a:lnTo>
                <a:lnTo>
                  <a:pt x="525" y="461"/>
                </a:lnTo>
                <a:lnTo>
                  <a:pt x="525" y="461"/>
                </a:lnTo>
                <a:lnTo>
                  <a:pt x="526" y="462"/>
                </a:lnTo>
                <a:lnTo>
                  <a:pt x="528" y="467"/>
                </a:lnTo>
                <a:lnTo>
                  <a:pt x="531" y="473"/>
                </a:lnTo>
                <a:lnTo>
                  <a:pt x="531" y="477"/>
                </a:lnTo>
                <a:lnTo>
                  <a:pt x="530" y="481"/>
                </a:lnTo>
                <a:lnTo>
                  <a:pt x="530" y="481"/>
                </a:lnTo>
                <a:lnTo>
                  <a:pt x="527" y="484"/>
                </a:lnTo>
                <a:lnTo>
                  <a:pt x="525" y="487"/>
                </a:lnTo>
                <a:lnTo>
                  <a:pt x="516" y="493"/>
                </a:lnTo>
                <a:lnTo>
                  <a:pt x="508" y="497"/>
                </a:lnTo>
                <a:lnTo>
                  <a:pt x="505" y="499"/>
                </a:lnTo>
                <a:lnTo>
                  <a:pt x="505" y="500"/>
                </a:lnTo>
                <a:lnTo>
                  <a:pt x="505" y="500"/>
                </a:lnTo>
                <a:lnTo>
                  <a:pt x="505" y="511"/>
                </a:lnTo>
                <a:lnTo>
                  <a:pt x="503" y="534"/>
                </a:lnTo>
                <a:lnTo>
                  <a:pt x="502" y="560"/>
                </a:lnTo>
                <a:lnTo>
                  <a:pt x="500" y="583"/>
                </a:lnTo>
                <a:lnTo>
                  <a:pt x="500" y="583"/>
                </a:lnTo>
                <a:lnTo>
                  <a:pt x="498" y="698"/>
                </a:lnTo>
                <a:lnTo>
                  <a:pt x="495" y="828"/>
                </a:lnTo>
                <a:lnTo>
                  <a:pt x="495" y="828"/>
                </a:lnTo>
                <a:lnTo>
                  <a:pt x="495" y="846"/>
                </a:lnTo>
                <a:lnTo>
                  <a:pt x="497" y="865"/>
                </a:lnTo>
                <a:lnTo>
                  <a:pt x="503" y="904"/>
                </a:lnTo>
                <a:lnTo>
                  <a:pt x="508" y="936"/>
                </a:lnTo>
                <a:lnTo>
                  <a:pt x="510" y="950"/>
                </a:lnTo>
                <a:lnTo>
                  <a:pt x="476" y="896"/>
                </a:lnTo>
                <a:lnTo>
                  <a:pt x="461" y="837"/>
                </a:lnTo>
                <a:lnTo>
                  <a:pt x="461" y="837"/>
                </a:lnTo>
                <a:lnTo>
                  <a:pt x="458" y="915"/>
                </a:lnTo>
                <a:lnTo>
                  <a:pt x="455" y="970"/>
                </a:lnTo>
                <a:lnTo>
                  <a:pt x="455" y="990"/>
                </a:lnTo>
                <a:lnTo>
                  <a:pt x="456" y="998"/>
                </a:lnTo>
                <a:lnTo>
                  <a:pt x="456" y="998"/>
                </a:lnTo>
                <a:lnTo>
                  <a:pt x="458" y="1003"/>
                </a:lnTo>
                <a:lnTo>
                  <a:pt x="458" y="1014"/>
                </a:lnTo>
                <a:lnTo>
                  <a:pt x="456" y="1042"/>
                </a:lnTo>
                <a:lnTo>
                  <a:pt x="452" y="1096"/>
                </a:lnTo>
                <a:lnTo>
                  <a:pt x="452" y="1096"/>
                </a:lnTo>
                <a:lnTo>
                  <a:pt x="450" y="1100"/>
                </a:lnTo>
                <a:lnTo>
                  <a:pt x="449" y="1102"/>
                </a:lnTo>
                <a:lnTo>
                  <a:pt x="444" y="1110"/>
                </a:lnTo>
                <a:lnTo>
                  <a:pt x="437" y="1114"/>
                </a:lnTo>
                <a:lnTo>
                  <a:pt x="430" y="1121"/>
                </a:lnTo>
                <a:lnTo>
                  <a:pt x="414" y="1128"/>
                </a:lnTo>
                <a:lnTo>
                  <a:pt x="408" y="1130"/>
                </a:lnTo>
                <a:lnTo>
                  <a:pt x="408" y="1130"/>
                </a:lnTo>
                <a:lnTo>
                  <a:pt x="405" y="1245"/>
                </a:lnTo>
                <a:lnTo>
                  <a:pt x="403" y="1327"/>
                </a:lnTo>
                <a:lnTo>
                  <a:pt x="403" y="1370"/>
                </a:lnTo>
                <a:lnTo>
                  <a:pt x="403" y="1370"/>
                </a:lnTo>
                <a:lnTo>
                  <a:pt x="402" y="1395"/>
                </a:lnTo>
                <a:lnTo>
                  <a:pt x="398" y="1456"/>
                </a:lnTo>
                <a:lnTo>
                  <a:pt x="386" y="1635"/>
                </a:lnTo>
                <a:lnTo>
                  <a:pt x="373" y="1813"/>
                </a:lnTo>
                <a:lnTo>
                  <a:pt x="370" y="1873"/>
                </a:lnTo>
                <a:lnTo>
                  <a:pt x="369" y="1897"/>
                </a:lnTo>
                <a:lnTo>
                  <a:pt x="369" y="1897"/>
                </a:lnTo>
                <a:lnTo>
                  <a:pt x="373" y="1964"/>
                </a:lnTo>
                <a:lnTo>
                  <a:pt x="378" y="2024"/>
                </a:lnTo>
                <a:lnTo>
                  <a:pt x="378" y="2024"/>
                </a:lnTo>
                <a:lnTo>
                  <a:pt x="433" y="2044"/>
                </a:lnTo>
                <a:lnTo>
                  <a:pt x="472" y="2058"/>
                </a:lnTo>
                <a:lnTo>
                  <a:pt x="487" y="2062"/>
                </a:lnTo>
                <a:lnTo>
                  <a:pt x="495" y="2063"/>
                </a:lnTo>
                <a:lnTo>
                  <a:pt x="495" y="2063"/>
                </a:lnTo>
                <a:lnTo>
                  <a:pt x="506" y="2063"/>
                </a:lnTo>
                <a:lnTo>
                  <a:pt x="521" y="2064"/>
                </a:lnTo>
                <a:lnTo>
                  <a:pt x="527" y="2067"/>
                </a:lnTo>
                <a:lnTo>
                  <a:pt x="533" y="2069"/>
                </a:lnTo>
                <a:lnTo>
                  <a:pt x="537" y="2073"/>
                </a:lnTo>
                <a:lnTo>
                  <a:pt x="539" y="2078"/>
                </a:lnTo>
                <a:lnTo>
                  <a:pt x="539" y="2078"/>
                </a:lnTo>
                <a:lnTo>
                  <a:pt x="542" y="2095"/>
                </a:lnTo>
                <a:lnTo>
                  <a:pt x="544" y="2102"/>
                </a:lnTo>
                <a:lnTo>
                  <a:pt x="544" y="2102"/>
                </a:lnTo>
                <a:lnTo>
                  <a:pt x="547" y="2103"/>
                </a:lnTo>
                <a:lnTo>
                  <a:pt x="551" y="2110"/>
                </a:lnTo>
                <a:lnTo>
                  <a:pt x="554" y="2113"/>
                </a:lnTo>
                <a:lnTo>
                  <a:pt x="556" y="2118"/>
                </a:lnTo>
                <a:lnTo>
                  <a:pt x="558" y="2124"/>
                </a:lnTo>
                <a:lnTo>
                  <a:pt x="559" y="2132"/>
                </a:lnTo>
                <a:lnTo>
                  <a:pt x="559" y="2132"/>
                </a:lnTo>
                <a:lnTo>
                  <a:pt x="560" y="2139"/>
                </a:lnTo>
                <a:lnTo>
                  <a:pt x="561" y="2147"/>
                </a:lnTo>
                <a:lnTo>
                  <a:pt x="562" y="2154"/>
                </a:lnTo>
                <a:lnTo>
                  <a:pt x="561" y="2157"/>
                </a:lnTo>
                <a:lnTo>
                  <a:pt x="560" y="2160"/>
                </a:lnTo>
                <a:lnTo>
                  <a:pt x="559" y="2163"/>
                </a:lnTo>
                <a:lnTo>
                  <a:pt x="555" y="2166"/>
                </a:lnTo>
                <a:lnTo>
                  <a:pt x="551" y="2167"/>
                </a:lnTo>
                <a:lnTo>
                  <a:pt x="545" y="2169"/>
                </a:lnTo>
                <a:lnTo>
                  <a:pt x="530" y="2171"/>
                </a:lnTo>
                <a:lnTo>
                  <a:pt x="505" y="2171"/>
                </a:lnTo>
                <a:lnTo>
                  <a:pt x="505" y="2171"/>
                </a:lnTo>
                <a:lnTo>
                  <a:pt x="445" y="2167"/>
                </a:lnTo>
                <a:lnTo>
                  <a:pt x="388" y="2161"/>
                </a:lnTo>
                <a:lnTo>
                  <a:pt x="342" y="2157"/>
                </a:lnTo>
                <a:lnTo>
                  <a:pt x="327" y="2156"/>
                </a:lnTo>
                <a:lnTo>
                  <a:pt x="320" y="2156"/>
                </a:lnTo>
                <a:lnTo>
                  <a:pt x="320" y="2156"/>
                </a:lnTo>
                <a:lnTo>
                  <a:pt x="316" y="2156"/>
                </a:lnTo>
                <a:lnTo>
                  <a:pt x="310" y="2155"/>
                </a:lnTo>
                <a:lnTo>
                  <a:pt x="297" y="2151"/>
                </a:lnTo>
                <a:lnTo>
                  <a:pt x="281" y="2146"/>
                </a:lnTo>
                <a:lnTo>
                  <a:pt x="276" y="2161"/>
                </a:lnTo>
                <a:lnTo>
                  <a:pt x="276" y="2161"/>
                </a:lnTo>
                <a:lnTo>
                  <a:pt x="217" y="2156"/>
                </a:lnTo>
                <a:lnTo>
                  <a:pt x="217" y="2156"/>
                </a:lnTo>
                <a:lnTo>
                  <a:pt x="214" y="2155"/>
                </a:lnTo>
                <a:lnTo>
                  <a:pt x="209" y="2154"/>
                </a:lnTo>
                <a:lnTo>
                  <a:pt x="205" y="2150"/>
                </a:lnTo>
                <a:lnTo>
                  <a:pt x="203" y="2146"/>
                </a:lnTo>
                <a:lnTo>
                  <a:pt x="203" y="2146"/>
                </a:lnTo>
                <a:lnTo>
                  <a:pt x="202" y="2130"/>
                </a:lnTo>
                <a:lnTo>
                  <a:pt x="203" y="2102"/>
                </a:lnTo>
                <a:lnTo>
                  <a:pt x="203" y="2063"/>
                </a:lnTo>
                <a:lnTo>
                  <a:pt x="188" y="2058"/>
                </a:lnTo>
                <a:lnTo>
                  <a:pt x="188" y="2058"/>
                </a:lnTo>
                <a:lnTo>
                  <a:pt x="141" y="1704"/>
                </a:lnTo>
                <a:lnTo>
                  <a:pt x="104" y="1450"/>
                </a:lnTo>
                <a:lnTo>
                  <a:pt x="89" y="1359"/>
                </a:lnTo>
                <a:lnTo>
                  <a:pt x="85" y="1328"/>
                </a:lnTo>
                <a:lnTo>
                  <a:pt x="81" y="1311"/>
                </a:lnTo>
                <a:lnTo>
                  <a:pt x="81" y="1311"/>
                </a:lnTo>
                <a:lnTo>
                  <a:pt x="42" y="1174"/>
                </a:lnTo>
                <a:lnTo>
                  <a:pt x="42" y="1174"/>
                </a:lnTo>
                <a:lnTo>
                  <a:pt x="25" y="1168"/>
                </a:lnTo>
                <a:lnTo>
                  <a:pt x="3" y="1160"/>
                </a:lnTo>
                <a:lnTo>
                  <a:pt x="3" y="1160"/>
                </a:lnTo>
                <a:lnTo>
                  <a:pt x="2" y="1156"/>
                </a:lnTo>
                <a:lnTo>
                  <a:pt x="0" y="1149"/>
                </a:lnTo>
                <a:lnTo>
                  <a:pt x="0" y="1121"/>
                </a:lnTo>
                <a:lnTo>
                  <a:pt x="0" y="1080"/>
                </a:lnTo>
                <a:lnTo>
                  <a:pt x="3" y="1031"/>
                </a:lnTo>
                <a:lnTo>
                  <a:pt x="7" y="980"/>
                </a:lnTo>
                <a:lnTo>
                  <a:pt x="11" y="930"/>
                </a:lnTo>
                <a:lnTo>
                  <a:pt x="15" y="907"/>
                </a:lnTo>
                <a:lnTo>
                  <a:pt x="19" y="886"/>
                </a:lnTo>
                <a:lnTo>
                  <a:pt x="22" y="868"/>
                </a:lnTo>
                <a:lnTo>
                  <a:pt x="27" y="852"/>
                </a:lnTo>
                <a:lnTo>
                  <a:pt x="27" y="852"/>
                </a:lnTo>
                <a:lnTo>
                  <a:pt x="37" y="828"/>
                </a:lnTo>
                <a:lnTo>
                  <a:pt x="47" y="809"/>
                </a:lnTo>
                <a:lnTo>
                  <a:pt x="55" y="796"/>
                </a:lnTo>
                <a:lnTo>
                  <a:pt x="65" y="785"/>
                </a:lnTo>
                <a:lnTo>
                  <a:pt x="72" y="775"/>
                </a:lnTo>
                <a:lnTo>
                  <a:pt x="80" y="766"/>
                </a:lnTo>
                <a:lnTo>
                  <a:pt x="86" y="757"/>
                </a:lnTo>
                <a:lnTo>
                  <a:pt x="91" y="744"/>
                </a:lnTo>
                <a:lnTo>
                  <a:pt x="91" y="744"/>
                </a:lnTo>
                <a:lnTo>
                  <a:pt x="97" y="720"/>
                </a:lnTo>
                <a:lnTo>
                  <a:pt x="104" y="680"/>
                </a:lnTo>
                <a:lnTo>
                  <a:pt x="125" y="570"/>
                </a:lnTo>
                <a:lnTo>
                  <a:pt x="144" y="462"/>
                </a:lnTo>
                <a:lnTo>
                  <a:pt x="153" y="423"/>
                </a:lnTo>
                <a:lnTo>
                  <a:pt x="156" y="411"/>
                </a:lnTo>
                <a:lnTo>
                  <a:pt x="159" y="403"/>
                </a:lnTo>
                <a:lnTo>
                  <a:pt x="159" y="403"/>
                </a:lnTo>
                <a:lnTo>
                  <a:pt x="163" y="396"/>
                </a:lnTo>
                <a:lnTo>
                  <a:pt x="170" y="389"/>
                </a:lnTo>
                <a:lnTo>
                  <a:pt x="189" y="372"/>
                </a:lnTo>
                <a:lnTo>
                  <a:pt x="215" y="351"/>
                </a:lnTo>
                <a:lnTo>
                  <a:pt x="244" y="331"/>
                </a:lnTo>
                <a:lnTo>
                  <a:pt x="297" y="295"/>
                </a:lnTo>
                <a:lnTo>
                  <a:pt x="320" y="280"/>
                </a:lnTo>
                <a:lnTo>
                  <a:pt x="354" y="246"/>
                </a:lnTo>
                <a:lnTo>
                  <a:pt x="378" y="251"/>
                </a:lnTo>
                <a:lnTo>
                  <a:pt x="408" y="222"/>
                </a:lnTo>
                <a:lnTo>
                  <a:pt x="408" y="222"/>
                </a:lnTo>
                <a:lnTo>
                  <a:pt x="417" y="129"/>
                </a:lnTo>
                <a:lnTo>
                  <a:pt x="417" y="129"/>
                </a:lnTo>
                <a:lnTo>
                  <a:pt x="422" y="117"/>
                </a:lnTo>
                <a:lnTo>
                  <a:pt x="434" y="92"/>
                </a:lnTo>
                <a:lnTo>
                  <a:pt x="447" y="67"/>
                </a:lnTo>
                <a:lnTo>
                  <a:pt x="456" y="51"/>
                </a:lnTo>
                <a:lnTo>
                  <a:pt x="456" y="51"/>
                </a:lnTo>
                <a:lnTo>
                  <a:pt x="467" y="40"/>
                </a:lnTo>
                <a:lnTo>
                  <a:pt x="484" y="25"/>
                </a:lnTo>
                <a:lnTo>
                  <a:pt x="505" y="12"/>
                </a:lnTo>
                <a:lnTo>
                  <a:pt x="515" y="6"/>
                </a:lnTo>
                <a:lnTo>
                  <a:pt x="525" y="2"/>
                </a:lnTo>
                <a:lnTo>
                  <a:pt x="525" y="2"/>
                </a:lnTo>
                <a:lnTo>
                  <a:pt x="536" y="0"/>
                </a:lnTo>
                <a:lnTo>
                  <a:pt x="549" y="0"/>
                </a:lnTo>
                <a:lnTo>
                  <a:pt x="564" y="1"/>
                </a:lnTo>
                <a:lnTo>
                  <a:pt x="578" y="2"/>
                </a:lnTo>
                <a:lnTo>
                  <a:pt x="605" y="6"/>
                </a:lnTo>
                <a:lnTo>
                  <a:pt x="617" y="7"/>
                </a:lnTo>
                <a:lnTo>
                  <a:pt x="617" y="7"/>
                </a:lnTo>
                <a:lnTo>
                  <a:pt x="623" y="11"/>
                </a:lnTo>
                <a:lnTo>
                  <a:pt x="633" y="19"/>
                </a:lnTo>
                <a:lnTo>
                  <a:pt x="644" y="27"/>
                </a:lnTo>
                <a:lnTo>
                  <a:pt x="651" y="31"/>
                </a:lnTo>
                <a:lnTo>
                  <a:pt x="651" y="31"/>
                </a:lnTo>
                <a:lnTo>
                  <a:pt x="675" y="41"/>
                </a:lnTo>
                <a:lnTo>
                  <a:pt x="700" y="51"/>
                </a:lnTo>
                <a:lnTo>
                  <a:pt x="700" y="51"/>
                </a:lnTo>
                <a:lnTo>
                  <a:pt x="704" y="53"/>
                </a:lnTo>
                <a:lnTo>
                  <a:pt x="708" y="57"/>
                </a:lnTo>
                <a:lnTo>
                  <a:pt x="716" y="67"/>
                </a:lnTo>
                <a:lnTo>
                  <a:pt x="725" y="80"/>
                </a:lnTo>
                <a:lnTo>
                  <a:pt x="725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8877E816-C948-49DB-725E-3FC55FF765E7}"/>
              </a:ext>
            </a:extLst>
          </p:cNvPr>
          <p:cNvSpPr>
            <a:spLocks/>
          </p:cNvSpPr>
          <p:nvPr/>
        </p:nvSpPr>
        <p:spPr bwMode="auto">
          <a:xfrm>
            <a:off x="5233905" y="4590149"/>
            <a:ext cx="1142924" cy="1735552"/>
          </a:xfrm>
          <a:custGeom>
            <a:avLst/>
            <a:gdLst>
              <a:gd name="T0" fmla="*/ 688 w 1161"/>
              <a:gd name="T1" fmla="*/ 132 h 1763"/>
              <a:gd name="T2" fmla="*/ 536 w 1161"/>
              <a:gd name="T3" fmla="*/ 127 h 1763"/>
              <a:gd name="T4" fmla="*/ 421 w 1161"/>
              <a:gd name="T5" fmla="*/ 191 h 1763"/>
              <a:gd name="T6" fmla="*/ 278 w 1161"/>
              <a:gd name="T7" fmla="*/ 298 h 1763"/>
              <a:gd name="T8" fmla="*/ 73 w 1161"/>
              <a:gd name="T9" fmla="*/ 508 h 1763"/>
              <a:gd name="T10" fmla="*/ 32 w 1161"/>
              <a:gd name="T11" fmla="*/ 583 h 1763"/>
              <a:gd name="T12" fmla="*/ 0 w 1161"/>
              <a:gd name="T13" fmla="*/ 669 h 1763"/>
              <a:gd name="T14" fmla="*/ 21 w 1161"/>
              <a:gd name="T15" fmla="*/ 696 h 1763"/>
              <a:gd name="T16" fmla="*/ 302 w 1161"/>
              <a:gd name="T17" fmla="*/ 1699 h 1763"/>
              <a:gd name="T18" fmla="*/ 396 w 1161"/>
              <a:gd name="T19" fmla="*/ 1738 h 1763"/>
              <a:gd name="T20" fmla="*/ 439 w 1161"/>
              <a:gd name="T21" fmla="*/ 1763 h 1763"/>
              <a:gd name="T22" fmla="*/ 663 w 1161"/>
              <a:gd name="T23" fmla="*/ 1763 h 1763"/>
              <a:gd name="T24" fmla="*/ 680 w 1161"/>
              <a:gd name="T25" fmla="*/ 1719 h 1763"/>
              <a:gd name="T26" fmla="*/ 661 w 1161"/>
              <a:gd name="T27" fmla="*/ 1704 h 1763"/>
              <a:gd name="T28" fmla="*/ 640 w 1161"/>
              <a:gd name="T29" fmla="*/ 1693 h 1763"/>
              <a:gd name="T30" fmla="*/ 638 w 1161"/>
              <a:gd name="T31" fmla="*/ 1659 h 1763"/>
              <a:gd name="T32" fmla="*/ 613 w 1161"/>
              <a:gd name="T33" fmla="*/ 1646 h 1763"/>
              <a:gd name="T34" fmla="*/ 536 w 1161"/>
              <a:gd name="T35" fmla="*/ 1626 h 1763"/>
              <a:gd name="T36" fmla="*/ 533 w 1161"/>
              <a:gd name="T37" fmla="*/ 1609 h 1763"/>
              <a:gd name="T38" fmla="*/ 479 w 1161"/>
              <a:gd name="T39" fmla="*/ 1375 h 1763"/>
              <a:gd name="T40" fmla="*/ 466 w 1161"/>
              <a:gd name="T41" fmla="*/ 1232 h 1763"/>
              <a:gd name="T42" fmla="*/ 467 w 1161"/>
              <a:gd name="T43" fmla="*/ 843 h 1763"/>
              <a:gd name="T44" fmla="*/ 508 w 1161"/>
              <a:gd name="T45" fmla="*/ 847 h 1763"/>
              <a:gd name="T46" fmla="*/ 530 w 1161"/>
              <a:gd name="T47" fmla="*/ 817 h 1763"/>
              <a:gd name="T48" fmla="*/ 610 w 1161"/>
              <a:gd name="T49" fmla="*/ 586 h 1763"/>
              <a:gd name="T50" fmla="*/ 638 w 1161"/>
              <a:gd name="T51" fmla="*/ 516 h 1763"/>
              <a:gd name="T52" fmla="*/ 671 w 1161"/>
              <a:gd name="T53" fmla="*/ 493 h 1763"/>
              <a:gd name="T54" fmla="*/ 636 w 1161"/>
              <a:gd name="T55" fmla="*/ 715 h 1763"/>
              <a:gd name="T56" fmla="*/ 636 w 1161"/>
              <a:gd name="T57" fmla="*/ 753 h 1763"/>
              <a:gd name="T58" fmla="*/ 656 w 1161"/>
              <a:gd name="T59" fmla="*/ 792 h 1763"/>
              <a:gd name="T60" fmla="*/ 693 w 1161"/>
              <a:gd name="T61" fmla="*/ 703 h 1763"/>
              <a:gd name="T62" fmla="*/ 701 w 1161"/>
              <a:gd name="T63" fmla="*/ 621 h 1763"/>
              <a:gd name="T64" fmla="*/ 717 w 1161"/>
              <a:gd name="T65" fmla="*/ 509 h 1763"/>
              <a:gd name="T66" fmla="*/ 761 w 1161"/>
              <a:gd name="T67" fmla="*/ 400 h 1763"/>
              <a:gd name="T68" fmla="*/ 790 w 1161"/>
              <a:gd name="T69" fmla="*/ 361 h 1763"/>
              <a:gd name="T70" fmla="*/ 899 w 1161"/>
              <a:gd name="T71" fmla="*/ 367 h 1763"/>
              <a:gd name="T72" fmla="*/ 925 w 1161"/>
              <a:gd name="T73" fmla="*/ 381 h 1763"/>
              <a:gd name="T74" fmla="*/ 946 w 1161"/>
              <a:gd name="T75" fmla="*/ 376 h 1763"/>
              <a:gd name="T76" fmla="*/ 977 w 1161"/>
              <a:gd name="T77" fmla="*/ 366 h 1763"/>
              <a:gd name="T78" fmla="*/ 989 w 1161"/>
              <a:gd name="T79" fmla="*/ 348 h 1763"/>
              <a:gd name="T80" fmla="*/ 1008 w 1161"/>
              <a:gd name="T81" fmla="*/ 346 h 1763"/>
              <a:gd name="T82" fmla="*/ 1024 w 1161"/>
              <a:gd name="T83" fmla="*/ 337 h 1763"/>
              <a:gd name="T84" fmla="*/ 1034 w 1161"/>
              <a:gd name="T85" fmla="*/ 298 h 1763"/>
              <a:gd name="T86" fmla="*/ 1052 w 1161"/>
              <a:gd name="T87" fmla="*/ 270 h 1763"/>
              <a:gd name="T88" fmla="*/ 1068 w 1161"/>
              <a:gd name="T89" fmla="*/ 257 h 1763"/>
              <a:gd name="T90" fmla="*/ 1122 w 1161"/>
              <a:gd name="T91" fmla="*/ 234 h 1763"/>
              <a:gd name="T92" fmla="*/ 1144 w 1161"/>
              <a:gd name="T93" fmla="*/ 218 h 1763"/>
              <a:gd name="T94" fmla="*/ 1158 w 1161"/>
              <a:gd name="T95" fmla="*/ 183 h 1763"/>
              <a:gd name="T96" fmla="*/ 1156 w 1161"/>
              <a:gd name="T97" fmla="*/ 151 h 1763"/>
              <a:gd name="T98" fmla="*/ 1117 w 1161"/>
              <a:gd name="T99" fmla="*/ 92 h 1763"/>
              <a:gd name="T100" fmla="*/ 1063 w 1161"/>
              <a:gd name="T101" fmla="*/ 34 h 1763"/>
              <a:gd name="T102" fmla="*/ 1000 w 1161"/>
              <a:gd name="T103" fmla="*/ 5 h 1763"/>
              <a:gd name="T104" fmla="*/ 941 w 1161"/>
              <a:gd name="T105" fmla="*/ 0 h 1763"/>
              <a:gd name="T106" fmla="*/ 878 w 1161"/>
              <a:gd name="T107" fmla="*/ 20 h 1763"/>
              <a:gd name="T108" fmla="*/ 861 w 1161"/>
              <a:gd name="T109" fmla="*/ 28 h 1763"/>
              <a:gd name="T110" fmla="*/ 817 w 1161"/>
              <a:gd name="T111" fmla="*/ 77 h 1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61" h="1763">
                <a:moveTo>
                  <a:pt x="795" y="132"/>
                </a:moveTo>
                <a:lnTo>
                  <a:pt x="766" y="136"/>
                </a:lnTo>
                <a:lnTo>
                  <a:pt x="736" y="122"/>
                </a:lnTo>
                <a:lnTo>
                  <a:pt x="688" y="132"/>
                </a:lnTo>
                <a:lnTo>
                  <a:pt x="688" y="132"/>
                </a:lnTo>
                <a:lnTo>
                  <a:pt x="621" y="128"/>
                </a:lnTo>
                <a:lnTo>
                  <a:pt x="569" y="127"/>
                </a:lnTo>
                <a:lnTo>
                  <a:pt x="549" y="127"/>
                </a:lnTo>
                <a:lnTo>
                  <a:pt x="536" y="127"/>
                </a:lnTo>
                <a:lnTo>
                  <a:pt x="536" y="127"/>
                </a:lnTo>
                <a:lnTo>
                  <a:pt x="530" y="128"/>
                </a:lnTo>
                <a:lnTo>
                  <a:pt x="522" y="133"/>
                </a:lnTo>
                <a:lnTo>
                  <a:pt x="495" y="146"/>
                </a:lnTo>
                <a:lnTo>
                  <a:pt x="460" y="167"/>
                </a:lnTo>
                <a:lnTo>
                  <a:pt x="421" y="191"/>
                </a:lnTo>
                <a:lnTo>
                  <a:pt x="379" y="219"/>
                </a:lnTo>
                <a:lnTo>
                  <a:pt x="339" y="248"/>
                </a:lnTo>
                <a:lnTo>
                  <a:pt x="305" y="274"/>
                </a:lnTo>
                <a:lnTo>
                  <a:pt x="290" y="287"/>
                </a:lnTo>
                <a:lnTo>
                  <a:pt x="278" y="298"/>
                </a:lnTo>
                <a:lnTo>
                  <a:pt x="278" y="298"/>
                </a:lnTo>
                <a:lnTo>
                  <a:pt x="224" y="353"/>
                </a:lnTo>
                <a:lnTo>
                  <a:pt x="160" y="420"/>
                </a:lnTo>
                <a:lnTo>
                  <a:pt x="102" y="478"/>
                </a:lnTo>
                <a:lnTo>
                  <a:pt x="73" y="508"/>
                </a:lnTo>
                <a:lnTo>
                  <a:pt x="73" y="508"/>
                </a:lnTo>
                <a:lnTo>
                  <a:pt x="66" y="516"/>
                </a:lnTo>
                <a:lnTo>
                  <a:pt x="56" y="533"/>
                </a:lnTo>
                <a:lnTo>
                  <a:pt x="44" y="558"/>
                </a:lnTo>
                <a:lnTo>
                  <a:pt x="32" y="583"/>
                </a:lnTo>
                <a:lnTo>
                  <a:pt x="18" y="610"/>
                </a:lnTo>
                <a:lnTo>
                  <a:pt x="9" y="636"/>
                </a:lnTo>
                <a:lnTo>
                  <a:pt x="3" y="655"/>
                </a:lnTo>
                <a:lnTo>
                  <a:pt x="0" y="664"/>
                </a:lnTo>
                <a:lnTo>
                  <a:pt x="0" y="669"/>
                </a:lnTo>
                <a:lnTo>
                  <a:pt x="0" y="669"/>
                </a:lnTo>
                <a:lnTo>
                  <a:pt x="1" y="672"/>
                </a:lnTo>
                <a:lnTo>
                  <a:pt x="4" y="677"/>
                </a:lnTo>
                <a:lnTo>
                  <a:pt x="11" y="686"/>
                </a:lnTo>
                <a:lnTo>
                  <a:pt x="21" y="696"/>
                </a:lnTo>
                <a:lnTo>
                  <a:pt x="33" y="704"/>
                </a:lnTo>
                <a:lnTo>
                  <a:pt x="54" y="718"/>
                </a:lnTo>
                <a:lnTo>
                  <a:pt x="63" y="723"/>
                </a:lnTo>
                <a:lnTo>
                  <a:pt x="278" y="1699"/>
                </a:lnTo>
                <a:lnTo>
                  <a:pt x="302" y="1699"/>
                </a:lnTo>
                <a:lnTo>
                  <a:pt x="302" y="1758"/>
                </a:lnTo>
                <a:lnTo>
                  <a:pt x="376" y="1758"/>
                </a:lnTo>
                <a:lnTo>
                  <a:pt x="390" y="1734"/>
                </a:lnTo>
                <a:lnTo>
                  <a:pt x="390" y="1734"/>
                </a:lnTo>
                <a:lnTo>
                  <a:pt x="396" y="1738"/>
                </a:lnTo>
                <a:lnTo>
                  <a:pt x="411" y="1749"/>
                </a:lnTo>
                <a:lnTo>
                  <a:pt x="427" y="1759"/>
                </a:lnTo>
                <a:lnTo>
                  <a:pt x="434" y="1763"/>
                </a:lnTo>
                <a:lnTo>
                  <a:pt x="439" y="1763"/>
                </a:lnTo>
                <a:lnTo>
                  <a:pt x="439" y="1763"/>
                </a:lnTo>
                <a:lnTo>
                  <a:pt x="451" y="1762"/>
                </a:lnTo>
                <a:lnTo>
                  <a:pt x="478" y="1762"/>
                </a:lnTo>
                <a:lnTo>
                  <a:pt x="555" y="1762"/>
                </a:lnTo>
                <a:lnTo>
                  <a:pt x="663" y="1763"/>
                </a:lnTo>
                <a:lnTo>
                  <a:pt x="663" y="1763"/>
                </a:lnTo>
                <a:lnTo>
                  <a:pt x="667" y="1757"/>
                </a:lnTo>
                <a:lnTo>
                  <a:pt x="675" y="1742"/>
                </a:lnTo>
                <a:lnTo>
                  <a:pt x="679" y="1734"/>
                </a:lnTo>
                <a:lnTo>
                  <a:pt x="680" y="1726"/>
                </a:lnTo>
                <a:lnTo>
                  <a:pt x="680" y="1719"/>
                </a:lnTo>
                <a:lnTo>
                  <a:pt x="680" y="1716"/>
                </a:lnTo>
                <a:lnTo>
                  <a:pt x="678" y="1714"/>
                </a:lnTo>
                <a:lnTo>
                  <a:pt x="678" y="1714"/>
                </a:lnTo>
                <a:lnTo>
                  <a:pt x="669" y="1708"/>
                </a:lnTo>
                <a:lnTo>
                  <a:pt x="661" y="1704"/>
                </a:lnTo>
                <a:lnTo>
                  <a:pt x="644" y="1699"/>
                </a:lnTo>
                <a:lnTo>
                  <a:pt x="644" y="1699"/>
                </a:lnTo>
                <a:lnTo>
                  <a:pt x="641" y="1698"/>
                </a:lnTo>
                <a:lnTo>
                  <a:pt x="640" y="1697"/>
                </a:lnTo>
                <a:lnTo>
                  <a:pt x="640" y="1693"/>
                </a:lnTo>
                <a:lnTo>
                  <a:pt x="641" y="1682"/>
                </a:lnTo>
                <a:lnTo>
                  <a:pt x="643" y="1675"/>
                </a:lnTo>
                <a:lnTo>
                  <a:pt x="643" y="1669"/>
                </a:lnTo>
                <a:lnTo>
                  <a:pt x="640" y="1661"/>
                </a:lnTo>
                <a:lnTo>
                  <a:pt x="638" y="1659"/>
                </a:lnTo>
                <a:lnTo>
                  <a:pt x="634" y="1655"/>
                </a:lnTo>
                <a:lnTo>
                  <a:pt x="634" y="1655"/>
                </a:lnTo>
                <a:lnTo>
                  <a:pt x="630" y="1653"/>
                </a:lnTo>
                <a:lnTo>
                  <a:pt x="625" y="1649"/>
                </a:lnTo>
                <a:lnTo>
                  <a:pt x="613" y="1646"/>
                </a:lnTo>
                <a:lnTo>
                  <a:pt x="599" y="1642"/>
                </a:lnTo>
                <a:lnTo>
                  <a:pt x="584" y="1638"/>
                </a:lnTo>
                <a:lnTo>
                  <a:pt x="556" y="1633"/>
                </a:lnTo>
                <a:lnTo>
                  <a:pt x="545" y="1630"/>
                </a:lnTo>
                <a:lnTo>
                  <a:pt x="536" y="1626"/>
                </a:lnTo>
                <a:lnTo>
                  <a:pt x="536" y="1626"/>
                </a:lnTo>
                <a:lnTo>
                  <a:pt x="532" y="1621"/>
                </a:lnTo>
                <a:lnTo>
                  <a:pt x="530" y="1618"/>
                </a:lnTo>
                <a:lnTo>
                  <a:pt x="530" y="1613"/>
                </a:lnTo>
                <a:lnTo>
                  <a:pt x="533" y="1609"/>
                </a:lnTo>
                <a:lnTo>
                  <a:pt x="538" y="1604"/>
                </a:lnTo>
                <a:lnTo>
                  <a:pt x="541" y="1602"/>
                </a:lnTo>
                <a:lnTo>
                  <a:pt x="541" y="1602"/>
                </a:lnTo>
                <a:lnTo>
                  <a:pt x="505" y="1470"/>
                </a:lnTo>
                <a:lnTo>
                  <a:pt x="479" y="1375"/>
                </a:lnTo>
                <a:lnTo>
                  <a:pt x="472" y="1338"/>
                </a:lnTo>
                <a:lnTo>
                  <a:pt x="469" y="1326"/>
                </a:lnTo>
                <a:lnTo>
                  <a:pt x="468" y="1318"/>
                </a:lnTo>
                <a:lnTo>
                  <a:pt x="468" y="1318"/>
                </a:lnTo>
                <a:lnTo>
                  <a:pt x="466" y="1232"/>
                </a:lnTo>
                <a:lnTo>
                  <a:pt x="458" y="1067"/>
                </a:lnTo>
                <a:lnTo>
                  <a:pt x="449" y="835"/>
                </a:lnTo>
                <a:lnTo>
                  <a:pt x="449" y="835"/>
                </a:lnTo>
                <a:lnTo>
                  <a:pt x="457" y="840"/>
                </a:lnTo>
                <a:lnTo>
                  <a:pt x="467" y="843"/>
                </a:lnTo>
                <a:lnTo>
                  <a:pt x="478" y="847"/>
                </a:lnTo>
                <a:lnTo>
                  <a:pt x="490" y="850"/>
                </a:lnTo>
                <a:lnTo>
                  <a:pt x="496" y="850"/>
                </a:lnTo>
                <a:lnTo>
                  <a:pt x="502" y="850"/>
                </a:lnTo>
                <a:lnTo>
                  <a:pt x="508" y="847"/>
                </a:lnTo>
                <a:lnTo>
                  <a:pt x="513" y="845"/>
                </a:lnTo>
                <a:lnTo>
                  <a:pt x="518" y="841"/>
                </a:lnTo>
                <a:lnTo>
                  <a:pt x="522" y="835"/>
                </a:lnTo>
                <a:lnTo>
                  <a:pt x="522" y="835"/>
                </a:lnTo>
                <a:lnTo>
                  <a:pt x="530" y="817"/>
                </a:lnTo>
                <a:lnTo>
                  <a:pt x="543" y="787"/>
                </a:lnTo>
                <a:lnTo>
                  <a:pt x="568" y="712"/>
                </a:lnTo>
                <a:lnTo>
                  <a:pt x="594" y="636"/>
                </a:lnTo>
                <a:lnTo>
                  <a:pt x="610" y="586"/>
                </a:lnTo>
                <a:lnTo>
                  <a:pt x="610" y="586"/>
                </a:lnTo>
                <a:lnTo>
                  <a:pt x="618" y="559"/>
                </a:lnTo>
                <a:lnTo>
                  <a:pt x="625" y="537"/>
                </a:lnTo>
                <a:lnTo>
                  <a:pt x="629" y="528"/>
                </a:lnTo>
                <a:lnTo>
                  <a:pt x="633" y="521"/>
                </a:lnTo>
                <a:lnTo>
                  <a:pt x="638" y="516"/>
                </a:lnTo>
                <a:lnTo>
                  <a:pt x="644" y="513"/>
                </a:lnTo>
                <a:lnTo>
                  <a:pt x="644" y="513"/>
                </a:lnTo>
                <a:lnTo>
                  <a:pt x="655" y="506"/>
                </a:lnTo>
                <a:lnTo>
                  <a:pt x="663" y="500"/>
                </a:lnTo>
                <a:lnTo>
                  <a:pt x="671" y="493"/>
                </a:lnTo>
                <a:lnTo>
                  <a:pt x="671" y="493"/>
                </a:lnTo>
                <a:lnTo>
                  <a:pt x="657" y="596"/>
                </a:lnTo>
                <a:lnTo>
                  <a:pt x="646" y="671"/>
                </a:lnTo>
                <a:lnTo>
                  <a:pt x="641" y="699"/>
                </a:lnTo>
                <a:lnTo>
                  <a:pt x="636" y="715"/>
                </a:lnTo>
                <a:lnTo>
                  <a:pt x="636" y="715"/>
                </a:lnTo>
                <a:lnTo>
                  <a:pt x="635" y="720"/>
                </a:lnTo>
                <a:lnTo>
                  <a:pt x="634" y="725"/>
                </a:lnTo>
                <a:lnTo>
                  <a:pt x="635" y="738"/>
                </a:lnTo>
                <a:lnTo>
                  <a:pt x="636" y="753"/>
                </a:lnTo>
                <a:lnTo>
                  <a:pt x="640" y="769"/>
                </a:lnTo>
                <a:lnTo>
                  <a:pt x="647" y="795"/>
                </a:lnTo>
                <a:lnTo>
                  <a:pt x="651" y="806"/>
                </a:lnTo>
                <a:lnTo>
                  <a:pt x="651" y="806"/>
                </a:lnTo>
                <a:lnTo>
                  <a:pt x="656" y="792"/>
                </a:lnTo>
                <a:lnTo>
                  <a:pt x="667" y="759"/>
                </a:lnTo>
                <a:lnTo>
                  <a:pt x="673" y="742"/>
                </a:lnTo>
                <a:lnTo>
                  <a:pt x="680" y="725"/>
                </a:lnTo>
                <a:lnTo>
                  <a:pt x="686" y="712"/>
                </a:lnTo>
                <a:lnTo>
                  <a:pt x="693" y="703"/>
                </a:lnTo>
                <a:lnTo>
                  <a:pt x="693" y="703"/>
                </a:lnTo>
                <a:lnTo>
                  <a:pt x="694" y="701"/>
                </a:lnTo>
                <a:lnTo>
                  <a:pt x="695" y="694"/>
                </a:lnTo>
                <a:lnTo>
                  <a:pt x="697" y="676"/>
                </a:lnTo>
                <a:lnTo>
                  <a:pt x="701" y="621"/>
                </a:lnTo>
                <a:lnTo>
                  <a:pt x="705" y="566"/>
                </a:lnTo>
                <a:lnTo>
                  <a:pt x="707" y="534"/>
                </a:lnTo>
                <a:lnTo>
                  <a:pt x="707" y="534"/>
                </a:lnTo>
                <a:lnTo>
                  <a:pt x="711" y="525"/>
                </a:lnTo>
                <a:lnTo>
                  <a:pt x="717" y="509"/>
                </a:lnTo>
                <a:lnTo>
                  <a:pt x="736" y="465"/>
                </a:lnTo>
                <a:lnTo>
                  <a:pt x="754" y="422"/>
                </a:lnTo>
                <a:lnTo>
                  <a:pt x="760" y="407"/>
                </a:lnTo>
                <a:lnTo>
                  <a:pt x="761" y="400"/>
                </a:lnTo>
                <a:lnTo>
                  <a:pt x="761" y="400"/>
                </a:lnTo>
                <a:lnTo>
                  <a:pt x="761" y="397"/>
                </a:lnTo>
                <a:lnTo>
                  <a:pt x="761" y="390"/>
                </a:lnTo>
                <a:lnTo>
                  <a:pt x="762" y="376"/>
                </a:lnTo>
                <a:lnTo>
                  <a:pt x="766" y="356"/>
                </a:lnTo>
                <a:lnTo>
                  <a:pt x="790" y="361"/>
                </a:lnTo>
                <a:lnTo>
                  <a:pt x="814" y="317"/>
                </a:lnTo>
                <a:lnTo>
                  <a:pt x="873" y="327"/>
                </a:lnTo>
                <a:lnTo>
                  <a:pt x="873" y="327"/>
                </a:lnTo>
                <a:lnTo>
                  <a:pt x="888" y="350"/>
                </a:lnTo>
                <a:lnTo>
                  <a:pt x="899" y="367"/>
                </a:lnTo>
                <a:lnTo>
                  <a:pt x="903" y="373"/>
                </a:lnTo>
                <a:lnTo>
                  <a:pt x="907" y="376"/>
                </a:lnTo>
                <a:lnTo>
                  <a:pt x="907" y="376"/>
                </a:lnTo>
                <a:lnTo>
                  <a:pt x="914" y="378"/>
                </a:lnTo>
                <a:lnTo>
                  <a:pt x="925" y="381"/>
                </a:lnTo>
                <a:lnTo>
                  <a:pt x="930" y="382"/>
                </a:lnTo>
                <a:lnTo>
                  <a:pt x="936" y="381"/>
                </a:lnTo>
                <a:lnTo>
                  <a:pt x="941" y="379"/>
                </a:lnTo>
                <a:lnTo>
                  <a:pt x="946" y="376"/>
                </a:lnTo>
                <a:lnTo>
                  <a:pt x="946" y="376"/>
                </a:lnTo>
                <a:lnTo>
                  <a:pt x="951" y="372"/>
                </a:lnTo>
                <a:lnTo>
                  <a:pt x="957" y="370"/>
                </a:lnTo>
                <a:lnTo>
                  <a:pt x="962" y="367"/>
                </a:lnTo>
                <a:lnTo>
                  <a:pt x="968" y="366"/>
                </a:lnTo>
                <a:lnTo>
                  <a:pt x="977" y="366"/>
                </a:lnTo>
                <a:lnTo>
                  <a:pt x="980" y="366"/>
                </a:lnTo>
                <a:lnTo>
                  <a:pt x="980" y="366"/>
                </a:lnTo>
                <a:lnTo>
                  <a:pt x="984" y="357"/>
                </a:lnTo>
                <a:lnTo>
                  <a:pt x="986" y="350"/>
                </a:lnTo>
                <a:lnTo>
                  <a:pt x="989" y="348"/>
                </a:lnTo>
                <a:lnTo>
                  <a:pt x="990" y="346"/>
                </a:lnTo>
                <a:lnTo>
                  <a:pt x="990" y="346"/>
                </a:lnTo>
                <a:lnTo>
                  <a:pt x="992" y="346"/>
                </a:lnTo>
                <a:lnTo>
                  <a:pt x="997" y="346"/>
                </a:lnTo>
                <a:lnTo>
                  <a:pt x="1008" y="346"/>
                </a:lnTo>
                <a:lnTo>
                  <a:pt x="1013" y="346"/>
                </a:lnTo>
                <a:lnTo>
                  <a:pt x="1018" y="345"/>
                </a:lnTo>
                <a:lnTo>
                  <a:pt x="1022" y="342"/>
                </a:lnTo>
                <a:lnTo>
                  <a:pt x="1024" y="337"/>
                </a:lnTo>
                <a:lnTo>
                  <a:pt x="1024" y="337"/>
                </a:lnTo>
                <a:lnTo>
                  <a:pt x="1027" y="312"/>
                </a:lnTo>
                <a:lnTo>
                  <a:pt x="1027" y="307"/>
                </a:lnTo>
                <a:lnTo>
                  <a:pt x="1029" y="304"/>
                </a:lnTo>
                <a:lnTo>
                  <a:pt x="1030" y="300"/>
                </a:lnTo>
                <a:lnTo>
                  <a:pt x="1034" y="298"/>
                </a:lnTo>
                <a:lnTo>
                  <a:pt x="1034" y="298"/>
                </a:lnTo>
                <a:lnTo>
                  <a:pt x="1038" y="295"/>
                </a:lnTo>
                <a:lnTo>
                  <a:pt x="1040" y="290"/>
                </a:lnTo>
                <a:lnTo>
                  <a:pt x="1046" y="279"/>
                </a:lnTo>
                <a:lnTo>
                  <a:pt x="1052" y="270"/>
                </a:lnTo>
                <a:lnTo>
                  <a:pt x="1055" y="266"/>
                </a:lnTo>
                <a:lnTo>
                  <a:pt x="1058" y="263"/>
                </a:lnTo>
                <a:lnTo>
                  <a:pt x="1058" y="263"/>
                </a:lnTo>
                <a:lnTo>
                  <a:pt x="1063" y="261"/>
                </a:lnTo>
                <a:lnTo>
                  <a:pt x="1068" y="257"/>
                </a:lnTo>
                <a:lnTo>
                  <a:pt x="1081" y="248"/>
                </a:lnTo>
                <a:lnTo>
                  <a:pt x="1097" y="234"/>
                </a:lnTo>
                <a:lnTo>
                  <a:pt x="1097" y="263"/>
                </a:lnTo>
                <a:lnTo>
                  <a:pt x="1122" y="234"/>
                </a:lnTo>
                <a:lnTo>
                  <a:pt x="1122" y="234"/>
                </a:lnTo>
                <a:lnTo>
                  <a:pt x="1125" y="234"/>
                </a:lnTo>
                <a:lnTo>
                  <a:pt x="1133" y="230"/>
                </a:lnTo>
                <a:lnTo>
                  <a:pt x="1136" y="228"/>
                </a:lnTo>
                <a:lnTo>
                  <a:pt x="1140" y="224"/>
                </a:lnTo>
                <a:lnTo>
                  <a:pt x="1144" y="218"/>
                </a:lnTo>
                <a:lnTo>
                  <a:pt x="1146" y="210"/>
                </a:lnTo>
                <a:lnTo>
                  <a:pt x="1146" y="210"/>
                </a:lnTo>
                <a:lnTo>
                  <a:pt x="1149" y="201"/>
                </a:lnTo>
                <a:lnTo>
                  <a:pt x="1152" y="195"/>
                </a:lnTo>
                <a:lnTo>
                  <a:pt x="1158" y="183"/>
                </a:lnTo>
                <a:lnTo>
                  <a:pt x="1161" y="177"/>
                </a:lnTo>
                <a:lnTo>
                  <a:pt x="1161" y="171"/>
                </a:lnTo>
                <a:lnTo>
                  <a:pt x="1159" y="162"/>
                </a:lnTo>
                <a:lnTo>
                  <a:pt x="1156" y="151"/>
                </a:lnTo>
                <a:lnTo>
                  <a:pt x="1156" y="151"/>
                </a:lnTo>
                <a:lnTo>
                  <a:pt x="1146" y="132"/>
                </a:lnTo>
                <a:lnTo>
                  <a:pt x="1139" y="119"/>
                </a:lnTo>
                <a:lnTo>
                  <a:pt x="1130" y="107"/>
                </a:lnTo>
                <a:lnTo>
                  <a:pt x="1117" y="92"/>
                </a:lnTo>
                <a:lnTo>
                  <a:pt x="1117" y="92"/>
                </a:lnTo>
                <a:lnTo>
                  <a:pt x="1102" y="75"/>
                </a:lnTo>
                <a:lnTo>
                  <a:pt x="1090" y="61"/>
                </a:lnTo>
                <a:lnTo>
                  <a:pt x="1078" y="47"/>
                </a:lnTo>
                <a:lnTo>
                  <a:pt x="1063" y="34"/>
                </a:lnTo>
                <a:lnTo>
                  <a:pt x="1063" y="34"/>
                </a:lnTo>
                <a:lnTo>
                  <a:pt x="1047" y="23"/>
                </a:lnTo>
                <a:lnTo>
                  <a:pt x="1031" y="14"/>
                </a:lnTo>
                <a:lnTo>
                  <a:pt x="1016" y="8"/>
                </a:lnTo>
                <a:lnTo>
                  <a:pt x="1000" y="5"/>
                </a:lnTo>
                <a:lnTo>
                  <a:pt x="1000" y="5"/>
                </a:lnTo>
                <a:lnTo>
                  <a:pt x="985" y="2"/>
                </a:lnTo>
                <a:lnTo>
                  <a:pt x="972" y="1"/>
                </a:lnTo>
                <a:lnTo>
                  <a:pt x="957" y="1"/>
                </a:lnTo>
                <a:lnTo>
                  <a:pt x="941" y="0"/>
                </a:lnTo>
                <a:lnTo>
                  <a:pt x="941" y="0"/>
                </a:lnTo>
                <a:lnTo>
                  <a:pt x="931" y="0"/>
                </a:lnTo>
                <a:lnTo>
                  <a:pt x="921" y="3"/>
                </a:lnTo>
                <a:lnTo>
                  <a:pt x="908" y="7"/>
                </a:lnTo>
                <a:lnTo>
                  <a:pt x="897" y="12"/>
                </a:lnTo>
                <a:lnTo>
                  <a:pt x="878" y="20"/>
                </a:lnTo>
                <a:lnTo>
                  <a:pt x="872" y="24"/>
                </a:lnTo>
                <a:lnTo>
                  <a:pt x="868" y="24"/>
                </a:lnTo>
                <a:lnTo>
                  <a:pt x="868" y="24"/>
                </a:lnTo>
                <a:lnTo>
                  <a:pt x="866" y="25"/>
                </a:lnTo>
                <a:lnTo>
                  <a:pt x="861" y="28"/>
                </a:lnTo>
                <a:lnTo>
                  <a:pt x="847" y="40"/>
                </a:lnTo>
                <a:lnTo>
                  <a:pt x="824" y="63"/>
                </a:lnTo>
                <a:lnTo>
                  <a:pt x="824" y="63"/>
                </a:lnTo>
                <a:lnTo>
                  <a:pt x="821" y="68"/>
                </a:lnTo>
                <a:lnTo>
                  <a:pt x="817" y="77"/>
                </a:lnTo>
                <a:lnTo>
                  <a:pt x="807" y="100"/>
                </a:lnTo>
                <a:lnTo>
                  <a:pt x="795" y="132"/>
                </a:lnTo>
                <a:lnTo>
                  <a:pt x="795" y="1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乗算記号 23">
            <a:extLst>
              <a:ext uri="{FF2B5EF4-FFF2-40B4-BE49-F238E27FC236}">
                <a16:creationId xmlns:a16="http://schemas.microsoft.com/office/drawing/2014/main" id="{4493EAA0-4113-022E-ED69-2EB1C52DDF70}"/>
              </a:ext>
            </a:extLst>
          </p:cNvPr>
          <p:cNvSpPr/>
          <p:nvPr/>
        </p:nvSpPr>
        <p:spPr>
          <a:xfrm>
            <a:off x="3611609" y="4339839"/>
            <a:ext cx="960120" cy="960120"/>
          </a:xfrm>
          <a:prstGeom prst="mathMultiply">
            <a:avLst>
              <a:gd name="adj1" fmla="val 1399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: 塗りつぶしなし 24">
            <a:extLst>
              <a:ext uri="{FF2B5EF4-FFF2-40B4-BE49-F238E27FC236}">
                <a16:creationId xmlns:a16="http://schemas.microsoft.com/office/drawing/2014/main" id="{5BABC8CE-5F92-9DAC-7F87-21A46E27F513}"/>
              </a:ext>
            </a:extLst>
          </p:cNvPr>
          <p:cNvSpPr/>
          <p:nvPr/>
        </p:nvSpPr>
        <p:spPr>
          <a:xfrm>
            <a:off x="5036330" y="4506944"/>
            <a:ext cx="666932" cy="666932"/>
          </a:xfrm>
          <a:prstGeom prst="donut">
            <a:avLst>
              <a:gd name="adj" fmla="val 1700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1E41C463-BD0B-EECF-DA16-B4F893586BF6}"/>
              </a:ext>
            </a:extLst>
          </p:cNvPr>
          <p:cNvSpPr/>
          <p:nvPr/>
        </p:nvSpPr>
        <p:spPr>
          <a:xfrm>
            <a:off x="3797941" y="5520639"/>
            <a:ext cx="2310118" cy="396017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しっかりと頭を下げる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3360894-003F-B5F7-D960-F793F4B977BA}"/>
              </a:ext>
            </a:extLst>
          </p:cNvPr>
          <p:cNvSpPr txBox="1"/>
          <p:nvPr/>
        </p:nvSpPr>
        <p:spPr>
          <a:xfrm>
            <a:off x="4327889" y="3869899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謝罪や挨拶の指導に</a:t>
            </a:r>
          </a:p>
        </p:txBody>
      </p:sp>
      <p:sp>
        <p:nvSpPr>
          <p:cNvPr id="28" name="Freeform 11">
            <a:extLst>
              <a:ext uri="{FF2B5EF4-FFF2-40B4-BE49-F238E27FC236}">
                <a16:creationId xmlns:a16="http://schemas.microsoft.com/office/drawing/2014/main" id="{FAC4FE2F-B877-1B63-F3C2-4CB3159E908E}"/>
              </a:ext>
            </a:extLst>
          </p:cNvPr>
          <p:cNvSpPr>
            <a:spLocks/>
          </p:cNvSpPr>
          <p:nvPr/>
        </p:nvSpPr>
        <p:spPr bwMode="auto">
          <a:xfrm rot="3864379">
            <a:off x="7430214" y="4885795"/>
            <a:ext cx="1408918" cy="1876387"/>
          </a:xfrm>
          <a:custGeom>
            <a:avLst/>
            <a:gdLst>
              <a:gd name="T0" fmla="*/ 712 w 1082"/>
              <a:gd name="T1" fmla="*/ 435 h 1441"/>
              <a:gd name="T2" fmla="*/ 702 w 1082"/>
              <a:gd name="T3" fmla="*/ 411 h 1441"/>
              <a:gd name="T4" fmla="*/ 687 w 1082"/>
              <a:gd name="T5" fmla="*/ 425 h 1441"/>
              <a:gd name="T6" fmla="*/ 673 w 1082"/>
              <a:gd name="T7" fmla="*/ 435 h 1441"/>
              <a:gd name="T8" fmla="*/ 624 w 1082"/>
              <a:gd name="T9" fmla="*/ 498 h 1441"/>
              <a:gd name="T10" fmla="*/ 600 w 1082"/>
              <a:gd name="T11" fmla="*/ 723 h 1441"/>
              <a:gd name="T12" fmla="*/ 598 w 1082"/>
              <a:gd name="T13" fmla="*/ 511 h 1441"/>
              <a:gd name="T14" fmla="*/ 617 w 1082"/>
              <a:gd name="T15" fmla="*/ 458 h 1441"/>
              <a:gd name="T16" fmla="*/ 636 w 1082"/>
              <a:gd name="T17" fmla="*/ 430 h 1441"/>
              <a:gd name="T18" fmla="*/ 530 w 1082"/>
              <a:gd name="T19" fmla="*/ 412 h 1441"/>
              <a:gd name="T20" fmla="*/ 494 w 1082"/>
              <a:gd name="T21" fmla="*/ 407 h 1441"/>
              <a:gd name="T22" fmla="*/ 457 w 1082"/>
              <a:gd name="T23" fmla="*/ 425 h 1441"/>
              <a:gd name="T24" fmla="*/ 429 w 1082"/>
              <a:gd name="T25" fmla="*/ 522 h 1441"/>
              <a:gd name="T26" fmla="*/ 409 w 1082"/>
              <a:gd name="T27" fmla="*/ 558 h 1441"/>
              <a:gd name="T28" fmla="*/ 390 w 1082"/>
              <a:gd name="T29" fmla="*/ 569 h 1441"/>
              <a:gd name="T30" fmla="*/ 389 w 1082"/>
              <a:gd name="T31" fmla="*/ 833 h 1441"/>
              <a:gd name="T32" fmla="*/ 385 w 1082"/>
              <a:gd name="T33" fmla="*/ 903 h 1441"/>
              <a:gd name="T34" fmla="*/ 424 w 1082"/>
              <a:gd name="T35" fmla="*/ 1114 h 1441"/>
              <a:gd name="T36" fmla="*/ 444 w 1082"/>
              <a:gd name="T37" fmla="*/ 1265 h 1441"/>
              <a:gd name="T38" fmla="*/ 501 w 1082"/>
              <a:gd name="T39" fmla="*/ 1321 h 1441"/>
              <a:gd name="T40" fmla="*/ 546 w 1082"/>
              <a:gd name="T41" fmla="*/ 1335 h 1441"/>
              <a:gd name="T42" fmla="*/ 609 w 1082"/>
              <a:gd name="T43" fmla="*/ 1353 h 1441"/>
              <a:gd name="T44" fmla="*/ 642 w 1082"/>
              <a:gd name="T45" fmla="*/ 1378 h 1441"/>
              <a:gd name="T46" fmla="*/ 646 w 1082"/>
              <a:gd name="T47" fmla="*/ 1395 h 1441"/>
              <a:gd name="T48" fmla="*/ 585 w 1082"/>
              <a:gd name="T49" fmla="*/ 1441 h 1441"/>
              <a:gd name="T50" fmla="*/ 502 w 1082"/>
              <a:gd name="T51" fmla="*/ 1436 h 1441"/>
              <a:gd name="T52" fmla="*/ 379 w 1082"/>
              <a:gd name="T53" fmla="*/ 1413 h 1441"/>
              <a:gd name="T54" fmla="*/ 366 w 1082"/>
              <a:gd name="T55" fmla="*/ 1422 h 1441"/>
              <a:gd name="T56" fmla="*/ 278 w 1082"/>
              <a:gd name="T57" fmla="*/ 1426 h 1441"/>
              <a:gd name="T58" fmla="*/ 274 w 1082"/>
              <a:gd name="T59" fmla="*/ 1385 h 1441"/>
              <a:gd name="T60" fmla="*/ 273 w 1082"/>
              <a:gd name="T61" fmla="*/ 1348 h 1441"/>
              <a:gd name="T62" fmla="*/ 231 w 1082"/>
              <a:gd name="T63" fmla="*/ 1365 h 1441"/>
              <a:gd name="T64" fmla="*/ 189 w 1082"/>
              <a:gd name="T65" fmla="*/ 1169 h 1441"/>
              <a:gd name="T66" fmla="*/ 102 w 1082"/>
              <a:gd name="T67" fmla="*/ 821 h 1441"/>
              <a:gd name="T68" fmla="*/ 14 w 1082"/>
              <a:gd name="T69" fmla="*/ 430 h 1441"/>
              <a:gd name="T70" fmla="*/ 24 w 1082"/>
              <a:gd name="T71" fmla="*/ 254 h 1441"/>
              <a:gd name="T72" fmla="*/ 29 w 1082"/>
              <a:gd name="T73" fmla="*/ 219 h 1441"/>
              <a:gd name="T74" fmla="*/ 0 w 1082"/>
              <a:gd name="T75" fmla="*/ 191 h 1441"/>
              <a:gd name="T76" fmla="*/ 79 w 1082"/>
              <a:gd name="T77" fmla="*/ 107 h 1441"/>
              <a:gd name="T78" fmla="*/ 196 w 1082"/>
              <a:gd name="T79" fmla="*/ 33 h 1441"/>
              <a:gd name="T80" fmla="*/ 396 w 1082"/>
              <a:gd name="T81" fmla="*/ 0 h 1441"/>
              <a:gd name="T82" fmla="*/ 637 w 1082"/>
              <a:gd name="T83" fmla="*/ 66 h 1441"/>
              <a:gd name="T84" fmla="*/ 747 w 1082"/>
              <a:gd name="T85" fmla="*/ 138 h 1441"/>
              <a:gd name="T86" fmla="*/ 821 w 1082"/>
              <a:gd name="T87" fmla="*/ 188 h 1441"/>
              <a:gd name="T88" fmla="*/ 865 w 1082"/>
              <a:gd name="T89" fmla="*/ 221 h 1441"/>
              <a:gd name="T90" fmla="*/ 899 w 1082"/>
              <a:gd name="T91" fmla="*/ 277 h 1441"/>
              <a:gd name="T92" fmla="*/ 1002 w 1082"/>
              <a:gd name="T93" fmla="*/ 314 h 1441"/>
              <a:gd name="T94" fmla="*/ 1052 w 1082"/>
              <a:gd name="T95" fmla="*/ 354 h 1441"/>
              <a:gd name="T96" fmla="*/ 1082 w 1082"/>
              <a:gd name="T97" fmla="*/ 419 h 1441"/>
              <a:gd name="T98" fmla="*/ 1058 w 1082"/>
              <a:gd name="T99" fmla="*/ 498 h 1441"/>
              <a:gd name="T100" fmla="*/ 1041 w 1082"/>
              <a:gd name="T101" fmla="*/ 599 h 1441"/>
              <a:gd name="T102" fmla="*/ 1018 w 1082"/>
              <a:gd name="T103" fmla="*/ 617 h 1441"/>
              <a:gd name="T104" fmla="*/ 986 w 1082"/>
              <a:gd name="T105" fmla="*/ 617 h 1441"/>
              <a:gd name="T106" fmla="*/ 968 w 1082"/>
              <a:gd name="T107" fmla="*/ 597 h 1441"/>
              <a:gd name="T108" fmla="*/ 876 w 1082"/>
              <a:gd name="T109" fmla="*/ 588 h 1441"/>
              <a:gd name="T110" fmla="*/ 841 w 1082"/>
              <a:gd name="T111" fmla="*/ 563 h 1441"/>
              <a:gd name="T112" fmla="*/ 800 w 1082"/>
              <a:gd name="T113" fmla="*/ 567 h 1441"/>
              <a:gd name="T114" fmla="*/ 800 w 1082"/>
              <a:gd name="T115" fmla="*/ 552 h 1441"/>
              <a:gd name="T116" fmla="*/ 768 w 1082"/>
              <a:gd name="T117" fmla="*/ 541 h 1441"/>
              <a:gd name="T118" fmla="*/ 751 w 1082"/>
              <a:gd name="T119" fmla="*/ 538 h 1441"/>
              <a:gd name="T120" fmla="*/ 720 w 1082"/>
              <a:gd name="T121" fmla="*/ 507 h 1441"/>
              <a:gd name="T122" fmla="*/ 712 w 1082"/>
              <a:gd name="T123" fmla="*/ 484 h 1441"/>
              <a:gd name="T124" fmla="*/ 730 w 1082"/>
              <a:gd name="T125" fmla="*/ 447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2" h="1441">
                <a:moveTo>
                  <a:pt x="741" y="425"/>
                </a:moveTo>
                <a:lnTo>
                  <a:pt x="741" y="425"/>
                </a:lnTo>
                <a:lnTo>
                  <a:pt x="726" y="431"/>
                </a:lnTo>
                <a:lnTo>
                  <a:pt x="717" y="435"/>
                </a:lnTo>
                <a:lnTo>
                  <a:pt x="713" y="436"/>
                </a:lnTo>
                <a:lnTo>
                  <a:pt x="712" y="435"/>
                </a:lnTo>
                <a:lnTo>
                  <a:pt x="712" y="435"/>
                </a:lnTo>
                <a:lnTo>
                  <a:pt x="709" y="418"/>
                </a:lnTo>
                <a:lnTo>
                  <a:pt x="707" y="413"/>
                </a:lnTo>
                <a:lnTo>
                  <a:pt x="706" y="411"/>
                </a:lnTo>
                <a:lnTo>
                  <a:pt x="704" y="409"/>
                </a:lnTo>
                <a:lnTo>
                  <a:pt x="702" y="411"/>
                </a:lnTo>
                <a:lnTo>
                  <a:pt x="702" y="411"/>
                </a:lnTo>
                <a:lnTo>
                  <a:pt x="693" y="422"/>
                </a:lnTo>
                <a:lnTo>
                  <a:pt x="690" y="425"/>
                </a:lnTo>
                <a:lnTo>
                  <a:pt x="689" y="425"/>
                </a:lnTo>
                <a:lnTo>
                  <a:pt x="687" y="425"/>
                </a:lnTo>
                <a:lnTo>
                  <a:pt x="687" y="425"/>
                </a:lnTo>
                <a:lnTo>
                  <a:pt x="686" y="425"/>
                </a:lnTo>
                <a:lnTo>
                  <a:pt x="684" y="426"/>
                </a:lnTo>
                <a:lnTo>
                  <a:pt x="679" y="430"/>
                </a:lnTo>
                <a:lnTo>
                  <a:pt x="675" y="434"/>
                </a:lnTo>
                <a:lnTo>
                  <a:pt x="673" y="435"/>
                </a:lnTo>
                <a:lnTo>
                  <a:pt x="673" y="435"/>
                </a:lnTo>
                <a:lnTo>
                  <a:pt x="673" y="435"/>
                </a:lnTo>
                <a:lnTo>
                  <a:pt x="665" y="441"/>
                </a:lnTo>
                <a:lnTo>
                  <a:pt x="651" y="459"/>
                </a:lnTo>
                <a:lnTo>
                  <a:pt x="634" y="481"/>
                </a:lnTo>
                <a:lnTo>
                  <a:pt x="628" y="491"/>
                </a:lnTo>
                <a:lnTo>
                  <a:pt x="624" y="498"/>
                </a:lnTo>
                <a:lnTo>
                  <a:pt x="624" y="498"/>
                </a:lnTo>
                <a:lnTo>
                  <a:pt x="622" y="512"/>
                </a:lnTo>
                <a:lnTo>
                  <a:pt x="619" y="536"/>
                </a:lnTo>
                <a:lnTo>
                  <a:pt x="613" y="602"/>
                </a:lnTo>
                <a:lnTo>
                  <a:pt x="604" y="694"/>
                </a:lnTo>
                <a:lnTo>
                  <a:pt x="600" y="723"/>
                </a:lnTo>
                <a:lnTo>
                  <a:pt x="585" y="752"/>
                </a:lnTo>
                <a:lnTo>
                  <a:pt x="561" y="684"/>
                </a:lnTo>
                <a:lnTo>
                  <a:pt x="561" y="684"/>
                </a:lnTo>
                <a:lnTo>
                  <a:pt x="580" y="596"/>
                </a:lnTo>
                <a:lnTo>
                  <a:pt x="593" y="533"/>
                </a:lnTo>
                <a:lnTo>
                  <a:pt x="598" y="511"/>
                </a:lnTo>
                <a:lnTo>
                  <a:pt x="600" y="498"/>
                </a:lnTo>
                <a:lnTo>
                  <a:pt x="600" y="498"/>
                </a:lnTo>
                <a:lnTo>
                  <a:pt x="601" y="492"/>
                </a:lnTo>
                <a:lnTo>
                  <a:pt x="603" y="486"/>
                </a:lnTo>
                <a:lnTo>
                  <a:pt x="609" y="472"/>
                </a:lnTo>
                <a:lnTo>
                  <a:pt x="617" y="458"/>
                </a:lnTo>
                <a:lnTo>
                  <a:pt x="618" y="453"/>
                </a:lnTo>
                <a:lnTo>
                  <a:pt x="619" y="450"/>
                </a:lnTo>
                <a:lnTo>
                  <a:pt x="619" y="450"/>
                </a:lnTo>
                <a:lnTo>
                  <a:pt x="620" y="446"/>
                </a:lnTo>
                <a:lnTo>
                  <a:pt x="624" y="442"/>
                </a:lnTo>
                <a:lnTo>
                  <a:pt x="636" y="430"/>
                </a:lnTo>
                <a:lnTo>
                  <a:pt x="653" y="415"/>
                </a:lnTo>
                <a:lnTo>
                  <a:pt x="653" y="415"/>
                </a:lnTo>
                <a:lnTo>
                  <a:pt x="604" y="420"/>
                </a:lnTo>
                <a:lnTo>
                  <a:pt x="604" y="420"/>
                </a:lnTo>
                <a:lnTo>
                  <a:pt x="561" y="415"/>
                </a:lnTo>
                <a:lnTo>
                  <a:pt x="530" y="412"/>
                </a:lnTo>
                <a:lnTo>
                  <a:pt x="512" y="411"/>
                </a:lnTo>
                <a:lnTo>
                  <a:pt x="512" y="411"/>
                </a:lnTo>
                <a:lnTo>
                  <a:pt x="508" y="411"/>
                </a:lnTo>
                <a:lnTo>
                  <a:pt x="506" y="409"/>
                </a:lnTo>
                <a:lnTo>
                  <a:pt x="498" y="407"/>
                </a:lnTo>
                <a:lnTo>
                  <a:pt x="494" y="407"/>
                </a:lnTo>
                <a:lnTo>
                  <a:pt x="486" y="408"/>
                </a:lnTo>
                <a:lnTo>
                  <a:pt x="479" y="411"/>
                </a:lnTo>
                <a:lnTo>
                  <a:pt x="468" y="415"/>
                </a:lnTo>
                <a:lnTo>
                  <a:pt x="468" y="415"/>
                </a:lnTo>
                <a:lnTo>
                  <a:pt x="462" y="419"/>
                </a:lnTo>
                <a:lnTo>
                  <a:pt x="457" y="425"/>
                </a:lnTo>
                <a:lnTo>
                  <a:pt x="452" y="433"/>
                </a:lnTo>
                <a:lnTo>
                  <a:pt x="448" y="441"/>
                </a:lnTo>
                <a:lnTo>
                  <a:pt x="441" y="461"/>
                </a:lnTo>
                <a:lnTo>
                  <a:pt x="436" y="483"/>
                </a:lnTo>
                <a:lnTo>
                  <a:pt x="431" y="503"/>
                </a:lnTo>
                <a:lnTo>
                  <a:pt x="429" y="522"/>
                </a:lnTo>
                <a:lnTo>
                  <a:pt x="426" y="535"/>
                </a:lnTo>
                <a:lnTo>
                  <a:pt x="424" y="542"/>
                </a:lnTo>
                <a:lnTo>
                  <a:pt x="424" y="542"/>
                </a:lnTo>
                <a:lnTo>
                  <a:pt x="420" y="549"/>
                </a:lnTo>
                <a:lnTo>
                  <a:pt x="415" y="553"/>
                </a:lnTo>
                <a:lnTo>
                  <a:pt x="409" y="558"/>
                </a:lnTo>
                <a:lnTo>
                  <a:pt x="405" y="562"/>
                </a:lnTo>
                <a:lnTo>
                  <a:pt x="405" y="562"/>
                </a:lnTo>
                <a:lnTo>
                  <a:pt x="398" y="564"/>
                </a:lnTo>
                <a:lnTo>
                  <a:pt x="394" y="566"/>
                </a:lnTo>
                <a:lnTo>
                  <a:pt x="390" y="568"/>
                </a:lnTo>
                <a:lnTo>
                  <a:pt x="390" y="569"/>
                </a:lnTo>
                <a:lnTo>
                  <a:pt x="390" y="572"/>
                </a:lnTo>
                <a:lnTo>
                  <a:pt x="390" y="572"/>
                </a:lnTo>
                <a:lnTo>
                  <a:pt x="391" y="586"/>
                </a:lnTo>
                <a:lnTo>
                  <a:pt x="391" y="622"/>
                </a:lnTo>
                <a:lnTo>
                  <a:pt x="391" y="727"/>
                </a:lnTo>
                <a:lnTo>
                  <a:pt x="389" y="833"/>
                </a:lnTo>
                <a:lnTo>
                  <a:pt x="387" y="871"/>
                </a:lnTo>
                <a:lnTo>
                  <a:pt x="386" y="883"/>
                </a:lnTo>
                <a:lnTo>
                  <a:pt x="385" y="889"/>
                </a:lnTo>
                <a:lnTo>
                  <a:pt x="385" y="889"/>
                </a:lnTo>
                <a:lnTo>
                  <a:pt x="385" y="894"/>
                </a:lnTo>
                <a:lnTo>
                  <a:pt x="385" y="903"/>
                </a:lnTo>
                <a:lnTo>
                  <a:pt x="389" y="930"/>
                </a:lnTo>
                <a:lnTo>
                  <a:pt x="395" y="962"/>
                </a:lnTo>
                <a:lnTo>
                  <a:pt x="402" y="1002"/>
                </a:lnTo>
                <a:lnTo>
                  <a:pt x="417" y="1074"/>
                </a:lnTo>
                <a:lnTo>
                  <a:pt x="422" y="1099"/>
                </a:lnTo>
                <a:lnTo>
                  <a:pt x="424" y="1114"/>
                </a:lnTo>
                <a:lnTo>
                  <a:pt x="424" y="1114"/>
                </a:lnTo>
                <a:lnTo>
                  <a:pt x="425" y="1125"/>
                </a:lnTo>
                <a:lnTo>
                  <a:pt x="430" y="1143"/>
                </a:lnTo>
                <a:lnTo>
                  <a:pt x="441" y="1192"/>
                </a:lnTo>
                <a:lnTo>
                  <a:pt x="458" y="1256"/>
                </a:lnTo>
                <a:lnTo>
                  <a:pt x="444" y="1265"/>
                </a:lnTo>
                <a:lnTo>
                  <a:pt x="444" y="1265"/>
                </a:lnTo>
                <a:lnTo>
                  <a:pt x="452" y="1275"/>
                </a:lnTo>
                <a:lnTo>
                  <a:pt x="461" y="1286"/>
                </a:lnTo>
                <a:lnTo>
                  <a:pt x="473" y="1298"/>
                </a:lnTo>
                <a:lnTo>
                  <a:pt x="486" y="1310"/>
                </a:lnTo>
                <a:lnTo>
                  <a:pt x="501" y="1321"/>
                </a:lnTo>
                <a:lnTo>
                  <a:pt x="508" y="1326"/>
                </a:lnTo>
                <a:lnTo>
                  <a:pt x="515" y="1330"/>
                </a:lnTo>
                <a:lnTo>
                  <a:pt x="524" y="1332"/>
                </a:lnTo>
                <a:lnTo>
                  <a:pt x="531" y="1334"/>
                </a:lnTo>
                <a:lnTo>
                  <a:pt x="531" y="1334"/>
                </a:lnTo>
                <a:lnTo>
                  <a:pt x="546" y="1335"/>
                </a:lnTo>
                <a:lnTo>
                  <a:pt x="561" y="1339"/>
                </a:lnTo>
                <a:lnTo>
                  <a:pt x="574" y="1341"/>
                </a:lnTo>
                <a:lnTo>
                  <a:pt x="585" y="1345"/>
                </a:lnTo>
                <a:lnTo>
                  <a:pt x="603" y="1352"/>
                </a:lnTo>
                <a:lnTo>
                  <a:pt x="608" y="1353"/>
                </a:lnTo>
                <a:lnTo>
                  <a:pt x="609" y="1353"/>
                </a:lnTo>
                <a:lnTo>
                  <a:pt x="609" y="1368"/>
                </a:lnTo>
                <a:lnTo>
                  <a:pt x="609" y="1368"/>
                </a:lnTo>
                <a:lnTo>
                  <a:pt x="615" y="1369"/>
                </a:lnTo>
                <a:lnTo>
                  <a:pt x="629" y="1372"/>
                </a:lnTo>
                <a:lnTo>
                  <a:pt x="635" y="1374"/>
                </a:lnTo>
                <a:lnTo>
                  <a:pt x="642" y="1378"/>
                </a:lnTo>
                <a:lnTo>
                  <a:pt x="646" y="1381"/>
                </a:lnTo>
                <a:lnTo>
                  <a:pt x="647" y="1385"/>
                </a:lnTo>
                <a:lnTo>
                  <a:pt x="648" y="1387"/>
                </a:lnTo>
                <a:lnTo>
                  <a:pt x="648" y="1387"/>
                </a:lnTo>
                <a:lnTo>
                  <a:pt x="648" y="1391"/>
                </a:lnTo>
                <a:lnTo>
                  <a:pt x="646" y="1395"/>
                </a:lnTo>
                <a:lnTo>
                  <a:pt x="640" y="1403"/>
                </a:lnTo>
                <a:lnTo>
                  <a:pt x="630" y="1412"/>
                </a:lnTo>
                <a:lnTo>
                  <a:pt x="619" y="1422"/>
                </a:lnTo>
                <a:lnTo>
                  <a:pt x="597" y="1436"/>
                </a:lnTo>
                <a:lnTo>
                  <a:pt x="589" y="1440"/>
                </a:lnTo>
                <a:lnTo>
                  <a:pt x="585" y="1441"/>
                </a:lnTo>
                <a:lnTo>
                  <a:pt x="585" y="1441"/>
                </a:lnTo>
                <a:lnTo>
                  <a:pt x="576" y="1441"/>
                </a:lnTo>
                <a:lnTo>
                  <a:pt x="558" y="1440"/>
                </a:lnTo>
                <a:lnTo>
                  <a:pt x="533" y="1439"/>
                </a:lnTo>
                <a:lnTo>
                  <a:pt x="502" y="1436"/>
                </a:lnTo>
                <a:lnTo>
                  <a:pt x="502" y="1436"/>
                </a:lnTo>
                <a:lnTo>
                  <a:pt x="429" y="1428"/>
                </a:lnTo>
                <a:lnTo>
                  <a:pt x="400" y="1424"/>
                </a:lnTo>
                <a:lnTo>
                  <a:pt x="385" y="1422"/>
                </a:lnTo>
                <a:lnTo>
                  <a:pt x="385" y="1422"/>
                </a:lnTo>
                <a:lnTo>
                  <a:pt x="381" y="1418"/>
                </a:lnTo>
                <a:lnTo>
                  <a:pt x="379" y="1413"/>
                </a:lnTo>
                <a:lnTo>
                  <a:pt x="375" y="1407"/>
                </a:lnTo>
                <a:lnTo>
                  <a:pt x="375" y="1407"/>
                </a:lnTo>
                <a:lnTo>
                  <a:pt x="372" y="1413"/>
                </a:lnTo>
                <a:lnTo>
                  <a:pt x="369" y="1418"/>
                </a:lnTo>
                <a:lnTo>
                  <a:pt x="366" y="1422"/>
                </a:lnTo>
                <a:lnTo>
                  <a:pt x="366" y="1422"/>
                </a:lnTo>
                <a:lnTo>
                  <a:pt x="351" y="1424"/>
                </a:lnTo>
                <a:lnTo>
                  <a:pt x="322" y="1428"/>
                </a:lnTo>
                <a:lnTo>
                  <a:pt x="292" y="1429"/>
                </a:lnTo>
                <a:lnTo>
                  <a:pt x="283" y="1428"/>
                </a:lnTo>
                <a:lnTo>
                  <a:pt x="279" y="1428"/>
                </a:lnTo>
                <a:lnTo>
                  <a:pt x="278" y="1426"/>
                </a:lnTo>
                <a:lnTo>
                  <a:pt x="278" y="1426"/>
                </a:lnTo>
                <a:lnTo>
                  <a:pt x="277" y="1423"/>
                </a:lnTo>
                <a:lnTo>
                  <a:pt x="277" y="1418"/>
                </a:lnTo>
                <a:lnTo>
                  <a:pt x="275" y="1403"/>
                </a:lnTo>
                <a:lnTo>
                  <a:pt x="274" y="1390"/>
                </a:lnTo>
                <a:lnTo>
                  <a:pt x="274" y="1385"/>
                </a:lnTo>
                <a:lnTo>
                  <a:pt x="273" y="1383"/>
                </a:lnTo>
                <a:lnTo>
                  <a:pt x="273" y="1383"/>
                </a:lnTo>
                <a:lnTo>
                  <a:pt x="272" y="1380"/>
                </a:lnTo>
                <a:lnTo>
                  <a:pt x="272" y="1376"/>
                </a:lnTo>
                <a:lnTo>
                  <a:pt x="272" y="1364"/>
                </a:lnTo>
                <a:lnTo>
                  <a:pt x="273" y="1348"/>
                </a:lnTo>
                <a:lnTo>
                  <a:pt x="234" y="1353"/>
                </a:lnTo>
                <a:lnTo>
                  <a:pt x="234" y="1353"/>
                </a:lnTo>
                <a:lnTo>
                  <a:pt x="234" y="1361"/>
                </a:lnTo>
                <a:lnTo>
                  <a:pt x="233" y="1364"/>
                </a:lnTo>
                <a:lnTo>
                  <a:pt x="233" y="1365"/>
                </a:lnTo>
                <a:lnTo>
                  <a:pt x="231" y="1365"/>
                </a:lnTo>
                <a:lnTo>
                  <a:pt x="229" y="1359"/>
                </a:lnTo>
                <a:lnTo>
                  <a:pt x="224" y="1345"/>
                </a:lnTo>
                <a:lnTo>
                  <a:pt x="218" y="1318"/>
                </a:lnTo>
                <a:lnTo>
                  <a:pt x="209" y="1275"/>
                </a:lnTo>
                <a:lnTo>
                  <a:pt x="209" y="1275"/>
                </a:lnTo>
                <a:lnTo>
                  <a:pt x="189" y="1169"/>
                </a:lnTo>
                <a:lnTo>
                  <a:pt x="167" y="1065"/>
                </a:lnTo>
                <a:lnTo>
                  <a:pt x="141" y="948"/>
                </a:lnTo>
                <a:lnTo>
                  <a:pt x="141" y="948"/>
                </a:lnTo>
                <a:lnTo>
                  <a:pt x="134" y="923"/>
                </a:lnTo>
                <a:lnTo>
                  <a:pt x="120" y="881"/>
                </a:lnTo>
                <a:lnTo>
                  <a:pt x="102" y="821"/>
                </a:lnTo>
                <a:lnTo>
                  <a:pt x="102" y="821"/>
                </a:lnTo>
                <a:lnTo>
                  <a:pt x="59" y="635"/>
                </a:lnTo>
                <a:lnTo>
                  <a:pt x="29" y="503"/>
                </a:lnTo>
                <a:lnTo>
                  <a:pt x="19" y="456"/>
                </a:lnTo>
                <a:lnTo>
                  <a:pt x="14" y="430"/>
                </a:lnTo>
                <a:lnTo>
                  <a:pt x="14" y="430"/>
                </a:lnTo>
                <a:lnTo>
                  <a:pt x="13" y="395"/>
                </a:lnTo>
                <a:lnTo>
                  <a:pt x="14" y="343"/>
                </a:lnTo>
                <a:lnTo>
                  <a:pt x="16" y="317"/>
                </a:lnTo>
                <a:lnTo>
                  <a:pt x="18" y="291"/>
                </a:lnTo>
                <a:lnTo>
                  <a:pt x="20" y="270"/>
                </a:lnTo>
                <a:lnTo>
                  <a:pt x="24" y="254"/>
                </a:lnTo>
                <a:lnTo>
                  <a:pt x="24" y="254"/>
                </a:lnTo>
                <a:lnTo>
                  <a:pt x="30" y="236"/>
                </a:lnTo>
                <a:lnTo>
                  <a:pt x="33" y="225"/>
                </a:lnTo>
                <a:lnTo>
                  <a:pt x="34" y="220"/>
                </a:lnTo>
                <a:lnTo>
                  <a:pt x="34" y="220"/>
                </a:lnTo>
                <a:lnTo>
                  <a:pt x="29" y="219"/>
                </a:lnTo>
                <a:lnTo>
                  <a:pt x="17" y="213"/>
                </a:lnTo>
                <a:lnTo>
                  <a:pt x="11" y="209"/>
                </a:lnTo>
                <a:lnTo>
                  <a:pt x="6" y="204"/>
                </a:lnTo>
                <a:lnTo>
                  <a:pt x="1" y="198"/>
                </a:lnTo>
                <a:lnTo>
                  <a:pt x="0" y="191"/>
                </a:lnTo>
                <a:lnTo>
                  <a:pt x="0" y="191"/>
                </a:lnTo>
                <a:lnTo>
                  <a:pt x="1" y="186"/>
                </a:lnTo>
                <a:lnTo>
                  <a:pt x="6" y="179"/>
                </a:lnTo>
                <a:lnTo>
                  <a:pt x="13" y="169"/>
                </a:lnTo>
                <a:lnTo>
                  <a:pt x="23" y="159"/>
                </a:lnTo>
                <a:lnTo>
                  <a:pt x="49" y="133"/>
                </a:lnTo>
                <a:lnTo>
                  <a:pt x="79" y="107"/>
                </a:lnTo>
                <a:lnTo>
                  <a:pt x="114" y="81"/>
                </a:lnTo>
                <a:lnTo>
                  <a:pt x="131" y="69"/>
                </a:lnTo>
                <a:lnTo>
                  <a:pt x="148" y="56"/>
                </a:lnTo>
                <a:lnTo>
                  <a:pt x="166" y="47"/>
                </a:lnTo>
                <a:lnTo>
                  <a:pt x="181" y="39"/>
                </a:lnTo>
                <a:lnTo>
                  <a:pt x="196" y="33"/>
                </a:lnTo>
                <a:lnTo>
                  <a:pt x="209" y="30"/>
                </a:lnTo>
                <a:lnTo>
                  <a:pt x="209" y="30"/>
                </a:lnTo>
                <a:lnTo>
                  <a:pt x="264" y="20"/>
                </a:lnTo>
                <a:lnTo>
                  <a:pt x="324" y="9"/>
                </a:lnTo>
                <a:lnTo>
                  <a:pt x="376" y="2"/>
                </a:lnTo>
                <a:lnTo>
                  <a:pt x="396" y="0"/>
                </a:lnTo>
                <a:lnTo>
                  <a:pt x="409" y="0"/>
                </a:lnTo>
                <a:lnTo>
                  <a:pt x="409" y="0"/>
                </a:lnTo>
                <a:lnTo>
                  <a:pt x="428" y="4"/>
                </a:lnTo>
                <a:lnTo>
                  <a:pt x="462" y="14"/>
                </a:lnTo>
                <a:lnTo>
                  <a:pt x="551" y="39"/>
                </a:lnTo>
                <a:lnTo>
                  <a:pt x="637" y="66"/>
                </a:lnTo>
                <a:lnTo>
                  <a:pt x="668" y="77"/>
                </a:lnTo>
                <a:lnTo>
                  <a:pt x="678" y="81"/>
                </a:lnTo>
                <a:lnTo>
                  <a:pt x="682" y="83"/>
                </a:lnTo>
                <a:lnTo>
                  <a:pt x="682" y="83"/>
                </a:lnTo>
                <a:lnTo>
                  <a:pt x="707" y="104"/>
                </a:lnTo>
                <a:lnTo>
                  <a:pt x="747" y="138"/>
                </a:lnTo>
                <a:lnTo>
                  <a:pt x="787" y="171"/>
                </a:lnTo>
                <a:lnTo>
                  <a:pt x="801" y="181"/>
                </a:lnTo>
                <a:lnTo>
                  <a:pt x="806" y="185"/>
                </a:lnTo>
                <a:lnTo>
                  <a:pt x="809" y="186"/>
                </a:lnTo>
                <a:lnTo>
                  <a:pt x="809" y="186"/>
                </a:lnTo>
                <a:lnTo>
                  <a:pt x="821" y="188"/>
                </a:lnTo>
                <a:lnTo>
                  <a:pt x="837" y="192"/>
                </a:lnTo>
                <a:lnTo>
                  <a:pt x="852" y="197"/>
                </a:lnTo>
                <a:lnTo>
                  <a:pt x="856" y="198"/>
                </a:lnTo>
                <a:lnTo>
                  <a:pt x="858" y="201"/>
                </a:lnTo>
                <a:lnTo>
                  <a:pt x="858" y="201"/>
                </a:lnTo>
                <a:lnTo>
                  <a:pt x="865" y="221"/>
                </a:lnTo>
                <a:lnTo>
                  <a:pt x="873" y="240"/>
                </a:lnTo>
                <a:lnTo>
                  <a:pt x="863" y="264"/>
                </a:lnTo>
                <a:lnTo>
                  <a:pt x="882" y="279"/>
                </a:lnTo>
                <a:lnTo>
                  <a:pt x="882" y="279"/>
                </a:lnTo>
                <a:lnTo>
                  <a:pt x="887" y="279"/>
                </a:lnTo>
                <a:lnTo>
                  <a:pt x="899" y="277"/>
                </a:lnTo>
                <a:lnTo>
                  <a:pt x="915" y="279"/>
                </a:lnTo>
                <a:lnTo>
                  <a:pt x="924" y="281"/>
                </a:lnTo>
                <a:lnTo>
                  <a:pt x="931" y="284"/>
                </a:lnTo>
                <a:lnTo>
                  <a:pt x="931" y="284"/>
                </a:lnTo>
                <a:lnTo>
                  <a:pt x="985" y="307"/>
                </a:lnTo>
                <a:lnTo>
                  <a:pt x="1002" y="314"/>
                </a:lnTo>
                <a:lnTo>
                  <a:pt x="1017" y="323"/>
                </a:lnTo>
                <a:lnTo>
                  <a:pt x="1030" y="330"/>
                </a:lnTo>
                <a:lnTo>
                  <a:pt x="1038" y="337"/>
                </a:lnTo>
                <a:lnTo>
                  <a:pt x="1038" y="337"/>
                </a:lnTo>
                <a:lnTo>
                  <a:pt x="1045" y="345"/>
                </a:lnTo>
                <a:lnTo>
                  <a:pt x="1052" y="354"/>
                </a:lnTo>
                <a:lnTo>
                  <a:pt x="1065" y="375"/>
                </a:lnTo>
                <a:lnTo>
                  <a:pt x="1076" y="395"/>
                </a:lnTo>
                <a:lnTo>
                  <a:pt x="1082" y="411"/>
                </a:lnTo>
                <a:lnTo>
                  <a:pt x="1082" y="411"/>
                </a:lnTo>
                <a:lnTo>
                  <a:pt x="1082" y="414"/>
                </a:lnTo>
                <a:lnTo>
                  <a:pt x="1082" y="419"/>
                </a:lnTo>
                <a:lnTo>
                  <a:pt x="1081" y="430"/>
                </a:lnTo>
                <a:lnTo>
                  <a:pt x="1077" y="445"/>
                </a:lnTo>
                <a:lnTo>
                  <a:pt x="1073" y="459"/>
                </a:lnTo>
                <a:lnTo>
                  <a:pt x="1063" y="486"/>
                </a:lnTo>
                <a:lnTo>
                  <a:pt x="1058" y="498"/>
                </a:lnTo>
                <a:lnTo>
                  <a:pt x="1058" y="498"/>
                </a:lnTo>
                <a:lnTo>
                  <a:pt x="1051" y="531"/>
                </a:lnTo>
                <a:lnTo>
                  <a:pt x="1046" y="557"/>
                </a:lnTo>
                <a:lnTo>
                  <a:pt x="1043" y="577"/>
                </a:lnTo>
                <a:lnTo>
                  <a:pt x="1043" y="577"/>
                </a:lnTo>
                <a:lnTo>
                  <a:pt x="1042" y="589"/>
                </a:lnTo>
                <a:lnTo>
                  <a:pt x="1041" y="599"/>
                </a:lnTo>
                <a:lnTo>
                  <a:pt x="1037" y="606"/>
                </a:lnTo>
                <a:lnTo>
                  <a:pt x="1036" y="610"/>
                </a:lnTo>
                <a:lnTo>
                  <a:pt x="1034" y="611"/>
                </a:lnTo>
                <a:lnTo>
                  <a:pt x="1034" y="611"/>
                </a:lnTo>
                <a:lnTo>
                  <a:pt x="1028" y="614"/>
                </a:lnTo>
                <a:lnTo>
                  <a:pt x="1018" y="617"/>
                </a:lnTo>
                <a:lnTo>
                  <a:pt x="1008" y="621"/>
                </a:lnTo>
                <a:lnTo>
                  <a:pt x="999" y="621"/>
                </a:lnTo>
                <a:lnTo>
                  <a:pt x="999" y="621"/>
                </a:lnTo>
                <a:lnTo>
                  <a:pt x="993" y="621"/>
                </a:lnTo>
                <a:lnTo>
                  <a:pt x="990" y="619"/>
                </a:lnTo>
                <a:lnTo>
                  <a:pt x="986" y="617"/>
                </a:lnTo>
                <a:lnTo>
                  <a:pt x="980" y="611"/>
                </a:lnTo>
                <a:lnTo>
                  <a:pt x="980" y="611"/>
                </a:lnTo>
                <a:lnTo>
                  <a:pt x="974" y="603"/>
                </a:lnTo>
                <a:lnTo>
                  <a:pt x="971" y="600"/>
                </a:lnTo>
                <a:lnTo>
                  <a:pt x="970" y="597"/>
                </a:lnTo>
                <a:lnTo>
                  <a:pt x="968" y="597"/>
                </a:lnTo>
                <a:lnTo>
                  <a:pt x="960" y="596"/>
                </a:lnTo>
                <a:lnTo>
                  <a:pt x="897" y="596"/>
                </a:lnTo>
                <a:lnTo>
                  <a:pt x="897" y="596"/>
                </a:lnTo>
                <a:lnTo>
                  <a:pt x="893" y="595"/>
                </a:lnTo>
                <a:lnTo>
                  <a:pt x="889" y="594"/>
                </a:lnTo>
                <a:lnTo>
                  <a:pt x="876" y="588"/>
                </a:lnTo>
                <a:lnTo>
                  <a:pt x="864" y="580"/>
                </a:lnTo>
                <a:lnTo>
                  <a:pt x="858" y="577"/>
                </a:lnTo>
                <a:lnTo>
                  <a:pt x="858" y="577"/>
                </a:lnTo>
                <a:lnTo>
                  <a:pt x="854" y="573"/>
                </a:lnTo>
                <a:lnTo>
                  <a:pt x="848" y="567"/>
                </a:lnTo>
                <a:lnTo>
                  <a:pt x="841" y="563"/>
                </a:lnTo>
                <a:lnTo>
                  <a:pt x="837" y="562"/>
                </a:lnTo>
                <a:lnTo>
                  <a:pt x="834" y="562"/>
                </a:lnTo>
                <a:lnTo>
                  <a:pt x="834" y="562"/>
                </a:lnTo>
                <a:lnTo>
                  <a:pt x="825" y="563"/>
                </a:lnTo>
                <a:lnTo>
                  <a:pt x="813" y="566"/>
                </a:lnTo>
                <a:lnTo>
                  <a:pt x="800" y="567"/>
                </a:lnTo>
                <a:lnTo>
                  <a:pt x="800" y="567"/>
                </a:lnTo>
                <a:lnTo>
                  <a:pt x="801" y="560"/>
                </a:lnTo>
                <a:lnTo>
                  <a:pt x="801" y="555"/>
                </a:lnTo>
                <a:lnTo>
                  <a:pt x="801" y="553"/>
                </a:lnTo>
                <a:lnTo>
                  <a:pt x="800" y="552"/>
                </a:lnTo>
                <a:lnTo>
                  <a:pt x="800" y="552"/>
                </a:lnTo>
                <a:lnTo>
                  <a:pt x="785" y="551"/>
                </a:lnTo>
                <a:lnTo>
                  <a:pt x="775" y="550"/>
                </a:lnTo>
                <a:lnTo>
                  <a:pt x="773" y="549"/>
                </a:lnTo>
                <a:lnTo>
                  <a:pt x="770" y="547"/>
                </a:lnTo>
                <a:lnTo>
                  <a:pt x="770" y="547"/>
                </a:lnTo>
                <a:lnTo>
                  <a:pt x="768" y="541"/>
                </a:lnTo>
                <a:lnTo>
                  <a:pt x="768" y="539"/>
                </a:lnTo>
                <a:lnTo>
                  <a:pt x="765" y="538"/>
                </a:lnTo>
                <a:lnTo>
                  <a:pt x="765" y="538"/>
                </a:lnTo>
                <a:lnTo>
                  <a:pt x="762" y="538"/>
                </a:lnTo>
                <a:lnTo>
                  <a:pt x="757" y="538"/>
                </a:lnTo>
                <a:lnTo>
                  <a:pt x="751" y="538"/>
                </a:lnTo>
                <a:lnTo>
                  <a:pt x="741" y="528"/>
                </a:lnTo>
                <a:lnTo>
                  <a:pt x="731" y="513"/>
                </a:lnTo>
                <a:lnTo>
                  <a:pt x="731" y="513"/>
                </a:lnTo>
                <a:lnTo>
                  <a:pt x="729" y="511"/>
                </a:lnTo>
                <a:lnTo>
                  <a:pt x="724" y="509"/>
                </a:lnTo>
                <a:lnTo>
                  <a:pt x="720" y="507"/>
                </a:lnTo>
                <a:lnTo>
                  <a:pt x="717" y="503"/>
                </a:lnTo>
                <a:lnTo>
                  <a:pt x="717" y="503"/>
                </a:lnTo>
                <a:lnTo>
                  <a:pt x="714" y="498"/>
                </a:lnTo>
                <a:lnTo>
                  <a:pt x="713" y="494"/>
                </a:lnTo>
                <a:lnTo>
                  <a:pt x="712" y="484"/>
                </a:lnTo>
                <a:lnTo>
                  <a:pt x="712" y="484"/>
                </a:lnTo>
                <a:lnTo>
                  <a:pt x="713" y="475"/>
                </a:lnTo>
                <a:lnTo>
                  <a:pt x="715" y="472"/>
                </a:lnTo>
                <a:lnTo>
                  <a:pt x="717" y="469"/>
                </a:lnTo>
                <a:lnTo>
                  <a:pt x="717" y="469"/>
                </a:lnTo>
                <a:lnTo>
                  <a:pt x="721" y="462"/>
                </a:lnTo>
                <a:lnTo>
                  <a:pt x="730" y="447"/>
                </a:lnTo>
                <a:lnTo>
                  <a:pt x="741" y="425"/>
                </a:lnTo>
                <a:lnTo>
                  <a:pt x="741" y="4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1195A7C-5B4D-52EC-8642-4161B5D9DB7E}"/>
              </a:ext>
            </a:extLst>
          </p:cNvPr>
          <p:cNvSpPr txBox="1"/>
          <p:nvPr/>
        </p:nvSpPr>
        <p:spPr>
          <a:xfrm>
            <a:off x="7136115" y="4381967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シルエットを回転や反転して利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用しても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OK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です。</a:t>
            </a:r>
          </a:p>
        </p:txBody>
      </p:sp>
      <p:sp>
        <p:nvSpPr>
          <p:cNvPr id="31" name="稲妻 30">
            <a:extLst>
              <a:ext uri="{FF2B5EF4-FFF2-40B4-BE49-F238E27FC236}">
                <a16:creationId xmlns:a16="http://schemas.microsoft.com/office/drawing/2014/main" id="{91DB5B6E-B5A8-B1B2-3472-C8B10EB65FDE}"/>
              </a:ext>
            </a:extLst>
          </p:cNvPr>
          <p:cNvSpPr/>
          <p:nvPr/>
        </p:nvSpPr>
        <p:spPr>
          <a:xfrm rot="4944613">
            <a:off x="9043415" y="5666192"/>
            <a:ext cx="286741" cy="500927"/>
          </a:xfrm>
          <a:prstGeom prst="lightningBol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稲妻 31">
            <a:extLst>
              <a:ext uri="{FF2B5EF4-FFF2-40B4-BE49-F238E27FC236}">
                <a16:creationId xmlns:a16="http://schemas.microsoft.com/office/drawing/2014/main" id="{9D6722D1-50D7-58DA-FF75-83DFF196C6F5}"/>
              </a:ext>
            </a:extLst>
          </p:cNvPr>
          <p:cNvSpPr/>
          <p:nvPr/>
        </p:nvSpPr>
        <p:spPr>
          <a:xfrm rot="18900000">
            <a:off x="7986391" y="5852006"/>
            <a:ext cx="286741" cy="500927"/>
          </a:xfrm>
          <a:prstGeom prst="lightningBol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稲妻 32">
            <a:extLst>
              <a:ext uri="{FF2B5EF4-FFF2-40B4-BE49-F238E27FC236}">
                <a16:creationId xmlns:a16="http://schemas.microsoft.com/office/drawing/2014/main" id="{A9AB2281-71C7-44DD-65AF-37B04A15713E}"/>
              </a:ext>
            </a:extLst>
          </p:cNvPr>
          <p:cNvSpPr/>
          <p:nvPr/>
        </p:nvSpPr>
        <p:spPr>
          <a:xfrm rot="7139354">
            <a:off x="9029139" y="6012269"/>
            <a:ext cx="179227" cy="313104"/>
          </a:xfrm>
          <a:prstGeom prst="lightningBol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468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1349</TotalTime>
  <Words>56</Words>
  <Application>Microsoft Office PowerPoint</Application>
  <PresentationFormat>A4 210 x 297 mm</PresentationFormat>
  <Paragraphs>13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pptxl41_謝罪をする男性のシルエット</dc:title>
  <dc:subject>pptxl41_謝罪をする男性のシルエット</dc:subject>
  <dc:creator>でじけろお</dc:creator>
  <cp:revision>1</cp:revision>
  <dcterms:created xsi:type="dcterms:W3CDTF">2018-05-20T00:31:01Z</dcterms:created>
  <dcterms:modified xsi:type="dcterms:W3CDTF">2023-01-07T14:11:54Z</dcterms:modified>
  <cp:version>1</cp:version>
</cp:coreProperties>
</file>