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0" r:id="rId2"/>
    <p:sldId id="3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339933"/>
    <a:srgbClr val="FF3399"/>
    <a:srgbClr val="FF0000"/>
    <a:srgbClr val="D9D9D9"/>
    <a:srgbClr val="66FFFF"/>
    <a:srgbClr val="00B0F0"/>
    <a:srgbClr val="99CCF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ジャンケンのイラスト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CD864BE-A751-BE30-72D8-02CBD3939180}"/>
              </a:ext>
            </a:extLst>
          </p:cNvPr>
          <p:cNvGrpSpPr/>
          <p:nvPr/>
        </p:nvGrpSpPr>
        <p:grpSpPr>
          <a:xfrm>
            <a:off x="4203364" y="1009381"/>
            <a:ext cx="1602699" cy="2407590"/>
            <a:chOff x="1071298" y="3866211"/>
            <a:chExt cx="1602699" cy="2407590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C123373-3CD2-3F97-36F8-F7C3A2497870}"/>
                </a:ext>
              </a:extLst>
            </p:cNvPr>
            <p:cNvSpPr/>
            <p:nvPr/>
          </p:nvSpPr>
          <p:spPr>
            <a:xfrm>
              <a:off x="1071298" y="3866211"/>
              <a:ext cx="1602699" cy="2407590"/>
            </a:xfrm>
            <a:custGeom>
              <a:avLst/>
              <a:gdLst>
                <a:gd name="connsiteX0" fmla="*/ 217138 w 1602699"/>
                <a:gd name="connsiteY0" fmla="*/ 1810 h 2407590"/>
                <a:gd name="connsiteX1" fmla="*/ 375242 w 1602699"/>
                <a:gd name="connsiteY1" fmla="*/ 141501 h 2407590"/>
                <a:gd name="connsiteX2" fmla="*/ 629793 w 1602699"/>
                <a:gd name="connsiteY2" fmla="*/ 1091502 h 2407590"/>
                <a:gd name="connsiteX3" fmla="*/ 732415 w 1602699"/>
                <a:gd name="connsiteY3" fmla="*/ 1091502 h 2407590"/>
                <a:gd name="connsiteX4" fmla="*/ 986967 w 1602699"/>
                <a:gd name="connsiteY4" fmla="*/ 141502 h 2407590"/>
                <a:gd name="connsiteX5" fmla="*/ 1220709 w 1602699"/>
                <a:gd name="connsiteY5" fmla="*/ 6551 h 2407590"/>
                <a:gd name="connsiteX6" fmla="*/ 1355659 w 1602699"/>
                <a:gd name="connsiteY6" fmla="*/ 240293 h 2407590"/>
                <a:gd name="connsiteX7" fmla="*/ 1127222 w 1602699"/>
                <a:gd name="connsiteY7" fmla="*/ 1092829 h 2407590"/>
                <a:gd name="connsiteX8" fmla="*/ 1212540 w 1602699"/>
                <a:gd name="connsiteY8" fmla="*/ 1101430 h 2407590"/>
                <a:gd name="connsiteX9" fmla="*/ 1602699 w 1602699"/>
                <a:gd name="connsiteY9" fmla="*/ 1580139 h 2407590"/>
                <a:gd name="connsiteX10" fmla="*/ 1602699 w 1602699"/>
                <a:gd name="connsiteY10" fmla="*/ 1918953 h 2407590"/>
                <a:gd name="connsiteX11" fmla="*/ 1114062 w 1602699"/>
                <a:gd name="connsiteY11" fmla="*/ 2407590 h 2407590"/>
                <a:gd name="connsiteX12" fmla="*/ 609840 w 1602699"/>
                <a:gd name="connsiteY12" fmla="*/ 2407590 h 2407590"/>
                <a:gd name="connsiteX13" fmla="*/ 121203 w 1602699"/>
                <a:gd name="connsiteY13" fmla="*/ 1918953 h 2407590"/>
                <a:gd name="connsiteX14" fmla="*/ 121203 w 1602699"/>
                <a:gd name="connsiteY14" fmla="*/ 1580139 h 2407590"/>
                <a:gd name="connsiteX15" fmla="*/ 264321 w 1602699"/>
                <a:gd name="connsiteY15" fmla="*/ 1234621 h 2407590"/>
                <a:gd name="connsiteX16" fmla="*/ 271412 w 1602699"/>
                <a:gd name="connsiteY16" fmla="*/ 1228770 h 2407590"/>
                <a:gd name="connsiteX17" fmla="*/ 6550 w 1602699"/>
                <a:gd name="connsiteY17" fmla="*/ 240291 h 2407590"/>
                <a:gd name="connsiteX18" fmla="*/ 141501 w 1602699"/>
                <a:gd name="connsiteY18" fmla="*/ 6550 h 2407590"/>
                <a:gd name="connsiteX19" fmla="*/ 217138 w 1602699"/>
                <a:gd name="connsiteY19" fmla="*/ 1810 h 2407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2699" h="2407590">
                  <a:moveTo>
                    <a:pt x="217138" y="1810"/>
                  </a:moveTo>
                  <a:cubicBezTo>
                    <a:pt x="290801" y="12066"/>
                    <a:pt x="354782" y="65142"/>
                    <a:pt x="375242" y="141501"/>
                  </a:cubicBezTo>
                  <a:lnTo>
                    <a:pt x="629793" y="1091502"/>
                  </a:lnTo>
                  <a:lnTo>
                    <a:pt x="732415" y="1091502"/>
                  </a:lnTo>
                  <a:lnTo>
                    <a:pt x="986967" y="141502"/>
                  </a:lnTo>
                  <a:cubicBezTo>
                    <a:pt x="1014247" y="39690"/>
                    <a:pt x="1118897" y="-20729"/>
                    <a:pt x="1220709" y="6551"/>
                  </a:cubicBezTo>
                  <a:cubicBezTo>
                    <a:pt x="1322520" y="33832"/>
                    <a:pt x="1382939" y="138481"/>
                    <a:pt x="1355659" y="240293"/>
                  </a:cubicBezTo>
                  <a:lnTo>
                    <a:pt x="1127222" y="1092829"/>
                  </a:lnTo>
                  <a:lnTo>
                    <a:pt x="1212540" y="1101430"/>
                  </a:lnTo>
                  <a:cubicBezTo>
                    <a:pt x="1435203" y="1146993"/>
                    <a:pt x="1602699" y="1344006"/>
                    <a:pt x="1602699" y="1580139"/>
                  </a:cubicBezTo>
                  <a:lnTo>
                    <a:pt x="1602699" y="1918953"/>
                  </a:lnTo>
                  <a:cubicBezTo>
                    <a:pt x="1602699" y="2188820"/>
                    <a:pt x="1383929" y="2407590"/>
                    <a:pt x="1114062" y="2407590"/>
                  </a:cubicBezTo>
                  <a:lnTo>
                    <a:pt x="609840" y="2407590"/>
                  </a:lnTo>
                  <a:cubicBezTo>
                    <a:pt x="339973" y="2407590"/>
                    <a:pt x="121203" y="2188820"/>
                    <a:pt x="121203" y="1918953"/>
                  </a:cubicBezTo>
                  <a:lnTo>
                    <a:pt x="121203" y="1580139"/>
                  </a:lnTo>
                  <a:cubicBezTo>
                    <a:pt x="121203" y="1445206"/>
                    <a:pt x="175896" y="1323047"/>
                    <a:pt x="264321" y="1234621"/>
                  </a:cubicBezTo>
                  <a:lnTo>
                    <a:pt x="271412" y="1228770"/>
                  </a:lnTo>
                  <a:lnTo>
                    <a:pt x="6550" y="240291"/>
                  </a:lnTo>
                  <a:cubicBezTo>
                    <a:pt x="-20730" y="138480"/>
                    <a:pt x="39689" y="33830"/>
                    <a:pt x="141501" y="6550"/>
                  </a:cubicBezTo>
                  <a:cubicBezTo>
                    <a:pt x="166953" y="-270"/>
                    <a:pt x="192584" y="-1609"/>
                    <a:pt x="217138" y="1810"/>
                  </a:cubicBez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CE006D34-C948-2053-1745-1CBA4973BC9F}"/>
                </a:ext>
              </a:extLst>
            </p:cNvPr>
            <p:cNvSpPr/>
            <p:nvPr/>
          </p:nvSpPr>
          <p:spPr>
            <a:xfrm rot="1800000">
              <a:off x="2040642" y="4708318"/>
              <a:ext cx="370903" cy="918321"/>
            </a:xfrm>
            <a:prstGeom prst="roundRect">
              <a:avLst>
                <a:gd name="adj" fmla="val 5000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D25AF6C4-5CF4-A1EF-FC58-F678C5E4C147}"/>
                </a:ext>
              </a:extLst>
            </p:cNvPr>
            <p:cNvSpPr/>
            <p:nvPr/>
          </p:nvSpPr>
          <p:spPr>
            <a:xfrm rot="1800000">
              <a:off x="2331975" y="4976384"/>
              <a:ext cx="332256" cy="852664"/>
            </a:xfrm>
            <a:prstGeom prst="roundRect">
              <a:avLst>
                <a:gd name="adj" fmla="val 5000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4F3DC8C-C4E0-E031-87F7-E207B413A7D6}"/>
                </a:ext>
              </a:extLst>
            </p:cNvPr>
            <p:cNvSpPr/>
            <p:nvPr/>
          </p:nvSpPr>
          <p:spPr>
            <a:xfrm rot="4500000">
              <a:off x="1386790" y="4809895"/>
              <a:ext cx="429773" cy="1029004"/>
            </a:xfrm>
            <a:prstGeom prst="roundRect">
              <a:avLst>
                <a:gd name="adj" fmla="val 5000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10E230C-5199-F078-8877-5E24DA7F1005}"/>
              </a:ext>
            </a:extLst>
          </p:cNvPr>
          <p:cNvGrpSpPr/>
          <p:nvPr/>
        </p:nvGrpSpPr>
        <p:grpSpPr>
          <a:xfrm>
            <a:off x="1088159" y="1820278"/>
            <a:ext cx="1638206" cy="1557173"/>
            <a:chOff x="3165234" y="4716628"/>
            <a:chExt cx="1638206" cy="1557173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A3948996-0369-50FD-BF03-E0EBF05581C6}"/>
                </a:ext>
              </a:extLst>
            </p:cNvPr>
            <p:cNvSpPr/>
            <p:nvPr/>
          </p:nvSpPr>
          <p:spPr>
            <a:xfrm>
              <a:off x="3289131" y="4957713"/>
              <a:ext cx="1481496" cy="1316088"/>
            </a:xfrm>
            <a:prstGeom prst="roundRect">
              <a:avLst>
                <a:gd name="adj" fmla="val 37128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7764018D-531A-60EC-54EC-8B06FFD95077}"/>
                </a:ext>
              </a:extLst>
            </p:cNvPr>
            <p:cNvSpPr/>
            <p:nvPr/>
          </p:nvSpPr>
          <p:spPr>
            <a:xfrm>
              <a:off x="4098256" y="4716628"/>
              <a:ext cx="370903" cy="918321"/>
            </a:xfrm>
            <a:prstGeom prst="roundRect">
              <a:avLst>
                <a:gd name="adj" fmla="val 5000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FA461A54-8CF0-4501-5522-2FCDB869C41A}"/>
                </a:ext>
              </a:extLst>
            </p:cNvPr>
            <p:cNvSpPr/>
            <p:nvPr/>
          </p:nvSpPr>
          <p:spPr>
            <a:xfrm>
              <a:off x="4471184" y="4843220"/>
              <a:ext cx="332256" cy="852664"/>
            </a:xfrm>
            <a:prstGeom prst="roundRect">
              <a:avLst>
                <a:gd name="adj" fmla="val 5000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740384F9-D7F7-E1E4-26D5-3A2CC3A3B77D}"/>
                </a:ext>
              </a:extLst>
            </p:cNvPr>
            <p:cNvSpPr/>
            <p:nvPr/>
          </p:nvSpPr>
          <p:spPr>
            <a:xfrm>
              <a:off x="3733003" y="4716628"/>
              <a:ext cx="370903" cy="918321"/>
            </a:xfrm>
            <a:prstGeom prst="roundRect">
              <a:avLst>
                <a:gd name="adj" fmla="val 5000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20D129E-E36C-5224-A7D7-062DC138D5F0}"/>
                </a:ext>
              </a:extLst>
            </p:cNvPr>
            <p:cNvSpPr/>
            <p:nvPr/>
          </p:nvSpPr>
          <p:spPr>
            <a:xfrm>
              <a:off x="3364703" y="4739528"/>
              <a:ext cx="370903" cy="918321"/>
            </a:xfrm>
            <a:prstGeom prst="roundRect">
              <a:avLst>
                <a:gd name="adj" fmla="val 5000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38ED43A6-65B9-00F9-0A29-54F22BF9471E}"/>
                </a:ext>
              </a:extLst>
            </p:cNvPr>
            <p:cNvSpPr/>
            <p:nvPr/>
          </p:nvSpPr>
          <p:spPr>
            <a:xfrm rot="4500000">
              <a:off x="3464849" y="4970708"/>
              <a:ext cx="429773" cy="1029004"/>
            </a:xfrm>
            <a:prstGeom prst="roundRect">
              <a:avLst>
                <a:gd name="adj" fmla="val 5000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D3C78824-8582-E774-8793-70677251B680}"/>
              </a:ext>
            </a:extLst>
          </p:cNvPr>
          <p:cNvSpPr/>
          <p:nvPr/>
        </p:nvSpPr>
        <p:spPr>
          <a:xfrm>
            <a:off x="6713441" y="900502"/>
            <a:ext cx="2407987" cy="2474480"/>
          </a:xfrm>
          <a:custGeom>
            <a:avLst/>
            <a:gdLst>
              <a:gd name="connsiteX0" fmla="*/ 1314872 w 2407987"/>
              <a:gd name="connsiteY0" fmla="*/ 0 h 2474480"/>
              <a:gd name="connsiteX1" fmla="*/ 1500324 w 2407987"/>
              <a:gd name="connsiteY1" fmla="*/ 185452 h 2474480"/>
              <a:gd name="connsiteX2" fmla="*/ 1500323 w 2407987"/>
              <a:gd name="connsiteY2" fmla="*/ 1158392 h 2474480"/>
              <a:gd name="connsiteX3" fmla="*/ 1527920 w 2407987"/>
              <a:gd name="connsiteY3" fmla="*/ 1158392 h 2474480"/>
              <a:gd name="connsiteX4" fmla="*/ 1661399 w 2407987"/>
              <a:gd name="connsiteY4" fmla="*/ 308876 h 2474480"/>
              <a:gd name="connsiteX5" fmla="*/ 1873389 w 2407987"/>
              <a:gd name="connsiteY5" fmla="*/ 154457 h 2474480"/>
              <a:gd name="connsiteX6" fmla="*/ 2027808 w 2407987"/>
              <a:gd name="connsiteY6" fmla="*/ 366447 h 2474480"/>
              <a:gd name="connsiteX7" fmla="*/ 1897147 w 2407987"/>
              <a:gd name="connsiteY7" fmla="*/ 1198021 h 2474480"/>
              <a:gd name="connsiteX8" fmla="*/ 1920737 w 2407987"/>
              <a:gd name="connsiteY8" fmla="*/ 1210825 h 2474480"/>
              <a:gd name="connsiteX9" fmla="*/ 2073418 w 2407987"/>
              <a:gd name="connsiteY9" fmla="*/ 601090 h 2474480"/>
              <a:gd name="connsiteX10" fmla="*/ 2279387 w 2407987"/>
              <a:gd name="connsiteY10" fmla="*/ 477616 h 2474480"/>
              <a:gd name="connsiteX11" fmla="*/ 2402862 w 2407987"/>
              <a:gd name="connsiteY11" fmla="*/ 683585 h 2474480"/>
              <a:gd name="connsiteX12" fmla="*/ 2184110 w 2407987"/>
              <a:gd name="connsiteY12" fmla="*/ 1557176 h 2474480"/>
              <a:gd name="connsiteX13" fmla="*/ 2189394 w 2407987"/>
              <a:gd name="connsiteY13" fmla="*/ 1584795 h 2474480"/>
              <a:gd name="connsiteX14" fmla="*/ 2193320 w 2407987"/>
              <a:gd name="connsiteY14" fmla="*/ 1647029 h 2474480"/>
              <a:gd name="connsiteX15" fmla="*/ 2193320 w 2407987"/>
              <a:gd name="connsiteY15" fmla="*/ 1985843 h 2474480"/>
              <a:gd name="connsiteX16" fmla="*/ 1704683 w 2407987"/>
              <a:gd name="connsiteY16" fmla="*/ 2474480 h 2474480"/>
              <a:gd name="connsiteX17" fmla="*/ 1200461 w 2407987"/>
              <a:gd name="connsiteY17" fmla="*/ 2474480 h 2474480"/>
              <a:gd name="connsiteX18" fmla="*/ 750224 w 2407987"/>
              <a:gd name="connsiteY18" fmla="*/ 2176043 h 2474480"/>
              <a:gd name="connsiteX19" fmla="*/ 726508 w 2407987"/>
              <a:gd name="connsiteY19" fmla="*/ 2099645 h 2474480"/>
              <a:gd name="connsiteX20" fmla="*/ 107479 w 2407987"/>
              <a:gd name="connsiteY20" fmla="*/ 1742248 h 2474480"/>
              <a:gd name="connsiteX21" fmla="*/ 28825 w 2407987"/>
              <a:gd name="connsiteY21" fmla="*/ 1448707 h 2474480"/>
              <a:gd name="connsiteX22" fmla="*/ 322366 w 2407987"/>
              <a:gd name="connsiteY22" fmla="*/ 1370053 h 2474480"/>
              <a:gd name="connsiteX23" fmla="*/ 716790 w 2407987"/>
              <a:gd name="connsiteY23" fmla="*/ 1597774 h 2474480"/>
              <a:gd name="connsiteX24" fmla="*/ 721752 w 2407987"/>
              <a:gd name="connsiteY24" fmla="*/ 1548552 h 2474480"/>
              <a:gd name="connsiteX25" fmla="*/ 745718 w 2407987"/>
              <a:gd name="connsiteY25" fmla="*/ 1467858 h 2474480"/>
              <a:gd name="connsiteX26" fmla="*/ 759133 w 2407987"/>
              <a:gd name="connsiteY26" fmla="*/ 1440843 h 2474480"/>
              <a:gd name="connsiteX27" fmla="*/ 621731 w 2407987"/>
              <a:gd name="connsiteY27" fmla="*/ 361937 h 2474480"/>
              <a:gd name="connsiteX28" fmla="*/ 782270 w 2407987"/>
              <a:gd name="connsiteY28" fmla="*/ 154542 h 2474480"/>
              <a:gd name="connsiteX29" fmla="*/ 819821 w 2407987"/>
              <a:gd name="connsiteY29" fmla="*/ 153558 h 2474480"/>
              <a:gd name="connsiteX30" fmla="*/ 989664 w 2407987"/>
              <a:gd name="connsiteY30" fmla="*/ 315080 h 2474480"/>
              <a:gd name="connsiteX31" fmla="*/ 1098563 w 2407987"/>
              <a:gd name="connsiteY31" fmla="*/ 1170185 h 2474480"/>
              <a:gd name="connsiteX32" fmla="*/ 1113964 w 2407987"/>
              <a:gd name="connsiteY32" fmla="*/ 1166024 h 2474480"/>
              <a:gd name="connsiteX33" fmla="*/ 1129420 w 2407987"/>
              <a:gd name="connsiteY33" fmla="*/ 1164661 h 2474480"/>
              <a:gd name="connsiteX34" fmla="*/ 1129420 w 2407987"/>
              <a:gd name="connsiteY34" fmla="*/ 185452 h 2474480"/>
              <a:gd name="connsiteX35" fmla="*/ 1314872 w 2407987"/>
              <a:gd name="connsiteY35" fmla="*/ 0 h 247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07987" h="2474480">
                <a:moveTo>
                  <a:pt x="1314872" y="0"/>
                </a:moveTo>
                <a:cubicBezTo>
                  <a:pt x="1417294" y="0"/>
                  <a:pt x="1500324" y="83030"/>
                  <a:pt x="1500324" y="185452"/>
                </a:cubicBezTo>
                <a:lnTo>
                  <a:pt x="1500323" y="1158392"/>
                </a:lnTo>
                <a:lnTo>
                  <a:pt x="1527920" y="1158392"/>
                </a:lnTo>
                <a:lnTo>
                  <a:pt x="1661399" y="308876"/>
                </a:lnTo>
                <a:cubicBezTo>
                  <a:pt x="1677297" y="207695"/>
                  <a:pt x="1772208" y="138560"/>
                  <a:pt x="1873389" y="154457"/>
                </a:cubicBezTo>
                <a:cubicBezTo>
                  <a:pt x="1974570" y="170355"/>
                  <a:pt x="2043706" y="265267"/>
                  <a:pt x="2027808" y="366447"/>
                </a:cubicBezTo>
                <a:lnTo>
                  <a:pt x="1897147" y="1198021"/>
                </a:lnTo>
                <a:lnTo>
                  <a:pt x="1920737" y="1210825"/>
                </a:lnTo>
                <a:lnTo>
                  <a:pt x="2073418" y="601090"/>
                </a:lnTo>
                <a:cubicBezTo>
                  <a:pt x="2096198" y="510117"/>
                  <a:pt x="2188414" y="454835"/>
                  <a:pt x="2279387" y="477616"/>
                </a:cubicBezTo>
                <a:cubicBezTo>
                  <a:pt x="2370360" y="500396"/>
                  <a:pt x="2425642" y="592612"/>
                  <a:pt x="2402862" y="683585"/>
                </a:cubicBezTo>
                <a:lnTo>
                  <a:pt x="2184110" y="1557176"/>
                </a:lnTo>
                <a:lnTo>
                  <a:pt x="2189394" y="1584795"/>
                </a:lnTo>
                <a:cubicBezTo>
                  <a:pt x="2191985" y="1605174"/>
                  <a:pt x="2193320" y="1625946"/>
                  <a:pt x="2193320" y="1647029"/>
                </a:cubicBezTo>
                <a:lnTo>
                  <a:pt x="2193320" y="1985843"/>
                </a:lnTo>
                <a:cubicBezTo>
                  <a:pt x="2193320" y="2255710"/>
                  <a:pt x="1974550" y="2474480"/>
                  <a:pt x="1704683" y="2474480"/>
                </a:cubicBezTo>
                <a:lnTo>
                  <a:pt x="1200461" y="2474480"/>
                </a:lnTo>
                <a:cubicBezTo>
                  <a:pt x="998061" y="2474480"/>
                  <a:pt x="824403" y="2351422"/>
                  <a:pt x="750224" y="2176043"/>
                </a:cubicBezTo>
                <a:lnTo>
                  <a:pt x="726508" y="2099645"/>
                </a:lnTo>
                <a:lnTo>
                  <a:pt x="107479" y="1742248"/>
                </a:lnTo>
                <a:cubicBezTo>
                  <a:pt x="4700" y="1682909"/>
                  <a:pt x="-30514" y="1551486"/>
                  <a:pt x="28825" y="1448707"/>
                </a:cubicBezTo>
                <a:cubicBezTo>
                  <a:pt x="88165" y="1345928"/>
                  <a:pt x="219587" y="1310713"/>
                  <a:pt x="322366" y="1370053"/>
                </a:cubicBezTo>
                <a:lnTo>
                  <a:pt x="716790" y="1597774"/>
                </a:lnTo>
                <a:lnTo>
                  <a:pt x="721752" y="1548552"/>
                </a:lnTo>
                <a:cubicBezTo>
                  <a:pt x="727447" y="1520719"/>
                  <a:pt x="735509" y="1493748"/>
                  <a:pt x="745718" y="1467858"/>
                </a:cubicBezTo>
                <a:lnTo>
                  <a:pt x="759133" y="1440843"/>
                </a:lnTo>
                <a:lnTo>
                  <a:pt x="621731" y="361937"/>
                </a:lnTo>
                <a:cubicBezTo>
                  <a:pt x="608792" y="260335"/>
                  <a:pt x="680668" y="167481"/>
                  <a:pt x="782270" y="154542"/>
                </a:cubicBezTo>
                <a:cubicBezTo>
                  <a:pt x="794970" y="152925"/>
                  <a:pt x="807533" y="152632"/>
                  <a:pt x="819821" y="153558"/>
                </a:cubicBezTo>
                <a:cubicBezTo>
                  <a:pt x="905836" y="160036"/>
                  <a:pt x="978343" y="226178"/>
                  <a:pt x="989664" y="315080"/>
                </a:cubicBezTo>
                <a:lnTo>
                  <a:pt x="1098563" y="1170185"/>
                </a:lnTo>
                <a:lnTo>
                  <a:pt x="1113964" y="1166024"/>
                </a:lnTo>
                <a:lnTo>
                  <a:pt x="1129420" y="1164661"/>
                </a:lnTo>
                <a:lnTo>
                  <a:pt x="1129420" y="185452"/>
                </a:lnTo>
                <a:cubicBezTo>
                  <a:pt x="1129420" y="83030"/>
                  <a:pt x="1212450" y="0"/>
                  <a:pt x="1314872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8FE1DF96-173A-0A27-E1C9-A937EC40EB9B}"/>
              </a:ext>
            </a:extLst>
          </p:cNvPr>
          <p:cNvSpPr/>
          <p:nvPr/>
        </p:nvSpPr>
        <p:spPr>
          <a:xfrm>
            <a:off x="6712541" y="3829082"/>
            <a:ext cx="2413701" cy="2547992"/>
          </a:xfrm>
          <a:custGeom>
            <a:avLst/>
            <a:gdLst>
              <a:gd name="connsiteX0" fmla="*/ 1332006 w 2413701"/>
              <a:gd name="connsiteY0" fmla="*/ 0 h 2547992"/>
              <a:gd name="connsiteX1" fmla="*/ 1555039 w 2413701"/>
              <a:gd name="connsiteY1" fmla="*/ 0 h 2547992"/>
              <a:gd name="connsiteX2" fmla="*/ 1610799 w 2413701"/>
              <a:gd name="connsiteY2" fmla="*/ 55760 h 2547992"/>
              <a:gd name="connsiteX3" fmla="*/ 1610799 w 2413701"/>
              <a:gd name="connsiteY3" fmla="*/ 1153346 h 2547992"/>
              <a:gd name="connsiteX4" fmla="*/ 1679098 w 2413701"/>
              <a:gd name="connsiteY4" fmla="*/ 1153346 h 2547992"/>
              <a:gd name="connsiteX5" fmla="*/ 1679098 w 2413701"/>
              <a:gd name="connsiteY5" fmla="*/ 176410 h 2547992"/>
              <a:gd name="connsiteX6" fmla="*/ 1734858 w 2413701"/>
              <a:gd name="connsiteY6" fmla="*/ 120650 h 2547992"/>
              <a:gd name="connsiteX7" fmla="*/ 1957891 w 2413701"/>
              <a:gd name="connsiteY7" fmla="*/ 120650 h 2547992"/>
              <a:gd name="connsiteX8" fmla="*/ 2013651 w 2413701"/>
              <a:gd name="connsiteY8" fmla="*/ 176410 h 2547992"/>
              <a:gd name="connsiteX9" fmla="*/ 2013651 w 2413701"/>
              <a:gd name="connsiteY9" fmla="*/ 1153346 h 2547992"/>
              <a:gd name="connsiteX10" fmla="*/ 2079148 w 2413701"/>
              <a:gd name="connsiteY10" fmla="*/ 1153346 h 2547992"/>
              <a:gd name="connsiteX11" fmla="*/ 2079148 w 2413701"/>
              <a:gd name="connsiteY11" fmla="*/ 468510 h 2547992"/>
              <a:gd name="connsiteX12" fmla="*/ 2134908 w 2413701"/>
              <a:gd name="connsiteY12" fmla="*/ 412750 h 2547992"/>
              <a:gd name="connsiteX13" fmla="*/ 2357941 w 2413701"/>
              <a:gd name="connsiteY13" fmla="*/ 412750 h 2547992"/>
              <a:gd name="connsiteX14" fmla="*/ 2413701 w 2413701"/>
              <a:gd name="connsiteY14" fmla="*/ 468510 h 2547992"/>
              <a:gd name="connsiteX15" fmla="*/ 2413701 w 2413701"/>
              <a:gd name="connsiteY15" fmla="*/ 1290537 h 2547992"/>
              <a:gd name="connsiteX16" fmla="*/ 2413701 w 2413701"/>
              <a:gd name="connsiteY16" fmla="*/ 1838181 h 2547992"/>
              <a:gd name="connsiteX17" fmla="*/ 2413701 w 2413701"/>
              <a:gd name="connsiteY17" fmla="*/ 2410801 h 2547992"/>
              <a:gd name="connsiteX18" fmla="*/ 2276510 w 2413701"/>
              <a:gd name="connsiteY18" fmla="*/ 2547992 h 2547992"/>
              <a:gd name="connsiteX19" fmla="*/ 1009839 w 2413701"/>
              <a:gd name="connsiteY19" fmla="*/ 2547992 h 2547992"/>
              <a:gd name="connsiteX20" fmla="*/ 872648 w 2413701"/>
              <a:gd name="connsiteY20" fmla="*/ 2410801 h 2547992"/>
              <a:gd name="connsiteX21" fmla="*/ 872648 w 2413701"/>
              <a:gd name="connsiteY21" fmla="*/ 2142027 h 2547992"/>
              <a:gd name="connsiteX22" fmla="*/ 21402 w 2413701"/>
              <a:gd name="connsiteY22" fmla="*/ 1290780 h 2547992"/>
              <a:gd name="connsiteX23" fmla="*/ 21402 w 2413701"/>
              <a:gd name="connsiteY23" fmla="*/ 1187442 h 2547992"/>
              <a:gd name="connsiteX24" fmla="*/ 228072 w 2413701"/>
              <a:gd name="connsiteY24" fmla="*/ 980771 h 2547992"/>
              <a:gd name="connsiteX25" fmla="*/ 331410 w 2413701"/>
              <a:gd name="connsiteY25" fmla="*/ 980771 h 2547992"/>
              <a:gd name="connsiteX26" fmla="*/ 872648 w 2413701"/>
              <a:gd name="connsiteY26" fmla="*/ 1522010 h 2547992"/>
              <a:gd name="connsiteX27" fmla="*/ 872648 w 2413701"/>
              <a:gd name="connsiteY27" fmla="*/ 1290537 h 2547992"/>
              <a:gd name="connsiteX28" fmla="*/ 872648 w 2413701"/>
              <a:gd name="connsiteY28" fmla="*/ 176410 h 2547992"/>
              <a:gd name="connsiteX29" fmla="*/ 928408 w 2413701"/>
              <a:gd name="connsiteY29" fmla="*/ 120650 h 2547992"/>
              <a:gd name="connsiteX30" fmla="*/ 1151441 w 2413701"/>
              <a:gd name="connsiteY30" fmla="*/ 120650 h 2547992"/>
              <a:gd name="connsiteX31" fmla="*/ 1207201 w 2413701"/>
              <a:gd name="connsiteY31" fmla="*/ 176410 h 2547992"/>
              <a:gd name="connsiteX32" fmla="*/ 1207201 w 2413701"/>
              <a:gd name="connsiteY32" fmla="*/ 1153346 h 2547992"/>
              <a:gd name="connsiteX33" fmla="*/ 1276246 w 2413701"/>
              <a:gd name="connsiteY33" fmla="*/ 1153346 h 2547992"/>
              <a:gd name="connsiteX34" fmla="*/ 1276246 w 2413701"/>
              <a:gd name="connsiteY34" fmla="*/ 55760 h 2547992"/>
              <a:gd name="connsiteX35" fmla="*/ 1332006 w 2413701"/>
              <a:gd name="connsiteY35" fmla="*/ 0 h 254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13701" h="2547992">
                <a:moveTo>
                  <a:pt x="1332006" y="0"/>
                </a:moveTo>
                <a:lnTo>
                  <a:pt x="1555039" y="0"/>
                </a:lnTo>
                <a:cubicBezTo>
                  <a:pt x="1585834" y="0"/>
                  <a:pt x="1610799" y="24965"/>
                  <a:pt x="1610799" y="55760"/>
                </a:cubicBezTo>
                <a:lnTo>
                  <a:pt x="1610799" y="1153346"/>
                </a:lnTo>
                <a:lnTo>
                  <a:pt x="1679098" y="1153346"/>
                </a:lnTo>
                <a:lnTo>
                  <a:pt x="1679098" y="176410"/>
                </a:lnTo>
                <a:cubicBezTo>
                  <a:pt x="1679098" y="145615"/>
                  <a:pt x="1704063" y="120650"/>
                  <a:pt x="1734858" y="120650"/>
                </a:cubicBezTo>
                <a:lnTo>
                  <a:pt x="1957891" y="120650"/>
                </a:lnTo>
                <a:cubicBezTo>
                  <a:pt x="1988686" y="120650"/>
                  <a:pt x="2013651" y="145615"/>
                  <a:pt x="2013651" y="176410"/>
                </a:cubicBezTo>
                <a:lnTo>
                  <a:pt x="2013651" y="1153346"/>
                </a:lnTo>
                <a:lnTo>
                  <a:pt x="2079148" y="1153346"/>
                </a:lnTo>
                <a:lnTo>
                  <a:pt x="2079148" y="468510"/>
                </a:lnTo>
                <a:cubicBezTo>
                  <a:pt x="2079148" y="437715"/>
                  <a:pt x="2104113" y="412750"/>
                  <a:pt x="2134908" y="412750"/>
                </a:cubicBezTo>
                <a:lnTo>
                  <a:pt x="2357941" y="412750"/>
                </a:lnTo>
                <a:cubicBezTo>
                  <a:pt x="2388736" y="412750"/>
                  <a:pt x="2413701" y="437715"/>
                  <a:pt x="2413701" y="468510"/>
                </a:cubicBezTo>
                <a:lnTo>
                  <a:pt x="2413701" y="1290537"/>
                </a:lnTo>
                <a:lnTo>
                  <a:pt x="2413701" y="1838181"/>
                </a:lnTo>
                <a:lnTo>
                  <a:pt x="2413701" y="2410801"/>
                </a:lnTo>
                <a:cubicBezTo>
                  <a:pt x="2413701" y="2486569"/>
                  <a:pt x="2352278" y="2547992"/>
                  <a:pt x="2276510" y="2547992"/>
                </a:cubicBezTo>
                <a:lnTo>
                  <a:pt x="1009839" y="2547992"/>
                </a:lnTo>
                <a:cubicBezTo>
                  <a:pt x="934071" y="2547992"/>
                  <a:pt x="872648" y="2486569"/>
                  <a:pt x="872648" y="2410801"/>
                </a:cubicBezTo>
                <a:lnTo>
                  <a:pt x="872648" y="2142027"/>
                </a:lnTo>
                <a:lnTo>
                  <a:pt x="21402" y="1290780"/>
                </a:lnTo>
                <a:cubicBezTo>
                  <a:pt x="-7134" y="1262244"/>
                  <a:pt x="-7134" y="1215978"/>
                  <a:pt x="21402" y="1187442"/>
                </a:cubicBezTo>
                <a:lnTo>
                  <a:pt x="228072" y="980771"/>
                </a:lnTo>
                <a:cubicBezTo>
                  <a:pt x="256608" y="952235"/>
                  <a:pt x="302874" y="952235"/>
                  <a:pt x="331410" y="980771"/>
                </a:cubicBezTo>
                <a:lnTo>
                  <a:pt x="872648" y="1522010"/>
                </a:lnTo>
                <a:lnTo>
                  <a:pt x="872648" y="1290537"/>
                </a:lnTo>
                <a:lnTo>
                  <a:pt x="872648" y="176410"/>
                </a:lnTo>
                <a:cubicBezTo>
                  <a:pt x="872648" y="145615"/>
                  <a:pt x="897613" y="120650"/>
                  <a:pt x="928408" y="120650"/>
                </a:cubicBezTo>
                <a:lnTo>
                  <a:pt x="1151441" y="120650"/>
                </a:lnTo>
                <a:cubicBezTo>
                  <a:pt x="1182236" y="120650"/>
                  <a:pt x="1207201" y="145615"/>
                  <a:pt x="1207201" y="176410"/>
                </a:cubicBezTo>
                <a:lnTo>
                  <a:pt x="1207201" y="1153346"/>
                </a:lnTo>
                <a:lnTo>
                  <a:pt x="1276246" y="1153346"/>
                </a:lnTo>
                <a:lnTo>
                  <a:pt x="1276246" y="55760"/>
                </a:lnTo>
                <a:cubicBezTo>
                  <a:pt x="1276246" y="24965"/>
                  <a:pt x="1301211" y="0"/>
                  <a:pt x="1332006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A625D51-D938-F84C-C661-291676B00204}"/>
              </a:ext>
            </a:extLst>
          </p:cNvPr>
          <p:cNvGrpSpPr/>
          <p:nvPr/>
        </p:nvGrpSpPr>
        <p:grpSpPr>
          <a:xfrm>
            <a:off x="4053947" y="3805361"/>
            <a:ext cx="1798106" cy="2569789"/>
            <a:chOff x="3789996" y="3526212"/>
            <a:chExt cx="1798106" cy="2569789"/>
          </a:xfrm>
          <a:solidFill>
            <a:srgbClr val="00B0F0"/>
          </a:solidFill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DC07083-92BC-571C-A951-EE26D41240E8}"/>
                </a:ext>
              </a:extLst>
            </p:cNvPr>
            <p:cNvSpPr/>
            <p:nvPr/>
          </p:nvSpPr>
          <p:spPr>
            <a:xfrm>
              <a:off x="3883563" y="3526212"/>
              <a:ext cx="1704539" cy="2569789"/>
            </a:xfrm>
            <a:custGeom>
              <a:avLst/>
              <a:gdLst>
                <a:gd name="connsiteX0" fmla="*/ 771547 w 1704539"/>
                <a:gd name="connsiteY0" fmla="*/ 506 h 2569789"/>
                <a:gd name="connsiteX1" fmla="*/ 992581 w 1704539"/>
                <a:gd name="connsiteY1" fmla="*/ 30301 h 2569789"/>
                <a:gd name="connsiteX2" fmla="*/ 1040392 w 1704539"/>
                <a:gd name="connsiteY2" fmla="*/ 93011 h 2569789"/>
                <a:gd name="connsiteX3" fmla="*/ 894520 w 1704539"/>
                <a:gd name="connsiteY3" fmla="*/ 1175143 h 2569789"/>
                <a:gd name="connsiteX4" fmla="*/ 1567348 w 1704539"/>
                <a:gd name="connsiteY4" fmla="*/ 1175143 h 2569789"/>
                <a:gd name="connsiteX5" fmla="*/ 1704539 w 1704539"/>
                <a:gd name="connsiteY5" fmla="*/ 1312334 h 2569789"/>
                <a:gd name="connsiteX6" fmla="*/ 1704539 w 1704539"/>
                <a:gd name="connsiteY6" fmla="*/ 2432598 h 2569789"/>
                <a:gd name="connsiteX7" fmla="*/ 1567348 w 1704539"/>
                <a:gd name="connsiteY7" fmla="*/ 2569789 h 2569789"/>
                <a:gd name="connsiteX8" fmla="*/ 300677 w 1704539"/>
                <a:gd name="connsiteY8" fmla="*/ 2569789 h 2569789"/>
                <a:gd name="connsiteX9" fmla="*/ 163486 w 1704539"/>
                <a:gd name="connsiteY9" fmla="*/ 2432598 h 2569789"/>
                <a:gd name="connsiteX10" fmla="*/ 163486 w 1704539"/>
                <a:gd name="connsiteY10" fmla="*/ 1433452 h 2569789"/>
                <a:gd name="connsiteX11" fmla="*/ 497 w 1704539"/>
                <a:gd name="connsiteY11" fmla="*/ 213329 h 2569789"/>
                <a:gd name="connsiteX12" fmla="*/ 48383 w 1704539"/>
                <a:gd name="connsiteY12" fmla="*/ 150677 h 2569789"/>
                <a:gd name="connsiteX13" fmla="*/ 269452 w 1704539"/>
                <a:gd name="connsiteY13" fmla="*/ 121146 h 2569789"/>
                <a:gd name="connsiteX14" fmla="*/ 332104 w 1704539"/>
                <a:gd name="connsiteY14" fmla="*/ 169032 h 2569789"/>
                <a:gd name="connsiteX15" fmla="*/ 466505 w 1704539"/>
                <a:gd name="connsiteY15" fmla="*/ 1175143 h 2569789"/>
                <a:gd name="connsiteX16" fmla="*/ 556940 w 1704539"/>
                <a:gd name="connsiteY16" fmla="*/ 1175143 h 2569789"/>
                <a:gd name="connsiteX17" fmla="*/ 708838 w 1704539"/>
                <a:gd name="connsiteY17" fmla="*/ 48317 h 2569789"/>
                <a:gd name="connsiteX18" fmla="*/ 771547 w 1704539"/>
                <a:gd name="connsiteY18" fmla="*/ 506 h 256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04539" h="2569789">
                  <a:moveTo>
                    <a:pt x="771547" y="506"/>
                  </a:moveTo>
                  <a:lnTo>
                    <a:pt x="992581" y="30301"/>
                  </a:lnTo>
                  <a:cubicBezTo>
                    <a:pt x="1023100" y="34415"/>
                    <a:pt x="1044506" y="62492"/>
                    <a:pt x="1040392" y="93011"/>
                  </a:cubicBezTo>
                  <a:lnTo>
                    <a:pt x="894520" y="1175143"/>
                  </a:lnTo>
                  <a:lnTo>
                    <a:pt x="1567348" y="1175143"/>
                  </a:lnTo>
                  <a:cubicBezTo>
                    <a:pt x="1643116" y="1175143"/>
                    <a:pt x="1704539" y="1236566"/>
                    <a:pt x="1704539" y="1312334"/>
                  </a:cubicBezTo>
                  <a:lnTo>
                    <a:pt x="1704539" y="2432598"/>
                  </a:lnTo>
                  <a:cubicBezTo>
                    <a:pt x="1704539" y="2508366"/>
                    <a:pt x="1643116" y="2569789"/>
                    <a:pt x="1567348" y="2569789"/>
                  </a:cubicBezTo>
                  <a:lnTo>
                    <a:pt x="300677" y="2569789"/>
                  </a:lnTo>
                  <a:cubicBezTo>
                    <a:pt x="224909" y="2569789"/>
                    <a:pt x="163486" y="2508366"/>
                    <a:pt x="163486" y="2432598"/>
                  </a:cubicBezTo>
                  <a:lnTo>
                    <a:pt x="163486" y="1433452"/>
                  </a:lnTo>
                  <a:lnTo>
                    <a:pt x="497" y="213329"/>
                  </a:lnTo>
                  <a:cubicBezTo>
                    <a:pt x="-3581" y="182805"/>
                    <a:pt x="17859" y="154755"/>
                    <a:pt x="48383" y="150677"/>
                  </a:cubicBezTo>
                  <a:lnTo>
                    <a:pt x="269452" y="121146"/>
                  </a:lnTo>
                  <a:cubicBezTo>
                    <a:pt x="299976" y="117068"/>
                    <a:pt x="328027" y="138508"/>
                    <a:pt x="332104" y="169032"/>
                  </a:cubicBezTo>
                  <a:lnTo>
                    <a:pt x="466505" y="1175143"/>
                  </a:lnTo>
                  <a:lnTo>
                    <a:pt x="556940" y="1175143"/>
                  </a:lnTo>
                  <a:lnTo>
                    <a:pt x="708838" y="48317"/>
                  </a:lnTo>
                  <a:cubicBezTo>
                    <a:pt x="712952" y="17798"/>
                    <a:pt x="741028" y="-3608"/>
                    <a:pt x="771547" y="506"/>
                  </a:cubicBez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50886FFF-30AC-0D05-5228-2D5E5CE5FE66}"/>
                </a:ext>
              </a:extLst>
            </p:cNvPr>
            <p:cNvSpPr/>
            <p:nvPr/>
          </p:nvSpPr>
          <p:spPr>
            <a:xfrm rot="900000">
              <a:off x="4853397" y="4552950"/>
              <a:ext cx="334553" cy="889000"/>
            </a:xfrm>
            <a:prstGeom prst="roundRect">
              <a:avLst/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A9164195-8458-7821-DD7C-0D6684BC90AA}"/>
                </a:ext>
              </a:extLst>
            </p:cNvPr>
            <p:cNvSpPr/>
            <p:nvPr/>
          </p:nvSpPr>
          <p:spPr>
            <a:xfrm rot="900000">
              <a:off x="5253447" y="4699388"/>
              <a:ext cx="334553" cy="742562"/>
            </a:xfrm>
            <a:prstGeom prst="roundRect">
              <a:avLst/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0136F33F-A572-FE5C-00AF-B4AEFC7C7067}"/>
                </a:ext>
              </a:extLst>
            </p:cNvPr>
            <p:cNvSpPr/>
            <p:nvPr/>
          </p:nvSpPr>
          <p:spPr>
            <a:xfrm rot="4500000">
              <a:off x="4133509" y="4849140"/>
              <a:ext cx="438418" cy="1125443"/>
            </a:xfrm>
            <a:prstGeom prst="roundRect">
              <a:avLst/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AF7F885-5325-EC1B-75BF-15170475F8E0}"/>
              </a:ext>
            </a:extLst>
          </p:cNvPr>
          <p:cNvGrpSpPr/>
          <p:nvPr/>
        </p:nvGrpSpPr>
        <p:grpSpPr>
          <a:xfrm>
            <a:off x="1109727" y="4703960"/>
            <a:ext cx="1798106" cy="1671190"/>
            <a:chOff x="6044246" y="4424811"/>
            <a:chExt cx="1798106" cy="1671190"/>
          </a:xfrm>
          <a:solidFill>
            <a:srgbClr val="00B0F0"/>
          </a:solidFill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B3DD8782-9593-ACF7-2A37-455FB8D33244}"/>
                </a:ext>
              </a:extLst>
            </p:cNvPr>
            <p:cNvSpPr/>
            <p:nvPr/>
          </p:nvSpPr>
          <p:spPr>
            <a:xfrm>
              <a:off x="6301299" y="4701355"/>
              <a:ext cx="1541053" cy="1394646"/>
            </a:xfrm>
            <a:prstGeom prst="roundRect">
              <a:avLst>
                <a:gd name="adj" fmla="val 9837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5A6B1CB-14CC-6889-4184-DA70501A6A4F}"/>
                </a:ext>
              </a:extLst>
            </p:cNvPr>
            <p:cNvGrpSpPr/>
            <p:nvPr/>
          </p:nvGrpSpPr>
          <p:grpSpPr>
            <a:xfrm>
              <a:off x="6240756" y="4424811"/>
              <a:ext cx="1601596" cy="945298"/>
              <a:chOff x="6548488" y="1846209"/>
              <a:chExt cx="1338212" cy="1773291"/>
            </a:xfrm>
            <a:grpFill/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95398265-E8E5-7F00-A39F-54D295F9886E}"/>
                  </a:ext>
                </a:extLst>
              </p:cNvPr>
              <p:cNvSpPr/>
              <p:nvPr/>
            </p:nvSpPr>
            <p:spPr>
              <a:xfrm>
                <a:off x="6548488" y="1846209"/>
                <a:ext cx="334553" cy="177329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E872E605-726B-9E50-5A3D-BAB12056CC34}"/>
                  </a:ext>
                </a:extLst>
              </p:cNvPr>
              <p:cNvSpPr/>
              <p:nvPr/>
            </p:nvSpPr>
            <p:spPr>
              <a:xfrm>
                <a:off x="6883041" y="1939907"/>
                <a:ext cx="334553" cy="1679593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3ADFF0FD-D4FB-BEE1-AE8F-D474C36344C1}"/>
                  </a:ext>
                </a:extLst>
              </p:cNvPr>
              <p:cNvSpPr/>
              <p:nvPr/>
            </p:nvSpPr>
            <p:spPr>
              <a:xfrm>
                <a:off x="7217594" y="2047115"/>
                <a:ext cx="334553" cy="157238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B2FD2386-FCF7-A22D-077A-B7AAEB48B690}"/>
                  </a:ext>
                </a:extLst>
              </p:cNvPr>
              <p:cNvSpPr/>
              <p:nvPr/>
            </p:nvSpPr>
            <p:spPr>
              <a:xfrm>
                <a:off x="7552147" y="2178147"/>
                <a:ext cx="334553" cy="1441353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C0A7019A-7C5E-CED9-9488-4D41E77F93CA}"/>
                </a:ext>
              </a:extLst>
            </p:cNvPr>
            <p:cNvSpPr/>
            <p:nvPr/>
          </p:nvSpPr>
          <p:spPr>
            <a:xfrm rot="4500000">
              <a:off x="6387759" y="4849140"/>
              <a:ext cx="438418" cy="1125443"/>
            </a:xfrm>
            <a:prstGeom prst="roundRect">
              <a:avLst/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692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ジャンケンのイラスト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79E32B0-DCDE-9AC7-B408-466435415A76}"/>
              </a:ext>
            </a:extLst>
          </p:cNvPr>
          <p:cNvGrpSpPr/>
          <p:nvPr/>
        </p:nvGrpSpPr>
        <p:grpSpPr>
          <a:xfrm>
            <a:off x="4203364" y="1009381"/>
            <a:ext cx="1602699" cy="2407590"/>
            <a:chOff x="1071298" y="3866211"/>
            <a:chExt cx="1602699" cy="240759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45A7AD2-41E4-DED3-7F8F-7E35CFFA9127}"/>
                </a:ext>
              </a:extLst>
            </p:cNvPr>
            <p:cNvSpPr/>
            <p:nvPr/>
          </p:nvSpPr>
          <p:spPr>
            <a:xfrm>
              <a:off x="1071298" y="3866211"/>
              <a:ext cx="1602699" cy="2407590"/>
            </a:xfrm>
            <a:custGeom>
              <a:avLst/>
              <a:gdLst>
                <a:gd name="connsiteX0" fmla="*/ 217138 w 1602699"/>
                <a:gd name="connsiteY0" fmla="*/ 1810 h 2407590"/>
                <a:gd name="connsiteX1" fmla="*/ 375242 w 1602699"/>
                <a:gd name="connsiteY1" fmla="*/ 141501 h 2407590"/>
                <a:gd name="connsiteX2" fmla="*/ 629793 w 1602699"/>
                <a:gd name="connsiteY2" fmla="*/ 1091502 h 2407590"/>
                <a:gd name="connsiteX3" fmla="*/ 732415 w 1602699"/>
                <a:gd name="connsiteY3" fmla="*/ 1091502 h 2407590"/>
                <a:gd name="connsiteX4" fmla="*/ 986967 w 1602699"/>
                <a:gd name="connsiteY4" fmla="*/ 141502 h 2407590"/>
                <a:gd name="connsiteX5" fmla="*/ 1220709 w 1602699"/>
                <a:gd name="connsiteY5" fmla="*/ 6551 h 2407590"/>
                <a:gd name="connsiteX6" fmla="*/ 1355659 w 1602699"/>
                <a:gd name="connsiteY6" fmla="*/ 240293 h 2407590"/>
                <a:gd name="connsiteX7" fmla="*/ 1127222 w 1602699"/>
                <a:gd name="connsiteY7" fmla="*/ 1092829 h 2407590"/>
                <a:gd name="connsiteX8" fmla="*/ 1212540 w 1602699"/>
                <a:gd name="connsiteY8" fmla="*/ 1101430 h 2407590"/>
                <a:gd name="connsiteX9" fmla="*/ 1602699 w 1602699"/>
                <a:gd name="connsiteY9" fmla="*/ 1580139 h 2407590"/>
                <a:gd name="connsiteX10" fmla="*/ 1602699 w 1602699"/>
                <a:gd name="connsiteY10" fmla="*/ 1918953 h 2407590"/>
                <a:gd name="connsiteX11" fmla="*/ 1114062 w 1602699"/>
                <a:gd name="connsiteY11" fmla="*/ 2407590 h 2407590"/>
                <a:gd name="connsiteX12" fmla="*/ 609840 w 1602699"/>
                <a:gd name="connsiteY12" fmla="*/ 2407590 h 2407590"/>
                <a:gd name="connsiteX13" fmla="*/ 121203 w 1602699"/>
                <a:gd name="connsiteY13" fmla="*/ 1918953 h 2407590"/>
                <a:gd name="connsiteX14" fmla="*/ 121203 w 1602699"/>
                <a:gd name="connsiteY14" fmla="*/ 1580139 h 2407590"/>
                <a:gd name="connsiteX15" fmla="*/ 264321 w 1602699"/>
                <a:gd name="connsiteY15" fmla="*/ 1234621 h 2407590"/>
                <a:gd name="connsiteX16" fmla="*/ 271412 w 1602699"/>
                <a:gd name="connsiteY16" fmla="*/ 1228770 h 2407590"/>
                <a:gd name="connsiteX17" fmla="*/ 6550 w 1602699"/>
                <a:gd name="connsiteY17" fmla="*/ 240291 h 2407590"/>
                <a:gd name="connsiteX18" fmla="*/ 141501 w 1602699"/>
                <a:gd name="connsiteY18" fmla="*/ 6550 h 2407590"/>
                <a:gd name="connsiteX19" fmla="*/ 217138 w 1602699"/>
                <a:gd name="connsiteY19" fmla="*/ 1810 h 2407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2699" h="2407590">
                  <a:moveTo>
                    <a:pt x="217138" y="1810"/>
                  </a:moveTo>
                  <a:cubicBezTo>
                    <a:pt x="290801" y="12066"/>
                    <a:pt x="354782" y="65142"/>
                    <a:pt x="375242" y="141501"/>
                  </a:cubicBezTo>
                  <a:lnTo>
                    <a:pt x="629793" y="1091502"/>
                  </a:lnTo>
                  <a:lnTo>
                    <a:pt x="732415" y="1091502"/>
                  </a:lnTo>
                  <a:lnTo>
                    <a:pt x="986967" y="141502"/>
                  </a:lnTo>
                  <a:cubicBezTo>
                    <a:pt x="1014247" y="39690"/>
                    <a:pt x="1118897" y="-20729"/>
                    <a:pt x="1220709" y="6551"/>
                  </a:cubicBezTo>
                  <a:cubicBezTo>
                    <a:pt x="1322520" y="33832"/>
                    <a:pt x="1382939" y="138481"/>
                    <a:pt x="1355659" y="240293"/>
                  </a:cubicBezTo>
                  <a:lnTo>
                    <a:pt x="1127222" y="1092829"/>
                  </a:lnTo>
                  <a:lnTo>
                    <a:pt x="1212540" y="1101430"/>
                  </a:lnTo>
                  <a:cubicBezTo>
                    <a:pt x="1435203" y="1146993"/>
                    <a:pt x="1602699" y="1344006"/>
                    <a:pt x="1602699" y="1580139"/>
                  </a:cubicBezTo>
                  <a:lnTo>
                    <a:pt x="1602699" y="1918953"/>
                  </a:lnTo>
                  <a:cubicBezTo>
                    <a:pt x="1602699" y="2188820"/>
                    <a:pt x="1383929" y="2407590"/>
                    <a:pt x="1114062" y="2407590"/>
                  </a:cubicBezTo>
                  <a:lnTo>
                    <a:pt x="609840" y="2407590"/>
                  </a:lnTo>
                  <a:cubicBezTo>
                    <a:pt x="339973" y="2407590"/>
                    <a:pt x="121203" y="2188820"/>
                    <a:pt x="121203" y="1918953"/>
                  </a:cubicBezTo>
                  <a:lnTo>
                    <a:pt x="121203" y="1580139"/>
                  </a:lnTo>
                  <a:cubicBezTo>
                    <a:pt x="121203" y="1445206"/>
                    <a:pt x="175896" y="1323047"/>
                    <a:pt x="264321" y="1234621"/>
                  </a:cubicBezTo>
                  <a:lnTo>
                    <a:pt x="271412" y="1228770"/>
                  </a:lnTo>
                  <a:lnTo>
                    <a:pt x="6550" y="240291"/>
                  </a:lnTo>
                  <a:cubicBezTo>
                    <a:pt x="-20730" y="138480"/>
                    <a:pt x="39689" y="33830"/>
                    <a:pt x="141501" y="6550"/>
                  </a:cubicBezTo>
                  <a:cubicBezTo>
                    <a:pt x="166953" y="-270"/>
                    <a:pt x="192584" y="-1609"/>
                    <a:pt x="217138" y="181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8DDA4098-C555-630C-DBF3-2D6CEA46ACCC}"/>
                </a:ext>
              </a:extLst>
            </p:cNvPr>
            <p:cNvSpPr/>
            <p:nvPr/>
          </p:nvSpPr>
          <p:spPr>
            <a:xfrm rot="1800000">
              <a:off x="2040642" y="4708318"/>
              <a:ext cx="370903" cy="91832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0463535-6C8C-5C1B-532C-E1876F4FE34A}"/>
                </a:ext>
              </a:extLst>
            </p:cNvPr>
            <p:cNvSpPr/>
            <p:nvPr/>
          </p:nvSpPr>
          <p:spPr>
            <a:xfrm rot="1800000">
              <a:off x="2331975" y="4976384"/>
              <a:ext cx="332256" cy="85266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AEFC4F5B-8A0C-D2C6-58DF-1554E95C7616}"/>
                </a:ext>
              </a:extLst>
            </p:cNvPr>
            <p:cNvSpPr/>
            <p:nvPr/>
          </p:nvSpPr>
          <p:spPr>
            <a:xfrm rot="4500000">
              <a:off x="1386790" y="4809895"/>
              <a:ext cx="429773" cy="102900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B88B725-5ED8-B8D0-BDEE-10285F7EAA3F}"/>
              </a:ext>
            </a:extLst>
          </p:cNvPr>
          <p:cNvGrpSpPr/>
          <p:nvPr/>
        </p:nvGrpSpPr>
        <p:grpSpPr>
          <a:xfrm>
            <a:off x="1088159" y="1820278"/>
            <a:ext cx="1638206" cy="1557173"/>
            <a:chOff x="3165234" y="4716628"/>
            <a:chExt cx="1638206" cy="1557173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B6A2AFD3-C491-C878-4B2F-C5484AE1E32B}"/>
                </a:ext>
              </a:extLst>
            </p:cNvPr>
            <p:cNvSpPr/>
            <p:nvPr/>
          </p:nvSpPr>
          <p:spPr>
            <a:xfrm>
              <a:off x="3289131" y="4957713"/>
              <a:ext cx="1481496" cy="1316088"/>
            </a:xfrm>
            <a:prstGeom prst="roundRect">
              <a:avLst>
                <a:gd name="adj" fmla="val 37128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5686F249-CB60-2286-F137-7EC99B08DA52}"/>
                </a:ext>
              </a:extLst>
            </p:cNvPr>
            <p:cNvSpPr/>
            <p:nvPr/>
          </p:nvSpPr>
          <p:spPr>
            <a:xfrm>
              <a:off x="4098256" y="4716628"/>
              <a:ext cx="370903" cy="91832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1926D429-19C1-6273-3562-2BD7B119379C}"/>
                </a:ext>
              </a:extLst>
            </p:cNvPr>
            <p:cNvSpPr/>
            <p:nvPr/>
          </p:nvSpPr>
          <p:spPr>
            <a:xfrm>
              <a:off x="4471184" y="4843220"/>
              <a:ext cx="332256" cy="85266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5179D874-E5C5-9E3F-470E-C1A84575A92C}"/>
                </a:ext>
              </a:extLst>
            </p:cNvPr>
            <p:cNvSpPr/>
            <p:nvPr/>
          </p:nvSpPr>
          <p:spPr>
            <a:xfrm>
              <a:off x="3733003" y="4716628"/>
              <a:ext cx="370903" cy="91832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8B1C500C-C217-BA19-3DE2-63DBF95C45AB}"/>
                </a:ext>
              </a:extLst>
            </p:cNvPr>
            <p:cNvSpPr/>
            <p:nvPr/>
          </p:nvSpPr>
          <p:spPr>
            <a:xfrm>
              <a:off x="3364703" y="4739528"/>
              <a:ext cx="370903" cy="91832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05F164C2-DCC5-5600-A523-AB383548317C}"/>
                </a:ext>
              </a:extLst>
            </p:cNvPr>
            <p:cNvSpPr/>
            <p:nvPr/>
          </p:nvSpPr>
          <p:spPr>
            <a:xfrm rot="4500000">
              <a:off x="3464849" y="4970708"/>
              <a:ext cx="429773" cy="102900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9AAE8DED-C2BF-A5A2-E776-729C98D3A277}"/>
              </a:ext>
            </a:extLst>
          </p:cNvPr>
          <p:cNvSpPr/>
          <p:nvPr/>
        </p:nvSpPr>
        <p:spPr>
          <a:xfrm>
            <a:off x="6713441" y="900502"/>
            <a:ext cx="2407987" cy="2474480"/>
          </a:xfrm>
          <a:custGeom>
            <a:avLst/>
            <a:gdLst>
              <a:gd name="connsiteX0" fmla="*/ 1314872 w 2407987"/>
              <a:gd name="connsiteY0" fmla="*/ 0 h 2474480"/>
              <a:gd name="connsiteX1" fmla="*/ 1500324 w 2407987"/>
              <a:gd name="connsiteY1" fmla="*/ 185452 h 2474480"/>
              <a:gd name="connsiteX2" fmla="*/ 1500323 w 2407987"/>
              <a:gd name="connsiteY2" fmla="*/ 1158392 h 2474480"/>
              <a:gd name="connsiteX3" fmla="*/ 1527920 w 2407987"/>
              <a:gd name="connsiteY3" fmla="*/ 1158392 h 2474480"/>
              <a:gd name="connsiteX4" fmla="*/ 1661399 w 2407987"/>
              <a:gd name="connsiteY4" fmla="*/ 308876 h 2474480"/>
              <a:gd name="connsiteX5" fmla="*/ 1873389 w 2407987"/>
              <a:gd name="connsiteY5" fmla="*/ 154457 h 2474480"/>
              <a:gd name="connsiteX6" fmla="*/ 2027808 w 2407987"/>
              <a:gd name="connsiteY6" fmla="*/ 366447 h 2474480"/>
              <a:gd name="connsiteX7" fmla="*/ 1897147 w 2407987"/>
              <a:gd name="connsiteY7" fmla="*/ 1198021 h 2474480"/>
              <a:gd name="connsiteX8" fmla="*/ 1920737 w 2407987"/>
              <a:gd name="connsiteY8" fmla="*/ 1210825 h 2474480"/>
              <a:gd name="connsiteX9" fmla="*/ 2073418 w 2407987"/>
              <a:gd name="connsiteY9" fmla="*/ 601090 h 2474480"/>
              <a:gd name="connsiteX10" fmla="*/ 2279387 w 2407987"/>
              <a:gd name="connsiteY10" fmla="*/ 477616 h 2474480"/>
              <a:gd name="connsiteX11" fmla="*/ 2402862 w 2407987"/>
              <a:gd name="connsiteY11" fmla="*/ 683585 h 2474480"/>
              <a:gd name="connsiteX12" fmla="*/ 2184110 w 2407987"/>
              <a:gd name="connsiteY12" fmla="*/ 1557176 h 2474480"/>
              <a:gd name="connsiteX13" fmla="*/ 2189394 w 2407987"/>
              <a:gd name="connsiteY13" fmla="*/ 1584795 h 2474480"/>
              <a:gd name="connsiteX14" fmla="*/ 2193320 w 2407987"/>
              <a:gd name="connsiteY14" fmla="*/ 1647029 h 2474480"/>
              <a:gd name="connsiteX15" fmla="*/ 2193320 w 2407987"/>
              <a:gd name="connsiteY15" fmla="*/ 1985843 h 2474480"/>
              <a:gd name="connsiteX16" fmla="*/ 1704683 w 2407987"/>
              <a:gd name="connsiteY16" fmla="*/ 2474480 h 2474480"/>
              <a:gd name="connsiteX17" fmla="*/ 1200461 w 2407987"/>
              <a:gd name="connsiteY17" fmla="*/ 2474480 h 2474480"/>
              <a:gd name="connsiteX18" fmla="*/ 750224 w 2407987"/>
              <a:gd name="connsiteY18" fmla="*/ 2176043 h 2474480"/>
              <a:gd name="connsiteX19" fmla="*/ 726508 w 2407987"/>
              <a:gd name="connsiteY19" fmla="*/ 2099645 h 2474480"/>
              <a:gd name="connsiteX20" fmla="*/ 107479 w 2407987"/>
              <a:gd name="connsiteY20" fmla="*/ 1742248 h 2474480"/>
              <a:gd name="connsiteX21" fmla="*/ 28825 w 2407987"/>
              <a:gd name="connsiteY21" fmla="*/ 1448707 h 2474480"/>
              <a:gd name="connsiteX22" fmla="*/ 322366 w 2407987"/>
              <a:gd name="connsiteY22" fmla="*/ 1370053 h 2474480"/>
              <a:gd name="connsiteX23" fmla="*/ 716790 w 2407987"/>
              <a:gd name="connsiteY23" fmla="*/ 1597774 h 2474480"/>
              <a:gd name="connsiteX24" fmla="*/ 721752 w 2407987"/>
              <a:gd name="connsiteY24" fmla="*/ 1548552 h 2474480"/>
              <a:gd name="connsiteX25" fmla="*/ 745718 w 2407987"/>
              <a:gd name="connsiteY25" fmla="*/ 1467858 h 2474480"/>
              <a:gd name="connsiteX26" fmla="*/ 759133 w 2407987"/>
              <a:gd name="connsiteY26" fmla="*/ 1440843 h 2474480"/>
              <a:gd name="connsiteX27" fmla="*/ 621731 w 2407987"/>
              <a:gd name="connsiteY27" fmla="*/ 361937 h 2474480"/>
              <a:gd name="connsiteX28" fmla="*/ 782270 w 2407987"/>
              <a:gd name="connsiteY28" fmla="*/ 154542 h 2474480"/>
              <a:gd name="connsiteX29" fmla="*/ 819821 w 2407987"/>
              <a:gd name="connsiteY29" fmla="*/ 153558 h 2474480"/>
              <a:gd name="connsiteX30" fmla="*/ 989664 w 2407987"/>
              <a:gd name="connsiteY30" fmla="*/ 315080 h 2474480"/>
              <a:gd name="connsiteX31" fmla="*/ 1098563 w 2407987"/>
              <a:gd name="connsiteY31" fmla="*/ 1170185 h 2474480"/>
              <a:gd name="connsiteX32" fmla="*/ 1113964 w 2407987"/>
              <a:gd name="connsiteY32" fmla="*/ 1166024 h 2474480"/>
              <a:gd name="connsiteX33" fmla="*/ 1129420 w 2407987"/>
              <a:gd name="connsiteY33" fmla="*/ 1164661 h 2474480"/>
              <a:gd name="connsiteX34" fmla="*/ 1129420 w 2407987"/>
              <a:gd name="connsiteY34" fmla="*/ 185452 h 2474480"/>
              <a:gd name="connsiteX35" fmla="*/ 1314872 w 2407987"/>
              <a:gd name="connsiteY35" fmla="*/ 0 h 247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07987" h="2474480">
                <a:moveTo>
                  <a:pt x="1314872" y="0"/>
                </a:moveTo>
                <a:cubicBezTo>
                  <a:pt x="1417294" y="0"/>
                  <a:pt x="1500324" y="83030"/>
                  <a:pt x="1500324" y="185452"/>
                </a:cubicBezTo>
                <a:lnTo>
                  <a:pt x="1500323" y="1158392"/>
                </a:lnTo>
                <a:lnTo>
                  <a:pt x="1527920" y="1158392"/>
                </a:lnTo>
                <a:lnTo>
                  <a:pt x="1661399" y="308876"/>
                </a:lnTo>
                <a:cubicBezTo>
                  <a:pt x="1677297" y="207695"/>
                  <a:pt x="1772208" y="138560"/>
                  <a:pt x="1873389" y="154457"/>
                </a:cubicBezTo>
                <a:cubicBezTo>
                  <a:pt x="1974570" y="170355"/>
                  <a:pt x="2043706" y="265267"/>
                  <a:pt x="2027808" y="366447"/>
                </a:cubicBezTo>
                <a:lnTo>
                  <a:pt x="1897147" y="1198021"/>
                </a:lnTo>
                <a:lnTo>
                  <a:pt x="1920737" y="1210825"/>
                </a:lnTo>
                <a:lnTo>
                  <a:pt x="2073418" y="601090"/>
                </a:lnTo>
                <a:cubicBezTo>
                  <a:pt x="2096198" y="510117"/>
                  <a:pt x="2188414" y="454835"/>
                  <a:pt x="2279387" y="477616"/>
                </a:cubicBezTo>
                <a:cubicBezTo>
                  <a:pt x="2370360" y="500396"/>
                  <a:pt x="2425642" y="592612"/>
                  <a:pt x="2402862" y="683585"/>
                </a:cubicBezTo>
                <a:lnTo>
                  <a:pt x="2184110" y="1557176"/>
                </a:lnTo>
                <a:lnTo>
                  <a:pt x="2189394" y="1584795"/>
                </a:lnTo>
                <a:cubicBezTo>
                  <a:pt x="2191985" y="1605174"/>
                  <a:pt x="2193320" y="1625946"/>
                  <a:pt x="2193320" y="1647029"/>
                </a:cubicBezTo>
                <a:lnTo>
                  <a:pt x="2193320" y="1985843"/>
                </a:lnTo>
                <a:cubicBezTo>
                  <a:pt x="2193320" y="2255710"/>
                  <a:pt x="1974550" y="2474480"/>
                  <a:pt x="1704683" y="2474480"/>
                </a:cubicBezTo>
                <a:lnTo>
                  <a:pt x="1200461" y="2474480"/>
                </a:lnTo>
                <a:cubicBezTo>
                  <a:pt x="998061" y="2474480"/>
                  <a:pt x="824403" y="2351422"/>
                  <a:pt x="750224" y="2176043"/>
                </a:cubicBezTo>
                <a:lnTo>
                  <a:pt x="726508" y="2099645"/>
                </a:lnTo>
                <a:lnTo>
                  <a:pt x="107479" y="1742248"/>
                </a:lnTo>
                <a:cubicBezTo>
                  <a:pt x="4700" y="1682909"/>
                  <a:pt x="-30514" y="1551486"/>
                  <a:pt x="28825" y="1448707"/>
                </a:cubicBezTo>
                <a:cubicBezTo>
                  <a:pt x="88165" y="1345928"/>
                  <a:pt x="219587" y="1310713"/>
                  <a:pt x="322366" y="1370053"/>
                </a:cubicBezTo>
                <a:lnTo>
                  <a:pt x="716790" y="1597774"/>
                </a:lnTo>
                <a:lnTo>
                  <a:pt x="721752" y="1548552"/>
                </a:lnTo>
                <a:cubicBezTo>
                  <a:pt x="727447" y="1520719"/>
                  <a:pt x="735509" y="1493748"/>
                  <a:pt x="745718" y="1467858"/>
                </a:cubicBezTo>
                <a:lnTo>
                  <a:pt x="759133" y="1440843"/>
                </a:lnTo>
                <a:lnTo>
                  <a:pt x="621731" y="361937"/>
                </a:lnTo>
                <a:cubicBezTo>
                  <a:pt x="608792" y="260335"/>
                  <a:pt x="680668" y="167481"/>
                  <a:pt x="782270" y="154542"/>
                </a:cubicBezTo>
                <a:cubicBezTo>
                  <a:pt x="794970" y="152925"/>
                  <a:pt x="807533" y="152632"/>
                  <a:pt x="819821" y="153558"/>
                </a:cubicBezTo>
                <a:cubicBezTo>
                  <a:pt x="905836" y="160036"/>
                  <a:pt x="978343" y="226178"/>
                  <a:pt x="989664" y="315080"/>
                </a:cubicBezTo>
                <a:lnTo>
                  <a:pt x="1098563" y="1170185"/>
                </a:lnTo>
                <a:lnTo>
                  <a:pt x="1113964" y="1166024"/>
                </a:lnTo>
                <a:lnTo>
                  <a:pt x="1129420" y="1164661"/>
                </a:lnTo>
                <a:lnTo>
                  <a:pt x="1129420" y="185452"/>
                </a:lnTo>
                <a:cubicBezTo>
                  <a:pt x="1129420" y="83030"/>
                  <a:pt x="1212450" y="0"/>
                  <a:pt x="1314872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4A74603-BE1C-DC8F-A843-AEE4EDD865DF}"/>
              </a:ext>
            </a:extLst>
          </p:cNvPr>
          <p:cNvSpPr/>
          <p:nvPr/>
        </p:nvSpPr>
        <p:spPr>
          <a:xfrm>
            <a:off x="6712541" y="3829082"/>
            <a:ext cx="2413701" cy="2547992"/>
          </a:xfrm>
          <a:custGeom>
            <a:avLst/>
            <a:gdLst>
              <a:gd name="connsiteX0" fmla="*/ 1332006 w 2413701"/>
              <a:gd name="connsiteY0" fmla="*/ 0 h 2547992"/>
              <a:gd name="connsiteX1" fmla="*/ 1555039 w 2413701"/>
              <a:gd name="connsiteY1" fmla="*/ 0 h 2547992"/>
              <a:gd name="connsiteX2" fmla="*/ 1610799 w 2413701"/>
              <a:gd name="connsiteY2" fmla="*/ 55760 h 2547992"/>
              <a:gd name="connsiteX3" fmla="*/ 1610799 w 2413701"/>
              <a:gd name="connsiteY3" fmla="*/ 1153346 h 2547992"/>
              <a:gd name="connsiteX4" fmla="*/ 1679098 w 2413701"/>
              <a:gd name="connsiteY4" fmla="*/ 1153346 h 2547992"/>
              <a:gd name="connsiteX5" fmla="*/ 1679098 w 2413701"/>
              <a:gd name="connsiteY5" fmla="*/ 176410 h 2547992"/>
              <a:gd name="connsiteX6" fmla="*/ 1734858 w 2413701"/>
              <a:gd name="connsiteY6" fmla="*/ 120650 h 2547992"/>
              <a:gd name="connsiteX7" fmla="*/ 1957891 w 2413701"/>
              <a:gd name="connsiteY7" fmla="*/ 120650 h 2547992"/>
              <a:gd name="connsiteX8" fmla="*/ 2013651 w 2413701"/>
              <a:gd name="connsiteY8" fmla="*/ 176410 h 2547992"/>
              <a:gd name="connsiteX9" fmla="*/ 2013651 w 2413701"/>
              <a:gd name="connsiteY9" fmla="*/ 1153346 h 2547992"/>
              <a:gd name="connsiteX10" fmla="*/ 2079148 w 2413701"/>
              <a:gd name="connsiteY10" fmla="*/ 1153346 h 2547992"/>
              <a:gd name="connsiteX11" fmla="*/ 2079148 w 2413701"/>
              <a:gd name="connsiteY11" fmla="*/ 468510 h 2547992"/>
              <a:gd name="connsiteX12" fmla="*/ 2134908 w 2413701"/>
              <a:gd name="connsiteY12" fmla="*/ 412750 h 2547992"/>
              <a:gd name="connsiteX13" fmla="*/ 2357941 w 2413701"/>
              <a:gd name="connsiteY13" fmla="*/ 412750 h 2547992"/>
              <a:gd name="connsiteX14" fmla="*/ 2413701 w 2413701"/>
              <a:gd name="connsiteY14" fmla="*/ 468510 h 2547992"/>
              <a:gd name="connsiteX15" fmla="*/ 2413701 w 2413701"/>
              <a:gd name="connsiteY15" fmla="*/ 1290537 h 2547992"/>
              <a:gd name="connsiteX16" fmla="*/ 2413701 w 2413701"/>
              <a:gd name="connsiteY16" fmla="*/ 1838181 h 2547992"/>
              <a:gd name="connsiteX17" fmla="*/ 2413701 w 2413701"/>
              <a:gd name="connsiteY17" fmla="*/ 2410801 h 2547992"/>
              <a:gd name="connsiteX18" fmla="*/ 2276510 w 2413701"/>
              <a:gd name="connsiteY18" fmla="*/ 2547992 h 2547992"/>
              <a:gd name="connsiteX19" fmla="*/ 1009839 w 2413701"/>
              <a:gd name="connsiteY19" fmla="*/ 2547992 h 2547992"/>
              <a:gd name="connsiteX20" fmla="*/ 872648 w 2413701"/>
              <a:gd name="connsiteY20" fmla="*/ 2410801 h 2547992"/>
              <a:gd name="connsiteX21" fmla="*/ 872648 w 2413701"/>
              <a:gd name="connsiteY21" fmla="*/ 2142027 h 2547992"/>
              <a:gd name="connsiteX22" fmla="*/ 21402 w 2413701"/>
              <a:gd name="connsiteY22" fmla="*/ 1290780 h 2547992"/>
              <a:gd name="connsiteX23" fmla="*/ 21402 w 2413701"/>
              <a:gd name="connsiteY23" fmla="*/ 1187442 h 2547992"/>
              <a:gd name="connsiteX24" fmla="*/ 228072 w 2413701"/>
              <a:gd name="connsiteY24" fmla="*/ 980771 h 2547992"/>
              <a:gd name="connsiteX25" fmla="*/ 331410 w 2413701"/>
              <a:gd name="connsiteY25" fmla="*/ 980771 h 2547992"/>
              <a:gd name="connsiteX26" fmla="*/ 872648 w 2413701"/>
              <a:gd name="connsiteY26" fmla="*/ 1522010 h 2547992"/>
              <a:gd name="connsiteX27" fmla="*/ 872648 w 2413701"/>
              <a:gd name="connsiteY27" fmla="*/ 1290537 h 2547992"/>
              <a:gd name="connsiteX28" fmla="*/ 872648 w 2413701"/>
              <a:gd name="connsiteY28" fmla="*/ 176410 h 2547992"/>
              <a:gd name="connsiteX29" fmla="*/ 928408 w 2413701"/>
              <a:gd name="connsiteY29" fmla="*/ 120650 h 2547992"/>
              <a:gd name="connsiteX30" fmla="*/ 1151441 w 2413701"/>
              <a:gd name="connsiteY30" fmla="*/ 120650 h 2547992"/>
              <a:gd name="connsiteX31" fmla="*/ 1207201 w 2413701"/>
              <a:gd name="connsiteY31" fmla="*/ 176410 h 2547992"/>
              <a:gd name="connsiteX32" fmla="*/ 1207201 w 2413701"/>
              <a:gd name="connsiteY32" fmla="*/ 1153346 h 2547992"/>
              <a:gd name="connsiteX33" fmla="*/ 1276246 w 2413701"/>
              <a:gd name="connsiteY33" fmla="*/ 1153346 h 2547992"/>
              <a:gd name="connsiteX34" fmla="*/ 1276246 w 2413701"/>
              <a:gd name="connsiteY34" fmla="*/ 55760 h 2547992"/>
              <a:gd name="connsiteX35" fmla="*/ 1332006 w 2413701"/>
              <a:gd name="connsiteY35" fmla="*/ 0 h 254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13701" h="2547992">
                <a:moveTo>
                  <a:pt x="1332006" y="0"/>
                </a:moveTo>
                <a:lnTo>
                  <a:pt x="1555039" y="0"/>
                </a:lnTo>
                <a:cubicBezTo>
                  <a:pt x="1585834" y="0"/>
                  <a:pt x="1610799" y="24965"/>
                  <a:pt x="1610799" y="55760"/>
                </a:cubicBezTo>
                <a:lnTo>
                  <a:pt x="1610799" y="1153346"/>
                </a:lnTo>
                <a:lnTo>
                  <a:pt x="1679098" y="1153346"/>
                </a:lnTo>
                <a:lnTo>
                  <a:pt x="1679098" y="176410"/>
                </a:lnTo>
                <a:cubicBezTo>
                  <a:pt x="1679098" y="145615"/>
                  <a:pt x="1704063" y="120650"/>
                  <a:pt x="1734858" y="120650"/>
                </a:cubicBezTo>
                <a:lnTo>
                  <a:pt x="1957891" y="120650"/>
                </a:lnTo>
                <a:cubicBezTo>
                  <a:pt x="1988686" y="120650"/>
                  <a:pt x="2013651" y="145615"/>
                  <a:pt x="2013651" y="176410"/>
                </a:cubicBezTo>
                <a:lnTo>
                  <a:pt x="2013651" y="1153346"/>
                </a:lnTo>
                <a:lnTo>
                  <a:pt x="2079148" y="1153346"/>
                </a:lnTo>
                <a:lnTo>
                  <a:pt x="2079148" y="468510"/>
                </a:lnTo>
                <a:cubicBezTo>
                  <a:pt x="2079148" y="437715"/>
                  <a:pt x="2104113" y="412750"/>
                  <a:pt x="2134908" y="412750"/>
                </a:cubicBezTo>
                <a:lnTo>
                  <a:pt x="2357941" y="412750"/>
                </a:lnTo>
                <a:cubicBezTo>
                  <a:pt x="2388736" y="412750"/>
                  <a:pt x="2413701" y="437715"/>
                  <a:pt x="2413701" y="468510"/>
                </a:cubicBezTo>
                <a:lnTo>
                  <a:pt x="2413701" y="1290537"/>
                </a:lnTo>
                <a:lnTo>
                  <a:pt x="2413701" y="1838181"/>
                </a:lnTo>
                <a:lnTo>
                  <a:pt x="2413701" y="2410801"/>
                </a:lnTo>
                <a:cubicBezTo>
                  <a:pt x="2413701" y="2486569"/>
                  <a:pt x="2352278" y="2547992"/>
                  <a:pt x="2276510" y="2547992"/>
                </a:cubicBezTo>
                <a:lnTo>
                  <a:pt x="1009839" y="2547992"/>
                </a:lnTo>
                <a:cubicBezTo>
                  <a:pt x="934071" y="2547992"/>
                  <a:pt x="872648" y="2486569"/>
                  <a:pt x="872648" y="2410801"/>
                </a:cubicBezTo>
                <a:lnTo>
                  <a:pt x="872648" y="2142027"/>
                </a:lnTo>
                <a:lnTo>
                  <a:pt x="21402" y="1290780"/>
                </a:lnTo>
                <a:cubicBezTo>
                  <a:pt x="-7134" y="1262244"/>
                  <a:pt x="-7134" y="1215978"/>
                  <a:pt x="21402" y="1187442"/>
                </a:cubicBezTo>
                <a:lnTo>
                  <a:pt x="228072" y="980771"/>
                </a:lnTo>
                <a:cubicBezTo>
                  <a:pt x="256608" y="952235"/>
                  <a:pt x="302874" y="952235"/>
                  <a:pt x="331410" y="980771"/>
                </a:cubicBezTo>
                <a:lnTo>
                  <a:pt x="872648" y="1522010"/>
                </a:lnTo>
                <a:lnTo>
                  <a:pt x="872648" y="1290537"/>
                </a:lnTo>
                <a:lnTo>
                  <a:pt x="872648" y="176410"/>
                </a:lnTo>
                <a:cubicBezTo>
                  <a:pt x="872648" y="145615"/>
                  <a:pt x="897613" y="120650"/>
                  <a:pt x="928408" y="120650"/>
                </a:cubicBezTo>
                <a:lnTo>
                  <a:pt x="1151441" y="120650"/>
                </a:lnTo>
                <a:cubicBezTo>
                  <a:pt x="1182236" y="120650"/>
                  <a:pt x="1207201" y="145615"/>
                  <a:pt x="1207201" y="176410"/>
                </a:cubicBezTo>
                <a:lnTo>
                  <a:pt x="1207201" y="1153346"/>
                </a:lnTo>
                <a:lnTo>
                  <a:pt x="1276246" y="1153346"/>
                </a:lnTo>
                <a:lnTo>
                  <a:pt x="1276246" y="55760"/>
                </a:lnTo>
                <a:cubicBezTo>
                  <a:pt x="1276246" y="24965"/>
                  <a:pt x="1301211" y="0"/>
                  <a:pt x="1332006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224625B-AF40-5CEC-BCCB-DF91823B3BE9}"/>
              </a:ext>
            </a:extLst>
          </p:cNvPr>
          <p:cNvGrpSpPr/>
          <p:nvPr/>
        </p:nvGrpSpPr>
        <p:grpSpPr>
          <a:xfrm>
            <a:off x="4053947" y="3805361"/>
            <a:ext cx="1798106" cy="2569789"/>
            <a:chOff x="3789996" y="3526212"/>
            <a:chExt cx="1798106" cy="2569789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1557FCC-67C2-B454-AA05-DD9DAF47365B}"/>
                </a:ext>
              </a:extLst>
            </p:cNvPr>
            <p:cNvSpPr/>
            <p:nvPr/>
          </p:nvSpPr>
          <p:spPr>
            <a:xfrm>
              <a:off x="3883563" y="3526212"/>
              <a:ext cx="1704539" cy="2569789"/>
            </a:xfrm>
            <a:custGeom>
              <a:avLst/>
              <a:gdLst>
                <a:gd name="connsiteX0" fmla="*/ 771547 w 1704539"/>
                <a:gd name="connsiteY0" fmla="*/ 506 h 2569789"/>
                <a:gd name="connsiteX1" fmla="*/ 992581 w 1704539"/>
                <a:gd name="connsiteY1" fmla="*/ 30301 h 2569789"/>
                <a:gd name="connsiteX2" fmla="*/ 1040392 w 1704539"/>
                <a:gd name="connsiteY2" fmla="*/ 93011 h 2569789"/>
                <a:gd name="connsiteX3" fmla="*/ 894520 w 1704539"/>
                <a:gd name="connsiteY3" fmla="*/ 1175143 h 2569789"/>
                <a:gd name="connsiteX4" fmla="*/ 1567348 w 1704539"/>
                <a:gd name="connsiteY4" fmla="*/ 1175143 h 2569789"/>
                <a:gd name="connsiteX5" fmla="*/ 1704539 w 1704539"/>
                <a:gd name="connsiteY5" fmla="*/ 1312334 h 2569789"/>
                <a:gd name="connsiteX6" fmla="*/ 1704539 w 1704539"/>
                <a:gd name="connsiteY6" fmla="*/ 2432598 h 2569789"/>
                <a:gd name="connsiteX7" fmla="*/ 1567348 w 1704539"/>
                <a:gd name="connsiteY7" fmla="*/ 2569789 h 2569789"/>
                <a:gd name="connsiteX8" fmla="*/ 300677 w 1704539"/>
                <a:gd name="connsiteY8" fmla="*/ 2569789 h 2569789"/>
                <a:gd name="connsiteX9" fmla="*/ 163486 w 1704539"/>
                <a:gd name="connsiteY9" fmla="*/ 2432598 h 2569789"/>
                <a:gd name="connsiteX10" fmla="*/ 163486 w 1704539"/>
                <a:gd name="connsiteY10" fmla="*/ 1433452 h 2569789"/>
                <a:gd name="connsiteX11" fmla="*/ 497 w 1704539"/>
                <a:gd name="connsiteY11" fmla="*/ 213329 h 2569789"/>
                <a:gd name="connsiteX12" fmla="*/ 48383 w 1704539"/>
                <a:gd name="connsiteY12" fmla="*/ 150677 h 2569789"/>
                <a:gd name="connsiteX13" fmla="*/ 269452 w 1704539"/>
                <a:gd name="connsiteY13" fmla="*/ 121146 h 2569789"/>
                <a:gd name="connsiteX14" fmla="*/ 332104 w 1704539"/>
                <a:gd name="connsiteY14" fmla="*/ 169032 h 2569789"/>
                <a:gd name="connsiteX15" fmla="*/ 466505 w 1704539"/>
                <a:gd name="connsiteY15" fmla="*/ 1175143 h 2569789"/>
                <a:gd name="connsiteX16" fmla="*/ 556940 w 1704539"/>
                <a:gd name="connsiteY16" fmla="*/ 1175143 h 2569789"/>
                <a:gd name="connsiteX17" fmla="*/ 708838 w 1704539"/>
                <a:gd name="connsiteY17" fmla="*/ 48317 h 2569789"/>
                <a:gd name="connsiteX18" fmla="*/ 771547 w 1704539"/>
                <a:gd name="connsiteY18" fmla="*/ 506 h 256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04539" h="2569789">
                  <a:moveTo>
                    <a:pt x="771547" y="506"/>
                  </a:moveTo>
                  <a:lnTo>
                    <a:pt x="992581" y="30301"/>
                  </a:lnTo>
                  <a:cubicBezTo>
                    <a:pt x="1023100" y="34415"/>
                    <a:pt x="1044506" y="62492"/>
                    <a:pt x="1040392" y="93011"/>
                  </a:cubicBezTo>
                  <a:lnTo>
                    <a:pt x="894520" y="1175143"/>
                  </a:lnTo>
                  <a:lnTo>
                    <a:pt x="1567348" y="1175143"/>
                  </a:lnTo>
                  <a:cubicBezTo>
                    <a:pt x="1643116" y="1175143"/>
                    <a:pt x="1704539" y="1236566"/>
                    <a:pt x="1704539" y="1312334"/>
                  </a:cubicBezTo>
                  <a:lnTo>
                    <a:pt x="1704539" y="2432598"/>
                  </a:lnTo>
                  <a:cubicBezTo>
                    <a:pt x="1704539" y="2508366"/>
                    <a:pt x="1643116" y="2569789"/>
                    <a:pt x="1567348" y="2569789"/>
                  </a:cubicBezTo>
                  <a:lnTo>
                    <a:pt x="300677" y="2569789"/>
                  </a:lnTo>
                  <a:cubicBezTo>
                    <a:pt x="224909" y="2569789"/>
                    <a:pt x="163486" y="2508366"/>
                    <a:pt x="163486" y="2432598"/>
                  </a:cubicBezTo>
                  <a:lnTo>
                    <a:pt x="163486" y="1433452"/>
                  </a:lnTo>
                  <a:lnTo>
                    <a:pt x="497" y="213329"/>
                  </a:lnTo>
                  <a:cubicBezTo>
                    <a:pt x="-3581" y="182805"/>
                    <a:pt x="17859" y="154755"/>
                    <a:pt x="48383" y="150677"/>
                  </a:cubicBezTo>
                  <a:lnTo>
                    <a:pt x="269452" y="121146"/>
                  </a:lnTo>
                  <a:cubicBezTo>
                    <a:pt x="299976" y="117068"/>
                    <a:pt x="328027" y="138508"/>
                    <a:pt x="332104" y="169032"/>
                  </a:cubicBezTo>
                  <a:lnTo>
                    <a:pt x="466505" y="1175143"/>
                  </a:lnTo>
                  <a:lnTo>
                    <a:pt x="556940" y="1175143"/>
                  </a:lnTo>
                  <a:lnTo>
                    <a:pt x="708838" y="48317"/>
                  </a:lnTo>
                  <a:cubicBezTo>
                    <a:pt x="712952" y="17798"/>
                    <a:pt x="741028" y="-3608"/>
                    <a:pt x="771547" y="506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CB52CAC7-1327-D56B-232A-6E80307A1F12}"/>
                </a:ext>
              </a:extLst>
            </p:cNvPr>
            <p:cNvSpPr/>
            <p:nvPr/>
          </p:nvSpPr>
          <p:spPr>
            <a:xfrm rot="900000">
              <a:off x="4853397" y="4552950"/>
              <a:ext cx="334553" cy="889000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CAA08387-5A4E-FB59-A6E0-242F22E52819}"/>
                </a:ext>
              </a:extLst>
            </p:cNvPr>
            <p:cNvSpPr/>
            <p:nvPr/>
          </p:nvSpPr>
          <p:spPr>
            <a:xfrm rot="900000">
              <a:off x="5253447" y="4699388"/>
              <a:ext cx="334553" cy="742562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DD168981-B946-8123-007A-3B5A60438223}"/>
                </a:ext>
              </a:extLst>
            </p:cNvPr>
            <p:cNvSpPr/>
            <p:nvPr/>
          </p:nvSpPr>
          <p:spPr>
            <a:xfrm rot="4500000">
              <a:off x="4133509" y="4849140"/>
              <a:ext cx="438418" cy="1125443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B173570-6A7A-1025-5847-2763CCA18596}"/>
              </a:ext>
            </a:extLst>
          </p:cNvPr>
          <p:cNvGrpSpPr/>
          <p:nvPr/>
        </p:nvGrpSpPr>
        <p:grpSpPr>
          <a:xfrm>
            <a:off x="1109727" y="4703960"/>
            <a:ext cx="1798106" cy="1671190"/>
            <a:chOff x="6044246" y="4424811"/>
            <a:chExt cx="1798106" cy="1671190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8D527E05-7BE5-E852-7B70-639DC387AB86}"/>
                </a:ext>
              </a:extLst>
            </p:cNvPr>
            <p:cNvSpPr/>
            <p:nvPr/>
          </p:nvSpPr>
          <p:spPr>
            <a:xfrm>
              <a:off x="6301299" y="4701355"/>
              <a:ext cx="1541053" cy="1394646"/>
            </a:xfrm>
            <a:prstGeom prst="roundRect">
              <a:avLst>
                <a:gd name="adj" fmla="val 9837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3D2F155-469A-BFBF-27E5-9155FDB3B92C}"/>
                </a:ext>
              </a:extLst>
            </p:cNvPr>
            <p:cNvGrpSpPr/>
            <p:nvPr/>
          </p:nvGrpSpPr>
          <p:grpSpPr>
            <a:xfrm>
              <a:off x="6240756" y="4424811"/>
              <a:ext cx="1601596" cy="945298"/>
              <a:chOff x="6548488" y="1846209"/>
              <a:chExt cx="1338212" cy="1773291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F50F6C62-3E76-79A7-1984-A754225DB7A9}"/>
                  </a:ext>
                </a:extLst>
              </p:cNvPr>
              <p:cNvSpPr/>
              <p:nvPr/>
            </p:nvSpPr>
            <p:spPr>
              <a:xfrm>
                <a:off x="6548488" y="1846209"/>
                <a:ext cx="334553" cy="1773291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5D8FFA0D-A7C7-7554-CFC2-E56EEA469810}"/>
                  </a:ext>
                </a:extLst>
              </p:cNvPr>
              <p:cNvSpPr/>
              <p:nvPr/>
            </p:nvSpPr>
            <p:spPr>
              <a:xfrm>
                <a:off x="6883041" y="1939907"/>
                <a:ext cx="334553" cy="1679593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0F1F24B6-D1C1-9BD3-2B47-A04AEA92912A}"/>
                  </a:ext>
                </a:extLst>
              </p:cNvPr>
              <p:cNvSpPr/>
              <p:nvPr/>
            </p:nvSpPr>
            <p:spPr>
              <a:xfrm>
                <a:off x="7217594" y="2047115"/>
                <a:ext cx="334553" cy="1572385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EB865935-7E3D-93F2-6BBF-3E9029184E5D}"/>
                  </a:ext>
                </a:extLst>
              </p:cNvPr>
              <p:cNvSpPr/>
              <p:nvPr/>
            </p:nvSpPr>
            <p:spPr>
              <a:xfrm>
                <a:off x="7552147" y="2178147"/>
                <a:ext cx="334553" cy="1441353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5B7FF837-103A-BD95-397D-A6B892B23055}"/>
                </a:ext>
              </a:extLst>
            </p:cNvPr>
            <p:cNvSpPr/>
            <p:nvPr/>
          </p:nvSpPr>
          <p:spPr>
            <a:xfrm rot="4500000">
              <a:off x="6387759" y="4849140"/>
              <a:ext cx="438418" cy="1125443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9123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56278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pptxl33_ジャンケンのイラスト</dc:title>
  <dc:subject>pptxl33_ジャンケンのイラスト</dc:subject>
  <dc:creator>でじけろお</dc:creator>
  <cp:revision>1</cp:revision>
  <dcterms:created xsi:type="dcterms:W3CDTF">2018-05-20T00:31:01Z</dcterms:created>
  <dcterms:modified xsi:type="dcterms:W3CDTF">2022-12-31T06:19:20Z</dcterms:modified>
  <cp:version>1</cp:version>
</cp:coreProperties>
</file>