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82" r:id="rId3"/>
    <p:sldId id="279" r:id="rId4"/>
    <p:sldId id="285" r:id="rId5"/>
    <p:sldId id="271" r:id="rId6"/>
    <p:sldId id="286" r:id="rId7"/>
  </p:sldIdLst>
  <p:sldSz cx="2971800" cy="4572000" type="hagakiCard"/>
  <p:notesSz cx="2928938" cy="4657725"/>
  <p:defaultTextStyle>
    <a:defPPr>
      <a:defRPr lang="ja-JP"/>
    </a:defPPr>
    <a:lvl1pPr marL="0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1pPr>
    <a:lvl2pPr marL="215524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2pPr>
    <a:lvl3pPr marL="431048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3pPr>
    <a:lvl4pPr marL="646572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4pPr>
    <a:lvl5pPr marL="862096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5pPr>
    <a:lvl6pPr marL="1077620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6pPr>
    <a:lvl7pPr marL="1293144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7pPr>
    <a:lvl8pPr marL="1508669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8pPr>
    <a:lvl9pPr marL="1724193" algn="l" defTabSz="431048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>
          <p15:clr>
            <a:srgbClr val="A4A3A4"/>
          </p15:clr>
        </p15:guide>
        <p15:guide id="2" pos="9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99"/>
    <a:srgbClr val="990000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4" autoAdjust="0"/>
    <p:restoredTop sz="94660"/>
  </p:normalViewPr>
  <p:slideViewPr>
    <p:cSldViewPr>
      <p:cViewPr varScale="1">
        <p:scale>
          <a:sx n="165" d="100"/>
          <a:sy n="165" d="100"/>
        </p:scale>
        <p:origin x="3492" y="120"/>
      </p:cViewPr>
      <p:guideLst>
        <p:guide orient="horz" pos="1440"/>
        <p:guide pos="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2885" y="1420284"/>
            <a:ext cx="2526030" cy="9800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45770" y="2590800"/>
            <a:ext cx="208026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1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6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2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0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4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732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59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0127" y="121709"/>
            <a:ext cx="217210" cy="260138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8498" y="121709"/>
            <a:ext cx="602099" cy="260138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8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97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4752" y="2937934"/>
            <a:ext cx="2526030" cy="908050"/>
          </a:xfrm>
        </p:spPr>
        <p:txBody>
          <a:bodyPr anchor="t"/>
          <a:lstStyle>
            <a:lvl1pPr algn="l">
              <a:defRPr sz="19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34752" y="1937809"/>
            <a:ext cx="2526030" cy="1000125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1552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3104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4657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62096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07762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29314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0866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2419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533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8498" y="711200"/>
            <a:ext cx="409654" cy="201189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7683" y="711200"/>
            <a:ext cx="409654" cy="201189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30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590" y="183092"/>
            <a:ext cx="2674620" cy="762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8590" y="1023409"/>
            <a:ext cx="1313061" cy="426508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5524" indent="0">
              <a:buNone/>
              <a:defRPr sz="900" b="1"/>
            </a:lvl2pPr>
            <a:lvl3pPr marL="431048" indent="0">
              <a:buNone/>
              <a:defRPr sz="800" b="1"/>
            </a:lvl3pPr>
            <a:lvl4pPr marL="646572" indent="0">
              <a:buNone/>
              <a:defRPr sz="800" b="1"/>
            </a:lvl4pPr>
            <a:lvl5pPr marL="862096" indent="0">
              <a:buNone/>
              <a:defRPr sz="800" b="1"/>
            </a:lvl5pPr>
            <a:lvl6pPr marL="1077620" indent="0">
              <a:buNone/>
              <a:defRPr sz="800" b="1"/>
            </a:lvl6pPr>
            <a:lvl7pPr marL="1293144" indent="0">
              <a:buNone/>
              <a:defRPr sz="800" b="1"/>
            </a:lvl7pPr>
            <a:lvl8pPr marL="1508669" indent="0">
              <a:buNone/>
              <a:defRPr sz="800" b="1"/>
            </a:lvl8pPr>
            <a:lvl9pPr marL="1724193" indent="0">
              <a:buNone/>
              <a:defRPr sz="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8590" y="1449917"/>
            <a:ext cx="1313061" cy="2634192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509633" y="1023409"/>
            <a:ext cx="1313577" cy="426508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15524" indent="0">
              <a:buNone/>
              <a:defRPr sz="900" b="1"/>
            </a:lvl2pPr>
            <a:lvl3pPr marL="431048" indent="0">
              <a:buNone/>
              <a:defRPr sz="800" b="1"/>
            </a:lvl3pPr>
            <a:lvl4pPr marL="646572" indent="0">
              <a:buNone/>
              <a:defRPr sz="800" b="1"/>
            </a:lvl4pPr>
            <a:lvl5pPr marL="862096" indent="0">
              <a:buNone/>
              <a:defRPr sz="800" b="1"/>
            </a:lvl5pPr>
            <a:lvl6pPr marL="1077620" indent="0">
              <a:buNone/>
              <a:defRPr sz="800" b="1"/>
            </a:lvl6pPr>
            <a:lvl7pPr marL="1293144" indent="0">
              <a:buNone/>
              <a:defRPr sz="800" b="1"/>
            </a:lvl7pPr>
            <a:lvl8pPr marL="1508669" indent="0">
              <a:buNone/>
              <a:defRPr sz="800" b="1"/>
            </a:lvl8pPr>
            <a:lvl9pPr marL="1724193" indent="0">
              <a:buNone/>
              <a:defRPr sz="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509633" y="1449917"/>
            <a:ext cx="1313577" cy="2634192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09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0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22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590" y="182033"/>
            <a:ext cx="977702" cy="774700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61891" y="182034"/>
            <a:ext cx="1661319" cy="390207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590" y="956734"/>
            <a:ext cx="977702" cy="3127375"/>
          </a:xfrm>
        </p:spPr>
        <p:txBody>
          <a:bodyPr/>
          <a:lstStyle>
            <a:lvl1pPr marL="0" indent="0">
              <a:buNone/>
              <a:defRPr sz="700"/>
            </a:lvl1pPr>
            <a:lvl2pPr marL="215524" indent="0">
              <a:buNone/>
              <a:defRPr sz="600"/>
            </a:lvl2pPr>
            <a:lvl3pPr marL="431048" indent="0">
              <a:buNone/>
              <a:defRPr sz="500"/>
            </a:lvl3pPr>
            <a:lvl4pPr marL="646572" indent="0">
              <a:buNone/>
              <a:defRPr sz="400"/>
            </a:lvl4pPr>
            <a:lvl5pPr marL="862096" indent="0">
              <a:buNone/>
              <a:defRPr sz="400"/>
            </a:lvl5pPr>
            <a:lvl6pPr marL="1077620" indent="0">
              <a:buNone/>
              <a:defRPr sz="400"/>
            </a:lvl6pPr>
            <a:lvl7pPr marL="1293144" indent="0">
              <a:buNone/>
              <a:defRPr sz="400"/>
            </a:lvl7pPr>
            <a:lvl8pPr marL="1508669" indent="0">
              <a:buNone/>
              <a:defRPr sz="400"/>
            </a:lvl8pPr>
            <a:lvl9pPr marL="1724193" indent="0">
              <a:buNone/>
              <a:defRPr sz="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20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2494" y="3200400"/>
            <a:ext cx="1783080" cy="377825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82494" y="408517"/>
            <a:ext cx="1783080" cy="2743200"/>
          </a:xfrm>
        </p:spPr>
        <p:txBody>
          <a:bodyPr/>
          <a:lstStyle>
            <a:lvl1pPr marL="0" indent="0">
              <a:buNone/>
              <a:defRPr sz="1500"/>
            </a:lvl1pPr>
            <a:lvl2pPr marL="215524" indent="0">
              <a:buNone/>
              <a:defRPr sz="1300"/>
            </a:lvl2pPr>
            <a:lvl3pPr marL="431048" indent="0">
              <a:buNone/>
              <a:defRPr sz="1100"/>
            </a:lvl3pPr>
            <a:lvl4pPr marL="646572" indent="0">
              <a:buNone/>
              <a:defRPr sz="900"/>
            </a:lvl4pPr>
            <a:lvl5pPr marL="862096" indent="0">
              <a:buNone/>
              <a:defRPr sz="900"/>
            </a:lvl5pPr>
            <a:lvl6pPr marL="1077620" indent="0">
              <a:buNone/>
              <a:defRPr sz="900"/>
            </a:lvl6pPr>
            <a:lvl7pPr marL="1293144" indent="0">
              <a:buNone/>
              <a:defRPr sz="900"/>
            </a:lvl7pPr>
            <a:lvl8pPr marL="1508669" indent="0">
              <a:buNone/>
              <a:defRPr sz="900"/>
            </a:lvl8pPr>
            <a:lvl9pPr marL="1724193" indent="0">
              <a:buNone/>
              <a:defRPr sz="9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82494" y="3578225"/>
            <a:ext cx="1783080" cy="536575"/>
          </a:xfrm>
        </p:spPr>
        <p:txBody>
          <a:bodyPr/>
          <a:lstStyle>
            <a:lvl1pPr marL="0" indent="0">
              <a:buNone/>
              <a:defRPr sz="700"/>
            </a:lvl1pPr>
            <a:lvl2pPr marL="215524" indent="0">
              <a:buNone/>
              <a:defRPr sz="600"/>
            </a:lvl2pPr>
            <a:lvl3pPr marL="431048" indent="0">
              <a:buNone/>
              <a:defRPr sz="500"/>
            </a:lvl3pPr>
            <a:lvl4pPr marL="646572" indent="0">
              <a:buNone/>
              <a:defRPr sz="400"/>
            </a:lvl4pPr>
            <a:lvl5pPr marL="862096" indent="0">
              <a:buNone/>
              <a:defRPr sz="400"/>
            </a:lvl5pPr>
            <a:lvl6pPr marL="1077620" indent="0">
              <a:buNone/>
              <a:defRPr sz="400"/>
            </a:lvl6pPr>
            <a:lvl7pPr marL="1293144" indent="0">
              <a:buNone/>
              <a:defRPr sz="400"/>
            </a:lvl7pPr>
            <a:lvl8pPr marL="1508669" indent="0">
              <a:buNone/>
              <a:defRPr sz="400"/>
            </a:lvl8pPr>
            <a:lvl9pPr marL="1724193" indent="0">
              <a:buNone/>
              <a:defRPr sz="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079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8590" y="183092"/>
            <a:ext cx="2674620" cy="762000"/>
          </a:xfrm>
          <a:prstGeom prst="rect">
            <a:avLst/>
          </a:prstGeom>
        </p:spPr>
        <p:txBody>
          <a:bodyPr vert="horz" lIns="43105" tIns="21552" rIns="43105" bIns="21552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8590" y="1066800"/>
            <a:ext cx="2674620" cy="3017309"/>
          </a:xfrm>
          <a:prstGeom prst="rect">
            <a:avLst/>
          </a:prstGeom>
        </p:spPr>
        <p:txBody>
          <a:bodyPr vert="horz" lIns="43105" tIns="21552" rIns="43105" bIns="21552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48590" y="4237567"/>
            <a:ext cx="693420" cy="243417"/>
          </a:xfrm>
          <a:prstGeom prst="rect">
            <a:avLst/>
          </a:prstGeom>
        </p:spPr>
        <p:txBody>
          <a:bodyPr vert="horz" lIns="43105" tIns="21552" rIns="43105" bIns="21552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37514-6621-4F2E-BF33-687566CBBF6E}" type="datetimeFigureOut">
              <a:rPr kumimoji="1" lang="ja-JP" altLang="en-US" smtClean="0"/>
              <a:t>2022/12/20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15365" y="4237567"/>
            <a:ext cx="941070" cy="243417"/>
          </a:xfrm>
          <a:prstGeom prst="rect">
            <a:avLst/>
          </a:prstGeom>
        </p:spPr>
        <p:txBody>
          <a:bodyPr vert="horz" lIns="43105" tIns="21552" rIns="43105" bIns="21552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129790" y="4237567"/>
            <a:ext cx="693420" cy="243417"/>
          </a:xfrm>
          <a:prstGeom prst="rect">
            <a:avLst/>
          </a:prstGeom>
        </p:spPr>
        <p:txBody>
          <a:bodyPr vert="horz" lIns="43105" tIns="21552" rIns="43105" bIns="21552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0DB61-69CB-40E0-A71C-1FEF5270A4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79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048" rtl="0" eaLnBrk="1" latinLnBrk="0" hangingPunct="1">
        <a:spcBef>
          <a:spcPct val="0"/>
        </a:spcBef>
        <a:buNone/>
        <a:defRPr kumimoji="1"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643" indent="-161643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50227" indent="-134703" algn="l" defTabSz="43104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38810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34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69858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85382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00907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16431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31955" indent="-107762" algn="l" defTabSz="43104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15524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31048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6572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62096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7620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93144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508669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724193" algn="l" defTabSz="431048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4F47CAA-F675-D818-2B80-7059AED15473}"/>
              </a:ext>
            </a:extLst>
          </p:cNvPr>
          <p:cNvGrpSpPr/>
          <p:nvPr/>
        </p:nvGrpSpPr>
        <p:grpSpPr>
          <a:xfrm rot="515815">
            <a:off x="243626" y="1295890"/>
            <a:ext cx="2484547" cy="2607000"/>
            <a:chOff x="3013994" y="439995"/>
            <a:chExt cx="2484547" cy="2607000"/>
          </a:xfrm>
          <a:solidFill>
            <a:schemeClr val="tx1"/>
          </a:solidFill>
        </p:grpSpPr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4A3BAB08-EAB9-0D82-C85B-AE05DBBD885D}"/>
                </a:ext>
              </a:extLst>
            </p:cNvPr>
            <p:cNvSpPr/>
            <p:nvPr/>
          </p:nvSpPr>
          <p:spPr>
            <a:xfrm>
              <a:off x="3013994" y="439995"/>
              <a:ext cx="2484547" cy="2607000"/>
            </a:xfrm>
            <a:prstGeom prst="donut">
              <a:avLst>
                <a:gd name="adj" fmla="val 31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D4AB5A7-ED01-A6BD-1C66-4D42C8CE84B5}"/>
                </a:ext>
              </a:extLst>
            </p:cNvPr>
            <p:cNvSpPr/>
            <p:nvPr/>
          </p:nvSpPr>
          <p:spPr>
            <a:xfrm>
              <a:off x="3336015" y="633432"/>
              <a:ext cx="1840504" cy="2235081"/>
            </a:xfrm>
            <a:custGeom>
              <a:avLst/>
              <a:gdLst>
                <a:gd name="connsiteX0" fmla="*/ 915981 w 1840504"/>
                <a:gd name="connsiteY0" fmla="*/ 713286 h 2235081"/>
                <a:gd name="connsiteX1" fmla="*/ 223108 w 1840504"/>
                <a:gd name="connsiteY1" fmla="*/ 1386521 h 2235081"/>
                <a:gd name="connsiteX2" fmla="*/ 915981 w 1840504"/>
                <a:gd name="connsiteY2" fmla="*/ 2059755 h 2235081"/>
                <a:gd name="connsiteX3" fmla="*/ 1608855 w 1840504"/>
                <a:gd name="connsiteY3" fmla="*/ 1386521 h 2235081"/>
                <a:gd name="connsiteX4" fmla="*/ 915981 w 1840504"/>
                <a:gd name="connsiteY4" fmla="*/ 713286 h 2235081"/>
                <a:gd name="connsiteX5" fmla="*/ 555272 w 1840504"/>
                <a:gd name="connsiteY5" fmla="*/ 59050 h 2235081"/>
                <a:gd name="connsiteX6" fmla="*/ 498478 w 1840504"/>
                <a:gd name="connsiteY6" fmla="*/ 71804 h 2235081"/>
                <a:gd name="connsiteX7" fmla="*/ 117652 w 1840504"/>
                <a:gd name="connsiteY7" fmla="*/ 285442 h 2235081"/>
                <a:gd name="connsiteX8" fmla="*/ 81157 w 1840504"/>
                <a:gd name="connsiteY8" fmla="*/ 417786 h 2235081"/>
                <a:gd name="connsiteX9" fmla="*/ 217362 w 1840504"/>
                <a:gd name="connsiteY9" fmla="*/ 453248 h 2235081"/>
                <a:gd name="connsiteX10" fmla="*/ 517091 w 1840504"/>
                <a:gd name="connsiteY10" fmla="*/ 285104 h 2235081"/>
                <a:gd name="connsiteX11" fmla="*/ 632015 w 1840504"/>
                <a:gd name="connsiteY11" fmla="*/ 701846 h 2235081"/>
                <a:gd name="connsiteX12" fmla="*/ 689972 w 1840504"/>
                <a:gd name="connsiteY12" fmla="*/ 681235 h 2235081"/>
                <a:gd name="connsiteX13" fmla="*/ 762809 w 1840504"/>
                <a:gd name="connsiteY13" fmla="*/ 663037 h 2235081"/>
                <a:gd name="connsiteX14" fmla="*/ 794404 w 1840504"/>
                <a:gd name="connsiteY14" fmla="*/ 658351 h 2235081"/>
                <a:gd name="connsiteX15" fmla="*/ 655256 w 1840504"/>
                <a:gd name="connsiteY15" fmla="*/ 153760 h 2235081"/>
                <a:gd name="connsiteX16" fmla="*/ 641380 w 1840504"/>
                <a:gd name="connsiteY16" fmla="*/ 126615 h 2235081"/>
                <a:gd name="connsiteX17" fmla="*/ 634683 w 1840504"/>
                <a:gd name="connsiteY17" fmla="*/ 107266 h 2235081"/>
                <a:gd name="connsiteX18" fmla="*/ 608492 w 1840504"/>
                <a:gd name="connsiteY18" fmla="*/ 78414 h 2235081"/>
                <a:gd name="connsiteX19" fmla="*/ 555272 w 1840504"/>
                <a:gd name="connsiteY19" fmla="*/ 59050 h 2235081"/>
                <a:gd name="connsiteX20" fmla="*/ 1285233 w 1840504"/>
                <a:gd name="connsiteY20" fmla="*/ 59049 h 2235081"/>
                <a:gd name="connsiteX21" fmla="*/ 1232013 w 1840504"/>
                <a:gd name="connsiteY21" fmla="*/ 78413 h 2235081"/>
                <a:gd name="connsiteX22" fmla="*/ 1205821 w 1840504"/>
                <a:gd name="connsiteY22" fmla="*/ 107265 h 2235081"/>
                <a:gd name="connsiteX23" fmla="*/ 1199125 w 1840504"/>
                <a:gd name="connsiteY23" fmla="*/ 126615 h 2235081"/>
                <a:gd name="connsiteX24" fmla="*/ 1185249 w 1840504"/>
                <a:gd name="connsiteY24" fmla="*/ 153759 h 2235081"/>
                <a:gd name="connsiteX25" fmla="*/ 1045765 w 1840504"/>
                <a:gd name="connsiteY25" fmla="*/ 659568 h 2235081"/>
                <a:gd name="connsiteX26" fmla="*/ 1069154 w 1840504"/>
                <a:gd name="connsiteY26" fmla="*/ 663037 h 2235081"/>
                <a:gd name="connsiteX27" fmla="*/ 1207670 w 1840504"/>
                <a:gd name="connsiteY27" fmla="*/ 704816 h 2235081"/>
                <a:gd name="connsiteX28" fmla="*/ 1323413 w 1840504"/>
                <a:gd name="connsiteY28" fmla="*/ 285103 h 2235081"/>
                <a:gd name="connsiteX29" fmla="*/ 1623143 w 1840504"/>
                <a:gd name="connsiteY29" fmla="*/ 453248 h 2235081"/>
                <a:gd name="connsiteX30" fmla="*/ 1759349 w 1840504"/>
                <a:gd name="connsiteY30" fmla="*/ 417785 h 2235081"/>
                <a:gd name="connsiteX31" fmla="*/ 1722852 w 1840504"/>
                <a:gd name="connsiteY31" fmla="*/ 285441 h 2235081"/>
                <a:gd name="connsiteX32" fmla="*/ 1342027 w 1840504"/>
                <a:gd name="connsiteY32" fmla="*/ 71803 h 2235081"/>
                <a:gd name="connsiteX33" fmla="*/ 1285233 w 1840504"/>
                <a:gd name="connsiteY33" fmla="*/ 59049 h 2235081"/>
                <a:gd name="connsiteX34" fmla="*/ 543835 w 1840504"/>
                <a:gd name="connsiteY34" fmla="*/ 0 h 2235081"/>
                <a:gd name="connsiteX35" fmla="*/ 579201 w 1840504"/>
                <a:gd name="connsiteY35" fmla="*/ 2396 h 2235081"/>
                <a:gd name="connsiteX36" fmla="*/ 587853 w 1840504"/>
                <a:gd name="connsiteY36" fmla="*/ 1869 h 2235081"/>
                <a:gd name="connsiteX37" fmla="*/ 592028 w 1840504"/>
                <a:gd name="connsiteY37" fmla="*/ 3265 h 2235081"/>
                <a:gd name="connsiteX38" fmla="*/ 602368 w 1840504"/>
                <a:gd name="connsiteY38" fmla="*/ 3966 h 2235081"/>
                <a:gd name="connsiteX39" fmla="*/ 622089 w 1840504"/>
                <a:gd name="connsiteY39" fmla="*/ 13316 h 2235081"/>
                <a:gd name="connsiteX40" fmla="*/ 643335 w 1840504"/>
                <a:gd name="connsiteY40" fmla="*/ 20420 h 2235081"/>
                <a:gd name="connsiteX41" fmla="*/ 651345 w 1840504"/>
                <a:gd name="connsiteY41" fmla="*/ 27188 h 2235081"/>
                <a:gd name="connsiteX42" fmla="*/ 655100 w 1840504"/>
                <a:gd name="connsiteY42" fmla="*/ 28969 h 2235081"/>
                <a:gd name="connsiteX43" fmla="*/ 677189 w 1840504"/>
                <a:gd name="connsiteY43" fmla="*/ 48812 h 2235081"/>
                <a:gd name="connsiteX44" fmla="*/ 677614 w 1840504"/>
                <a:gd name="connsiteY44" fmla="*/ 49384 h 2235081"/>
                <a:gd name="connsiteX45" fmla="*/ 687611 w 1840504"/>
                <a:gd name="connsiteY45" fmla="*/ 57832 h 2235081"/>
                <a:gd name="connsiteX46" fmla="*/ 714648 w 1840504"/>
                <a:gd name="connsiteY46" fmla="*/ 110722 h 2235081"/>
                <a:gd name="connsiteX47" fmla="*/ 863529 w 1840504"/>
                <a:gd name="connsiteY47" fmla="*/ 650607 h 2235081"/>
                <a:gd name="connsiteX48" fmla="*/ 915981 w 1840504"/>
                <a:gd name="connsiteY48" fmla="*/ 648033 h 2235081"/>
                <a:gd name="connsiteX49" fmla="*/ 976862 w 1840504"/>
                <a:gd name="connsiteY49" fmla="*/ 651020 h 2235081"/>
                <a:gd name="connsiteX50" fmla="*/ 1125856 w 1840504"/>
                <a:gd name="connsiteY50" fmla="*/ 110721 h 2235081"/>
                <a:gd name="connsiteX51" fmla="*/ 1152895 w 1840504"/>
                <a:gd name="connsiteY51" fmla="*/ 57831 h 2235081"/>
                <a:gd name="connsiteX52" fmla="*/ 1162891 w 1840504"/>
                <a:gd name="connsiteY52" fmla="*/ 49383 h 2235081"/>
                <a:gd name="connsiteX53" fmla="*/ 1163316 w 1840504"/>
                <a:gd name="connsiteY53" fmla="*/ 48811 h 2235081"/>
                <a:gd name="connsiteX54" fmla="*/ 1185405 w 1840504"/>
                <a:gd name="connsiteY54" fmla="*/ 28968 h 2235081"/>
                <a:gd name="connsiteX55" fmla="*/ 1189159 w 1840504"/>
                <a:gd name="connsiteY55" fmla="*/ 27187 h 2235081"/>
                <a:gd name="connsiteX56" fmla="*/ 1197170 w 1840504"/>
                <a:gd name="connsiteY56" fmla="*/ 20419 h 2235081"/>
                <a:gd name="connsiteX57" fmla="*/ 1218416 w 1840504"/>
                <a:gd name="connsiteY57" fmla="*/ 13315 h 2235081"/>
                <a:gd name="connsiteX58" fmla="*/ 1238136 w 1840504"/>
                <a:gd name="connsiteY58" fmla="*/ 3966 h 2235081"/>
                <a:gd name="connsiteX59" fmla="*/ 1248477 w 1840504"/>
                <a:gd name="connsiteY59" fmla="*/ 3265 h 2235081"/>
                <a:gd name="connsiteX60" fmla="*/ 1252652 w 1840504"/>
                <a:gd name="connsiteY60" fmla="*/ 1869 h 2235081"/>
                <a:gd name="connsiteX61" fmla="*/ 1261304 w 1840504"/>
                <a:gd name="connsiteY61" fmla="*/ 2396 h 2235081"/>
                <a:gd name="connsiteX62" fmla="*/ 1296669 w 1840504"/>
                <a:gd name="connsiteY62" fmla="*/ 0 h 2235081"/>
                <a:gd name="connsiteX63" fmla="*/ 1354278 w 1840504"/>
                <a:gd name="connsiteY63" fmla="*/ 18822 h 2235081"/>
                <a:gd name="connsiteX64" fmla="*/ 1763952 w 1840504"/>
                <a:gd name="connsiteY64" fmla="*/ 248643 h 2235081"/>
                <a:gd name="connsiteX65" fmla="*/ 1819973 w 1840504"/>
                <a:gd name="connsiteY65" fmla="*/ 451795 h 2235081"/>
                <a:gd name="connsiteX66" fmla="*/ 1819975 w 1840504"/>
                <a:gd name="connsiteY66" fmla="*/ 451794 h 2235081"/>
                <a:gd name="connsiteX67" fmla="*/ 1610897 w 1840504"/>
                <a:gd name="connsiteY67" fmla="*/ 506229 h 2235081"/>
                <a:gd name="connsiteX68" fmla="*/ 1370836 w 1840504"/>
                <a:gd name="connsiteY68" fmla="*/ 371559 h 2235081"/>
                <a:gd name="connsiteX69" fmla="*/ 1270112 w 1840504"/>
                <a:gd name="connsiteY69" fmla="*/ 736811 h 2235081"/>
                <a:gd name="connsiteX70" fmla="*/ 1340922 w 1840504"/>
                <a:gd name="connsiteY70" fmla="*/ 774155 h 2235081"/>
                <a:gd name="connsiteX71" fmla="*/ 1676011 w 1840504"/>
                <a:gd name="connsiteY71" fmla="*/ 1386521 h 2235081"/>
                <a:gd name="connsiteX72" fmla="*/ 1453404 w 1840504"/>
                <a:gd name="connsiteY72" fmla="*/ 1908710 h 2235081"/>
                <a:gd name="connsiteX73" fmla="*/ 1394822 w 1840504"/>
                <a:gd name="connsiteY73" fmla="*/ 1955674 h 2235081"/>
                <a:gd name="connsiteX74" fmla="*/ 1410113 w 1840504"/>
                <a:gd name="connsiteY74" fmla="*/ 1971713 h 2235081"/>
                <a:gd name="connsiteX75" fmla="*/ 1505188 w 1840504"/>
                <a:gd name="connsiteY75" fmla="*/ 2128417 h 2235081"/>
                <a:gd name="connsiteX76" fmla="*/ 1529226 w 1840504"/>
                <a:gd name="connsiteY76" fmla="*/ 2205854 h 2235081"/>
                <a:gd name="connsiteX77" fmla="*/ 1499798 w 1840504"/>
                <a:gd name="connsiteY77" fmla="*/ 2224432 h 2235081"/>
                <a:gd name="connsiteX78" fmla="*/ 1478526 w 1840504"/>
                <a:gd name="connsiteY78" fmla="*/ 2235081 h 2235081"/>
                <a:gd name="connsiteX79" fmla="*/ 1452345 w 1840504"/>
                <a:gd name="connsiteY79" fmla="*/ 2150740 h 2235081"/>
                <a:gd name="connsiteX80" fmla="*/ 1365859 w 1840504"/>
                <a:gd name="connsiteY80" fmla="*/ 2008193 h 2235081"/>
                <a:gd name="connsiteX81" fmla="*/ 1350027 w 1840504"/>
                <a:gd name="connsiteY81" fmla="*/ 1991586 h 2235081"/>
                <a:gd name="connsiteX82" fmla="*/ 1340921 w 1840504"/>
                <a:gd name="connsiteY82" fmla="*/ 1998886 h 2235081"/>
                <a:gd name="connsiteX83" fmla="*/ 915981 w 1840504"/>
                <a:gd name="connsiteY83" fmla="*/ 2125008 h 2235081"/>
                <a:gd name="connsiteX84" fmla="*/ 491041 w 1840504"/>
                <a:gd name="connsiteY84" fmla="*/ 1998886 h 2235081"/>
                <a:gd name="connsiteX85" fmla="*/ 486779 w 1840504"/>
                <a:gd name="connsiteY85" fmla="*/ 1995469 h 2235081"/>
                <a:gd name="connsiteX86" fmla="*/ 474648 w 1840504"/>
                <a:gd name="connsiteY86" fmla="*/ 2008193 h 2235081"/>
                <a:gd name="connsiteX87" fmla="*/ 388162 w 1840504"/>
                <a:gd name="connsiteY87" fmla="*/ 2150740 h 2235081"/>
                <a:gd name="connsiteX88" fmla="*/ 361981 w 1840504"/>
                <a:gd name="connsiteY88" fmla="*/ 2235081 h 2235081"/>
                <a:gd name="connsiteX89" fmla="*/ 340708 w 1840504"/>
                <a:gd name="connsiteY89" fmla="*/ 2224432 h 2235081"/>
                <a:gd name="connsiteX90" fmla="*/ 311281 w 1840504"/>
                <a:gd name="connsiteY90" fmla="*/ 2205854 h 2235081"/>
                <a:gd name="connsiteX91" fmla="*/ 335319 w 1840504"/>
                <a:gd name="connsiteY91" fmla="*/ 2128417 h 2235081"/>
                <a:gd name="connsiteX92" fmla="*/ 430394 w 1840504"/>
                <a:gd name="connsiteY92" fmla="*/ 1971713 h 2235081"/>
                <a:gd name="connsiteX93" fmla="*/ 441984 w 1840504"/>
                <a:gd name="connsiteY93" fmla="*/ 1959557 h 2235081"/>
                <a:gd name="connsiteX94" fmla="*/ 378559 w 1840504"/>
                <a:gd name="connsiteY94" fmla="*/ 1908710 h 2235081"/>
                <a:gd name="connsiteX95" fmla="*/ 155952 w 1840504"/>
                <a:gd name="connsiteY95" fmla="*/ 1386521 h 2235081"/>
                <a:gd name="connsiteX96" fmla="*/ 491042 w 1840504"/>
                <a:gd name="connsiteY96" fmla="*/ 774155 h 2235081"/>
                <a:gd name="connsiteX97" fmla="*/ 569308 w 1840504"/>
                <a:gd name="connsiteY97" fmla="*/ 732878 h 2235081"/>
                <a:gd name="connsiteX98" fmla="*/ 469669 w 1840504"/>
                <a:gd name="connsiteY98" fmla="*/ 371560 h 2235081"/>
                <a:gd name="connsiteX99" fmla="*/ 229608 w 1840504"/>
                <a:gd name="connsiteY99" fmla="*/ 506229 h 2235081"/>
                <a:gd name="connsiteX100" fmla="*/ 20530 w 1840504"/>
                <a:gd name="connsiteY100" fmla="*/ 451795 h 2235081"/>
                <a:gd name="connsiteX101" fmla="*/ 20531 w 1840504"/>
                <a:gd name="connsiteY101" fmla="*/ 451795 h 2235081"/>
                <a:gd name="connsiteX102" fmla="*/ 76553 w 1840504"/>
                <a:gd name="connsiteY102" fmla="*/ 248644 h 2235081"/>
                <a:gd name="connsiteX103" fmla="*/ 486227 w 1840504"/>
                <a:gd name="connsiteY103" fmla="*/ 18823 h 2235081"/>
                <a:gd name="connsiteX104" fmla="*/ 543835 w 1840504"/>
                <a:gd name="connsiteY104" fmla="*/ 0 h 223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840504" h="2235081">
                  <a:moveTo>
                    <a:pt x="915981" y="713286"/>
                  </a:moveTo>
                  <a:cubicBezTo>
                    <a:pt x="533318" y="713286"/>
                    <a:pt x="223108" y="1014704"/>
                    <a:pt x="223108" y="1386521"/>
                  </a:cubicBezTo>
                  <a:cubicBezTo>
                    <a:pt x="223108" y="1758338"/>
                    <a:pt x="533318" y="2059755"/>
                    <a:pt x="915981" y="2059755"/>
                  </a:cubicBezTo>
                  <a:cubicBezTo>
                    <a:pt x="1298645" y="2059755"/>
                    <a:pt x="1608855" y="1758338"/>
                    <a:pt x="1608855" y="1386521"/>
                  </a:cubicBezTo>
                  <a:cubicBezTo>
                    <a:pt x="1608855" y="1014704"/>
                    <a:pt x="1298645" y="713286"/>
                    <a:pt x="915981" y="713286"/>
                  </a:cubicBezTo>
                  <a:close/>
                  <a:moveTo>
                    <a:pt x="555272" y="59050"/>
                  </a:moveTo>
                  <a:cubicBezTo>
                    <a:pt x="536115" y="57734"/>
                    <a:pt x="516362" y="61772"/>
                    <a:pt x="498478" y="71804"/>
                  </a:cubicBezTo>
                  <a:lnTo>
                    <a:pt x="117652" y="285442"/>
                  </a:lnTo>
                  <a:cubicBezTo>
                    <a:pt x="69963" y="312195"/>
                    <a:pt x="53622" y="371448"/>
                    <a:pt x="81157" y="417786"/>
                  </a:cubicBezTo>
                  <a:cubicBezTo>
                    <a:pt x="108690" y="464124"/>
                    <a:pt x="169672" y="480001"/>
                    <a:pt x="217362" y="453248"/>
                  </a:cubicBezTo>
                  <a:lnTo>
                    <a:pt x="517091" y="285104"/>
                  </a:lnTo>
                  <a:lnTo>
                    <a:pt x="632015" y="701846"/>
                  </a:lnTo>
                  <a:lnTo>
                    <a:pt x="689972" y="681235"/>
                  </a:lnTo>
                  <a:cubicBezTo>
                    <a:pt x="713770" y="674042"/>
                    <a:pt x="738071" y="667955"/>
                    <a:pt x="762809" y="663037"/>
                  </a:cubicBezTo>
                  <a:lnTo>
                    <a:pt x="794404" y="658351"/>
                  </a:lnTo>
                  <a:lnTo>
                    <a:pt x="655256" y="153760"/>
                  </a:lnTo>
                  <a:lnTo>
                    <a:pt x="641380" y="126615"/>
                  </a:lnTo>
                  <a:lnTo>
                    <a:pt x="634683" y="107266"/>
                  </a:lnTo>
                  <a:cubicBezTo>
                    <a:pt x="627800" y="95681"/>
                    <a:pt x="618825" y="86000"/>
                    <a:pt x="608492" y="78414"/>
                  </a:cubicBezTo>
                  <a:cubicBezTo>
                    <a:pt x="592991" y="67034"/>
                    <a:pt x="574430" y="60365"/>
                    <a:pt x="555272" y="59050"/>
                  </a:cubicBezTo>
                  <a:close/>
                  <a:moveTo>
                    <a:pt x="1285233" y="59049"/>
                  </a:moveTo>
                  <a:cubicBezTo>
                    <a:pt x="1266075" y="60364"/>
                    <a:pt x="1247514" y="67033"/>
                    <a:pt x="1232013" y="78413"/>
                  </a:cubicBezTo>
                  <a:cubicBezTo>
                    <a:pt x="1221679" y="86000"/>
                    <a:pt x="1212705" y="95681"/>
                    <a:pt x="1205821" y="107265"/>
                  </a:cubicBezTo>
                  <a:lnTo>
                    <a:pt x="1199125" y="126615"/>
                  </a:lnTo>
                  <a:lnTo>
                    <a:pt x="1185249" y="153759"/>
                  </a:lnTo>
                  <a:lnTo>
                    <a:pt x="1045765" y="659568"/>
                  </a:lnTo>
                  <a:lnTo>
                    <a:pt x="1069154" y="663037"/>
                  </a:lnTo>
                  <a:lnTo>
                    <a:pt x="1207670" y="704816"/>
                  </a:lnTo>
                  <a:lnTo>
                    <a:pt x="1323413" y="285103"/>
                  </a:lnTo>
                  <a:lnTo>
                    <a:pt x="1623143" y="453248"/>
                  </a:lnTo>
                  <a:cubicBezTo>
                    <a:pt x="1670833" y="480000"/>
                    <a:pt x="1731814" y="464123"/>
                    <a:pt x="1759349" y="417785"/>
                  </a:cubicBezTo>
                  <a:cubicBezTo>
                    <a:pt x="1786882" y="371447"/>
                    <a:pt x="1770542" y="312195"/>
                    <a:pt x="1722852" y="285441"/>
                  </a:cubicBezTo>
                  <a:lnTo>
                    <a:pt x="1342027" y="71803"/>
                  </a:lnTo>
                  <a:cubicBezTo>
                    <a:pt x="1324143" y="61771"/>
                    <a:pt x="1304390" y="57733"/>
                    <a:pt x="1285233" y="59049"/>
                  </a:cubicBezTo>
                  <a:close/>
                  <a:moveTo>
                    <a:pt x="543835" y="0"/>
                  </a:moveTo>
                  <a:lnTo>
                    <a:pt x="579201" y="2396"/>
                  </a:lnTo>
                  <a:lnTo>
                    <a:pt x="587853" y="1869"/>
                  </a:lnTo>
                  <a:lnTo>
                    <a:pt x="592028" y="3265"/>
                  </a:lnTo>
                  <a:lnTo>
                    <a:pt x="602368" y="3966"/>
                  </a:lnTo>
                  <a:lnTo>
                    <a:pt x="622089" y="13316"/>
                  </a:lnTo>
                  <a:lnTo>
                    <a:pt x="643335" y="20420"/>
                  </a:lnTo>
                  <a:lnTo>
                    <a:pt x="651345" y="27188"/>
                  </a:lnTo>
                  <a:lnTo>
                    <a:pt x="655100" y="28969"/>
                  </a:lnTo>
                  <a:cubicBezTo>
                    <a:pt x="663032" y="34791"/>
                    <a:pt x="670441" y="41418"/>
                    <a:pt x="677189" y="48812"/>
                  </a:cubicBezTo>
                  <a:lnTo>
                    <a:pt x="677614" y="49384"/>
                  </a:lnTo>
                  <a:lnTo>
                    <a:pt x="687611" y="57832"/>
                  </a:lnTo>
                  <a:cubicBezTo>
                    <a:pt x="699830" y="73070"/>
                    <a:pt x="709178" y="90888"/>
                    <a:pt x="714648" y="110722"/>
                  </a:cubicBezTo>
                  <a:lnTo>
                    <a:pt x="863529" y="650607"/>
                  </a:lnTo>
                  <a:lnTo>
                    <a:pt x="915981" y="648033"/>
                  </a:lnTo>
                  <a:lnTo>
                    <a:pt x="976862" y="651020"/>
                  </a:lnTo>
                  <a:lnTo>
                    <a:pt x="1125856" y="110721"/>
                  </a:lnTo>
                  <a:cubicBezTo>
                    <a:pt x="1131327" y="90887"/>
                    <a:pt x="1140674" y="73070"/>
                    <a:pt x="1152895" y="57831"/>
                  </a:cubicBezTo>
                  <a:lnTo>
                    <a:pt x="1162891" y="49383"/>
                  </a:lnTo>
                  <a:lnTo>
                    <a:pt x="1163316" y="48811"/>
                  </a:lnTo>
                  <a:cubicBezTo>
                    <a:pt x="1170064" y="41417"/>
                    <a:pt x="1177473" y="34790"/>
                    <a:pt x="1185405" y="28968"/>
                  </a:cubicBezTo>
                  <a:lnTo>
                    <a:pt x="1189159" y="27187"/>
                  </a:lnTo>
                  <a:lnTo>
                    <a:pt x="1197170" y="20419"/>
                  </a:lnTo>
                  <a:lnTo>
                    <a:pt x="1218416" y="13315"/>
                  </a:lnTo>
                  <a:lnTo>
                    <a:pt x="1238136" y="3966"/>
                  </a:lnTo>
                  <a:lnTo>
                    <a:pt x="1248477" y="3265"/>
                  </a:lnTo>
                  <a:lnTo>
                    <a:pt x="1252652" y="1869"/>
                  </a:lnTo>
                  <a:lnTo>
                    <a:pt x="1261304" y="2396"/>
                  </a:lnTo>
                  <a:lnTo>
                    <a:pt x="1296669" y="0"/>
                  </a:lnTo>
                  <a:cubicBezTo>
                    <a:pt x="1316400" y="2379"/>
                    <a:pt x="1335976" y="8555"/>
                    <a:pt x="1354278" y="18822"/>
                  </a:cubicBezTo>
                  <a:lnTo>
                    <a:pt x="1763952" y="248643"/>
                  </a:lnTo>
                  <a:cubicBezTo>
                    <a:pt x="1837156" y="289710"/>
                    <a:pt x="1862238" y="380664"/>
                    <a:pt x="1819973" y="451795"/>
                  </a:cubicBezTo>
                  <a:lnTo>
                    <a:pt x="1819975" y="451794"/>
                  </a:lnTo>
                  <a:cubicBezTo>
                    <a:pt x="1777710" y="522925"/>
                    <a:pt x="1684103" y="547296"/>
                    <a:pt x="1610897" y="506229"/>
                  </a:cubicBezTo>
                  <a:lnTo>
                    <a:pt x="1370836" y="371559"/>
                  </a:lnTo>
                  <a:lnTo>
                    <a:pt x="1270112" y="736811"/>
                  </a:lnTo>
                  <a:lnTo>
                    <a:pt x="1340922" y="774155"/>
                  </a:lnTo>
                  <a:cubicBezTo>
                    <a:pt x="1543091" y="906867"/>
                    <a:pt x="1676011" y="1131611"/>
                    <a:pt x="1676011" y="1386521"/>
                  </a:cubicBezTo>
                  <a:cubicBezTo>
                    <a:pt x="1676011" y="1590448"/>
                    <a:pt x="1590942" y="1775070"/>
                    <a:pt x="1453404" y="1908710"/>
                  </a:cubicBezTo>
                  <a:lnTo>
                    <a:pt x="1394822" y="1955674"/>
                  </a:lnTo>
                  <a:lnTo>
                    <a:pt x="1410113" y="1971713"/>
                  </a:lnTo>
                  <a:cubicBezTo>
                    <a:pt x="1448925" y="2018742"/>
                    <a:pt x="1481095" y="2071455"/>
                    <a:pt x="1505188" y="2128417"/>
                  </a:cubicBezTo>
                  <a:lnTo>
                    <a:pt x="1529226" y="2205854"/>
                  </a:lnTo>
                  <a:lnTo>
                    <a:pt x="1499798" y="2224432"/>
                  </a:lnTo>
                  <a:lnTo>
                    <a:pt x="1478526" y="2235081"/>
                  </a:lnTo>
                  <a:lnTo>
                    <a:pt x="1452345" y="2150740"/>
                  </a:lnTo>
                  <a:cubicBezTo>
                    <a:pt x="1430429" y="2098924"/>
                    <a:pt x="1401165" y="2050973"/>
                    <a:pt x="1365859" y="2008193"/>
                  </a:cubicBezTo>
                  <a:lnTo>
                    <a:pt x="1350027" y="1991586"/>
                  </a:lnTo>
                  <a:lnTo>
                    <a:pt x="1340921" y="1998886"/>
                  </a:lnTo>
                  <a:cubicBezTo>
                    <a:pt x="1219620" y="2078513"/>
                    <a:pt x="1073389" y="2125008"/>
                    <a:pt x="915981" y="2125008"/>
                  </a:cubicBezTo>
                  <a:cubicBezTo>
                    <a:pt x="758574" y="2125008"/>
                    <a:pt x="612343" y="2078513"/>
                    <a:pt x="491041" y="1998886"/>
                  </a:cubicBezTo>
                  <a:lnTo>
                    <a:pt x="486779" y="1995469"/>
                  </a:lnTo>
                  <a:lnTo>
                    <a:pt x="474648" y="2008193"/>
                  </a:lnTo>
                  <a:cubicBezTo>
                    <a:pt x="439343" y="2050973"/>
                    <a:pt x="410079" y="2098924"/>
                    <a:pt x="388162" y="2150740"/>
                  </a:cubicBezTo>
                  <a:lnTo>
                    <a:pt x="361981" y="2235081"/>
                  </a:lnTo>
                  <a:lnTo>
                    <a:pt x="340708" y="2224432"/>
                  </a:lnTo>
                  <a:lnTo>
                    <a:pt x="311281" y="2205854"/>
                  </a:lnTo>
                  <a:lnTo>
                    <a:pt x="335319" y="2128417"/>
                  </a:lnTo>
                  <a:cubicBezTo>
                    <a:pt x="359412" y="2071455"/>
                    <a:pt x="391582" y="2018742"/>
                    <a:pt x="430394" y="1971713"/>
                  </a:cubicBezTo>
                  <a:lnTo>
                    <a:pt x="441984" y="1959557"/>
                  </a:lnTo>
                  <a:lnTo>
                    <a:pt x="378559" y="1908710"/>
                  </a:lnTo>
                  <a:cubicBezTo>
                    <a:pt x="241021" y="1775070"/>
                    <a:pt x="155952" y="1590448"/>
                    <a:pt x="155952" y="1386521"/>
                  </a:cubicBezTo>
                  <a:cubicBezTo>
                    <a:pt x="155952" y="1131611"/>
                    <a:pt x="288873" y="906867"/>
                    <a:pt x="491042" y="774155"/>
                  </a:cubicBezTo>
                  <a:lnTo>
                    <a:pt x="569308" y="732878"/>
                  </a:lnTo>
                  <a:lnTo>
                    <a:pt x="469669" y="371560"/>
                  </a:lnTo>
                  <a:lnTo>
                    <a:pt x="229608" y="506229"/>
                  </a:lnTo>
                  <a:cubicBezTo>
                    <a:pt x="156403" y="547297"/>
                    <a:pt x="62795" y="522925"/>
                    <a:pt x="20530" y="451795"/>
                  </a:cubicBezTo>
                  <a:lnTo>
                    <a:pt x="20531" y="451795"/>
                  </a:lnTo>
                  <a:cubicBezTo>
                    <a:pt x="-21734" y="380665"/>
                    <a:pt x="3348" y="289711"/>
                    <a:pt x="76553" y="248644"/>
                  </a:cubicBezTo>
                  <a:lnTo>
                    <a:pt x="486227" y="18823"/>
                  </a:lnTo>
                  <a:cubicBezTo>
                    <a:pt x="504529" y="8556"/>
                    <a:pt x="524105" y="2379"/>
                    <a:pt x="5438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F18015D0-5728-1D09-92A0-3497B62D3E6D}"/>
                </a:ext>
              </a:extLst>
            </p:cNvPr>
            <p:cNvSpPr/>
            <p:nvPr/>
          </p:nvSpPr>
          <p:spPr>
            <a:xfrm>
              <a:off x="4118154" y="2004060"/>
              <a:ext cx="276225" cy="2762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F98C36D-11AB-2908-B2CD-DAB6895C7BAB}"/>
                </a:ext>
              </a:extLst>
            </p:cNvPr>
            <p:cNvSpPr/>
            <p:nvPr/>
          </p:nvSpPr>
          <p:spPr>
            <a:xfrm flipH="1">
              <a:off x="3933925" y="2271136"/>
              <a:ext cx="644681" cy="196781"/>
            </a:xfrm>
            <a:custGeom>
              <a:avLst/>
              <a:gdLst>
                <a:gd name="connsiteX0" fmla="*/ 359518 w 644681"/>
                <a:gd name="connsiteY0" fmla="*/ 0 h 196781"/>
                <a:gd name="connsiteX1" fmla="*/ 322341 w 644681"/>
                <a:gd name="connsiteY1" fmla="*/ 211 h 196781"/>
                <a:gd name="connsiteX2" fmla="*/ 285163 w 644681"/>
                <a:gd name="connsiteY2" fmla="*/ 0 h 196781"/>
                <a:gd name="connsiteX3" fmla="*/ 285444 w 644681"/>
                <a:gd name="connsiteY3" fmla="*/ 1777 h 196781"/>
                <a:gd name="connsiteX4" fmla="*/ 261985 w 644681"/>
                <a:gd name="connsiteY4" fmla="*/ 73651 h 196781"/>
                <a:gd name="connsiteX5" fmla="*/ 198977 w 644681"/>
                <a:gd name="connsiteY5" fmla="*/ 117972 h 196781"/>
                <a:gd name="connsiteX6" fmla="*/ 61669 w 644681"/>
                <a:gd name="connsiteY6" fmla="*/ 67784 h 196781"/>
                <a:gd name="connsiteX7" fmla="*/ 0 w 644681"/>
                <a:gd name="connsiteY7" fmla="*/ 108018 h 196781"/>
                <a:gd name="connsiteX8" fmla="*/ 220164 w 644681"/>
                <a:gd name="connsiteY8" fmla="*/ 188491 h 196781"/>
                <a:gd name="connsiteX9" fmla="*/ 321193 w 644681"/>
                <a:gd name="connsiteY9" fmla="*/ 117424 h 196781"/>
                <a:gd name="connsiteX10" fmla="*/ 322341 w 644681"/>
                <a:gd name="connsiteY10" fmla="*/ 115211 h 196781"/>
                <a:gd name="connsiteX11" fmla="*/ 323488 w 644681"/>
                <a:gd name="connsiteY11" fmla="*/ 117424 h 196781"/>
                <a:gd name="connsiteX12" fmla="*/ 424517 w 644681"/>
                <a:gd name="connsiteY12" fmla="*/ 188491 h 196781"/>
                <a:gd name="connsiteX13" fmla="*/ 644681 w 644681"/>
                <a:gd name="connsiteY13" fmla="*/ 108018 h 196781"/>
                <a:gd name="connsiteX14" fmla="*/ 583012 w 644681"/>
                <a:gd name="connsiteY14" fmla="*/ 67784 h 196781"/>
                <a:gd name="connsiteX15" fmla="*/ 445704 w 644681"/>
                <a:gd name="connsiteY15" fmla="*/ 117972 h 196781"/>
                <a:gd name="connsiteX16" fmla="*/ 382696 w 644681"/>
                <a:gd name="connsiteY16" fmla="*/ 73651 h 196781"/>
                <a:gd name="connsiteX17" fmla="*/ 359238 w 644681"/>
                <a:gd name="connsiteY17" fmla="*/ 1777 h 19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4681" h="196781">
                  <a:moveTo>
                    <a:pt x="359518" y="0"/>
                  </a:moveTo>
                  <a:lnTo>
                    <a:pt x="322341" y="211"/>
                  </a:lnTo>
                  <a:lnTo>
                    <a:pt x="285163" y="0"/>
                  </a:lnTo>
                  <a:lnTo>
                    <a:pt x="285444" y="1777"/>
                  </a:lnTo>
                  <a:lnTo>
                    <a:pt x="261985" y="73651"/>
                  </a:lnTo>
                  <a:cubicBezTo>
                    <a:pt x="246699" y="94327"/>
                    <a:pt x="224895" y="110185"/>
                    <a:pt x="198977" y="117972"/>
                  </a:cubicBezTo>
                  <a:cubicBezTo>
                    <a:pt x="147142" y="133546"/>
                    <a:pt x="91243" y="113114"/>
                    <a:pt x="61669" y="67784"/>
                  </a:cubicBezTo>
                  <a:lnTo>
                    <a:pt x="0" y="108018"/>
                  </a:lnTo>
                  <a:cubicBezTo>
                    <a:pt x="47419" y="180701"/>
                    <a:pt x="137050" y="213463"/>
                    <a:pt x="220164" y="188491"/>
                  </a:cubicBezTo>
                  <a:cubicBezTo>
                    <a:pt x="261721" y="176005"/>
                    <a:pt x="296683" y="150578"/>
                    <a:pt x="321193" y="117424"/>
                  </a:cubicBezTo>
                  <a:lnTo>
                    <a:pt x="322341" y="115211"/>
                  </a:lnTo>
                  <a:lnTo>
                    <a:pt x="323488" y="117424"/>
                  </a:lnTo>
                  <a:cubicBezTo>
                    <a:pt x="347999" y="150578"/>
                    <a:pt x="382960" y="176005"/>
                    <a:pt x="424517" y="188491"/>
                  </a:cubicBezTo>
                  <a:cubicBezTo>
                    <a:pt x="507631" y="213463"/>
                    <a:pt x="597262" y="180701"/>
                    <a:pt x="644681" y="108018"/>
                  </a:cubicBezTo>
                  <a:lnTo>
                    <a:pt x="583012" y="67784"/>
                  </a:lnTo>
                  <a:cubicBezTo>
                    <a:pt x="553438" y="113114"/>
                    <a:pt x="497539" y="133546"/>
                    <a:pt x="445704" y="117972"/>
                  </a:cubicBezTo>
                  <a:cubicBezTo>
                    <a:pt x="419787" y="110185"/>
                    <a:pt x="397983" y="94327"/>
                    <a:pt x="382696" y="73651"/>
                  </a:cubicBezTo>
                  <a:lnTo>
                    <a:pt x="359238" y="17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37F7A2A2-9657-5E15-747D-DAA7DA2E045B}"/>
                </a:ext>
              </a:extLst>
            </p:cNvPr>
            <p:cNvSpPr/>
            <p:nvPr/>
          </p:nvSpPr>
          <p:spPr>
            <a:xfrm>
              <a:off x="3776663" y="1812042"/>
              <a:ext cx="157262" cy="2714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D99E7CE9-9822-BD9A-CB4D-EA15210769BE}"/>
                </a:ext>
              </a:extLst>
            </p:cNvPr>
            <p:cNvSpPr/>
            <p:nvPr/>
          </p:nvSpPr>
          <p:spPr>
            <a:xfrm>
              <a:off x="4558802" y="1812042"/>
              <a:ext cx="157262" cy="2714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C19DD60-71EB-7B90-EA8C-7375746F1739}"/>
                </a:ext>
              </a:extLst>
            </p:cNvPr>
            <p:cNvSpPr/>
            <p:nvPr/>
          </p:nvSpPr>
          <p:spPr>
            <a:xfrm>
              <a:off x="4829228" y="1192661"/>
              <a:ext cx="497152" cy="510162"/>
            </a:xfrm>
            <a:custGeom>
              <a:avLst/>
              <a:gdLst>
                <a:gd name="connsiteX0" fmla="*/ 355366 w 887983"/>
                <a:gd name="connsiteY0" fmla="*/ 483031 h 911220"/>
                <a:gd name="connsiteX1" fmla="*/ 355366 w 887983"/>
                <a:gd name="connsiteY1" fmla="*/ 592989 h 911220"/>
                <a:gd name="connsiteX2" fmla="*/ 486335 w 887983"/>
                <a:gd name="connsiteY2" fmla="*/ 592989 h 911220"/>
                <a:gd name="connsiteX3" fmla="*/ 486335 w 887983"/>
                <a:gd name="connsiteY3" fmla="*/ 483031 h 911220"/>
                <a:gd name="connsiteX4" fmla="*/ 276128 w 887983"/>
                <a:gd name="connsiteY4" fmla="*/ 263250 h 911220"/>
                <a:gd name="connsiteX5" fmla="*/ 237226 w 887983"/>
                <a:gd name="connsiteY5" fmla="*/ 330631 h 911220"/>
                <a:gd name="connsiteX6" fmla="*/ 486335 w 887983"/>
                <a:gd name="connsiteY6" fmla="*/ 330631 h 911220"/>
                <a:gd name="connsiteX7" fmla="*/ 486335 w 887983"/>
                <a:gd name="connsiteY7" fmla="*/ 263250 h 911220"/>
                <a:gd name="connsiteX8" fmla="*/ 260228 w 887983"/>
                <a:gd name="connsiteY8" fmla="*/ 870 h 911220"/>
                <a:gd name="connsiteX9" fmla="*/ 279503 w 887983"/>
                <a:gd name="connsiteY9" fmla="*/ 3407 h 911220"/>
                <a:gd name="connsiteX10" fmla="*/ 367489 w 887983"/>
                <a:gd name="connsiteY10" fmla="*/ 54206 h 911220"/>
                <a:gd name="connsiteX11" fmla="*/ 376787 w 887983"/>
                <a:gd name="connsiteY11" fmla="*/ 88905 h 911220"/>
                <a:gd name="connsiteX12" fmla="*/ 364117 w 887983"/>
                <a:gd name="connsiteY12" fmla="*/ 110850 h 911220"/>
                <a:gd name="connsiteX13" fmla="*/ 847322 w 887983"/>
                <a:gd name="connsiteY13" fmla="*/ 110850 h 911220"/>
                <a:gd name="connsiteX14" fmla="*/ 872723 w 887983"/>
                <a:gd name="connsiteY14" fmla="*/ 136251 h 911220"/>
                <a:gd name="connsiteX15" fmla="*/ 872723 w 887983"/>
                <a:gd name="connsiteY15" fmla="*/ 237849 h 911220"/>
                <a:gd name="connsiteX16" fmla="*/ 847322 w 887983"/>
                <a:gd name="connsiteY16" fmla="*/ 263250 h 911220"/>
                <a:gd name="connsiteX17" fmla="*/ 638735 w 887983"/>
                <a:gd name="connsiteY17" fmla="*/ 263250 h 911220"/>
                <a:gd name="connsiteX18" fmla="*/ 638735 w 887983"/>
                <a:gd name="connsiteY18" fmla="*/ 330631 h 911220"/>
                <a:gd name="connsiteX19" fmla="*/ 862582 w 887983"/>
                <a:gd name="connsiteY19" fmla="*/ 330631 h 911220"/>
                <a:gd name="connsiteX20" fmla="*/ 887983 w 887983"/>
                <a:gd name="connsiteY20" fmla="*/ 356032 h 911220"/>
                <a:gd name="connsiteX21" fmla="*/ 887983 w 887983"/>
                <a:gd name="connsiteY21" fmla="*/ 457630 h 911220"/>
                <a:gd name="connsiteX22" fmla="*/ 862582 w 887983"/>
                <a:gd name="connsiteY22" fmla="*/ 483031 h 911220"/>
                <a:gd name="connsiteX23" fmla="*/ 638735 w 887983"/>
                <a:gd name="connsiteY23" fmla="*/ 483031 h 911220"/>
                <a:gd name="connsiteX24" fmla="*/ 638735 w 887983"/>
                <a:gd name="connsiteY24" fmla="*/ 592989 h 911220"/>
                <a:gd name="connsiteX25" fmla="*/ 847322 w 887983"/>
                <a:gd name="connsiteY25" fmla="*/ 592989 h 911220"/>
                <a:gd name="connsiteX26" fmla="*/ 872723 w 887983"/>
                <a:gd name="connsiteY26" fmla="*/ 618390 h 911220"/>
                <a:gd name="connsiteX27" fmla="*/ 872723 w 887983"/>
                <a:gd name="connsiteY27" fmla="*/ 719988 h 911220"/>
                <a:gd name="connsiteX28" fmla="*/ 847322 w 887983"/>
                <a:gd name="connsiteY28" fmla="*/ 745389 h 911220"/>
                <a:gd name="connsiteX29" fmla="*/ 638735 w 887983"/>
                <a:gd name="connsiteY29" fmla="*/ 745389 h 911220"/>
                <a:gd name="connsiteX30" fmla="*/ 638735 w 887983"/>
                <a:gd name="connsiteY30" fmla="*/ 885819 h 911220"/>
                <a:gd name="connsiteX31" fmla="*/ 613334 w 887983"/>
                <a:gd name="connsiteY31" fmla="*/ 911220 h 911220"/>
                <a:gd name="connsiteX32" fmla="*/ 511736 w 887983"/>
                <a:gd name="connsiteY32" fmla="*/ 911220 h 911220"/>
                <a:gd name="connsiteX33" fmla="*/ 486335 w 887983"/>
                <a:gd name="connsiteY33" fmla="*/ 885819 h 911220"/>
                <a:gd name="connsiteX34" fmla="*/ 486335 w 887983"/>
                <a:gd name="connsiteY34" fmla="*/ 745389 h 911220"/>
                <a:gd name="connsiteX35" fmla="*/ 88596 w 887983"/>
                <a:gd name="connsiteY35" fmla="*/ 745389 h 911220"/>
                <a:gd name="connsiteX36" fmla="*/ 63195 w 887983"/>
                <a:gd name="connsiteY36" fmla="*/ 719988 h 911220"/>
                <a:gd name="connsiteX37" fmla="*/ 63195 w 887983"/>
                <a:gd name="connsiteY37" fmla="*/ 618390 h 911220"/>
                <a:gd name="connsiteX38" fmla="*/ 88596 w 887983"/>
                <a:gd name="connsiteY38" fmla="*/ 592989 h 911220"/>
                <a:gd name="connsiteX39" fmla="*/ 202966 w 887983"/>
                <a:gd name="connsiteY39" fmla="*/ 592989 h 911220"/>
                <a:gd name="connsiteX40" fmla="*/ 202966 w 887983"/>
                <a:gd name="connsiteY40" fmla="*/ 483031 h 911220"/>
                <a:gd name="connsiteX41" fmla="*/ 189214 w 887983"/>
                <a:gd name="connsiteY41" fmla="*/ 483031 h 911220"/>
                <a:gd name="connsiteX42" fmla="*/ 171252 w 887983"/>
                <a:gd name="connsiteY42" fmla="*/ 475592 h 911220"/>
                <a:gd name="connsiteX43" fmla="*/ 163850 w 887983"/>
                <a:gd name="connsiteY43" fmla="*/ 457721 h 911220"/>
                <a:gd name="connsiteX44" fmla="*/ 135389 w 887983"/>
                <a:gd name="connsiteY44" fmla="*/ 507017 h 911220"/>
                <a:gd name="connsiteX45" fmla="*/ 100691 w 887983"/>
                <a:gd name="connsiteY45" fmla="*/ 516315 h 911220"/>
                <a:gd name="connsiteX46" fmla="*/ 12705 w 887983"/>
                <a:gd name="connsiteY46" fmla="*/ 465516 h 911220"/>
                <a:gd name="connsiteX47" fmla="*/ 3407 w 887983"/>
                <a:gd name="connsiteY47" fmla="*/ 430817 h 911220"/>
                <a:gd name="connsiteX48" fmla="*/ 244805 w 887983"/>
                <a:gd name="connsiteY48" fmla="*/ 12705 h 911220"/>
                <a:gd name="connsiteX49" fmla="*/ 260228 w 887983"/>
                <a:gd name="connsiteY49" fmla="*/ 870 h 91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87983" h="911220">
                  <a:moveTo>
                    <a:pt x="355366" y="483031"/>
                  </a:moveTo>
                  <a:lnTo>
                    <a:pt x="355366" y="592989"/>
                  </a:lnTo>
                  <a:lnTo>
                    <a:pt x="486335" y="592989"/>
                  </a:lnTo>
                  <a:lnTo>
                    <a:pt x="486335" y="483031"/>
                  </a:lnTo>
                  <a:close/>
                  <a:moveTo>
                    <a:pt x="276128" y="263250"/>
                  </a:moveTo>
                  <a:lnTo>
                    <a:pt x="237226" y="330631"/>
                  </a:lnTo>
                  <a:lnTo>
                    <a:pt x="486335" y="330631"/>
                  </a:lnTo>
                  <a:lnTo>
                    <a:pt x="486335" y="263250"/>
                  </a:lnTo>
                  <a:close/>
                  <a:moveTo>
                    <a:pt x="260228" y="870"/>
                  </a:moveTo>
                  <a:cubicBezTo>
                    <a:pt x="266508" y="-813"/>
                    <a:pt x="273429" y="-100"/>
                    <a:pt x="279503" y="3407"/>
                  </a:cubicBezTo>
                  <a:lnTo>
                    <a:pt x="367489" y="54206"/>
                  </a:lnTo>
                  <a:cubicBezTo>
                    <a:pt x="379639" y="61221"/>
                    <a:pt x="383801" y="76755"/>
                    <a:pt x="376787" y="88905"/>
                  </a:cubicBezTo>
                  <a:lnTo>
                    <a:pt x="364117" y="110850"/>
                  </a:lnTo>
                  <a:lnTo>
                    <a:pt x="847322" y="110850"/>
                  </a:lnTo>
                  <a:cubicBezTo>
                    <a:pt x="861351" y="110850"/>
                    <a:pt x="872723" y="122222"/>
                    <a:pt x="872723" y="136251"/>
                  </a:cubicBezTo>
                  <a:lnTo>
                    <a:pt x="872723" y="237849"/>
                  </a:lnTo>
                  <a:cubicBezTo>
                    <a:pt x="872723" y="251878"/>
                    <a:pt x="861351" y="263250"/>
                    <a:pt x="847322" y="263250"/>
                  </a:cubicBezTo>
                  <a:lnTo>
                    <a:pt x="638735" y="263250"/>
                  </a:lnTo>
                  <a:lnTo>
                    <a:pt x="638735" y="330631"/>
                  </a:lnTo>
                  <a:lnTo>
                    <a:pt x="862582" y="330631"/>
                  </a:lnTo>
                  <a:cubicBezTo>
                    <a:pt x="876611" y="330631"/>
                    <a:pt x="887983" y="342003"/>
                    <a:pt x="887983" y="356032"/>
                  </a:cubicBezTo>
                  <a:lnTo>
                    <a:pt x="887983" y="457630"/>
                  </a:lnTo>
                  <a:cubicBezTo>
                    <a:pt x="887983" y="471659"/>
                    <a:pt x="876611" y="483031"/>
                    <a:pt x="862582" y="483031"/>
                  </a:cubicBezTo>
                  <a:lnTo>
                    <a:pt x="638735" y="483031"/>
                  </a:lnTo>
                  <a:lnTo>
                    <a:pt x="638735" y="592989"/>
                  </a:lnTo>
                  <a:lnTo>
                    <a:pt x="847322" y="592989"/>
                  </a:lnTo>
                  <a:cubicBezTo>
                    <a:pt x="861351" y="592989"/>
                    <a:pt x="872723" y="604361"/>
                    <a:pt x="872723" y="618390"/>
                  </a:cubicBezTo>
                  <a:lnTo>
                    <a:pt x="872723" y="719988"/>
                  </a:lnTo>
                  <a:cubicBezTo>
                    <a:pt x="872723" y="734017"/>
                    <a:pt x="861351" y="745389"/>
                    <a:pt x="847322" y="745389"/>
                  </a:cubicBezTo>
                  <a:lnTo>
                    <a:pt x="638735" y="745389"/>
                  </a:lnTo>
                  <a:lnTo>
                    <a:pt x="638735" y="885819"/>
                  </a:lnTo>
                  <a:cubicBezTo>
                    <a:pt x="638735" y="899848"/>
                    <a:pt x="627363" y="911220"/>
                    <a:pt x="613334" y="911220"/>
                  </a:cubicBezTo>
                  <a:lnTo>
                    <a:pt x="511736" y="911220"/>
                  </a:lnTo>
                  <a:cubicBezTo>
                    <a:pt x="497707" y="911220"/>
                    <a:pt x="486335" y="899848"/>
                    <a:pt x="486335" y="885819"/>
                  </a:cubicBezTo>
                  <a:lnTo>
                    <a:pt x="486335" y="745389"/>
                  </a:lnTo>
                  <a:lnTo>
                    <a:pt x="88596" y="745389"/>
                  </a:lnTo>
                  <a:cubicBezTo>
                    <a:pt x="74567" y="745389"/>
                    <a:pt x="63195" y="734017"/>
                    <a:pt x="63195" y="719988"/>
                  </a:cubicBezTo>
                  <a:lnTo>
                    <a:pt x="63195" y="618390"/>
                  </a:lnTo>
                  <a:cubicBezTo>
                    <a:pt x="63195" y="604361"/>
                    <a:pt x="74567" y="592989"/>
                    <a:pt x="88596" y="592989"/>
                  </a:cubicBezTo>
                  <a:lnTo>
                    <a:pt x="202966" y="592989"/>
                  </a:lnTo>
                  <a:lnTo>
                    <a:pt x="202966" y="483031"/>
                  </a:lnTo>
                  <a:lnTo>
                    <a:pt x="189214" y="483031"/>
                  </a:lnTo>
                  <a:cubicBezTo>
                    <a:pt x="182199" y="483031"/>
                    <a:pt x="175849" y="480188"/>
                    <a:pt x="171252" y="475592"/>
                  </a:cubicBezTo>
                  <a:lnTo>
                    <a:pt x="163850" y="457721"/>
                  </a:lnTo>
                  <a:lnTo>
                    <a:pt x="135389" y="507017"/>
                  </a:lnTo>
                  <a:cubicBezTo>
                    <a:pt x="128375" y="519167"/>
                    <a:pt x="112840" y="523329"/>
                    <a:pt x="100691" y="516315"/>
                  </a:cubicBezTo>
                  <a:lnTo>
                    <a:pt x="12705" y="465516"/>
                  </a:lnTo>
                  <a:cubicBezTo>
                    <a:pt x="555" y="458501"/>
                    <a:pt x="-3607" y="442967"/>
                    <a:pt x="3407" y="430817"/>
                  </a:cubicBezTo>
                  <a:lnTo>
                    <a:pt x="244805" y="12705"/>
                  </a:lnTo>
                  <a:cubicBezTo>
                    <a:pt x="248312" y="6630"/>
                    <a:pt x="253949" y="2552"/>
                    <a:pt x="260228" y="87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81C6745-30D9-FC87-0F76-F2DBF2D5CBE8}"/>
                </a:ext>
              </a:extLst>
            </p:cNvPr>
            <p:cNvSpPr/>
            <p:nvPr/>
          </p:nvSpPr>
          <p:spPr>
            <a:xfrm>
              <a:off x="3162890" y="1179874"/>
              <a:ext cx="465240" cy="517112"/>
            </a:xfrm>
            <a:custGeom>
              <a:avLst/>
              <a:gdLst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584500 w 830982"/>
                <a:gd name="connsiteY2" fmla="*/ 50043 h 923636"/>
                <a:gd name="connsiteX3" fmla="*/ 703982 w 830982"/>
                <a:gd name="connsiteY3" fmla="*/ 50043 h 923636"/>
                <a:gd name="connsiteX4" fmla="*/ 703983 w 830982"/>
                <a:gd name="connsiteY4" fmla="*/ 50042 h 923636"/>
                <a:gd name="connsiteX5" fmla="*/ 805581 w 830982"/>
                <a:gd name="connsiteY5" fmla="*/ 50042 h 923636"/>
                <a:gd name="connsiteX6" fmla="*/ 830982 w 830982"/>
                <a:gd name="connsiteY6" fmla="*/ 75443 h 923636"/>
                <a:gd name="connsiteX7" fmla="*/ 830982 w 830982"/>
                <a:gd name="connsiteY7" fmla="*/ 748811 h 923636"/>
                <a:gd name="connsiteX8" fmla="*/ 823543 w 830982"/>
                <a:gd name="connsiteY8" fmla="*/ 766773 h 923636"/>
                <a:gd name="connsiteX9" fmla="*/ 822409 w 830982"/>
                <a:gd name="connsiteY9" fmla="*/ 767242 h 923636"/>
                <a:gd name="connsiteX10" fmla="*/ 821729 w 830982"/>
                <a:gd name="connsiteY10" fmla="*/ 768886 h 923636"/>
                <a:gd name="connsiteX11" fmla="*/ 803767 w 830982"/>
                <a:gd name="connsiteY11" fmla="*/ 776325 h 923636"/>
                <a:gd name="connsiteX12" fmla="*/ 674021 w 830982"/>
                <a:gd name="connsiteY12" fmla="*/ 776325 h 923636"/>
                <a:gd name="connsiteX13" fmla="*/ 648620 w 830982"/>
                <a:gd name="connsiteY13" fmla="*/ 750924 h 923636"/>
                <a:gd name="connsiteX14" fmla="*/ 648620 w 830982"/>
                <a:gd name="connsiteY14" fmla="*/ 649326 h 923636"/>
                <a:gd name="connsiteX15" fmla="*/ 674021 w 830982"/>
                <a:gd name="connsiteY15" fmla="*/ 623925 h 923636"/>
                <a:gd name="connsiteX16" fmla="*/ 678582 w 830982"/>
                <a:gd name="connsiteY16" fmla="*/ 623925 h 923636"/>
                <a:gd name="connsiteX17" fmla="*/ 678582 w 830982"/>
                <a:gd name="connsiteY17" fmla="*/ 202443 h 923636"/>
                <a:gd name="connsiteX18" fmla="*/ 609900 w 830982"/>
                <a:gd name="connsiteY18" fmla="*/ 202443 h 923636"/>
                <a:gd name="connsiteX19" fmla="*/ 609900 w 830982"/>
                <a:gd name="connsiteY19" fmla="*/ 898235 h 923636"/>
                <a:gd name="connsiteX20" fmla="*/ 584499 w 830982"/>
                <a:gd name="connsiteY20" fmla="*/ 923636 h 923636"/>
                <a:gd name="connsiteX21" fmla="*/ 482901 w 830982"/>
                <a:gd name="connsiteY21" fmla="*/ 923636 h 923636"/>
                <a:gd name="connsiteX22" fmla="*/ 457500 w 830982"/>
                <a:gd name="connsiteY22" fmla="*/ 898235 h 923636"/>
                <a:gd name="connsiteX23" fmla="*/ 457500 w 830982"/>
                <a:gd name="connsiteY23" fmla="*/ 75443 h 923636"/>
                <a:gd name="connsiteX24" fmla="*/ 482901 w 830982"/>
                <a:gd name="connsiteY24" fmla="*/ 50042 h 923636"/>
                <a:gd name="connsiteX25" fmla="*/ 373614 w 830982"/>
                <a:gd name="connsiteY25" fmla="*/ 871 h 923636"/>
                <a:gd name="connsiteX26" fmla="*/ 404724 w 830982"/>
                <a:gd name="connsiteY26" fmla="*/ 18832 h 923636"/>
                <a:gd name="connsiteX27" fmla="*/ 431019 w 830982"/>
                <a:gd name="connsiteY27" fmla="*/ 116969 h 923636"/>
                <a:gd name="connsiteX28" fmla="*/ 413058 w 830982"/>
                <a:gd name="connsiteY28" fmla="*/ 148078 h 923636"/>
                <a:gd name="connsiteX29" fmla="*/ 192807 w 830982"/>
                <a:gd name="connsiteY29" fmla="*/ 207095 h 923636"/>
                <a:gd name="connsiteX30" fmla="*/ 192807 w 830982"/>
                <a:gd name="connsiteY30" fmla="*/ 490271 h 923636"/>
                <a:gd name="connsiteX31" fmla="*/ 262238 w 830982"/>
                <a:gd name="connsiteY31" fmla="*/ 471667 h 923636"/>
                <a:gd name="connsiteX32" fmla="*/ 262238 w 830982"/>
                <a:gd name="connsiteY32" fmla="*/ 224865 h 923636"/>
                <a:gd name="connsiteX33" fmla="*/ 287639 w 830982"/>
                <a:gd name="connsiteY33" fmla="*/ 199464 h 923636"/>
                <a:gd name="connsiteX34" fmla="*/ 389237 w 830982"/>
                <a:gd name="connsiteY34" fmla="*/ 199464 h 923636"/>
                <a:gd name="connsiteX35" fmla="*/ 414638 w 830982"/>
                <a:gd name="connsiteY35" fmla="*/ 224865 h 923636"/>
                <a:gd name="connsiteX36" fmla="*/ 414638 w 830982"/>
                <a:gd name="connsiteY36" fmla="*/ 665268 h 923636"/>
                <a:gd name="connsiteX37" fmla="*/ 407198 w 830982"/>
                <a:gd name="connsiteY37" fmla="*/ 683230 h 923636"/>
                <a:gd name="connsiteX38" fmla="*/ 406399 w 830982"/>
                <a:gd name="connsiteY38" fmla="*/ 683561 h 923636"/>
                <a:gd name="connsiteX39" fmla="*/ 403420 w 830982"/>
                <a:gd name="connsiteY39" fmla="*/ 690752 h 923636"/>
                <a:gd name="connsiteX40" fmla="*/ 190357 w 830982"/>
                <a:gd name="connsiteY40" fmla="*/ 903815 h 923636"/>
                <a:gd name="connsiteX41" fmla="*/ 154434 w 830982"/>
                <a:gd name="connsiteY41" fmla="*/ 903815 h 923636"/>
                <a:gd name="connsiteX42" fmla="*/ 82594 w 830982"/>
                <a:gd name="connsiteY42" fmla="*/ 831974 h 923636"/>
                <a:gd name="connsiteX43" fmla="*/ 82594 w 830982"/>
                <a:gd name="connsiteY43" fmla="*/ 796052 h 923636"/>
                <a:gd name="connsiteX44" fmla="*/ 244431 w 830982"/>
                <a:gd name="connsiteY44" fmla="*/ 634215 h 923636"/>
                <a:gd name="connsiteX45" fmla="*/ 58276 w 830982"/>
                <a:gd name="connsiteY45" fmla="*/ 684095 h 923636"/>
                <a:gd name="connsiteX46" fmla="*/ 27166 w 830982"/>
                <a:gd name="connsiteY46" fmla="*/ 666133 h 923636"/>
                <a:gd name="connsiteX47" fmla="*/ 871 w 830982"/>
                <a:gd name="connsiteY47" fmla="*/ 567997 h 923636"/>
                <a:gd name="connsiteX48" fmla="*/ 18832 w 830982"/>
                <a:gd name="connsiteY48" fmla="*/ 536887 h 923636"/>
                <a:gd name="connsiteX49" fmla="*/ 40407 w 830982"/>
                <a:gd name="connsiteY49" fmla="*/ 531106 h 923636"/>
                <a:gd name="connsiteX50" fmla="*/ 40407 w 830982"/>
                <a:gd name="connsiteY50" fmla="*/ 106400 h 923636"/>
                <a:gd name="connsiteX51" fmla="*/ 65808 w 830982"/>
                <a:gd name="connsiteY51" fmla="*/ 80999 h 923636"/>
                <a:gd name="connsiteX52" fmla="*/ 74573 w 830982"/>
                <a:gd name="connsiteY52" fmla="*/ 80999 h 923636"/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584500 w 830982"/>
                <a:gd name="connsiteY2" fmla="*/ 50043 h 923636"/>
                <a:gd name="connsiteX3" fmla="*/ 703982 w 830982"/>
                <a:gd name="connsiteY3" fmla="*/ 50043 h 923636"/>
                <a:gd name="connsiteX4" fmla="*/ 805581 w 830982"/>
                <a:gd name="connsiteY4" fmla="*/ 50042 h 923636"/>
                <a:gd name="connsiteX5" fmla="*/ 830982 w 830982"/>
                <a:gd name="connsiteY5" fmla="*/ 75443 h 923636"/>
                <a:gd name="connsiteX6" fmla="*/ 830982 w 830982"/>
                <a:gd name="connsiteY6" fmla="*/ 748811 h 923636"/>
                <a:gd name="connsiteX7" fmla="*/ 823543 w 830982"/>
                <a:gd name="connsiteY7" fmla="*/ 766773 h 923636"/>
                <a:gd name="connsiteX8" fmla="*/ 822409 w 830982"/>
                <a:gd name="connsiteY8" fmla="*/ 767242 h 923636"/>
                <a:gd name="connsiteX9" fmla="*/ 821729 w 830982"/>
                <a:gd name="connsiteY9" fmla="*/ 768886 h 923636"/>
                <a:gd name="connsiteX10" fmla="*/ 803767 w 830982"/>
                <a:gd name="connsiteY10" fmla="*/ 776325 h 923636"/>
                <a:gd name="connsiteX11" fmla="*/ 674021 w 830982"/>
                <a:gd name="connsiteY11" fmla="*/ 776325 h 923636"/>
                <a:gd name="connsiteX12" fmla="*/ 648620 w 830982"/>
                <a:gd name="connsiteY12" fmla="*/ 750924 h 923636"/>
                <a:gd name="connsiteX13" fmla="*/ 648620 w 830982"/>
                <a:gd name="connsiteY13" fmla="*/ 649326 h 923636"/>
                <a:gd name="connsiteX14" fmla="*/ 674021 w 830982"/>
                <a:gd name="connsiteY14" fmla="*/ 623925 h 923636"/>
                <a:gd name="connsiteX15" fmla="*/ 678582 w 830982"/>
                <a:gd name="connsiteY15" fmla="*/ 623925 h 923636"/>
                <a:gd name="connsiteX16" fmla="*/ 678582 w 830982"/>
                <a:gd name="connsiteY16" fmla="*/ 202443 h 923636"/>
                <a:gd name="connsiteX17" fmla="*/ 609900 w 830982"/>
                <a:gd name="connsiteY17" fmla="*/ 202443 h 923636"/>
                <a:gd name="connsiteX18" fmla="*/ 609900 w 830982"/>
                <a:gd name="connsiteY18" fmla="*/ 898235 h 923636"/>
                <a:gd name="connsiteX19" fmla="*/ 584499 w 830982"/>
                <a:gd name="connsiteY19" fmla="*/ 923636 h 923636"/>
                <a:gd name="connsiteX20" fmla="*/ 482901 w 830982"/>
                <a:gd name="connsiteY20" fmla="*/ 923636 h 923636"/>
                <a:gd name="connsiteX21" fmla="*/ 457500 w 830982"/>
                <a:gd name="connsiteY21" fmla="*/ 898235 h 923636"/>
                <a:gd name="connsiteX22" fmla="*/ 457500 w 830982"/>
                <a:gd name="connsiteY22" fmla="*/ 75443 h 923636"/>
                <a:gd name="connsiteX23" fmla="*/ 482901 w 830982"/>
                <a:gd name="connsiteY23" fmla="*/ 50042 h 923636"/>
                <a:gd name="connsiteX24" fmla="*/ 373614 w 830982"/>
                <a:gd name="connsiteY24" fmla="*/ 871 h 923636"/>
                <a:gd name="connsiteX25" fmla="*/ 404724 w 830982"/>
                <a:gd name="connsiteY25" fmla="*/ 18832 h 923636"/>
                <a:gd name="connsiteX26" fmla="*/ 431019 w 830982"/>
                <a:gd name="connsiteY26" fmla="*/ 116969 h 923636"/>
                <a:gd name="connsiteX27" fmla="*/ 413058 w 830982"/>
                <a:gd name="connsiteY27" fmla="*/ 148078 h 923636"/>
                <a:gd name="connsiteX28" fmla="*/ 192807 w 830982"/>
                <a:gd name="connsiteY28" fmla="*/ 207095 h 923636"/>
                <a:gd name="connsiteX29" fmla="*/ 192807 w 830982"/>
                <a:gd name="connsiteY29" fmla="*/ 490271 h 923636"/>
                <a:gd name="connsiteX30" fmla="*/ 262238 w 830982"/>
                <a:gd name="connsiteY30" fmla="*/ 471667 h 923636"/>
                <a:gd name="connsiteX31" fmla="*/ 262238 w 830982"/>
                <a:gd name="connsiteY31" fmla="*/ 224865 h 923636"/>
                <a:gd name="connsiteX32" fmla="*/ 287639 w 830982"/>
                <a:gd name="connsiteY32" fmla="*/ 199464 h 923636"/>
                <a:gd name="connsiteX33" fmla="*/ 389237 w 830982"/>
                <a:gd name="connsiteY33" fmla="*/ 199464 h 923636"/>
                <a:gd name="connsiteX34" fmla="*/ 414638 w 830982"/>
                <a:gd name="connsiteY34" fmla="*/ 224865 h 923636"/>
                <a:gd name="connsiteX35" fmla="*/ 414638 w 830982"/>
                <a:gd name="connsiteY35" fmla="*/ 665268 h 923636"/>
                <a:gd name="connsiteX36" fmla="*/ 407198 w 830982"/>
                <a:gd name="connsiteY36" fmla="*/ 683230 h 923636"/>
                <a:gd name="connsiteX37" fmla="*/ 406399 w 830982"/>
                <a:gd name="connsiteY37" fmla="*/ 683561 h 923636"/>
                <a:gd name="connsiteX38" fmla="*/ 403420 w 830982"/>
                <a:gd name="connsiteY38" fmla="*/ 690752 h 923636"/>
                <a:gd name="connsiteX39" fmla="*/ 190357 w 830982"/>
                <a:gd name="connsiteY39" fmla="*/ 903815 h 923636"/>
                <a:gd name="connsiteX40" fmla="*/ 154434 w 830982"/>
                <a:gd name="connsiteY40" fmla="*/ 903815 h 923636"/>
                <a:gd name="connsiteX41" fmla="*/ 82594 w 830982"/>
                <a:gd name="connsiteY41" fmla="*/ 831974 h 923636"/>
                <a:gd name="connsiteX42" fmla="*/ 82594 w 830982"/>
                <a:gd name="connsiteY42" fmla="*/ 796052 h 923636"/>
                <a:gd name="connsiteX43" fmla="*/ 244431 w 830982"/>
                <a:gd name="connsiteY43" fmla="*/ 634215 h 923636"/>
                <a:gd name="connsiteX44" fmla="*/ 58276 w 830982"/>
                <a:gd name="connsiteY44" fmla="*/ 684095 h 923636"/>
                <a:gd name="connsiteX45" fmla="*/ 27166 w 830982"/>
                <a:gd name="connsiteY45" fmla="*/ 666133 h 923636"/>
                <a:gd name="connsiteX46" fmla="*/ 871 w 830982"/>
                <a:gd name="connsiteY46" fmla="*/ 567997 h 923636"/>
                <a:gd name="connsiteX47" fmla="*/ 18832 w 830982"/>
                <a:gd name="connsiteY47" fmla="*/ 536887 h 923636"/>
                <a:gd name="connsiteX48" fmla="*/ 40407 w 830982"/>
                <a:gd name="connsiteY48" fmla="*/ 531106 h 923636"/>
                <a:gd name="connsiteX49" fmla="*/ 40407 w 830982"/>
                <a:gd name="connsiteY49" fmla="*/ 106400 h 923636"/>
                <a:gd name="connsiteX50" fmla="*/ 65808 w 830982"/>
                <a:gd name="connsiteY50" fmla="*/ 80999 h 923636"/>
                <a:gd name="connsiteX51" fmla="*/ 74573 w 830982"/>
                <a:gd name="connsiteY51" fmla="*/ 80999 h 923636"/>
                <a:gd name="connsiteX52" fmla="*/ 373614 w 830982"/>
                <a:gd name="connsiteY52" fmla="*/ 871 h 923636"/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584500 w 830982"/>
                <a:gd name="connsiteY2" fmla="*/ 50043 h 923636"/>
                <a:gd name="connsiteX3" fmla="*/ 805581 w 830982"/>
                <a:gd name="connsiteY3" fmla="*/ 50042 h 923636"/>
                <a:gd name="connsiteX4" fmla="*/ 830982 w 830982"/>
                <a:gd name="connsiteY4" fmla="*/ 75443 h 923636"/>
                <a:gd name="connsiteX5" fmla="*/ 830982 w 830982"/>
                <a:gd name="connsiteY5" fmla="*/ 748811 h 923636"/>
                <a:gd name="connsiteX6" fmla="*/ 823543 w 830982"/>
                <a:gd name="connsiteY6" fmla="*/ 766773 h 923636"/>
                <a:gd name="connsiteX7" fmla="*/ 822409 w 830982"/>
                <a:gd name="connsiteY7" fmla="*/ 767242 h 923636"/>
                <a:gd name="connsiteX8" fmla="*/ 821729 w 830982"/>
                <a:gd name="connsiteY8" fmla="*/ 768886 h 923636"/>
                <a:gd name="connsiteX9" fmla="*/ 803767 w 830982"/>
                <a:gd name="connsiteY9" fmla="*/ 776325 h 923636"/>
                <a:gd name="connsiteX10" fmla="*/ 674021 w 830982"/>
                <a:gd name="connsiteY10" fmla="*/ 776325 h 923636"/>
                <a:gd name="connsiteX11" fmla="*/ 648620 w 830982"/>
                <a:gd name="connsiteY11" fmla="*/ 750924 h 923636"/>
                <a:gd name="connsiteX12" fmla="*/ 648620 w 830982"/>
                <a:gd name="connsiteY12" fmla="*/ 649326 h 923636"/>
                <a:gd name="connsiteX13" fmla="*/ 674021 w 830982"/>
                <a:gd name="connsiteY13" fmla="*/ 623925 h 923636"/>
                <a:gd name="connsiteX14" fmla="*/ 678582 w 830982"/>
                <a:gd name="connsiteY14" fmla="*/ 623925 h 923636"/>
                <a:gd name="connsiteX15" fmla="*/ 678582 w 830982"/>
                <a:gd name="connsiteY15" fmla="*/ 202443 h 923636"/>
                <a:gd name="connsiteX16" fmla="*/ 609900 w 830982"/>
                <a:gd name="connsiteY16" fmla="*/ 202443 h 923636"/>
                <a:gd name="connsiteX17" fmla="*/ 609900 w 830982"/>
                <a:gd name="connsiteY17" fmla="*/ 898235 h 923636"/>
                <a:gd name="connsiteX18" fmla="*/ 584499 w 830982"/>
                <a:gd name="connsiteY18" fmla="*/ 923636 h 923636"/>
                <a:gd name="connsiteX19" fmla="*/ 482901 w 830982"/>
                <a:gd name="connsiteY19" fmla="*/ 923636 h 923636"/>
                <a:gd name="connsiteX20" fmla="*/ 457500 w 830982"/>
                <a:gd name="connsiteY20" fmla="*/ 898235 h 923636"/>
                <a:gd name="connsiteX21" fmla="*/ 457500 w 830982"/>
                <a:gd name="connsiteY21" fmla="*/ 75443 h 923636"/>
                <a:gd name="connsiteX22" fmla="*/ 482901 w 830982"/>
                <a:gd name="connsiteY22" fmla="*/ 50042 h 923636"/>
                <a:gd name="connsiteX23" fmla="*/ 373614 w 830982"/>
                <a:gd name="connsiteY23" fmla="*/ 871 h 923636"/>
                <a:gd name="connsiteX24" fmla="*/ 404724 w 830982"/>
                <a:gd name="connsiteY24" fmla="*/ 18832 h 923636"/>
                <a:gd name="connsiteX25" fmla="*/ 431019 w 830982"/>
                <a:gd name="connsiteY25" fmla="*/ 116969 h 923636"/>
                <a:gd name="connsiteX26" fmla="*/ 413058 w 830982"/>
                <a:gd name="connsiteY26" fmla="*/ 148078 h 923636"/>
                <a:gd name="connsiteX27" fmla="*/ 192807 w 830982"/>
                <a:gd name="connsiteY27" fmla="*/ 207095 h 923636"/>
                <a:gd name="connsiteX28" fmla="*/ 192807 w 830982"/>
                <a:gd name="connsiteY28" fmla="*/ 490271 h 923636"/>
                <a:gd name="connsiteX29" fmla="*/ 262238 w 830982"/>
                <a:gd name="connsiteY29" fmla="*/ 471667 h 923636"/>
                <a:gd name="connsiteX30" fmla="*/ 262238 w 830982"/>
                <a:gd name="connsiteY30" fmla="*/ 224865 h 923636"/>
                <a:gd name="connsiteX31" fmla="*/ 287639 w 830982"/>
                <a:gd name="connsiteY31" fmla="*/ 199464 h 923636"/>
                <a:gd name="connsiteX32" fmla="*/ 389237 w 830982"/>
                <a:gd name="connsiteY32" fmla="*/ 199464 h 923636"/>
                <a:gd name="connsiteX33" fmla="*/ 414638 w 830982"/>
                <a:gd name="connsiteY33" fmla="*/ 224865 h 923636"/>
                <a:gd name="connsiteX34" fmla="*/ 414638 w 830982"/>
                <a:gd name="connsiteY34" fmla="*/ 665268 h 923636"/>
                <a:gd name="connsiteX35" fmla="*/ 407198 w 830982"/>
                <a:gd name="connsiteY35" fmla="*/ 683230 h 923636"/>
                <a:gd name="connsiteX36" fmla="*/ 406399 w 830982"/>
                <a:gd name="connsiteY36" fmla="*/ 683561 h 923636"/>
                <a:gd name="connsiteX37" fmla="*/ 403420 w 830982"/>
                <a:gd name="connsiteY37" fmla="*/ 690752 h 923636"/>
                <a:gd name="connsiteX38" fmla="*/ 190357 w 830982"/>
                <a:gd name="connsiteY38" fmla="*/ 903815 h 923636"/>
                <a:gd name="connsiteX39" fmla="*/ 154434 w 830982"/>
                <a:gd name="connsiteY39" fmla="*/ 903815 h 923636"/>
                <a:gd name="connsiteX40" fmla="*/ 82594 w 830982"/>
                <a:gd name="connsiteY40" fmla="*/ 831974 h 923636"/>
                <a:gd name="connsiteX41" fmla="*/ 82594 w 830982"/>
                <a:gd name="connsiteY41" fmla="*/ 796052 h 923636"/>
                <a:gd name="connsiteX42" fmla="*/ 244431 w 830982"/>
                <a:gd name="connsiteY42" fmla="*/ 634215 h 923636"/>
                <a:gd name="connsiteX43" fmla="*/ 58276 w 830982"/>
                <a:gd name="connsiteY43" fmla="*/ 684095 h 923636"/>
                <a:gd name="connsiteX44" fmla="*/ 27166 w 830982"/>
                <a:gd name="connsiteY44" fmla="*/ 666133 h 923636"/>
                <a:gd name="connsiteX45" fmla="*/ 871 w 830982"/>
                <a:gd name="connsiteY45" fmla="*/ 567997 h 923636"/>
                <a:gd name="connsiteX46" fmla="*/ 18832 w 830982"/>
                <a:gd name="connsiteY46" fmla="*/ 536887 h 923636"/>
                <a:gd name="connsiteX47" fmla="*/ 40407 w 830982"/>
                <a:gd name="connsiteY47" fmla="*/ 531106 h 923636"/>
                <a:gd name="connsiteX48" fmla="*/ 40407 w 830982"/>
                <a:gd name="connsiteY48" fmla="*/ 106400 h 923636"/>
                <a:gd name="connsiteX49" fmla="*/ 65808 w 830982"/>
                <a:gd name="connsiteY49" fmla="*/ 80999 h 923636"/>
                <a:gd name="connsiteX50" fmla="*/ 74573 w 830982"/>
                <a:gd name="connsiteY50" fmla="*/ 80999 h 923636"/>
                <a:gd name="connsiteX51" fmla="*/ 373614 w 830982"/>
                <a:gd name="connsiteY51" fmla="*/ 871 h 923636"/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805581 w 830982"/>
                <a:gd name="connsiteY2" fmla="*/ 50042 h 923636"/>
                <a:gd name="connsiteX3" fmla="*/ 830982 w 830982"/>
                <a:gd name="connsiteY3" fmla="*/ 75443 h 923636"/>
                <a:gd name="connsiteX4" fmla="*/ 830982 w 830982"/>
                <a:gd name="connsiteY4" fmla="*/ 748811 h 923636"/>
                <a:gd name="connsiteX5" fmla="*/ 823543 w 830982"/>
                <a:gd name="connsiteY5" fmla="*/ 766773 h 923636"/>
                <a:gd name="connsiteX6" fmla="*/ 822409 w 830982"/>
                <a:gd name="connsiteY6" fmla="*/ 767242 h 923636"/>
                <a:gd name="connsiteX7" fmla="*/ 821729 w 830982"/>
                <a:gd name="connsiteY7" fmla="*/ 768886 h 923636"/>
                <a:gd name="connsiteX8" fmla="*/ 803767 w 830982"/>
                <a:gd name="connsiteY8" fmla="*/ 776325 h 923636"/>
                <a:gd name="connsiteX9" fmla="*/ 674021 w 830982"/>
                <a:gd name="connsiteY9" fmla="*/ 776325 h 923636"/>
                <a:gd name="connsiteX10" fmla="*/ 648620 w 830982"/>
                <a:gd name="connsiteY10" fmla="*/ 750924 h 923636"/>
                <a:gd name="connsiteX11" fmla="*/ 648620 w 830982"/>
                <a:gd name="connsiteY11" fmla="*/ 649326 h 923636"/>
                <a:gd name="connsiteX12" fmla="*/ 674021 w 830982"/>
                <a:gd name="connsiteY12" fmla="*/ 623925 h 923636"/>
                <a:gd name="connsiteX13" fmla="*/ 678582 w 830982"/>
                <a:gd name="connsiteY13" fmla="*/ 623925 h 923636"/>
                <a:gd name="connsiteX14" fmla="*/ 678582 w 830982"/>
                <a:gd name="connsiteY14" fmla="*/ 202443 h 923636"/>
                <a:gd name="connsiteX15" fmla="*/ 609900 w 830982"/>
                <a:gd name="connsiteY15" fmla="*/ 202443 h 923636"/>
                <a:gd name="connsiteX16" fmla="*/ 609900 w 830982"/>
                <a:gd name="connsiteY16" fmla="*/ 898235 h 923636"/>
                <a:gd name="connsiteX17" fmla="*/ 584499 w 830982"/>
                <a:gd name="connsiteY17" fmla="*/ 923636 h 923636"/>
                <a:gd name="connsiteX18" fmla="*/ 482901 w 830982"/>
                <a:gd name="connsiteY18" fmla="*/ 923636 h 923636"/>
                <a:gd name="connsiteX19" fmla="*/ 457500 w 830982"/>
                <a:gd name="connsiteY19" fmla="*/ 898235 h 923636"/>
                <a:gd name="connsiteX20" fmla="*/ 457500 w 830982"/>
                <a:gd name="connsiteY20" fmla="*/ 75443 h 923636"/>
                <a:gd name="connsiteX21" fmla="*/ 482901 w 830982"/>
                <a:gd name="connsiteY21" fmla="*/ 50042 h 923636"/>
                <a:gd name="connsiteX22" fmla="*/ 373614 w 830982"/>
                <a:gd name="connsiteY22" fmla="*/ 871 h 923636"/>
                <a:gd name="connsiteX23" fmla="*/ 404724 w 830982"/>
                <a:gd name="connsiteY23" fmla="*/ 18832 h 923636"/>
                <a:gd name="connsiteX24" fmla="*/ 431019 w 830982"/>
                <a:gd name="connsiteY24" fmla="*/ 116969 h 923636"/>
                <a:gd name="connsiteX25" fmla="*/ 413058 w 830982"/>
                <a:gd name="connsiteY25" fmla="*/ 148078 h 923636"/>
                <a:gd name="connsiteX26" fmla="*/ 192807 w 830982"/>
                <a:gd name="connsiteY26" fmla="*/ 207095 h 923636"/>
                <a:gd name="connsiteX27" fmla="*/ 192807 w 830982"/>
                <a:gd name="connsiteY27" fmla="*/ 490271 h 923636"/>
                <a:gd name="connsiteX28" fmla="*/ 262238 w 830982"/>
                <a:gd name="connsiteY28" fmla="*/ 471667 h 923636"/>
                <a:gd name="connsiteX29" fmla="*/ 262238 w 830982"/>
                <a:gd name="connsiteY29" fmla="*/ 224865 h 923636"/>
                <a:gd name="connsiteX30" fmla="*/ 287639 w 830982"/>
                <a:gd name="connsiteY30" fmla="*/ 199464 h 923636"/>
                <a:gd name="connsiteX31" fmla="*/ 389237 w 830982"/>
                <a:gd name="connsiteY31" fmla="*/ 199464 h 923636"/>
                <a:gd name="connsiteX32" fmla="*/ 414638 w 830982"/>
                <a:gd name="connsiteY32" fmla="*/ 224865 h 923636"/>
                <a:gd name="connsiteX33" fmla="*/ 414638 w 830982"/>
                <a:gd name="connsiteY33" fmla="*/ 665268 h 923636"/>
                <a:gd name="connsiteX34" fmla="*/ 407198 w 830982"/>
                <a:gd name="connsiteY34" fmla="*/ 683230 h 923636"/>
                <a:gd name="connsiteX35" fmla="*/ 406399 w 830982"/>
                <a:gd name="connsiteY35" fmla="*/ 683561 h 923636"/>
                <a:gd name="connsiteX36" fmla="*/ 403420 w 830982"/>
                <a:gd name="connsiteY36" fmla="*/ 690752 h 923636"/>
                <a:gd name="connsiteX37" fmla="*/ 190357 w 830982"/>
                <a:gd name="connsiteY37" fmla="*/ 903815 h 923636"/>
                <a:gd name="connsiteX38" fmla="*/ 154434 w 830982"/>
                <a:gd name="connsiteY38" fmla="*/ 903815 h 923636"/>
                <a:gd name="connsiteX39" fmla="*/ 82594 w 830982"/>
                <a:gd name="connsiteY39" fmla="*/ 831974 h 923636"/>
                <a:gd name="connsiteX40" fmla="*/ 82594 w 830982"/>
                <a:gd name="connsiteY40" fmla="*/ 796052 h 923636"/>
                <a:gd name="connsiteX41" fmla="*/ 244431 w 830982"/>
                <a:gd name="connsiteY41" fmla="*/ 634215 h 923636"/>
                <a:gd name="connsiteX42" fmla="*/ 58276 w 830982"/>
                <a:gd name="connsiteY42" fmla="*/ 684095 h 923636"/>
                <a:gd name="connsiteX43" fmla="*/ 27166 w 830982"/>
                <a:gd name="connsiteY43" fmla="*/ 666133 h 923636"/>
                <a:gd name="connsiteX44" fmla="*/ 871 w 830982"/>
                <a:gd name="connsiteY44" fmla="*/ 567997 h 923636"/>
                <a:gd name="connsiteX45" fmla="*/ 18832 w 830982"/>
                <a:gd name="connsiteY45" fmla="*/ 536887 h 923636"/>
                <a:gd name="connsiteX46" fmla="*/ 40407 w 830982"/>
                <a:gd name="connsiteY46" fmla="*/ 531106 h 923636"/>
                <a:gd name="connsiteX47" fmla="*/ 40407 w 830982"/>
                <a:gd name="connsiteY47" fmla="*/ 106400 h 923636"/>
                <a:gd name="connsiteX48" fmla="*/ 65808 w 830982"/>
                <a:gd name="connsiteY48" fmla="*/ 80999 h 923636"/>
                <a:gd name="connsiteX49" fmla="*/ 74573 w 830982"/>
                <a:gd name="connsiteY49" fmla="*/ 80999 h 923636"/>
                <a:gd name="connsiteX50" fmla="*/ 373614 w 830982"/>
                <a:gd name="connsiteY50" fmla="*/ 871 h 923636"/>
                <a:gd name="connsiteX0" fmla="*/ 482901 w 830982"/>
                <a:gd name="connsiteY0" fmla="*/ 50042 h 923636"/>
                <a:gd name="connsiteX1" fmla="*/ 805581 w 830982"/>
                <a:gd name="connsiteY1" fmla="*/ 50042 h 923636"/>
                <a:gd name="connsiteX2" fmla="*/ 830982 w 830982"/>
                <a:gd name="connsiteY2" fmla="*/ 75443 h 923636"/>
                <a:gd name="connsiteX3" fmla="*/ 830982 w 830982"/>
                <a:gd name="connsiteY3" fmla="*/ 748811 h 923636"/>
                <a:gd name="connsiteX4" fmla="*/ 823543 w 830982"/>
                <a:gd name="connsiteY4" fmla="*/ 766773 h 923636"/>
                <a:gd name="connsiteX5" fmla="*/ 822409 w 830982"/>
                <a:gd name="connsiteY5" fmla="*/ 767242 h 923636"/>
                <a:gd name="connsiteX6" fmla="*/ 821729 w 830982"/>
                <a:gd name="connsiteY6" fmla="*/ 768886 h 923636"/>
                <a:gd name="connsiteX7" fmla="*/ 803767 w 830982"/>
                <a:gd name="connsiteY7" fmla="*/ 776325 h 923636"/>
                <a:gd name="connsiteX8" fmla="*/ 674021 w 830982"/>
                <a:gd name="connsiteY8" fmla="*/ 776325 h 923636"/>
                <a:gd name="connsiteX9" fmla="*/ 648620 w 830982"/>
                <a:gd name="connsiteY9" fmla="*/ 750924 h 923636"/>
                <a:gd name="connsiteX10" fmla="*/ 648620 w 830982"/>
                <a:gd name="connsiteY10" fmla="*/ 649326 h 923636"/>
                <a:gd name="connsiteX11" fmla="*/ 674021 w 830982"/>
                <a:gd name="connsiteY11" fmla="*/ 623925 h 923636"/>
                <a:gd name="connsiteX12" fmla="*/ 678582 w 830982"/>
                <a:gd name="connsiteY12" fmla="*/ 623925 h 923636"/>
                <a:gd name="connsiteX13" fmla="*/ 678582 w 830982"/>
                <a:gd name="connsiteY13" fmla="*/ 202443 h 923636"/>
                <a:gd name="connsiteX14" fmla="*/ 609900 w 830982"/>
                <a:gd name="connsiteY14" fmla="*/ 202443 h 923636"/>
                <a:gd name="connsiteX15" fmla="*/ 609900 w 830982"/>
                <a:gd name="connsiteY15" fmla="*/ 898235 h 923636"/>
                <a:gd name="connsiteX16" fmla="*/ 584499 w 830982"/>
                <a:gd name="connsiteY16" fmla="*/ 923636 h 923636"/>
                <a:gd name="connsiteX17" fmla="*/ 482901 w 830982"/>
                <a:gd name="connsiteY17" fmla="*/ 923636 h 923636"/>
                <a:gd name="connsiteX18" fmla="*/ 457500 w 830982"/>
                <a:gd name="connsiteY18" fmla="*/ 898235 h 923636"/>
                <a:gd name="connsiteX19" fmla="*/ 457500 w 830982"/>
                <a:gd name="connsiteY19" fmla="*/ 75443 h 923636"/>
                <a:gd name="connsiteX20" fmla="*/ 482901 w 830982"/>
                <a:gd name="connsiteY20" fmla="*/ 50042 h 923636"/>
                <a:gd name="connsiteX21" fmla="*/ 373614 w 830982"/>
                <a:gd name="connsiteY21" fmla="*/ 871 h 923636"/>
                <a:gd name="connsiteX22" fmla="*/ 404724 w 830982"/>
                <a:gd name="connsiteY22" fmla="*/ 18832 h 923636"/>
                <a:gd name="connsiteX23" fmla="*/ 431019 w 830982"/>
                <a:gd name="connsiteY23" fmla="*/ 116969 h 923636"/>
                <a:gd name="connsiteX24" fmla="*/ 413058 w 830982"/>
                <a:gd name="connsiteY24" fmla="*/ 148078 h 923636"/>
                <a:gd name="connsiteX25" fmla="*/ 192807 w 830982"/>
                <a:gd name="connsiteY25" fmla="*/ 207095 h 923636"/>
                <a:gd name="connsiteX26" fmla="*/ 192807 w 830982"/>
                <a:gd name="connsiteY26" fmla="*/ 490271 h 923636"/>
                <a:gd name="connsiteX27" fmla="*/ 262238 w 830982"/>
                <a:gd name="connsiteY27" fmla="*/ 471667 h 923636"/>
                <a:gd name="connsiteX28" fmla="*/ 262238 w 830982"/>
                <a:gd name="connsiteY28" fmla="*/ 224865 h 923636"/>
                <a:gd name="connsiteX29" fmla="*/ 287639 w 830982"/>
                <a:gd name="connsiteY29" fmla="*/ 199464 h 923636"/>
                <a:gd name="connsiteX30" fmla="*/ 389237 w 830982"/>
                <a:gd name="connsiteY30" fmla="*/ 199464 h 923636"/>
                <a:gd name="connsiteX31" fmla="*/ 414638 w 830982"/>
                <a:gd name="connsiteY31" fmla="*/ 224865 h 923636"/>
                <a:gd name="connsiteX32" fmla="*/ 414638 w 830982"/>
                <a:gd name="connsiteY32" fmla="*/ 665268 h 923636"/>
                <a:gd name="connsiteX33" fmla="*/ 407198 w 830982"/>
                <a:gd name="connsiteY33" fmla="*/ 683230 h 923636"/>
                <a:gd name="connsiteX34" fmla="*/ 406399 w 830982"/>
                <a:gd name="connsiteY34" fmla="*/ 683561 h 923636"/>
                <a:gd name="connsiteX35" fmla="*/ 403420 w 830982"/>
                <a:gd name="connsiteY35" fmla="*/ 690752 h 923636"/>
                <a:gd name="connsiteX36" fmla="*/ 190357 w 830982"/>
                <a:gd name="connsiteY36" fmla="*/ 903815 h 923636"/>
                <a:gd name="connsiteX37" fmla="*/ 154434 w 830982"/>
                <a:gd name="connsiteY37" fmla="*/ 903815 h 923636"/>
                <a:gd name="connsiteX38" fmla="*/ 82594 w 830982"/>
                <a:gd name="connsiteY38" fmla="*/ 831974 h 923636"/>
                <a:gd name="connsiteX39" fmla="*/ 82594 w 830982"/>
                <a:gd name="connsiteY39" fmla="*/ 796052 h 923636"/>
                <a:gd name="connsiteX40" fmla="*/ 244431 w 830982"/>
                <a:gd name="connsiteY40" fmla="*/ 634215 h 923636"/>
                <a:gd name="connsiteX41" fmla="*/ 58276 w 830982"/>
                <a:gd name="connsiteY41" fmla="*/ 684095 h 923636"/>
                <a:gd name="connsiteX42" fmla="*/ 27166 w 830982"/>
                <a:gd name="connsiteY42" fmla="*/ 666133 h 923636"/>
                <a:gd name="connsiteX43" fmla="*/ 871 w 830982"/>
                <a:gd name="connsiteY43" fmla="*/ 567997 h 923636"/>
                <a:gd name="connsiteX44" fmla="*/ 18832 w 830982"/>
                <a:gd name="connsiteY44" fmla="*/ 536887 h 923636"/>
                <a:gd name="connsiteX45" fmla="*/ 40407 w 830982"/>
                <a:gd name="connsiteY45" fmla="*/ 531106 h 923636"/>
                <a:gd name="connsiteX46" fmla="*/ 40407 w 830982"/>
                <a:gd name="connsiteY46" fmla="*/ 106400 h 923636"/>
                <a:gd name="connsiteX47" fmla="*/ 65808 w 830982"/>
                <a:gd name="connsiteY47" fmla="*/ 80999 h 923636"/>
                <a:gd name="connsiteX48" fmla="*/ 74573 w 830982"/>
                <a:gd name="connsiteY48" fmla="*/ 80999 h 923636"/>
                <a:gd name="connsiteX49" fmla="*/ 373614 w 830982"/>
                <a:gd name="connsiteY49" fmla="*/ 871 h 92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30982" h="923636">
                  <a:moveTo>
                    <a:pt x="482901" y="50042"/>
                  </a:moveTo>
                  <a:lnTo>
                    <a:pt x="805581" y="50042"/>
                  </a:lnTo>
                  <a:cubicBezTo>
                    <a:pt x="819610" y="50042"/>
                    <a:pt x="830982" y="61414"/>
                    <a:pt x="830982" y="75443"/>
                  </a:cubicBezTo>
                  <a:lnTo>
                    <a:pt x="830982" y="748811"/>
                  </a:lnTo>
                  <a:cubicBezTo>
                    <a:pt x="830982" y="755826"/>
                    <a:pt x="828139" y="762176"/>
                    <a:pt x="823543" y="766773"/>
                  </a:cubicBezTo>
                  <a:lnTo>
                    <a:pt x="822409" y="767242"/>
                  </a:lnTo>
                  <a:lnTo>
                    <a:pt x="821729" y="768886"/>
                  </a:lnTo>
                  <a:cubicBezTo>
                    <a:pt x="817132" y="773482"/>
                    <a:pt x="810782" y="776325"/>
                    <a:pt x="803767" y="776325"/>
                  </a:cubicBezTo>
                  <a:lnTo>
                    <a:pt x="674021" y="776325"/>
                  </a:lnTo>
                  <a:cubicBezTo>
                    <a:pt x="659992" y="776325"/>
                    <a:pt x="648620" y="764953"/>
                    <a:pt x="648620" y="750924"/>
                  </a:cubicBezTo>
                  <a:lnTo>
                    <a:pt x="648620" y="649326"/>
                  </a:lnTo>
                  <a:cubicBezTo>
                    <a:pt x="648620" y="635297"/>
                    <a:pt x="659992" y="623925"/>
                    <a:pt x="674021" y="623925"/>
                  </a:cubicBezTo>
                  <a:lnTo>
                    <a:pt x="678582" y="623925"/>
                  </a:lnTo>
                  <a:lnTo>
                    <a:pt x="678582" y="202443"/>
                  </a:lnTo>
                  <a:lnTo>
                    <a:pt x="609900" y="202443"/>
                  </a:lnTo>
                  <a:lnTo>
                    <a:pt x="609900" y="898235"/>
                  </a:lnTo>
                  <a:cubicBezTo>
                    <a:pt x="609900" y="912264"/>
                    <a:pt x="598528" y="923636"/>
                    <a:pt x="584499" y="923636"/>
                  </a:cubicBezTo>
                  <a:lnTo>
                    <a:pt x="482901" y="923636"/>
                  </a:lnTo>
                  <a:cubicBezTo>
                    <a:pt x="468872" y="923636"/>
                    <a:pt x="457500" y="912264"/>
                    <a:pt x="457500" y="898235"/>
                  </a:cubicBezTo>
                  <a:lnTo>
                    <a:pt x="457500" y="75443"/>
                  </a:lnTo>
                  <a:cubicBezTo>
                    <a:pt x="457500" y="61414"/>
                    <a:pt x="468872" y="50042"/>
                    <a:pt x="482901" y="50042"/>
                  </a:cubicBezTo>
                  <a:close/>
                  <a:moveTo>
                    <a:pt x="373614" y="871"/>
                  </a:moveTo>
                  <a:cubicBezTo>
                    <a:pt x="387165" y="-2760"/>
                    <a:pt x="401093" y="5281"/>
                    <a:pt x="404724" y="18832"/>
                  </a:cubicBezTo>
                  <a:lnTo>
                    <a:pt x="431019" y="116969"/>
                  </a:lnTo>
                  <a:cubicBezTo>
                    <a:pt x="434650" y="130520"/>
                    <a:pt x="426609" y="144447"/>
                    <a:pt x="413058" y="148078"/>
                  </a:cubicBezTo>
                  <a:lnTo>
                    <a:pt x="192807" y="207095"/>
                  </a:lnTo>
                  <a:lnTo>
                    <a:pt x="192807" y="490271"/>
                  </a:lnTo>
                  <a:lnTo>
                    <a:pt x="262238" y="471667"/>
                  </a:lnTo>
                  <a:lnTo>
                    <a:pt x="262238" y="224865"/>
                  </a:lnTo>
                  <a:cubicBezTo>
                    <a:pt x="262238" y="210836"/>
                    <a:pt x="273610" y="199464"/>
                    <a:pt x="287639" y="199464"/>
                  </a:cubicBezTo>
                  <a:lnTo>
                    <a:pt x="389237" y="199464"/>
                  </a:lnTo>
                  <a:cubicBezTo>
                    <a:pt x="403266" y="199464"/>
                    <a:pt x="414638" y="210836"/>
                    <a:pt x="414638" y="224865"/>
                  </a:cubicBezTo>
                  <a:lnTo>
                    <a:pt x="414638" y="665268"/>
                  </a:lnTo>
                  <a:cubicBezTo>
                    <a:pt x="414638" y="672283"/>
                    <a:pt x="411795" y="678633"/>
                    <a:pt x="407198" y="683230"/>
                  </a:cubicBezTo>
                  <a:lnTo>
                    <a:pt x="406399" y="683561"/>
                  </a:lnTo>
                  <a:lnTo>
                    <a:pt x="403420" y="690752"/>
                  </a:lnTo>
                  <a:lnTo>
                    <a:pt x="190357" y="903815"/>
                  </a:lnTo>
                  <a:cubicBezTo>
                    <a:pt x="180437" y="913735"/>
                    <a:pt x="164354" y="913735"/>
                    <a:pt x="154434" y="903815"/>
                  </a:cubicBezTo>
                  <a:lnTo>
                    <a:pt x="82594" y="831974"/>
                  </a:lnTo>
                  <a:cubicBezTo>
                    <a:pt x="72674" y="822054"/>
                    <a:pt x="72674" y="805972"/>
                    <a:pt x="82594" y="796052"/>
                  </a:cubicBezTo>
                  <a:lnTo>
                    <a:pt x="244431" y="634215"/>
                  </a:lnTo>
                  <a:lnTo>
                    <a:pt x="58276" y="684095"/>
                  </a:lnTo>
                  <a:cubicBezTo>
                    <a:pt x="44725" y="687726"/>
                    <a:pt x="30797" y="679684"/>
                    <a:pt x="27166" y="666133"/>
                  </a:cubicBezTo>
                  <a:lnTo>
                    <a:pt x="871" y="567997"/>
                  </a:lnTo>
                  <a:cubicBezTo>
                    <a:pt x="-2760" y="554446"/>
                    <a:pt x="5281" y="540518"/>
                    <a:pt x="18832" y="536887"/>
                  </a:cubicBezTo>
                  <a:lnTo>
                    <a:pt x="40407" y="531106"/>
                  </a:lnTo>
                  <a:lnTo>
                    <a:pt x="40407" y="106400"/>
                  </a:lnTo>
                  <a:cubicBezTo>
                    <a:pt x="40407" y="92371"/>
                    <a:pt x="51779" y="80999"/>
                    <a:pt x="65808" y="80999"/>
                  </a:cubicBezTo>
                  <a:lnTo>
                    <a:pt x="74573" y="80999"/>
                  </a:lnTo>
                  <a:lnTo>
                    <a:pt x="373614" y="87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419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4850" y="85706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C26E5DB-307A-9F80-2851-8BDD8D35F49E}"/>
              </a:ext>
            </a:extLst>
          </p:cNvPr>
          <p:cNvGrpSpPr/>
          <p:nvPr/>
        </p:nvGrpSpPr>
        <p:grpSpPr>
          <a:xfrm>
            <a:off x="261493" y="1286418"/>
            <a:ext cx="2484547" cy="2607000"/>
            <a:chOff x="8271794" y="3259395"/>
            <a:chExt cx="2484547" cy="2607000"/>
          </a:xfrm>
        </p:grpSpPr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3D0BCDEF-90D1-7F4D-E3FD-4A764E4DEB90}"/>
                </a:ext>
              </a:extLst>
            </p:cNvPr>
            <p:cNvSpPr/>
            <p:nvPr/>
          </p:nvSpPr>
          <p:spPr>
            <a:xfrm>
              <a:off x="8271794" y="3259395"/>
              <a:ext cx="2484547" cy="2607000"/>
            </a:xfrm>
            <a:prstGeom prst="donut">
              <a:avLst>
                <a:gd name="adj" fmla="val 313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FBA6B24-B139-C41A-BD6D-9BB6F383CD8A}"/>
                </a:ext>
              </a:extLst>
            </p:cNvPr>
            <p:cNvSpPr/>
            <p:nvPr/>
          </p:nvSpPr>
          <p:spPr>
            <a:xfrm>
              <a:off x="8593815" y="3452832"/>
              <a:ext cx="1840504" cy="2235081"/>
            </a:xfrm>
            <a:custGeom>
              <a:avLst/>
              <a:gdLst>
                <a:gd name="connsiteX0" fmla="*/ 915981 w 1840504"/>
                <a:gd name="connsiteY0" fmla="*/ 713286 h 2235081"/>
                <a:gd name="connsiteX1" fmla="*/ 223108 w 1840504"/>
                <a:gd name="connsiteY1" fmla="*/ 1386521 h 2235081"/>
                <a:gd name="connsiteX2" fmla="*/ 915981 w 1840504"/>
                <a:gd name="connsiteY2" fmla="*/ 2059755 h 2235081"/>
                <a:gd name="connsiteX3" fmla="*/ 1608855 w 1840504"/>
                <a:gd name="connsiteY3" fmla="*/ 1386521 h 2235081"/>
                <a:gd name="connsiteX4" fmla="*/ 915981 w 1840504"/>
                <a:gd name="connsiteY4" fmla="*/ 713286 h 2235081"/>
                <a:gd name="connsiteX5" fmla="*/ 555272 w 1840504"/>
                <a:gd name="connsiteY5" fmla="*/ 59050 h 2235081"/>
                <a:gd name="connsiteX6" fmla="*/ 498478 w 1840504"/>
                <a:gd name="connsiteY6" fmla="*/ 71804 h 2235081"/>
                <a:gd name="connsiteX7" fmla="*/ 117652 w 1840504"/>
                <a:gd name="connsiteY7" fmla="*/ 285442 h 2235081"/>
                <a:gd name="connsiteX8" fmla="*/ 81157 w 1840504"/>
                <a:gd name="connsiteY8" fmla="*/ 417786 h 2235081"/>
                <a:gd name="connsiteX9" fmla="*/ 217362 w 1840504"/>
                <a:gd name="connsiteY9" fmla="*/ 453248 h 2235081"/>
                <a:gd name="connsiteX10" fmla="*/ 517091 w 1840504"/>
                <a:gd name="connsiteY10" fmla="*/ 285104 h 2235081"/>
                <a:gd name="connsiteX11" fmla="*/ 632015 w 1840504"/>
                <a:gd name="connsiteY11" fmla="*/ 701846 h 2235081"/>
                <a:gd name="connsiteX12" fmla="*/ 689972 w 1840504"/>
                <a:gd name="connsiteY12" fmla="*/ 681235 h 2235081"/>
                <a:gd name="connsiteX13" fmla="*/ 762809 w 1840504"/>
                <a:gd name="connsiteY13" fmla="*/ 663037 h 2235081"/>
                <a:gd name="connsiteX14" fmla="*/ 794404 w 1840504"/>
                <a:gd name="connsiteY14" fmla="*/ 658351 h 2235081"/>
                <a:gd name="connsiteX15" fmla="*/ 655256 w 1840504"/>
                <a:gd name="connsiteY15" fmla="*/ 153760 h 2235081"/>
                <a:gd name="connsiteX16" fmla="*/ 641380 w 1840504"/>
                <a:gd name="connsiteY16" fmla="*/ 126615 h 2235081"/>
                <a:gd name="connsiteX17" fmla="*/ 634683 w 1840504"/>
                <a:gd name="connsiteY17" fmla="*/ 107266 h 2235081"/>
                <a:gd name="connsiteX18" fmla="*/ 608492 w 1840504"/>
                <a:gd name="connsiteY18" fmla="*/ 78414 h 2235081"/>
                <a:gd name="connsiteX19" fmla="*/ 555272 w 1840504"/>
                <a:gd name="connsiteY19" fmla="*/ 59050 h 2235081"/>
                <a:gd name="connsiteX20" fmla="*/ 1285233 w 1840504"/>
                <a:gd name="connsiteY20" fmla="*/ 59049 h 2235081"/>
                <a:gd name="connsiteX21" fmla="*/ 1232013 w 1840504"/>
                <a:gd name="connsiteY21" fmla="*/ 78413 h 2235081"/>
                <a:gd name="connsiteX22" fmla="*/ 1205821 w 1840504"/>
                <a:gd name="connsiteY22" fmla="*/ 107265 h 2235081"/>
                <a:gd name="connsiteX23" fmla="*/ 1199125 w 1840504"/>
                <a:gd name="connsiteY23" fmla="*/ 126615 h 2235081"/>
                <a:gd name="connsiteX24" fmla="*/ 1185249 w 1840504"/>
                <a:gd name="connsiteY24" fmla="*/ 153759 h 2235081"/>
                <a:gd name="connsiteX25" fmla="*/ 1045765 w 1840504"/>
                <a:gd name="connsiteY25" fmla="*/ 659568 h 2235081"/>
                <a:gd name="connsiteX26" fmla="*/ 1069154 w 1840504"/>
                <a:gd name="connsiteY26" fmla="*/ 663037 h 2235081"/>
                <a:gd name="connsiteX27" fmla="*/ 1207670 w 1840504"/>
                <a:gd name="connsiteY27" fmla="*/ 704816 h 2235081"/>
                <a:gd name="connsiteX28" fmla="*/ 1323413 w 1840504"/>
                <a:gd name="connsiteY28" fmla="*/ 285103 h 2235081"/>
                <a:gd name="connsiteX29" fmla="*/ 1623143 w 1840504"/>
                <a:gd name="connsiteY29" fmla="*/ 453248 h 2235081"/>
                <a:gd name="connsiteX30" fmla="*/ 1759349 w 1840504"/>
                <a:gd name="connsiteY30" fmla="*/ 417785 h 2235081"/>
                <a:gd name="connsiteX31" fmla="*/ 1722852 w 1840504"/>
                <a:gd name="connsiteY31" fmla="*/ 285441 h 2235081"/>
                <a:gd name="connsiteX32" fmla="*/ 1342027 w 1840504"/>
                <a:gd name="connsiteY32" fmla="*/ 71803 h 2235081"/>
                <a:gd name="connsiteX33" fmla="*/ 1285233 w 1840504"/>
                <a:gd name="connsiteY33" fmla="*/ 59049 h 2235081"/>
                <a:gd name="connsiteX34" fmla="*/ 543835 w 1840504"/>
                <a:gd name="connsiteY34" fmla="*/ 0 h 2235081"/>
                <a:gd name="connsiteX35" fmla="*/ 579201 w 1840504"/>
                <a:gd name="connsiteY35" fmla="*/ 2396 h 2235081"/>
                <a:gd name="connsiteX36" fmla="*/ 587853 w 1840504"/>
                <a:gd name="connsiteY36" fmla="*/ 1869 h 2235081"/>
                <a:gd name="connsiteX37" fmla="*/ 592028 w 1840504"/>
                <a:gd name="connsiteY37" fmla="*/ 3265 h 2235081"/>
                <a:gd name="connsiteX38" fmla="*/ 602368 w 1840504"/>
                <a:gd name="connsiteY38" fmla="*/ 3966 h 2235081"/>
                <a:gd name="connsiteX39" fmla="*/ 622089 w 1840504"/>
                <a:gd name="connsiteY39" fmla="*/ 13316 h 2235081"/>
                <a:gd name="connsiteX40" fmla="*/ 643335 w 1840504"/>
                <a:gd name="connsiteY40" fmla="*/ 20420 h 2235081"/>
                <a:gd name="connsiteX41" fmla="*/ 651345 w 1840504"/>
                <a:gd name="connsiteY41" fmla="*/ 27188 h 2235081"/>
                <a:gd name="connsiteX42" fmla="*/ 655100 w 1840504"/>
                <a:gd name="connsiteY42" fmla="*/ 28969 h 2235081"/>
                <a:gd name="connsiteX43" fmla="*/ 677189 w 1840504"/>
                <a:gd name="connsiteY43" fmla="*/ 48812 h 2235081"/>
                <a:gd name="connsiteX44" fmla="*/ 677614 w 1840504"/>
                <a:gd name="connsiteY44" fmla="*/ 49384 h 2235081"/>
                <a:gd name="connsiteX45" fmla="*/ 687611 w 1840504"/>
                <a:gd name="connsiteY45" fmla="*/ 57832 h 2235081"/>
                <a:gd name="connsiteX46" fmla="*/ 714648 w 1840504"/>
                <a:gd name="connsiteY46" fmla="*/ 110722 h 2235081"/>
                <a:gd name="connsiteX47" fmla="*/ 863529 w 1840504"/>
                <a:gd name="connsiteY47" fmla="*/ 650607 h 2235081"/>
                <a:gd name="connsiteX48" fmla="*/ 915981 w 1840504"/>
                <a:gd name="connsiteY48" fmla="*/ 648033 h 2235081"/>
                <a:gd name="connsiteX49" fmla="*/ 976862 w 1840504"/>
                <a:gd name="connsiteY49" fmla="*/ 651020 h 2235081"/>
                <a:gd name="connsiteX50" fmla="*/ 1125856 w 1840504"/>
                <a:gd name="connsiteY50" fmla="*/ 110721 h 2235081"/>
                <a:gd name="connsiteX51" fmla="*/ 1152895 w 1840504"/>
                <a:gd name="connsiteY51" fmla="*/ 57831 h 2235081"/>
                <a:gd name="connsiteX52" fmla="*/ 1162891 w 1840504"/>
                <a:gd name="connsiteY52" fmla="*/ 49383 h 2235081"/>
                <a:gd name="connsiteX53" fmla="*/ 1163316 w 1840504"/>
                <a:gd name="connsiteY53" fmla="*/ 48811 h 2235081"/>
                <a:gd name="connsiteX54" fmla="*/ 1185405 w 1840504"/>
                <a:gd name="connsiteY54" fmla="*/ 28968 h 2235081"/>
                <a:gd name="connsiteX55" fmla="*/ 1189159 w 1840504"/>
                <a:gd name="connsiteY55" fmla="*/ 27187 h 2235081"/>
                <a:gd name="connsiteX56" fmla="*/ 1197170 w 1840504"/>
                <a:gd name="connsiteY56" fmla="*/ 20419 h 2235081"/>
                <a:gd name="connsiteX57" fmla="*/ 1218416 w 1840504"/>
                <a:gd name="connsiteY57" fmla="*/ 13315 h 2235081"/>
                <a:gd name="connsiteX58" fmla="*/ 1238136 w 1840504"/>
                <a:gd name="connsiteY58" fmla="*/ 3966 h 2235081"/>
                <a:gd name="connsiteX59" fmla="*/ 1248477 w 1840504"/>
                <a:gd name="connsiteY59" fmla="*/ 3265 h 2235081"/>
                <a:gd name="connsiteX60" fmla="*/ 1252652 w 1840504"/>
                <a:gd name="connsiteY60" fmla="*/ 1869 h 2235081"/>
                <a:gd name="connsiteX61" fmla="*/ 1261304 w 1840504"/>
                <a:gd name="connsiteY61" fmla="*/ 2396 h 2235081"/>
                <a:gd name="connsiteX62" fmla="*/ 1296669 w 1840504"/>
                <a:gd name="connsiteY62" fmla="*/ 0 h 2235081"/>
                <a:gd name="connsiteX63" fmla="*/ 1354278 w 1840504"/>
                <a:gd name="connsiteY63" fmla="*/ 18822 h 2235081"/>
                <a:gd name="connsiteX64" fmla="*/ 1763952 w 1840504"/>
                <a:gd name="connsiteY64" fmla="*/ 248643 h 2235081"/>
                <a:gd name="connsiteX65" fmla="*/ 1819973 w 1840504"/>
                <a:gd name="connsiteY65" fmla="*/ 451795 h 2235081"/>
                <a:gd name="connsiteX66" fmla="*/ 1819975 w 1840504"/>
                <a:gd name="connsiteY66" fmla="*/ 451794 h 2235081"/>
                <a:gd name="connsiteX67" fmla="*/ 1610897 w 1840504"/>
                <a:gd name="connsiteY67" fmla="*/ 506229 h 2235081"/>
                <a:gd name="connsiteX68" fmla="*/ 1370836 w 1840504"/>
                <a:gd name="connsiteY68" fmla="*/ 371559 h 2235081"/>
                <a:gd name="connsiteX69" fmla="*/ 1270112 w 1840504"/>
                <a:gd name="connsiteY69" fmla="*/ 736811 h 2235081"/>
                <a:gd name="connsiteX70" fmla="*/ 1340922 w 1840504"/>
                <a:gd name="connsiteY70" fmla="*/ 774155 h 2235081"/>
                <a:gd name="connsiteX71" fmla="*/ 1676011 w 1840504"/>
                <a:gd name="connsiteY71" fmla="*/ 1386521 h 2235081"/>
                <a:gd name="connsiteX72" fmla="*/ 1453404 w 1840504"/>
                <a:gd name="connsiteY72" fmla="*/ 1908710 h 2235081"/>
                <a:gd name="connsiteX73" fmla="*/ 1394822 w 1840504"/>
                <a:gd name="connsiteY73" fmla="*/ 1955674 h 2235081"/>
                <a:gd name="connsiteX74" fmla="*/ 1410113 w 1840504"/>
                <a:gd name="connsiteY74" fmla="*/ 1971713 h 2235081"/>
                <a:gd name="connsiteX75" fmla="*/ 1505188 w 1840504"/>
                <a:gd name="connsiteY75" fmla="*/ 2128417 h 2235081"/>
                <a:gd name="connsiteX76" fmla="*/ 1529226 w 1840504"/>
                <a:gd name="connsiteY76" fmla="*/ 2205854 h 2235081"/>
                <a:gd name="connsiteX77" fmla="*/ 1499798 w 1840504"/>
                <a:gd name="connsiteY77" fmla="*/ 2224432 h 2235081"/>
                <a:gd name="connsiteX78" fmla="*/ 1478526 w 1840504"/>
                <a:gd name="connsiteY78" fmla="*/ 2235081 h 2235081"/>
                <a:gd name="connsiteX79" fmla="*/ 1452345 w 1840504"/>
                <a:gd name="connsiteY79" fmla="*/ 2150740 h 2235081"/>
                <a:gd name="connsiteX80" fmla="*/ 1365859 w 1840504"/>
                <a:gd name="connsiteY80" fmla="*/ 2008193 h 2235081"/>
                <a:gd name="connsiteX81" fmla="*/ 1350027 w 1840504"/>
                <a:gd name="connsiteY81" fmla="*/ 1991586 h 2235081"/>
                <a:gd name="connsiteX82" fmla="*/ 1340921 w 1840504"/>
                <a:gd name="connsiteY82" fmla="*/ 1998886 h 2235081"/>
                <a:gd name="connsiteX83" fmla="*/ 915981 w 1840504"/>
                <a:gd name="connsiteY83" fmla="*/ 2125008 h 2235081"/>
                <a:gd name="connsiteX84" fmla="*/ 491041 w 1840504"/>
                <a:gd name="connsiteY84" fmla="*/ 1998886 h 2235081"/>
                <a:gd name="connsiteX85" fmla="*/ 486779 w 1840504"/>
                <a:gd name="connsiteY85" fmla="*/ 1995469 h 2235081"/>
                <a:gd name="connsiteX86" fmla="*/ 474648 w 1840504"/>
                <a:gd name="connsiteY86" fmla="*/ 2008193 h 2235081"/>
                <a:gd name="connsiteX87" fmla="*/ 388162 w 1840504"/>
                <a:gd name="connsiteY87" fmla="*/ 2150740 h 2235081"/>
                <a:gd name="connsiteX88" fmla="*/ 361981 w 1840504"/>
                <a:gd name="connsiteY88" fmla="*/ 2235081 h 2235081"/>
                <a:gd name="connsiteX89" fmla="*/ 340708 w 1840504"/>
                <a:gd name="connsiteY89" fmla="*/ 2224432 h 2235081"/>
                <a:gd name="connsiteX90" fmla="*/ 311281 w 1840504"/>
                <a:gd name="connsiteY90" fmla="*/ 2205854 h 2235081"/>
                <a:gd name="connsiteX91" fmla="*/ 335319 w 1840504"/>
                <a:gd name="connsiteY91" fmla="*/ 2128417 h 2235081"/>
                <a:gd name="connsiteX92" fmla="*/ 430394 w 1840504"/>
                <a:gd name="connsiteY92" fmla="*/ 1971713 h 2235081"/>
                <a:gd name="connsiteX93" fmla="*/ 441984 w 1840504"/>
                <a:gd name="connsiteY93" fmla="*/ 1959557 h 2235081"/>
                <a:gd name="connsiteX94" fmla="*/ 378559 w 1840504"/>
                <a:gd name="connsiteY94" fmla="*/ 1908710 h 2235081"/>
                <a:gd name="connsiteX95" fmla="*/ 155952 w 1840504"/>
                <a:gd name="connsiteY95" fmla="*/ 1386521 h 2235081"/>
                <a:gd name="connsiteX96" fmla="*/ 491042 w 1840504"/>
                <a:gd name="connsiteY96" fmla="*/ 774155 h 2235081"/>
                <a:gd name="connsiteX97" fmla="*/ 569308 w 1840504"/>
                <a:gd name="connsiteY97" fmla="*/ 732878 h 2235081"/>
                <a:gd name="connsiteX98" fmla="*/ 469669 w 1840504"/>
                <a:gd name="connsiteY98" fmla="*/ 371560 h 2235081"/>
                <a:gd name="connsiteX99" fmla="*/ 229608 w 1840504"/>
                <a:gd name="connsiteY99" fmla="*/ 506229 h 2235081"/>
                <a:gd name="connsiteX100" fmla="*/ 20530 w 1840504"/>
                <a:gd name="connsiteY100" fmla="*/ 451795 h 2235081"/>
                <a:gd name="connsiteX101" fmla="*/ 20531 w 1840504"/>
                <a:gd name="connsiteY101" fmla="*/ 451795 h 2235081"/>
                <a:gd name="connsiteX102" fmla="*/ 76553 w 1840504"/>
                <a:gd name="connsiteY102" fmla="*/ 248644 h 2235081"/>
                <a:gd name="connsiteX103" fmla="*/ 486227 w 1840504"/>
                <a:gd name="connsiteY103" fmla="*/ 18823 h 2235081"/>
                <a:gd name="connsiteX104" fmla="*/ 543835 w 1840504"/>
                <a:gd name="connsiteY104" fmla="*/ 0 h 2235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840504" h="2235081">
                  <a:moveTo>
                    <a:pt x="915981" y="713286"/>
                  </a:moveTo>
                  <a:cubicBezTo>
                    <a:pt x="533318" y="713286"/>
                    <a:pt x="223108" y="1014704"/>
                    <a:pt x="223108" y="1386521"/>
                  </a:cubicBezTo>
                  <a:cubicBezTo>
                    <a:pt x="223108" y="1758338"/>
                    <a:pt x="533318" y="2059755"/>
                    <a:pt x="915981" y="2059755"/>
                  </a:cubicBezTo>
                  <a:cubicBezTo>
                    <a:pt x="1298645" y="2059755"/>
                    <a:pt x="1608855" y="1758338"/>
                    <a:pt x="1608855" y="1386521"/>
                  </a:cubicBezTo>
                  <a:cubicBezTo>
                    <a:pt x="1608855" y="1014704"/>
                    <a:pt x="1298645" y="713286"/>
                    <a:pt x="915981" y="713286"/>
                  </a:cubicBezTo>
                  <a:close/>
                  <a:moveTo>
                    <a:pt x="555272" y="59050"/>
                  </a:moveTo>
                  <a:cubicBezTo>
                    <a:pt x="536115" y="57734"/>
                    <a:pt x="516362" y="61772"/>
                    <a:pt x="498478" y="71804"/>
                  </a:cubicBezTo>
                  <a:lnTo>
                    <a:pt x="117652" y="285442"/>
                  </a:lnTo>
                  <a:cubicBezTo>
                    <a:pt x="69963" y="312195"/>
                    <a:pt x="53622" y="371448"/>
                    <a:pt x="81157" y="417786"/>
                  </a:cubicBezTo>
                  <a:cubicBezTo>
                    <a:pt x="108690" y="464124"/>
                    <a:pt x="169672" y="480001"/>
                    <a:pt x="217362" y="453248"/>
                  </a:cubicBezTo>
                  <a:lnTo>
                    <a:pt x="517091" y="285104"/>
                  </a:lnTo>
                  <a:lnTo>
                    <a:pt x="632015" y="701846"/>
                  </a:lnTo>
                  <a:lnTo>
                    <a:pt x="689972" y="681235"/>
                  </a:lnTo>
                  <a:cubicBezTo>
                    <a:pt x="713770" y="674042"/>
                    <a:pt x="738071" y="667955"/>
                    <a:pt x="762809" y="663037"/>
                  </a:cubicBezTo>
                  <a:lnTo>
                    <a:pt x="794404" y="658351"/>
                  </a:lnTo>
                  <a:lnTo>
                    <a:pt x="655256" y="153760"/>
                  </a:lnTo>
                  <a:lnTo>
                    <a:pt x="641380" y="126615"/>
                  </a:lnTo>
                  <a:lnTo>
                    <a:pt x="634683" y="107266"/>
                  </a:lnTo>
                  <a:cubicBezTo>
                    <a:pt x="627800" y="95681"/>
                    <a:pt x="618825" y="86000"/>
                    <a:pt x="608492" y="78414"/>
                  </a:cubicBezTo>
                  <a:cubicBezTo>
                    <a:pt x="592991" y="67034"/>
                    <a:pt x="574430" y="60365"/>
                    <a:pt x="555272" y="59050"/>
                  </a:cubicBezTo>
                  <a:close/>
                  <a:moveTo>
                    <a:pt x="1285233" y="59049"/>
                  </a:moveTo>
                  <a:cubicBezTo>
                    <a:pt x="1266075" y="60364"/>
                    <a:pt x="1247514" y="67033"/>
                    <a:pt x="1232013" y="78413"/>
                  </a:cubicBezTo>
                  <a:cubicBezTo>
                    <a:pt x="1221679" y="86000"/>
                    <a:pt x="1212705" y="95681"/>
                    <a:pt x="1205821" y="107265"/>
                  </a:cubicBezTo>
                  <a:lnTo>
                    <a:pt x="1199125" y="126615"/>
                  </a:lnTo>
                  <a:lnTo>
                    <a:pt x="1185249" y="153759"/>
                  </a:lnTo>
                  <a:lnTo>
                    <a:pt x="1045765" y="659568"/>
                  </a:lnTo>
                  <a:lnTo>
                    <a:pt x="1069154" y="663037"/>
                  </a:lnTo>
                  <a:lnTo>
                    <a:pt x="1207670" y="704816"/>
                  </a:lnTo>
                  <a:lnTo>
                    <a:pt x="1323413" y="285103"/>
                  </a:lnTo>
                  <a:lnTo>
                    <a:pt x="1623143" y="453248"/>
                  </a:lnTo>
                  <a:cubicBezTo>
                    <a:pt x="1670833" y="480000"/>
                    <a:pt x="1731814" y="464123"/>
                    <a:pt x="1759349" y="417785"/>
                  </a:cubicBezTo>
                  <a:cubicBezTo>
                    <a:pt x="1786882" y="371447"/>
                    <a:pt x="1770542" y="312195"/>
                    <a:pt x="1722852" y="285441"/>
                  </a:cubicBezTo>
                  <a:lnTo>
                    <a:pt x="1342027" y="71803"/>
                  </a:lnTo>
                  <a:cubicBezTo>
                    <a:pt x="1324143" y="61771"/>
                    <a:pt x="1304390" y="57733"/>
                    <a:pt x="1285233" y="59049"/>
                  </a:cubicBezTo>
                  <a:close/>
                  <a:moveTo>
                    <a:pt x="543835" y="0"/>
                  </a:moveTo>
                  <a:lnTo>
                    <a:pt x="579201" y="2396"/>
                  </a:lnTo>
                  <a:lnTo>
                    <a:pt x="587853" y="1869"/>
                  </a:lnTo>
                  <a:lnTo>
                    <a:pt x="592028" y="3265"/>
                  </a:lnTo>
                  <a:lnTo>
                    <a:pt x="602368" y="3966"/>
                  </a:lnTo>
                  <a:lnTo>
                    <a:pt x="622089" y="13316"/>
                  </a:lnTo>
                  <a:lnTo>
                    <a:pt x="643335" y="20420"/>
                  </a:lnTo>
                  <a:lnTo>
                    <a:pt x="651345" y="27188"/>
                  </a:lnTo>
                  <a:lnTo>
                    <a:pt x="655100" y="28969"/>
                  </a:lnTo>
                  <a:cubicBezTo>
                    <a:pt x="663032" y="34791"/>
                    <a:pt x="670441" y="41418"/>
                    <a:pt x="677189" y="48812"/>
                  </a:cubicBezTo>
                  <a:lnTo>
                    <a:pt x="677614" y="49384"/>
                  </a:lnTo>
                  <a:lnTo>
                    <a:pt x="687611" y="57832"/>
                  </a:lnTo>
                  <a:cubicBezTo>
                    <a:pt x="699830" y="73070"/>
                    <a:pt x="709178" y="90888"/>
                    <a:pt x="714648" y="110722"/>
                  </a:cubicBezTo>
                  <a:lnTo>
                    <a:pt x="863529" y="650607"/>
                  </a:lnTo>
                  <a:lnTo>
                    <a:pt x="915981" y="648033"/>
                  </a:lnTo>
                  <a:lnTo>
                    <a:pt x="976862" y="651020"/>
                  </a:lnTo>
                  <a:lnTo>
                    <a:pt x="1125856" y="110721"/>
                  </a:lnTo>
                  <a:cubicBezTo>
                    <a:pt x="1131327" y="90887"/>
                    <a:pt x="1140674" y="73070"/>
                    <a:pt x="1152895" y="57831"/>
                  </a:cubicBezTo>
                  <a:lnTo>
                    <a:pt x="1162891" y="49383"/>
                  </a:lnTo>
                  <a:lnTo>
                    <a:pt x="1163316" y="48811"/>
                  </a:lnTo>
                  <a:cubicBezTo>
                    <a:pt x="1170064" y="41417"/>
                    <a:pt x="1177473" y="34790"/>
                    <a:pt x="1185405" y="28968"/>
                  </a:cubicBezTo>
                  <a:lnTo>
                    <a:pt x="1189159" y="27187"/>
                  </a:lnTo>
                  <a:lnTo>
                    <a:pt x="1197170" y="20419"/>
                  </a:lnTo>
                  <a:lnTo>
                    <a:pt x="1218416" y="13315"/>
                  </a:lnTo>
                  <a:lnTo>
                    <a:pt x="1238136" y="3966"/>
                  </a:lnTo>
                  <a:lnTo>
                    <a:pt x="1248477" y="3265"/>
                  </a:lnTo>
                  <a:lnTo>
                    <a:pt x="1252652" y="1869"/>
                  </a:lnTo>
                  <a:lnTo>
                    <a:pt x="1261304" y="2396"/>
                  </a:lnTo>
                  <a:lnTo>
                    <a:pt x="1296669" y="0"/>
                  </a:lnTo>
                  <a:cubicBezTo>
                    <a:pt x="1316400" y="2379"/>
                    <a:pt x="1335976" y="8555"/>
                    <a:pt x="1354278" y="18822"/>
                  </a:cubicBezTo>
                  <a:lnTo>
                    <a:pt x="1763952" y="248643"/>
                  </a:lnTo>
                  <a:cubicBezTo>
                    <a:pt x="1837156" y="289710"/>
                    <a:pt x="1862238" y="380664"/>
                    <a:pt x="1819973" y="451795"/>
                  </a:cubicBezTo>
                  <a:lnTo>
                    <a:pt x="1819975" y="451794"/>
                  </a:lnTo>
                  <a:cubicBezTo>
                    <a:pt x="1777710" y="522925"/>
                    <a:pt x="1684103" y="547296"/>
                    <a:pt x="1610897" y="506229"/>
                  </a:cubicBezTo>
                  <a:lnTo>
                    <a:pt x="1370836" y="371559"/>
                  </a:lnTo>
                  <a:lnTo>
                    <a:pt x="1270112" y="736811"/>
                  </a:lnTo>
                  <a:lnTo>
                    <a:pt x="1340922" y="774155"/>
                  </a:lnTo>
                  <a:cubicBezTo>
                    <a:pt x="1543091" y="906867"/>
                    <a:pt x="1676011" y="1131611"/>
                    <a:pt x="1676011" y="1386521"/>
                  </a:cubicBezTo>
                  <a:cubicBezTo>
                    <a:pt x="1676011" y="1590448"/>
                    <a:pt x="1590942" y="1775070"/>
                    <a:pt x="1453404" y="1908710"/>
                  </a:cubicBezTo>
                  <a:lnTo>
                    <a:pt x="1394822" y="1955674"/>
                  </a:lnTo>
                  <a:lnTo>
                    <a:pt x="1410113" y="1971713"/>
                  </a:lnTo>
                  <a:cubicBezTo>
                    <a:pt x="1448925" y="2018742"/>
                    <a:pt x="1481095" y="2071455"/>
                    <a:pt x="1505188" y="2128417"/>
                  </a:cubicBezTo>
                  <a:lnTo>
                    <a:pt x="1529226" y="2205854"/>
                  </a:lnTo>
                  <a:lnTo>
                    <a:pt x="1499798" y="2224432"/>
                  </a:lnTo>
                  <a:lnTo>
                    <a:pt x="1478526" y="2235081"/>
                  </a:lnTo>
                  <a:lnTo>
                    <a:pt x="1452345" y="2150740"/>
                  </a:lnTo>
                  <a:cubicBezTo>
                    <a:pt x="1430429" y="2098924"/>
                    <a:pt x="1401165" y="2050973"/>
                    <a:pt x="1365859" y="2008193"/>
                  </a:cubicBezTo>
                  <a:lnTo>
                    <a:pt x="1350027" y="1991586"/>
                  </a:lnTo>
                  <a:lnTo>
                    <a:pt x="1340921" y="1998886"/>
                  </a:lnTo>
                  <a:cubicBezTo>
                    <a:pt x="1219620" y="2078513"/>
                    <a:pt x="1073389" y="2125008"/>
                    <a:pt x="915981" y="2125008"/>
                  </a:cubicBezTo>
                  <a:cubicBezTo>
                    <a:pt x="758574" y="2125008"/>
                    <a:pt x="612343" y="2078513"/>
                    <a:pt x="491041" y="1998886"/>
                  </a:cubicBezTo>
                  <a:lnTo>
                    <a:pt x="486779" y="1995469"/>
                  </a:lnTo>
                  <a:lnTo>
                    <a:pt x="474648" y="2008193"/>
                  </a:lnTo>
                  <a:cubicBezTo>
                    <a:pt x="439343" y="2050973"/>
                    <a:pt x="410079" y="2098924"/>
                    <a:pt x="388162" y="2150740"/>
                  </a:cubicBezTo>
                  <a:lnTo>
                    <a:pt x="361981" y="2235081"/>
                  </a:lnTo>
                  <a:lnTo>
                    <a:pt x="340708" y="2224432"/>
                  </a:lnTo>
                  <a:lnTo>
                    <a:pt x="311281" y="2205854"/>
                  </a:lnTo>
                  <a:lnTo>
                    <a:pt x="335319" y="2128417"/>
                  </a:lnTo>
                  <a:cubicBezTo>
                    <a:pt x="359412" y="2071455"/>
                    <a:pt x="391582" y="2018742"/>
                    <a:pt x="430394" y="1971713"/>
                  </a:cubicBezTo>
                  <a:lnTo>
                    <a:pt x="441984" y="1959557"/>
                  </a:lnTo>
                  <a:lnTo>
                    <a:pt x="378559" y="1908710"/>
                  </a:lnTo>
                  <a:cubicBezTo>
                    <a:pt x="241021" y="1775070"/>
                    <a:pt x="155952" y="1590448"/>
                    <a:pt x="155952" y="1386521"/>
                  </a:cubicBezTo>
                  <a:cubicBezTo>
                    <a:pt x="155952" y="1131611"/>
                    <a:pt x="288873" y="906867"/>
                    <a:pt x="491042" y="774155"/>
                  </a:cubicBezTo>
                  <a:lnTo>
                    <a:pt x="569308" y="732878"/>
                  </a:lnTo>
                  <a:lnTo>
                    <a:pt x="469669" y="371560"/>
                  </a:lnTo>
                  <a:lnTo>
                    <a:pt x="229608" y="506229"/>
                  </a:lnTo>
                  <a:cubicBezTo>
                    <a:pt x="156403" y="547297"/>
                    <a:pt x="62795" y="522925"/>
                    <a:pt x="20530" y="451795"/>
                  </a:cubicBezTo>
                  <a:lnTo>
                    <a:pt x="20531" y="451795"/>
                  </a:lnTo>
                  <a:cubicBezTo>
                    <a:pt x="-21734" y="380665"/>
                    <a:pt x="3348" y="289711"/>
                    <a:pt x="76553" y="248644"/>
                  </a:cubicBezTo>
                  <a:lnTo>
                    <a:pt x="486227" y="18823"/>
                  </a:lnTo>
                  <a:cubicBezTo>
                    <a:pt x="504529" y="8556"/>
                    <a:pt x="524105" y="2379"/>
                    <a:pt x="54383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E09801FD-86DB-7532-1805-55A8B9FC54E5}"/>
                </a:ext>
              </a:extLst>
            </p:cNvPr>
            <p:cNvSpPr/>
            <p:nvPr/>
          </p:nvSpPr>
          <p:spPr>
            <a:xfrm>
              <a:off x="8696203" y="5005388"/>
              <a:ext cx="406876" cy="742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37B5274B-4EEE-C1C3-D6B7-1F07ABC27BB6}"/>
                </a:ext>
              </a:extLst>
            </p:cNvPr>
            <p:cNvSpPr/>
            <p:nvPr/>
          </p:nvSpPr>
          <p:spPr>
            <a:xfrm>
              <a:off x="9917347" y="5005388"/>
              <a:ext cx="406876" cy="742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E761C5BD-2427-D3FB-FC44-4EF2FCC953AF}"/>
                </a:ext>
              </a:extLst>
            </p:cNvPr>
            <p:cNvSpPr/>
            <p:nvPr/>
          </p:nvSpPr>
          <p:spPr>
            <a:xfrm>
              <a:off x="8696203" y="5145088"/>
              <a:ext cx="406876" cy="742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9A675AAC-E232-F3CC-8D78-E02174D9B33B}"/>
                </a:ext>
              </a:extLst>
            </p:cNvPr>
            <p:cNvSpPr/>
            <p:nvPr/>
          </p:nvSpPr>
          <p:spPr>
            <a:xfrm>
              <a:off x="9917347" y="5145088"/>
              <a:ext cx="406876" cy="74244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97E716F3-0CE7-3869-274C-CA067157B595}"/>
                </a:ext>
              </a:extLst>
            </p:cNvPr>
            <p:cNvSpPr/>
            <p:nvPr/>
          </p:nvSpPr>
          <p:spPr>
            <a:xfrm>
              <a:off x="8943975" y="4414838"/>
              <a:ext cx="398363" cy="114268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9618150C-6EE2-A154-26DE-7921333F507F}"/>
                </a:ext>
              </a:extLst>
            </p:cNvPr>
            <p:cNvSpPr/>
            <p:nvPr/>
          </p:nvSpPr>
          <p:spPr>
            <a:xfrm>
              <a:off x="9686925" y="4414838"/>
              <a:ext cx="398363" cy="114268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6B35C8B-AA36-F6B9-FA28-25D0158BAFB5}"/>
                </a:ext>
              </a:extLst>
            </p:cNvPr>
            <p:cNvSpPr/>
            <p:nvPr/>
          </p:nvSpPr>
          <p:spPr>
            <a:xfrm>
              <a:off x="9069663" y="4595995"/>
              <a:ext cx="218992" cy="2189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680C343-9D17-2D06-B19D-786958F96341}"/>
                </a:ext>
              </a:extLst>
            </p:cNvPr>
            <p:cNvSpPr/>
            <p:nvPr/>
          </p:nvSpPr>
          <p:spPr>
            <a:xfrm>
              <a:off x="9736442" y="4595995"/>
              <a:ext cx="218992" cy="2189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098FFE45-90FE-C718-B5FD-9ECC69438433}"/>
                </a:ext>
              </a:extLst>
            </p:cNvPr>
            <p:cNvSpPr/>
            <p:nvPr/>
          </p:nvSpPr>
          <p:spPr>
            <a:xfrm>
              <a:off x="9370209" y="4867275"/>
              <a:ext cx="276225" cy="2762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34AE52E-1C8B-549D-6753-C2EB8381C2F7}"/>
                </a:ext>
              </a:extLst>
            </p:cNvPr>
            <p:cNvSpPr/>
            <p:nvPr/>
          </p:nvSpPr>
          <p:spPr>
            <a:xfrm flipH="1">
              <a:off x="9185980" y="5068109"/>
              <a:ext cx="644681" cy="196781"/>
            </a:xfrm>
            <a:custGeom>
              <a:avLst/>
              <a:gdLst>
                <a:gd name="connsiteX0" fmla="*/ 359518 w 644681"/>
                <a:gd name="connsiteY0" fmla="*/ 0 h 196781"/>
                <a:gd name="connsiteX1" fmla="*/ 322341 w 644681"/>
                <a:gd name="connsiteY1" fmla="*/ 211 h 196781"/>
                <a:gd name="connsiteX2" fmla="*/ 285163 w 644681"/>
                <a:gd name="connsiteY2" fmla="*/ 0 h 196781"/>
                <a:gd name="connsiteX3" fmla="*/ 285444 w 644681"/>
                <a:gd name="connsiteY3" fmla="*/ 1777 h 196781"/>
                <a:gd name="connsiteX4" fmla="*/ 261985 w 644681"/>
                <a:gd name="connsiteY4" fmla="*/ 73651 h 196781"/>
                <a:gd name="connsiteX5" fmla="*/ 198977 w 644681"/>
                <a:gd name="connsiteY5" fmla="*/ 117972 h 196781"/>
                <a:gd name="connsiteX6" fmla="*/ 61669 w 644681"/>
                <a:gd name="connsiteY6" fmla="*/ 67784 h 196781"/>
                <a:gd name="connsiteX7" fmla="*/ 0 w 644681"/>
                <a:gd name="connsiteY7" fmla="*/ 108018 h 196781"/>
                <a:gd name="connsiteX8" fmla="*/ 220164 w 644681"/>
                <a:gd name="connsiteY8" fmla="*/ 188491 h 196781"/>
                <a:gd name="connsiteX9" fmla="*/ 321193 w 644681"/>
                <a:gd name="connsiteY9" fmla="*/ 117424 h 196781"/>
                <a:gd name="connsiteX10" fmla="*/ 322341 w 644681"/>
                <a:gd name="connsiteY10" fmla="*/ 115211 h 196781"/>
                <a:gd name="connsiteX11" fmla="*/ 323488 w 644681"/>
                <a:gd name="connsiteY11" fmla="*/ 117424 h 196781"/>
                <a:gd name="connsiteX12" fmla="*/ 424517 w 644681"/>
                <a:gd name="connsiteY12" fmla="*/ 188491 h 196781"/>
                <a:gd name="connsiteX13" fmla="*/ 644681 w 644681"/>
                <a:gd name="connsiteY13" fmla="*/ 108018 h 196781"/>
                <a:gd name="connsiteX14" fmla="*/ 583012 w 644681"/>
                <a:gd name="connsiteY14" fmla="*/ 67784 h 196781"/>
                <a:gd name="connsiteX15" fmla="*/ 445704 w 644681"/>
                <a:gd name="connsiteY15" fmla="*/ 117972 h 196781"/>
                <a:gd name="connsiteX16" fmla="*/ 382696 w 644681"/>
                <a:gd name="connsiteY16" fmla="*/ 73651 h 196781"/>
                <a:gd name="connsiteX17" fmla="*/ 359238 w 644681"/>
                <a:gd name="connsiteY17" fmla="*/ 1777 h 19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4681" h="196781">
                  <a:moveTo>
                    <a:pt x="359518" y="0"/>
                  </a:moveTo>
                  <a:lnTo>
                    <a:pt x="322341" y="211"/>
                  </a:lnTo>
                  <a:lnTo>
                    <a:pt x="285163" y="0"/>
                  </a:lnTo>
                  <a:lnTo>
                    <a:pt x="285444" y="1777"/>
                  </a:lnTo>
                  <a:lnTo>
                    <a:pt x="261985" y="73651"/>
                  </a:lnTo>
                  <a:cubicBezTo>
                    <a:pt x="246699" y="94327"/>
                    <a:pt x="224895" y="110185"/>
                    <a:pt x="198977" y="117972"/>
                  </a:cubicBezTo>
                  <a:cubicBezTo>
                    <a:pt x="147142" y="133546"/>
                    <a:pt x="91243" y="113114"/>
                    <a:pt x="61669" y="67784"/>
                  </a:cubicBezTo>
                  <a:lnTo>
                    <a:pt x="0" y="108018"/>
                  </a:lnTo>
                  <a:cubicBezTo>
                    <a:pt x="47419" y="180701"/>
                    <a:pt x="137050" y="213463"/>
                    <a:pt x="220164" y="188491"/>
                  </a:cubicBezTo>
                  <a:cubicBezTo>
                    <a:pt x="261721" y="176005"/>
                    <a:pt x="296683" y="150578"/>
                    <a:pt x="321193" y="117424"/>
                  </a:cubicBezTo>
                  <a:lnTo>
                    <a:pt x="322341" y="115211"/>
                  </a:lnTo>
                  <a:lnTo>
                    <a:pt x="323488" y="117424"/>
                  </a:lnTo>
                  <a:cubicBezTo>
                    <a:pt x="347999" y="150578"/>
                    <a:pt x="382960" y="176005"/>
                    <a:pt x="424517" y="188491"/>
                  </a:cubicBezTo>
                  <a:cubicBezTo>
                    <a:pt x="507631" y="213463"/>
                    <a:pt x="597262" y="180701"/>
                    <a:pt x="644681" y="108018"/>
                  </a:cubicBezTo>
                  <a:lnTo>
                    <a:pt x="583012" y="67784"/>
                  </a:lnTo>
                  <a:cubicBezTo>
                    <a:pt x="553438" y="113114"/>
                    <a:pt x="497539" y="133546"/>
                    <a:pt x="445704" y="117972"/>
                  </a:cubicBezTo>
                  <a:cubicBezTo>
                    <a:pt x="419787" y="110185"/>
                    <a:pt x="397983" y="94327"/>
                    <a:pt x="382696" y="73651"/>
                  </a:cubicBezTo>
                  <a:lnTo>
                    <a:pt x="359238" y="177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AE90A5E-E089-9B66-E8C0-E75A88F56B36}"/>
                </a:ext>
              </a:extLst>
            </p:cNvPr>
            <p:cNvSpPr/>
            <p:nvPr/>
          </p:nvSpPr>
          <p:spPr>
            <a:xfrm>
              <a:off x="10112428" y="3986661"/>
              <a:ext cx="497152" cy="510162"/>
            </a:xfrm>
            <a:custGeom>
              <a:avLst/>
              <a:gdLst>
                <a:gd name="connsiteX0" fmla="*/ 355366 w 887983"/>
                <a:gd name="connsiteY0" fmla="*/ 483031 h 911220"/>
                <a:gd name="connsiteX1" fmla="*/ 355366 w 887983"/>
                <a:gd name="connsiteY1" fmla="*/ 592989 h 911220"/>
                <a:gd name="connsiteX2" fmla="*/ 486335 w 887983"/>
                <a:gd name="connsiteY2" fmla="*/ 592989 h 911220"/>
                <a:gd name="connsiteX3" fmla="*/ 486335 w 887983"/>
                <a:gd name="connsiteY3" fmla="*/ 483031 h 911220"/>
                <a:gd name="connsiteX4" fmla="*/ 276128 w 887983"/>
                <a:gd name="connsiteY4" fmla="*/ 263250 h 911220"/>
                <a:gd name="connsiteX5" fmla="*/ 237226 w 887983"/>
                <a:gd name="connsiteY5" fmla="*/ 330631 h 911220"/>
                <a:gd name="connsiteX6" fmla="*/ 486335 w 887983"/>
                <a:gd name="connsiteY6" fmla="*/ 330631 h 911220"/>
                <a:gd name="connsiteX7" fmla="*/ 486335 w 887983"/>
                <a:gd name="connsiteY7" fmla="*/ 263250 h 911220"/>
                <a:gd name="connsiteX8" fmla="*/ 260228 w 887983"/>
                <a:gd name="connsiteY8" fmla="*/ 870 h 911220"/>
                <a:gd name="connsiteX9" fmla="*/ 279503 w 887983"/>
                <a:gd name="connsiteY9" fmla="*/ 3407 h 911220"/>
                <a:gd name="connsiteX10" fmla="*/ 367489 w 887983"/>
                <a:gd name="connsiteY10" fmla="*/ 54206 h 911220"/>
                <a:gd name="connsiteX11" fmla="*/ 376787 w 887983"/>
                <a:gd name="connsiteY11" fmla="*/ 88905 h 911220"/>
                <a:gd name="connsiteX12" fmla="*/ 364117 w 887983"/>
                <a:gd name="connsiteY12" fmla="*/ 110850 h 911220"/>
                <a:gd name="connsiteX13" fmla="*/ 847322 w 887983"/>
                <a:gd name="connsiteY13" fmla="*/ 110850 h 911220"/>
                <a:gd name="connsiteX14" fmla="*/ 872723 w 887983"/>
                <a:gd name="connsiteY14" fmla="*/ 136251 h 911220"/>
                <a:gd name="connsiteX15" fmla="*/ 872723 w 887983"/>
                <a:gd name="connsiteY15" fmla="*/ 237849 h 911220"/>
                <a:gd name="connsiteX16" fmla="*/ 847322 w 887983"/>
                <a:gd name="connsiteY16" fmla="*/ 263250 h 911220"/>
                <a:gd name="connsiteX17" fmla="*/ 638735 w 887983"/>
                <a:gd name="connsiteY17" fmla="*/ 263250 h 911220"/>
                <a:gd name="connsiteX18" fmla="*/ 638735 w 887983"/>
                <a:gd name="connsiteY18" fmla="*/ 330631 h 911220"/>
                <a:gd name="connsiteX19" fmla="*/ 862582 w 887983"/>
                <a:gd name="connsiteY19" fmla="*/ 330631 h 911220"/>
                <a:gd name="connsiteX20" fmla="*/ 887983 w 887983"/>
                <a:gd name="connsiteY20" fmla="*/ 356032 h 911220"/>
                <a:gd name="connsiteX21" fmla="*/ 887983 w 887983"/>
                <a:gd name="connsiteY21" fmla="*/ 457630 h 911220"/>
                <a:gd name="connsiteX22" fmla="*/ 862582 w 887983"/>
                <a:gd name="connsiteY22" fmla="*/ 483031 h 911220"/>
                <a:gd name="connsiteX23" fmla="*/ 638735 w 887983"/>
                <a:gd name="connsiteY23" fmla="*/ 483031 h 911220"/>
                <a:gd name="connsiteX24" fmla="*/ 638735 w 887983"/>
                <a:gd name="connsiteY24" fmla="*/ 592989 h 911220"/>
                <a:gd name="connsiteX25" fmla="*/ 847322 w 887983"/>
                <a:gd name="connsiteY25" fmla="*/ 592989 h 911220"/>
                <a:gd name="connsiteX26" fmla="*/ 872723 w 887983"/>
                <a:gd name="connsiteY26" fmla="*/ 618390 h 911220"/>
                <a:gd name="connsiteX27" fmla="*/ 872723 w 887983"/>
                <a:gd name="connsiteY27" fmla="*/ 719988 h 911220"/>
                <a:gd name="connsiteX28" fmla="*/ 847322 w 887983"/>
                <a:gd name="connsiteY28" fmla="*/ 745389 h 911220"/>
                <a:gd name="connsiteX29" fmla="*/ 638735 w 887983"/>
                <a:gd name="connsiteY29" fmla="*/ 745389 h 911220"/>
                <a:gd name="connsiteX30" fmla="*/ 638735 w 887983"/>
                <a:gd name="connsiteY30" fmla="*/ 885819 h 911220"/>
                <a:gd name="connsiteX31" fmla="*/ 613334 w 887983"/>
                <a:gd name="connsiteY31" fmla="*/ 911220 h 911220"/>
                <a:gd name="connsiteX32" fmla="*/ 511736 w 887983"/>
                <a:gd name="connsiteY32" fmla="*/ 911220 h 911220"/>
                <a:gd name="connsiteX33" fmla="*/ 486335 w 887983"/>
                <a:gd name="connsiteY33" fmla="*/ 885819 h 911220"/>
                <a:gd name="connsiteX34" fmla="*/ 486335 w 887983"/>
                <a:gd name="connsiteY34" fmla="*/ 745389 h 911220"/>
                <a:gd name="connsiteX35" fmla="*/ 88596 w 887983"/>
                <a:gd name="connsiteY35" fmla="*/ 745389 h 911220"/>
                <a:gd name="connsiteX36" fmla="*/ 63195 w 887983"/>
                <a:gd name="connsiteY36" fmla="*/ 719988 h 911220"/>
                <a:gd name="connsiteX37" fmla="*/ 63195 w 887983"/>
                <a:gd name="connsiteY37" fmla="*/ 618390 h 911220"/>
                <a:gd name="connsiteX38" fmla="*/ 88596 w 887983"/>
                <a:gd name="connsiteY38" fmla="*/ 592989 h 911220"/>
                <a:gd name="connsiteX39" fmla="*/ 202966 w 887983"/>
                <a:gd name="connsiteY39" fmla="*/ 592989 h 911220"/>
                <a:gd name="connsiteX40" fmla="*/ 202966 w 887983"/>
                <a:gd name="connsiteY40" fmla="*/ 483031 h 911220"/>
                <a:gd name="connsiteX41" fmla="*/ 189214 w 887983"/>
                <a:gd name="connsiteY41" fmla="*/ 483031 h 911220"/>
                <a:gd name="connsiteX42" fmla="*/ 171252 w 887983"/>
                <a:gd name="connsiteY42" fmla="*/ 475592 h 911220"/>
                <a:gd name="connsiteX43" fmla="*/ 163850 w 887983"/>
                <a:gd name="connsiteY43" fmla="*/ 457721 h 911220"/>
                <a:gd name="connsiteX44" fmla="*/ 135389 w 887983"/>
                <a:gd name="connsiteY44" fmla="*/ 507017 h 911220"/>
                <a:gd name="connsiteX45" fmla="*/ 100691 w 887983"/>
                <a:gd name="connsiteY45" fmla="*/ 516315 h 911220"/>
                <a:gd name="connsiteX46" fmla="*/ 12705 w 887983"/>
                <a:gd name="connsiteY46" fmla="*/ 465516 h 911220"/>
                <a:gd name="connsiteX47" fmla="*/ 3407 w 887983"/>
                <a:gd name="connsiteY47" fmla="*/ 430817 h 911220"/>
                <a:gd name="connsiteX48" fmla="*/ 244805 w 887983"/>
                <a:gd name="connsiteY48" fmla="*/ 12705 h 911220"/>
                <a:gd name="connsiteX49" fmla="*/ 260228 w 887983"/>
                <a:gd name="connsiteY49" fmla="*/ 870 h 91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87983" h="911220">
                  <a:moveTo>
                    <a:pt x="355366" y="483031"/>
                  </a:moveTo>
                  <a:lnTo>
                    <a:pt x="355366" y="592989"/>
                  </a:lnTo>
                  <a:lnTo>
                    <a:pt x="486335" y="592989"/>
                  </a:lnTo>
                  <a:lnTo>
                    <a:pt x="486335" y="483031"/>
                  </a:lnTo>
                  <a:close/>
                  <a:moveTo>
                    <a:pt x="276128" y="263250"/>
                  </a:moveTo>
                  <a:lnTo>
                    <a:pt x="237226" y="330631"/>
                  </a:lnTo>
                  <a:lnTo>
                    <a:pt x="486335" y="330631"/>
                  </a:lnTo>
                  <a:lnTo>
                    <a:pt x="486335" y="263250"/>
                  </a:lnTo>
                  <a:close/>
                  <a:moveTo>
                    <a:pt x="260228" y="870"/>
                  </a:moveTo>
                  <a:cubicBezTo>
                    <a:pt x="266508" y="-813"/>
                    <a:pt x="273429" y="-100"/>
                    <a:pt x="279503" y="3407"/>
                  </a:cubicBezTo>
                  <a:lnTo>
                    <a:pt x="367489" y="54206"/>
                  </a:lnTo>
                  <a:cubicBezTo>
                    <a:pt x="379639" y="61221"/>
                    <a:pt x="383801" y="76755"/>
                    <a:pt x="376787" y="88905"/>
                  </a:cubicBezTo>
                  <a:lnTo>
                    <a:pt x="364117" y="110850"/>
                  </a:lnTo>
                  <a:lnTo>
                    <a:pt x="847322" y="110850"/>
                  </a:lnTo>
                  <a:cubicBezTo>
                    <a:pt x="861351" y="110850"/>
                    <a:pt x="872723" y="122222"/>
                    <a:pt x="872723" y="136251"/>
                  </a:cubicBezTo>
                  <a:lnTo>
                    <a:pt x="872723" y="237849"/>
                  </a:lnTo>
                  <a:cubicBezTo>
                    <a:pt x="872723" y="251878"/>
                    <a:pt x="861351" y="263250"/>
                    <a:pt x="847322" y="263250"/>
                  </a:cubicBezTo>
                  <a:lnTo>
                    <a:pt x="638735" y="263250"/>
                  </a:lnTo>
                  <a:lnTo>
                    <a:pt x="638735" y="330631"/>
                  </a:lnTo>
                  <a:lnTo>
                    <a:pt x="862582" y="330631"/>
                  </a:lnTo>
                  <a:cubicBezTo>
                    <a:pt x="876611" y="330631"/>
                    <a:pt x="887983" y="342003"/>
                    <a:pt x="887983" y="356032"/>
                  </a:cubicBezTo>
                  <a:lnTo>
                    <a:pt x="887983" y="457630"/>
                  </a:lnTo>
                  <a:cubicBezTo>
                    <a:pt x="887983" y="471659"/>
                    <a:pt x="876611" y="483031"/>
                    <a:pt x="862582" y="483031"/>
                  </a:cubicBezTo>
                  <a:lnTo>
                    <a:pt x="638735" y="483031"/>
                  </a:lnTo>
                  <a:lnTo>
                    <a:pt x="638735" y="592989"/>
                  </a:lnTo>
                  <a:lnTo>
                    <a:pt x="847322" y="592989"/>
                  </a:lnTo>
                  <a:cubicBezTo>
                    <a:pt x="861351" y="592989"/>
                    <a:pt x="872723" y="604361"/>
                    <a:pt x="872723" y="618390"/>
                  </a:cubicBezTo>
                  <a:lnTo>
                    <a:pt x="872723" y="719988"/>
                  </a:lnTo>
                  <a:cubicBezTo>
                    <a:pt x="872723" y="734017"/>
                    <a:pt x="861351" y="745389"/>
                    <a:pt x="847322" y="745389"/>
                  </a:cubicBezTo>
                  <a:lnTo>
                    <a:pt x="638735" y="745389"/>
                  </a:lnTo>
                  <a:lnTo>
                    <a:pt x="638735" y="885819"/>
                  </a:lnTo>
                  <a:cubicBezTo>
                    <a:pt x="638735" y="899848"/>
                    <a:pt x="627363" y="911220"/>
                    <a:pt x="613334" y="911220"/>
                  </a:cubicBezTo>
                  <a:lnTo>
                    <a:pt x="511736" y="911220"/>
                  </a:lnTo>
                  <a:cubicBezTo>
                    <a:pt x="497707" y="911220"/>
                    <a:pt x="486335" y="899848"/>
                    <a:pt x="486335" y="885819"/>
                  </a:cubicBezTo>
                  <a:lnTo>
                    <a:pt x="486335" y="745389"/>
                  </a:lnTo>
                  <a:lnTo>
                    <a:pt x="88596" y="745389"/>
                  </a:lnTo>
                  <a:cubicBezTo>
                    <a:pt x="74567" y="745389"/>
                    <a:pt x="63195" y="734017"/>
                    <a:pt x="63195" y="719988"/>
                  </a:cubicBezTo>
                  <a:lnTo>
                    <a:pt x="63195" y="618390"/>
                  </a:lnTo>
                  <a:cubicBezTo>
                    <a:pt x="63195" y="604361"/>
                    <a:pt x="74567" y="592989"/>
                    <a:pt x="88596" y="592989"/>
                  </a:cubicBezTo>
                  <a:lnTo>
                    <a:pt x="202966" y="592989"/>
                  </a:lnTo>
                  <a:lnTo>
                    <a:pt x="202966" y="483031"/>
                  </a:lnTo>
                  <a:lnTo>
                    <a:pt x="189214" y="483031"/>
                  </a:lnTo>
                  <a:cubicBezTo>
                    <a:pt x="182199" y="483031"/>
                    <a:pt x="175849" y="480188"/>
                    <a:pt x="171252" y="475592"/>
                  </a:cubicBezTo>
                  <a:lnTo>
                    <a:pt x="163850" y="457721"/>
                  </a:lnTo>
                  <a:lnTo>
                    <a:pt x="135389" y="507017"/>
                  </a:lnTo>
                  <a:cubicBezTo>
                    <a:pt x="128375" y="519167"/>
                    <a:pt x="112840" y="523329"/>
                    <a:pt x="100691" y="516315"/>
                  </a:cubicBezTo>
                  <a:lnTo>
                    <a:pt x="12705" y="465516"/>
                  </a:lnTo>
                  <a:cubicBezTo>
                    <a:pt x="555" y="458501"/>
                    <a:pt x="-3607" y="442967"/>
                    <a:pt x="3407" y="430817"/>
                  </a:cubicBezTo>
                  <a:lnTo>
                    <a:pt x="244805" y="12705"/>
                  </a:lnTo>
                  <a:cubicBezTo>
                    <a:pt x="248312" y="6630"/>
                    <a:pt x="253949" y="2552"/>
                    <a:pt x="260228" y="8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B49B959-2498-5A77-24DE-7CCB191BD7C3}"/>
                </a:ext>
              </a:extLst>
            </p:cNvPr>
            <p:cNvSpPr/>
            <p:nvPr/>
          </p:nvSpPr>
          <p:spPr>
            <a:xfrm>
              <a:off x="8446090" y="3973874"/>
              <a:ext cx="465240" cy="517112"/>
            </a:xfrm>
            <a:custGeom>
              <a:avLst/>
              <a:gdLst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584500 w 830982"/>
                <a:gd name="connsiteY2" fmla="*/ 50043 h 923636"/>
                <a:gd name="connsiteX3" fmla="*/ 703982 w 830982"/>
                <a:gd name="connsiteY3" fmla="*/ 50043 h 923636"/>
                <a:gd name="connsiteX4" fmla="*/ 703983 w 830982"/>
                <a:gd name="connsiteY4" fmla="*/ 50042 h 923636"/>
                <a:gd name="connsiteX5" fmla="*/ 805581 w 830982"/>
                <a:gd name="connsiteY5" fmla="*/ 50042 h 923636"/>
                <a:gd name="connsiteX6" fmla="*/ 830982 w 830982"/>
                <a:gd name="connsiteY6" fmla="*/ 75443 h 923636"/>
                <a:gd name="connsiteX7" fmla="*/ 830982 w 830982"/>
                <a:gd name="connsiteY7" fmla="*/ 748811 h 923636"/>
                <a:gd name="connsiteX8" fmla="*/ 823543 w 830982"/>
                <a:gd name="connsiteY8" fmla="*/ 766773 h 923636"/>
                <a:gd name="connsiteX9" fmla="*/ 822409 w 830982"/>
                <a:gd name="connsiteY9" fmla="*/ 767242 h 923636"/>
                <a:gd name="connsiteX10" fmla="*/ 821729 w 830982"/>
                <a:gd name="connsiteY10" fmla="*/ 768886 h 923636"/>
                <a:gd name="connsiteX11" fmla="*/ 803767 w 830982"/>
                <a:gd name="connsiteY11" fmla="*/ 776325 h 923636"/>
                <a:gd name="connsiteX12" fmla="*/ 674021 w 830982"/>
                <a:gd name="connsiteY12" fmla="*/ 776325 h 923636"/>
                <a:gd name="connsiteX13" fmla="*/ 648620 w 830982"/>
                <a:gd name="connsiteY13" fmla="*/ 750924 h 923636"/>
                <a:gd name="connsiteX14" fmla="*/ 648620 w 830982"/>
                <a:gd name="connsiteY14" fmla="*/ 649326 h 923636"/>
                <a:gd name="connsiteX15" fmla="*/ 674021 w 830982"/>
                <a:gd name="connsiteY15" fmla="*/ 623925 h 923636"/>
                <a:gd name="connsiteX16" fmla="*/ 678582 w 830982"/>
                <a:gd name="connsiteY16" fmla="*/ 623925 h 923636"/>
                <a:gd name="connsiteX17" fmla="*/ 678582 w 830982"/>
                <a:gd name="connsiteY17" fmla="*/ 202443 h 923636"/>
                <a:gd name="connsiteX18" fmla="*/ 609900 w 830982"/>
                <a:gd name="connsiteY18" fmla="*/ 202443 h 923636"/>
                <a:gd name="connsiteX19" fmla="*/ 609900 w 830982"/>
                <a:gd name="connsiteY19" fmla="*/ 898235 h 923636"/>
                <a:gd name="connsiteX20" fmla="*/ 584499 w 830982"/>
                <a:gd name="connsiteY20" fmla="*/ 923636 h 923636"/>
                <a:gd name="connsiteX21" fmla="*/ 482901 w 830982"/>
                <a:gd name="connsiteY21" fmla="*/ 923636 h 923636"/>
                <a:gd name="connsiteX22" fmla="*/ 457500 w 830982"/>
                <a:gd name="connsiteY22" fmla="*/ 898235 h 923636"/>
                <a:gd name="connsiteX23" fmla="*/ 457500 w 830982"/>
                <a:gd name="connsiteY23" fmla="*/ 75443 h 923636"/>
                <a:gd name="connsiteX24" fmla="*/ 482901 w 830982"/>
                <a:gd name="connsiteY24" fmla="*/ 50042 h 923636"/>
                <a:gd name="connsiteX25" fmla="*/ 373614 w 830982"/>
                <a:gd name="connsiteY25" fmla="*/ 871 h 923636"/>
                <a:gd name="connsiteX26" fmla="*/ 404724 w 830982"/>
                <a:gd name="connsiteY26" fmla="*/ 18832 h 923636"/>
                <a:gd name="connsiteX27" fmla="*/ 431019 w 830982"/>
                <a:gd name="connsiteY27" fmla="*/ 116969 h 923636"/>
                <a:gd name="connsiteX28" fmla="*/ 413058 w 830982"/>
                <a:gd name="connsiteY28" fmla="*/ 148078 h 923636"/>
                <a:gd name="connsiteX29" fmla="*/ 192807 w 830982"/>
                <a:gd name="connsiteY29" fmla="*/ 207095 h 923636"/>
                <a:gd name="connsiteX30" fmla="*/ 192807 w 830982"/>
                <a:gd name="connsiteY30" fmla="*/ 490271 h 923636"/>
                <a:gd name="connsiteX31" fmla="*/ 262238 w 830982"/>
                <a:gd name="connsiteY31" fmla="*/ 471667 h 923636"/>
                <a:gd name="connsiteX32" fmla="*/ 262238 w 830982"/>
                <a:gd name="connsiteY32" fmla="*/ 224865 h 923636"/>
                <a:gd name="connsiteX33" fmla="*/ 287639 w 830982"/>
                <a:gd name="connsiteY33" fmla="*/ 199464 h 923636"/>
                <a:gd name="connsiteX34" fmla="*/ 389237 w 830982"/>
                <a:gd name="connsiteY34" fmla="*/ 199464 h 923636"/>
                <a:gd name="connsiteX35" fmla="*/ 414638 w 830982"/>
                <a:gd name="connsiteY35" fmla="*/ 224865 h 923636"/>
                <a:gd name="connsiteX36" fmla="*/ 414638 w 830982"/>
                <a:gd name="connsiteY36" fmla="*/ 665268 h 923636"/>
                <a:gd name="connsiteX37" fmla="*/ 407198 w 830982"/>
                <a:gd name="connsiteY37" fmla="*/ 683230 h 923636"/>
                <a:gd name="connsiteX38" fmla="*/ 406399 w 830982"/>
                <a:gd name="connsiteY38" fmla="*/ 683561 h 923636"/>
                <a:gd name="connsiteX39" fmla="*/ 403420 w 830982"/>
                <a:gd name="connsiteY39" fmla="*/ 690752 h 923636"/>
                <a:gd name="connsiteX40" fmla="*/ 190357 w 830982"/>
                <a:gd name="connsiteY40" fmla="*/ 903815 h 923636"/>
                <a:gd name="connsiteX41" fmla="*/ 154434 w 830982"/>
                <a:gd name="connsiteY41" fmla="*/ 903815 h 923636"/>
                <a:gd name="connsiteX42" fmla="*/ 82594 w 830982"/>
                <a:gd name="connsiteY42" fmla="*/ 831974 h 923636"/>
                <a:gd name="connsiteX43" fmla="*/ 82594 w 830982"/>
                <a:gd name="connsiteY43" fmla="*/ 796052 h 923636"/>
                <a:gd name="connsiteX44" fmla="*/ 244431 w 830982"/>
                <a:gd name="connsiteY44" fmla="*/ 634215 h 923636"/>
                <a:gd name="connsiteX45" fmla="*/ 58276 w 830982"/>
                <a:gd name="connsiteY45" fmla="*/ 684095 h 923636"/>
                <a:gd name="connsiteX46" fmla="*/ 27166 w 830982"/>
                <a:gd name="connsiteY46" fmla="*/ 666133 h 923636"/>
                <a:gd name="connsiteX47" fmla="*/ 871 w 830982"/>
                <a:gd name="connsiteY47" fmla="*/ 567997 h 923636"/>
                <a:gd name="connsiteX48" fmla="*/ 18832 w 830982"/>
                <a:gd name="connsiteY48" fmla="*/ 536887 h 923636"/>
                <a:gd name="connsiteX49" fmla="*/ 40407 w 830982"/>
                <a:gd name="connsiteY49" fmla="*/ 531106 h 923636"/>
                <a:gd name="connsiteX50" fmla="*/ 40407 w 830982"/>
                <a:gd name="connsiteY50" fmla="*/ 106400 h 923636"/>
                <a:gd name="connsiteX51" fmla="*/ 65808 w 830982"/>
                <a:gd name="connsiteY51" fmla="*/ 80999 h 923636"/>
                <a:gd name="connsiteX52" fmla="*/ 74573 w 830982"/>
                <a:gd name="connsiteY52" fmla="*/ 80999 h 923636"/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584500 w 830982"/>
                <a:gd name="connsiteY2" fmla="*/ 50043 h 923636"/>
                <a:gd name="connsiteX3" fmla="*/ 703982 w 830982"/>
                <a:gd name="connsiteY3" fmla="*/ 50043 h 923636"/>
                <a:gd name="connsiteX4" fmla="*/ 805581 w 830982"/>
                <a:gd name="connsiteY4" fmla="*/ 50042 h 923636"/>
                <a:gd name="connsiteX5" fmla="*/ 830982 w 830982"/>
                <a:gd name="connsiteY5" fmla="*/ 75443 h 923636"/>
                <a:gd name="connsiteX6" fmla="*/ 830982 w 830982"/>
                <a:gd name="connsiteY6" fmla="*/ 748811 h 923636"/>
                <a:gd name="connsiteX7" fmla="*/ 823543 w 830982"/>
                <a:gd name="connsiteY7" fmla="*/ 766773 h 923636"/>
                <a:gd name="connsiteX8" fmla="*/ 822409 w 830982"/>
                <a:gd name="connsiteY8" fmla="*/ 767242 h 923636"/>
                <a:gd name="connsiteX9" fmla="*/ 821729 w 830982"/>
                <a:gd name="connsiteY9" fmla="*/ 768886 h 923636"/>
                <a:gd name="connsiteX10" fmla="*/ 803767 w 830982"/>
                <a:gd name="connsiteY10" fmla="*/ 776325 h 923636"/>
                <a:gd name="connsiteX11" fmla="*/ 674021 w 830982"/>
                <a:gd name="connsiteY11" fmla="*/ 776325 h 923636"/>
                <a:gd name="connsiteX12" fmla="*/ 648620 w 830982"/>
                <a:gd name="connsiteY12" fmla="*/ 750924 h 923636"/>
                <a:gd name="connsiteX13" fmla="*/ 648620 w 830982"/>
                <a:gd name="connsiteY13" fmla="*/ 649326 h 923636"/>
                <a:gd name="connsiteX14" fmla="*/ 674021 w 830982"/>
                <a:gd name="connsiteY14" fmla="*/ 623925 h 923636"/>
                <a:gd name="connsiteX15" fmla="*/ 678582 w 830982"/>
                <a:gd name="connsiteY15" fmla="*/ 623925 h 923636"/>
                <a:gd name="connsiteX16" fmla="*/ 678582 w 830982"/>
                <a:gd name="connsiteY16" fmla="*/ 202443 h 923636"/>
                <a:gd name="connsiteX17" fmla="*/ 609900 w 830982"/>
                <a:gd name="connsiteY17" fmla="*/ 202443 h 923636"/>
                <a:gd name="connsiteX18" fmla="*/ 609900 w 830982"/>
                <a:gd name="connsiteY18" fmla="*/ 898235 h 923636"/>
                <a:gd name="connsiteX19" fmla="*/ 584499 w 830982"/>
                <a:gd name="connsiteY19" fmla="*/ 923636 h 923636"/>
                <a:gd name="connsiteX20" fmla="*/ 482901 w 830982"/>
                <a:gd name="connsiteY20" fmla="*/ 923636 h 923636"/>
                <a:gd name="connsiteX21" fmla="*/ 457500 w 830982"/>
                <a:gd name="connsiteY21" fmla="*/ 898235 h 923636"/>
                <a:gd name="connsiteX22" fmla="*/ 457500 w 830982"/>
                <a:gd name="connsiteY22" fmla="*/ 75443 h 923636"/>
                <a:gd name="connsiteX23" fmla="*/ 482901 w 830982"/>
                <a:gd name="connsiteY23" fmla="*/ 50042 h 923636"/>
                <a:gd name="connsiteX24" fmla="*/ 373614 w 830982"/>
                <a:gd name="connsiteY24" fmla="*/ 871 h 923636"/>
                <a:gd name="connsiteX25" fmla="*/ 404724 w 830982"/>
                <a:gd name="connsiteY25" fmla="*/ 18832 h 923636"/>
                <a:gd name="connsiteX26" fmla="*/ 431019 w 830982"/>
                <a:gd name="connsiteY26" fmla="*/ 116969 h 923636"/>
                <a:gd name="connsiteX27" fmla="*/ 413058 w 830982"/>
                <a:gd name="connsiteY27" fmla="*/ 148078 h 923636"/>
                <a:gd name="connsiteX28" fmla="*/ 192807 w 830982"/>
                <a:gd name="connsiteY28" fmla="*/ 207095 h 923636"/>
                <a:gd name="connsiteX29" fmla="*/ 192807 w 830982"/>
                <a:gd name="connsiteY29" fmla="*/ 490271 h 923636"/>
                <a:gd name="connsiteX30" fmla="*/ 262238 w 830982"/>
                <a:gd name="connsiteY30" fmla="*/ 471667 h 923636"/>
                <a:gd name="connsiteX31" fmla="*/ 262238 w 830982"/>
                <a:gd name="connsiteY31" fmla="*/ 224865 h 923636"/>
                <a:gd name="connsiteX32" fmla="*/ 287639 w 830982"/>
                <a:gd name="connsiteY32" fmla="*/ 199464 h 923636"/>
                <a:gd name="connsiteX33" fmla="*/ 389237 w 830982"/>
                <a:gd name="connsiteY33" fmla="*/ 199464 h 923636"/>
                <a:gd name="connsiteX34" fmla="*/ 414638 w 830982"/>
                <a:gd name="connsiteY34" fmla="*/ 224865 h 923636"/>
                <a:gd name="connsiteX35" fmla="*/ 414638 w 830982"/>
                <a:gd name="connsiteY35" fmla="*/ 665268 h 923636"/>
                <a:gd name="connsiteX36" fmla="*/ 407198 w 830982"/>
                <a:gd name="connsiteY36" fmla="*/ 683230 h 923636"/>
                <a:gd name="connsiteX37" fmla="*/ 406399 w 830982"/>
                <a:gd name="connsiteY37" fmla="*/ 683561 h 923636"/>
                <a:gd name="connsiteX38" fmla="*/ 403420 w 830982"/>
                <a:gd name="connsiteY38" fmla="*/ 690752 h 923636"/>
                <a:gd name="connsiteX39" fmla="*/ 190357 w 830982"/>
                <a:gd name="connsiteY39" fmla="*/ 903815 h 923636"/>
                <a:gd name="connsiteX40" fmla="*/ 154434 w 830982"/>
                <a:gd name="connsiteY40" fmla="*/ 903815 h 923636"/>
                <a:gd name="connsiteX41" fmla="*/ 82594 w 830982"/>
                <a:gd name="connsiteY41" fmla="*/ 831974 h 923636"/>
                <a:gd name="connsiteX42" fmla="*/ 82594 w 830982"/>
                <a:gd name="connsiteY42" fmla="*/ 796052 h 923636"/>
                <a:gd name="connsiteX43" fmla="*/ 244431 w 830982"/>
                <a:gd name="connsiteY43" fmla="*/ 634215 h 923636"/>
                <a:gd name="connsiteX44" fmla="*/ 58276 w 830982"/>
                <a:gd name="connsiteY44" fmla="*/ 684095 h 923636"/>
                <a:gd name="connsiteX45" fmla="*/ 27166 w 830982"/>
                <a:gd name="connsiteY45" fmla="*/ 666133 h 923636"/>
                <a:gd name="connsiteX46" fmla="*/ 871 w 830982"/>
                <a:gd name="connsiteY46" fmla="*/ 567997 h 923636"/>
                <a:gd name="connsiteX47" fmla="*/ 18832 w 830982"/>
                <a:gd name="connsiteY47" fmla="*/ 536887 h 923636"/>
                <a:gd name="connsiteX48" fmla="*/ 40407 w 830982"/>
                <a:gd name="connsiteY48" fmla="*/ 531106 h 923636"/>
                <a:gd name="connsiteX49" fmla="*/ 40407 w 830982"/>
                <a:gd name="connsiteY49" fmla="*/ 106400 h 923636"/>
                <a:gd name="connsiteX50" fmla="*/ 65808 w 830982"/>
                <a:gd name="connsiteY50" fmla="*/ 80999 h 923636"/>
                <a:gd name="connsiteX51" fmla="*/ 74573 w 830982"/>
                <a:gd name="connsiteY51" fmla="*/ 80999 h 923636"/>
                <a:gd name="connsiteX52" fmla="*/ 373614 w 830982"/>
                <a:gd name="connsiteY52" fmla="*/ 871 h 923636"/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584500 w 830982"/>
                <a:gd name="connsiteY2" fmla="*/ 50043 h 923636"/>
                <a:gd name="connsiteX3" fmla="*/ 805581 w 830982"/>
                <a:gd name="connsiteY3" fmla="*/ 50042 h 923636"/>
                <a:gd name="connsiteX4" fmla="*/ 830982 w 830982"/>
                <a:gd name="connsiteY4" fmla="*/ 75443 h 923636"/>
                <a:gd name="connsiteX5" fmla="*/ 830982 w 830982"/>
                <a:gd name="connsiteY5" fmla="*/ 748811 h 923636"/>
                <a:gd name="connsiteX6" fmla="*/ 823543 w 830982"/>
                <a:gd name="connsiteY6" fmla="*/ 766773 h 923636"/>
                <a:gd name="connsiteX7" fmla="*/ 822409 w 830982"/>
                <a:gd name="connsiteY7" fmla="*/ 767242 h 923636"/>
                <a:gd name="connsiteX8" fmla="*/ 821729 w 830982"/>
                <a:gd name="connsiteY8" fmla="*/ 768886 h 923636"/>
                <a:gd name="connsiteX9" fmla="*/ 803767 w 830982"/>
                <a:gd name="connsiteY9" fmla="*/ 776325 h 923636"/>
                <a:gd name="connsiteX10" fmla="*/ 674021 w 830982"/>
                <a:gd name="connsiteY10" fmla="*/ 776325 h 923636"/>
                <a:gd name="connsiteX11" fmla="*/ 648620 w 830982"/>
                <a:gd name="connsiteY11" fmla="*/ 750924 h 923636"/>
                <a:gd name="connsiteX12" fmla="*/ 648620 w 830982"/>
                <a:gd name="connsiteY12" fmla="*/ 649326 h 923636"/>
                <a:gd name="connsiteX13" fmla="*/ 674021 w 830982"/>
                <a:gd name="connsiteY13" fmla="*/ 623925 h 923636"/>
                <a:gd name="connsiteX14" fmla="*/ 678582 w 830982"/>
                <a:gd name="connsiteY14" fmla="*/ 623925 h 923636"/>
                <a:gd name="connsiteX15" fmla="*/ 678582 w 830982"/>
                <a:gd name="connsiteY15" fmla="*/ 202443 h 923636"/>
                <a:gd name="connsiteX16" fmla="*/ 609900 w 830982"/>
                <a:gd name="connsiteY16" fmla="*/ 202443 h 923636"/>
                <a:gd name="connsiteX17" fmla="*/ 609900 w 830982"/>
                <a:gd name="connsiteY17" fmla="*/ 898235 h 923636"/>
                <a:gd name="connsiteX18" fmla="*/ 584499 w 830982"/>
                <a:gd name="connsiteY18" fmla="*/ 923636 h 923636"/>
                <a:gd name="connsiteX19" fmla="*/ 482901 w 830982"/>
                <a:gd name="connsiteY19" fmla="*/ 923636 h 923636"/>
                <a:gd name="connsiteX20" fmla="*/ 457500 w 830982"/>
                <a:gd name="connsiteY20" fmla="*/ 898235 h 923636"/>
                <a:gd name="connsiteX21" fmla="*/ 457500 w 830982"/>
                <a:gd name="connsiteY21" fmla="*/ 75443 h 923636"/>
                <a:gd name="connsiteX22" fmla="*/ 482901 w 830982"/>
                <a:gd name="connsiteY22" fmla="*/ 50042 h 923636"/>
                <a:gd name="connsiteX23" fmla="*/ 373614 w 830982"/>
                <a:gd name="connsiteY23" fmla="*/ 871 h 923636"/>
                <a:gd name="connsiteX24" fmla="*/ 404724 w 830982"/>
                <a:gd name="connsiteY24" fmla="*/ 18832 h 923636"/>
                <a:gd name="connsiteX25" fmla="*/ 431019 w 830982"/>
                <a:gd name="connsiteY25" fmla="*/ 116969 h 923636"/>
                <a:gd name="connsiteX26" fmla="*/ 413058 w 830982"/>
                <a:gd name="connsiteY26" fmla="*/ 148078 h 923636"/>
                <a:gd name="connsiteX27" fmla="*/ 192807 w 830982"/>
                <a:gd name="connsiteY27" fmla="*/ 207095 h 923636"/>
                <a:gd name="connsiteX28" fmla="*/ 192807 w 830982"/>
                <a:gd name="connsiteY28" fmla="*/ 490271 h 923636"/>
                <a:gd name="connsiteX29" fmla="*/ 262238 w 830982"/>
                <a:gd name="connsiteY29" fmla="*/ 471667 h 923636"/>
                <a:gd name="connsiteX30" fmla="*/ 262238 w 830982"/>
                <a:gd name="connsiteY30" fmla="*/ 224865 h 923636"/>
                <a:gd name="connsiteX31" fmla="*/ 287639 w 830982"/>
                <a:gd name="connsiteY31" fmla="*/ 199464 h 923636"/>
                <a:gd name="connsiteX32" fmla="*/ 389237 w 830982"/>
                <a:gd name="connsiteY32" fmla="*/ 199464 h 923636"/>
                <a:gd name="connsiteX33" fmla="*/ 414638 w 830982"/>
                <a:gd name="connsiteY33" fmla="*/ 224865 h 923636"/>
                <a:gd name="connsiteX34" fmla="*/ 414638 w 830982"/>
                <a:gd name="connsiteY34" fmla="*/ 665268 h 923636"/>
                <a:gd name="connsiteX35" fmla="*/ 407198 w 830982"/>
                <a:gd name="connsiteY35" fmla="*/ 683230 h 923636"/>
                <a:gd name="connsiteX36" fmla="*/ 406399 w 830982"/>
                <a:gd name="connsiteY36" fmla="*/ 683561 h 923636"/>
                <a:gd name="connsiteX37" fmla="*/ 403420 w 830982"/>
                <a:gd name="connsiteY37" fmla="*/ 690752 h 923636"/>
                <a:gd name="connsiteX38" fmla="*/ 190357 w 830982"/>
                <a:gd name="connsiteY38" fmla="*/ 903815 h 923636"/>
                <a:gd name="connsiteX39" fmla="*/ 154434 w 830982"/>
                <a:gd name="connsiteY39" fmla="*/ 903815 h 923636"/>
                <a:gd name="connsiteX40" fmla="*/ 82594 w 830982"/>
                <a:gd name="connsiteY40" fmla="*/ 831974 h 923636"/>
                <a:gd name="connsiteX41" fmla="*/ 82594 w 830982"/>
                <a:gd name="connsiteY41" fmla="*/ 796052 h 923636"/>
                <a:gd name="connsiteX42" fmla="*/ 244431 w 830982"/>
                <a:gd name="connsiteY42" fmla="*/ 634215 h 923636"/>
                <a:gd name="connsiteX43" fmla="*/ 58276 w 830982"/>
                <a:gd name="connsiteY43" fmla="*/ 684095 h 923636"/>
                <a:gd name="connsiteX44" fmla="*/ 27166 w 830982"/>
                <a:gd name="connsiteY44" fmla="*/ 666133 h 923636"/>
                <a:gd name="connsiteX45" fmla="*/ 871 w 830982"/>
                <a:gd name="connsiteY45" fmla="*/ 567997 h 923636"/>
                <a:gd name="connsiteX46" fmla="*/ 18832 w 830982"/>
                <a:gd name="connsiteY46" fmla="*/ 536887 h 923636"/>
                <a:gd name="connsiteX47" fmla="*/ 40407 w 830982"/>
                <a:gd name="connsiteY47" fmla="*/ 531106 h 923636"/>
                <a:gd name="connsiteX48" fmla="*/ 40407 w 830982"/>
                <a:gd name="connsiteY48" fmla="*/ 106400 h 923636"/>
                <a:gd name="connsiteX49" fmla="*/ 65808 w 830982"/>
                <a:gd name="connsiteY49" fmla="*/ 80999 h 923636"/>
                <a:gd name="connsiteX50" fmla="*/ 74573 w 830982"/>
                <a:gd name="connsiteY50" fmla="*/ 80999 h 923636"/>
                <a:gd name="connsiteX51" fmla="*/ 373614 w 830982"/>
                <a:gd name="connsiteY51" fmla="*/ 871 h 923636"/>
                <a:gd name="connsiteX0" fmla="*/ 482901 w 830982"/>
                <a:gd name="connsiteY0" fmla="*/ 50042 h 923636"/>
                <a:gd name="connsiteX1" fmla="*/ 584499 w 830982"/>
                <a:gd name="connsiteY1" fmla="*/ 50042 h 923636"/>
                <a:gd name="connsiteX2" fmla="*/ 805581 w 830982"/>
                <a:gd name="connsiteY2" fmla="*/ 50042 h 923636"/>
                <a:gd name="connsiteX3" fmla="*/ 830982 w 830982"/>
                <a:gd name="connsiteY3" fmla="*/ 75443 h 923636"/>
                <a:gd name="connsiteX4" fmla="*/ 830982 w 830982"/>
                <a:gd name="connsiteY4" fmla="*/ 748811 h 923636"/>
                <a:gd name="connsiteX5" fmla="*/ 823543 w 830982"/>
                <a:gd name="connsiteY5" fmla="*/ 766773 h 923636"/>
                <a:gd name="connsiteX6" fmla="*/ 822409 w 830982"/>
                <a:gd name="connsiteY6" fmla="*/ 767242 h 923636"/>
                <a:gd name="connsiteX7" fmla="*/ 821729 w 830982"/>
                <a:gd name="connsiteY7" fmla="*/ 768886 h 923636"/>
                <a:gd name="connsiteX8" fmla="*/ 803767 w 830982"/>
                <a:gd name="connsiteY8" fmla="*/ 776325 h 923636"/>
                <a:gd name="connsiteX9" fmla="*/ 674021 w 830982"/>
                <a:gd name="connsiteY9" fmla="*/ 776325 h 923636"/>
                <a:gd name="connsiteX10" fmla="*/ 648620 w 830982"/>
                <a:gd name="connsiteY10" fmla="*/ 750924 h 923636"/>
                <a:gd name="connsiteX11" fmla="*/ 648620 w 830982"/>
                <a:gd name="connsiteY11" fmla="*/ 649326 h 923636"/>
                <a:gd name="connsiteX12" fmla="*/ 674021 w 830982"/>
                <a:gd name="connsiteY12" fmla="*/ 623925 h 923636"/>
                <a:gd name="connsiteX13" fmla="*/ 678582 w 830982"/>
                <a:gd name="connsiteY13" fmla="*/ 623925 h 923636"/>
                <a:gd name="connsiteX14" fmla="*/ 678582 w 830982"/>
                <a:gd name="connsiteY14" fmla="*/ 202443 h 923636"/>
                <a:gd name="connsiteX15" fmla="*/ 609900 w 830982"/>
                <a:gd name="connsiteY15" fmla="*/ 202443 h 923636"/>
                <a:gd name="connsiteX16" fmla="*/ 609900 w 830982"/>
                <a:gd name="connsiteY16" fmla="*/ 898235 h 923636"/>
                <a:gd name="connsiteX17" fmla="*/ 584499 w 830982"/>
                <a:gd name="connsiteY17" fmla="*/ 923636 h 923636"/>
                <a:gd name="connsiteX18" fmla="*/ 482901 w 830982"/>
                <a:gd name="connsiteY18" fmla="*/ 923636 h 923636"/>
                <a:gd name="connsiteX19" fmla="*/ 457500 w 830982"/>
                <a:gd name="connsiteY19" fmla="*/ 898235 h 923636"/>
                <a:gd name="connsiteX20" fmla="*/ 457500 w 830982"/>
                <a:gd name="connsiteY20" fmla="*/ 75443 h 923636"/>
                <a:gd name="connsiteX21" fmla="*/ 482901 w 830982"/>
                <a:gd name="connsiteY21" fmla="*/ 50042 h 923636"/>
                <a:gd name="connsiteX22" fmla="*/ 373614 w 830982"/>
                <a:gd name="connsiteY22" fmla="*/ 871 h 923636"/>
                <a:gd name="connsiteX23" fmla="*/ 404724 w 830982"/>
                <a:gd name="connsiteY23" fmla="*/ 18832 h 923636"/>
                <a:gd name="connsiteX24" fmla="*/ 431019 w 830982"/>
                <a:gd name="connsiteY24" fmla="*/ 116969 h 923636"/>
                <a:gd name="connsiteX25" fmla="*/ 413058 w 830982"/>
                <a:gd name="connsiteY25" fmla="*/ 148078 h 923636"/>
                <a:gd name="connsiteX26" fmla="*/ 192807 w 830982"/>
                <a:gd name="connsiteY26" fmla="*/ 207095 h 923636"/>
                <a:gd name="connsiteX27" fmla="*/ 192807 w 830982"/>
                <a:gd name="connsiteY27" fmla="*/ 490271 h 923636"/>
                <a:gd name="connsiteX28" fmla="*/ 262238 w 830982"/>
                <a:gd name="connsiteY28" fmla="*/ 471667 h 923636"/>
                <a:gd name="connsiteX29" fmla="*/ 262238 w 830982"/>
                <a:gd name="connsiteY29" fmla="*/ 224865 h 923636"/>
                <a:gd name="connsiteX30" fmla="*/ 287639 w 830982"/>
                <a:gd name="connsiteY30" fmla="*/ 199464 h 923636"/>
                <a:gd name="connsiteX31" fmla="*/ 389237 w 830982"/>
                <a:gd name="connsiteY31" fmla="*/ 199464 h 923636"/>
                <a:gd name="connsiteX32" fmla="*/ 414638 w 830982"/>
                <a:gd name="connsiteY32" fmla="*/ 224865 h 923636"/>
                <a:gd name="connsiteX33" fmla="*/ 414638 w 830982"/>
                <a:gd name="connsiteY33" fmla="*/ 665268 h 923636"/>
                <a:gd name="connsiteX34" fmla="*/ 407198 w 830982"/>
                <a:gd name="connsiteY34" fmla="*/ 683230 h 923636"/>
                <a:gd name="connsiteX35" fmla="*/ 406399 w 830982"/>
                <a:gd name="connsiteY35" fmla="*/ 683561 h 923636"/>
                <a:gd name="connsiteX36" fmla="*/ 403420 w 830982"/>
                <a:gd name="connsiteY36" fmla="*/ 690752 h 923636"/>
                <a:gd name="connsiteX37" fmla="*/ 190357 w 830982"/>
                <a:gd name="connsiteY37" fmla="*/ 903815 h 923636"/>
                <a:gd name="connsiteX38" fmla="*/ 154434 w 830982"/>
                <a:gd name="connsiteY38" fmla="*/ 903815 h 923636"/>
                <a:gd name="connsiteX39" fmla="*/ 82594 w 830982"/>
                <a:gd name="connsiteY39" fmla="*/ 831974 h 923636"/>
                <a:gd name="connsiteX40" fmla="*/ 82594 w 830982"/>
                <a:gd name="connsiteY40" fmla="*/ 796052 h 923636"/>
                <a:gd name="connsiteX41" fmla="*/ 244431 w 830982"/>
                <a:gd name="connsiteY41" fmla="*/ 634215 h 923636"/>
                <a:gd name="connsiteX42" fmla="*/ 58276 w 830982"/>
                <a:gd name="connsiteY42" fmla="*/ 684095 h 923636"/>
                <a:gd name="connsiteX43" fmla="*/ 27166 w 830982"/>
                <a:gd name="connsiteY43" fmla="*/ 666133 h 923636"/>
                <a:gd name="connsiteX44" fmla="*/ 871 w 830982"/>
                <a:gd name="connsiteY44" fmla="*/ 567997 h 923636"/>
                <a:gd name="connsiteX45" fmla="*/ 18832 w 830982"/>
                <a:gd name="connsiteY45" fmla="*/ 536887 h 923636"/>
                <a:gd name="connsiteX46" fmla="*/ 40407 w 830982"/>
                <a:gd name="connsiteY46" fmla="*/ 531106 h 923636"/>
                <a:gd name="connsiteX47" fmla="*/ 40407 w 830982"/>
                <a:gd name="connsiteY47" fmla="*/ 106400 h 923636"/>
                <a:gd name="connsiteX48" fmla="*/ 65808 w 830982"/>
                <a:gd name="connsiteY48" fmla="*/ 80999 h 923636"/>
                <a:gd name="connsiteX49" fmla="*/ 74573 w 830982"/>
                <a:gd name="connsiteY49" fmla="*/ 80999 h 923636"/>
                <a:gd name="connsiteX50" fmla="*/ 373614 w 830982"/>
                <a:gd name="connsiteY50" fmla="*/ 871 h 923636"/>
                <a:gd name="connsiteX0" fmla="*/ 482901 w 830982"/>
                <a:gd name="connsiteY0" fmla="*/ 50042 h 923636"/>
                <a:gd name="connsiteX1" fmla="*/ 805581 w 830982"/>
                <a:gd name="connsiteY1" fmla="*/ 50042 h 923636"/>
                <a:gd name="connsiteX2" fmla="*/ 830982 w 830982"/>
                <a:gd name="connsiteY2" fmla="*/ 75443 h 923636"/>
                <a:gd name="connsiteX3" fmla="*/ 830982 w 830982"/>
                <a:gd name="connsiteY3" fmla="*/ 748811 h 923636"/>
                <a:gd name="connsiteX4" fmla="*/ 823543 w 830982"/>
                <a:gd name="connsiteY4" fmla="*/ 766773 h 923636"/>
                <a:gd name="connsiteX5" fmla="*/ 822409 w 830982"/>
                <a:gd name="connsiteY5" fmla="*/ 767242 h 923636"/>
                <a:gd name="connsiteX6" fmla="*/ 821729 w 830982"/>
                <a:gd name="connsiteY6" fmla="*/ 768886 h 923636"/>
                <a:gd name="connsiteX7" fmla="*/ 803767 w 830982"/>
                <a:gd name="connsiteY7" fmla="*/ 776325 h 923636"/>
                <a:gd name="connsiteX8" fmla="*/ 674021 w 830982"/>
                <a:gd name="connsiteY8" fmla="*/ 776325 h 923636"/>
                <a:gd name="connsiteX9" fmla="*/ 648620 w 830982"/>
                <a:gd name="connsiteY9" fmla="*/ 750924 h 923636"/>
                <a:gd name="connsiteX10" fmla="*/ 648620 w 830982"/>
                <a:gd name="connsiteY10" fmla="*/ 649326 h 923636"/>
                <a:gd name="connsiteX11" fmla="*/ 674021 w 830982"/>
                <a:gd name="connsiteY11" fmla="*/ 623925 h 923636"/>
                <a:gd name="connsiteX12" fmla="*/ 678582 w 830982"/>
                <a:gd name="connsiteY12" fmla="*/ 623925 h 923636"/>
                <a:gd name="connsiteX13" fmla="*/ 678582 w 830982"/>
                <a:gd name="connsiteY13" fmla="*/ 202443 h 923636"/>
                <a:gd name="connsiteX14" fmla="*/ 609900 w 830982"/>
                <a:gd name="connsiteY14" fmla="*/ 202443 h 923636"/>
                <a:gd name="connsiteX15" fmla="*/ 609900 w 830982"/>
                <a:gd name="connsiteY15" fmla="*/ 898235 h 923636"/>
                <a:gd name="connsiteX16" fmla="*/ 584499 w 830982"/>
                <a:gd name="connsiteY16" fmla="*/ 923636 h 923636"/>
                <a:gd name="connsiteX17" fmla="*/ 482901 w 830982"/>
                <a:gd name="connsiteY17" fmla="*/ 923636 h 923636"/>
                <a:gd name="connsiteX18" fmla="*/ 457500 w 830982"/>
                <a:gd name="connsiteY18" fmla="*/ 898235 h 923636"/>
                <a:gd name="connsiteX19" fmla="*/ 457500 w 830982"/>
                <a:gd name="connsiteY19" fmla="*/ 75443 h 923636"/>
                <a:gd name="connsiteX20" fmla="*/ 482901 w 830982"/>
                <a:gd name="connsiteY20" fmla="*/ 50042 h 923636"/>
                <a:gd name="connsiteX21" fmla="*/ 373614 w 830982"/>
                <a:gd name="connsiteY21" fmla="*/ 871 h 923636"/>
                <a:gd name="connsiteX22" fmla="*/ 404724 w 830982"/>
                <a:gd name="connsiteY22" fmla="*/ 18832 h 923636"/>
                <a:gd name="connsiteX23" fmla="*/ 431019 w 830982"/>
                <a:gd name="connsiteY23" fmla="*/ 116969 h 923636"/>
                <a:gd name="connsiteX24" fmla="*/ 413058 w 830982"/>
                <a:gd name="connsiteY24" fmla="*/ 148078 h 923636"/>
                <a:gd name="connsiteX25" fmla="*/ 192807 w 830982"/>
                <a:gd name="connsiteY25" fmla="*/ 207095 h 923636"/>
                <a:gd name="connsiteX26" fmla="*/ 192807 w 830982"/>
                <a:gd name="connsiteY26" fmla="*/ 490271 h 923636"/>
                <a:gd name="connsiteX27" fmla="*/ 262238 w 830982"/>
                <a:gd name="connsiteY27" fmla="*/ 471667 h 923636"/>
                <a:gd name="connsiteX28" fmla="*/ 262238 w 830982"/>
                <a:gd name="connsiteY28" fmla="*/ 224865 h 923636"/>
                <a:gd name="connsiteX29" fmla="*/ 287639 w 830982"/>
                <a:gd name="connsiteY29" fmla="*/ 199464 h 923636"/>
                <a:gd name="connsiteX30" fmla="*/ 389237 w 830982"/>
                <a:gd name="connsiteY30" fmla="*/ 199464 h 923636"/>
                <a:gd name="connsiteX31" fmla="*/ 414638 w 830982"/>
                <a:gd name="connsiteY31" fmla="*/ 224865 h 923636"/>
                <a:gd name="connsiteX32" fmla="*/ 414638 w 830982"/>
                <a:gd name="connsiteY32" fmla="*/ 665268 h 923636"/>
                <a:gd name="connsiteX33" fmla="*/ 407198 w 830982"/>
                <a:gd name="connsiteY33" fmla="*/ 683230 h 923636"/>
                <a:gd name="connsiteX34" fmla="*/ 406399 w 830982"/>
                <a:gd name="connsiteY34" fmla="*/ 683561 h 923636"/>
                <a:gd name="connsiteX35" fmla="*/ 403420 w 830982"/>
                <a:gd name="connsiteY35" fmla="*/ 690752 h 923636"/>
                <a:gd name="connsiteX36" fmla="*/ 190357 w 830982"/>
                <a:gd name="connsiteY36" fmla="*/ 903815 h 923636"/>
                <a:gd name="connsiteX37" fmla="*/ 154434 w 830982"/>
                <a:gd name="connsiteY37" fmla="*/ 903815 h 923636"/>
                <a:gd name="connsiteX38" fmla="*/ 82594 w 830982"/>
                <a:gd name="connsiteY38" fmla="*/ 831974 h 923636"/>
                <a:gd name="connsiteX39" fmla="*/ 82594 w 830982"/>
                <a:gd name="connsiteY39" fmla="*/ 796052 h 923636"/>
                <a:gd name="connsiteX40" fmla="*/ 244431 w 830982"/>
                <a:gd name="connsiteY40" fmla="*/ 634215 h 923636"/>
                <a:gd name="connsiteX41" fmla="*/ 58276 w 830982"/>
                <a:gd name="connsiteY41" fmla="*/ 684095 h 923636"/>
                <a:gd name="connsiteX42" fmla="*/ 27166 w 830982"/>
                <a:gd name="connsiteY42" fmla="*/ 666133 h 923636"/>
                <a:gd name="connsiteX43" fmla="*/ 871 w 830982"/>
                <a:gd name="connsiteY43" fmla="*/ 567997 h 923636"/>
                <a:gd name="connsiteX44" fmla="*/ 18832 w 830982"/>
                <a:gd name="connsiteY44" fmla="*/ 536887 h 923636"/>
                <a:gd name="connsiteX45" fmla="*/ 40407 w 830982"/>
                <a:gd name="connsiteY45" fmla="*/ 531106 h 923636"/>
                <a:gd name="connsiteX46" fmla="*/ 40407 w 830982"/>
                <a:gd name="connsiteY46" fmla="*/ 106400 h 923636"/>
                <a:gd name="connsiteX47" fmla="*/ 65808 w 830982"/>
                <a:gd name="connsiteY47" fmla="*/ 80999 h 923636"/>
                <a:gd name="connsiteX48" fmla="*/ 74573 w 830982"/>
                <a:gd name="connsiteY48" fmla="*/ 80999 h 923636"/>
                <a:gd name="connsiteX49" fmla="*/ 373614 w 830982"/>
                <a:gd name="connsiteY49" fmla="*/ 871 h 923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30982" h="923636">
                  <a:moveTo>
                    <a:pt x="482901" y="50042"/>
                  </a:moveTo>
                  <a:lnTo>
                    <a:pt x="805581" y="50042"/>
                  </a:lnTo>
                  <a:cubicBezTo>
                    <a:pt x="819610" y="50042"/>
                    <a:pt x="830982" y="61414"/>
                    <a:pt x="830982" y="75443"/>
                  </a:cubicBezTo>
                  <a:lnTo>
                    <a:pt x="830982" y="748811"/>
                  </a:lnTo>
                  <a:cubicBezTo>
                    <a:pt x="830982" y="755826"/>
                    <a:pt x="828139" y="762176"/>
                    <a:pt x="823543" y="766773"/>
                  </a:cubicBezTo>
                  <a:lnTo>
                    <a:pt x="822409" y="767242"/>
                  </a:lnTo>
                  <a:lnTo>
                    <a:pt x="821729" y="768886"/>
                  </a:lnTo>
                  <a:cubicBezTo>
                    <a:pt x="817132" y="773482"/>
                    <a:pt x="810782" y="776325"/>
                    <a:pt x="803767" y="776325"/>
                  </a:cubicBezTo>
                  <a:lnTo>
                    <a:pt x="674021" y="776325"/>
                  </a:lnTo>
                  <a:cubicBezTo>
                    <a:pt x="659992" y="776325"/>
                    <a:pt x="648620" y="764953"/>
                    <a:pt x="648620" y="750924"/>
                  </a:cubicBezTo>
                  <a:lnTo>
                    <a:pt x="648620" y="649326"/>
                  </a:lnTo>
                  <a:cubicBezTo>
                    <a:pt x="648620" y="635297"/>
                    <a:pt x="659992" y="623925"/>
                    <a:pt x="674021" y="623925"/>
                  </a:cubicBezTo>
                  <a:lnTo>
                    <a:pt x="678582" y="623925"/>
                  </a:lnTo>
                  <a:lnTo>
                    <a:pt x="678582" y="202443"/>
                  </a:lnTo>
                  <a:lnTo>
                    <a:pt x="609900" y="202443"/>
                  </a:lnTo>
                  <a:lnTo>
                    <a:pt x="609900" y="898235"/>
                  </a:lnTo>
                  <a:cubicBezTo>
                    <a:pt x="609900" y="912264"/>
                    <a:pt x="598528" y="923636"/>
                    <a:pt x="584499" y="923636"/>
                  </a:cubicBezTo>
                  <a:lnTo>
                    <a:pt x="482901" y="923636"/>
                  </a:lnTo>
                  <a:cubicBezTo>
                    <a:pt x="468872" y="923636"/>
                    <a:pt x="457500" y="912264"/>
                    <a:pt x="457500" y="898235"/>
                  </a:cubicBezTo>
                  <a:lnTo>
                    <a:pt x="457500" y="75443"/>
                  </a:lnTo>
                  <a:cubicBezTo>
                    <a:pt x="457500" y="61414"/>
                    <a:pt x="468872" y="50042"/>
                    <a:pt x="482901" y="50042"/>
                  </a:cubicBezTo>
                  <a:close/>
                  <a:moveTo>
                    <a:pt x="373614" y="871"/>
                  </a:moveTo>
                  <a:cubicBezTo>
                    <a:pt x="387165" y="-2760"/>
                    <a:pt x="401093" y="5281"/>
                    <a:pt x="404724" y="18832"/>
                  </a:cubicBezTo>
                  <a:lnTo>
                    <a:pt x="431019" y="116969"/>
                  </a:lnTo>
                  <a:cubicBezTo>
                    <a:pt x="434650" y="130520"/>
                    <a:pt x="426609" y="144447"/>
                    <a:pt x="413058" y="148078"/>
                  </a:cubicBezTo>
                  <a:lnTo>
                    <a:pt x="192807" y="207095"/>
                  </a:lnTo>
                  <a:lnTo>
                    <a:pt x="192807" y="490271"/>
                  </a:lnTo>
                  <a:lnTo>
                    <a:pt x="262238" y="471667"/>
                  </a:lnTo>
                  <a:lnTo>
                    <a:pt x="262238" y="224865"/>
                  </a:lnTo>
                  <a:cubicBezTo>
                    <a:pt x="262238" y="210836"/>
                    <a:pt x="273610" y="199464"/>
                    <a:pt x="287639" y="199464"/>
                  </a:cubicBezTo>
                  <a:lnTo>
                    <a:pt x="389237" y="199464"/>
                  </a:lnTo>
                  <a:cubicBezTo>
                    <a:pt x="403266" y="199464"/>
                    <a:pt x="414638" y="210836"/>
                    <a:pt x="414638" y="224865"/>
                  </a:cubicBezTo>
                  <a:lnTo>
                    <a:pt x="414638" y="665268"/>
                  </a:lnTo>
                  <a:cubicBezTo>
                    <a:pt x="414638" y="672283"/>
                    <a:pt x="411795" y="678633"/>
                    <a:pt x="407198" y="683230"/>
                  </a:cubicBezTo>
                  <a:lnTo>
                    <a:pt x="406399" y="683561"/>
                  </a:lnTo>
                  <a:lnTo>
                    <a:pt x="403420" y="690752"/>
                  </a:lnTo>
                  <a:lnTo>
                    <a:pt x="190357" y="903815"/>
                  </a:lnTo>
                  <a:cubicBezTo>
                    <a:pt x="180437" y="913735"/>
                    <a:pt x="164354" y="913735"/>
                    <a:pt x="154434" y="903815"/>
                  </a:cubicBezTo>
                  <a:lnTo>
                    <a:pt x="82594" y="831974"/>
                  </a:lnTo>
                  <a:cubicBezTo>
                    <a:pt x="72674" y="822054"/>
                    <a:pt x="72674" y="805972"/>
                    <a:pt x="82594" y="796052"/>
                  </a:cubicBezTo>
                  <a:lnTo>
                    <a:pt x="244431" y="634215"/>
                  </a:lnTo>
                  <a:lnTo>
                    <a:pt x="58276" y="684095"/>
                  </a:lnTo>
                  <a:cubicBezTo>
                    <a:pt x="44725" y="687726"/>
                    <a:pt x="30797" y="679684"/>
                    <a:pt x="27166" y="666133"/>
                  </a:cubicBezTo>
                  <a:lnTo>
                    <a:pt x="871" y="567997"/>
                  </a:lnTo>
                  <a:cubicBezTo>
                    <a:pt x="-2760" y="554446"/>
                    <a:pt x="5281" y="540518"/>
                    <a:pt x="18832" y="536887"/>
                  </a:cubicBezTo>
                  <a:lnTo>
                    <a:pt x="40407" y="531106"/>
                  </a:lnTo>
                  <a:lnTo>
                    <a:pt x="40407" y="106400"/>
                  </a:lnTo>
                  <a:cubicBezTo>
                    <a:pt x="40407" y="92371"/>
                    <a:pt x="51779" y="80999"/>
                    <a:pt x="65808" y="80999"/>
                  </a:cubicBezTo>
                  <a:lnTo>
                    <a:pt x="74573" y="80999"/>
                  </a:lnTo>
                  <a:lnTo>
                    <a:pt x="373614" y="87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998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DC9C0C7-3A4A-4D4C-BD23-BD78072AE46C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FC4B6A6-C902-42B3-90C4-4C174D7322E0}"/>
              </a:ext>
            </a:extLst>
          </p:cNvPr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6F232092-6598-5D7E-FAE3-367AFB9FC081}"/>
              </a:ext>
            </a:extLst>
          </p:cNvPr>
          <p:cNvGrpSpPr/>
          <p:nvPr/>
        </p:nvGrpSpPr>
        <p:grpSpPr>
          <a:xfrm>
            <a:off x="181574" y="3214868"/>
            <a:ext cx="2608652" cy="170707"/>
            <a:chOff x="-134280" y="3383558"/>
            <a:chExt cx="2484096" cy="162556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33C1FFE-9C9F-4EAA-668D-A7E6D8FA7E62}"/>
                </a:ext>
              </a:extLst>
            </p:cNvPr>
            <p:cNvGrpSpPr/>
            <p:nvPr/>
          </p:nvGrpSpPr>
          <p:grpSpPr>
            <a:xfrm>
              <a:off x="-134280" y="3383558"/>
              <a:ext cx="410855" cy="162556"/>
              <a:chOff x="-323621" y="1210356"/>
              <a:chExt cx="3037340" cy="1201733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B53A803-52E3-9503-0421-C0D3D9025DB8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354F97E0-85D0-3C34-4A56-FC49CA2782F0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762881D2-F670-3727-D9B4-B1FA752480CD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50BD1D4C-ED83-FAE9-D7DF-0DFF9CA627E2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" name="四角形: 上の 2 つの角を丸める 149">
                <a:extLst>
                  <a:ext uri="{FF2B5EF4-FFF2-40B4-BE49-F238E27FC236}">
                    <a16:creationId xmlns:a16="http://schemas.microsoft.com/office/drawing/2014/main" id="{DE665BE0-6CE7-CA55-55D2-3FF5E2AD79AC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90EC903-763B-3D9B-8635-13406B2FF16D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14211EC1-1CA3-1805-7AC1-EC5898F7A6E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12CDC66A-28F1-0BBF-7DC1-AE28297803D5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0E23EDEA-1D27-B5B6-DADF-77B9BBB3E3B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1393733-52B1-2282-9DAA-9AEBE8618BC9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7AAF986B-1234-B269-F987-ACF6EE029659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1604D77-CF8D-CD3C-D48F-5088DA712469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B5AB3C5A-4E63-E9CD-FA42-C06B16A1030D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B11793A-36CE-97D4-C91C-59ED668AFB9D}"/>
                </a:ext>
              </a:extLst>
            </p:cNvPr>
            <p:cNvGrpSpPr/>
            <p:nvPr/>
          </p:nvGrpSpPr>
          <p:grpSpPr>
            <a:xfrm>
              <a:off x="280368" y="3383558"/>
              <a:ext cx="410855" cy="162556"/>
              <a:chOff x="909073" y="3694790"/>
              <a:chExt cx="981438" cy="388309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1603192B-09EB-2BFD-7AF5-6F8A9686947C}"/>
                  </a:ext>
                </a:extLst>
              </p:cNvPr>
              <p:cNvGrpSpPr/>
              <p:nvPr/>
            </p:nvGrpSpPr>
            <p:grpSpPr>
              <a:xfrm>
                <a:off x="909073" y="3694790"/>
                <a:ext cx="981438" cy="388309"/>
                <a:chOff x="-323621" y="1210356"/>
                <a:chExt cx="3037340" cy="1201733"/>
              </a:xfrm>
            </p:grpSpPr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346D82F8-4583-0805-8540-D16D4726F6C6}"/>
                    </a:ext>
                  </a:extLst>
                </p:cNvPr>
                <p:cNvSpPr/>
                <p:nvPr/>
              </p:nvSpPr>
              <p:spPr bwMode="auto">
                <a:xfrm>
                  <a:off x="2226076" y="1737014"/>
                  <a:ext cx="487643" cy="487643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四角形: 上の 2 つの角を丸める 98">
                  <a:extLst>
                    <a:ext uri="{FF2B5EF4-FFF2-40B4-BE49-F238E27FC236}">
                      <a16:creationId xmlns:a16="http://schemas.microsoft.com/office/drawing/2014/main" id="{304508AA-6AC3-EFB5-B2DF-F06B0652FABD}"/>
                    </a:ext>
                  </a:extLst>
                </p:cNvPr>
                <p:cNvSpPr/>
                <p:nvPr/>
              </p:nvSpPr>
              <p:spPr bwMode="auto">
                <a:xfrm>
                  <a:off x="982954" y="1583795"/>
                  <a:ext cx="1423142" cy="828294"/>
                </a:xfrm>
                <a:prstGeom prst="round2SameRect">
                  <a:avLst>
                    <a:gd name="adj1" fmla="val 50000"/>
                    <a:gd name="adj2" fmla="val 21906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四角形: 上の 2 つの角を丸める 99">
                  <a:extLst>
                    <a:ext uri="{FF2B5EF4-FFF2-40B4-BE49-F238E27FC236}">
                      <a16:creationId xmlns:a16="http://schemas.microsoft.com/office/drawing/2014/main" id="{0606CFA0-911C-C656-275B-0BECF6DDD565}"/>
                    </a:ext>
                  </a:extLst>
                </p:cNvPr>
                <p:cNvSpPr/>
                <p:nvPr/>
              </p:nvSpPr>
              <p:spPr bwMode="auto">
                <a:xfrm>
                  <a:off x="-323621" y="2118043"/>
                  <a:ext cx="624848" cy="294045"/>
                </a:xfrm>
                <a:prstGeom prst="round2SameRect">
                  <a:avLst>
                    <a:gd name="adj1" fmla="val 50000"/>
                    <a:gd name="adj2" fmla="val 21906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0B7A77DB-AB64-98A1-6578-ED1A94E9D39D}"/>
                    </a:ext>
                  </a:extLst>
                </p:cNvPr>
                <p:cNvSpPr/>
                <p:nvPr/>
              </p:nvSpPr>
              <p:spPr bwMode="auto">
                <a:xfrm>
                  <a:off x="-110435" y="1466984"/>
                  <a:ext cx="1623843" cy="945105"/>
                </a:xfrm>
                <a:prstGeom prst="round2SameRect">
                  <a:avLst>
                    <a:gd name="adj1" fmla="val 50000"/>
                    <a:gd name="adj2" fmla="val 21906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四角形: 上の 2 つの角を丸める 149">
                  <a:extLst>
                    <a:ext uri="{FF2B5EF4-FFF2-40B4-BE49-F238E27FC236}">
                      <a16:creationId xmlns:a16="http://schemas.microsoft.com/office/drawing/2014/main" id="{55B1E5A3-84A0-F6B7-1419-6D41A8BEB3B4}"/>
                    </a:ext>
                  </a:extLst>
                </p:cNvPr>
                <p:cNvSpPr/>
                <p:nvPr/>
              </p:nvSpPr>
              <p:spPr bwMode="auto">
                <a:xfrm>
                  <a:off x="1201743" y="2118043"/>
                  <a:ext cx="624848" cy="294045"/>
                </a:xfrm>
                <a:custGeom>
                  <a:avLst/>
                  <a:gdLst>
                    <a:gd name="connsiteX0" fmla="*/ 147023 w 624848"/>
                    <a:gd name="connsiteY0" fmla="*/ 0 h 294045"/>
                    <a:gd name="connsiteX1" fmla="*/ 477826 w 624848"/>
                    <a:gd name="connsiteY1" fmla="*/ 0 h 294045"/>
                    <a:gd name="connsiteX2" fmla="*/ 624849 w 624848"/>
                    <a:gd name="connsiteY2" fmla="*/ 147023 h 294045"/>
                    <a:gd name="connsiteX3" fmla="*/ 624848 w 624848"/>
                    <a:gd name="connsiteY3" fmla="*/ 229632 h 294045"/>
                    <a:gd name="connsiteX4" fmla="*/ 560435 w 624848"/>
                    <a:gd name="connsiteY4" fmla="*/ 294045 h 294045"/>
                    <a:gd name="connsiteX5" fmla="*/ 64413 w 624848"/>
                    <a:gd name="connsiteY5" fmla="*/ 294045 h 294045"/>
                    <a:gd name="connsiteX6" fmla="*/ 0 w 624848"/>
                    <a:gd name="connsiteY6" fmla="*/ 229632 h 294045"/>
                    <a:gd name="connsiteX7" fmla="*/ 0 w 624848"/>
                    <a:gd name="connsiteY7" fmla="*/ 147023 h 294045"/>
                    <a:gd name="connsiteX8" fmla="*/ 147023 w 624848"/>
                    <a:gd name="connsiteY8" fmla="*/ 0 h 294045"/>
                    <a:gd name="connsiteX0" fmla="*/ 624849 w 716289"/>
                    <a:gd name="connsiteY0" fmla="*/ 147023 h 294045"/>
                    <a:gd name="connsiteX1" fmla="*/ 624848 w 716289"/>
                    <a:gd name="connsiteY1" fmla="*/ 229632 h 294045"/>
                    <a:gd name="connsiteX2" fmla="*/ 560435 w 716289"/>
                    <a:gd name="connsiteY2" fmla="*/ 294045 h 294045"/>
                    <a:gd name="connsiteX3" fmla="*/ 64413 w 716289"/>
                    <a:gd name="connsiteY3" fmla="*/ 294045 h 294045"/>
                    <a:gd name="connsiteX4" fmla="*/ 0 w 716289"/>
                    <a:gd name="connsiteY4" fmla="*/ 229632 h 294045"/>
                    <a:gd name="connsiteX5" fmla="*/ 0 w 716289"/>
                    <a:gd name="connsiteY5" fmla="*/ 147023 h 294045"/>
                    <a:gd name="connsiteX6" fmla="*/ 147023 w 716289"/>
                    <a:gd name="connsiteY6" fmla="*/ 0 h 294045"/>
                    <a:gd name="connsiteX7" fmla="*/ 477826 w 716289"/>
                    <a:gd name="connsiteY7" fmla="*/ 0 h 294045"/>
                    <a:gd name="connsiteX8" fmla="*/ 716289 w 716289"/>
                    <a:gd name="connsiteY8" fmla="*/ 238463 h 294045"/>
                    <a:gd name="connsiteX0" fmla="*/ 624848 w 716289"/>
                    <a:gd name="connsiteY0" fmla="*/ 229632 h 294045"/>
                    <a:gd name="connsiteX1" fmla="*/ 560435 w 716289"/>
                    <a:gd name="connsiteY1" fmla="*/ 294045 h 294045"/>
                    <a:gd name="connsiteX2" fmla="*/ 64413 w 716289"/>
                    <a:gd name="connsiteY2" fmla="*/ 294045 h 294045"/>
                    <a:gd name="connsiteX3" fmla="*/ 0 w 716289"/>
                    <a:gd name="connsiteY3" fmla="*/ 229632 h 294045"/>
                    <a:gd name="connsiteX4" fmla="*/ 0 w 716289"/>
                    <a:gd name="connsiteY4" fmla="*/ 147023 h 294045"/>
                    <a:gd name="connsiteX5" fmla="*/ 147023 w 716289"/>
                    <a:gd name="connsiteY5" fmla="*/ 0 h 294045"/>
                    <a:gd name="connsiteX6" fmla="*/ 477826 w 716289"/>
                    <a:gd name="connsiteY6" fmla="*/ 0 h 294045"/>
                    <a:gd name="connsiteX7" fmla="*/ 716289 w 716289"/>
                    <a:gd name="connsiteY7" fmla="*/ 238463 h 294045"/>
                    <a:gd name="connsiteX0" fmla="*/ 624848 w 624848"/>
                    <a:gd name="connsiteY0" fmla="*/ 229632 h 294045"/>
                    <a:gd name="connsiteX1" fmla="*/ 560435 w 624848"/>
                    <a:gd name="connsiteY1" fmla="*/ 294045 h 294045"/>
                    <a:gd name="connsiteX2" fmla="*/ 64413 w 624848"/>
                    <a:gd name="connsiteY2" fmla="*/ 294045 h 294045"/>
                    <a:gd name="connsiteX3" fmla="*/ 0 w 624848"/>
                    <a:gd name="connsiteY3" fmla="*/ 229632 h 294045"/>
                    <a:gd name="connsiteX4" fmla="*/ 0 w 624848"/>
                    <a:gd name="connsiteY4" fmla="*/ 147023 h 294045"/>
                    <a:gd name="connsiteX5" fmla="*/ 147023 w 624848"/>
                    <a:gd name="connsiteY5" fmla="*/ 0 h 294045"/>
                    <a:gd name="connsiteX6" fmla="*/ 477826 w 624848"/>
                    <a:gd name="connsiteY6" fmla="*/ 0 h 294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4848" h="294045">
                      <a:moveTo>
                        <a:pt x="624848" y="229632"/>
                      </a:moveTo>
                      <a:cubicBezTo>
                        <a:pt x="624848" y="265206"/>
                        <a:pt x="596009" y="294045"/>
                        <a:pt x="560435" y="294045"/>
                      </a:cubicBezTo>
                      <a:lnTo>
                        <a:pt x="64413" y="294045"/>
                      </a:lnTo>
                      <a:cubicBezTo>
                        <a:pt x="28839" y="294045"/>
                        <a:pt x="0" y="265206"/>
                        <a:pt x="0" y="229632"/>
                      </a:cubicBezTo>
                      <a:lnTo>
                        <a:pt x="0" y="147023"/>
                      </a:lnTo>
                      <a:cubicBezTo>
                        <a:pt x="0" y="65824"/>
                        <a:pt x="65824" y="0"/>
                        <a:pt x="147023" y="0"/>
                      </a:cubicBezTo>
                      <a:lnTo>
                        <a:pt x="477826" y="0"/>
                      </a:lnTo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69558C8-14A7-880A-F74D-681DCC60E08D}"/>
                    </a:ext>
                  </a:extLst>
                </p:cNvPr>
                <p:cNvSpPr/>
                <p:nvPr/>
              </p:nvSpPr>
              <p:spPr bwMode="auto">
                <a:xfrm>
                  <a:off x="1801847" y="1973268"/>
                  <a:ext cx="755412" cy="438820"/>
                </a:xfrm>
                <a:custGeom>
                  <a:avLst/>
                  <a:gdLst>
                    <a:gd name="connsiteX0" fmla="*/ 478910 w 831760"/>
                    <a:gd name="connsiteY0" fmla="*/ 0 h 438820"/>
                    <a:gd name="connsiteX1" fmla="*/ 612350 w 831760"/>
                    <a:gd name="connsiteY1" fmla="*/ 0 h 438820"/>
                    <a:gd name="connsiteX2" fmla="*/ 831760 w 831760"/>
                    <a:gd name="connsiteY2" fmla="*/ 219410 h 438820"/>
                    <a:gd name="connsiteX3" fmla="*/ 831760 w 831760"/>
                    <a:gd name="connsiteY3" fmla="*/ 342692 h 438820"/>
                    <a:gd name="connsiteX4" fmla="*/ 735632 w 831760"/>
                    <a:gd name="connsiteY4" fmla="*/ 438820 h 438820"/>
                    <a:gd name="connsiteX5" fmla="*/ 355628 w 831760"/>
                    <a:gd name="connsiteY5" fmla="*/ 438820 h 438820"/>
                    <a:gd name="connsiteX6" fmla="*/ 355623 w 831760"/>
                    <a:gd name="connsiteY6" fmla="*/ 438819 h 438820"/>
                    <a:gd name="connsiteX7" fmla="*/ 78870 w 831760"/>
                    <a:gd name="connsiteY7" fmla="*/ 438819 h 438820"/>
                    <a:gd name="connsiteX8" fmla="*/ 0 w 831760"/>
                    <a:gd name="connsiteY8" fmla="*/ 359949 h 438820"/>
                    <a:gd name="connsiteX9" fmla="*/ 0 w 831760"/>
                    <a:gd name="connsiteY9" fmla="*/ 258800 h 438820"/>
                    <a:gd name="connsiteX10" fmla="*/ 180020 w 831760"/>
                    <a:gd name="connsiteY10" fmla="*/ 78780 h 438820"/>
                    <a:gd name="connsiteX11" fmla="*/ 313977 w 831760"/>
                    <a:gd name="connsiteY11" fmla="*/ 78780 h 438820"/>
                    <a:gd name="connsiteX12" fmla="*/ 323764 w 831760"/>
                    <a:gd name="connsiteY12" fmla="*/ 64263 h 438820"/>
                    <a:gd name="connsiteX13" fmla="*/ 478910 w 831760"/>
                    <a:gd name="connsiteY13" fmla="*/ 0 h 438820"/>
                    <a:gd name="connsiteX0" fmla="*/ 459860 w 831760"/>
                    <a:gd name="connsiteY0" fmla="*/ 0 h 572170"/>
                    <a:gd name="connsiteX1" fmla="*/ 612350 w 831760"/>
                    <a:gd name="connsiteY1" fmla="*/ 133350 h 572170"/>
                    <a:gd name="connsiteX2" fmla="*/ 831760 w 831760"/>
                    <a:gd name="connsiteY2" fmla="*/ 352760 h 572170"/>
                    <a:gd name="connsiteX3" fmla="*/ 831760 w 831760"/>
                    <a:gd name="connsiteY3" fmla="*/ 476042 h 572170"/>
                    <a:gd name="connsiteX4" fmla="*/ 735632 w 831760"/>
                    <a:gd name="connsiteY4" fmla="*/ 572170 h 572170"/>
                    <a:gd name="connsiteX5" fmla="*/ 355628 w 831760"/>
                    <a:gd name="connsiteY5" fmla="*/ 572170 h 572170"/>
                    <a:gd name="connsiteX6" fmla="*/ 355623 w 831760"/>
                    <a:gd name="connsiteY6" fmla="*/ 572169 h 572170"/>
                    <a:gd name="connsiteX7" fmla="*/ 78870 w 831760"/>
                    <a:gd name="connsiteY7" fmla="*/ 572169 h 572170"/>
                    <a:gd name="connsiteX8" fmla="*/ 0 w 831760"/>
                    <a:gd name="connsiteY8" fmla="*/ 493299 h 572170"/>
                    <a:gd name="connsiteX9" fmla="*/ 0 w 831760"/>
                    <a:gd name="connsiteY9" fmla="*/ 392150 h 572170"/>
                    <a:gd name="connsiteX10" fmla="*/ 180020 w 831760"/>
                    <a:gd name="connsiteY10" fmla="*/ 212130 h 572170"/>
                    <a:gd name="connsiteX11" fmla="*/ 313977 w 831760"/>
                    <a:gd name="connsiteY11" fmla="*/ 212130 h 572170"/>
                    <a:gd name="connsiteX12" fmla="*/ 323764 w 831760"/>
                    <a:gd name="connsiteY12" fmla="*/ 197613 h 572170"/>
                    <a:gd name="connsiteX13" fmla="*/ 459860 w 831760"/>
                    <a:gd name="connsiteY13" fmla="*/ 0 h 572170"/>
                    <a:gd name="connsiteX0" fmla="*/ 459860 w 831760"/>
                    <a:gd name="connsiteY0" fmla="*/ 0 h 572170"/>
                    <a:gd name="connsiteX1" fmla="*/ 612350 w 831760"/>
                    <a:gd name="connsiteY1" fmla="*/ 133350 h 572170"/>
                    <a:gd name="connsiteX2" fmla="*/ 831760 w 831760"/>
                    <a:gd name="connsiteY2" fmla="*/ 352760 h 572170"/>
                    <a:gd name="connsiteX3" fmla="*/ 831760 w 831760"/>
                    <a:gd name="connsiteY3" fmla="*/ 476042 h 572170"/>
                    <a:gd name="connsiteX4" fmla="*/ 735632 w 831760"/>
                    <a:gd name="connsiteY4" fmla="*/ 572170 h 572170"/>
                    <a:gd name="connsiteX5" fmla="*/ 355628 w 831760"/>
                    <a:gd name="connsiteY5" fmla="*/ 572170 h 572170"/>
                    <a:gd name="connsiteX6" fmla="*/ 355623 w 831760"/>
                    <a:gd name="connsiteY6" fmla="*/ 572169 h 572170"/>
                    <a:gd name="connsiteX7" fmla="*/ 78870 w 831760"/>
                    <a:gd name="connsiteY7" fmla="*/ 572169 h 572170"/>
                    <a:gd name="connsiteX8" fmla="*/ 0 w 831760"/>
                    <a:gd name="connsiteY8" fmla="*/ 493299 h 572170"/>
                    <a:gd name="connsiteX9" fmla="*/ 0 w 831760"/>
                    <a:gd name="connsiteY9" fmla="*/ 392150 h 572170"/>
                    <a:gd name="connsiteX10" fmla="*/ 180020 w 831760"/>
                    <a:gd name="connsiteY10" fmla="*/ 212130 h 572170"/>
                    <a:gd name="connsiteX11" fmla="*/ 313977 w 831760"/>
                    <a:gd name="connsiteY11" fmla="*/ 212130 h 572170"/>
                    <a:gd name="connsiteX12" fmla="*/ 323764 w 831760"/>
                    <a:gd name="connsiteY12" fmla="*/ 197613 h 572170"/>
                    <a:gd name="connsiteX13" fmla="*/ 551300 w 831760"/>
                    <a:gd name="connsiteY13" fmla="*/ 91440 h 572170"/>
                    <a:gd name="connsiteX0" fmla="*/ 612350 w 831760"/>
                    <a:gd name="connsiteY0" fmla="*/ 69970 h 508790"/>
                    <a:gd name="connsiteX1" fmla="*/ 831760 w 831760"/>
                    <a:gd name="connsiteY1" fmla="*/ 289380 h 508790"/>
                    <a:gd name="connsiteX2" fmla="*/ 831760 w 831760"/>
                    <a:gd name="connsiteY2" fmla="*/ 412662 h 508790"/>
                    <a:gd name="connsiteX3" fmla="*/ 735632 w 831760"/>
                    <a:gd name="connsiteY3" fmla="*/ 508790 h 508790"/>
                    <a:gd name="connsiteX4" fmla="*/ 355628 w 831760"/>
                    <a:gd name="connsiteY4" fmla="*/ 508790 h 508790"/>
                    <a:gd name="connsiteX5" fmla="*/ 355623 w 831760"/>
                    <a:gd name="connsiteY5" fmla="*/ 508789 h 508790"/>
                    <a:gd name="connsiteX6" fmla="*/ 78870 w 831760"/>
                    <a:gd name="connsiteY6" fmla="*/ 508789 h 508790"/>
                    <a:gd name="connsiteX7" fmla="*/ 0 w 831760"/>
                    <a:gd name="connsiteY7" fmla="*/ 429919 h 508790"/>
                    <a:gd name="connsiteX8" fmla="*/ 0 w 831760"/>
                    <a:gd name="connsiteY8" fmla="*/ 328770 h 508790"/>
                    <a:gd name="connsiteX9" fmla="*/ 180020 w 831760"/>
                    <a:gd name="connsiteY9" fmla="*/ 148750 h 508790"/>
                    <a:gd name="connsiteX10" fmla="*/ 313977 w 831760"/>
                    <a:gd name="connsiteY10" fmla="*/ 148750 h 508790"/>
                    <a:gd name="connsiteX11" fmla="*/ 323764 w 831760"/>
                    <a:gd name="connsiteY11" fmla="*/ 134233 h 508790"/>
                    <a:gd name="connsiteX12" fmla="*/ 551300 w 831760"/>
                    <a:gd name="connsiteY12" fmla="*/ 28060 h 508790"/>
                    <a:gd name="connsiteX0" fmla="*/ 612350 w 831760"/>
                    <a:gd name="connsiteY0" fmla="*/ 0 h 438820"/>
                    <a:gd name="connsiteX1" fmla="*/ 831760 w 831760"/>
                    <a:gd name="connsiteY1" fmla="*/ 219410 h 438820"/>
                    <a:gd name="connsiteX2" fmla="*/ 831760 w 831760"/>
                    <a:gd name="connsiteY2" fmla="*/ 342692 h 438820"/>
                    <a:gd name="connsiteX3" fmla="*/ 735632 w 831760"/>
                    <a:gd name="connsiteY3" fmla="*/ 438820 h 438820"/>
                    <a:gd name="connsiteX4" fmla="*/ 355628 w 831760"/>
                    <a:gd name="connsiteY4" fmla="*/ 438820 h 438820"/>
                    <a:gd name="connsiteX5" fmla="*/ 355623 w 831760"/>
                    <a:gd name="connsiteY5" fmla="*/ 438819 h 438820"/>
                    <a:gd name="connsiteX6" fmla="*/ 78870 w 831760"/>
                    <a:gd name="connsiteY6" fmla="*/ 438819 h 438820"/>
                    <a:gd name="connsiteX7" fmla="*/ 0 w 831760"/>
                    <a:gd name="connsiteY7" fmla="*/ 359949 h 438820"/>
                    <a:gd name="connsiteX8" fmla="*/ 0 w 831760"/>
                    <a:gd name="connsiteY8" fmla="*/ 258800 h 438820"/>
                    <a:gd name="connsiteX9" fmla="*/ 180020 w 831760"/>
                    <a:gd name="connsiteY9" fmla="*/ 78780 h 438820"/>
                    <a:gd name="connsiteX10" fmla="*/ 313977 w 831760"/>
                    <a:gd name="connsiteY10" fmla="*/ 78780 h 438820"/>
                    <a:gd name="connsiteX11" fmla="*/ 323764 w 831760"/>
                    <a:gd name="connsiteY11" fmla="*/ 64263 h 438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31760" h="438820">
                      <a:moveTo>
                        <a:pt x="612350" y="0"/>
                      </a:moveTo>
                      <a:cubicBezTo>
                        <a:pt x="733527" y="0"/>
                        <a:pt x="831760" y="98233"/>
                        <a:pt x="831760" y="219410"/>
                      </a:cubicBezTo>
                      <a:lnTo>
                        <a:pt x="831760" y="342692"/>
                      </a:lnTo>
                      <a:cubicBezTo>
                        <a:pt x="831760" y="395782"/>
                        <a:pt x="788722" y="438820"/>
                        <a:pt x="735632" y="438820"/>
                      </a:cubicBezTo>
                      <a:lnTo>
                        <a:pt x="355628" y="438820"/>
                      </a:lnTo>
                      <a:cubicBezTo>
                        <a:pt x="355626" y="438820"/>
                        <a:pt x="355625" y="438819"/>
                        <a:pt x="355623" y="438819"/>
                      </a:cubicBezTo>
                      <a:lnTo>
                        <a:pt x="78870" y="438819"/>
                      </a:lnTo>
                      <a:cubicBezTo>
                        <a:pt x="35311" y="438819"/>
                        <a:pt x="0" y="403508"/>
                        <a:pt x="0" y="359949"/>
                      </a:cubicBezTo>
                      <a:lnTo>
                        <a:pt x="0" y="258800"/>
                      </a:lnTo>
                      <a:cubicBezTo>
                        <a:pt x="0" y="159378"/>
                        <a:pt x="80598" y="78780"/>
                        <a:pt x="180020" y="78780"/>
                      </a:cubicBezTo>
                      <a:lnTo>
                        <a:pt x="313977" y="78780"/>
                      </a:lnTo>
                      <a:lnTo>
                        <a:pt x="323764" y="64263"/>
                      </a:lnTo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四角形: 上の 2 つの角を丸める 103">
                  <a:extLst>
                    <a:ext uri="{FF2B5EF4-FFF2-40B4-BE49-F238E27FC236}">
                      <a16:creationId xmlns:a16="http://schemas.microsoft.com/office/drawing/2014/main" id="{EB0530CC-743C-F6BB-CA62-FB2B0976492D}"/>
                    </a:ext>
                  </a:extLst>
                </p:cNvPr>
                <p:cNvSpPr/>
                <p:nvPr/>
              </p:nvSpPr>
              <p:spPr bwMode="auto">
                <a:xfrm>
                  <a:off x="216725" y="2239967"/>
                  <a:ext cx="295734" cy="172122"/>
                </a:xfrm>
                <a:prstGeom prst="round2SameRect">
                  <a:avLst>
                    <a:gd name="adj1" fmla="val 50000"/>
                    <a:gd name="adj2" fmla="val 21906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5F93AF37-7660-734E-2CCA-18C783BF66E0}"/>
                    </a:ext>
                  </a:extLst>
                </p:cNvPr>
                <p:cNvSpPr/>
                <p:nvPr/>
              </p:nvSpPr>
              <p:spPr bwMode="auto">
                <a:xfrm>
                  <a:off x="44843" y="1210356"/>
                  <a:ext cx="1333868" cy="402874"/>
                </a:xfrm>
                <a:custGeom>
                  <a:avLst/>
                  <a:gdLst>
                    <a:gd name="connsiteX0" fmla="*/ 157517 w 1333868"/>
                    <a:gd name="connsiteY0" fmla="*/ 0 h 402874"/>
                    <a:gd name="connsiteX1" fmla="*/ 1176351 w 1333868"/>
                    <a:gd name="connsiteY1" fmla="*/ 0 h 402874"/>
                    <a:gd name="connsiteX2" fmla="*/ 1333868 w 1333868"/>
                    <a:gd name="connsiteY2" fmla="*/ 157517 h 402874"/>
                    <a:gd name="connsiteX3" fmla="*/ 1176351 w 1333868"/>
                    <a:gd name="connsiteY3" fmla="*/ 315034 h 402874"/>
                    <a:gd name="connsiteX4" fmla="*/ 279144 w 1333868"/>
                    <a:gd name="connsiteY4" fmla="*/ 315034 h 402874"/>
                    <a:gd name="connsiteX5" fmla="*/ 279143 w 1333868"/>
                    <a:gd name="connsiteY5" fmla="*/ 387088 h 402874"/>
                    <a:gd name="connsiteX6" fmla="*/ 275956 w 1333868"/>
                    <a:gd name="connsiteY6" fmla="*/ 402874 h 402874"/>
                    <a:gd name="connsiteX7" fmla="*/ 3188 w 1333868"/>
                    <a:gd name="connsiteY7" fmla="*/ 402874 h 402874"/>
                    <a:gd name="connsiteX8" fmla="*/ 0 w 1333868"/>
                    <a:gd name="connsiteY8" fmla="*/ 387087 h 402874"/>
                    <a:gd name="connsiteX9" fmla="*/ 0 w 1333868"/>
                    <a:gd name="connsiteY9" fmla="*/ 157517 h 402874"/>
                    <a:gd name="connsiteX10" fmla="*/ 0 w 1333868"/>
                    <a:gd name="connsiteY10" fmla="*/ 139573 h 402874"/>
                    <a:gd name="connsiteX11" fmla="*/ 139572 w 1333868"/>
                    <a:gd name="connsiteY11" fmla="*/ 1 h 402874"/>
                    <a:gd name="connsiteX12" fmla="*/ 148542 w 1333868"/>
                    <a:gd name="connsiteY12" fmla="*/ 1812 h 402874"/>
                    <a:gd name="connsiteX0" fmla="*/ 157517 w 1333868"/>
                    <a:gd name="connsiteY0" fmla="*/ 0 h 500977"/>
                    <a:gd name="connsiteX1" fmla="*/ 1176351 w 1333868"/>
                    <a:gd name="connsiteY1" fmla="*/ 0 h 500977"/>
                    <a:gd name="connsiteX2" fmla="*/ 1333868 w 1333868"/>
                    <a:gd name="connsiteY2" fmla="*/ 157517 h 500977"/>
                    <a:gd name="connsiteX3" fmla="*/ 1176351 w 1333868"/>
                    <a:gd name="connsiteY3" fmla="*/ 315034 h 500977"/>
                    <a:gd name="connsiteX4" fmla="*/ 279144 w 1333868"/>
                    <a:gd name="connsiteY4" fmla="*/ 315034 h 500977"/>
                    <a:gd name="connsiteX5" fmla="*/ 279143 w 1333868"/>
                    <a:gd name="connsiteY5" fmla="*/ 387088 h 500977"/>
                    <a:gd name="connsiteX6" fmla="*/ 275956 w 1333868"/>
                    <a:gd name="connsiteY6" fmla="*/ 402874 h 500977"/>
                    <a:gd name="connsiteX7" fmla="*/ 132963 w 1333868"/>
                    <a:gd name="connsiteY7" fmla="*/ 500974 h 500977"/>
                    <a:gd name="connsiteX8" fmla="*/ 3188 w 1333868"/>
                    <a:gd name="connsiteY8" fmla="*/ 402874 h 500977"/>
                    <a:gd name="connsiteX9" fmla="*/ 0 w 1333868"/>
                    <a:gd name="connsiteY9" fmla="*/ 387087 h 500977"/>
                    <a:gd name="connsiteX10" fmla="*/ 0 w 1333868"/>
                    <a:gd name="connsiteY10" fmla="*/ 157517 h 500977"/>
                    <a:gd name="connsiteX11" fmla="*/ 0 w 1333868"/>
                    <a:gd name="connsiteY11" fmla="*/ 139573 h 500977"/>
                    <a:gd name="connsiteX12" fmla="*/ 139572 w 1333868"/>
                    <a:gd name="connsiteY12" fmla="*/ 1 h 500977"/>
                    <a:gd name="connsiteX13" fmla="*/ 148542 w 1333868"/>
                    <a:gd name="connsiteY13" fmla="*/ 1812 h 500977"/>
                    <a:gd name="connsiteX14" fmla="*/ 157517 w 1333868"/>
                    <a:gd name="connsiteY14" fmla="*/ 0 h 500977"/>
                    <a:gd name="connsiteX0" fmla="*/ 132963 w 1333868"/>
                    <a:gd name="connsiteY0" fmla="*/ 500974 h 592414"/>
                    <a:gd name="connsiteX1" fmla="*/ 3188 w 1333868"/>
                    <a:gd name="connsiteY1" fmla="*/ 402874 h 592414"/>
                    <a:gd name="connsiteX2" fmla="*/ 0 w 1333868"/>
                    <a:gd name="connsiteY2" fmla="*/ 387087 h 592414"/>
                    <a:gd name="connsiteX3" fmla="*/ 0 w 1333868"/>
                    <a:gd name="connsiteY3" fmla="*/ 157517 h 592414"/>
                    <a:gd name="connsiteX4" fmla="*/ 0 w 1333868"/>
                    <a:gd name="connsiteY4" fmla="*/ 139573 h 592414"/>
                    <a:gd name="connsiteX5" fmla="*/ 139572 w 1333868"/>
                    <a:gd name="connsiteY5" fmla="*/ 1 h 592414"/>
                    <a:gd name="connsiteX6" fmla="*/ 148542 w 1333868"/>
                    <a:gd name="connsiteY6" fmla="*/ 1812 h 592414"/>
                    <a:gd name="connsiteX7" fmla="*/ 157517 w 1333868"/>
                    <a:gd name="connsiteY7" fmla="*/ 0 h 592414"/>
                    <a:gd name="connsiteX8" fmla="*/ 1176351 w 1333868"/>
                    <a:gd name="connsiteY8" fmla="*/ 0 h 592414"/>
                    <a:gd name="connsiteX9" fmla="*/ 1333868 w 1333868"/>
                    <a:gd name="connsiteY9" fmla="*/ 157517 h 592414"/>
                    <a:gd name="connsiteX10" fmla="*/ 1176351 w 1333868"/>
                    <a:gd name="connsiteY10" fmla="*/ 315034 h 592414"/>
                    <a:gd name="connsiteX11" fmla="*/ 279144 w 1333868"/>
                    <a:gd name="connsiteY11" fmla="*/ 315034 h 592414"/>
                    <a:gd name="connsiteX12" fmla="*/ 279143 w 1333868"/>
                    <a:gd name="connsiteY12" fmla="*/ 387088 h 592414"/>
                    <a:gd name="connsiteX13" fmla="*/ 275956 w 1333868"/>
                    <a:gd name="connsiteY13" fmla="*/ 402874 h 592414"/>
                    <a:gd name="connsiteX14" fmla="*/ 224403 w 1333868"/>
                    <a:gd name="connsiteY14" fmla="*/ 592414 h 592414"/>
                    <a:gd name="connsiteX0" fmla="*/ 132963 w 1333868"/>
                    <a:gd name="connsiteY0" fmla="*/ 500974 h 500974"/>
                    <a:gd name="connsiteX1" fmla="*/ 3188 w 1333868"/>
                    <a:gd name="connsiteY1" fmla="*/ 402874 h 500974"/>
                    <a:gd name="connsiteX2" fmla="*/ 0 w 1333868"/>
                    <a:gd name="connsiteY2" fmla="*/ 387087 h 500974"/>
                    <a:gd name="connsiteX3" fmla="*/ 0 w 1333868"/>
                    <a:gd name="connsiteY3" fmla="*/ 157517 h 500974"/>
                    <a:gd name="connsiteX4" fmla="*/ 0 w 1333868"/>
                    <a:gd name="connsiteY4" fmla="*/ 139573 h 500974"/>
                    <a:gd name="connsiteX5" fmla="*/ 139572 w 1333868"/>
                    <a:gd name="connsiteY5" fmla="*/ 1 h 500974"/>
                    <a:gd name="connsiteX6" fmla="*/ 148542 w 1333868"/>
                    <a:gd name="connsiteY6" fmla="*/ 1812 h 500974"/>
                    <a:gd name="connsiteX7" fmla="*/ 157517 w 1333868"/>
                    <a:gd name="connsiteY7" fmla="*/ 0 h 500974"/>
                    <a:gd name="connsiteX8" fmla="*/ 1176351 w 1333868"/>
                    <a:gd name="connsiteY8" fmla="*/ 0 h 500974"/>
                    <a:gd name="connsiteX9" fmla="*/ 1333868 w 1333868"/>
                    <a:gd name="connsiteY9" fmla="*/ 157517 h 500974"/>
                    <a:gd name="connsiteX10" fmla="*/ 1176351 w 1333868"/>
                    <a:gd name="connsiteY10" fmla="*/ 315034 h 500974"/>
                    <a:gd name="connsiteX11" fmla="*/ 279144 w 1333868"/>
                    <a:gd name="connsiteY11" fmla="*/ 315034 h 500974"/>
                    <a:gd name="connsiteX12" fmla="*/ 279143 w 1333868"/>
                    <a:gd name="connsiteY12" fmla="*/ 387088 h 500974"/>
                    <a:gd name="connsiteX13" fmla="*/ 275956 w 1333868"/>
                    <a:gd name="connsiteY13" fmla="*/ 402874 h 500974"/>
                    <a:gd name="connsiteX0" fmla="*/ 3188 w 1333868"/>
                    <a:gd name="connsiteY0" fmla="*/ 402874 h 402874"/>
                    <a:gd name="connsiteX1" fmla="*/ 0 w 1333868"/>
                    <a:gd name="connsiteY1" fmla="*/ 387087 h 402874"/>
                    <a:gd name="connsiteX2" fmla="*/ 0 w 1333868"/>
                    <a:gd name="connsiteY2" fmla="*/ 157517 h 402874"/>
                    <a:gd name="connsiteX3" fmla="*/ 0 w 1333868"/>
                    <a:gd name="connsiteY3" fmla="*/ 139573 h 402874"/>
                    <a:gd name="connsiteX4" fmla="*/ 139572 w 1333868"/>
                    <a:gd name="connsiteY4" fmla="*/ 1 h 402874"/>
                    <a:gd name="connsiteX5" fmla="*/ 148542 w 1333868"/>
                    <a:gd name="connsiteY5" fmla="*/ 1812 h 402874"/>
                    <a:gd name="connsiteX6" fmla="*/ 157517 w 1333868"/>
                    <a:gd name="connsiteY6" fmla="*/ 0 h 402874"/>
                    <a:gd name="connsiteX7" fmla="*/ 1176351 w 1333868"/>
                    <a:gd name="connsiteY7" fmla="*/ 0 h 402874"/>
                    <a:gd name="connsiteX8" fmla="*/ 1333868 w 1333868"/>
                    <a:gd name="connsiteY8" fmla="*/ 157517 h 402874"/>
                    <a:gd name="connsiteX9" fmla="*/ 1176351 w 1333868"/>
                    <a:gd name="connsiteY9" fmla="*/ 315034 h 402874"/>
                    <a:gd name="connsiteX10" fmla="*/ 279144 w 1333868"/>
                    <a:gd name="connsiteY10" fmla="*/ 315034 h 402874"/>
                    <a:gd name="connsiteX11" fmla="*/ 279143 w 1333868"/>
                    <a:gd name="connsiteY11" fmla="*/ 387088 h 402874"/>
                    <a:gd name="connsiteX12" fmla="*/ 275956 w 1333868"/>
                    <a:gd name="connsiteY12" fmla="*/ 402874 h 402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33868" h="402874">
                      <a:moveTo>
                        <a:pt x="3188" y="402874"/>
                      </a:moveTo>
                      <a:lnTo>
                        <a:pt x="0" y="387087"/>
                      </a:lnTo>
                      <a:lnTo>
                        <a:pt x="0" y="157517"/>
                      </a:lnTo>
                      <a:lnTo>
                        <a:pt x="0" y="139573"/>
                      </a:lnTo>
                      <a:cubicBezTo>
                        <a:pt x="0" y="62490"/>
                        <a:pt x="62489" y="1"/>
                        <a:pt x="139572" y="1"/>
                      </a:cubicBezTo>
                      <a:lnTo>
                        <a:pt x="148542" y="1812"/>
                      </a:lnTo>
                      <a:lnTo>
                        <a:pt x="157517" y="0"/>
                      </a:lnTo>
                      <a:lnTo>
                        <a:pt x="1176351" y="0"/>
                      </a:lnTo>
                      <a:cubicBezTo>
                        <a:pt x="1263345" y="0"/>
                        <a:pt x="1333868" y="70523"/>
                        <a:pt x="1333868" y="157517"/>
                      </a:cubicBezTo>
                      <a:cubicBezTo>
                        <a:pt x="1333868" y="244511"/>
                        <a:pt x="1263345" y="315034"/>
                        <a:pt x="1176351" y="315034"/>
                      </a:cubicBezTo>
                      <a:lnTo>
                        <a:pt x="279144" y="315034"/>
                      </a:lnTo>
                      <a:cubicBezTo>
                        <a:pt x="279144" y="339052"/>
                        <a:pt x="279143" y="363070"/>
                        <a:pt x="279143" y="387088"/>
                      </a:cubicBezTo>
                      <a:lnTo>
                        <a:pt x="275956" y="402874"/>
                      </a:lnTo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C38D7BA3-6E5C-40CE-5754-F1A411BCD94E}"/>
                    </a:ext>
                  </a:extLst>
                </p:cNvPr>
                <p:cNvSpPr/>
                <p:nvPr/>
              </p:nvSpPr>
              <p:spPr bwMode="auto">
                <a:xfrm rot="5400000">
                  <a:off x="719139" y="981079"/>
                  <a:ext cx="86709" cy="878499"/>
                </a:xfrm>
                <a:prstGeom prst="round2SameRect">
                  <a:avLst>
                    <a:gd name="adj1" fmla="val 50000"/>
                    <a:gd name="adj2" fmla="val 21906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FE7810F-5F02-ED64-986A-40BBCC7AF8C1}"/>
                    </a:ext>
                  </a:extLst>
                </p:cNvPr>
                <p:cNvSpPr/>
                <p:nvPr/>
              </p:nvSpPr>
              <p:spPr bwMode="auto">
                <a:xfrm>
                  <a:off x="640156" y="1210356"/>
                  <a:ext cx="1333868" cy="402874"/>
                </a:xfrm>
                <a:custGeom>
                  <a:avLst/>
                  <a:gdLst>
                    <a:gd name="connsiteX0" fmla="*/ 157517 w 1333868"/>
                    <a:gd name="connsiteY0" fmla="*/ 0 h 402874"/>
                    <a:gd name="connsiteX1" fmla="*/ 1176351 w 1333868"/>
                    <a:gd name="connsiteY1" fmla="*/ 0 h 402874"/>
                    <a:gd name="connsiteX2" fmla="*/ 1333868 w 1333868"/>
                    <a:gd name="connsiteY2" fmla="*/ 157517 h 402874"/>
                    <a:gd name="connsiteX3" fmla="*/ 1176351 w 1333868"/>
                    <a:gd name="connsiteY3" fmla="*/ 315034 h 402874"/>
                    <a:gd name="connsiteX4" fmla="*/ 279144 w 1333868"/>
                    <a:gd name="connsiteY4" fmla="*/ 315034 h 402874"/>
                    <a:gd name="connsiteX5" fmla="*/ 279143 w 1333868"/>
                    <a:gd name="connsiteY5" fmla="*/ 387088 h 402874"/>
                    <a:gd name="connsiteX6" fmla="*/ 275956 w 1333868"/>
                    <a:gd name="connsiteY6" fmla="*/ 402874 h 402874"/>
                    <a:gd name="connsiteX7" fmla="*/ 3188 w 1333868"/>
                    <a:gd name="connsiteY7" fmla="*/ 402874 h 402874"/>
                    <a:gd name="connsiteX8" fmla="*/ 0 w 1333868"/>
                    <a:gd name="connsiteY8" fmla="*/ 387087 h 402874"/>
                    <a:gd name="connsiteX9" fmla="*/ 0 w 1333868"/>
                    <a:gd name="connsiteY9" fmla="*/ 157517 h 402874"/>
                    <a:gd name="connsiteX10" fmla="*/ 0 w 1333868"/>
                    <a:gd name="connsiteY10" fmla="*/ 139573 h 402874"/>
                    <a:gd name="connsiteX11" fmla="*/ 139572 w 1333868"/>
                    <a:gd name="connsiteY11" fmla="*/ 1 h 402874"/>
                    <a:gd name="connsiteX12" fmla="*/ 148542 w 1333868"/>
                    <a:gd name="connsiteY12" fmla="*/ 1812 h 402874"/>
                    <a:gd name="connsiteX0" fmla="*/ 157517 w 1333868"/>
                    <a:gd name="connsiteY0" fmla="*/ 0 h 500977"/>
                    <a:gd name="connsiteX1" fmla="*/ 1176351 w 1333868"/>
                    <a:gd name="connsiteY1" fmla="*/ 0 h 500977"/>
                    <a:gd name="connsiteX2" fmla="*/ 1333868 w 1333868"/>
                    <a:gd name="connsiteY2" fmla="*/ 157517 h 500977"/>
                    <a:gd name="connsiteX3" fmla="*/ 1176351 w 1333868"/>
                    <a:gd name="connsiteY3" fmla="*/ 315034 h 500977"/>
                    <a:gd name="connsiteX4" fmla="*/ 279144 w 1333868"/>
                    <a:gd name="connsiteY4" fmla="*/ 315034 h 500977"/>
                    <a:gd name="connsiteX5" fmla="*/ 279143 w 1333868"/>
                    <a:gd name="connsiteY5" fmla="*/ 387088 h 500977"/>
                    <a:gd name="connsiteX6" fmla="*/ 275956 w 1333868"/>
                    <a:gd name="connsiteY6" fmla="*/ 402874 h 500977"/>
                    <a:gd name="connsiteX7" fmla="*/ 132963 w 1333868"/>
                    <a:gd name="connsiteY7" fmla="*/ 500974 h 500977"/>
                    <a:gd name="connsiteX8" fmla="*/ 3188 w 1333868"/>
                    <a:gd name="connsiteY8" fmla="*/ 402874 h 500977"/>
                    <a:gd name="connsiteX9" fmla="*/ 0 w 1333868"/>
                    <a:gd name="connsiteY9" fmla="*/ 387087 h 500977"/>
                    <a:gd name="connsiteX10" fmla="*/ 0 w 1333868"/>
                    <a:gd name="connsiteY10" fmla="*/ 157517 h 500977"/>
                    <a:gd name="connsiteX11" fmla="*/ 0 w 1333868"/>
                    <a:gd name="connsiteY11" fmla="*/ 139573 h 500977"/>
                    <a:gd name="connsiteX12" fmla="*/ 139572 w 1333868"/>
                    <a:gd name="connsiteY12" fmla="*/ 1 h 500977"/>
                    <a:gd name="connsiteX13" fmla="*/ 148542 w 1333868"/>
                    <a:gd name="connsiteY13" fmla="*/ 1812 h 500977"/>
                    <a:gd name="connsiteX14" fmla="*/ 157517 w 1333868"/>
                    <a:gd name="connsiteY14" fmla="*/ 0 h 500977"/>
                    <a:gd name="connsiteX0" fmla="*/ 132963 w 1333868"/>
                    <a:gd name="connsiteY0" fmla="*/ 500974 h 592414"/>
                    <a:gd name="connsiteX1" fmla="*/ 3188 w 1333868"/>
                    <a:gd name="connsiteY1" fmla="*/ 402874 h 592414"/>
                    <a:gd name="connsiteX2" fmla="*/ 0 w 1333868"/>
                    <a:gd name="connsiteY2" fmla="*/ 387087 h 592414"/>
                    <a:gd name="connsiteX3" fmla="*/ 0 w 1333868"/>
                    <a:gd name="connsiteY3" fmla="*/ 157517 h 592414"/>
                    <a:gd name="connsiteX4" fmla="*/ 0 w 1333868"/>
                    <a:gd name="connsiteY4" fmla="*/ 139573 h 592414"/>
                    <a:gd name="connsiteX5" fmla="*/ 139572 w 1333868"/>
                    <a:gd name="connsiteY5" fmla="*/ 1 h 592414"/>
                    <a:gd name="connsiteX6" fmla="*/ 148542 w 1333868"/>
                    <a:gd name="connsiteY6" fmla="*/ 1812 h 592414"/>
                    <a:gd name="connsiteX7" fmla="*/ 157517 w 1333868"/>
                    <a:gd name="connsiteY7" fmla="*/ 0 h 592414"/>
                    <a:gd name="connsiteX8" fmla="*/ 1176351 w 1333868"/>
                    <a:gd name="connsiteY8" fmla="*/ 0 h 592414"/>
                    <a:gd name="connsiteX9" fmla="*/ 1333868 w 1333868"/>
                    <a:gd name="connsiteY9" fmla="*/ 157517 h 592414"/>
                    <a:gd name="connsiteX10" fmla="*/ 1176351 w 1333868"/>
                    <a:gd name="connsiteY10" fmla="*/ 315034 h 592414"/>
                    <a:gd name="connsiteX11" fmla="*/ 279144 w 1333868"/>
                    <a:gd name="connsiteY11" fmla="*/ 315034 h 592414"/>
                    <a:gd name="connsiteX12" fmla="*/ 279143 w 1333868"/>
                    <a:gd name="connsiteY12" fmla="*/ 387088 h 592414"/>
                    <a:gd name="connsiteX13" fmla="*/ 275956 w 1333868"/>
                    <a:gd name="connsiteY13" fmla="*/ 402874 h 592414"/>
                    <a:gd name="connsiteX14" fmla="*/ 224403 w 1333868"/>
                    <a:gd name="connsiteY14" fmla="*/ 592414 h 592414"/>
                    <a:gd name="connsiteX0" fmla="*/ 132963 w 1333868"/>
                    <a:gd name="connsiteY0" fmla="*/ 500974 h 500974"/>
                    <a:gd name="connsiteX1" fmla="*/ 3188 w 1333868"/>
                    <a:gd name="connsiteY1" fmla="*/ 402874 h 500974"/>
                    <a:gd name="connsiteX2" fmla="*/ 0 w 1333868"/>
                    <a:gd name="connsiteY2" fmla="*/ 387087 h 500974"/>
                    <a:gd name="connsiteX3" fmla="*/ 0 w 1333868"/>
                    <a:gd name="connsiteY3" fmla="*/ 157517 h 500974"/>
                    <a:gd name="connsiteX4" fmla="*/ 0 w 1333868"/>
                    <a:gd name="connsiteY4" fmla="*/ 139573 h 500974"/>
                    <a:gd name="connsiteX5" fmla="*/ 139572 w 1333868"/>
                    <a:gd name="connsiteY5" fmla="*/ 1 h 500974"/>
                    <a:gd name="connsiteX6" fmla="*/ 148542 w 1333868"/>
                    <a:gd name="connsiteY6" fmla="*/ 1812 h 500974"/>
                    <a:gd name="connsiteX7" fmla="*/ 157517 w 1333868"/>
                    <a:gd name="connsiteY7" fmla="*/ 0 h 500974"/>
                    <a:gd name="connsiteX8" fmla="*/ 1176351 w 1333868"/>
                    <a:gd name="connsiteY8" fmla="*/ 0 h 500974"/>
                    <a:gd name="connsiteX9" fmla="*/ 1333868 w 1333868"/>
                    <a:gd name="connsiteY9" fmla="*/ 157517 h 500974"/>
                    <a:gd name="connsiteX10" fmla="*/ 1176351 w 1333868"/>
                    <a:gd name="connsiteY10" fmla="*/ 315034 h 500974"/>
                    <a:gd name="connsiteX11" fmla="*/ 279144 w 1333868"/>
                    <a:gd name="connsiteY11" fmla="*/ 315034 h 500974"/>
                    <a:gd name="connsiteX12" fmla="*/ 279143 w 1333868"/>
                    <a:gd name="connsiteY12" fmla="*/ 387088 h 500974"/>
                    <a:gd name="connsiteX13" fmla="*/ 275956 w 1333868"/>
                    <a:gd name="connsiteY13" fmla="*/ 402874 h 500974"/>
                    <a:gd name="connsiteX0" fmla="*/ 3188 w 1333868"/>
                    <a:gd name="connsiteY0" fmla="*/ 402874 h 402874"/>
                    <a:gd name="connsiteX1" fmla="*/ 0 w 1333868"/>
                    <a:gd name="connsiteY1" fmla="*/ 387087 h 402874"/>
                    <a:gd name="connsiteX2" fmla="*/ 0 w 1333868"/>
                    <a:gd name="connsiteY2" fmla="*/ 157517 h 402874"/>
                    <a:gd name="connsiteX3" fmla="*/ 0 w 1333868"/>
                    <a:gd name="connsiteY3" fmla="*/ 139573 h 402874"/>
                    <a:gd name="connsiteX4" fmla="*/ 139572 w 1333868"/>
                    <a:gd name="connsiteY4" fmla="*/ 1 h 402874"/>
                    <a:gd name="connsiteX5" fmla="*/ 148542 w 1333868"/>
                    <a:gd name="connsiteY5" fmla="*/ 1812 h 402874"/>
                    <a:gd name="connsiteX6" fmla="*/ 157517 w 1333868"/>
                    <a:gd name="connsiteY6" fmla="*/ 0 h 402874"/>
                    <a:gd name="connsiteX7" fmla="*/ 1176351 w 1333868"/>
                    <a:gd name="connsiteY7" fmla="*/ 0 h 402874"/>
                    <a:gd name="connsiteX8" fmla="*/ 1333868 w 1333868"/>
                    <a:gd name="connsiteY8" fmla="*/ 157517 h 402874"/>
                    <a:gd name="connsiteX9" fmla="*/ 1176351 w 1333868"/>
                    <a:gd name="connsiteY9" fmla="*/ 315034 h 402874"/>
                    <a:gd name="connsiteX10" fmla="*/ 279144 w 1333868"/>
                    <a:gd name="connsiteY10" fmla="*/ 315034 h 402874"/>
                    <a:gd name="connsiteX11" fmla="*/ 279143 w 1333868"/>
                    <a:gd name="connsiteY11" fmla="*/ 387088 h 402874"/>
                    <a:gd name="connsiteX12" fmla="*/ 275956 w 1333868"/>
                    <a:gd name="connsiteY12" fmla="*/ 402874 h 402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33868" h="402874">
                      <a:moveTo>
                        <a:pt x="3188" y="402874"/>
                      </a:moveTo>
                      <a:lnTo>
                        <a:pt x="0" y="387087"/>
                      </a:lnTo>
                      <a:lnTo>
                        <a:pt x="0" y="157517"/>
                      </a:lnTo>
                      <a:lnTo>
                        <a:pt x="0" y="139573"/>
                      </a:lnTo>
                      <a:cubicBezTo>
                        <a:pt x="0" y="62490"/>
                        <a:pt x="62489" y="1"/>
                        <a:pt x="139572" y="1"/>
                      </a:cubicBezTo>
                      <a:lnTo>
                        <a:pt x="148542" y="1812"/>
                      </a:lnTo>
                      <a:lnTo>
                        <a:pt x="157517" y="0"/>
                      </a:lnTo>
                      <a:lnTo>
                        <a:pt x="1176351" y="0"/>
                      </a:lnTo>
                      <a:cubicBezTo>
                        <a:pt x="1263345" y="0"/>
                        <a:pt x="1333868" y="70523"/>
                        <a:pt x="1333868" y="157517"/>
                      </a:cubicBezTo>
                      <a:cubicBezTo>
                        <a:pt x="1333868" y="244511"/>
                        <a:pt x="1263345" y="315034"/>
                        <a:pt x="1176351" y="315034"/>
                      </a:cubicBezTo>
                      <a:lnTo>
                        <a:pt x="279144" y="315034"/>
                      </a:lnTo>
                      <a:cubicBezTo>
                        <a:pt x="279144" y="339052"/>
                        <a:pt x="279143" y="363070"/>
                        <a:pt x="279143" y="387088"/>
                      </a:cubicBezTo>
                      <a:lnTo>
                        <a:pt x="275956" y="402874"/>
                      </a:lnTo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7F9D8965-A684-EFCD-5500-59AD9930C740}"/>
                    </a:ext>
                  </a:extLst>
                </p:cNvPr>
                <p:cNvSpPr/>
                <p:nvPr/>
              </p:nvSpPr>
              <p:spPr bwMode="auto">
                <a:xfrm rot="5400000">
                  <a:off x="1314452" y="981079"/>
                  <a:ext cx="86709" cy="878499"/>
                </a:xfrm>
                <a:prstGeom prst="round2SameRect">
                  <a:avLst>
                    <a:gd name="adj1" fmla="val 50000"/>
                    <a:gd name="adj2" fmla="val 21906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E8A1DD8B-E266-FDFC-5223-5BE107AD8064}"/>
                  </a:ext>
                </a:extLst>
              </p:cNvPr>
              <p:cNvGrpSpPr/>
              <p:nvPr/>
            </p:nvGrpSpPr>
            <p:grpSpPr>
              <a:xfrm>
                <a:off x="1005077" y="3931568"/>
                <a:ext cx="303887" cy="45719"/>
                <a:chOff x="1005077" y="3915288"/>
                <a:chExt cx="303887" cy="62000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9C38C9FD-379C-3A3B-BCBE-4583219FBC74}"/>
                    </a:ext>
                  </a:extLst>
                </p:cNvPr>
                <p:cNvSpPr/>
                <p:nvPr/>
              </p:nvSpPr>
              <p:spPr bwMode="auto">
                <a:xfrm>
                  <a:off x="1005077" y="3915288"/>
                  <a:ext cx="106432" cy="6200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CF51970C-2580-81E1-1308-FD30A687D619}"/>
                    </a:ext>
                  </a:extLst>
                </p:cNvPr>
                <p:cNvSpPr/>
                <p:nvPr/>
              </p:nvSpPr>
              <p:spPr bwMode="auto">
                <a:xfrm>
                  <a:off x="1044515" y="3915288"/>
                  <a:ext cx="27558" cy="620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47E52933-C2F6-56FB-35AB-5F0B6E7B4EA5}"/>
                    </a:ext>
                  </a:extLst>
                </p:cNvPr>
                <p:cNvSpPr/>
                <p:nvPr/>
              </p:nvSpPr>
              <p:spPr bwMode="auto">
                <a:xfrm>
                  <a:off x="1202532" y="3915288"/>
                  <a:ext cx="106432" cy="6200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E3B8F2D0-7F4F-2A12-0AD5-2444F6F950F3}"/>
                    </a:ext>
                  </a:extLst>
                </p:cNvPr>
                <p:cNvSpPr/>
                <p:nvPr/>
              </p:nvSpPr>
              <p:spPr bwMode="auto">
                <a:xfrm>
                  <a:off x="1241969" y="3915288"/>
                  <a:ext cx="27558" cy="620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42358C1-32C4-9B28-53EA-C0FD9BA65702}"/>
                </a:ext>
              </a:extLst>
            </p:cNvPr>
            <p:cNvGrpSpPr/>
            <p:nvPr/>
          </p:nvGrpSpPr>
          <p:grpSpPr>
            <a:xfrm>
              <a:off x="695016" y="3383558"/>
              <a:ext cx="410855" cy="162556"/>
              <a:chOff x="-323621" y="1210356"/>
              <a:chExt cx="3037340" cy="1201733"/>
            </a:xfrm>
          </p:grpSpPr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B5601E6F-51BE-17FA-AE90-D83E03037D0C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A2C64888-A008-2626-D50A-8C5DCA42C4AD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50C26242-7A13-D33E-BF49-F8D1D28C6F14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7F4FD5F5-47BA-017B-5F0A-DD23C1E74BF3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6" name="四角形: 上の 2 つの角を丸める 149">
                <a:extLst>
                  <a:ext uri="{FF2B5EF4-FFF2-40B4-BE49-F238E27FC236}">
                    <a16:creationId xmlns:a16="http://schemas.microsoft.com/office/drawing/2014/main" id="{4CF7A696-BF53-4E0E-BF53-259ECA76B7F5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C5E8DFCA-C27D-C447-BADF-D7217CD61AA8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986D7E0F-B816-72A5-9E5D-6D4B519025BC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F8D8D7B2-9EAC-8234-EB36-52FD725D65C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B76DB57A-0089-02A0-1612-50786E0857F5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D76CA98-E761-023A-484B-C460046835D2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3EF16838-512E-F78E-C93B-BF58BB2766A3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ACDE5A9-28C3-07D5-2610-B8E6E7C0C9F5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4C2F7C6C-4E02-7412-3F76-CC768714F245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91C4DC14-84F8-BCAB-329A-854FC75CC95B}"/>
                </a:ext>
              </a:extLst>
            </p:cNvPr>
            <p:cNvGrpSpPr/>
            <p:nvPr/>
          </p:nvGrpSpPr>
          <p:grpSpPr>
            <a:xfrm>
              <a:off x="1109664" y="3383558"/>
              <a:ext cx="410855" cy="162556"/>
              <a:chOff x="-323621" y="1210356"/>
              <a:chExt cx="3037340" cy="1201733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7455A290-5CED-7D6F-8D47-365283D428E5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4AFC0B4C-E25E-7E7E-ABD8-FD02792020D8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D29FE200-9B77-7C59-06E1-B51EDB8B65B7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DCD3A2DE-B33B-E80C-1985-6592903C148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8" name="四角形: 上の 2 つの角を丸める 149">
                <a:extLst>
                  <a:ext uri="{FF2B5EF4-FFF2-40B4-BE49-F238E27FC236}">
                    <a16:creationId xmlns:a16="http://schemas.microsoft.com/office/drawing/2014/main" id="{3EB58A67-04CF-6BBA-5623-BB6D4D569D2D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B3D7184B-D488-F3B6-1C87-F53FDF49F4B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5EC6E8D5-6102-C6E2-BA3D-3AFD910AA10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6113ED30-7B2B-7F35-DB19-E06745F83076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B7FCB40C-7A10-2A09-2C0F-DEDCC1D4C8BC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92175F58-0F52-24A7-3145-16EC09B3D249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66C2727B-060A-014B-96B2-C504DF8289A6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51CE6B1-3BD4-F590-BB59-D3A97BB8D8F4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D37214CD-99CB-00A7-F181-2F257509857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5F0D0AE8-4315-2FC9-A02F-3B97508082D4}"/>
                </a:ext>
              </a:extLst>
            </p:cNvPr>
            <p:cNvGrpSpPr/>
            <p:nvPr/>
          </p:nvGrpSpPr>
          <p:grpSpPr>
            <a:xfrm>
              <a:off x="1524312" y="3383558"/>
              <a:ext cx="410855" cy="162556"/>
              <a:chOff x="-323621" y="1210356"/>
              <a:chExt cx="3037340" cy="1201733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0F878C46-FDC4-EBCA-E460-38CAB097BBB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EB8970DD-DF25-937B-2C41-8CE93255BDD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599D45BD-7B50-8F89-C53C-5BCDA40146BD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0E5F5BBF-AC0D-5F19-5E5C-FDE7CD11203C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0" name="四角形: 上の 2 つの角を丸める 149">
                <a:extLst>
                  <a:ext uri="{FF2B5EF4-FFF2-40B4-BE49-F238E27FC236}">
                    <a16:creationId xmlns:a16="http://schemas.microsoft.com/office/drawing/2014/main" id="{2DB58EF0-6442-4C02-C6FA-D911E58870B2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B1BE28A6-6740-974D-03F8-1051215C1C2B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A59AC710-D3C2-BD9B-1BF8-40D253EF912F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CC38B610-9A1E-B159-F78B-CD999E85220B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E7BE8B39-0CB8-4C5D-5702-F92E10DBB0C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A31261B-AFEE-9AFE-9CA1-E925F7601EA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3A09FD68-396C-0888-498E-8F2AA253D1C5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74EA468A-FC2C-47DB-CC6C-171CE299B6D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8795E2B4-94EC-B9F2-DC52-0B97A758078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DF33BFF7-445F-025F-C8D5-BDC5F1FB875C}"/>
                </a:ext>
              </a:extLst>
            </p:cNvPr>
            <p:cNvGrpSpPr/>
            <p:nvPr/>
          </p:nvGrpSpPr>
          <p:grpSpPr>
            <a:xfrm>
              <a:off x="1938961" y="3383558"/>
              <a:ext cx="410855" cy="162556"/>
              <a:chOff x="-323621" y="1210356"/>
              <a:chExt cx="3037340" cy="1201733"/>
            </a:xfrm>
          </p:grpSpPr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F5C9BAF3-091B-B998-7F0C-33FA736129D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7FB3AF00-E93A-2C72-F050-2437130D1F8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91516A48-6FC0-EC67-A288-31ECCB45CFFC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2B429FA7-89D6-3C0B-9FAD-3BE350B1FC1A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4" name="四角形: 上の 2 つの角を丸める 149">
                <a:extLst>
                  <a:ext uri="{FF2B5EF4-FFF2-40B4-BE49-F238E27FC236}">
                    <a16:creationId xmlns:a16="http://schemas.microsoft.com/office/drawing/2014/main" id="{12513444-955A-41A2-9EFE-B22392D20661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74049EB-0B2F-3A0E-42A7-AF284888AC9B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E1A425CA-14DF-A785-3E40-2BE6D9592CF6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AB55167D-6E57-7524-5AA2-3535D8531D5A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DDFE49DC-AF10-2B5D-C2B5-6C0FBDE2378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241F6821-065E-7C4D-187A-87C39181BA8A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CEAABEB3-2600-4005-51FD-DB454613216D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9474A29D-C031-33B4-FB78-1597730D504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CEF217B3-C569-F0E1-E20E-C82C4A8F3CDA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DA7BA56A-1B10-13D3-041A-FC1DF4AB2358}"/>
              </a:ext>
            </a:extLst>
          </p:cNvPr>
          <p:cNvGrpSpPr/>
          <p:nvPr/>
        </p:nvGrpSpPr>
        <p:grpSpPr>
          <a:xfrm>
            <a:off x="181574" y="2994821"/>
            <a:ext cx="2608652" cy="170707"/>
            <a:chOff x="-134280" y="3155854"/>
            <a:chExt cx="2484096" cy="162556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C7245BB2-99D0-9C98-DACB-2B6E9C2F4474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EC9805D-078E-E4EB-6F73-82FF3F84B98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71D4106B-31D2-E144-45BD-0179ADE5B330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00DF1DF6-A59B-E09B-A754-FA0D52E4BB92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9C1C4D6D-B942-064C-217E-EE4DB816EB21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2" name="四角形: 上の 2 つの角を丸める 149">
                <a:extLst>
                  <a:ext uri="{FF2B5EF4-FFF2-40B4-BE49-F238E27FC236}">
                    <a16:creationId xmlns:a16="http://schemas.microsoft.com/office/drawing/2014/main" id="{3AA5A11B-DC1A-EEE3-1A0D-272336A4587A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E33E475-CDFF-BBBB-89BB-782312A2DCE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32B4B454-E406-837B-B9DB-5DFD8A59882A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227B91C-900C-D8E1-F6C4-6AFA7EEEAA61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81F1DF6A-4E55-36BD-B116-E0872802A58F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6109470-8959-3B88-39F6-268D4834CDC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BB04F333-F45D-92D7-1840-17B57B6FE3EB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2FD08512-D044-73BE-2F20-1C3BA98C230E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FEDAF4AF-1609-2803-ACA5-2EFBABF316A3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76AC027A-B3BB-7C34-9691-E8DE2FC12E46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AD529E42-F136-F50A-5EEA-275BCAA7A1C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450EBEAD-9D90-838F-F3D3-AA8C5F0F494D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1FCA6129-62FC-4F7B-27F7-A55A9D05A0F2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EB10712B-52D7-C4A2-1018-274AC1E34041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6" name="四角形: 上の 2 つの角を丸める 149">
                <a:extLst>
                  <a:ext uri="{FF2B5EF4-FFF2-40B4-BE49-F238E27FC236}">
                    <a16:creationId xmlns:a16="http://schemas.microsoft.com/office/drawing/2014/main" id="{5C2F6F0E-9199-3348-D6A5-1F01B4E2009E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F7F27B3-A5D5-AC15-6657-6E346178BF1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8554489A-3318-41AE-A5C3-133E8F202C1C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9347FFFE-1382-8AC1-57FF-A564D636EF2F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4E96749E-D08B-205A-577A-77F68D07727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828D9DC-D4F0-E709-74E0-30A391D21E73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A04BFAF9-D94F-6CDE-7E8F-2EA3AC6CB914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611AAA0E-7B30-345F-F62D-8587FA6DE9A5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63D844CD-71AD-6426-9EA5-92D81029A229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2A8A48B-501E-70CD-EF73-2EF8A654AF40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145B638C-F36F-1D31-C9C4-DD8B28F09A2E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8EFF5F2E-D375-C656-B442-D4A5A2EDDA04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51706B1F-9127-4CFE-63F8-788ACCB2BEA4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7188D62A-E8EC-DA0D-D1AD-C70E31B040FF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0" name="四角形: 上の 2 つの角を丸める 149">
                <a:extLst>
                  <a:ext uri="{FF2B5EF4-FFF2-40B4-BE49-F238E27FC236}">
                    <a16:creationId xmlns:a16="http://schemas.microsoft.com/office/drawing/2014/main" id="{05101DAB-46B9-9AD9-39E6-D4DD0729C2B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D82A703-31F1-63D1-172C-7C3FE5A0C8DC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0F90746C-CAC3-31E4-6177-559C884B6097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6FE13992-1398-2EC0-0196-F93F417936BD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CC1E11F7-D0F0-E421-0DB1-6A6864159A1E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93DD720-DE19-F518-2E87-E41887165845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FA38A560-F15F-E46C-DD1E-776155C3E6A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2371A49-3B49-C73D-EE49-A0CD0FA8EE31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489D79C0-F28D-A701-2837-7E2053086102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014EB7C6-C9E1-16A0-A87A-E3032A5E3F93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9A068B74-8332-EB9C-D655-AEAB77505CF1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B7A6A325-E203-66D5-D676-F15D5233B3AD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2" name="四角形: 上の 2 つの角を丸める 211">
                <a:extLst>
                  <a:ext uri="{FF2B5EF4-FFF2-40B4-BE49-F238E27FC236}">
                    <a16:creationId xmlns:a16="http://schemas.microsoft.com/office/drawing/2014/main" id="{0303A1D2-093E-6B6F-BC76-EE22F34DE31D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2A47B786-A724-362A-259F-7D32FCE5430E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4" name="四角形: 上の 2 つの角を丸める 149">
                <a:extLst>
                  <a:ext uri="{FF2B5EF4-FFF2-40B4-BE49-F238E27FC236}">
                    <a16:creationId xmlns:a16="http://schemas.microsoft.com/office/drawing/2014/main" id="{54F610E4-73A0-FFC3-713D-8F4353F4C4CF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29D87F4-3B6A-0FF0-96DF-2EE1E7988FE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F8550337-58ED-E491-A2D4-E34D1E240FA9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A165AB0F-7A18-E570-BD76-156B3AC97114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0021D1E6-C63F-14F1-61DB-EABEF3BD3F2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871161F-8C7E-0DC4-0A6D-63559B89F6E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DAD5AA8B-1AE2-EAFD-8E59-5DF6505F0BAB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04480EC-46B2-9C21-5C27-21D64DE5D4C1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75389259-52CC-AB47-E24F-FE2EDDFAFCE0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937BCC6-0479-D03A-F8EE-F3F21DC61558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9C30A554-9599-FFCB-D5F1-30076E93F7BA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67E993F6-43E9-CE24-53E7-911ED89DF9E9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1E6C1D5E-9C57-867A-FCF6-568205B1375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3A6F0FB6-36D5-E371-A76B-8F76B688B20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8" name="四角形: 上の 2 つの角を丸める 149">
                <a:extLst>
                  <a:ext uri="{FF2B5EF4-FFF2-40B4-BE49-F238E27FC236}">
                    <a16:creationId xmlns:a16="http://schemas.microsoft.com/office/drawing/2014/main" id="{FCAA57AD-C215-8B5A-EE04-2AC50EDF2EC5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1E5035D5-2F85-D4D4-078A-9243DC49F27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640CF203-E493-D656-9D34-0C3FB805B1BF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A1832087-8C0B-1F34-F81C-6067122F03E7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EB18F7B1-04B3-A6A8-B6FF-81EE0DD5FE4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5F9A48A-D214-5697-C34B-5E36CB9ADE89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DF3F150D-0818-5940-A5B6-EAF5FAB8B052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61792F61-D6E2-49C0-1534-4FE7F6B21B6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80A52542-6563-2BD3-C597-BDFB805B3CD5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0445F4C7-FE5D-04AB-6A56-F2FDC13F14BB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09B5FE6-729D-EEE9-159A-C0DC3DB8046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9" name="四角形: 上の 2 つの角を丸める 268">
                <a:extLst>
                  <a:ext uri="{FF2B5EF4-FFF2-40B4-BE49-F238E27FC236}">
                    <a16:creationId xmlns:a16="http://schemas.microsoft.com/office/drawing/2014/main" id="{C1892E7F-0F1C-495A-4402-D39E62C8498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4604F97E-D0CC-0455-3FFD-AEF23F585EA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53A8ADDA-EDDC-23E8-84EC-0EA4A01063AA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2" name="四角形: 上の 2 つの角を丸める 149">
                <a:extLst>
                  <a:ext uri="{FF2B5EF4-FFF2-40B4-BE49-F238E27FC236}">
                    <a16:creationId xmlns:a16="http://schemas.microsoft.com/office/drawing/2014/main" id="{A7952C60-EED0-BD42-C2B2-2E9C01EDA8FB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4CC4811-481E-16AD-1A62-06F42CF1F93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62FBCBF4-4FD3-752D-F490-129118F14085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3C265C59-7F19-0202-E937-E99C13630617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69605B3D-46A1-083C-F749-B97F73CDD3BE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C92B12EA-C8A1-70F4-24C9-7C01C9915E17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3D073A6B-5B09-7C94-264B-D36AB32DA50D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020479C8-4D4B-E2EE-61C6-85369A5E0A59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1F339E40-4745-F585-033D-D4B13742DC3C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5AFB08A9-DC89-6D7C-FD0E-1F3B3F24971C}"/>
              </a:ext>
            </a:extLst>
          </p:cNvPr>
          <p:cNvGrpSpPr/>
          <p:nvPr/>
        </p:nvGrpSpPr>
        <p:grpSpPr>
          <a:xfrm>
            <a:off x="181574" y="3434915"/>
            <a:ext cx="2608652" cy="170707"/>
            <a:chOff x="-134280" y="3155854"/>
            <a:chExt cx="2484096" cy="162556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0860095C-A6E2-9069-1818-9176F7E67BB6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86F2EEA2-78C0-FC00-1B86-9BC58E78C4FA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42C3102F-A0DF-D8A7-4BC6-9389D45A06FC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909DF89B-7D82-6389-782E-E504A51866A1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581030D1-8840-72AF-EC5F-E0371B96E7A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9" name="四角形: 上の 2 つの角を丸める 149">
                <a:extLst>
                  <a:ext uri="{FF2B5EF4-FFF2-40B4-BE49-F238E27FC236}">
                    <a16:creationId xmlns:a16="http://schemas.microsoft.com/office/drawing/2014/main" id="{890E81A7-38E3-0EB1-80C0-C180C0562D29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94CD359A-D8EE-3C54-1FAA-8837921E413C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1" name="四角形: 上の 2 つの角を丸める 360">
                <a:extLst>
                  <a:ext uri="{FF2B5EF4-FFF2-40B4-BE49-F238E27FC236}">
                    <a16:creationId xmlns:a16="http://schemas.microsoft.com/office/drawing/2014/main" id="{955EB101-9D85-ECAD-1708-97CCF0F75F96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ED536B60-A55C-4B12-E10B-0A98FEDC5FAB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F6196248-8447-4D12-E66C-492CE095B13D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1E78B62-FEA9-EC15-73DE-46DCB2BE5F57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277849C4-1388-3676-DAF7-5F890DEB98C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E40709A7-04E3-0E32-9AFF-B3C04296E3A0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CE105357-0517-7CC0-C8D4-549DEAF87B38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D66D0EA9-2E26-72ED-C92E-BB6F199635DA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C52D5BF3-6448-5983-A535-FE9343878B65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8C7DE3AE-86B6-428B-4CE6-8F3A9FE8752E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27097C01-6A8A-0E51-A9EA-846E4D6CDC0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F524688D-8172-A66C-EFB1-96DF838F0AB2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6" name="四角形: 上の 2 つの角を丸める 149">
                <a:extLst>
                  <a:ext uri="{FF2B5EF4-FFF2-40B4-BE49-F238E27FC236}">
                    <a16:creationId xmlns:a16="http://schemas.microsoft.com/office/drawing/2014/main" id="{5F462A9A-150B-E343-FC57-B4E46C1A6822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E8C0FBA7-DE6A-E1FC-5E33-B85F9A29CD1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8" name="四角形: 上の 2 つの角を丸める 347">
                <a:extLst>
                  <a:ext uri="{FF2B5EF4-FFF2-40B4-BE49-F238E27FC236}">
                    <a16:creationId xmlns:a16="http://schemas.microsoft.com/office/drawing/2014/main" id="{B9313CD3-E336-9A84-9041-31595AAADC46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0E01AEFE-EAB5-510F-7A7F-451ACCC734FD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3E45BC1E-9985-1960-8932-0F9CF0521F8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964A77E8-D850-D342-4D4F-D01E6C67CB4B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2" name="四角形: 上の 2 つの角を丸める 351">
                <a:extLst>
                  <a:ext uri="{FF2B5EF4-FFF2-40B4-BE49-F238E27FC236}">
                    <a16:creationId xmlns:a16="http://schemas.microsoft.com/office/drawing/2014/main" id="{E8381E70-678F-2EF5-F3C8-32263AF10806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A721777-4C4E-66BE-9142-C397CEF1EB36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4" name="四角形: 上の 2 つの角を丸める 353">
                <a:extLst>
                  <a:ext uri="{FF2B5EF4-FFF2-40B4-BE49-F238E27FC236}">
                    <a16:creationId xmlns:a16="http://schemas.microsoft.com/office/drawing/2014/main" id="{2281EC5D-C592-798A-5797-CFA10C051EEC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13045FB8-23A2-2C75-599E-31DEE03F9F27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BCCC64D6-EDFF-D399-C8C6-8E45BC5A7D1D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7E0B0B14-C167-4CD0-45C6-405BE59A3A66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046359C9-CD14-744D-9B7B-5D608105CB03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5016D765-B8C3-9F58-8D35-5C5CE9CDE5AD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3" name="四角形: 上の 2 つの角を丸める 149">
                <a:extLst>
                  <a:ext uri="{FF2B5EF4-FFF2-40B4-BE49-F238E27FC236}">
                    <a16:creationId xmlns:a16="http://schemas.microsoft.com/office/drawing/2014/main" id="{FF52441F-86C8-871E-52DD-A275EC36DC9F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1D750DBA-D8E1-6BFB-6DE9-4DDFA0BEAAAB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956F76D3-FAC1-2FB1-EA85-34533773FC4C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9B0B4C6D-191B-8174-CCC2-2A0A330D4F4D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9FA0CDD5-08CD-2C6F-CCB8-A077AD2C7C44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59E713FD-F852-00E1-B551-48454159885A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0D61AFBA-3637-B9A3-8E46-C71E07A3F8A3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CF6E81BB-A59C-ED56-1221-7814AB811572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A2157815-724E-E1D0-E033-09E0A1080914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0468D9DA-0260-3D27-83EB-C52E35365248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51BE5BE6-FEC1-C331-039E-4DA404584C8C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37348F66-81BE-EFAF-669B-C72788FAA22C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1527A782-3857-0FAB-4BC0-4F357E5AC1D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16F4B145-C5C5-E5D5-006F-A990B052C07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0" name="四角形: 上の 2 つの角を丸める 149">
                <a:extLst>
                  <a:ext uri="{FF2B5EF4-FFF2-40B4-BE49-F238E27FC236}">
                    <a16:creationId xmlns:a16="http://schemas.microsoft.com/office/drawing/2014/main" id="{FC424F74-7912-110A-4F84-F91A8B2B5684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D6A0E812-2DDC-04FA-8D5C-17FCE0417D10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12ED79BB-33BD-E556-1EC8-55F61065A38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680755EF-2D71-5678-93C6-FB53AB997181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CEFB11F3-7545-DBFA-4B96-74E53B66028F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6444B1DF-8B6F-1624-6F40-8E90073E5D96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6" name="四角形: 上の 2 つの角を丸める 325">
                <a:extLst>
                  <a:ext uri="{FF2B5EF4-FFF2-40B4-BE49-F238E27FC236}">
                    <a16:creationId xmlns:a16="http://schemas.microsoft.com/office/drawing/2014/main" id="{32553F9A-40BA-417D-913C-8FE72AC67E84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09F1074-6261-C08E-6848-C78685083642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8" name="四角形: 上の 2 つの角を丸める 327">
                <a:extLst>
                  <a:ext uri="{FF2B5EF4-FFF2-40B4-BE49-F238E27FC236}">
                    <a16:creationId xmlns:a16="http://schemas.microsoft.com/office/drawing/2014/main" id="{92E2E468-E7BE-B477-EFA0-E968F33529B1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697AE0EE-D945-3DB2-B28C-A5FF7713CC8C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A7B5056A-0A06-FEF4-5824-1FFB49BD35A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61ED0684-4BD5-4797-BEF8-A077C18EDE39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BB223F39-A91E-8502-958C-08BB1B12B90E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7476AA1D-0EB6-9281-CDB0-BD2A1EB4DF0A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7" name="四角形: 上の 2 つの角を丸める 149">
                <a:extLst>
                  <a:ext uri="{FF2B5EF4-FFF2-40B4-BE49-F238E27FC236}">
                    <a16:creationId xmlns:a16="http://schemas.microsoft.com/office/drawing/2014/main" id="{11ECCF2E-8CA5-8309-8C23-997939DD8B5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7367C8F-AD56-E22A-D204-18D1021FB5A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D33FE007-6291-35D8-5EEC-31831C8C3390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6727EB8E-0D30-3792-70F5-7DBA459E6000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AD604391-3706-600E-21F9-B393767A4E2C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0BE0A40A-0115-AEDD-604D-83D5C0C97EA5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4A1074C5-B405-0291-D5B5-21755470DD5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EF33D75E-549E-99FE-E466-250CFC59134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CC43AB5A-B414-1575-4F3F-A67984647C23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8F91E27F-95A6-34C9-F1B8-C07A5431D67A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14DFAEA4-4ACF-B412-CB00-7BB069EC61AE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8351066A-15D9-11A4-CA10-44BBD7CED7A8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183936F0-0A9A-0FAE-3F64-5E9E898E916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1762E9E0-112E-ECE9-80A6-4BD416E982CC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4" name="四角形: 上の 2 つの角を丸める 149">
                <a:extLst>
                  <a:ext uri="{FF2B5EF4-FFF2-40B4-BE49-F238E27FC236}">
                    <a16:creationId xmlns:a16="http://schemas.microsoft.com/office/drawing/2014/main" id="{2C475B8A-CD95-7CD1-7E1D-08F651D3675A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83E2B45-29E3-0A65-AD87-30DCB6145EDC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DD5CEFA3-30C5-06DA-4924-82F8F0C87CA3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FCB77440-0CB2-51C1-0CD6-198E97E76C8A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4D2E2AEC-18EF-1D5A-C29C-18D90C5E0F60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F7A8431-42D8-0B06-7A54-8D7903C60757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3C31A7B4-93B7-9A4E-3F87-3C96F9CB356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602F7FD8-F488-4C78-14B8-114A5C7EBBA2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18CAFC09-E8CE-772D-0B51-E886588F6DBC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830DB379-F00B-B0C7-692E-507BE66334AB}"/>
              </a:ext>
            </a:extLst>
          </p:cNvPr>
          <p:cNvGrpSpPr/>
          <p:nvPr/>
        </p:nvGrpSpPr>
        <p:grpSpPr>
          <a:xfrm>
            <a:off x="181574" y="2334680"/>
            <a:ext cx="2608652" cy="170707"/>
            <a:chOff x="-134280" y="3155854"/>
            <a:chExt cx="2484096" cy="162556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5972A383-0A31-CAEF-A7AF-CE5C357E1C27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4D175DB3-752F-CC68-44BE-CC8EC7F7A378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AD4E6062-AA3D-48D7-1C68-252183B91AFD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08D105C7-6F28-5DA4-7D18-3166713C9AB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4A003CFD-912B-8B37-0477-90B305902879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5" name="四角形: 上の 2 つの角を丸める 149">
                <a:extLst>
                  <a:ext uri="{FF2B5EF4-FFF2-40B4-BE49-F238E27FC236}">
                    <a16:creationId xmlns:a16="http://schemas.microsoft.com/office/drawing/2014/main" id="{A2B466E6-8612-7C8C-6C0F-5CA78130A796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49B4701D-065F-CC15-665E-BC7D4A2FFE9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00FBC4A5-5EE5-AA2C-FDCB-DAA3CACD921D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2020E9CC-D5EF-8294-1681-6221F4543FA4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3A34D2F2-BC8B-DDAD-4B04-A6332841B21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F9ADB561-158E-6E95-A54B-6541FC1DE7E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1" name="四角形: 上の 2 つの角を丸める 450">
                <a:extLst>
                  <a:ext uri="{FF2B5EF4-FFF2-40B4-BE49-F238E27FC236}">
                    <a16:creationId xmlns:a16="http://schemas.microsoft.com/office/drawing/2014/main" id="{79CCD9F4-C274-C615-C7A7-56AF5B343507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590D808-CB94-45D0-0080-89E281A49F3E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ECAB77AF-C451-2746-6F7B-961AEF5A9F3B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5E82A9CB-E7D3-DE57-BB8E-CB66504F0EA4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42886944-F439-E448-90C6-8B2A56FB3D00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9" name="四角形: 上の 2 つの角を丸める 428">
                <a:extLst>
                  <a:ext uri="{FF2B5EF4-FFF2-40B4-BE49-F238E27FC236}">
                    <a16:creationId xmlns:a16="http://schemas.microsoft.com/office/drawing/2014/main" id="{173216EC-BEB0-9533-7B8F-145235B4021B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0" name="四角形: 上の 2 つの角を丸める 429">
                <a:extLst>
                  <a:ext uri="{FF2B5EF4-FFF2-40B4-BE49-F238E27FC236}">
                    <a16:creationId xmlns:a16="http://schemas.microsoft.com/office/drawing/2014/main" id="{7F525C38-F6FA-51B1-B7EE-E749B7118AD5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1" name="四角形: 上の 2 つの角を丸める 430">
                <a:extLst>
                  <a:ext uri="{FF2B5EF4-FFF2-40B4-BE49-F238E27FC236}">
                    <a16:creationId xmlns:a16="http://schemas.microsoft.com/office/drawing/2014/main" id="{207968C3-AB17-EC50-20FB-09E2F5B6A1EA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2" name="四角形: 上の 2 つの角を丸める 149">
                <a:extLst>
                  <a:ext uri="{FF2B5EF4-FFF2-40B4-BE49-F238E27FC236}">
                    <a16:creationId xmlns:a16="http://schemas.microsoft.com/office/drawing/2014/main" id="{932689F4-8775-F333-12AE-0E430E4301D1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4AF54DF-FEA8-98C3-20BB-EF0DE66960B2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4" name="四角形: 上の 2 つの角を丸める 433">
                <a:extLst>
                  <a:ext uri="{FF2B5EF4-FFF2-40B4-BE49-F238E27FC236}">
                    <a16:creationId xmlns:a16="http://schemas.microsoft.com/office/drawing/2014/main" id="{10B478DE-7A86-F488-83CE-FA9B88FCA4F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42F23E79-40A3-3991-9E90-59C45F421FCF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CD330FD8-FD01-9D32-2EB5-F7FE2A12A2F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336F66C-C193-8AAB-741C-59915076D626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8" name="四角形: 上の 2 つの角を丸める 437">
                <a:extLst>
                  <a:ext uri="{FF2B5EF4-FFF2-40B4-BE49-F238E27FC236}">
                    <a16:creationId xmlns:a16="http://schemas.microsoft.com/office/drawing/2014/main" id="{25107C97-B3F1-4E7A-602F-6E15B8F8AF95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4695168-F089-37C6-D0B3-D4570736EB1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291ACD6E-F247-31ED-CC68-D64B558430F2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9FD2D24D-C319-F0A5-C835-925A5B8DC4EE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2B39B980-3125-AA91-592B-6FC26C6B1599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6" name="四角形: 上の 2 つの角を丸める 415">
                <a:extLst>
                  <a:ext uri="{FF2B5EF4-FFF2-40B4-BE49-F238E27FC236}">
                    <a16:creationId xmlns:a16="http://schemas.microsoft.com/office/drawing/2014/main" id="{9F2E5096-106A-3D2F-C3B6-6A35BFBE2BC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7" name="四角形: 上の 2 つの角を丸める 416">
                <a:extLst>
                  <a:ext uri="{FF2B5EF4-FFF2-40B4-BE49-F238E27FC236}">
                    <a16:creationId xmlns:a16="http://schemas.microsoft.com/office/drawing/2014/main" id="{14A7DB4A-3EBA-E904-E58C-647C876B6F6E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8" name="四角形: 上の 2 つの角を丸める 417">
                <a:extLst>
                  <a:ext uri="{FF2B5EF4-FFF2-40B4-BE49-F238E27FC236}">
                    <a16:creationId xmlns:a16="http://schemas.microsoft.com/office/drawing/2014/main" id="{4F6D4728-119B-F307-0707-E1CD052AC06B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9" name="四角形: 上の 2 つの角を丸める 149">
                <a:extLst>
                  <a:ext uri="{FF2B5EF4-FFF2-40B4-BE49-F238E27FC236}">
                    <a16:creationId xmlns:a16="http://schemas.microsoft.com/office/drawing/2014/main" id="{39BCAC38-9A96-8C0C-1B0D-EB534929434C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8D383F82-B0D1-9913-EB7A-4ABC914C616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1" name="四角形: 上の 2 つの角を丸める 420">
                <a:extLst>
                  <a:ext uri="{FF2B5EF4-FFF2-40B4-BE49-F238E27FC236}">
                    <a16:creationId xmlns:a16="http://schemas.microsoft.com/office/drawing/2014/main" id="{C095F7DB-3D35-0E8D-04FC-325A27FF8297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E94375B0-8EFA-8A9A-C933-EA58DD721D0B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254E7B6D-063E-4770-8406-11B744ED9FF0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03F54439-0910-661B-8706-F4287A204E40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E514B2B8-2420-25C4-6506-86803C3912F0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BAB115D5-5BFA-81EF-8210-A49712EDEE5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7" name="四角形: 上の 2 つの角を丸める 426">
                <a:extLst>
                  <a:ext uri="{FF2B5EF4-FFF2-40B4-BE49-F238E27FC236}">
                    <a16:creationId xmlns:a16="http://schemas.microsoft.com/office/drawing/2014/main" id="{805C9715-3952-0971-DEAE-22CE7F65C887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D93D6542-208B-81DB-DD08-961DC1D96451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0CA797A8-23A7-B687-EEBB-C1B844AD534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3" name="四角形: 上の 2 つの角を丸める 402">
                <a:extLst>
                  <a:ext uri="{FF2B5EF4-FFF2-40B4-BE49-F238E27FC236}">
                    <a16:creationId xmlns:a16="http://schemas.microsoft.com/office/drawing/2014/main" id="{87F4567A-6F80-1E70-B84B-E33408A90193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4" name="四角形: 上の 2 つの角を丸める 403">
                <a:extLst>
                  <a:ext uri="{FF2B5EF4-FFF2-40B4-BE49-F238E27FC236}">
                    <a16:creationId xmlns:a16="http://schemas.microsoft.com/office/drawing/2014/main" id="{FD5A32DD-8693-F575-A165-DE83D6E0E94B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5" name="四角形: 上の 2 つの角を丸める 404">
                <a:extLst>
                  <a:ext uri="{FF2B5EF4-FFF2-40B4-BE49-F238E27FC236}">
                    <a16:creationId xmlns:a16="http://schemas.microsoft.com/office/drawing/2014/main" id="{62F9AFCB-41AD-AC50-D231-ABC9C21F9FA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6" name="四角形: 上の 2 つの角を丸める 149">
                <a:extLst>
                  <a:ext uri="{FF2B5EF4-FFF2-40B4-BE49-F238E27FC236}">
                    <a16:creationId xmlns:a16="http://schemas.microsoft.com/office/drawing/2014/main" id="{32CC6491-5C42-47D0-8B9B-ED8EF7B75975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01BABFEE-6905-C3E1-70B0-F8358BE5CD9E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8" name="四角形: 上の 2 つの角を丸める 407">
                <a:extLst>
                  <a:ext uri="{FF2B5EF4-FFF2-40B4-BE49-F238E27FC236}">
                    <a16:creationId xmlns:a16="http://schemas.microsoft.com/office/drawing/2014/main" id="{D8ADDD2B-2AEF-93D1-E03B-727C52B8FBC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CC91E8F4-CAA8-1FBE-7239-BA93CA175A62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0534E005-A78C-8836-CF0A-C7A0332A2090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D45B4B72-67DD-B4EF-0DA0-8AB0280884BE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2" name="四角形: 上の 2 つの角を丸める 411">
                <a:extLst>
                  <a:ext uri="{FF2B5EF4-FFF2-40B4-BE49-F238E27FC236}">
                    <a16:creationId xmlns:a16="http://schemas.microsoft.com/office/drawing/2014/main" id="{10F1A872-2F06-4C4E-9BDD-21CBCEB3241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8B8DC2F-8C60-2013-823B-4AE492332BC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14CD6EC5-FF58-ED8B-49F9-F382FB70E3B0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BBFD877B-3161-FA26-EE3C-7F5C62761A94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738B72C-ECD9-C19E-48DE-D1889E9DBF3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0" name="四角形: 上の 2 つの角を丸める 389">
                <a:extLst>
                  <a:ext uri="{FF2B5EF4-FFF2-40B4-BE49-F238E27FC236}">
                    <a16:creationId xmlns:a16="http://schemas.microsoft.com/office/drawing/2014/main" id="{CBCEAFAA-652D-B649-9045-2578039672E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1" name="四角形: 上の 2 つの角を丸める 390">
                <a:extLst>
                  <a:ext uri="{FF2B5EF4-FFF2-40B4-BE49-F238E27FC236}">
                    <a16:creationId xmlns:a16="http://schemas.microsoft.com/office/drawing/2014/main" id="{7159D3D2-D7E2-0346-0314-F251642580AF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6225066B-4480-D537-1AB4-608669A87ED6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3" name="四角形: 上の 2 つの角を丸める 149">
                <a:extLst>
                  <a:ext uri="{FF2B5EF4-FFF2-40B4-BE49-F238E27FC236}">
                    <a16:creationId xmlns:a16="http://schemas.microsoft.com/office/drawing/2014/main" id="{CEDE96D2-0C86-3691-1780-8A0DA969A9F4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5F2978FD-3259-AC45-64FF-1C10E38F0558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907479B5-B963-DA42-6273-E2C16D867D2B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DFA7D300-CFE5-478B-F1AA-9B24ABC9BFF5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164A7D4B-7DF6-95CA-F5A7-17F2D8753C94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8647D324-91E8-FB78-9B08-FF87E1647A5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4F1FF738-9E1D-427D-4C84-1EB12498AD33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6E1320C7-A0DA-D6BF-2F61-5C6185C3569E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1" name="四角形: 上の 2 つの角を丸める 400">
                <a:extLst>
                  <a:ext uri="{FF2B5EF4-FFF2-40B4-BE49-F238E27FC236}">
                    <a16:creationId xmlns:a16="http://schemas.microsoft.com/office/drawing/2014/main" id="{C38E3EEF-7E5A-029D-FA94-07D3E67DA58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B11DE84A-5463-83CE-0787-177B8642F386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E0C4AD33-2B27-1971-4DA8-ACAC4D04AEDA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6DD7E7EF-36C9-6FEE-3F1C-AA8D2009CEBB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8" name="四角形: 上の 2 つの角を丸める 377">
                <a:extLst>
                  <a:ext uri="{FF2B5EF4-FFF2-40B4-BE49-F238E27FC236}">
                    <a16:creationId xmlns:a16="http://schemas.microsoft.com/office/drawing/2014/main" id="{C49372BB-8366-BDF7-26B8-33628108A21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79" name="四角形: 上の 2 つの角を丸める 378">
                <a:extLst>
                  <a:ext uri="{FF2B5EF4-FFF2-40B4-BE49-F238E27FC236}">
                    <a16:creationId xmlns:a16="http://schemas.microsoft.com/office/drawing/2014/main" id="{C55DF328-9EC6-3EC6-56E2-532B1167B553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0" name="四角形: 上の 2 つの角を丸める 149">
                <a:extLst>
                  <a:ext uri="{FF2B5EF4-FFF2-40B4-BE49-F238E27FC236}">
                    <a16:creationId xmlns:a16="http://schemas.microsoft.com/office/drawing/2014/main" id="{6657A4B0-9D88-CCE8-41F4-6C01F65084C0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529BA4B7-021D-D687-5CC6-87519553DBC6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2" name="四角形: 上の 2 つの角を丸める 381">
                <a:extLst>
                  <a:ext uri="{FF2B5EF4-FFF2-40B4-BE49-F238E27FC236}">
                    <a16:creationId xmlns:a16="http://schemas.microsoft.com/office/drawing/2014/main" id="{B10D4105-8D37-A84B-E1AC-BC748B4E7F75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E147DD64-AF54-E494-EAB7-860C33883745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FD631413-235F-EAF2-D35C-811A18C3BC07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AB236CED-2036-6529-D40B-937276F88307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825ADCEC-B936-F683-932B-ED28C479548B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BF521409-EF9D-6591-C8CF-EC4DD1B536EC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9E5305C6-C4B0-5CB9-2723-8EA86E298834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EB409A0D-CF50-A80E-C7FB-4E5E4A2C2104}"/>
              </a:ext>
            </a:extLst>
          </p:cNvPr>
          <p:cNvGrpSpPr/>
          <p:nvPr/>
        </p:nvGrpSpPr>
        <p:grpSpPr>
          <a:xfrm>
            <a:off x="181574" y="2774774"/>
            <a:ext cx="2608652" cy="170707"/>
            <a:chOff x="-134280" y="3155854"/>
            <a:chExt cx="2484096" cy="162556"/>
          </a:xfrm>
        </p:grpSpPr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8A532DCD-052F-3420-41BA-93F845233C42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DA337624-60B3-4A2F-5AAB-82453998A6E8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D52C239E-9FDA-1EEC-F35B-76D55A1ACF5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6644D427-4B32-3EB9-D124-5A2820748544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9" name="四角形: 上の 2 つの角を丸める 528">
                <a:extLst>
                  <a:ext uri="{FF2B5EF4-FFF2-40B4-BE49-F238E27FC236}">
                    <a16:creationId xmlns:a16="http://schemas.microsoft.com/office/drawing/2014/main" id="{30A26188-714F-8D43-7924-FDAECA39720A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0" name="四角形: 上の 2 つの角を丸める 149">
                <a:extLst>
                  <a:ext uri="{FF2B5EF4-FFF2-40B4-BE49-F238E27FC236}">
                    <a16:creationId xmlns:a16="http://schemas.microsoft.com/office/drawing/2014/main" id="{7069D7BB-3313-96A1-53B3-9E687E6E6FB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77ECB10C-E674-7F94-ED8B-1DFF59C5CFC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2" name="四角形: 上の 2 つの角を丸める 531">
                <a:extLst>
                  <a:ext uri="{FF2B5EF4-FFF2-40B4-BE49-F238E27FC236}">
                    <a16:creationId xmlns:a16="http://schemas.microsoft.com/office/drawing/2014/main" id="{6B8EC5B2-C620-1CC6-0B44-AB1870FD08BC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D7AA4B19-ED45-8381-5D5B-C7ED39848D47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17086B56-36BF-D533-F4E4-6AE2C04F1FE2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37E9E202-C2C4-A7B7-7C54-CB614A0B319A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6" name="四角形: 上の 2 つの角を丸める 535">
                <a:extLst>
                  <a:ext uri="{FF2B5EF4-FFF2-40B4-BE49-F238E27FC236}">
                    <a16:creationId xmlns:a16="http://schemas.microsoft.com/office/drawing/2014/main" id="{ADABFF3E-45BA-64F0-6A3B-3467FC0FEF00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3DB1A7CB-3074-7DFC-4E74-30559D47CA9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8" name="四角形: 上の 2 つの角を丸める 537">
                <a:extLst>
                  <a:ext uri="{FF2B5EF4-FFF2-40B4-BE49-F238E27FC236}">
                    <a16:creationId xmlns:a16="http://schemas.microsoft.com/office/drawing/2014/main" id="{BDAB0B3D-EED5-99D7-B18B-A1B4ECAFF7CB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BDF0FF01-7AE8-C767-8CBF-A9AB8AC8E977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8F7EB283-D95D-DB82-4DFE-221EFB044410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2378355D-F588-77A5-F217-CCD7EA076994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5" name="四角形: 上の 2 つの角を丸める 514">
                <a:extLst>
                  <a:ext uri="{FF2B5EF4-FFF2-40B4-BE49-F238E27FC236}">
                    <a16:creationId xmlns:a16="http://schemas.microsoft.com/office/drawing/2014/main" id="{45634030-B558-DCEF-05E1-1DC951C74EFC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6" name="四角形: 上の 2 つの角を丸める 515">
                <a:extLst>
                  <a:ext uri="{FF2B5EF4-FFF2-40B4-BE49-F238E27FC236}">
                    <a16:creationId xmlns:a16="http://schemas.microsoft.com/office/drawing/2014/main" id="{08829B4C-6992-2840-99D2-B8789D514F1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7" name="四角形: 上の 2 つの角を丸める 149">
                <a:extLst>
                  <a:ext uri="{FF2B5EF4-FFF2-40B4-BE49-F238E27FC236}">
                    <a16:creationId xmlns:a16="http://schemas.microsoft.com/office/drawing/2014/main" id="{1B9C6AD0-AF7C-25C8-1B34-0741E40B1443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C3A2C7D0-44FE-AFA0-F07B-CBC12420FC5E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29C81B67-B8BB-4B95-B094-0DBAFE6286C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D6C00BF9-A17E-7563-5882-8BBA2D6D1090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C7D1ECD5-8B90-3BEB-9958-0AD7C6F76C4F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21403D5F-B95C-A6BA-1265-FEADED138ACB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289F882C-093B-4718-D9C0-776BD937B5F1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75177694-B47B-5E0F-A285-38A84933364E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1CB6808B-804D-B909-450B-884AE5C0707A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09CA46DB-F312-43D8-16DB-8DD55C9AA0C5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388C20AD-47A4-DC0D-AD57-7E7B325A2AA9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1" name="四角形: 上の 2 つの角を丸める 500">
                <a:extLst>
                  <a:ext uri="{FF2B5EF4-FFF2-40B4-BE49-F238E27FC236}">
                    <a16:creationId xmlns:a16="http://schemas.microsoft.com/office/drawing/2014/main" id="{F7E5056F-092D-1E00-7F92-516C93313EF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730A57FC-019E-F8C3-D639-13413753D673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3" name="四角形: 上の 2 つの角を丸める 502">
                <a:extLst>
                  <a:ext uri="{FF2B5EF4-FFF2-40B4-BE49-F238E27FC236}">
                    <a16:creationId xmlns:a16="http://schemas.microsoft.com/office/drawing/2014/main" id="{43B00141-FC5B-8354-ABBE-EA5DB8169D1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4" name="四角形: 上の 2 つの角を丸める 149">
                <a:extLst>
                  <a:ext uri="{FF2B5EF4-FFF2-40B4-BE49-F238E27FC236}">
                    <a16:creationId xmlns:a16="http://schemas.microsoft.com/office/drawing/2014/main" id="{4012D3A7-7A5D-9D07-4123-8B1B5A557C30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AAF624FF-8B1A-1AD2-6DC6-CE769FAA7C8A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6" name="四角形: 上の 2 つの角を丸める 505">
                <a:extLst>
                  <a:ext uri="{FF2B5EF4-FFF2-40B4-BE49-F238E27FC236}">
                    <a16:creationId xmlns:a16="http://schemas.microsoft.com/office/drawing/2014/main" id="{CD91DDDA-26AD-ADDA-BD47-9CAF8EB1929A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BC8AFDB2-650D-DA38-5850-23A40A20265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CF8D97B5-17A7-13C1-05FD-810797BE63E5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8D78D9C1-5A33-F212-C054-EAF5569BB93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0" name="四角形: 上の 2 つの角を丸める 509">
                <a:extLst>
                  <a:ext uri="{FF2B5EF4-FFF2-40B4-BE49-F238E27FC236}">
                    <a16:creationId xmlns:a16="http://schemas.microsoft.com/office/drawing/2014/main" id="{77EB0964-F4AE-3131-B955-56EB6FD210B7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C892EE8E-CFF5-77A6-89D2-0A65E4E1861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2" name="四角形: 上の 2 つの角を丸める 511">
                <a:extLst>
                  <a:ext uri="{FF2B5EF4-FFF2-40B4-BE49-F238E27FC236}">
                    <a16:creationId xmlns:a16="http://schemas.microsoft.com/office/drawing/2014/main" id="{060F6AC3-66B4-334A-3FC7-5EF6706D2E39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F557A8AA-D461-2DBE-6AD2-CAC382A7E1A4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ACD4B822-9F61-B9E4-4E53-5EFB76BA332A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8" name="四角形: 上の 2 つの角を丸める 487">
                <a:extLst>
                  <a:ext uri="{FF2B5EF4-FFF2-40B4-BE49-F238E27FC236}">
                    <a16:creationId xmlns:a16="http://schemas.microsoft.com/office/drawing/2014/main" id="{BFBAEF0F-83AA-F6BA-CA7A-2C7B5EDDF136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9" name="四角形: 上の 2 つの角を丸める 488">
                <a:extLst>
                  <a:ext uri="{FF2B5EF4-FFF2-40B4-BE49-F238E27FC236}">
                    <a16:creationId xmlns:a16="http://schemas.microsoft.com/office/drawing/2014/main" id="{F8119EE2-8C1C-0BDD-5E9E-A9987682949E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0" name="四角形: 上の 2 つの角を丸める 489">
                <a:extLst>
                  <a:ext uri="{FF2B5EF4-FFF2-40B4-BE49-F238E27FC236}">
                    <a16:creationId xmlns:a16="http://schemas.microsoft.com/office/drawing/2014/main" id="{70304144-CE12-7655-40EE-E4A3BA3027B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1" name="四角形: 上の 2 つの角を丸める 149">
                <a:extLst>
                  <a:ext uri="{FF2B5EF4-FFF2-40B4-BE49-F238E27FC236}">
                    <a16:creationId xmlns:a16="http://schemas.microsoft.com/office/drawing/2014/main" id="{101895F9-CF7A-A9B7-35B9-FD777417C88C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E442405A-7EE6-D425-2388-A878DB5D8D7C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3" name="四角形: 上の 2 つの角を丸める 492">
                <a:extLst>
                  <a:ext uri="{FF2B5EF4-FFF2-40B4-BE49-F238E27FC236}">
                    <a16:creationId xmlns:a16="http://schemas.microsoft.com/office/drawing/2014/main" id="{75212BA5-A4B1-0023-789C-EF79781A6977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238087B9-E074-CE01-37D9-875A0DDE3519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8C776E16-7C5F-6BBC-8D84-119EF7D21D7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9E1BC431-843E-5B5B-51A4-C79EF2226348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C61CB531-AFB9-8BFE-C6F5-5E2D9710605D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60F70CF3-4C04-B3C9-B1F1-7B7A2627360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9" name="四角形: 上の 2 つの角を丸める 498">
                <a:extLst>
                  <a:ext uri="{FF2B5EF4-FFF2-40B4-BE49-F238E27FC236}">
                    <a16:creationId xmlns:a16="http://schemas.microsoft.com/office/drawing/2014/main" id="{3498F97C-8BB7-2F54-E3C4-C058E4B075A3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DF31ACC6-7277-AEEC-EBF7-F6882BA66107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71D4B710-60C3-4DFD-09AF-9AC0F51CCBA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8CCC3B2D-B9AC-0EEB-F4F2-3A8CAD6C788B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6" name="四角形: 上の 2 つの角を丸める 475">
                <a:extLst>
                  <a:ext uri="{FF2B5EF4-FFF2-40B4-BE49-F238E27FC236}">
                    <a16:creationId xmlns:a16="http://schemas.microsoft.com/office/drawing/2014/main" id="{B81DAA84-E38A-B153-6A91-C7F4449A47C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7" name="四角形: 上の 2 つの角を丸める 476">
                <a:extLst>
                  <a:ext uri="{FF2B5EF4-FFF2-40B4-BE49-F238E27FC236}">
                    <a16:creationId xmlns:a16="http://schemas.microsoft.com/office/drawing/2014/main" id="{E8C521F6-9E45-3764-DDCB-680AB4EFC90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8" name="四角形: 上の 2 つの角を丸める 149">
                <a:extLst>
                  <a:ext uri="{FF2B5EF4-FFF2-40B4-BE49-F238E27FC236}">
                    <a16:creationId xmlns:a16="http://schemas.microsoft.com/office/drawing/2014/main" id="{EE568B0C-E74F-24F9-D532-0BBC6C7303FB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C6F1E411-1EDA-E5A0-AD7B-C3942AC2FF2E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88CE567B-26E2-40EA-CB44-773C406E6E6F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976D1DD3-CEEA-EDC1-CCEB-A35424E13666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C9DE94A7-E683-3ED5-3CDC-994D308F06A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E5718CC-659A-0779-779D-37988A34CBC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4" name="四角形: 上の 2 つの角を丸める 483">
                <a:extLst>
                  <a:ext uri="{FF2B5EF4-FFF2-40B4-BE49-F238E27FC236}">
                    <a16:creationId xmlns:a16="http://schemas.microsoft.com/office/drawing/2014/main" id="{04001929-066D-CF61-5D8C-AE0453AE2263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1194EF60-25F1-0411-49D1-3D8BD89B3BA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1D82633D-1906-3470-0C8C-55AE869EDF4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D10F0E86-62AA-7DDB-913F-8EAB65A36982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167E9C26-202C-95FA-85C6-43E54B6D974C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C020FFBE-9ADA-430D-AD93-DCD75ED638D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3" name="四角形: 上の 2 つの角を丸める 462">
                <a:extLst>
                  <a:ext uri="{FF2B5EF4-FFF2-40B4-BE49-F238E27FC236}">
                    <a16:creationId xmlns:a16="http://schemas.microsoft.com/office/drawing/2014/main" id="{EA8094D5-086C-315E-0EB0-C2D78010FE92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4" name="四角形: 上の 2 つの角を丸める 463">
                <a:extLst>
                  <a:ext uri="{FF2B5EF4-FFF2-40B4-BE49-F238E27FC236}">
                    <a16:creationId xmlns:a16="http://schemas.microsoft.com/office/drawing/2014/main" id="{257B1360-FCA0-205A-C707-9615AB3CFA4F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5" name="四角形: 上の 2 つの角を丸める 149">
                <a:extLst>
                  <a:ext uri="{FF2B5EF4-FFF2-40B4-BE49-F238E27FC236}">
                    <a16:creationId xmlns:a16="http://schemas.microsoft.com/office/drawing/2014/main" id="{5A6433B2-D650-866A-1856-CAC8ED0015C3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91A0D4D-F1DB-4385-9881-67A3D36BD87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8FEDBD80-7736-D87F-B12B-C659E18D4FC9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846CED99-86DA-1ABF-B5B4-F8FD6CF6DBAF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75ED8BD9-7A9E-66F8-6845-C43738210434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3B4B0457-D9BF-F31A-4BEF-7EB525BF799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1" name="四角形: 上の 2 つの角を丸める 470">
                <a:extLst>
                  <a:ext uri="{FF2B5EF4-FFF2-40B4-BE49-F238E27FC236}">
                    <a16:creationId xmlns:a16="http://schemas.microsoft.com/office/drawing/2014/main" id="{AC518CF2-7188-8B34-F849-BD432F181A28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FC6BE313-F2DE-DA57-D316-A433A4E8CB65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3" name="四角形: 上の 2 つの角を丸める 472">
                <a:extLst>
                  <a:ext uri="{FF2B5EF4-FFF2-40B4-BE49-F238E27FC236}">
                    <a16:creationId xmlns:a16="http://schemas.microsoft.com/office/drawing/2014/main" id="{94C2421F-1FBE-7133-D608-4E28FABB4933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54A492F0-393A-9EB7-A60F-6C81FFA3FEED}"/>
              </a:ext>
            </a:extLst>
          </p:cNvPr>
          <p:cNvGrpSpPr/>
          <p:nvPr/>
        </p:nvGrpSpPr>
        <p:grpSpPr>
          <a:xfrm>
            <a:off x="181574" y="2554727"/>
            <a:ext cx="2608652" cy="170707"/>
            <a:chOff x="-134280" y="3155854"/>
            <a:chExt cx="2484096" cy="162556"/>
          </a:xfrm>
        </p:grpSpPr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3DA325AE-3F65-D8BA-D428-3F328B47D3D1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D27B566F-DDF8-B5A9-B9D5-619A3789B740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1431090F-EA86-B15B-1931-9DFEADF2D09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3" name="四角形: 上の 2 つの角を丸める 612">
                <a:extLst>
                  <a:ext uri="{FF2B5EF4-FFF2-40B4-BE49-F238E27FC236}">
                    <a16:creationId xmlns:a16="http://schemas.microsoft.com/office/drawing/2014/main" id="{277F84CC-A931-D8DD-B9C4-145139F1E566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C257DFB9-0002-2574-C4BB-EF9F1085FC5C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5" name="四角形: 上の 2 つの角を丸める 149">
                <a:extLst>
                  <a:ext uri="{FF2B5EF4-FFF2-40B4-BE49-F238E27FC236}">
                    <a16:creationId xmlns:a16="http://schemas.microsoft.com/office/drawing/2014/main" id="{3FDEC792-55C4-88AF-59C6-77B4A60EA4E8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583FB31F-5B65-CD1C-3B26-09479FC8926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29DFFC45-98B6-6900-C002-2F486EC7B7DB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0F7DB09B-976F-C379-6708-63349C4CE25F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6A71966E-22DF-4F36-55DD-B6004EB754E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69705EE6-0A97-EBCD-B2BE-013F21EAD907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1C982A49-96F0-20D5-5A62-3DFD0ECB6DA1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4398E653-0D37-CD12-1B2D-7B1086597399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B49B4D67-3C3E-FDB5-3416-DE6550F723FE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4C17E5EF-FC9E-A2AD-5182-17612C65BDAA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D629B303-DF94-D1AA-8883-432EC07A6D6D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9" name="四角形: 上の 2 つの角を丸める 598">
                <a:extLst>
                  <a:ext uri="{FF2B5EF4-FFF2-40B4-BE49-F238E27FC236}">
                    <a16:creationId xmlns:a16="http://schemas.microsoft.com/office/drawing/2014/main" id="{9650AC89-1442-A545-72A7-5B4553747BB4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0" name="四角形: 上の 2 つの角を丸める 599">
                <a:extLst>
                  <a:ext uri="{FF2B5EF4-FFF2-40B4-BE49-F238E27FC236}">
                    <a16:creationId xmlns:a16="http://schemas.microsoft.com/office/drawing/2014/main" id="{30063663-313C-5A20-32D2-EB8D5DBDD881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1" name="四角形: 上の 2 つの角を丸める 600">
                <a:extLst>
                  <a:ext uri="{FF2B5EF4-FFF2-40B4-BE49-F238E27FC236}">
                    <a16:creationId xmlns:a16="http://schemas.microsoft.com/office/drawing/2014/main" id="{461DBA35-5E7B-013E-580E-016D8EDFF6A9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2" name="四角形: 上の 2 つの角を丸める 149">
                <a:extLst>
                  <a:ext uri="{FF2B5EF4-FFF2-40B4-BE49-F238E27FC236}">
                    <a16:creationId xmlns:a16="http://schemas.microsoft.com/office/drawing/2014/main" id="{4ABD5B85-E016-71CB-0625-09FA61AA9A8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1F4B8799-436E-8C42-FAE4-4E46073D09DF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E8367287-F330-A3FC-3F00-E128AE41B039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89D0A22F-F726-F6F5-2CC8-00A24650DF71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0BA61578-5B4F-CBA1-7BEB-99D1D3BE7922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F882E705-8EE0-ED76-9819-8DF681F3D52E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8" name="四角形: 上の 2 つの角を丸める 607">
                <a:extLst>
                  <a:ext uri="{FF2B5EF4-FFF2-40B4-BE49-F238E27FC236}">
                    <a16:creationId xmlns:a16="http://schemas.microsoft.com/office/drawing/2014/main" id="{0E362821-7709-EE3A-D4C9-F75AC792B27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A9A840CB-9E33-94C3-2676-3B9AAC7C17E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E43D35E9-4706-C32B-EDCF-E29ED35BE8B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096D40E9-7E33-9E62-F17E-5983ADB92D6C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8B384B74-16D1-0C93-5789-F30FFF4061B4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6" name="四角形: 上の 2 つの角を丸める 585">
                <a:extLst>
                  <a:ext uri="{FF2B5EF4-FFF2-40B4-BE49-F238E27FC236}">
                    <a16:creationId xmlns:a16="http://schemas.microsoft.com/office/drawing/2014/main" id="{66A17F32-C52C-383B-46A3-A5CB7B70467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7" name="四角形: 上の 2 つの角を丸める 586">
                <a:extLst>
                  <a:ext uri="{FF2B5EF4-FFF2-40B4-BE49-F238E27FC236}">
                    <a16:creationId xmlns:a16="http://schemas.microsoft.com/office/drawing/2014/main" id="{0C79BFEF-A922-7EA5-AB7F-20670BBBDB8D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8" name="四角形: 上の 2 つの角を丸める 587">
                <a:extLst>
                  <a:ext uri="{FF2B5EF4-FFF2-40B4-BE49-F238E27FC236}">
                    <a16:creationId xmlns:a16="http://schemas.microsoft.com/office/drawing/2014/main" id="{3E75230A-4056-4A19-DD31-46D43204FD4B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9" name="四角形: 上の 2 つの角を丸める 149">
                <a:extLst>
                  <a:ext uri="{FF2B5EF4-FFF2-40B4-BE49-F238E27FC236}">
                    <a16:creationId xmlns:a16="http://schemas.microsoft.com/office/drawing/2014/main" id="{32DBFEAA-E328-4D6A-7C7A-DC0610F7FA14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9B24878D-D775-7338-62C6-E30D419E7BD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1" name="四角形: 上の 2 つの角を丸める 590">
                <a:extLst>
                  <a:ext uri="{FF2B5EF4-FFF2-40B4-BE49-F238E27FC236}">
                    <a16:creationId xmlns:a16="http://schemas.microsoft.com/office/drawing/2014/main" id="{431A4C64-9C9D-E0ED-6DFA-8095E390B637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800F4173-B5AE-73D7-2725-CF64B6BCB47B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1F20A357-452F-3339-84C2-1762DEBEEC7C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9D9497A3-31D8-1761-11A6-88D6FBA653A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5" name="四角形: 上の 2 つの角を丸める 594">
                <a:extLst>
                  <a:ext uri="{FF2B5EF4-FFF2-40B4-BE49-F238E27FC236}">
                    <a16:creationId xmlns:a16="http://schemas.microsoft.com/office/drawing/2014/main" id="{DFB94F37-3717-157F-7D4A-04788E405CC7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6" name="フリーフォーム: 図形 595">
                <a:extLst>
                  <a:ext uri="{FF2B5EF4-FFF2-40B4-BE49-F238E27FC236}">
                    <a16:creationId xmlns:a16="http://schemas.microsoft.com/office/drawing/2014/main" id="{30395E53-F009-2438-2A68-523572FD4B7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7" name="四角形: 上の 2 つの角を丸める 596">
                <a:extLst>
                  <a:ext uri="{FF2B5EF4-FFF2-40B4-BE49-F238E27FC236}">
                    <a16:creationId xmlns:a16="http://schemas.microsoft.com/office/drawing/2014/main" id="{6DBA13EA-E761-6E45-DBB5-36575748B4E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A1BBE361-3EE3-3236-ADD1-378AFC7DAAA1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07CDE654-1B1C-1377-A47E-70C98CDBEC5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0F5A8182-154A-E1BD-866E-176229FAB300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54C29901-94C2-FD5B-0F5B-08D3C2E157E4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43282DA0-5F7A-CF28-B49F-F547096A45A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6" name="四角形: 上の 2 つの角を丸める 149">
                <a:extLst>
                  <a:ext uri="{FF2B5EF4-FFF2-40B4-BE49-F238E27FC236}">
                    <a16:creationId xmlns:a16="http://schemas.microsoft.com/office/drawing/2014/main" id="{98A2E7B2-8EC7-1AA2-8C23-7D4B2D588E89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24998563-B97E-ADEA-2169-31FB966CBA8E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8" name="四角形: 上の 2 つの角を丸める 577">
                <a:extLst>
                  <a:ext uri="{FF2B5EF4-FFF2-40B4-BE49-F238E27FC236}">
                    <a16:creationId xmlns:a16="http://schemas.microsoft.com/office/drawing/2014/main" id="{542FD9AF-956B-D0F7-2C5F-6BE3B37D6D8B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BAA267C5-0909-6143-BD30-01B48E95159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20B3591D-FD08-B1CD-D07F-CB067BF7F7B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58CC910-3514-6AF7-0406-DFF06123E719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2" name="四角形: 上の 2 つの角を丸める 581">
                <a:extLst>
                  <a:ext uri="{FF2B5EF4-FFF2-40B4-BE49-F238E27FC236}">
                    <a16:creationId xmlns:a16="http://schemas.microsoft.com/office/drawing/2014/main" id="{0F36B82C-D99E-E626-727B-7B1416B15BF4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31ED9D8B-AF42-03D4-8B09-DAF32D1BD0CB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4" name="四角形: 上の 2 つの角を丸める 583">
                <a:extLst>
                  <a:ext uri="{FF2B5EF4-FFF2-40B4-BE49-F238E27FC236}">
                    <a16:creationId xmlns:a16="http://schemas.microsoft.com/office/drawing/2014/main" id="{470D7706-5B54-E7EC-7307-578260C97D3C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90F12F9F-CA30-EB5C-B780-DA195F782A06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67D41F2C-1CDA-C3E9-49AB-6DEAC7A31FF2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25FA99AA-D9FB-D68C-7F23-E08A7B6B0BD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1" name="四角形: 上の 2 つの角を丸める 560">
                <a:extLst>
                  <a:ext uri="{FF2B5EF4-FFF2-40B4-BE49-F238E27FC236}">
                    <a16:creationId xmlns:a16="http://schemas.microsoft.com/office/drawing/2014/main" id="{148E7E0E-9381-92AC-5136-0EF0DA9E2D87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2" name="四角形: 上の 2 つの角を丸める 561">
                <a:extLst>
                  <a:ext uri="{FF2B5EF4-FFF2-40B4-BE49-F238E27FC236}">
                    <a16:creationId xmlns:a16="http://schemas.microsoft.com/office/drawing/2014/main" id="{21C3D7E6-BD13-F70C-751C-511A5ABFD2B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3" name="四角形: 上の 2 つの角を丸める 149">
                <a:extLst>
                  <a:ext uri="{FF2B5EF4-FFF2-40B4-BE49-F238E27FC236}">
                    <a16:creationId xmlns:a16="http://schemas.microsoft.com/office/drawing/2014/main" id="{3B189946-C245-5F7A-065D-0763FCF9D151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6718503B-D76D-5CAF-00E3-A748D38D04F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5" name="四角形: 上の 2 つの角を丸める 564">
                <a:extLst>
                  <a:ext uri="{FF2B5EF4-FFF2-40B4-BE49-F238E27FC236}">
                    <a16:creationId xmlns:a16="http://schemas.microsoft.com/office/drawing/2014/main" id="{B38D67E9-A000-502B-1EE9-2C31C474B9C3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B240057D-2F4A-E85A-3838-507FA2E96186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15CB8A12-4D52-258D-3793-6B42B9DE89D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6E66850F-2B82-C520-F760-CE1FE2A72809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9" name="四角形: 上の 2 つの角を丸める 568">
                <a:extLst>
                  <a:ext uri="{FF2B5EF4-FFF2-40B4-BE49-F238E27FC236}">
                    <a16:creationId xmlns:a16="http://schemas.microsoft.com/office/drawing/2014/main" id="{DF33CA6A-02CF-0FB6-5F1E-3AB8A0F19B7C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B17A47A0-905E-23F3-6D0A-9599115B81A1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1" name="四角形: 上の 2 つの角を丸める 570">
                <a:extLst>
                  <a:ext uri="{FF2B5EF4-FFF2-40B4-BE49-F238E27FC236}">
                    <a16:creationId xmlns:a16="http://schemas.microsoft.com/office/drawing/2014/main" id="{6A901FB0-8A93-56BF-2D2D-BBB02AD66159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F773E2D7-608C-BDEB-7416-23ADB10858DA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2F0DDA96-6A70-9052-6587-D819AF1F4C94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732810FD-AE69-2BDC-EA30-8DBFE5F21F6C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8" name="四角形: 上の 2 つの角を丸める 547">
                <a:extLst>
                  <a:ext uri="{FF2B5EF4-FFF2-40B4-BE49-F238E27FC236}">
                    <a16:creationId xmlns:a16="http://schemas.microsoft.com/office/drawing/2014/main" id="{4FB0F571-94FC-FEA7-E525-CEABD7C07AB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9" name="四角形: 上の 2 つの角を丸める 548">
                <a:extLst>
                  <a:ext uri="{FF2B5EF4-FFF2-40B4-BE49-F238E27FC236}">
                    <a16:creationId xmlns:a16="http://schemas.microsoft.com/office/drawing/2014/main" id="{CD814414-0D0D-F409-0936-52DA76B23B0D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0" name="四角形: 上の 2 つの角を丸める 149">
                <a:extLst>
                  <a:ext uri="{FF2B5EF4-FFF2-40B4-BE49-F238E27FC236}">
                    <a16:creationId xmlns:a16="http://schemas.microsoft.com/office/drawing/2014/main" id="{DCF1BC45-B9D9-2223-7B82-AFA33A1B34BA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93DD6695-26EC-95AB-7E73-C67FF5D2BBA8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2" name="四角形: 上の 2 つの角を丸める 551">
                <a:extLst>
                  <a:ext uri="{FF2B5EF4-FFF2-40B4-BE49-F238E27FC236}">
                    <a16:creationId xmlns:a16="http://schemas.microsoft.com/office/drawing/2014/main" id="{61B12F2C-A7E5-60FB-C916-BC832F6C05EB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06825682-0E27-2829-2479-8C16AEFAADB4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69279C5A-79F4-4224-5DB4-B7FD74D7F99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F13933ED-BEAC-B2FA-6E85-995C7785504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6" name="四角形: 上の 2 つの角を丸める 555">
                <a:extLst>
                  <a:ext uri="{FF2B5EF4-FFF2-40B4-BE49-F238E27FC236}">
                    <a16:creationId xmlns:a16="http://schemas.microsoft.com/office/drawing/2014/main" id="{0FBB7072-6205-0383-AF2D-D90EF076993B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0A2B6C2F-F86E-9097-F755-6EBC5767B91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8" name="四角形: 上の 2 つの角を丸める 557">
                <a:extLst>
                  <a:ext uri="{FF2B5EF4-FFF2-40B4-BE49-F238E27FC236}">
                    <a16:creationId xmlns:a16="http://schemas.microsoft.com/office/drawing/2014/main" id="{B8ADDEED-6EAE-30C3-036E-E75BF407294C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19D6CC4E-AB29-348F-2B04-D06179284370}"/>
              </a:ext>
            </a:extLst>
          </p:cNvPr>
          <p:cNvGrpSpPr/>
          <p:nvPr/>
        </p:nvGrpSpPr>
        <p:grpSpPr>
          <a:xfrm>
            <a:off x="181574" y="1894586"/>
            <a:ext cx="2608652" cy="170707"/>
            <a:chOff x="-134280" y="3155854"/>
            <a:chExt cx="2484096" cy="162556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2AE4D761-161D-9B46-F75B-7415487552C4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CB39AA8D-603B-12FB-556E-CD0FF338BB6D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7" name="四角形: 上の 2 つの角を丸める 696">
                <a:extLst>
                  <a:ext uri="{FF2B5EF4-FFF2-40B4-BE49-F238E27FC236}">
                    <a16:creationId xmlns:a16="http://schemas.microsoft.com/office/drawing/2014/main" id="{F5741932-5391-7C6B-5203-F9B0F6351869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8" name="四角形: 上の 2 つの角を丸める 697">
                <a:extLst>
                  <a:ext uri="{FF2B5EF4-FFF2-40B4-BE49-F238E27FC236}">
                    <a16:creationId xmlns:a16="http://schemas.microsoft.com/office/drawing/2014/main" id="{70B41B56-E9C4-E661-1B02-002BDB4A1A36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9" name="四角形: 上の 2 つの角を丸める 698">
                <a:extLst>
                  <a:ext uri="{FF2B5EF4-FFF2-40B4-BE49-F238E27FC236}">
                    <a16:creationId xmlns:a16="http://schemas.microsoft.com/office/drawing/2014/main" id="{1129EDAD-C2C1-1195-2452-3DD20C7EED8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0" name="四角形: 上の 2 つの角を丸める 149">
                <a:extLst>
                  <a:ext uri="{FF2B5EF4-FFF2-40B4-BE49-F238E27FC236}">
                    <a16:creationId xmlns:a16="http://schemas.microsoft.com/office/drawing/2014/main" id="{DF431746-8A3C-F1CA-A143-B51B86BDDAD1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AC835483-39EC-EDE5-2E32-312619B68E1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2" name="四角形: 上の 2 つの角を丸める 701">
                <a:extLst>
                  <a:ext uri="{FF2B5EF4-FFF2-40B4-BE49-F238E27FC236}">
                    <a16:creationId xmlns:a16="http://schemas.microsoft.com/office/drawing/2014/main" id="{00F00FA0-15DF-483C-788F-F74C6694150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EA245DB3-27B7-048A-9C95-B5739193BFB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FA810442-78DE-060A-B525-B424DD0480A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9A32BF05-A585-E4A1-FDBD-187658788222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E0DBFAC4-836F-7759-4381-97CD1A910FF3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05CA0261-C7B5-BA3D-EE6E-E1303888FD91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8" name="四角形: 上の 2 つの角を丸める 707">
                <a:extLst>
                  <a:ext uri="{FF2B5EF4-FFF2-40B4-BE49-F238E27FC236}">
                    <a16:creationId xmlns:a16="http://schemas.microsoft.com/office/drawing/2014/main" id="{8D5D79FD-2C09-AB61-B760-111B5EDB88C8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BC129EBB-3E70-DDB7-E3AA-45284BB16634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E3FBC46D-A891-79C3-1194-8868D5D6239E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4" name="四角形: 上の 2 つの角を丸める 683">
                <a:extLst>
                  <a:ext uri="{FF2B5EF4-FFF2-40B4-BE49-F238E27FC236}">
                    <a16:creationId xmlns:a16="http://schemas.microsoft.com/office/drawing/2014/main" id="{6C9492D8-DF6F-7559-F340-3CFF8A5A2764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5" name="四角形: 上の 2 つの角を丸める 684">
                <a:extLst>
                  <a:ext uri="{FF2B5EF4-FFF2-40B4-BE49-F238E27FC236}">
                    <a16:creationId xmlns:a16="http://schemas.microsoft.com/office/drawing/2014/main" id="{9E9116BB-16AC-37AD-D497-F2E59137BF41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6" name="四角形: 上の 2 つの角を丸める 685">
                <a:extLst>
                  <a:ext uri="{FF2B5EF4-FFF2-40B4-BE49-F238E27FC236}">
                    <a16:creationId xmlns:a16="http://schemas.microsoft.com/office/drawing/2014/main" id="{A1194B93-3DE1-02F0-F6B0-D782D671DD68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7" name="四角形: 上の 2 つの角を丸める 149">
                <a:extLst>
                  <a:ext uri="{FF2B5EF4-FFF2-40B4-BE49-F238E27FC236}">
                    <a16:creationId xmlns:a16="http://schemas.microsoft.com/office/drawing/2014/main" id="{524C9F7E-D6A4-4531-06E1-89DC77A6A2CF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F5941606-1091-BD17-1308-9D3FC110965A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9" name="四角形: 上の 2 つの角を丸める 688">
                <a:extLst>
                  <a:ext uri="{FF2B5EF4-FFF2-40B4-BE49-F238E27FC236}">
                    <a16:creationId xmlns:a16="http://schemas.microsoft.com/office/drawing/2014/main" id="{8E9B8353-9B60-0BBB-76A0-9517728624BF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82CD30AE-FBA5-AD60-056B-34D629703D1E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5F6E2029-E64A-F308-1921-55DB8ED32BB4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84E9A563-AE64-1591-ED3E-C088DEF4F45E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3" name="四角形: 上の 2 つの角を丸める 692">
                <a:extLst>
                  <a:ext uri="{FF2B5EF4-FFF2-40B4-BE49-F238E27FC236}">
                    <a16:creationId xmlns:a16="http://schemas.microsoft.com/office/drawing/2014/main" id="{0F61B5E0-85D9-3410-1988-585ADC40F6AF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074F00C1-D904-1907-CE8B-71E0F7A56191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5" name="四角形: 上の 2 つの角を丸める 694">
                <a:extLst>
                  <a:ext uri="{FF2B5EF4-FFF2-40B4-BE49-F238E27FC236}">
                    <a16:creationId xmlns:a16="http://schemas.microsoft.com/office/drawing/2014/main" id="{F796E605-E4A5-8C8C-19F7-140E47EFE4BD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3C54BBE5-D878-4C03-698D-84B455D7C0D7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8EB3EE4B-FB68-6FD0-E676-1F48DBC939F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1" name="四角形: 上の 2 つの角を丸める 670">
                <a:extLst>
                  <a:ext uri="{FF2B5EF4-FFF2-40B4-BE49-F238E27FC236}">
                    <a16:creationId xmlns:a16="http://schemas.microsoft.com/office/drawing/2014/main" id="{E0C35061-CC0B-7D33-48A3-0919ADB183B9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2" name="四角形: 上の 2 つの角を丸める 671">
                <a:extLst>
                  <a:ext uri="{FF2B5EF4-FFF2-40B4-BE49-F238E27FC236}">
                    <a16:creationId xmlns:a16="http://schemas.microsoft.com/office/drawing/2014/main" id="{54AC69EF-B19F-89D1-0800-0B219D582066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3" name="四角形: 上の 2 つの角を丸める 672">
                <a:extLst>
                  <a:ext uri="{FF2B5EF4-FFF2-40B4-BE49-F238E27FC236}">
                    <a16:creationId xmlns:a16="http://schemas.microsoft.com/office/drawing/2014/main" id="{F387AB61-A775-145C-F044-833DC686DDD1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4" name="四角形: 上の 2 つの角を丸める 149">
                <a:extLst>
                  <a:ext uri="{FF2B5EF4-FFF2-40B4-BE49-F238E27FC236}">
                    <a16:creationId xmlns:a16="http://schemas.microsoft.com/office/drawing/2014/main" id="{4FD19448-561A-77ED-7CA3-A3FC4011835A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72623AC9-F809-4326-9C11-94CA7911B25C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6" name="四角形: 上の 2 つの角を丸める 675">
                <a:extLst>
                  <a:ext uri="{FF2B5EF4-FFF2-40B4-BE49-F238E27FC236}">
                    <a16:creationId xmlns:a16="http://schemas.microsoft.com/office/drawing/2014/main" id="{FB017A3C-5256-C7F0-9D56-1F4144E2698B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C1839D47-B32A-0858-4C08-F277AB877B8E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48406661-A10B-725A-D5E0-F6EC5C943EF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AFB4CA35-760D-09C5-3C30-0DAA143F325A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545E56FD-EE57-1187-40DF-0925AB429C5A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C14C7780-6153-8FBB-6832-D7EF8543B6B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27E88DD9-4B60-53B5-6C97-2A549C8AA5B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42F9FE0A-982F-0EAE-8890-B169935000C9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0CEBD674-F416-8F79-8671-78864C10DC2D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8" name="四角形: 上の 2 つの角を丸める 657">
                <a:extLst>
                  <a:ext uri="{FF2B5EF4-FFF2-40B4-BE49-F238E27FC236}">
                    <a16:creationId xmlns:a16="http://schemas.microsoft.com/office/drawing/2014/main" id="{53453D20-FD07-C5E7-E937-712AD0FCF798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9" name="四角形: 上の 2 つの角を丸める 658">
                <a:extLst>
                  <a:ext uri="{FF2B5EF4-FFF2-40B4-BE49-F238E27FC236}">
                    <a16:creationId xmlns:a16="http://schemas.microsoft.com/office/drawing/2014/main" id="{323365C6-6D73-042D-0D99-67B50E677AC7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0" name="四角形: 上の 2 つの角を丸める 659">
                <a:extLst>
                  <a:ext uri="{FF2B5EF4-FFF2-40B4-BE49-F238E27FC236}">
                    <a16:creationId xmlns:a16="http://schemas.microsoft.com/office/drawing/2014/main" id="{AC64C6C2-6F71-6435-3C1F-026B33F6E60F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1" name="四角形: 上の 2 つの角を丸める 149">
                <a:extLst>
                  <a:ext uri="{FF2B5EF4-FFF2-40B4-BE49-F238E27FC236}">
                    <a16:creationId xmlns:a16="http://schemas.microsoft.com/office/drawing/2014/main" id="{D9F959A7-028D-CC09-DF30-0952B51A971D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E5E2B3E7-98AD-9D82-FE9D-2CCD067434E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3" name="四角形: 上の 2 つの角を丸める 662">
                <a:extLst>
                  <a:ext uri="{FF2B5EF4-FFF2-40B4-BE49-F238E27FC236}">
                    <a16:creationId xmlns:a16="http://schemas.microsoft.com/office/drawing/2014/main" id="{DD327B21-479E-13ED-2C96-7D6AEF81875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9CA1A662-5F19-C664-A647-5FDA9016EF8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B86F39CE-B100-1B4C-959C-A7E956B8DB96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88E5505B-CAF8-51AE-5666-AC401183D176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7" name="四角形: 上の 2 つの角を丸める 666">
                <a:extLst>
                  <a:ext uri="{FF2B5EF4-FFF2-40B4-BE49-F238E27FC236}">
                    <a16:creationId xmlns:a16="http://schemas.microsoft.com/office/drawing/2014/main" id="{F614A66F-4ECE-A0F8-EE7D-38E591CC6CD5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81DB7A08-C6BD-E932-990C-A67B9A51770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9" name="四角形: 上の 2 つの角を丸める 668">
                <a:extLst>
                  <a:ext uri="{FF2B5EF4-FFF2-40B4-BE49-F238E27FC236}">
                    <a16:creationId xmlns:a16="http://schemas.microsoft.com/office/drawing/2014/main" id="{E2EDCD2E-0915-CB79-2026-2448F045C8AE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E0B3FAD6-88C7-0EF5-E914-8C8C5AC13A02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918CAC5E-F882-2C6C-7521-8581B76CAF65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5" name="四角形: 上の 2 つの角を丸める 644">
                <a:extLst>
                  <a:ext uri="{FF2B5EF4-FFF2-40B4-BE49-F238E27FC236}">
                    <a16:creationId xmlns:a16="http://schemas.microsoft.com/office/drawing/2014/main" id="{F5D46374-7927-7633-3C0B-2801FFD170F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6" name="四角形: 上の 2 つの角を丸める 645">
                <a:extLst>
                  <a:ext uri="{FF2B5EF4-FFF2-40B4-BE49-F238E27FC236}">
                    <a16:creationId xmlns:a16="http://schemas.microsoft.com/office/drawing/2014/main" id="{7E309FB0-0CCF-9399-B669-31FB4B15221A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7" name="四角形: 上の 2 つの角を丸める 646">
                <a:extLst>
                  <a:ext uri="{FF2B5EF4-FFF2-40B4-BE49-F238E27FC236}">
                    <a16:creationId xmlns:a16="http://schemas.microsoft.com/office/drawing/2014/main" id="{54973BFB-8E98-D86C-C6B3-4640894C5503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8" name="四角形: 上の 2 つの角を丸める 149">
                <a:extLst>
                  <a:ext uri="{FF2B5EF4-FFF2-40B4-BE49-F238E27FC236}">
                    <a16:creationId xmlns:a16="http://schemas.microsoft.com/office/drawing/2014/main" id="{0B5A12FD-F1B6-F8E5-8B90-0082BE218D29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DFBF9649-0859-2577-CDB9-1280F38C8D3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0" name="四角形: 上の 2 つの角を丸める 649">
                <a:extLst>
                  <a:ext uri="{FF2B5EF4-FFF2-40B4-BE49-F238E27FC236}">
                    <a16:creationId xmlns:a16="http://schemas.microsoft.com/office/drawing/2014/main" id="{85EE90AF-0B62-AF6A-7CCE-305A1F50EFE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5FCADADA-01E3-C784-43FA-1E28E571174A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BAEE0B07-CE0D-08B0-13B3-207EDB2AE4DB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6CF597E5-F43C-A556-B5F1-7052BF4BBC2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4" name="四角形: 上の 2 つの角を丸める 653">
                <a:extLst>
                  <a:ext uri="{FF2B5EF4-FFF2-40B4-BE49-F238E27FC236}">
                    <a16:creationId xmlns:a16="http://schemas.microsoft.com/office/drawing/2014/main" id="{627FEC2A-8719-ADFD-FAF4-14205D8BF59D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17BE9978-9BCF-259F-CC2E-982D89BB470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6" name="四角形: 上の 2 つの角を丸める 655">
                <a:extLst>
                  <a:ext uri="{FF2B5EF4-FFF2-40B4-BE49-F238E27FC236}">
                    <a16:creationId xmlns:a16="http://schemas.microsoft.com/office/drawing/2014/main" id="{A4382A39-73AF-C1F8-3614-280B194FDA88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30" name="グループ化 629">
              <a:extLst>
                <a:ext uri="{FF2B5EF4-FFF2-40B4-BE49-F238E27FC236}">
                  <a16:creationId xmlns:a16="http://schemas.microsoft.com/office/drawing/2014/main" id="{B046BC59-0BFC-2635-7446-9EF568356D93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4850EF96-AF42-1AEA-B26E-ED606B3A0AE6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2" name="四角形: 上の 2 つの角を丸める 631">
                <a:extLst>
                  <a:ext uri="{FF2B5EF4-FFF2-40B4-BE49-F238E27FC236}">
                    <a16:creationId xmlns:a16="http://schemas.microsoft.com/office/drawing/2014/main" id="{0C862AFE-E6DF-AA0F-1551-4B166CA2C8E7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3" name="四角形: 上の 2 つの角を丸める 632">
                <a:extLst>
                  <a:ext uri="{FF2B5EF4-FFF2-40B4-BE49-F238E27FC236}">
                    <a16:creationId xmlns:a16="http://schemas.microsoft.com/office/drawing/2014/main" id="{26E5E637-B3D4-E6A9-65D6-94E50CD39FC5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4" name="四角形: 上の 2 つの角を丸める 633">
                <a:extLst>
                  <a:ext uri="{FF2B5EF4-FFF2-40B4-BE49-F238E27FC236}">
                    <a16:creationId xmlns:a16="http://schemas.microsoft.com/office/drawing/2014/main" id="{FC5EE8E7-C31E-C53C-469C-1E8DEA68683B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5" name="四角形: 上の 2 つの角を丸める 149">
                <a:extLst>
                  <a:ext uri="{FF2B5EF4-FFF2-40B4-BE49-F238E27FC236}">
                    <a16:creationId xmlns:a16="http://schemas.microsoft.com/office/drawing/2014/main" id="{65A5C23B-C016-4067-BEAA-984DF9FBD941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5CB53621-23DF-FA70-AFF3-05BB342AB5A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7" name="四角形: 上の 2 つの角を丸める 636">
                <a:extLst>
                  <a:ext uri="{FF2B5EF4-FFF2-40B4-BE49-F238E27FC236}">
                    <a16:creationId xmlns:a16="http://schemas.microsoft.com/office/drawing/2014/main" id="{DB4AA360-5457-28D7-6C96-BD8787C87F7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1E738BF9-0194-4A52-B0E9-65D1006AE18F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98CEACBA-CABC-55B5-C19A-F94CC8874F8D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3904FE4A-FC51-0DE6-F54C-F8395F4C87A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1" name="四角形: 上の 2 つの角を丸める 640">
                <a:extLst>
                  <a:ext uri="{FF2B5EF4-FFF2-40B4-BE49-F238E27FC236}">
                    <a16:creationId xmlns:a16="http://schemas.microsoft.com/office/drawing/2014/main" id="{4663E8DE-4289-BF39-D966-FA07861208C4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01D07877-9B30-6FBA-0524-A9DC5AF845C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3" name="四角形: 上の 2 つの角を丸める 642">
                <a:extLst>
                  <a:ext uri="{FF2B5EF4-FFF2-40B4-BE49-F238E27FC236}">
                    <a16:creationId xmlns:a16="http://schemas.microsoft.com/office/drawing/2014/main" id="{5B511131-F87B-1F9F-A666-8F3B444789C9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3A22FEFE-9B8C-7A2A-E065-E31134E0A8C9}"/>
              </a:ext>
            </a:extLst>
          </p:cNvPr>
          <p:cNvGrpSpPr/>
          <p:nvPr/>
        </p:nvGrpSpPr>
        <p:grpSpPr>
          <a:xfrm>
            <a:off x="181574" y="2114633"/>
            <a:ext cx="2608652" cy="170707"/>
            <a:chOff x="-134280" y="3155854"/>
            <a:chExt cx="2484096" cy="162556"/>
          </a:xfrm>
        </p:grpSpPr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1E2AB285-76A7-826C-6C2B-1FAAD850A3B3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212E9EBC-697E-C212-F8D7-29A62338460F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2" name="四角形: 上の 2 つの角を丸める 781">
                <a:extLst>
                  <a:ext uri="{FF2B5EF4-FFF2-40B4-BE49-F238E27FC236}">
                    <a16:creationId xmlns:a16="http://schemas.microsoft.com/office/drawing/2014/main" id="{73BAD975-0F20-B75A-4E5A-1E68EEFAC679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4409C0D3-E56D-F0E3-01DB-50F6957E7124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4" name="四角形: 上の 2 つの角を丸める 783">
                <a:extLst>
                  <a:ext uri="{FF2B5EF4-FFF2-40B4-BE49-F238E27FC236}">
                    <a16:creationId xmlns:a16="http://schemas.microsoft.com/office/drawing/2014/main" id="{C54BEC56-E3F3-D693-C1A9-4367B003F038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5" name="四角形: 上の 2 つの角を丸める 149">
                <a:extLst>
                  <a:ext uri="{FF2B5EF4-FFF2-40B4-BE49-F238E27FC236}">
                    <a16:creationId xmlns:a16="http://schemas.microsoft.com/office/drawing/2014/main" id="{C9425075-03E8-B0C3-3E91-76EC6A796500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07882972-CE6A-F5C6-FF97-18DABA9E9018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86262F97-91B7-00F3-400A-A00347E9A994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3826619A-4135-8401-17A0-CDB37769E2E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54A81095-455B-2543-587E-AC1DECC797CA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377E14F5-C894-731C-20E3-C64522A57AA3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1" name="四角形: 上の 2 つの角を丸める 790">
                <a:extLst>
                  <a:ext uri="{FF2B5EF4-FFF2-40B4-BE49-F238E27FC236}">
                    <a16:creationId xmlns:a16="http://schemas.microsoft.com/office/drawing/2014/main" id="{9605114B-8DE8-C309-C7DD-5FAE5AF16A17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F579C4FC-CC09-D69F-3B2D-894DC32FBF3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3" name="四角形: 上の 2 つの角を丸める 792">
                <a:extLst>
                  <a:ext uri="{FF2B5EF4-FFF2-40B4-BE49-F238E27FC236}">
                    <a16:creationId xmlns:a16="http://schemas.microsoft.com/office/drawing/2014/main" id="{C44CC72D-6D3C-C4FF-E9E2-DEA39F83CB4B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D7CF2104-F3D7-CEB0-C032-1A88BE06C72C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F992B1F9-A5A2-9884-5943-80426F8C8BA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9" name="四角形: 上の 2 つの角を丸める 768">
                <a:extLst>
                  <a:ext uri="{FF2B5EF4-FFF2-40B4-BE49-F238E27FC236}">
                    <a16:creationId xmlns:a16="http://schemas.microsoft.com/office/drawing/2014/main" id="{F9DAC43B-9333-011E-1F47-8FC9A8F6FB35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0" name="四角形: 上の 2 つの角を丸める 769">
                <a:extLst>
                  <a:ext uri="{FF2B5EF4-FFF2-40B4-BE49-F238E27FC236}">
                    <a16:creationId xmlns:a16="http://schemas.microsoft.com/office/drawing/2014/main" id="{040774F2-6F1A-39F7-6378-7F239C700D8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1" name="四角形: 上の 2 つの角を丸める 770">
                <a:extLst>
                  <a:ext uri="{FF2B5EF4-FFF2-40B4-BE49-F238E27FC236}">
                    <a16:creationId xmlns:a16="http://schemas.microsoft.com/office/drawing/2014/main" id="{779C5006-D177-3E57-7940-6F3351BB6A8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2" name="四角形: 上の 2 つの角を丸める 149">
                <a:extLst>
                  <a:ext uri="{FF2B5EF4-FFF2-40B4-BE49-F238E27FC236}">
                    <a16:creationId xmlns:a16="http://schemas.microsoft.com/office/drawing/2014/main" id="{8CBDE339-460D-33E5-6CC3-B15A119289EC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E3010CC2-31A3-797A-1FA3-CC892A9990E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4" name="四角形: 上の 2 つの角を丸める 773">
                <a:extLst>
                  <a:ext uri="{FF2B5EF4-FFF2-40B4-BE49-F238E27FC236}">
                    <a16:creationId xmlns:a16="http://schemas.microsoft.com/office/drawing/2014/main" id="{9815253E-B24E-7AB4-23A7-ED788022EE6C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F04C9C44-611D-DD47-AA41-F69DDF8313F5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7F31D323-702C-DC62-52A4-5E8530838073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CCE2888C-4D32-F66C-4220-46123AF840E5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8" name="四角形: 上の 2 つの角を丸める 777">
                <a:extLst>
                  <a:ext uri="{FF2B5EF4-FFF2-40B4-BE49-F238E27FC236}">
                    <a16:creationId xmlns:a16="http://schemas.microsoft.com/office/drawing/2014/main" id="{F17E5449-44E9-81CF-AEC1-4B6F14FC0005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FFC99AAC-3802-A309-7874-D96621785EA2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0" name="四角形: 上の 2 つの角を丸める 779">
                <a:extLst>
                  <a:ext uri="{FF2B5EF4-FFF2-40B4-BE49-F238E27FC236}">
                    <a16:creationId xmlns:a16="http://schemas.microsoft.com/office/drawing/2014/main" id="{C8C4E51A-F4D2-280B-F5D1-A362C82E2451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9980D9BE-84E6-94FE-54BD-7F960C2BD320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726F8FFB-1217-4F64-1FA2-6651543644A4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6" name="四角形: 上の 2 つの角を丸める 755">
                <a:extLst>
                  <a:ext uri="{FF2B5EF4-FFF2-40B4-BE49-F238E27FC236}">
                    <a16:creationId xmlns:a16="http://schemas.microsoft.com/office/drawing/2014/main" id="{F7FCC326-3A4C-22F4-A89D-499C6F9ECE85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7" name="四角形: 上の 2 つの角を丸める 756">
                <a:extLst>
                  <a:ext uri="{FF2B5EF4-FFF2-40B4-BE49-F238E27FC236}">
                    <a16:creationId xmlns:a16="http://schemas.microsoft.com/office/drawing/2014/main" id="{24365E79-BB22-FED5-91A7-2F9506EE6E61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8" name="四角形: 上の 2 つの角を丸める 757">
                <a:extLst>
                  <a:ext uri="{FF2B5EF4-FFF2-40B4-BE49-F238E27FC236}">
                    <a16:creationId xmlns:a16="http://schemas.microsoft.com/office/drawing/2014/main" id="{7EC17A72-42BA-2FCA-E070-AE0787E3BB3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9" name="四角形: 上の 2 つの角を丸める 149">
                <a:extLst>
                  <a:ext uri="{FF2B5EF4-FFF2-40B4-BE49-F238E27FC236}">
                    <a16:creationId xmlns:a16="http://schemas.microsoft.com/office/drawing/2014/main" id="{D410BCA1-E194-A090-A9AF-0045BCA2D729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50B337C9-A1AA-E77D-7D20-CE8B15C6BB2A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1" name="四角形: 上の 2 つの角を丸める 760">
                <a:extLst>
                  <a:ext uri="{FF2B5EF4-FFF2-40B4-BE49-F238E27FC236}">
                    <a16:creationId xmlns:a16="http://schemas.microsoft.com/office/drawing/2014/main" id="{7BF0E8BC-5115-2990-D9BB-9BBA80B831B7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727F818F-D725-472F-D351-7969DEB69036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9366736B-6934-BA47-36D5-70B435B4F3AD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907CAA0D-E807-16B4-B2A7-C32A0826DD14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5" name="四角形: 上の 2 つの角を丸める 764">
                <a:extLst>
                  <a:ext uri="{FF2B5EF4-FFF2-40B4-BE49-F238E27FC236}">
                    <a16:creationId xmlns:a16="http://schemas.microsoft.com/office/drawing/2014/main" id="{3D0B95D1-635A-92BD-DC79-E4F2EA447530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6508540B-D0DD-18AF-C376-B3AB43320A36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7" name="四角形: 上の 2 つの角を丸める 766">
                <a:extLst>
                  <a:ext uri="{FF2B5EF4-FFF2-40B4-BE49-F238E27FC236}">
                    <a16:creationId xmlns:a16="http://schemas.microsoft.com/office/drawing/2014/main" id="{728ACE50-C88A-F811-EBB4-D532AF98E297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7EBFAC00-5F2C-E4D5-FBBF-44016D19C278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3D1F5EBA-8F2E-8F40-E50F-4DDBDF66B6BC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8D7D8873-FF02-FA8D-6CA6-34F4FE88ACB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4" name="四角形: 上の 2 つの角を丸める 743">
                <a:extLst>
                  <a:ext uri="{FF2B5EF4-FFF2-40B4-BE49-F238E27FC236}">
                    <a16:creationId xmlns:a16="http://schemas.microsoft.com/office/drawing/2014/main" id="{CCF498E0-B116-06D2-C93F-7577D26C9A62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DFA8BC0C-9FC7-FFA3-BBC5-D92EA46D2CD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6" name="四角形: 上の 2 つの角を丸める 149">
                <a:extLst>
                  <a:ext uri="{FF2B5EF4-FFF2-40B4-BE49-F238E27FC236}">
                    <a16:creationId xmlns:a16="http://schemas.microsoft.com/office/drawing/2014/main" id="{9CEDB7D3-9D45-D9A5-AC47-EF0F14C88DEA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E02C602F-BDA1-01BF-D9B9-84D70FEF1285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8" name="四角形: 上の 2 つの角を丸める 747">
                <a:extLst>
                  <a:ext uri="{FF2B5EF4-FFF2-40B4-BE49-F238E27FC236}">
                    <a16:creationId xmlns:a16="http://schemas.microsoft.com/office/drawing/2014/main" id="{88512728-6249-E828-45BD-620F5F81FE75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8DAAD219-8A2B-CC7B-FD17-AA833ADBA81C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95D3FF49-0D49-A092-71CB-D3D242E468F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1554B4A2-1BBB-A4FD-A6C5-0C1650B2A274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2" name="四角形: 上の 2 つの角を丸める 751">
                <a:extLst>
                  <a:ext uri="{FF2B5EF4-FFF2-40B4-BE49-F238E27FC236}">
                    <a16:creationId xmlns:a16="http://schemas.microsoft.com/office/drawing/2014/main" id="{4AEAE1FB-48CB-9B05-C5A7-A778FC3EF34A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DE403094-A80B-A707-05BB-FE4120F68CF2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4" name="四角形: 上の 2 つの角を丸める 753">
                <a:extLst>
                  <a:ext uri="{FF2B5EF4-FFF2-40B4-BE49-F238E27FC236}">
                    <a16:creationId xmlns:a16="http://schemas.microsoft.com/office/drawing/2014/main" id="{AD4B42CF-635C-5ED7-D287-AE4025ED8446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14" name="グループ化 713">
              <a:extLst>
                <a:ext uri="{FF2B5EF4-FFF2-40B4-BE49-F238E27FC236}">
                  <a16:creationId xmlns:a16="http://schemas.microsoft.com/office/drawing/2014/main" id="{DCF965F3-C724-0988-450D-563A1F84F32B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4DF6E88E-207C-8684-8990-041C79B0640D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0" name="四角形: 上の 2 つの角を丸める 729">
                <a:extLst>
                  <a:ext uri="{FF2B5EF4-FFF2-40B4-BE49-F238E27FC236}">
                    <a16:creationId xmlns:a16="http://schemas.microsoft.com/office/drawing/2014/main" id="{65B69EBC-64CF-54C7-652A-98623187B04E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1" name="四角形: 上の 2 つの角を丸める 730">
                <a:extLst>
                  <a:ext uri="{FF2B5EF4-FFF2-40B4-BE49-F238E27FC236}">
                    <a16:creationId xmlns:a16="http://schemas.microsoft.com/office/drawing/2014/main" id="{2F4D6AAB-7985-353E-931B-00A22AF41E37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2" name="四角形: 上の 2 つの角を丸める 731">
                <a:extLst>
                  <a:ext uri="{FF2B5EF4-FFF2-40B4-BE49-F238E27FC236}">
                    <a16:creationId xmlns:a16="http://schemas.microsoft.com/office/drawing/2014/main" id="{19D31CA2-29AB-2FF1-E99A-8F2867860E3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3" name="四角形: 上の 2 つの角を丸める 149">
                <a:extLst>
                  <a:ext uri="{FF2B5EF4-FFF2-40B4-BE49-F238E27FC236}">
                    <a16:creationId xmlns:a16="http://schemas.microsoft.com/office/drawing/2014/main" id="{406FFC7A-BA9F-D3C4-2150-9FF653BADAA3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CE772AF0-27CD-1785-E213-D08E40544E3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5" name="四角形: 上の 2 つの角を丸める 734">
                <a:extLst>
                  <a:ext uri="{FF2B5EF4-FFF2-40B4-BE49-F238E27FC236}">
                    <a16:creationId xmlns:a16="http://schemas.microsoft.com/office/drawing/2014/main" id="{CF4163FE-9C88-4B58-E752-8845869FDC00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212A838D-1F73-B4B3-4AF7-366F15B8A977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016D4D2E-B3B7-68E1-14B6-D25B77F0DC7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B21B19D0-5CC7-72A5-86B8-AFFDEA6E1DCD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9" name="四角形: 上の 2 つの角を丸める 738">
                <a:extLst>
                  <a:ext uri="{FF2B5EF4-FFF2-40B4-BE49-F238E27FC236}">
                    <a16:creationId xmlns:a16="http://schemas.microsoft.com/office/drawing/2014/main" id="{FC1355BB-2A39-6409-0659-BFE7A0B4BBA5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37659A9B-3102-3719-587F-58E50E36EDAB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1" name="四角形: 上の 2 つの角を丸める 740">
                <a:extLst>
                  <a:ext uri="{FF2B5EF4-FFF2-40B4-BE49-F238E27FC236}">
                    <a16:creationId xmlns:a16="http://schemas.microsoft.com/office/drawing/2014/main" id="{670F10FB-2ABF-3953-15A4-CD08E440FC08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15E314B4-CB92-39C7-D008-14F8EBDAA157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7CFB0A21-B471-2496-308D-BC2A3C21F9C3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7" name="四角形: 上の 2 つの角を丸める 716">
                <a:extLst>
                  <a:ext uri="{FF2B5EF4-FFF2-40B4-BE49-F238E27FC236}">
                    <a16:creationId xmlns:a16="http://schemas.microsoft.com/office/drawing/2014/main" id="{8B0B0394-D898-133C-58C1-9AA8E20E344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DAB22C1D-2C4D-F9E1-5E69-BFAA46D121DA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27D460BD-2F98-F25E-237A-021863BBE11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0" name="四角形: 上の 2 つの角を丸める 149">
                <a:extLst>
                  <a:ext uri="{FF2B5EF4-FFF2-40B4-BE49-F238E27FC236}">
                    <a16:creationId xmlns:a16="http://schemas.microsoft.com/office/drawing/2014/main" id="{BCBC2279-A176-D718-547B-640ECE951E5C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98778905-097B-CDB4-28EC-FFCF1DB43B3A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2" name="四角形: 上の 2 つの角を丸める 721">
                <a:extLst>
                  <a:ext uri="{FF2B5EF4-FFF2-40B4-BE49-F238E27FC236}">
                    <a16:creationId xmlns:a16="http://schemas.microsoft.com/office/drawing/2014/main" id="{CB4275CA-DDBF-3641-9F2E-D4F59143B5AC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6C1FA566-DF2F-381D-D153-D3E0F8B5CD56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6DABB6FB-0B7B-700C-6650-CD2049AD7582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75FC7655-6F9A-9AC3-4027-25F99A7A5D2B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6" name="四角形: 上の 2 つの角を丸める 725">
                <a:extLst>
                  <a:ext uri="{FF2B5EF4-FFF2-40B4-BE49-F238E27FC236}">
                    <a16:creationId xmlns:a16="http://schemas.microsoft.com/office/drawing/2014/main" id="{F1C97CFB-53F6-383F-483C-FD7A36EE06C6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456B4BF6-065E-AADB-0F6B-0940FB157F3C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8" name="四角形: 上の 2 つの角を丸める 727">
                <a:extLst>
                  <a:ext uri="{FF2B5EF4-FFF2-40B4-BE49-F238E27FC236}">
                    <a16:creationId xmlns:a16="http://schemas.microsoft.com/office/drawing/2014/main" id="{D03040D2-8E68-8C48-E3BC-D222AF8F66B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94" name="グループ化 793">
            <a:extLst>
              <a:ext uri="{FF2B5EF4-FFF2-40B4-BE49-F238E27FC236}">
                <a16:creationId xmlns:a16="http://schemas.microsoft.com/office/drawing/2014/main" id="{BF53F81D-9D73-7519-422D-8227159E173B}"/>
              </a:ext>
            </a:extLst>
          </p:cNvPr>
          <p:cNvGrpSpPr/>
          <p:nvPr/>
        </p:nvGrpSpPr>
        <p:grpSpPr>
          <a:xfrm>
            <a:off x="181574" y="1674539"/>
            <a:ext cx="2608652" cy="170707"/>
            <a:chOff x="-134280" y="3155854"/>
            <a:chExt cx="2484096" cy="162556"/>
          </a:xfrm>
        </p:grpSpPr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284D12F6-0673-C3AC-5C88-662C5DE1D5E9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919FB2B7-5945-E1C4-2BA8-8A5D846D265D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7" name="四角形: 上の 2 つの角を丸める 866">
                <a:extLst>
                  <a:ext uri="{FF2B5EF4-FFF2-40B4-BE49-F238E27FC236}">
                    <a16:creationId xmlns:a16="http://schemas.microsoft.com/office/drawing/2014/main" id="{2862FEAD-DC03-4F1E-DC69-60F8F02B59B5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8" name="四角形: 上の 2 つの角を丸める 867">
                <a:extLst>
                  <a:ext uri="{FF2B5EF4-FFF2-40B4-BE49-F238E27FC236}">
                    <a16:creationId xmlns:a16="http://schemas.microsoft.com/office/drawing/2014/main" id="{00E75C33-F7C9-DE73-8D2C-E38EA60A6A7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9" name="四角形: 上の 2 つの角を丸める 868">
                <a:extLst>
                  <a:ext uri="{FF2B5EF4-FFF2-40B4-BE49-F238E27FC236}">
                    <a16:creationId xmlns:a16="http://schemas.microsoft.com/office/drawing/2014/main" id="{20F89B0D-D15F-3728-FAFE-BD8BB434C79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0" name="四角形: 上の 2 つの角を丸める 149">
                <a:extLst>
                  <a:ext uri="{FF2B5EF4-FFF2-40B4-BE49-F238E27FC236}">
                    <a16:creationId xmlns:a16="http://schemas.microsoft.com/office/drawing/2014/main" id="{47A8669B-9814-4561-A774-4066E1051EA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444AE248-C06B-E41E-9A3A-BD859C3966AD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2" name="四角形: 上の 2 つの角を丸める 871">
                <a:extLst>
                  <a:ext uri="{FF2B5EF4-FFF2-40B4-BE49-F238E27FC236}">
                    <a16:creationId xmlns:a16="http://schemas.microsoft.com/office/drawing/2014/main" id="{295053E5-8AEE-B480-7B9A-5680AFAE2F9E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C6532ED0-E1C7-6CFF-C338-7A2FF3573ED0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2C2E07E2-5950-1104-77B7-AD401D4AFE57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66319171-12F3-2780-3156-BDA03EC08365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ED5CF45B-CE28-CC9D-098D-4D581879F323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56F74AFA-2813-8305-D3C6-80A786195CB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6365C313-35E6-DB37-B286-657C134BF1F2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67CE0555-22BC-1680-4E4A-2835B1699C0C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B28EF397-D251-5B29-9D77-231A203DCD55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4" name="四角形: 上の 2 つの角を丸める 853">
                <a:extLst>
                  <a:ext uri="{FF2B5EF4-FFF2-40B4-BE49-F238E27FC236}">
                    <a16:creationId xmlns:a16="http://schemas.microsoft.com/office/drawing/2014/main" id="{B4E88028-4D63-A38C-A217-4DBD2E8D87E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5" name="四角形: 上の 2 つの角を丸める 854">
                <a:extLst>
                  <a:ext uri="{FF2B5EF4-FFF2-40B4-BE49-F238E27FC236}">
                    <a16:creationId xmlns:a16="http://schemas.microsoft.com/office/drawing/2014/main" id="{57280169-2D2D-F44F-E089-62EA49F890A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6" name="四角形: 上の 2 つの角を丸める 855">
                <a:extLst>
                  <a:ext uri="{FF2B5EF4-FFF2-40B4-BE49-F238E27FC236}">
                    <a16:creationId xmlns:a16="http://schemas.microsoft.com/office/drawing/2014/main" id="{BD9B99A2-4C10-F7AB-83D3-B31B22620D1E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7" name="四角形: 上の 2 つの角を丸める 149">
                <a:extLst>
                  <a:ext uri="{FF2B5EF4-FFF2-40B4-BE49-F238E27FC236}">
                    <a16:creationId xmlns:a16="http://schemas.microsoft.com/office/drawing/2014/main" id="{FBB1A23C-F26E-5890-6B91-BF764741276B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080EFD3-D565-A6BF-D175-4321796F71DD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9" name="四角形: 上の 2 つの角を丸める 858">
                <a:extLst>
                  <a:ext uri="{FF2B5EF4-FFF2-40B4-BE49-F238E27FC236}">
                    <a16:creationId xmlns:a16="http://schemas.microsoft.com/office/drawing/2014/main" id="{66AD6CA1-4326-FD79-D61E-89841DF2AD3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6E7E47E1-E2B7-EFA1-5716-D458694ED76C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B5733698-6DE8-E9F5-D642-0DF011BC086F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A00C1F32-4797-EDB6-F045-D1CC0FBB18BB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3" name="四角形: 上の 2 つの角を丸める 862">
                <a:extLst>
                  <a:ext uri="{FF2B5EF4-FFF2-40B4-BE49-F238E27FC236}">
                    <a16:creationId xmlns:a16="http://schemas.microsoft.com/office/drawing/2014/main" id="{3E3FCFA6-4042-2E7E-62B3-708BEB6F363C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600B0CE1-0C9D-9B1E-AF43-274983EADB0D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65" name="四角形: 上の 2 つの角を丸める 864">
                <a:extLst>
                  <a:ext uri="{FF2B5EF4-FFF2-40B4-BE49-F238E27FC236}">
                    <a16:creationId xmlns:a16="http://schemas.microsoft.com/office/drawing/2014/main" id="{6F9D4759-C10F-EEEC-C8D1-E09CFA40B44F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99369825-289C-CA6A-56AC-61D92BB97853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840" name="楕円 839">
                <a:extLst>
                  <a:ext uri="{FF2B5EF4-FFF2-40B4-BE49-F238E27FC236}">
                    <a16:creationId xmlns:a16="http://schemas.microsoft.com/office/drawing/2014/main" id="{D43785EB-C91D-A83C-4B19-4E8F9A55B832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1" name="四角形: 上の 2 つの角を丸める 840">
                <a:extLst>
                  <a:ext uri="{FF2B5EF4-FFF2-40B4-BE49-F238E27FC236}">
                    <a16:creationId xmlns:a16="http://schemas.microsoft.com/office/drawing/2014/main" id="{2AA19D0B-2C3A-8B26-4999-FA5D4823A45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2" name="四角形: 上の 2 つの角を丸める 841">
                <a:extLst>
                  <a:ext uri="{FF2B5EF4-FFF2-40B4-BE49-F238E27FC236}">
                    <a16:creationId xmlns:a16="http://schemas.microsoft.com/office/drawing/2014/main" id="{5D7684FE-B581-0108-6522-CF17C046D60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3" name="四角形: 上の 2 つの角を丸める 842">
                <a:extLst>
                  <a:ext uri="{FF2B5EF4-FFF2-40B4-BE49-F238E27FC236}">
                    <a16:creationId xmlns:a16="http://schemas.microsoft.com/office/drawing/2014/main" id="{56220FF9-1E61-600E-3B86-DF04F49FC19F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4" name="四角形: 上の 2 つの角を丸める 149">
                <a:extLst>
                  <a:ext uri="{FF2B5EF4-FFF2-40B4-BE49-F238E27FC236}">
                    <a16:creationId xmlns:a16="http://schemas.microsoft.com/office/drawing/2014/main" id="{D8B56560-E1DB-3212-2B42-30E12B2B39A0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0F4E1A0D-2BC1-118E-CB21-141FEED586B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6" name="四角形: 上の 2 つの角を丸める 845">
                <a:extLst>
                  <a:ext uri="{FF2B5EF4-FFF2-40B4-BE49-F238E27FC236}">
                    <a16:creationId xmlns:a16="http://schemas.microsoft.com/office/drawing/2014/main" id="{6AAAA51A-D4BF-5265-0D85-B612AC7E4DA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7" name="楕円 846">
                <a:extLst>
                  <a:ext uri="{FF2B5EF4-FFF2-40B4-BE49-F238E27FC236}">
                    <a16:creationId xmlns:a16="http://schemas.microsoft.com/office/drawing/2014/main" id="{9F3AD58B-58EC-0AF2-C405-250A074BEAB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8" name="楕円 847">
                <a:extLst>
                  <a:ext uri="{FF2B5EF4-FFF2-40B4-BE49-F238E27FC236}">
                    <a16:creationId xmlns:a16="http://schemas.microsoft.com/office/drawing/2014/main" id="{924E2C5A-2FE4-BAAF-ABAB-C67D7EDA7557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17928D4-23A1-2DF5-45E7-DDE3136C3F1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0" name="四角形: 上の 2 つの角を丸める 849">
                <a:extLst>
                  <a:ext uri="{FF2B5EF4-FFF2-40B4-BE49-F238E27FC236}">
                    <a16:creationId xmlns:a16="http://schemas.microsoft.com/office/drawing/2014/main" id="{388DF27E-8F29-835F-E33F-55F7FA17E7D1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40D4467-AF5A-B0E2-5F89-5D2837AC826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2" name="四角形: 上の 2 つの角を丸める 851">
                <a:extLst>
                  <a:ext uri="{FF2B5EF4-FFF2-40B4-BE49-F238E27FC236}">
                    <a16:creationId xmlns:a16="http://schemas.microsoft.com/office/drawing/2014/main" id="{AFE0663F-4F53-7213-9C9C-99ED0C4C1692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629686B8-5FD3-7A49-6906-284C390C084A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9EC6EC8C-1E21-FD17-E7C4-811209C2CA69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8" name="四角形: 上の 2 つの角を丸める 827">
                <a:extLst>
                  <a:ext uri="{FF2B5EF4-FFF2-40B4-BE49-F238E27FC236}">
                    <a16:creationId xmlns:a16="http://schemas.microsoft.com/office/drawing/2014/main" id="{19AED17E-1500-C730-0B6D-A6186D3EA77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9" name="四角形: 上の 2 つの角を丸める 828">
                <a:extLst>
                  <a:ext uri="{FF2B5EF4-FFF2-40B4-BE49-F238E27FC236}">
                    <a16:creationId xmlns:a16="http://schemas.microsoft.com/office/drawing/2014/main" id="{E330EF4D-C974-06FA-CD61-524A3E6C4EAC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0" name="四角形: 上の 2 つの角を丸める 829">
                <a:extLst>
                  <a:ext uri="{FF2B5EF4-FFF2-40B4-BE49-F238E27FC236}">
                    <a16:creationId xmlns:a16="http://schemas.microsoft.com/office/drawing/2014/main" id="{938DA76E-46B4-C5AC-AB61-21CEAB9D5AD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1" name="四角形: 上の 2 つの角を丸める 149">
                <a:extLst>
                  <a:ext uri="{FF2B5EF4-FFF2-40B4-BE49-F238E27FC236}">
                    <a16:creationId xmlns:a16="http://schemas.microsoft.com/office/drawing/2014/main" id="{A65264EF-F984-86B5-F4AF-2E0BEA52FDCB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D4BEC07-FE6F-7A10-3FCF-5AFDF040AD6D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3" name="四角形: 上の 2 つの角を丸める 832">
                <a:extLst>
                  <a:ext uri="{FF2B5EF4-FFF2-40B4-BE49-F238E27FC236}">
                    <a16:creationId xmlns:a16="http://schemas.microsoft.com/office/drawing/2014/main" id="{6DC533E2-CF1C-E5F1-839D-11F3E9066143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527B4AB3-BFFB-DD31-9768-A1C4E42EC6C1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6FADBA33-493F-BA6A-7FB5-C2E7C43A15A3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042870B4-B917-53B7-2295-DA1DE04C6313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7" name="四角形: 上の 2 つの角を丸める 836">
                <a:extLst>
                  <a:ext uri="{FF2B5EF4-FFF2-40B4-BE49-F238E27FC236}">
                    <a16:creationId xmlns:a16="http://schemas.microsoft.com/office/drawing/2014/main" id="{B1DB74A9-A41D-98CB-02A9-6A1EC6FD4CC6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047CDF5A-D3E4-78A1-4932-FDA111671F13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39" name="四角形: 上の 2 つの角を丸める 838">
                <a:extLst>
                  <a:ext uri="{FF2B5EF4-FFF2-40B4-BE49-F238E27FC236}">
                    <a16:creationId xmlns:a16="http://schemas.microsoft.com/office/drawing/2014/main" id="{3AF854D7-584B-B6E6-7821-832A032AF6AE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EFD3E73B-15CF-8574-88D4-CB7BAC223CCD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5AD38BAC-2D3A-C655-3938-7800C9FFECE8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5" name="四角形: 上の 2 つの角を丸める 814">
                <a:extLst>
                  <a:ext uri="{FF2B5EF4-FFF2-40B4-BE49-F238E27FC236}">
                    <a16:creationId xmlns:a16="http://schemas.microsoft.com/office/drawing/2014/main" id="{1AFAE2CB-4071-423F-1F9C-8CC82B42D364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6" name="四角形: 上の 2 つの角を丸める 815">
                <a:extLst>
                  <a:ext uri="{FF2B5EF4-FFF2-40B4-BE49-F238E27FC236}">
                    <a16:creationId xmlns:a16="http://schemas.microsoft.com/office/drawing/2014/main" id="{FC2D8FA5-F1DE-F3A5-EFCA-46C929898BF7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01137AE9-1399-C1B5-AB89-30CB5FB5883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8" name="四角形: 上の 2 つの角を丸める 149">
                <a:extLst>
                  <a:ext uri="{FF2B5EF4-FFF2-40B4-BE49-F238E27FC236}">
                    <a16:creationId xmlns:a16="http://schemas.microsoft.com/office/drawing/2014/main" id="{2481C917-0A50-FB44-F3B6-D5395772B6E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28410273-99AB-1D52-004D-9E00571D2803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0" name="四角形: 上の 2 つの角を丸める 819">
                <a:extLst>
                  <a:ext uri="{FF2B5EF4-FFF2-40B4-BE49-F238E27FC236}">
                    <a16:creationId xmlns:a16="http://schemas.microsoft.com/office/drawing/2014/main" id="{9B887BDE-F72B-3162-B882-9EC7E6BE0483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B8F61BDA-75D8-3510-BDB0-416CEFAB83C8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DC16BAFA-24C9-16A2-DD2C-98EFE84ECEB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F0CB56B-105C-5A0F-D8E4-F390F5983056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4" name="四角形: 上の 2 つの角を丸める 823">
                <a:extLst>
                  <a:ext uri="{FF2B5EF4-FFF2-40B4-BE49-F238E27FC236}">
                    <a16:creationId xmlns:a16="http://schemas.microsoft.com/office/drawing/2014/main" id="{547AE109-884D-DBC6-DCF6-9487AC28FC38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59723A80-E58A-1A3A-8254-9BDE3B0CCD23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6" name="四角形: 上の 2 つの角を丸める 825">
                <a:extLst>
                  <a:ext uri="{FF2B5EF4-FFF2-40B4-BE49-F238E27FC236}">
                    <a16:creationId xmlns:a16="http://schemas.microsoft.com/office/drawing/2014/main" id="{79867345-08F5-4CEE-BB23-8BF0E442CA08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9702C01D-9933-6DD0-D8DD-18E36E4A8DE0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4C7BDDBC-0F9A-AAD0-E9B0-2CE90DB1DCF2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D5404060-840A-9381-DD9A-AB48059E6BC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3" name="四角形: 上の 2 つの角を丸める 802">
                <a:extLst>
                  <a:ext uri="{FF2B5EF4-FFF2-40B4-BE49-F238E27FC236}">
                    <a16:creationId xmlns:a16="http://schemas.microsoft.com/office/drawing/2014/main" id="{DB1AF366-F52C-229A-9D8A-D7CFC04D977A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4" name="四角形: 上の 2 つの角を丸める 803">
                <a:extLst>
                  <a:ext uri="{FF2B5EF4-FFF2-40B4-BE49-F238E27FC236}">
                    <a16:creationId xmlns:a16="http://schemas.microsoft.com/office/drawing/2014/main" id="{7E7D2A98-BC6A-AED9-2D77-63E4F8DE00A9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5" name="四角形: 上の 2 つの角を丸める 149">
                <a:extLst>
                  <a:ext uri="{FF2B5EF4-FFF2-40B4-BE49-F238E27FC236}">
                    <a16:creationId xmlns:a16="http://schemas.microsoft.com/office/drawing/2014/main" id="{9DB12F12-122B-32FF-FE4B-1D011F46FA11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9BB2000-033E-CAD1-85ED-8F688AFBD54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7" name="四角形: 上の 2 つの角を丸める 806">
                <a:extLst>
                  <a:ext uri="{FF2B5EF4-FFF2-40B4-BE49-F238E27FC236}">
                    <a16:creationId xmlns:a16="http://schemas.microsoft.com/office/drawing/2014/main" id="{30F5DEAE-10B5-798B-0BD1-FBFF09715D9D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E419B86F-52F0-8475-73DC-D1D5BF19D504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1189017C-F066-C2E3-7D80-C8C2195D6D0B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37BC0E5A-400A-D373-CBC6-8A77B69E76D5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1" name="四角形: 上の 2 つの角を丸める 810">
                <a:extLst>
                  <a:ext uri="{FF2B5EF4-FFF2-40B4-BE49-F238E27FC236}">
                    <a16:creationId xmlns:a16="http://schemas.microsoft.com/office/drawing/2014/main" id="{FD18BCAF-34BE-86A2-7F94-993E4BE34C8A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72B472D6-6C13-BAE8-426A-250D7A2A47F5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3" name="四角形: 上の 2 つの角を丸める 812">
                <a:extLst>
                  <a:ext uri="{FF2B5EF4-FFF2-40B4-BE49-F238E27FC236}">
                    <a16:creationId xmlns:a16="http://schemas.microsoft.com/office/drawing/2014/main" id="{81AA042F-C307-0252-3CF0-5A7D80DB119E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A2605A63-B2C5-4C5C-98B4-EB2BDFEC3711}"/>
              </a:ext>
            </a:extLst>
          </p:cNvPr>
          <p:cNvGrpSpPr/>
          <p:nvPr/>
        </p:nvGrpSpPr>
        <p:grpSpPr>
          <a:xfrm>
            <a:off x="181574" y="3654962"/>
            <a:ext cx="2608652" cy="170707"/>
            <a:chOff x="-134280" y="3155854"/>
            <a:chExt cx="2484096" cy="162556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CD3374E4-7F1D-B49D-ECF5-9706E7A2ECD6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FAAF3186-1BC8-4A3A-A0D4-64F03904F4F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2" name="四角形: 上の 2 つの角を丸める 951">
                <a:extLst>
                  <a:ext uri="{FF2B5EF4-FFF2-40B4-BE49-F238E27FC236}">
                    <a16:creationId xmlns:a16="http://schemas.microsoft.com/office/drawing/2014/main" id="{AC87A8CA-AF24-E3FD-E57E-1C74A0390D66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A918C054-368F-F01C-1C23-59AA2478DB66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54D39325-0528-6816-12D6-1E7FBE09023D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5" name="四角形: 上の 2 つの角を丸める 149">
                <a:extLst>
                  <a:ext uri="{FF2B5EF4-FFF2-40B4-BE49-F238E27FC236}">
                    <a16:creationId xmlns:a16="http://schemas.microsoft.com/office/drawing/2014/main" id="{648D6271-A376-E5AA-8EC4-22626684B6E0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40BCF2AB-B44D-F9C4-0C5C-91F765E8665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7" name="四角形: 上の 2 つの角を丸める 956">
                <a:extLst>
                  <a:ext uri="{FF2B5EF4-FFF2-40B4-BE49-F238E27FC236}">
                    <a16:creationId xmlns:a16="http://schemas.microsoft.com/office/drawing/2014/main" id="{01862A05-32B0-FDC9-2523-FA05633DC22B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ADE41C77-4471-A8BA-7EC0-21098CD52FFE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103D6C04-283F-264F-16DC-117A19C79738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78DC16D8-7F73-D99C-333A-5CD6CA1FF201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1" name="四角形: 上の 2 つの角を丸める 960">
                <a:extLst>
                  <a:ext uri="{FF2B5EF4-FFF2-40B4-BE49-F238E27FC236}">
                    <a16:creationId xmlns:a16="http://schemas.microsoft.com/office/drawing/2014/main" id="{223AE776-A2F5-78D0-4DF4-AF028F2EBB21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56D3097E-EFA7-7053-3A47-D73A92B057A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3" name="四角形: 上の 2 つの角を丸める 962">
                <a:extLst>
                  <a:ext uri="{FF2B5EF4-FFF2-40B4-BE49-F238E27FC236}">
                    <a16:creationId xmlns:a16="http://schemas.microsoft.com/office/drawing/2014/main" id="{4BFCC50B-73F7-4DBB-59D1-7A28143CCB1A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872FD4BD-9848-E908-AC45-47DAE0EC2947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471B8868-1920-1177-4D61-57973250DA82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9" name="四角形: 上の 2 つの角を丸める 938">
                <a:extLst>
                  <a:ext uri="{FF2B5EF4-FFF2-40B4-BE49-F238E27FC236}">
                    <a16:creationId xmlns:a16="http://schemas.microsoft.com/office/drawing/2014/main" id="{710B4CED-60D3-8621-FDAC-E2F5BE49FE96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0" name="四角形: 上の 2 つの角を丸める 939">
                <a:extLst>
                  <a:ext uri="{FF2B5EF4-FFF2-40B4-BE49-F238E27FC236}">
                    <a16:creationId xmlns:a16="http://schemas.microsoft.com/office/drawing/2014/main" id="{1EBCF71D-3C2A-B30E-D05D-F09F53005CE8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1" name="四角形: 上の 2 つの角を丸める 940">
                <a:extLst>
                  <a:ext uri="{FF2B5EF4-FFF2-40B4-BE49-F238E27FC236}">
                    <a16:creationId xmlns:a16="http://schemas.microsoft.com/office/drawing/2014/main" id="{9AA908A9-6E0F-2FD4-E6C1-6FBCB510D600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2" name="四角形: 上の 2 つの角を丸める 149">
                <a:extLst>
                  <a:ext uri="{FF2B5EF4-FFF2-40B4-BE49-F238E27FC236}">
                    <a16:creationId xmlns:a16="http://schemas.microsoft.com/office/drawing/2014/main" id="{9FFB6FFE-361F-45A7-9BB2-575C0232EDB2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D94C3FD7-B794-119F-FC87-A3219AA8DEC6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4" name="四角形: 上の 2 つの角を丸める 943">
                <a:extLst>
                  <a:ext uri="{FF2B5EF4-FFF2-40B4-BE49-F238E27FC236}">
                    <a16:creationId xmlns:a16="http://schemas.microsoft.com/office/drawing/2014/main" id="{6AC71012-9493-72F7-7506-1AC5C6EC1DB3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14A5C684-E82A-4DD6-55B2-422B9F2366F6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B0067353-C7C4-6B47-E5AA-E74DE1AE1DF3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B296D4C8-D259-91EF-684F-A0BC9C4CA8DD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8" name="四角形: 上の 2 つの角を丸める 947">
                <a:extLst>
                  <a:ext uri="{FF2B5EF4-FFF2-40B4-BE49-F238E27FC236}">
                    <a16:creationId xmlns:a16="http://schemas.microsoft.com/office/drawing/2014/main" id="{623DD5B5-51B8-AB68-C9CF-CB15DA32A0AA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A22D7DD6-409C-04B0-DF10-09AE03F6E80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50" name="四角形: 上の 2 つの角を丸める 949">
                <a:extLst>
                  <a:ext uri="{FF2B5EF4-FFF2-40B4-BE49-F238E27FC236}">
                    <a16:creationId xmlns:a16="http://schemas.microsoft.com/office/drawing/2014/main" id="{D19E0470-2096-CCFD-0FEF-CBF607878597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AC34D702-89BB-E0F4-B4C5-D88C412885F0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D3100043-FAFD-FED7-AA87-DD9EEA41C0A4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6" name="四角形: 上の 2 つの角を丸める 925">
                <a:extLst>
                  <a:ext uri="{FF2B5EF4-FFF2-40B4-BE49-F238E27FC236}">
                    <a16:creationId xmlns:a16="http://schemas.microsoft.com/office/drawing/2014/main" id="{9D95AD14-30F0-BE7D-5753-EC77E18B9E10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7" name="四角形: 上の 2 つの角を丸める 926">
                <a:extLst>
                  <a:ext uri="{FF2B5EF4-FFF2-40B4-BE49-F238E27FC236}">
                    <a16:creationId xmlns:a16="http://schemas.microsoft.com/office/drawing/2014/main" id="{5289D155-1584-C0B7-4CDC-555ABD8AF54B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8" name="四角形: 上の 2 つの角を丸める 927">
                <a:extLst>
                  <a:ext uri="{FF2B5EF4-FFF2-40B4-BE49-F238E27FC236}">
                    <a16:creationId xmlns:a16="http://schemas.microsoft.com/office/drawing/2014/main" id="{D0AC4051-E685-FBFE-39F8-10B98E9D0694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9" name="四角形: 上の 2 つの角を丸める 149">
                <a:extLst>
                  <a:ext uri="{FF2B5EF4-FFF2-40B4-BE49-F238E27FC236}">
                    <a16:creationId xmlns:a16="http://schemas.microsoft.com/office/drawing/2014/main" id="{5865A5B6-97E7-82AC-88F9-FBD32CB18AE2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494845D5-0870-54FF-02F3-078840D4D15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1" name="四角形: 上の 2 つの角を丸める 930">
                <a:extLst>
                  <a:ext uri="{FF2B5EF4-FFF2-40B4-BE49-F238E27FC236}">
                    <a16:creationId xmlns:a16="http://schemas.microsoft.com/office/drawing/2014/main" id="{5C71A0EE-ECC5-5636-7A24-448F45CFADF4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49F550C3-44F7-6695-CF0A-67C551AF3582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1666FC7C-3AC7-3E34-0ADB-7CF7EE14E19F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95D77243-ABD1-5DBA-F44D-7320DB124910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5" name="四角形: 上の 2 つの角を丸める 934">
                <a:extLst>
                  <a:ext uri="{FF2B5EF4-FFF2-40B4-BE49-F238E27FC236}">
                    <a16:creationId xmlns:a16="http://schemas.microsoft.com/office/drawing/2014/main" id="{38559F53-2853-E1D1-CFE4-40A4566C65D6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9EB710EB-3D67-3FC1-A2DA-E25D320C8348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7" name="四角形: 上の 2 つの角を丸める 936">
                <a:extLst>
                  <a:ext uri="{FF2B5EF4-FFF2-40B4-BE49-F238E27FC236}">
                    <a16:creationId xmlns:a16="http://schemas.microsoft.com/office/drawing/2014/main" id="{B620674A-1F1E-EB95-8E23-A98A6F41F6C5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0C9F93D6-B4DF-BC7E-0415-6361F0831D22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C94D0D7D-C6B7-1CAC-05CE-F84185A7E3A0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3" name="四角形: 上の 2 つの角を丸める 912">
                <a:extLst>
                  <a:ext uri="{FF2B5EF4-FFF2-40B4-BE49-F238E27FC236}">
                    <a16:creationId xmlns:a16="http://schemas.microsoft.com/office/drawing/2014/main" id="{EACBFD99-A2DE-5974-EC4C-3D5BD2AE25CE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4" name="四角形: 上の 2 つの角を丸める 913">
                <a:extLst>
                  <a:ext uri="{FF2B5EF4-FFF2-40B4-BE49-F238E27FC236}">
                    <a16:creationId xmlns:a16="http://schemas.microsoft.com/office/drawing/2014/main" id="{1749FF3F-72B9-217F-091D-AA3757D7B2FD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5" name="四角形: 上の 2 つの角を丸める 914">
                <a:extLst>
                  <a:ext uri="{FF2B5EF4-FFF2-40B4-BE49-F238E27FC236}">
                    <a16:creationId xmlns:a16="http://schemas.microsoft.com/office/drawing/2014/main" id="{21618C11-C39B-0D3F-2692-A7DC4C73ED9C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6" name="四角形: 上の 2 つの角を丸める 149">
                <a:extLst>
                  <a:ext uri="{FF2B5EF4-FFF2-40B4-BE49-F238E27FC236}">
                    <a16:creationId xmlns:a16="http://schemas.microsoft.com/office/drawing/2014/main" id="{0189EBA7-635E-55F3-4849-812AA7EB85AA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D3F9487-29C0-46AE-89F9-5284917569A9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8" name="四角形: 上の 2 つの角を丸める 917">
                <a:extLst>
                  <a:ext uri="{FF2B5EF4-FFF2-40B4-BE49-F238E27FC236}">
                    <a16:creationId xmlns:a16="http://schemas.microsoft.com/office/drawing/2014/main" id="{1D1FBF91-A46D-CAE9-FE9F-1318DC45AF8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AA6E5FF4-0E4C-8B29-ACCE-9B8499AE6245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4AB247F7-6B17-E439-AA44-BDD08D59E039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46D45696-71FB-ECB6-7E5C-D3B898AC4B57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04756154-B922-262C-EAE0-4F63FF231FC9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881EBBB9-49E6-3362-8B4E-A03784F00D41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24" name="四角形: 上の 2 つの角を丸める 923">
                <a:extLst>
                  <a:ext uri="{FF2B5EF4-FFF2-40B4-BE49-F238E27FC236}">
                    <a16:creationId xmlns:a16="http://schemas.microsoft.com/office/drawing/2014/main" id="{48C018B6-4E93-F72E-4200-28BAEE5AD175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97BF0C62-1508-CEC0-3FB6-FB996EBB6D53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15544993-3377-7A11-9847-5F7FE7B60D73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0" name="四角形: 上の 2 つの角を丸める 899">
                <a:extLst>
                  <a:ext uri="{FF2B5EF4-FFF2-40B4-BE49-F238E27FC236}">
                    <a16:creationId xmlns:a16="http://schemas.microsoft.com/office/drawing/2014/main" id="{36910EF4-C814-78F8-EB36-96CFBE5BA017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CEAF9757-5799-220F-42B6-7A44E009637A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34BEB94B-221C-89A2-060F-6CD41D4A9F91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3" name="四角形: 上の 2 つの角を丸める 149">
                <a:extLst>
                  <a:ext uri="{FF2B5EF4-FFF2-40B4-BE49-F238E27FC236}">
                    <a16:creationId xmlns:a16="http://schemas.microsoft.com/office/drawing/2014/main" id="{215E5144-92A5-F9B8-6354-70D176F8B059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F47E927B-C239-5597-CD90-ACA28CE3818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5" name="四角形: 上の 2 つの角を丸める 904">
                <a:extLst>
                  <a:ext uri="{FF2B5EF4-FFF2-40B4-BE49-F238E27FC236}">
                    <a16:creationId xmlns:a16="http://schemas.microsoft.com/office/drawing/2014/main" id="{596F07F1-5F0D-CE6A-AFE9-BC8A56DAAC96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7B8F3B3F-E202-D7F5-5BDD-CBD489B52720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860751F5-0DC0-A354-7C74-FD08D66A5C5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2AFCA863-E61A-6370-D61F-342D5F9D727B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9" name="四角形: 上の 2 つの角を丸める 908">
                <a:extLst>
                  <a:ext uri="{FF2B5EF4-FFF2-40B4-BE49-F238E27FC236}">
                    <a16:creationId xmlns:a16="http://schemas.microsoft.com/office/drawing/2014/main" id="{D1F3DD8D-CB5F-76F8-4F41-7BAC37601E55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4B796ED6-39C9-6F54-D906-AA155A15E0C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1" name="四角形: 上の 2 つの角を丸める 910">
                <a:extLst>
                  <a:ext uri="{FF2B5EF4-FFF2-40B4-BE49-F238E27FC236}">
                    <a16:creationId xmlns:a16="http://schemas.microsoft.com/office/drawing/2014/main" id="{84559697-477C-064A-FEEF-2767D644FC0D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1F997A1A-8C4C-3E02-DF0C-860AD92D7E6A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B42CC9B6-C07E-001E-ABE1-CDBDE63E1012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C66D31D2-E30E-5E65-5C32-9903E071E317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5D65CC1B-E0B5-DE3C-04D6-022583AC74D9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89" name="四角形: 上の 2 つの角を丸める 888">
                <a:extLst>
                  <a:ext uri="{FF2B5EF4-FFF2-40B4-BE49-F238E27FC236}">
                    <a16:creationId xmlns:a16="http://schemas.microsoft.com/office/drawing/2014/main" id="{A7BAF288-6805-46AD-F098-9592B7A351AB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0" name="四角形: 上の 2 つの角を丸める 149">
                <a:extLst>
                  <a:ext uri="{FF2B5EF4-FFF2-40B4-BE49-F238E27FC236}">
                    <a16:creationId xmlns:a16="http://schemas.microsoft.com/office/drawing/2014/main" id="{40B0AF25-825E-14A8-EA8A-B7F65D6C6EF7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DBB96DE9-3393-577B-90ED-34DFE12F34FF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2" name="四角形: 上の 2 つの角を丸める 891">
                <a:extLst>
                  <a:ext uri="{FF2B5EF4-FFF2-40B4-BE49-F238E27FC236}">
                    <a16:creationId xmlns:a16="http://schemas.microsoft.com/office/drawing/2014/main" id="{4B82C08F-5081-1B13-088C-4BBAFAC1C65D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FBE461FE-6150-A549-B3D8-D3FE0E6DA4C2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5CEFA4E4-2C47-1BB1-B88B-49D6918D3BF4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D902D47E-7DF3-3B25-F14B-E93FABF33D8E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6" name="四角形: 上の 2 つの角を丸める 895">
                <a:extLst>
                  <a:ext uri="{FF2B5EF4-FFF2-40B4-BE49-F238E27FC236}">
                    <a16:creationId xmlns:a16="http://schemas.microsoft.com/office/drawing/2014/main" id="{4858186C-CBDF-648F-792D-4C6C67E6F3B0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9874ADDC-D4C2-3527-C925-04D6F4C7D5AF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8" name="四角形: 上の 2 つの角を丸める 897">
                <a:extLst>
                  <a:ext uri="{FF2B5EF4-FFF2-40B4-BE49-F238E27FC236}">
                    <a16:creationId xmlns:a16="http://schemas.microsoft.com/office/drawing/2014/main" id="{95AD399A-7C2C-522C-7B3C-001720DA32EB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964" name="グループ化 963">
            <a:extLst>
              <a:ext uri="{FF2B5EF4-FFF2-40B4-BE49-F238E27FC236}">
                <a16:creationId xmlns:a16="http://schemas.microsoft.com/office/drawing/2014/main" id="{C2E4AD70-38C5-2AB1-0E88-8D4EBB0BD729}"/>
              </a:ext>
            </a:extLst>
          </p:cNvPr>
          <p:cNvGrpSpPr/>
          <p:nvPr/>
        </p:nvGrpSpPr>
        <p:grpSpPr>
          <a:xfrm>
            <a:off x="181574" y="3875013"/>
            <a:ext cx="2608652" cy="170707"/>
            <a:chOff x="-134280" y="3155854"/>
            <a:chExt cx="2484096" cy="162556"/>
          </a:xfrm>
        </p:grpSpPr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6294E52E-71A5-81ED-9A83-DF077071490A}"/>
                </a:ext>
              </a:extLst>
            </p:cNvPr>
            <p:cNvGrpSpPr/>
            <p:nvPr/>
          </p:nvGrpSpPr>
          <p:grpSpPr>
            <a:xfrm>
              <a:off x="-134280" y="3155854"/>
              <a:ext cx="410855" cy="162556"/>
              <a:chOff x="-323621" y="1210356"/>
              <a:chExt cx="3037340" cy="1201733"/>
            </a:xfrm>
          </p:grpSpPr>
          <p:sp>
            <p:nvSpPr>
              <p:cNvPr id="1036" name="楕円 1035">
                <a:extLst>
                  <a:ext uri="{FF2B5EF4-FFF2-40B4-BE49-F238E27FC236}">
                    <a16:creationId xmlns:a16="http://schemas.microsoft.com/office/drawing/2014/main" id="{A0F25745-0B61-D8B5-5ECF-2C20717A86D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7" name="四角形: 上の 2 つの角を丸める 1036">
                <a:extLst>
                  <a:ext uri="{FF2B5EF4-FFF2-40B4-BE49-F238E27FC236}">
                    <a16:creationId xmlns:a16="http://schemas.microsoft.com/office/drawing/2014/main" id="{E0549F28-A08B-94EB-ED41-3A18559660B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8" name="四角形: 上の 2 つの角を丸める 1037">
                <a:extLst>
                  <a:ext uri="{FF2B5EF4-FFF2-40B4-BE49-F238E27FC236}">
                    <a16:creationId xmlns:a16="http://schemas.microsoft.com/office/drawing/2014/main" id="{A7ACFBD2-C615-746E-2B4E-50FE84259676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9" name="四角形: 上の 2 つの角を丸める 1038">
                <a:extLst>
                  <a:ext uri="{FF2B5EF4-FFF2-40B4-BE49-F238E27FC236}">
                    <a16:creationId xmlns:a16="http://schemas.microsoft.com/office/drawing/2014/main" id="{3E834CDC-3A5D-3E1A-F292-D9091D98BAE7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0" name="四角形: 上の 2 つの角を丸める 149">
                <a:extLst>
                  <a:ext uri="{FF2B5EF4-FFF2-40B4-BE49-F238E27FC236}">
                    <a16:creationId xmlns:a16="http://schemas.microsoft.com/office/drawing/2014/main" id="{3913A7A0-B817-7CEA-0954-A42672A6CB9B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7997F74C-CE29-C949-30DD-CFBBF0AB2881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2" name="四角形: 上の 2 つの角を丸める 1041">
                <a:extLst>
                  <a:ext uri="{FF2B5EF4-FFF2-40B4-BE49-F238E27FC236}">
                    <a16:creationId xmlns:a16="http://schemas.microsoft.com/office/drawing/2014/main" id="{0998D25D-ED25-AD28-8155-F6C2796AFA2E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3" name="楕円 1042">
                <a:extLst>
                  <a:ext uri="{FF2B5EF4-FFF2-40B4-BE49-F238E27FC236}">
                    <a16:creationId xmlns:a16="http://schemas.microsoft.com/office/drawing/2014/main" id="{5AFF4E4E-700C-3F76-5328-3C5B865C71EC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4" name="楕円 1043">
                <a:extLst>
                  <a:ext uri="{FF2B5EF4-FFF2-40B4-BE49-F238E27FC236}">
                    <a16:creationId xmlns:a16="http://schemas.microsoft.com/office/drawing/2014/main" id="{6AE2FB3F-60B9-7859-1623-397C43A2B107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A12F60E5-C666-E7B6-BA7E-951F761B0CBD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6" name="四角形: 上の 2 つの角を丸める 1045">
                <a:extLst>
                  <a:ext uri="{FF2B5EF4-FFF2-40B4-BE49-F238E27FC236}">
                    <a16:creationId xmlns:a16="http://schemas.microsoft.com/office/drawing/2014/main" id="{22497294-12C4-F82E-BDE6-116A3D174F94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5024C48F-C5DF-DE7D-B921-DC5C3D86058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8" name="四角形: 上の 2 つの角を丸める 1047">
                <a:extLst>
                  <a:ext uri="{FF2B5EF4-FFF2-40B4-BE49-F238E27FC236}">
                    <a16:creationId xmlns:a16="http://schemas.microsoft.com/office/drawing/2014/main" id="{02CD4A43-F2F8-BFCA-05AE-0D4023F84036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66" name="グループ化 965">
              <a:extLst>
                <a:ext uri="{FF2B5EF4-FFF2-40B4-BE49-F238E27FC236}">
                  <a16:creationId xmlns:a16="http://schemas.microsoft.com/office/drawing/2014/main" id="{77AA7996-AE36-A1A8-42F2-B432AA8DBC1F}"/>
                </a:ext>
              </a:extLst>
            </p:cNvPr>
            <p:cNvGrpSpPr/>
            <p:nvPr/>
          </p:nvGrpSpPr>
          <p:grpSpPr>
            <a:xfrm>
              <a:off x="695016" y="3155854"/>
              <a:ext cx="410855" cy="162556"/>
              <a:chOff x="-323621" y="1210356"/>
              <a:chExt cx="3037340" cy="1201733"/>
            </a:xfrm>
          </p:grpSpPr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FB8B8A14-2525-6B63-1C2C-F403B6FDD922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4" name="四角形: 上の 2 つの角を丸める 1023">
                <a:extLst>
                  <a:ext uri="{FF2B5EF4-FFF2-40B4-BE49-F238E27FC236}">
                    <a16:creationId xmlns:a16="http://schemas.microsoft.com/office/drawing/2014/main" id="{AE02A747-9653-534B-78E1-3A6D6B1CB6F2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5" name="四角形: 上の 2 つの角を丸める 1024">
                <a:extLst>
                  <a:ext uri="{FF2B5EF4-FFF2-40B4-BE49-F238E27FC236}">
                    <a16:creationId xmlns:a16="http://schemas.microsoft.com/office/drawing/2014/main" id="{E5EF1869-5DD1-BA43-97A6-DDA6A5CBC865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6" name="四角形: 上の 2 つの角を丸める 1025">
                <a:extLst>
                  <a:ext uri="{FF2B5EF4-FFF2-40B4-BE49-F238E27FC236}">
                    <a16:creationId xmlns:a16="http://schemas.microsoft.com/office/drawing/2014/main" id="{9FD14196-C769-11E1-8861-E19900B99A6B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7" name="四角形: 上の 2 つの角を丸める 149">
                <a:extLst>
                  <a:ext uri="{FF2B5EF4-FFF2-40B4-BE49-F238E27FC236}">
                    <a16:creationId xmlns:a16="http://schemas.microsoft.com/office/drawing/2014/main" id="{FF256ADE-7721-F9DD-87F4-AE6B3C09175E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DA4CE011-BF93-2045-4882-BAEB7D76E15A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9" name="四角形: 上の 2 つの角を丸める 1028">
                <a:extLst>
                  <a:ext uri="{FF2B5EF4-FFF2-40B4-BE49-F238E27FC236}">
                    <a16:creationId xmlns:a16="http://schemas.microsoft.com/office/drawing/2014/main" id="{EB908525-3B3A-5387-56FC-7084297B3BDD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0" name="楕円 1029">
                <a:extLst>
                  <a:ext uri="{FF2B5EF4-FFF2-40B4-BE49-F238E27FC236}">
                    <a16:creationId xmlns:a16="http://schemas.microsoft.com/office/drawing/2014/main" id="{8888D410-EE8C-F87B-8CC7-945D204A599D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E41F9BC0-F4BB-6F38-9038-081BBEF8BB71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CE5227B9-D428-DA3A-A710-AA88D0CD413E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3" name="四角形: 上の 2 つの角を丸める 1032">
                <a:extLst>
                  <a:ext uri="{FF2B5EF4-FFF2-40B4-BE49-F238E27FC236}">
                    <a16:creationId xmlns:a16="http://schemas.microsoft.com/office/drawing/2014/main" id="{7AF65198-F0F7-E4AF-22AE-355C2E03003A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9681BA65-A986-0009-33F9-39E664B9F3C9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5" name="四角形: 上の 2 つの角を丸める 1034">
                <a:extLst>
                  <a:ext uri="{FF2B5EF4-FFF2-40B4-BE49-F238E27FC236}">
                    <a16:creationId xmlns:a16="http://schemas.microsoft.com/office/drawing/2014/main" id="{7435119C-D7C9-4429-2C9A-8A3A1F81FAAA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1BD0D3A8-27A9-FB6E-91AC-211C95762163}"/>
                </a:ext>
              </a:extLst>
            </p:cNvPr>
            <p:cNvGrpSpPr/>
            <p:nvPr/>
          </p:nvGrpSpPr>
          <p:grpSpPr>
            <a:xfrm>
              <a:off x="1109664" y="3155854"/>
              <a:ext cx="410855" cy="162556"/>
              <a:chOff x="-323621" y="1210356"/>
              <a:chExt cx="3037340" cy="1201733"/>
            </a:xfrm>
          </p:grpSpPr>
          <p:sp>
            <p:nvSpPr>
              <p:cNvPr id="1010" name="楕円 1009">
                <a:extLst>
                  <a:ext uri="{FF2B5EF4-FFF2-40B4-BE49-F238E27FC236}">
                    <a16:creationId xmlns:a16="http://schemas.microsoft.com/office/drawing/2014/main" id="{B27F6486-E52A-6552-0193-547718F37787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1" name="四角形: 上の 2 つの角を丸める 1010">
                <a:extLst>
                  <a:ext uri="{FF2B5EF4-FFF2-40B4-BE49-F238E27FC236}">
                    <a16:creationId xmlns:a16="http://schemas.microsoft.com/office/drawing/2014/main" id="{4E343002-4859-0DCD-8174-BF64AA34477A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2" name="四角形: 上の 2 つの角を丸める 1011">
                <a:extLst>
                  <a:ext uri="{FF2B5EF4-FFF2-40B4-BE49-F238E27FC236}">
                    <a16:creationId xmlns:a16="http://schemas.microsoft.com/office/drawing/2014/main" id="{4EFEC705-13D7-1D22-6625-D1EEBC217E80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3" name="四角形: 上の 2 つの角を丸める 1012">
                <a:extLst>
                  <a:ext uri="{FF2B5EF4-FFF2-40B4-BE49-F238E27FC236}">
                    <a16:creationId xmlns:a16="http://schemas.microsoft.com/office/drawing/2014/main" id="{12AAC698-74C5-FBCB-90D5-14BF664407EB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4" name="四角形: 上の 2 つの角を丸める 149">
                <a:extLst>
                  <a:ext uri="{FF2B5EF4-FFF2-40B4-BE49-F238E27FC236}">
                    <a16:creationId xmlns:a16="http://schemas.microsoft.com/office/drawing/2014/main" id="{CAF73FE6-6BD9-DAF8-7145-A9C7BA3DAF43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4B9FCC98-F404-50B1-F6AF-A6ECE20C3518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6" name="四角形: 上の 2 つの角を丸める 1015">
                <a:extLst>
                  <a:ext uri="{FF2B5EF4-FFF2-40B4-BE49-F238E27FC236}">
                    <a16:creationId xmlns:a16="http://schemas.microsoft.com/office/drawing/2014/main" id="{A63E8125-DD28-E9BA-028D-014704ACCE31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F4DC14CE-4943-A07B-7092-DEAB666BF94A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39D07BC4-339E-2FDC-169A-8BDA7E3FDAC0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3D226856-67F4-D577-EDE8-6D7FF081157A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0" name="四角形: 上の 2 つの角を丸める 1019">
                <a:extLst>
                  <a:ext uri="{FF2B5EF4-FFF2-40B4-BE49-F238E27FC236}">
                    <a16:creationId xmlns:a16="http://schemas.microsoft.com/office/drawing/2014/main" id="{54B9C8AA-6E0C-11F1-C840-3B62D5A2A61D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1B0A69F0-DC7D-055D-5A2A-5591475BE4C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2" name="四角形: 上の 2 つの角を丸める 1021">
                <a:extLst>
                  <a:ext uri="{FF2B5EF4-FFF2-40B4-BE49-F238E27FC236}">
                    <a16:creationId xmlns:a16="http://schemas.microsoft.com/office/drawing/2014/main" id="{24868BCC-6A38-C830-3E0F-85DB4D8B3D90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68" name="グループ化 967">
              <a:extLst>
                <a:ext uri="{FF2B5EF4-FFF2-40B4-BE49-F238E27FC236}">
                  <a16:creationId xmlns:a16="http://schemas.microsoft.com/office/drawing/2014/main" id="{2B37DDFC-ED7F-850A-32AE-EF05F91F870E}"/>
                </a:ext>
              </a:extLst>
            </p:cNvPr>
            <p:cNvGrpSpPr/>
            <p:nvPr/>
          </p:nvGrpSpPr>
          <p:grpSpPr>
            <a:xfrm>
              <a:off x="280368" y="3155854"/>
              <a:ext cx="410855" cy="162556"/>
              <a:chOff x="-323621" y="1210356"/>
              <a:chExt cx="3037340" cy="1201733"/>
            </a:xfrm>
          </p:grpSpPr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D95A0AA2-9069-0751-B40F-C0FECA948115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8" name="四角形: 上の 2 つの角を丸める 997">
                <a:extLst>
                  <a:ext uri="{FF2B5EF4-FFF2-40B4-BE49-F238E27FC236}">
                    <a16:creationId xmlns:a16="http://schemas.microsoft.com/office/drawing/2014/main" id="{0042D599-BB76-280D-C043-50602F57225D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9" name="四角形: 上の 2 つの角を丸める 998">
                <a:extLst>
                  <a:ext uri="{FF2B5EF4-FFF2-40B4-BE49-F238E27FC236}">
                    <a16:creationId xmlns:a16="http://schemas.microsoft.com/office/drawing/2014/main" id="{5535272D-AB0D-B56A-DBE5-BEB6D075D4EB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0" name="四角形: 上の 2 つの角を丸める 999">
                <a:extLst>
                  <a:ext uri="{FF2B5EF4-FFF2-40B4-BE49-F238E27FC236}">
                    <a16:creationId xmlns:a16="http://schemas.microsoft.com/office/drawing/2014/main" id="{1291B7D0-0541-AA8C-C712-4B887704FBCC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1" name="四角形: 上の 2 つの角を丸める 149">
                <a:extLst>
                  <a:ext uri="{FF2B5EF4-FFF2-40B4-BE49-F238E27FC236}">
                    <a16:creationId xmlns:a16="http://schemas.microsoft.com/office/drawing/2014/main" id="{86706075-5691-98BE-9723-B67FF3FAAB9F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F8EDF8B4-0E33-AEE8-2364-2503647C2AE7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3" name="四角形: 上の 2 つの角を丸める 1002">
                <a:extLst>
                  <a:ext uri="{FF2B5EF4-FFF2-40B4-BE49-F238E27FC236}">
                    <a16:creationId xmlns:a16="http://schemas.microsoft.com/office/drawing/2014/main" id="{90BDF183-5A06-07F0-3283-E17CEADBCDE2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4" name="楕円 1003">
                <a:extLst>
                  <a:ext uri="{FF2B5EF4-FFF2-40B4-BE49-F238E27FC236}">
                    <a16:creationId xmlns:a16="http://schemas.microsoft.com/office/drawing/2014/main" id="{1A52CAB4-264D-7DB5-A9D3-7F9E349F1DBB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5" name="楕円 1004">
                <a:extLst>
                  <a:ext uri="{FF2B5EF4-FFF2-40B4-BE49-F238E27FC236}">
                    <a16:creationId xmlns:a16="http://schemas.microsoft.com/office/drawing/2014/main" id="{EF8F3CF2-1010-0689-855C-59A0B7B87126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C2E0A6B0-440F-32C5-4B13-3EF630EB901A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7" name="四角形: 上の 2 つの角を丸める 1006">
                <a:extLst>
                  <a:ext uri="{FF2B5EF4-FFF2-40B4-BE49-F238E27FC236}">
                    <a16:creationId xmlns:a16="http://schemas.microsoft.com/office/drawing/2014/main" id="{2BC540C6-6F66-A632-6E0D-9A338F3D8B6E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37A10299-99B6-7473-D647-3D37C9A9F5D7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9" name="四角形: 上の 2 つの角を丸める 1008">
                <a:extLst>
                  <a:ext uri="{FF2B5EF4-FFF2-40B4-BE49-F238E27FC236}">
                    <a16:creationId xmlns:a16="http://schemas.microsoft.com/office/drawing/2014/main" id="{9C3C1AB7-92A5-D2A0-693D-D8BE1DC0CDC4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E51D589C-7EEB-008B-2D89-11CAF680FCE7}"/>
                </a:ext>
              </a:extLst>
            </p:cNvPr>
            <p:cNvGrpSpPr/>
            <p:nvPr/>
          </p:nvGrpSpPr>
          <p:grpSpPr>
            <a:xfrm>
              <a:off x="1524312" y="3155854"/>
              <a:ext cx="410855" cy="162556"/>
              <a:chOff x="-323621" y="1210356"/>
              <a:chExt cx="3037340" cy="1201733"/>
            </a:xfrm>
          </p:grpSpPr>
          <p:sp>
            <p:nvSpPr>
              <p:cNvPr id="984" name="楕円 983">
                <a:extLst>
                  <a:ext uri="{FF2B5EF4-FFF2-40B4-BE49-F238E27FC236}">
                    <a16:creationId xmlns:a16="http://schemas.microsoft.com/office/drawing/2014/main" id="{BCA67C87-DBAB-A900-D318-D73C2847DAEB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5" name="四角形: 上の 2 つの角を丸める 984">
                <a:extLst>
                  <a:ext uri="{FF2B5EF4-FFF2-40B4-BE49-F238E27FC236}">
                    <a16:creationId xmlns:a16="http://schemas.microsoft.com/office/drawing/2014/main" id="{10956D1B-9F6A-197B-9ADD-E2114FF659F3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6" name="四角形: 上の 2 つの角を丸める 985">
                <a:extLst>
                  <a:ext uri="{FF2B5EF4-FFF2-40B4-BE49-F238E27FC236}">
                    <a16:creationId xmlns:a16="http://schemas.microsoft.com/office/drawing/2014/main" id="{2D85D295-A3D3-5229-3BBF-15C61AA8501B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7" name="四角形: 上の 2 つの角を丸める 986">
                <a:extLst>
                  <a:ext uri="{FF2B5EF4-FFF2-40B4-BE49-F238E27FC236}">
                    <a16:creationId xmlns:a16="http://schemas.microsoft.com/office/drawing/2014/main" id="{8ADF435A-71A5-05E9-BA9F-1C81481766BC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8" name="四角形: 上の 2 つの角を丸める 149">
                <a:extLst>
                  <a:ext uri="{FF2B5EF4-FFF2-40B4-BE49-F238E27FC236}">
                    <a16:creationId xmlns:a16="http://schemas.microsoft.com/office/drawing/2014/main" id="{061A63EB-B79D-8592-948D-A5D459789A53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F607711E-F44F-81C4-4C2B-F7E8AAF41628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0" name="四角形: 上の 2 つの角を丸める 989">
                <a:extLst>
                  <a:ext uri="{FF2B5EF4-FFF2-40B4-BE49-F238E27FC236}">
                    <a16:creationId xmlns:a16="http://schemas.microsoft.com/office/drawing/2014/main" id="{5229F540-FB7B-B23B-65E7-8C26D6FF096E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1" name="楕円 990">
                <a:extLst>
                  <a:ext uri="{FF2B5EF4-FFF2-40B4-BE49-F238E27FC236}">
                    <a16:creationId xmlns:a16="http://schemas.microsoft.com/office/drawing/2014/main" id="{6382E814-8BA4-8678-5D25-660DBABA724A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87C7C4ED-C6FD-15FB-400F-7BE5BDEB23CE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BCC3F87B-4A79-2ACB-2A35-06287A74F745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4" name="四角形: 上の 2 つの角を丸める 993">
                <a:extLst>
                  <a:ext uri="{FF2B5EF4-FFF2-40B4-BE49-F238E27FC236}">
                    <a16:creationId xmlns:a16="http://schemas.microsoft.com/office/drawing/2014/main" id="{4CD53243-2311-5022-CF39-72A0DC0AF55F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31653704-CC51-60CD-1923-427D2E73E624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6" name="四角形: 上の 2 つの角を丸める 995">
                <a:extLst>
                  <a:ext uri="{FF2B5EF4-FFF2-40B4-BE49-F238E27FC236}">
                    <a16:creationId xmlns:a16="http://schemas.microsoft.com/office/drawing/2014/main" id="{5E8285AA-2EC3-09ED-3814-4B88E5B65ACA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5658E74A-6393-3362-87EE-F48403716651}"/>
                </a:ext>
              </a:extLst>
            </p:cNvPr>
            <p:cNvGrpSpPr/>
            <p:nvPr/>
          </p:nvGrpSpPr>
          <p:grpSpPr>
            <a:xfrm>
              <a:off x="1938961" y="3155854"/>
              <a:ext cx="410855" cy="162556"/>
              <a:chOff x="-323621" y="1210356"/>
              <a:chExt cx="3037340" cy="1201733"/>
            </a:xfrm>
          </p:grpSpPr>
          <p:sp>
            <p:nvSpPr>
              <p:cNvPr id="971" name="楕円 970">
                <a:extLst>
                  <a:ext uri="{FF2B5EF4-FFF2-40B4-BE49-F238E27FC236}">
                    <a16:creationId xmlns:a16="http://schemas.microsoft.com/office/drawing/2014/main" id="{49AA4066-8AED-FA42-6709-FEB1EC968138}"/>
                  </a:ext>
                </a:extLst>
              </p:cNvPr>
              <p:cNvSpPr/>
              <p:nvPr/>
            </p:nvSpPr>
            <p:spPr bwMode="auto">
              <a:xfrm>
                <a:off x="2226076" y="1737014"/>
                <a:ext cx="487643" cy="487643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2" name="四角形: 上の 2 つの角を丸める 971">
                <a:extLst>
                  <a:ext uri="{FF2B5EF4-FFF2-40B4-BE49-F238E27FC236}">
                    <a16:creationId xmlns:a16="http://schemas.microsoft.com/office/drawing/2014/main" id="{9F5F1A96-DC52-D756-E93F-E9C8FA0D595F}"/>
                  </a:ext>
                </a:extLst>
              </p:cNvPr>
              <p:cNvSpPr/>
              <p:nvPr/>
            </p:nvSpPr>
            <p:spPr bwMode="auto">
              <a:xfrm>
                <a:off x="982954" y="1583795"/>
                <a:ext cx="1423142" cy="828294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3" name="四角形: 上の 2 つの角を丸める 972">
                <a:extLst>
                  <a:ext uri="{FF2B5EF4-FFF2-40B4-BE49-F238E27FC236}">
                    <a16:creationId xmlns:a16="http://schemas.microsoft.com/office/drawing/2014/main" id="{0CA97F90-8859-F6FF-91C4-711D1BFFD5B0}"/>
                  </a:ext>
                </a:extLst>
              </p:cNvPr>
              <p:cNvSpPr/>
              <p:nvPr/>
            </p:nvSpPr>
            <p:spPr bwMode="auto">
              <a:xfrm>
                <a:off x="-323621" y="2118043"/>
                <a:ext cx="624848" cy="29404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4" name="四角形: 上の 2 つの角を丸める 973">
                <a:extLst>
                  <a:ext uri="{FF2B5EF4-FFF2-40B4-BE49-F238E27FC236}">
                    <a16:creationId xmlns:a16="http://schemas.microsoft.com/office/drawing/2014/main" id="{D4A44728-FF8E-D1F6-8DD8-D563CC5EBFBE}"/>
                  </a:ext>
                </a:extLst>
              </p:cNvPr>
              <p:cNvSpPr/>
              <p:nvPr/>
            </p:nvSpPr>
            <p:spPr bwMode="auto">
              <a:xfrm>
                <a:off x="-110435" y="1466984"/>
                <a:ext cx="1623843" cy="945105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5" name="四角形: 上の 2 つの角を丸める 149">
                <a:extLst>
                  <a:ext uri="{FF2B5EF4-FFF2-40B4-BE49-F238E27FC236}">
                    <a16:creationId xmlns:a16="http://schemas.microsoft.com/office/drawing/2014/main" id="{1B51D8F2-8722-8920-44C4-538AD0A2D29F}"/>
                  </a:ext>
                </a:extLst>
              </p:cNvPr>
              <p:cNvSpPr/>
              <p:nvPr/>
            </p:nvSpPr>
            <p:spPr bwMode="auto">
              <a:xfrm>
                <a:off x="1201743" y="2118043"/>
                <a:ext cx="624848" cy="294045"/>
              </a:xfrm>
              <a:custGeom>
                <a:avLst/>
                <a:gdLst>
                  <a:gd name="connsiteX0" fmla="*/ 147023 w 624848"/>
                  <a:gd name="connsiteY0" fmla="*/ 0 h 294045"/>
                  <a:gd name="connsiteX1" fmla="*/ 477826 w 624848"/>
                  <a:gd name="connsiteY1" fmla="*/ 0 h 294045"/>
                  <a:gd name="connsiteX2" fmla="*/ 624849 w 624848"/>
                  <a:gd name="connsiteY2" fmla="*/ 147023 h 294045"/>
                  <a:gd name="connsiteX3" fmla="*/ 624848 w 624848"/>
                  <a:gd name="connsiteY3" fmla="*/ 229632 h 294045"/>
                  <a:gd name="connsiteX4" fmla="*/ 560435 w 624848"/>
                  <a:gd name="connsiteY4" fmla="*/ 294045 h 294045"/>
                  <a:gd name="connsiteX5" fmla="*/ 64413 w 624848"/>
                  <a:gd name="connsiteY5" fmla="*/ 294045 h 294045"/>
                  <a:gd name="connsiteX6" fmla="*/ 0 w 624848"/>
                  <a:gd name="connsiteY6" fmla="*/ 229632 h 294045"/>
                  <a:gd name="connsiteX7" fmla="*/ 0 w 624848"/>
                  <a:gd name="connsiteY7" fmla="*/ 147023 h 294045"/>
                  <a:gd name="connsiteX8" fmla="*/ 147023 w 624848"/>
                  <a:gd name="connsiteY8" fmla="*/ 0 h 294045"/>
                  <a:gd name="connsiteX0" fmla="*/ 624849 w 716289"/>
                  <a:gd name="connsiteY0" fmla="*/ 147023 h 294045"/>
                  <a:gd name="connsiteX1" fmla="*/ 624848 w 716289"/>
                  <a:gd name="connsiteY1" fmla="*/ 229632 h 294045"/>
                  <a:gd name="connsiteX2" fmla="*/ 560435 w 716289"/>
                  <a:gd name="connsiteY2" fmla="*/ 294045 h 294045"/>
                  <a:gd name="connsiteX3" fmla="*/ 64413 w 716289"/>
                  <a:gd name="connsiteY3" fmla="*/ 294045 h 294045"/>
                  <a:gd name="connsiteX4" fmla="*/ 0 w 716289"/>
                  <a:gd name="connsiteY4" fmla="*/ 229632 h 294045"/>
                  <a:gd name="connsiteX5" fmla="*/ 0 w 716289"/>
                  <a:gd name="connsiteY5" fmla="*/ 147023 h 294045"/>
                  <a:gd name="connsiteX6" fmla="*/ 147023 w 716289"/>
                  <a:gd name="connsiteY6" fmla="*/ 0 h 294045"/>
                  <a:gd name="connsiteX7" fmla="*/ 477826 w 716289"/>
                  <a:gd name="connsiteY7" fmla="*/ 0 h 294045"/>
                  <a:gd name="connsiteX8" fmla="*/ 716289 w 716289"/>
                  <a:gd name="connsiteY8" fmla="*/ 238463 h 294045"/>
                  <a:gd name="connsiteX0" fmla="*/ 624848 w 716289"/>
                  <a:gd name="connsiteY0" fmla="*/ 229632 h 294045"/>
                  <a:gd name="connsiteX1" fmla="*/ 560435 w 716289"/>
                  <a:gd name="connsiteY1" fmla="*/ 294045 h 294045"/>
                  <a:gd name="connsiteX2" fmla="*/ 64413 w 716289"/>
                  <a:gd name="connsiteY2" fmla="*/ 294045 h 294045"/>
                  <a:gd name="connsiteX3" fmla="*/ 0 w 716289"/>
                  <a:gd name="connsiteY3" fmla="*/ 229632 h 294045"/>
                  <a:gd name="connsiteX4" fmla="*/ 0 w 716289"/>
                  <a:gd name="connsiteY4" fmla="*/ 147023 h 294045"/>
                  <a:gd name="connsiteX5" fmla="*/ 147023 w 716289"/>
                  <a:gd name="connsiteY5" fmla="*/ 0 h 294045"/>
                  <a:gd name="connsiteX6" fmla="*/ 477826 w 716289"/>
                  <a:gd name="connsiteY6" fmla="*/ 0 h 294045"/>
                  <a:gd name="connsiteX7" fmla="*/ 716289 w 716289"/>
                  <a:gd name="connsiteY7" fmla="*/ 238463 h 294045"/>
                  <a:gd name="connsiteX0" fmla="*/ 624848 w 624848"/>
                  <a:gd name="connsiteY0" fmla="*/ 229632 h 294045"/>
                  <a:gd name="connsiteX1" fmla="*/ 560435 w 624848"/>
                  <a:gd name="connsiteY1" fmla="*/ 294045 h 294045"/>
                  <a:gd name="connsiteX2" fmla="*/ 64413 w 624848"/>
                  <a:gd name="connsiteY2" fmla="*/ 294045 h 294045"/>
                  <a:gd name="connsiteX3" fmla="*/ 0 w 624848"/>
                  <a:gd name="connsiteY3" fmla="*/ 229632 h 294045"/>
                  <a:gd name="connsiteX4" fmla="*/ 0 w 624848"/>
                  <a:gd name="connsiteY4" fmla="*/ 147023 h 294045"/>
                  <a:gd name="connsiteX5" fmla="*/ 147023 w 624848"/>
                  <a:gd name="connsiteY5" fmla="*/ 0 h 294045"/>
                  <a:gd name="connsiteX6" fmla="*/ 477826 w 624848"/>
                  <a:gd name="connsiteY6" fmla="*/ 0 h 294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4848" h="294045">
                    <a:moveTo>
                      <a:pt x="624848" y="229632"/>
                    </a:moveTo>
                    <a:cubicBezTo>
                      <a:pt x="624848" y="265206"/>
                      <a:pt x="596009" y="294045"/>
                      <a:pt x="560435" y="294045"/>
                    </a:cubicBezTo>
                    <a:lnTo>
                      <a:pt x="64413" y="294045"/>
                    </a:lnTo>
                    <a:cubicBezTo>
                      <a:pt x="28839" y="294045"/>
                      <a:pt x="0" y="265206"/>
                      <a:pt x="0" y="229632"/>
                    </a:cubicBezTo>
                    <a:lnTo>
                      <a:pt x="0" y="147023"/>
                    </a:lnTo>
                    <a:cubicBezTo>
                      <a:pt x="0" y="65824"/>
                      <a:pt x="65824" y="0"/>
                      <a:pt x="147023" y="0"/>
                    </a:cubicBezTo>
                    <a:lnTo>
                      <a:pt x="477826" y="0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19F25A53-D16A-18AD-A5A0-057B2B15DF5E}"/>
                  </a:ext>
                </a:extLst>
              </p:cNvPr>
              <p:cNvSpPr/>
              <p:nvPr/>
            </p:nvSpPr>
            <p:spPr bwMode="auto">
              <a:xfrm>
                <a:off x="1801847" y="1973268"/>
                <a:ext cx="755412" cy="438820"/>
              </a:xfrm>
              <a:custGeom>
                <a:avLst/>
                <a:gdLst>
                  <a:gd name="connsiteX0" fmla="*/ 478910 w 831760"/>
                  <a:gd name="connsiteY0" fmla="*/ 0 h 438820"/>
                  <a:gd name="connsiteX1" fmla="*/ 612350 w 831760"/>
                  <a:gd name="connsiteY1" fmla="*/ 0 h 438820"/>
                  <a:gd name="connsiteX2" fmla="*/ 831760 w 831760"/>
                  <a:gd name="connsiteY2" fmla="*/ 219410 h 438820"/>
                  <a:gd name="connsiteX3" fmla="*/ 831760 w 831760"/>
                  <a:gd name="connsiteY3" fmla="*/ 342692 h 438820"/>
                  <a:gd name="connsiteX4" fmla="*/ 735632 w 831760"/>
                  <a:gd name="connsiteY4" fmla="*/ 438820 h 438820"/>
                  <a:gd name="connsiteX5" fmla="*/ 355628 w 831760"/>
                  <a:gd name="connsiteY5" fmla="*/ 438820 h 438820"/>
                  <a:gd name="connsiteX6" fmla="*/ 355623 w 831760"/>
                  <a:gd name="connsiteY6" fmla="*/ 438819 h 438820"/>
                  <a:gd name="connsiteX7" fmla="*/ 78870 w 831760"/>
                  <a:gd name="connsiteY7" fmla="*/ 438819 h 438820"/>
                  <a:gd name="connsiteX8" fmla="*/ 0 w 831760"/>
                  <a:gd name="connsiteY8" fmla="*/ 359949 h 438820"/>
                  <a:gd name="connsiteX9" fmla="*/ 0 w 831760"/>
                  <a:gd name="connsiteY9" fmla="*/ 258800 h 438820"/>
                  <a:gd name="connsiteX10" fmla="*/ 180020 w 831760"/>
                  <a:gd name="connsiteY10" fmla="*/ 78780 h 438820"/>
                  <a:gd name="connsiteX11" fmla="*/ 313977 w 831760"/>
                  <a:gd name="connsiteY11" fmla="*/ 78780 h 438820"/>
                  <a:gd name="connsiteX12" fmla="*/ 323764 w 831760"/>
                  <a:gd name="connsiteY12" fmla="*/ 64263 h 438820"/>
                  <a:gd name="connsiteX13" fmla="*/ 478910 w 831760"/>
                  <a:gd name="connsiteY13" fmla="*/ 0 h 43882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459860 w 831760"/>
                  <a:gd name="connsiteY13" fmla="*/ 0 h 572170"/>
                  <a:gd name="connsiteX0" fmla="*/ 459860 w 831760"/>
                  <a:gd name="connsiteY0" fmla="*/ 0 h 572170"/>
                  <a:gd name="connsiteX1" fmla="*/ 612350 w 831760"/>
                  <a:gd name="connsiteY1" fmla="*/ 133350 h 572170"/>
                  <a:gd name="connsiteX2" fmla="*/ 831760 w 831760"/>
                  <a:gd name="connsiteY2" fmla="*/ 352760 h 572170"/>
                  <a:gd name="connsiteX3" fmla="*/ 831760 w 831760"/>
                  <a:gd name="connsiteY3" fmla="*/ 476042 h 572170"/>
                  <a:gd name="connsiteX4" fmla="*/ 735632 w 831760"/>
                  <a:gd name="connsiteY4" fmla="*/ 572170 h 572170"/>
                  <a:gd name="connsiteX5" fmla="*/ 355628 w 831760"/>
                  <a:gd name="connsiteY5" fmla="*/ 572170 h 572170"/>
                  <a:gd name="connsiteX6" fmla="*/ 355623 w 831760"/>
                  <a:gd name="connsiteY6" fmla="*/ 572169 h 572170"/>
                  <a:gd name="connsiteX7" fmla="*/ 78870 w 831760"/>
                  <a:gd name="connsiteY7" fmla="*/ 572169 h 572170"/>
                  <a:gd name="connsiteX8" fmla="*/ 0 w 831760"/>
                  <a:gd name="connsiteY8" fmla="*/ 493299 h 572170"/>
                  <a:gd name="connsiteX9" fmla="*/ 0 w 831760"/>
                  <a:gd name="connsiteY9" fmla="*/ 392150 h 572170"/>
                  <a:gd name="connsiteX10" fmla="*/ 180020 w 831760"/>
                  <a:gd name="connsiteY10" fmla="*/ 212130 h 572170"/>
                  <a:gd name="connsiteX11" fmla="*/ 313977 w 831760"/>
                  <a:gd name="connsiteY11" fmla="*/ 212130 h 572170"/>
                  <a:gd name="connsiteX12" fmla="*/ 323764 w 831760"/>
                  <a:gd name="connsiteY12" fmla="*/ 197613 h 572170"/>
                  <a:gd name="connsiteX13" fmla="*/ 551300 w 831760"/>
                  <a:gd name="connsiteY13" fmla="*/ 91440 h 572170"/>
                  <a:gd name="connsiteX0" fmla="*/ 612350 w 831760"/>
                  <a:gd name="connsiteY0" fmla="*/ 69970 h 508790"/>
                  <a:gd name="connsiteX1" fmla="*/ 831760 w 831760"/>
                  <a:gd name="connsiteY1" fmla="*/ 289380 h 508790"/>
                  <a:gd name="connsiteX2" fmla="*/ 831760 w 831760"/>
                  <a:gd name="connsiteY2" fmla="*/ 412662 h 508790"/>
                  <a:gd name="connsiteX3" fmla="*/ 735632 w 831760"/>
                  <a:gd name="connsiteY3" fmla="*/ 508790 h 508790"/>
                  <a:gd name="connsiteX4" fmla="*/ 355628 w 831760"/>
                  <a:gd name="connsiteY4" fmla="*/ 508790 h 508790"/>
                  <a:gd name="connsiteX5" fmla="*/ 355623 w 831760"/>
                  <a:gd name="connsiteY5" fmla="*/ 508789 h 508790"/>
                  <a:gd name="connsiteX6" fmla="*/ 78870 w 831760"/>
                  <a:gd name="connsiteY6" fmla="*/ 508789 h 508790"/>
                  <a:gd name="connsiteX7" fmla="*/ 0 w 831760"/>
                  <a:gd name="connsiteY7" fmla="*/ 429919 h 508790"/>
                  <a:gd name="connsiteX8" fmla="*/ 0 w 831760"/>
                  <a:gd name="connsiteY8" fmla="*/ 328770 h 508790"/>
                  <a:gd name="connsiteX9" fmla="*/ 180020 w 831760"/>
                  <a:gd name="connsiteY9" fmla="*/ 148750 h 508790"/>
                  <a:gd name="connsiteX10" fmla="*/ 313977 w 831760"/>
                  <a:gd name="connsiteY10" fmla="*/ 148750 h 508790"/>
                  <a:gd name="connsiteX11" fmla="*/ 323764 w 831760"/>
                  <a:gd name="connsiteY11" fmla="*/ 134233 h 508790"/>
                  <a:gd name="connsiteX12" fmla="*/ 551300 w 831760"/>
                  <a:gd name="connsiteY12" fmla="*/ 28060 h 508790"/>
                  <a:gd name="connsiteX0" fmla="*/ 612350 w 831760"/>
                  <a:gd name="connsiteY0" fmla="*/ 0 h 438820"/>
                  <a:gd name="connsiteX1" fmla="*/ 831760 w 831760"/>
                  <a:gd name="connsiteY1" fmla="*/ 219410 h 438820"/>
                  <a:gd name="connsiteX2" fmla="*/ 831760 w 831760"/>
                  <a:gd name="connsiteY2" fmla="*/ 342692 h 438820"/>
                  <a:gd name="connsiteX3" fmla="*/ 735632 w 831760"/>
                  <a:gd name="connsiteY3" fmla="*/ 438820 h 438820"/>
                  <a:gd name="connsiteX4" fmla="*/ 355628 w 831760"/>
                  <a:gd name="connsiteY4" fmla="*/ 438820 h 438820"/>
                  <a:gd name="connsiteX5" fmla="*/ 355623 w 831760"/>
                  <a:gd name="connsiteY5" fmla="*/ 438819 h 438820"/>
                  <a:gd name="connsiteX6" fmla="*/ 78870 w 831760"/>
                  <a:gd name="connsiteY6" fmla="*/ 438819 h 438820"/>
                  <a:gd name="connsiteX7" fmla="*/ 0 w 831760"/>
                  <a:gd name="connsiteY7" fmla="*/ 359949 h 438820"/>
                  <a:gd name="connsiteX8" fmla="*/ 0 w 831760"/>
                  <a:gd name="connsiteY8" fmla="*/ 258800 h 438820"/>
                  <a:gd name="connsiteX9" fmla="*/ 180020 w 831760"/>
                  <a:gd name="connsiteY9" fmla="*/ 78780 h 438820"/>
                  <a:gd name="connsiteX10" fmla="*/ 313977 w 831760"/>
                  <a:gd name="connsiteY10" fmla="*/ 78780 h 438820"/>
                  <a:gd name="connsiteX11" fmla="*/ 323764 w 831760"/>
                  <a:gd name="connsiteY11" fmla="*/ 64263 h 438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760" h="438820">
                    <a:moveTo>
                      <a:pt x="612350" y="0"/>
                    </a:moveTo>
                    <a:cubicBezTo>
                      <a:pt x="733527" y="0"/>
                      <a:pt x="831760" y="98233"/>
                      <a:pt x="831760" y="219410"/>
                    </a:cubicBezTo>
                    <a:lnTo>
                      <a:pt x="831760" y="342692"/>
                    </a:lnTo>
                    <a:cubicBezTo>
                      <a:pt x="831760" y="395782"/>
                      <a:pt x="788722" y="438820"/>
                      <a:pt x="735632" y="438820"/>
                    </a:cubicBezTo>
                    <a:lnTo>
                      <a:pt x="355628" y="438820"/>
                    </a:lnTo>
                    <a:cubicBezTo>
                      <a:pt x="355626" y="438820"/>
                      <a:pt x="355625" y="438819"/>
                      <a:pt x="355623" y="438819"/>
                    </a:cubicBezTo>
                    <a:lnTo>
                      <a:pt x="78870" y="438819"/>
                    </a:lnTo>
                    <a:cubicBezTo>
                      <a:pt x="35311" y="438819"/>
                      <a:pt x="0" y="403508"/>
                      <a:pt x="0" y="359949"/>
                    </a:cubicBezTo>
                    <a:lnTo>
                      <a:pt x="0" y="258800"/>
                    </a:lnTo>
                    <a:cubicBezTo>
                      <a:pt x="0" y="159378"/>
                      <a:pt x="80598" y="78780"/>
                      <a:pt x="180020" y="78780"/>
                    </a:cubicBezTo>
                    <a:lnTo>
                      <a:pt x="313977" y="78780"/>
                    </a:lnTo>
                    <a:lnTo>
                      <a:pt x="323764" y="64263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7" name="四角形: 上の 2 つの角を丸める 976">
                <a:extLst>
                  <a:ext uri="{FF2B5EF4-FFF2-40B4-BE49-F238E27FC236}">
                    <a16:creationId xmlns:a16="http://schemas.microsoft.com/office/drawing/2014/main" id="{9D860023-909C-81FC-DB30-BF4FA284BE08}"/>
                  </a:ext>
                </a:extLst>
              </p:cNvPr>
              <p:cNvSpPr/>
              <p:nvPr/>
            </p:nvSpPr>
            <p:spPr bwMode="auto">
              <a:xfrm>
                <a:off x="216725" y="2239967"/>
                <a:ext cx="295734" cy="172122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8" name="楕円 977">
                <a:extLst>
                  <a:ext uri="{FF2B5EF4-FFF2-40B4-BE49-F238E27FC236}">
                    <a16:creationId xmlns:a16="http://schemas.microsoft.com/office/drawing/2014/main" id="{0562059D-F7A9-5954-3AE8-E1FF1C418C5C}"/>
                  </a:ext>
                </a:extLst>
              </p:cNvPr>
              <p:cNvSpPr/>
              <p:nvPr/>
            </p:nvSpPr>
            <p:spPr bwMode="auto">
              <a:xfrm rot="900000">
                <a:off x="601795" y="1973268"/>
                <a:ext cx="359443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9" name="楕円 978">
                <a:extLst>
                  <a:ext uri="{FF2B5EF4-FFF2-40B4-BE49-F238E27FC236}">
                    <a16:creationId xmlns:a16="http://schemas.microsoft.com/office/drawing/2014/main" id="{2A372090-E503-6C56-23F5-333B53BB9B12}"/>
                  </a:ext>
                </a:extLst>
              </p:cNvPr>
              <p:cNvSpPr/>
              <p:nvPr/>
            </p:nvSpPr>
            <p:spPr bwMode="auto">
              <a:xfrm rot="20700000">
                <a:off x="-48219" y="1973268"/>
                <a:ext cx="276384" cy="78782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AD7F0044-953A-DF87-6A5D-EC2CAB10665C}"/>
                  </a:ext>
                </a:extLst>
              </p:cNvPr>
              <p:cNvSpPr/>
              <p:nvPr/>
            </p:nvSpPr>
            <p:spPr bwMode="auto">
              <a:xfrm>
                <a:off x="44843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1" name="四角形: 上の 2 つの角を丸める 980">
                <a:extLst>
                  <a:ext uri="{FF2B5EF4-FFF2-40B4-BE49-F238E27FC236}">
                    <a16:creationId xmlns:a16="http://schemas.microsoft.com/office/drawing/2014/main" id="{2B09B8BF-CCAE-D372-8E31-C7E34AA54818}"/>
                  </a:ext>
                </a:extLst>
              </p:cNvPr>
              <p:cNvSpPr/>
              <p:nvPr/>
            </p:nvSpPr>
            <p:spPr bwMode="auto">
              <a:xfrm rot="5400000">
                <a:off x="719139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52982B0A-D951-76A8-1E59-000359C26722}"/>
                  </a:ext>
                </a:extLst>
              </p:cNvPr>
              <p:cNvSpPr/>
              <p:nvPr/>
            </p:nvSpPr>
            <p:spPr bwMode="auto">
              <a:xfrm>
                <a:off x="640156" y="1210356"/>
                <a:ext cx="1333868" cy="402874"/>
              </a:xfrm>
              <a:custGeom>
                <a:avLst/>
                <a:gdLst>
                  <a:gd name="connsiteX0" fmla="*/ 157517 w 1333868"/>
                  <a:gd name="connsiteY0" fmla="*/ 0 h 402874"/>
                  <a:gd name="connsiteX1" fmla="*/ 1176351 w 1333868"/>
                  <a:gd name="connsiteY1" fmla="*/ 0 h 402874"/>
                  <a:gd name="connsiteX2" fmla="*/ 1333868 w 1333868"/>
                  <a:gd name="connsiteY2" fmla="*/ 157517 h 402874"/>
                  <a:gd name="connsiteX3" fmla="*/ 1176351 w 1333868"/>
                  <a:gd name="connsiteY3" fmla="*/ 315034 h 402874"/>
                  <a:gd name="connsiteX4" fmla="*/ 279144 w 1333868"/>
                  <a:gd name="connsiteY4" fmla="*/ 315034 h 402874"/>
                  <a:gd name="connsiteX5" fmla="*/ 279143 w 1333868"/>
                  <a:gd name="connsiteY5" fmla="*/ 387088 h 402874"/>
                  <a:gd name="connsiteX6" fmla="*/ 275956 w 1333868"/>
                  <a:gd name="connsiteY6" fmla="*/ 402874 h 402874"/>
                  <a:gd name="connsiteX7" fmla="*/ 3188 w 1333868"/>
                  <a:gd name="connsiteY7" fmla="*/ 402874 h 402874"/>
                  <a:gd name="connsiteX8" fmla="*/ 0 w 1333868"/>
                  <a:gd name="connsiteY8" fmla="*/ 387087 h 402874"/>
                  <a:gd name="connsiteX9" fmla="*/ 0 w 1333868"/>
                  <a:gd name="connsiteY9" fmla="*/ 157517 h 402874"/>
                  <a:gd name="connsiteX10" fmla="*/ 0 w 1333868"/>
                  <a:gd name="connsiteY10" fmla="*/ 139573 h 402874"/>
                  <a:gd name="connsiteX11" fmla="*/ 139572 w 1333868"/>
                  <a:gd name="connsiteY11" fmla="*/ 1 h 402874"/>
                  <a:gd name="connsiteX12" fmla="*/ 148542 w 1333868"/>
                  <a:gd name="connsiteY12" fmla="*/ 1812 h 402874"/>
                  <a:gd name="connsiteX0" fmla="*/ 157517 w 1333868"/>
                  <a:gd name="connsiteY0" fmla="*/ 0 h 500977"/>
                  <a:gd name="connsiteX1" fmla="*/ 1176351 w 1333868"/>
                  <a:gd name="connsiteY1" fmla="*/ 0 h 500977"/>
                  <a:gd name="connsiteX2" fmla="*/ 1333868 w 1333868"/>
                  <a:gd name="connsiteY2" fmla="*/ 157517 h 500977"/>
                  <a:gd name="connsiteX3" fmla="*/ 1176351 w 1333868"/>
                  <a:gd name="connsiteY3" fmla="*/ 315034 h 500977"/>
                  <a:gd name="connsiteX4" fmla="*/ 279144 w 1333868"/>
                  <a:gd name="connsiteY4" fmla="*/ 315034 h 500977"/>
                  <a:gd name="connsiteX5" fmla="*/ 279143 w 1333868"/>
                  <a:gd name="connsiteY5" fmla="*/ 387088 h 500977"/>
                  <a:gd name="connsiteX6" fmla="*/ 275956 w 1333868"/>
                  <a:gd name="connsiteY6" fmla="*/ 402874 h 500977"/>
                  <a:gd name="connsiteX7" fmla="*/ 132963 w 1333868"/>
                  <a:gd name="connsiteY7" fmla="*/ 500974 h 500977"/>
                  <a:gd name="connsiteX8" fmla="*/ 3188 w 1333868"/>
                  <a:gd name="connsiteY8" fmla="*/ 402874 h 500977"/>
                  <a:gd name="connsiteX9" fmla="*/ 0 w 1333868"/>
                  <a:gd name="connsiteY9" fmla="*/ 387087 h 500977"/>
                  <a:gd name="connsiteX10" fmla="*/ 0 w 1333868"/>
                  <a:gd name="connsiteY10" fmla="*/ 157517 h 500977"/>
                  <a:gd name="connsiteX11" fmla="*/ 0 w 1333868"/>
                  <a:gd name="connsiteY11" fmla="*/ 139573 h 500977"/>
                  <a:gd name="connsiteX12" fmla="*/ 139572 w 1333868"/>
                  <a:gd name="connsiteY12" fmla="*/ 1 h 500977"/>
                  <a:gd name="connsiteX13" fmla="*/ 148542 w 1333868"/>
                  <a:gd name="connsiteY13" fmla="*/ 1812 h 500977"/>
                  <a:gd name="connsiteX14" fmla="*/ 157517 w 1333868"/>
                  <a:gd name="connsiteY14" fmla="*/ 0 h 500977"/>
                  <a:gd name="connsiteX0" fmla="*/ 132963 w 1333868"/>
                  <a:gd name="connsiteY0" fmla="*/ 500974 h 592414"/>
                  <a:gd name="connsiteX1" fmla="*/ 3188 w 1333868"/>
                  <a:gd name="connsiteY1" fmla="*/ 402874 h 592414"/>
                  <a:gd name="connsiteX2" fmla="*/ 0 w 1333868"/>
                  <a:gd name="connsiteY2" fmla="*/ 387087 h 592414"/>
                  <a:gd name="connsiteX3" fmla="*/ 0 w 1333868"/>
                  <a:gd name="connsiteY3" fmla="*/ 157517 h 592414"/>
                  <a:gd name="connsiteX4" fmla="*/ 0 w 1333868"/>
                  <a:gd name="connsiteY4" fmla="*/ 139573 h 592414"/>
                  <a:gd name="connsiteX5" fmla="*/ 139572 w 1333868"/>
                  <a:gd name="connsiteY5" fmla="*/ 1 h 592414"/>
                  <a:gd name="connsiteX6" fmla="*/ 148542 w 1333868"/>
                  <a:gd name="connsiteY6" fmla="*/ 1812 h 592414"/>
                  <a:gd name="connsiteX7" fmla="*/ 157517 w 1333868"/>
                  <a:gd name="connsiteY7" fmla="*/ 0 h 592414"/>
                  <a:gd name="connsiteX8" fmla="*/ 1176351 w 1333868"/>
                  <a:gd name="connsiteY8" fmla="*/ 0 h 592414"/>
                  <a:gd name="connsiteX9" fmla="*/ 1333868 w 1333868"/>
                  <a:gd name="connsiteY9" fmla="*/ 157517 h 592414"/>
                  <a:gd name="connsiteX10" fmla="*/ 1176351 w 1333868"/>
                  <a:gd name="connsiteY10" fmla="*/ 315034 h 592414"/>
                  <a:gd name="connsiteX11" fmla="*/ 279144 w 1333868"/>
                  <a:gd name="connsiteY11" fmla="*/ 315034 h 592414"/>
                  <a:gd name="connsiteX12" fmla="*/ 279143 w 1333868"/>
                  <a:gd name="connsiteY12" fmla="*/ 387088 h 592414"/>
                  <a:gd name="connsiteX13" fmla="*/ 275956 w 1333868"/>
                  <a:gd name="connsiteY13" fmla="*/ 402874 h 592414"/>
                  <a:gd name="connsiteX14" fmla="*/ 224403 w 1333868"/>
                  <a:gd name="connsiteY14" fmla="*/ 592414 h 592414"/>
                  <a:gd name="connsiteX0" fmla="*/ 132963 w 1333868"/>
                  <a:gd name="connsiteY0" fmla="*/ 500974 h 500974"/>
                  <a:gd name="connsiteX1" fmla="*/ 3188 w 1333868"/>
                  <a:gd name="connsiteY1" fmla="*/ 402874 h 500974"/>
                  <a:gd name="connsiteX2" fmla="*/ 0 w 1333868"/>
                  <a:gd name="connsiteY2" fmla="*/ 387087 h 500974"/>
                  <a:gd name="connsiteX3" fmla="*/ 0 w 1333868"/>
                  <a:gd name="connsiteY3" fmla="*/ 157517 h 500974"/>
                  <a:gd name="connsiteX4" fmla="*/ 0 w 1333868"/>
                  <a:gd name="connsiteY4" fmla="*/ 139573 h 500974"/>
                  <a:gd name="connsiteX5" fmla="*/ 139572 w 1333868"/>
                  <a:gd name="connsiteY5" fmla="*/ 1 h 500974"/>
                  <a:gd name="connsiteX6" fmla="*/ 148542 w 1333868"/>
                  <a:gd name="connsiteY6" fmla="*/ 1812 h 500974"/>
                  <a:gd name="connsiteX7" fmla="*/ 157517 w 1333868"/>
                  <a:gd name="connsiteY7" fmla="*/ 0 h 500974"/>
                  <a:gd name="connsiteX8" fmla="*/ 1176351 w 1333868"/>
                  <a:gd name="connsiteY8" fmla="*/ 0 h 500974"/>
                  <a:gd name="connsiteX9" fmla="*/ 1333868 w 1333868"/>
                  <a:gd name="connsiteY9" fmla="*/ 157517 h 500974"/>
                  <a:gd name="connsiteX10" fmla="*/ 1176351 w 1333868"/>
                  <a:gd name="connsiteY10" fmla="*/ 315034 h 500974"/>
                  <a:gd name="connsiteX11" fmla="*/ 279144 w 1333868"/>
                  <a:gd name="connsiteY11" fmla="*/ 315034 h 500974"/>
                  <a:gd name="connsiteX12" fmla="*/ 279143 w 1333868"/>
                  <a:gd name="connsiteY12" fmla="*/ 387088 h 500974"/>
                  <a:gd name="connsiteX13" fmla="*/ 275956 w 1333868"/>
                  <a:gd name="connsiteY13" fmla="*/ 402874 h 500974"/>
                  <a:gd name="connsiteX0" fmla="*/ 3188 w 1333868"/>
                  <a:gd name="connsiteY0" fmla="*/ 402874 h 402874"/>
                  <a:gd name="connsiteX1" fmla="*/ 0 w 1333868"/>
                  <a:gd name="connsiteY1" fmla="*/ 387087 h 402874"/>
                  <a:gd name="connsiteX2" fmla="*/ 0 w 1333868"/>
                  <a:gd name="connsiteY2" fmla="*/ 157517 h 402874"/>
                  <a:gd name="connsiteX3" fmla="*/ 0 w 1333868"/>
                  <a:gd name="connsiteY3" fmla="*/ 139573 h 402874"/>
                  <a:gd name="connsiteX4" fmla="*/ 139572 w 1333868"/>
                  <a:gd name="connsiteY4" fmla="*/ 1 h 402874"/>
                  <a:gd name="connsiteX5" fmla="*/ 148542 w 1333868"/>
                  <a:gd name="connsiteY5" fmla="*/ 1812 h 402874"/>
                  <a:gd name="connsiteX6" fmla="*/ 157517 w 1333868"/>
                  <a:gd name="connsiteY6" fmla="*/ 0 h 402874"/>
                  <a:gd name="connsiteX7" fmla="*/ 1176351 w 1333868"/>
                  <a:gd name="connsiteY7" fmla="*/ 0 h 402874"/>
                  <a:gd name="connsiteX8" fmla="*/ 1333868 w 1333868"/>
                  <a:gd name="connsiteY8" fmla="*/ 157517 h 402874"/>
                  <a:gd name="connsiteX9" fmla="*/ 1176351 w 1333868"/>
                  <a:gd name="connsiteY9" fmla="*/ 315034 h 402874"/>
                  <a:gd name="connsiteX10" fmla="*/ 279144 w 1333868"/>
                  <a:gd name="connsiteY10" fmla="*/ 315034 h 402874"/>
                  <a:gd name="connsiteX11" fmla="*/ 279143 w 1333868"/>
                  <a:gd name="connsiteY11" fmla="*/ 387088 h 402874"/>
                  <a:gd name="connsiteX12" fmla="*/ 275956 w 1333868"/>
                  <a:gd name="connsiteY12" fmla="*/ 402874 h 402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3868" h="402874">
                    <a:moveTo>
                      <a:pt x="3188" y="402874"/>
                    </a:moveTo>
                    <a:lnTo>
                      <a:pt x="0" y="387087"/>
                    </a:lnTo>
                    <a:lnTo>
                      <a:pt x="0" y="157517"/>
                    </a:lnTo>
                    <a:lnTo>
                      <a:pt x="0" y="139573"/>
                    </a:lnTo>
                    <a:cubicBezTo>
                      <a:pt x="0" y="62490"/>
                      <a:pt x="62489" y="1"/>
                      <a:pt x="139572" y="1"/>
                    </a:cubicBezTo>
                    <a:lnTo>
                      <a:pt x="148542" y="1812"/>
                    </a:lnTo>
                    <a:lnTo>
                      <a:pt x="157517" y="0"/>
                    </a:lnTo>
                    <a:lnTo>
                      <a:pt x="1176351" y="0"/>
                    </a:lnTo>
                    <a:cubicBezTo>
                      <a:pt x="1263345" y="0"/>
                      <a:pt x="1333868" y="70523"/>
                      <a:pt x="1333868" y="157517"/>
                    </a:cubicBezTo>
                    <a:cubicBezTo>
                      <a:pt x="1333868" y="244511"/>
                      <a:pt x="1263345" y="315034"/>
                      <a:pt x="1176351" y="315034"/>
                    </a:cubicBezTo>
                    <a:lnTo>
                      <a:pt x="279144" y="315034"/>
                    </a:lnTo>
                    <a:cubicBezTo>
                      <a:pt x="279144" y="339052"/>
                      <a:pt x="279143" y="363070"/>
                      <a:pt x="279143" y="387088"/>
                    </a:cubicBezTo>
                    <a:lnTo>
                      <a:pt x="275956" y="402874"/>
                    </a:lnTo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3" name="四角形: 上の 2 つの角を丸める 982">
                <a:extLst>
                  <a:ext uri="{FF2B5EF4-FFF2-40B4-BE49-F238E27FC236}">
                    <a16:creationId xmlns:a16="http://schemas.microsoft.com/office/drawing/2014/main" id="{B7E5F274-9329-F2F9-BC67-B236727FEB06}"/>
                  </a:ext>
                </a:extLst>
              </p:cNvPr>
              <p:cNvSpPr/>
              <p:nvPr/>
            </p:nvSpPr>
            <p:spPr bwMode="auto">
              <a:xfrm rot="5400000">
                <a:off x="1314452" y="981079"/>
                <a:ext cx="86709" cy="878499"/>
              </a:xfrm>
              <a:prstGeom prst="round2SameRect">
                <a:avLst>
                  <a:gd name="adj1" fmla="val 50000"/>
                  <a:gd name="adj2" fmla="val 21906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1050" name="テキスト ボックス 1049">
            <a:extLst>
              <a:ext uri="{FF2B5EF4-FFF2-40B4-BE49-F238E27FC236}">
                <a16:creationId xmlns:a16="http://schemas.microsoft.com/office/drawing/2014/main" id="{649D4AD8-1FFC-10DB-8C2E-40943008A695}"/>
              </a:ext>
            </a:extLst>
          </p:cNvPr>
          <p:cNvSpPr txBox="1"/>
          <p:nvPr/>
        </p:nvSpPr>
        <p:spPr>
          <a:xfrm rot="21357944">
            <a:off x="726717" y="1353214"/>
            <a:ext cx="1518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起きているウサギをさがせ！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3267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82996" y="4221598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2023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年元旦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DC9C0C7-3A4A-4D4C-BD23-BD78072AE46C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FC4B6A6-C902-42B3-90C4-4C174D7322E0}"/>
              </a:ext>
            </a:extLst>
          </p:cNvPr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sp>
        <p:nvSpPr>
          <p:cNvPr id="1050" name="テキスト ボックス 1049">
            <a:extLst>
              <a:ext uri="{FF2B5EF4-FFF2-40B4-BE49-F238E27FC236}">
                <a16:creationId xmlns:a16="http://schemas.microsoft.com/office/drawing/2014/main" id="{649D4AD8-1FFC-10DB-8C2E-40943008A695}"/>
              </a:ext>
            </a:extLst>
          </p:cNvPr>
          <p:cNvSpPr txBox="1"/>
          <p:nvPr/>
        </p:nvSpPr>
        <p:spPr>
          <a:xfrm rot="21357944">
            <a:off x="726718" y="1267648"/>
            <a:ext cx="1518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起きているウサギをさがせ！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97E492E-F9EC-14D9-0B03-F47B9F78F5A9}"/>
              </a:ext>
            </a:extLst>
          </p:cNvPr>
          <p:cNvGrpSpPr/>
          <p:nvPr/>
        </p:nvGrpSpPr>
        <p:grpSpPr>
          <a:xfrm>
            <a:off x="65867" y="1520075"/>
            <a:ext cx="2857896" cy="2618140"/>
            <a:chOff x="-1129511" y="305780"/>
            <a:chExt cx="5248652" cy="4808330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641B6785-4A5E-71BB-91F8-F0088FF53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129511" y="305780"/>
              <a:ext cx="2615411" cy="2377646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D152684F-7C86-3AB1-1737-790DBA174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02022" y="305780"/>
              <a:ext cx="2615411" cy="2377646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B6C7C0D8-9960-6703-2C4F-05CAFCFC4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129511" y="2736464"/>
              <a:ext cx="2615411" cy="2377646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AB51BFC3-E0C8-DE2F-287C-6EE06F99C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730" y="2736464"/>
              <a:ext cx="2615411" cy="2377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3098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6311FE4-E47E-450E-98DC-00AFDA3F0D65}"/>
              </a:ext>
            </a:extLst>
          </p:cNvPr>
          <p:cNvSpPr txBox="1"/>
          <p:nvPr/>
        </p:nvSpPr>
        <p:spPr>
          <a:xfrm>
            <a:off x="774386" y="4037576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2023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 元旦</a:t>
            </a:r>
          </a:p>
        </p:txBody>
      </p: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9A208D31-AD3C-06EE-E16E-BC10F559B93C}"/>
              </a:ext>
            </a:extLst>
          </p:cNvPr>
          <p:cNvGrpSpPr/>
          <p:nvPr/>
        </p:nvGrpSpPr>
        <p:grpSpPr>
          <a:xfrm>
            <a:off x="305700" y="1530568"/>
            <a:ext cx="2343292" cy="1830562"/>
            <a:chOff x="210371" y="2871133"/>
            <a:chExt cx="1064365" cy="831474"/>
          </a:xfrm>
          <a:solidFill>
            <a:schemeClr val="bg1"/>
          </a:solidFill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EFE63D5-0A56-F95C-EC62-16FEB849074A}"/>
                </a:ext>
              </a:extLst>
            </p:cNvPr>
            <p:cNvGrpSpPr/>
            <p:nvPr/>
          </p:nvGrpSpPr>
          <p:grpSpPr>
            <a:xfrm>
              <a:off x="816526" y="2871133"/>
              <a:ext cx="458210" cy="829693"/>
              <a:chOff x="2560327" y="3897473"/>
              <a:chExt cx="1104431" cy="1999823"/>
            </a:xfrm>
            <a:grpFill/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F9321632-33D5-E0FB-24B4-EEB1D5969630}"/>
                  </a:ext>
                </a:extLst>
              </p:cNvPr>
              <p:cNvGrpSpPr/>
              <p:nvPr/>
            </p:nvGrpSpPr>
            <p:grpSpPr>
              <a:xfrm>
                <a:off x="2560327" y="5132930"/>
                <a:ext cx="1104431" cy="764366"/>
                <a:chOff x="2560327" y="5132930"/>
                <a:chExt cx="1104431" cy="764366"/>
              </a:xfrm>
              <a:grpFill/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61396E7B-80C6-D9F9-57A4-44E625114CCD}"/>
                    </a:ext>
                  </a:extLst>
                </p:cNvPr>
                <p:cNvSpPr/>
                <p:nvPr/>
              </p:nvSpPr>
              <p:spPr>
                <a:xfrm rot="1800000">
                  <a:off x="2719758" y="5435370"/>
                  <a:ext cx="141547" cy="30702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EA17D500-EF96-A4A6-4218-DEF4E100253C}"/>
                    </a:ext>
                  </a:extLst>
                </p:cNvPr>
                <p:cNvSpPr/>
                <p:nvPr/>
              </p:nvSpPr>
              <p:spPr>
                <a:xfrm rot="19800000" flipH="1">
                  <a:off x="3394845" y="5435370"/>
                  <a:ext cx="141547" cy="30702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ADFFD48A-31D6-B126-4F06-8A96FA7800C1}"/>
                    </a:ext>
                  </a:extLst>
                </p:cNvPr>
                <p:cNvSpPr/>
                <p:nvPr/>
              </p:nvSpPr>
              <p:spPr>
                <a:xfrm>
                  <a:off x="3000316" y="5158332"/>
                  <a:ext cx="258426" cy="223838"/>
                </a:xfrm>
                <a:custGeom>
                  <a:avLst/>
                  <a:gdLst>
                    <a:gd name="connsiteX0" fmla="*/ 24143 w 258426"/>
                    <a:gd name="connsiteY0" fmla="*/ 0 h 223838"/>
                    <a:gd name="connsiteX1" fmla="*/ 32428 w 258426"/>
                    <a:gd name="connsiteY1" fmla="*/ 0 h 223838"/>
                    <a:gd name="connsiteX2" fmla="*/ 129212 w 258426"/>
                    <a:gd name="connsiteY2" fmla="*/ 119063 h 223838"/>
                    <a:gd name="connsiteX3" fmla="*/ 129214 w 258426"/>
                    <a:gd name="connsiteY3" fmla="*/ 119063 h 223838"/>
                    <a:gd name="connsiteX4" fmla="*/ 225998 w 258426"/>
                    <a:gd name="connsiteY4" fmla="*/ 0 h 223838"/>
                    <a:gd name="connsiteX5" fmla="*/ 234283 w 258426"/>
                    <a:gd name="connsiteY5" fmla="*/ 0 h 223838"/>
                    <a:gd name="connsiteX6" fmla="*/ 258426 w 258426"/>
                    <a:gd name="connsiteY6" fmla="*/ 64882 h 223838"/>
                    <a:gd name="connsiteX7" fmla="*/ 129214 w 258426"/>
                    <a:gd name="connsiteY7" fmla="*/ 223838 h 223838"/>
                    <a:gd name="connsiteX8" fmla="*/ 129212 w 258426"/>
                    <a:gd name="connsiteY8" fmla="*/ 223838 h 223838"/>
                    <a:gd name="connsiteX9" fmla="*/ 0 w 258426"/>
                    <a:gd name="connsiteY9" fmla="*/ 64882 h 223838"/>
                    <a:gd name="connsiteX10" fmla="*/ 24143 w 258426"/>
                    <a:gd name="connsiteY10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8426" h="223838">
                      <a:moveTo>
                        <a:pt x="24143" y="0"/>
                      </a:moveTo>
                      <a:lnTo>
                        <a:pt x="32428" y="0"/>
                      </a:lnTo>
                      <a:lnTo>
                        <a:pt x="129212" y="119063"/>
                      </a:lnTo>
                      <a:lnTo>
                        <a:pt x="129214" y="119063"/>
                      </a:lnTo>
                      <a:lnTo>
                        <a:pt x="225998" y="0"/>
                      </a:lnTo>
                      <a:lnTo>
                        <a:pt x="234283" y="0"/>
                      </a:lnTo>
                      <a:lnTo>
                        <a:pt x="258426" y="64882"/>
                      </a:lnTo>
                      <a:lnTo>
                        <a:pt x="129214" y="223838"/>
                      </a:lnTo>
                      <a:lnTo>
                        <a:pt x="129212" y="223838"/>
                      </a:lnTo>
                      <a:lnTo>
                        <a:pt x="0" y="64882"/>
                      </a:lnTo>
                      <a:lnTo>
                        <a:pt x="24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F76BBB0D-BCD3-4692-5BCB-5CC0A2ED4B34}"/>
                    </a:ext>
                  </a:extLst>
                </p:cNvPr>
                <p:cNvSpPr/>
                <p:nvPr/>
              </p:nvSpPr>
              <p:spPr>
                <a:xfrm>
                  <a:off x="3032744" y="5158332"/>
                  <a:ext cx="193570" cy="119063"/>
                </a:xfrm>
                <a:custGeom>
                  <a:avLst/>
                  <a:gdLst>
                    <a:gd name="connsiteX0" fmla="*/ 0 w 193570"/>
                    <a:gd name="connsiteY0" fmla="*/ 0 h 119063"/>
                    <a:gd name="connsiteX1" fmla="*/ 193570 w 193570"/>
                    <a:gd name="connsiteY1" fmla="*/ 0 h 119063"/>
                    <a:gd name="connsiteX2" fmla="*/ 96786 w 193570"/>
                    <a:gd name="connsiteY2" fmla="*/ 119063 h 119063"/>
                    <a:gd name="connsiteX3" fmla="*/ 96784 w 193570"/>
                    <a:gd name="connsiteY3" fmla="*/ 119063 h 119063"/>
                    <a:gd name="connsiteX4" fmla="*/ 0 w 193570"/>
                    <a:gd name="connsiteY4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570" h="119063">
                      <a:moveTo>
                        <a:pt x="0" y="0"/>
                      </a:moveTo>
                      <a:lnTo>
                        <a:pt x="193570" y="0"/>
                      </a:lnTo>
                      <a:lnTo>
                        <a:pt x="96786" y="119063"/>
                      </a:lnTo>
                      <a:lnTo>
                        <a:pt x="96784" y="1190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DE0FB64-F91C-CEBC-5692-E12162D171F1}"/>
                    </a:ext>
                  </a:extLst>
                </p:cNvPr>
                <p:cNvSpPr/>
                <p:nvPr/>
              </p:nvSpPr>
              <p:spPr>
                <a:xfrm>
                  <a:off x="2814013" y="5223214"/>
                  <a:ext cx="631032" cy="500665"/>
                </a:xfrm>
                <a:custGeom>
                  <a:avLst/>
                  <a:gdLst>
                    <a:gd name="connsiteX0" fmla="*/ 186303 w 631032"/>
                    <a:gd name="connsiteY0" fmla="*/ 0 h 500665"/>
                    <a:gd name="connsiteX1" fmla="*/ 315515 w 631032"/>
                    <a:gd name="connsiteY1" fmla="*/ 158956 h 500665"/>
                    <a:gd name="connsiteX2" fmla="*/ 315517 w 631032"/>
                    <a:gd name="connsiteY2" fmla="*/ 158956 h 500665"/>
                    <a:gd name="connsiteX3" fmla="*/ 444729 w 631032"/>
                    <a:gd name="connsiteY3" fmla="*/ 0 h 500665"/>
                    <a:gd name="connsiteX4" fmla="*/ 631032 w 631032"/>
                    <a:gd name="connsiteY4" fmla="*/ 500665 h 500665"/>
                    <a:gd name="connsiteX5" fmla="*/ 0 w 631032"/>
                    <a:gd name="connsiteY5" fmla="*/ 500665 h 500665"/>
                    <a:gd name="connsiteX6" fmla="*/ 186303 w 631032"/>
                    <a:gd name="connsiteY6" fmla="*/ 0 h 50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1032" h="500665">
                      <a:moveTo>
                        <a:pt x="186303" y="0"/>
                      </a:moveTo>
                      <a:lnTo>
                        <a:pt x="315515" y="158956"/>
                      </a:lnTo>
                      <a:lnTo>
                        <a:pt x="315517" y="158956"/>
                      </a:lnTo>
                      <a:lnTo>
                        <a:pt x="444729" y="0"/>
                      </a:lnTo>
                      <a:lnTo>
                        <a:pt x="631032" y="500665"/>
                      </a:lnTo>
                      <a:lnTo>
                        <a:pt x="0" y="500665"/>
                      </a:lnTo>
                      <a:lnTo>
                        <a:pt x="18630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正方形/長方形 20">
                  <a:extLst>
                    <a:ext uri="{FF2B5EF4-FFF2-40B4-BE49-F238E27FC236}">
                      <a16:creationId xmlns:a16="http://schemas.microsoft.com/office/drawing/2014/main" id="{B8AA161A-7652-FC3A-ADD9-C055CE52F323}"/>
                    </a:ext>
                  </a:extLst>
                </p:cNvPr>
                <p:cNvSpPr/>
                <p:nvPr/>
              </p:nvSpPr>
              <p:spPr>
                <a:xfrm>
                  <a:off x="2903310" y="5535363"/>
                  <a:ext cx="452438" cy="92869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0CDB744-F6A0-0138-CAD1-4D03CF1F3967}"/>
                    </a:ext>
                  </a:extLst>
                </p:cNvPr>
                <p:cNvSpPr/>
                <p:nvPr/>
              </p:nvSpPr>
              <p:spPr>
                <a:xfrm>
                  <a:off x="2560327" y="5132930"/>
                  <a:ext cx="465616" cy="735807"/>
                </a:xfrm>
                <a:custGeom>
                  <a:avLst/>
                  <a:gdLst>
                    <a:gd name="connsiteX0" fmla="*/ 432925 w 577850"/>
                    <a:gd name="connsiteY0" fmla="*/ 0 h 816770"/>
                    <a:gd name="connsiteX1" fmla="*/ 577850 w 577850"/>
                    <a:gd name="connsiteY1" fmla="*/ 0 h 816770"/>
                    <a:gd name="connsiteX2" fmla="*/ 577850 w 577850"/>
                    <a:gd name="connsiteY2" fmla="*/ 816770 h 816770"/>
                    <a:gd name="connsiteX3" fmla="*/ 137723 w 577850"/>
                    <a:gd name="connsiteY3" fmla="*/ 816770 h 816770"/>
                    <a:gd name="connsiteX4" fmla="*/ 215900 w 577850"/>
                    <a:gd name="connsiteY4" fmla="*/ 540544 h 816770"/>
                    <a:gd name="connsiteX5" fmla="*/ 0 w 577850"/>
                    <a:gd name="connsiteY5" fmla="*/ 445294 h 816770"/>
                    <a:gd name="connsiteX6" fmla="*/ 432925 w 577850"/>
                    <a:gd name="connsiteY6" fmla="*/ 0 h 816770"/>
                    <a:gd name="connsiteX0" fmla="*/ 0 w 577850"/>
                    <a:gd name="connsiteY0" fmla="*/ 445294 h 816770"/>
                    <a:gd name="connsiteX1" fmla="*/ 577850 w 577850"/>
                    <a:gd name="connsiteY1" fmla="*/ 0 h 816770"/>
                    <a:gd name="connsiteX2" fmla="*/ 577850 w 577850"/>
                    <a:gd name="connsiteY2" fmla="*/ 816770 h 816770"/>
                    <a:gd name="connsiteX3" fmla="*/ 137723 w 577850"/>
                    <a:gd name="connsiteY3" fmla="*/ 816770 h 816770"/>
                    <a:gd name="connsiteX4" fmla="*/ 215900 w 577850"/>
                    <a:gd name="connsiteY4" fmla="*/ 540544 h 816770"/>
                    <a:gd name="connsiteX5" fmla="*/ 0 w 577850"/>
                    <a:gd name="connsiteY5" fmla="*/ 445294 h 816770"/>
                    <a:gd name="connsiteX0" fmla="*/ 62448 w 640298"/>
                    <a:gd name="connsiteY0" fmla="*/ 445294 h 816770"/>
                    <a:gd name="connsiteX1" fmla="*/ 640298 w 640298"/>
                    <a:gd name="connsiteY1" fmla="*/ 0 h 816770"/>
                    <a:gd name="connsiteX2" fmla="*/ 640298 w 640298"/>
                    <a:gd name="connsiteY2" fmla="*/ 816770 h 816770"/>
                    <a:gd name="connsiteX3" fmla="*/ 0 w 640298"/>
                    <a:gd name="connsiteY3" fmla="*/ 735808 h 816770"/>
                    <a:gd name="connsiteX4" fmla="*/ 278348 w 640298"/>
                    <a:gd name="connsiteY4" fmla="*/ 540544 h 816770"/>
                    <a:gd name="connsiteX5" fmla="*/ 62448 w 640298"/>
                    <a:gd name="connsiteY5" fmla="*/ 445294 h 816770"/>
                    <a:gd name="connsiteX0" fmla="*/ 62448 w 640298"/>
                    <a:gd name="connsiteY0" fmla="*/ 445294 h 816770"/>
                    <a:gd name="connsiteX1" fmla="*/ 640298 w 640298"/>
                    <a:gd name="connsiteY1" fmla="*/ 0 h 816770"/>
                    <a:gd name="connsiteX2" fmla="*/ 489226 w 640298"/>
                    <a:gd name="connsiteY2" fmla="*/ 816770 h 816770"/>
                    <a:gd name="connsiteX3" fmla="*/ 0 w 640298"/>
                    <a:gd name="connsiteY3" fmla="*/ 735808 h 816770"/>
                    <a:gd name="connsiteX4" fmla="*/ 278348 w 640298"/>
                    <a:gd name="connsiteY4" fmla="*/ 540544 h 816770"/>
                    <a:gd name="connsiteX5" fmla="*/ 62448 w 640298"/>
                    <a:gd name="connsiteY5" fmla="*/ 445294 h 816770"/>
                    <a:gd name="connsiteX0" fmla="*/ 122877 w 700727"/>
                    <a:gd name="connsiteY0" fmla="*/ 445294 h 816770"/>
                    <a:gd name="connsiteX1" fmla="*/ 700727 w 700727"/>
                    <a:gd name="connsiteY1" fmla="*/ 0 h 816770"/>
                    <a:gd name="connsiteX2" fmla="*/ 549655 w 700727"/>
                    <a:gd name="connsiteY2" fmla="*/ 816770 h 816770"/>
                    <a:gd name="connsiteX3" fmla="*/ 0 w 700727"/>
                    <a:gd name="connsiteY3" fmla="*/ 709614 h 816770"/>
                    <a:gd name="connsiteX4" fmla="*/ 338777 w 700727"/>
                    <a:gd name="connsiteY4" fmla="*/ 540544 h 816770"/>
                    <a:gd name="connsiteX5" fmla="*/ 122877 w 700727"/>
                    <a:gd name="connsiteY5" fmla="*/ 445294 h 816770"/>
                    <a:gd name="connsiteX0" fmla="*/ 122877 w 700727"/>
                    <a:gd name="connsiteY0" fmla="*/ 445294 h 816770"/>
                    <a:gd name="connsiteX1" fmla="*/ 700727 w 700727"/>
                    <a:gd name="connsiteY1" fmla="*/ 0 h 816770"/>
                    <a:gd name="connsiteX2" fmla="*/ 455233 w 700727"/>
                    <a:gd name="connsiteY2" fmla="*/ 816770 h 816770"/>
                    <a:gd name="connsiteX3" fmla="*/ 0 w 700727"/>
                    <a:gd name="connsiteY3" fmla="*/ 709614 h 816770"/>
                    <a:gd name="connsiteX4" fmla="*/ 338777 w 700727"/>
                    <a:gd name="connsiteY4" fmla="*/ 540544 h 816770"/>
                    <a:gd name="connsiteX5" fmla="*/ 122877 w 700727"/>
                    <a:gd name="connsiteY5" fmla="*/ 445294 h 816770"/>
                    <a:gd name="connsiteX0" fmla="*/ 122877 w 700727"/>
                    <a:gd name="connsiteY0" fmla="*/ 445294 h 735807"/>
                    <a:gd name="connsiteX1" fmla="*/ 700727 w 700727"/>
                    <a:gd name="connsiteY1" fmla="*/ 0 h 735807"/>
                    <a:gd name="connsiteX2" fmla="*/ 508109 w 700727"/>
                    <a:gd name="connsiteY2" fmla="*/ 735807 h 735807"/>
                    <a:gd name="connsiteX3" fmla="*/ 0 w 700727"/>
                    <a:gd name="connsiteY3" fmla="*/ 709614 h 735807"/>
                    <a:gd name="connsiteX4" fmla="*/ 338777 w 700727"/>
                    <a:gd name="connsiteY4" fmla="*/ 540544 h 735807"/>
                    <a:gd name="connsiteX5" fmla="*/ 122877 w 700727"/>
                    <a:gd name="connsiteY5" fmla="*/ 445294 h 735807"/>
                    <a:gd name="connsiteX0" fmla="*/ 160646 w 738496"/>
                    <a:gd name="connsiteY0" fmla="*/ 445294 h 735807"/>
                    <a:gd name="connsiteX1" fmla="*/ 738496 w 738496"/>
                    <a:gd name="connsiteY1" fmla="*/ 0 h 735807"/>
                    <a:gd name="connsiteX2" fmla="*/ 545878 w 738496"/>
                    <a:gd name="connsiteY2" fmla="*/ 735807 h 735807"/>
                    <a:gd name="connsiteX3" fmla="*/ 0 w 738496"/>
                    <a:gd name="connsiteY3" fmla="*/ 690564 h 735807"/>
                    <a:gd name="connsiteX4" fmla="*/ 376546 w 738496"/>
                    <a:gd name="connsiteY4" fmla="*/ 540544 h 735807"/>
                    <a:gd name="connsiteX5" fmla="*/ 160646 w 738496"/>
                    <a:gd name="connsiteY5" fmla="*/ 445294 h 73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8496" h="735807">
                      <a:moveTo>
                        <a:pt x="160646" y="445294"/>
                      </a:moveTo>
                      <a:lnTo>
                        <a:pt x="738496" y="0"/>
                      </a:lnTo>
                      <a:lnTo>
                        <a:pt x="545878" y="735807"/>
                      </a:lnTo>
                      <a:lnTo>
                        <a:pt x="0" y="690564"/>
                      </a:lnTo>
                      <a:lnTo>
                        <a:pt x="376546" y="540544"/>
                      </a:lnTo>
                      <a:lnTo>
                        <a:pt x="160646" y="445294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4066D7BD-CB56-05BA-0AF3-506B89A907FB}"/>
                    </a:ext>
                  </a:extLst>
                </p:cNvPr>
                <p:cNvSpPr/>
                <p:nvPr/>
              </p:nvSpPr>
              <p:spPr>
                <a:xfrm flipH="1">
                  <a:off x="3218193" y="5132931"/>
                  <a:ext cx="446565" cy="740570"/>
                </a:xfrm>
                <a:custGeom>
                  <a:avLst/>
                  <a:gdLst>
                    <a:gd name="connsiteX0" fmla="*/ 432925 w 577850"/>
                    <a:gd name="connsiteY0" fmla="*/ 0 h 816770"/>
                    <a:gd name="connsiteX1" fmla="*/ 577850 w 577850"/>
                    <a:gd name="connsiteY1" fmla="*/ 0 h 816770"/>
                    <a:gd name="connsiteX2" fmla="*/ 577850 w 577850"/>
                    <a:gd name="connsiteY2" fmla="*/ 816770 h 816770"/>
                    <a:gd name="connsiteX3" fmla="*/ 137723 w 577850"/>
                    <a:gd name="connsiteY3" fmla="*/ 816770 h 816770"/>
                    <a:gd name="connsiteX4" fmla="*/ 215900 w 577850"/>
                    <a:gd name="connsiteY4" fmla="*/ 540544 h 816770"/>
                    <a:gd name="connsiteX5" fmla="*/ 0 w 577850"/>
                    <a:gd name="connsiteY5" fmla="*/ 445294 h 816770"/>
                    <a:gd name="connsiteX6" fmla="*/ 432925 w 577850"/>
                    <a:gd name="connsiteY6" fmla="*/ 0 h 816770"/>
                    <a:gd name="connsiteX0" fmla="*/ 0 w 577850"/>
                    <a:gd name="connsiteY0" fmla="*/ 445294 h 816770"/>
                    <a:gd name="connsiteX1" fmla="*/ 577850 w 577850"/>
                    <a:gd name="connsiteY1" fmla="*/ 0 h 816770"/>
                    <a:gd name="connsiteX2" fmla="*/ 577850 w 577850"/>
                    <a:gd name="connsiteY2" fmla="*/ 816770 h 816770"/>
                    <a:gd name="connsiteX3" fmla="*/ 137723 w 577850"/>
                    <a:gd name="connsiteY3" fmla="*/ 816770 h 816770"/>
                    <a:gd name="connsiteX4" fmla="*/ 215900 w 577850"/>
                    <a:gd name="connsiteY4" fmla="*/ 540544 h 816770"/>
                    <a:gd name="connsiteX5" fmla="*/ 0 w 577850"/>
                    <a:gd name="connsiteY5" fmla="*/ 445294 h 816770"/>
                    <a:gd name="connsiteX0" fmla="*/ 62448 w 640298"/>
                    <a:gd name="connsiteY0" fmla="*/ 445294 h 816770"/>
                    <a:gd name="connsiteX1" fmla="*/ 640298 w 640298"/>
                    <a:gd name="connsiteY1" fmla="*/ 0 h 816770"/>
                    <a:gd name="connsiteX2" fmla="*/ 640298 w 640298"/>
                    <a:gd name="connsiteY2" fmla="*/ 816770 h 816770"/>
                    <a:gd name="connsiteX3" fmla="*/ 0 w 640298"/>
                    <a:gd name="connsiteY3" fmla="*/ 735808 h 816770"/>
                    <a:gd name="connsiteX4" fmla="*/ 278348 w 640298"/>
                    <a:gd name="connsiteY4" fmla="*/ 540544 h 816770"/>
                    <a:gd name="connsiteX5" fmla="*/ 62448 w 640298"/>
                    <a:gd name="connsiteY5" fmla="*/ 445294 h 816770"/>
                    <a:gd name="connsiteX0" fmla="*/ 62448 w 640298"/>
                    <a:gd name="connsiteY0" fmla="*/ 445294 h 816770"/>
                    <a:gd name="connsiteX1" fmla="*/ 640298 w 640298"/>
                    <a:gd name="connsiteY1" fmla="*/ 0 h 816770"/>
                    <a:gd name="connsiteX2" fmla="*/ 489226 w 640298"/>
                    <a:gd name="connsiteY2" fmla="*/ 816770 h 816770"/>
                    <a:gd name="connsiteX3" fmla="*/ 0 w 640298"/>
                    <a:gd name="connsiteY3" fmla="*/ 735808 h 816770"/>
                    <a:gd name="connsiteX4" fmla="*/ 278348 w 640298"/>
                    <a:gd name="connsiteY4" fmla="*/ 540544 h 816770"/>
                    <a:gd name="connsiteX5" fmla="*/ 62448 w 640298"/>
                    <a:gd name="connsiteY5" fmla="*/ 445294 h 816770"/>
                    <a:gd name="connsiteX0" fmla="*/ 62448 w 640298"/>
                    <a:gd name="connsiteY0" fmla="*/ 445294 h 740570"/>
                    <a:gd name="connsiteX1" fmla="*/ 640298 w 640298"/>
                    <a:gd name="connsiteY1" fmla="*/ 0 h 740570"/>
                    <a:gd name="connsiteX2" fmla="*/ 459011 w 640298"/>
                    <a:gd name="connsiteY2" fmla="*/ 740570 h 740570"/>
                    <a:gd name="connsiteX3" fmla="*/ 0 w 640298"/>
                    <a:gd name="connsiteY3" fmla="*/ 735808 h 740570"/>
                    <a:gd name="connsiteX4" fmla="*/ 278348 w 640298"/>
                    <a:gd name="connsiteY4" fmla="*/ 540544 h 740570"/>
                    <a:gd name="connsiteX5" fmla="*/ 62448 w 640298"/>
                    <a:gd name="connsiteY5" fmla="*/ 445294 h 740570"/>
                    <a:gd name="connsiteX0" fmla="*/ 130430 w 708280"/>
                    <a:gd name="connsiteY0" fmla="*/ 445294 h 740570"/>
                    <a:gd name="connsiteX1" fmla="*/ 708280 w 708280"/>
                    <a:gd name="connsiteY1" fmla="*/ 0 h 740570"/>
                    <a:gd name="connsiteX2" fmla="*/ 526993 w 708280"/>
                    <a:gd name="connsiteY2" fmla="*/ 740570 h 740570"/>
                    <a:gd name="connsiteX3" fmla="*/ 0 w 708280"/>
                    <a:gd name="connsiteY3" fmla="*/ 709614 h 740570"/>
                    <a:gd name="connsiteX4" fmla="*/ 346330 w 708280"/>
                    <a:gd name="connsiteY4" fmla="*/ 540544 h 740570"/>
                    <a:gd name="connsiteX5" fmla="*/ 130430 w 708280"/>
                    <a:gd name="connsiteY5" fmla="*/ 445294 h 740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8280" h="740570">
                      <a:moveTo>
                        <a:pt x="130430" y="445294"/>
                      </a:moveTo>
                      <a:lnTo>
                        <a:pt x="708280" y="0"/>
                      </a:lnTo>
                      <a:lnTo>
                        <a:pt x="526993" y="740570"/>
                      </a:lnTo>
                      <a:lnTo>
                        <a:pt x="0" y="709614"/>
                      </a:lnTo>
                      <a:lnTo>
                        <a:pt x="346330" y="540544"/>
                      </a:lnTo>
                      <a:lnTo>
                        <a:pt x="130430" y="445294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664B74D3-FC6E-FAF1-2758-A3D17DE80E1F}"/>
                    </a:ext>
                  </a:extLst>
                </p:cNvPr>
                <p:cNvSpPr/>
                <p:nvPr/>
              </p:nvSpPr>
              <p:spPr>
                <a:xfrm>
                  <a:off x="2840787" y="5366888"/>
                  <a:ext cx="117476" cy="117476"/>
                </a:xfrm>
                <a:custGeom>
                  <a:avLst/>
                  <a:gdLst>
                    <a:gd name="connsiteX0" fmla="*/ 339385 w 739918"/>
                    <a:gd name="connsiteY0" fmla="*/ 441775 h 739918"/>
                    <a:gd name="connsiteX1" fmla="*/ 159595 w 739918"/>
                    <a:gd name="connsiteY1" fmla="*/ 584715 h 739918"/>
                    <a:gd name="connsiteX2" fmla="*/ 201721 w 739918"/>
                    <a:gd name="connsiteY2" fmla="*/ 619473 h 739918"/>
                    <a:gd name="connsiteX3" fmla="*/ 369959 w 739918"/>
                    <a:gd name="connsiteY3" fmla="*/ 670862 h 739918"/>
                    <a:gd name="connsiteX4" fmla="*/ 538197 w 739918"/>
                    <a:gd name="connsiteY4" fmla="*/ 619473 h 739918"/>
                    <a:gd name="connsiteX5" fmla="*/ 578436 w 739918"/>
                    <a:gd name="connsiteY5" fmla="*/ 586272 h 739918"/>
                    <a:gd name="connsiteX6" fmla="*/ 571174 w 739918"/>
                    <a:gd name="connsiteY6" fmla="*/ 586272 h 739918"/>
                    <a:gd name="connsiteX7" fmla="*/ 571174 w 739918"/>
                    <a:gd name="connsiteY7" fmla="*/ 586272 h 739918"/>
                    <a:gd name="connsiteX8" fmla="*/ 415260 w 739918"/>
                    <a:gd name="connsiteY8" fmla="*/ 586272 h 739918"/>
                    <a:gd name="connsiteX9" fmla="*/ 415260 w 739918"/>
                    <a:gd name="connsiteY9" fmla="*/ 588314 h 739918"/>
                    <a:gd name="connsiteX10" fmla="*/ 339385 w 739918"/>
                    <a:gd name="connsiteY10" fmla="*/ 588314 h 739918"/>
                    <a:gd name="connsiteX11" fmla="*/ 415260 w 739918"/>
                    <a:gd name="connsiteY11" fmla="*/ 423429 h 739918"/>
                    <a:gd name="connsiteX12" fmla="*/ 415260 w 739918"/>
                    <a:gd name="connsiteY12" fmla="*/ 510396 h 739918"/>
                    <a:gd name="connsiteX13" fmla="*/ 483328 w 739918"/>
                    <a:gd name="connsiteY13" fmla="*/ 510396 h 739918"/>
                    <a:gd name="connsiteX14" fmla="*/ 429887 w 739918"/>
                    <a:gd name="connsiteY14" fmla="*/ 456955 h 739918"/>
                    <a:gd name="connsiteX15" fmla="*/ 463412 w 739918"/>
                    <a:gd name="connsiteY15" fmla="*/ 423429 h 739918"/>
                    <a:gd name="connsiteX16" fmla="*/ 374404 w 739918"/>
                    <a:gd name="connsiteY16" fmla="*/ 306698 h 739918"/>
                    <a:gd name="connsiteX17" fmla="*/ 374404 w 739918"/>
                    <a:gd name="connsiteY17" fmla="*/ 350473 h 739918"/>
                    <a:gd name="connsiteX18" fmla="*/ 486758 w 739918"/>
                    <a:gd name="connsiteY18" fmla="*/ 350473 h 739918"/>
                    <a:gd name="connsiteX19" fmla="*/ 486758 w 739918"/>
                    <a:gd name="connsiteY19" fmla="*/ 306698 h 739918"/>
                    <a:gd name="connsiteX20" fmla="*/ 197449 w 739918"/>
                    <a:gd name="connsiteY20" fmla="*/ 306698 h 739918"/>
                    <a:gd name="connsiteX21" fmla="*/ 197449 w 739918"/>
                    <a:gd name="connsiteY21" fmla="*/ 350473 h 739918"/>
                    <a:gd name="connsiteX22" fmla="*/ 298529 w 739918"/>
                    <a:gd name="connsiteY22" fmla="*/ 350473 h 739918"/>
                    <a:gd name="connsiteX23" fmla="*/ 298529 w 739918"/>
                    <a:gd name="connsiteY23" fmla="*/ 306698 h 739918"/>
                    <a:gd name="connsiteX24" fmla="*/ 298529 w 739918"/>
                    <a:gd name="connsiteY24" fmla="*/ 218312 h 739918"/>
                    <a:gd name="connsiteX25" fmla="*/ 201804 w 739918"/>
                    <a:gd name="connsiteY25" fmla="*/ 233741 h 739918"/>
                    <a:gd name="connsiteX26" fmla="*/ 298529 w 739918"/>
                    <a:gd name="connsiteY26" fmla="*/ 233741 h 739918"/>
                    <a:gd name="connsiteX27" fmla="*/ 127495 w 739918"/>
                    <a:gd name="connsiteY27" fmla="*/ 193178 h 739918"/>
                    <a:gd name="connsiteX28" fmla="*/ 120446 w 739918"/>
                    <a:gd name="connsiteY28" fmla="*/ 201721 h 739918"/>
                    <a:gd name="connsiteX29" fmla="*/ 69056 w 739918"/>
                    <a:gd name="connsiteY29" fmla="*/ 369959 h 739918"/>
                    <a:gd name="connsiteX30" fmla="*/ 92703 w 739918"/>
                    <a:gd name="connsiteY30" fmla="*/ 487084 h 739918"/>
                    <a:gd name="connsiteX31" fmla="*/ 113132 w 739918"/>
                    <a:gd name="connsiteY31" fmla="*/ 524722 h 739918"/>
                    <a:gd name="connsiteX32" fmla="*/ 240537 w 739918"/>
                    <a:gd name="connsiteY32" fmla="*/ 423429 h 739918"/>
                    <a:gd name="connsiteX33" fmla="*/ 113217 w 739918"/>
                    <a:gd name="connsiteY33" fmla="*/ 423429 h 739918"/>
                    <a:gd name="connsiteX34" fmla="*/ 113217 w 739918"/>
                    <a:gd name="connsiteY34" fmla="*/ 233741 h 739918"/>
                    <a:gd name="connsiteX35" fmla="*/ 133965 w 739918"/>
                    <a:gd name="connsiteY35" fmla="*/ 233741 h 739918"/>
                    <a:gd name="connsiteX36" fmla="*/ 553592 w 739918"/>
                    <a:gd name="connsiteY36" fmla="*/ 133148 h 739918"/>
                    <a:gd name="connsiteX37" fmla="*/ 560511 w 739918"/>
                    <a:gd name="connsiteY37" fmla="*/ 176522 h 739918"/>
                    <a:gd name="connsiteX38" fmla="*/ 374404 w 739918"/>
                    <a:gd name="connsiteY38" fmla="*/ 206209 h 739918"/>
                    <a:gd name="connsiteX39" fmla="*/ 374404 w 739918"/>
                    <a:gd name="connsiteY39" fmla="*/ 233741 h 739918"/>
                    <a:gd name="connsiteX40" fmla="*/ 570990 w 739918"/>
                    <a:gd name="connsiteY40" fmla="*/ 233741 h 739918"/>
                    <a:gd name="connsiteX41" fmla="*/ 570990 w 739918"/>
                    <a:gd name="connsiteY41" fmla="*/ 423429 h 739918"/>
                    <a:gd name="connsiteX42" fmla="*/ 503665 w 739918"/>
                    <a:gd name="connsiteY42" fmla="*/ 423429 h 739918"/>
                    <a:gd name="connsiteX43" fmla="*/ 560511 w 739918"/>
                    <a:gd name="connsiteY43" fmla="*/ 480275 h 739918"/>
                    <a:gd name="connsiteX44" fmla="*/ 530390 w 739918"/>
                    <a:gd name="connsiteY44" fmla="*/ 510396 h 739918"/>
                    <a:gd name="connsiteX45" fmla="*/ 571174 w 739918"/>
                    <a:gd name="connsiteY45" fmla="*/ 510396 h 739918"/>
                    <a:gd name="connsiteX46" fmla="*/ 571174 w 739918"/>
                    <a:gd name="connsiteY46" fmla="*/ 471079 h 739918"/>
                    <a:gd name="connsiteX47" fmla="*/ 647050 w 739918"/>
                    <a:gd name="connsiteY47" fmla="*/ 471080 h 739918"/>
                    <a:gd name="connsiteX48" fmla="*/ 647050 w 739918"/>
                    <a:gd name="connsiteY48" fmla="*/ 487389 h 739918"/>
                    <a:gd name="connsiteX49" fmla="*/ 647216 w 739918"/>
                    <a:gd name="connsiteY49" fmla="*/ 487084 h 739918"/>
                    <a:gd name="connsiteX50" fmla="*/ 670862 w 739918"/>
                    <a:gd name="connsiteY50" fmla="*/ 369959 h 739918"/>
                    <a:gd name="connsiteX51" fmla="*/ 582730 w 739918"/>
                    <a:gd name="connsiteY51" fmla="*/ 157189 h 739918"/>
                    <a:gd name="connsiteX52" fmla="*/ 369959 w 739918"/>
                    <a:gd name="connsiteY52" fmla="*/ 69056 h 739918"/>
                    <a:gd name="connsiteX53" fmla="*/ 157189 w 739918"/>
                    <a:gd name="connsiteY53" fmla="*/ 157189 h 739918"/>
                    <a:gd name="connsiteX54" fmla="*/ 150695 w 739918"/>
                    <a:gd name="connsiteY54" fmla="*/ 165059 h 739918"/>
                    <a:gd name="connsiteX55" fmla="*/ 513708 w 739918"/>
                    <a:gd name="connsiteY55" fmla="*/ 107153 h 739918"/>
                    <a:gd name="connsiteX56" fmla="*/ 487084 w 739918"/>
                    <a:gd name="connsiteY56" fmla="*/ 92703 h 739918"/>
                    <a:gd name="connsiteX57" fmla="*/ 369959 w 739918"/>
                    <a:gd name="connsiteY57" fmla="*/ 69056 h 739918"/>
                    <a:gd name="connsiteX58" fmla="*/ 369959 w 739918"/>
                    <a:gd name="connsiteY58" fmla="*/ 0 h 739918"/>
                    <a:gd name="connsiteX59" fmla="*/ 739918 w 739918"/>
                    <a:gd name="connsiteY59" fmla="*/ 369959 h 739918"/>
                    <a:gd name="connsiteX60" fmla="*/ 369959 w 739918"/>
                    <a:gd name="connsiteY60" fmla="*/ 739918 h 739918"/>
                    <a:gd name="connsiteX61" fmla="*/ 0 w 739918"/>
                    <a:gd name="connsiteY61" fmla="*/ 369959 h 739918"/>
                    <a:gd name="connsiteX62" fmla="*/ 369959 w 739918"/>
                    <a:gd name="connsiteY62" fmla="*/ 0 h 73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39918" h="739918">
                      <a:moveTo>
                        <a:pt x="339385" y="441775"/>
                      </a:moveTo>
                      <a:lnTo>
                        <a:pt x="159595" y="584715"/>
                      </a:lnTo>
                      <a:lnTo>
                        <a:pt x="201721" y="619473"/>
                      </a:lnTo>
                      <a:cubicBezTo>
                        <a:pt x="249746" y="651917"/>
                        <a:pt x="307640" y="670862"/>
                        <a:pt x="369959" y="670862"/>
                      </a:cubicBezTo>
                      <a:cubicBezTo>
                        <a:pt x="432278" y="670862"/>
                        <a:pt x="490172" y="651917"/>
                        <a:pt x="538197" y="619473"/>
                      </a:cubicBezTo>
                      <a:lnTo>
                        <a:pt x="578436" y="586272"/>
                      </a:lnTo>
                      <a:lnTo>
                        <a:pt x="571174" y="586272"/>
                      </a:lnTo>
                      <a:lnTo>
                        <a:pt x="571174" y="586272"/>
                      </a:lnTo>
                      <a:lnTo>
                        <a:pt x="415260" y="586272"/>
                      </a:lnTo>
                      <a:lnTo>
                        <a:pt x="415260" y="588314"/>
                      </a:lnTo>
                      <a:lnTo>
                        <a:pt x="339385" y="588314"/>
                      </a:lnTo>
                      <a:close/>
                      <a:moveTo>
                        <a:pt x="415260" y="423429"/>
                      </a:moveTo>
                      <a:lnTo>
                        <a:pt x="415260" y="510396"/>
                      </a:lnTo>
                      <a:lnTo>
                        <a:pt x="483328" y="510396"/>
                      </a:lnTo>
                      <a:lnTo>
                        <a:pt x="429887" y="456955"/>
                      </a:lnTo>
                      <a:lnTo>
                        <a:pt x="463412" y="423429"/>
                      </a:lnTo>
                      <a:close/>
                      <a:moveTo>
                        <a:pt x="374404" y="306698"/>
                      </a:moveTo>
                      <a:lnTo>
                        <a:pt x="374404" y="350473"/>
                      </a:lnTo>
                      <a:lnTo>
                        <a:pt x="486758" y="350473"/>
                      </a:lnTo>
                      <a:lnTo>
                        <a:pt x="486758" y="306698"/>
                      </a:lnTo>
                      <a:close/>
                      <a:moveTo>
                        <a:pt x="197449" y="306698"/>
                      </a:moveTo>
                      <a:lnTo>
                        <a:pt x="197449" y="350473"/>
                      </a:lnTo>
                      <a:lnTo>
                        <a:pt x="298529" y="350473"/>
                      </a:lnTo>
                      <a:lnTo>
                        <a:pt x="298529" y="306698"/>
                      </a:lnTo>
                      <a:close/>
                      <a:moveTo>
                        <a:pt x="298529" y="218312"/>
                      </a:moveTo>
                      <a:lnTo>
                        <a:pt x="201804" y="233741"/>
                      </a:lnTo>
                      <a:lnTo>
                        <a:pt x="298529" y="233741"/>
                      </a:lnTo>
                      <a:close/>
                      <a:moveTo>
                        <a:pt x="127495" y="193178"/>
                      </a:moveTo>
                      <a:lnTo>
                        <a:pt x="120446" y="201721"/>
                      </a:lnTo>
                      <a:cubicBezTo>
                        <a:pt x="88001" y="249746"/>
                        <a:pt x="69056" y="307640"/>
                        <a:pt x="69056" y="369959"/>
                      </a:cubicBezTo>
                      <a:cubicBezTo>
                        <a:pt x="69056" y="411505"/>
                        <a:pt x="77476" y="451085"/>
                        <a:pt x="92703" y="487084"/>
                      </a:cubicBezTo>
                      <a:lnTo>
                        <a:pt x="113132" y="524722"/>
                      </a:lnTo>
                      <a:lnTo>
                        <a:pt x="240537" y="423429"/>
                      </a:lnTo>
                      <a:lnTo>
                        <a:pt x="113217" y="423429"/>
                      </a:lnTo>
                      <a:lnTo>
                        <a:pt x="113217" y="233741"/>
                      </a:lnTo>
                      <a:lnTo>
                        <a:pt x="133965" y="233741"/>
                      </a:lnTo>
                      <a:close/>
                      <a:moveTo>
                        <a:pt x="553592" y="133148"/>
                      </a:moveTo>
                      <a:lnTo>
                        <a:pt x="560511" y="176522"/>
                      </a:lnTo>
                      <a:lnTo>
                        <a:pt x="374404" y="206209"/>
                      </a:lnTo>
                      <a:lnTo>
                        <a:pt x="374404" y="233741"/>
                      </a:lnTo>
                      <a:lnTo>
                        <a:pt x="570990" y="233741"/>
                      </a:lnTo>
                      <a:lnTo>
                        <a:pt x="570990" y="423429"/>
                      </a:lnTo>
                      <a:lnTo>
                        <a:pt x="503665" y="423429"/>
                      </a:lnTo>
                      <a:lnTo>
                        <a:pt x="560511" y="480275"/>
                      </a:lnTo>
                      <a:lnTo>
                        <a:pt x="530390" y="510396"/>
                      </a:lnTo>
                      <a:lnTo>
                        <a:pt x="571174" y="510396"/>
                      </a:lnTo>
                      <a:lnTo>
                        <a:pt x="571174" y="471079"/>
                      </a:lnTo>
                      <a:lnTo>
                        <a:pt x="647050" y="471080"/>
                      </a:lnTo>
                      <a:lnTo>
                        <a:pt x="647050" y="487389"/>
                      </a:lnTo>
                      <a:lnTo>
                        <a:pt x="647216" y="487084"/>
                      </a:lnTo>
                      <a:cubicBezTo>
                        <a:pt x="662442" y="451085"/>
                        <a:pt x="670862" y="411505"/>
                        <a:pt x="670862" y="369959"/>
                      </a:cubicBezTo>
                      <a:cubicBezTo>
                        <a:pt x="670862" y="286867"/>
                        <a:pt x="637182" y="211641"/>
                        <a:pt x="582730" y="157189"/>
                      </a:cubicBezTo>
                      <a:close/>
                      <a:moveTo>
                        <a:pt x="369959" y="69056"/>
                      </a:moveTo>
                      <a:cubicBezTo>
                        <a:pt x="286867" y="69056"/>
                        <a:pt x="211641" y="102736"/>
                        <a:pt x="157189" y="157189"/>
                      </a:cubicBezTo>
                      <a:lnTo>
                        <a:pt x="150695" y="165059"/>
                      </a:lnTo>
                      <a:lnTo>
                        <a:pt x="513708" y="107153"/>
                      </a:lnTo>
                      <a:lnTo>
                        <a:pt x="487084" y="92703"/>
                      </a:lnTo>
                      <a:cubicBezTo>
                        <a:pt x="451085" y="77476"/>
                        <a:pt x="411505" y="69056"/>
                        <a:pt x="369959" y="69056"/>
                      </a:cubicBezTo>
                      <a:close/>
                      <a:moveTo>
                        <a:pt x="369959" y="0"/>
                      </a:moveTo>
                      <a:cubicBezTo>
                        <a:pt x="574282" y="0"/>
                        <a:pt x="739918" y="165636"/>
                        <a:pt x="739918" y="369959"/>
                      </a:cubicBezTo>
                      <a:cubicBezTo>
                        <a:pt x="739918" y="574282"/>
                        <a:pt x="574282" y="739918"/>
                        <a:pt x="369959" y="739918"/>
                      </a:cubicBezTo>
                      <a:cubicBezTo>
                        <a:pt x="165636" y="739918"/>
                        <a:pt x="0" y="574282"/>
                        <a:pt x="0" y="369959"/>
                      </a:cubicBezTo>
                      <a:cubicBezTo>
                        <a:pt x="0" y="165636"/>
                        <a:pt x="165636" y="0"/>
                        <a:pt x="36995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C877AF30-F8E6-AA93-B938-434D4C62E5DF}"/>
                    </a:ext>
                  </a:extLst>
                </p:cNvPr>
                <p:cNvSpPr/>
                <p:nvPr/>
              </p:nvSpPr>
              <p:spPr>
                <a:xfrm>
                  <a:off x="3288318" y="5366888"/>
                  <a:ext cx="117476" cy="117476"/>
                </a:xfrm>
                <a:custGeom>
                  <a:avLst/>
                  <a:gdLst>
                    <a:gd name="connsiteX0" fmla="*/ 339385 w 739918"/>
                    <a:gd name="connsiteY0" fmla="*/ 441775 h 739918"/>
                    <a:gd name="connsiteX1" fmla="*/ 159595 w 739918"/>
                    <a:gd name="connsiteY1" fmla="*/ 584715 h 739918"/>
                    <a:gd name="connsiteX2" fmla="*/ 201721 w 739918"/>
                    <a:gd name="connsiteY2" fmla="*/ 619473 h 739918"/>
                    <a:gd name="connsiteX3" fmla="*/ 369959 w 739918"/>
                    <a:gd name="connsiteY3" fmla="*/ 670862 h 739918"/>
                    <a:gd name="connsiteX4" fmla="*/ 538197 w 739918"/>
                    <a:gd name="connsiteY4" fmla="*/ 619473 h 739918"/>
                    <a:gd name="connsiteX5" fmla="*/ 578436 w 739918"/>
                    <a:gd name="connsiteY5" fmla="*/ 586272 h 739918"/>
                    <a:gd name="connsiteX6" fmla="*/ 571174 w 739918"/>
                    <a:gd name="connsiteY6" fmla="*/ 586272 h 739918"/>
                    <a:gd name="connsiteX7" fmla="*/ 571174 w 739918"/>
                    <a:gd name="connsiteY7" fmla="*/ 586272 h 739918"/>
                    <a:gd name="connsiteX8" fmla="*/ 415260 w 739918"/>
                    <a:gd name="connsiteY8" fmla="*/ 586272 h 739918"/>
                    <a:gd name="connsiteX9" fmla="*/ 415260 w 739918"/>
                    <a:gd name="connsiteY9" fmla="*/ 588314 h 739918"/>
                    <a:gd name="connsiteX10" fmla="*/ 339385 w 739918"/>
                    <a:gd name="connsiteY10" fmla="*/ 588314 h 739918"/>
                    <a:gd name="connsiteX11" fmla="*/ 415260 w 739918"/>
                    <a:gd name="connsiteY11" fmla="*/ 423429 h 739918"/>
                    <a:gd name="connsiteX12" fmla="*/ 415260 w 739918"/>
                    <a:gd name="connsiteY12" fmla="*/ 510396 h 739918"/>
                    <a:gd name="connsiteX13" fmla="*/ 483328 w 739918"/>
                    <a:gd name="connsiteY13" fmla="*/ 510396 h 739918"/>
                    <a:gd name="connsiteX14" fmla="*/ 429887 w 739918"/>
                    <a:gd name="connsiteY14" fmla="*/ 456955 h 739918"/>
                    <a:gd name="connsiteX15" fmla="*/ 463412 w 739918"/>
                    <a:gd name="connsiteY15" fmla="*/ 423429 h 739918"/>
                    <a:gd name="connsiteX16" fmla="*/ 374404 w 739918"/>
                    <a:gd name="connsiteY16" fmla="*/ 306698 h 739918"/>
                    <a:gd name="connsiteX17" fmla="*/ 374404 w 739918"/>
                    <a:gd name="connsiteY17" fmla="*/ 350473 h 739918"/>
                    <a:gd name="connsiteX18" fmla="*/ 486758 w 739918"/>
                    <a:gd name="connsiteY18" fmla="*/ 350473 h 739918"/>
                    <a:gd name="connsiteX19" fmla="*/ 486758 w 739918"/>
                    <a:gd name="connsiteY19" fmla="*/ 306698 h 739918"/>
                    <a:gd name="connsiteX20" fmla="*/ 197449 w 739918"/>
                    <a:gd name="connsiteY20" fmla="*/ 306698 h 739918"/>
                    <a:gd name="connsiteX21" fmla="*/ 197449 w 739918"/>
                    <a:gd name="connsiteY21" fmla="*/ 350473 h 739918"/>
                    <a:gd name="connsiteX22" fmla="*/ 298529 w 739918"/>
                    <a:gd name="connsiteY22" fmla="*/ 350473 h 739918"/>
                    <a:gd name="connsiteX23" fmla="*/ 298529 w 739918"/>
                    <a:gd name="connsiteY23" fmla="*/ 306698 h 739918"/>
                    <a:gd name="connsiteX24" fmla="*/ 298529 w 739918"/>
                    <a:gd name="connsiteY24" fmla="*/ 218312 h 739918"/>
                    <a:gd name="connsiteX25" fmla="*/ 201804 w 739918"/>
                    <a:gd name="connsiteY25" fmla="*/ 233741 h 739918"/>
                    <a:gd name="connsiteX26" fmla="*/ 298529 w 739918"/>
                    <a:gd name="connsiteY26" fmla="*/ 233741 h 739918"/>
                    <a:gd name="connsiteX27" fmla="*/ 127495 w 739918"/>
                    <a:gd name="connsiteY27" fmla="*/ 193178 h 739918"/>
                    <a:gd name="connsiteX28" fmla="*/ 120446 w 739918"/>
                    <a:gd name="connsiteY28" fmla="*/ 201721 h 739918"/>
                    <a:gd name="connsiteX29" fmla="*/ 69056 w 739918"/>
                    <a:gd name="connsiteY29" fmla="*/ 369959 h 739918"/>
                    <a:gd name="connsiteX30" fmla="*/ 92703 w 739918"/>
                    <a:gd name="connsiteY30" fmla="*/ 487084 h 739918"/>
                    <a:gd name="connsiteX31" fmla="*/ 113132 w 739918"/>
                    <a:gd name="connsiteY31" fmla="*/ 524722 h 739918"/>
                    <a:gd name="connsiteX32" fmla="*/ 240537 w 739918"/>
                    <a:gd name="connsiteY32" fmla="*/ 423429 h 739918"/>
                    <a:gd name="connsiteX33" fmla="*/ 113217 w 739918"/>
                    <a:gd name="connsiteY33" fmla="*/ 423429 h 739918"/>
                    <a:gd name="connsiteX34" fmla="*/ 113217 w 739918"/>
                    <a:gd name="connsiteY34" fmla="*/ 233741 h 739918"/>
                    <a:gd name="connsiteX35" fmla="*/ 133965 w 739918"/>
                    <a:gd name="connsiteY35" fmla="*/ 233741 h 739918"/>
                    <a:gd name="connsiteX36" fmla="*/ 553592 w 739918"/>
                    <a:gd name="connsiteY36" fmla="*/ 133148 h 739918"/>
                    <a:gd name="connsiteX37" fmla="*/ 560511 w 739918"/>
                    <a:gd name="connsiteY37" fmla="*/ 176522 h 739918"/>
                    <a:gd name="connsiteX38" fmla="*/ 374404 w 739918"/>
                    <a:gd name="connsiteY38" fmla="*/ 206209 h 739918"/>
                    <a:gd name="connsiteX39" fmla="*/ 374404 w 739918"/>
                    <a:gd name="connsiteY39" fmla="*/ 233741 h 739918"/>
                    <a:gd name="connsiteX40" fmla="*/ 570990 w 739918"/>
                    <a:gd name="connsiteY40" fmla="*/ 233741 h 739918"/>
                    <a:gd name="connsiteX41" fmla="*/ 570990 w 739918"/>
                    <a:gd name="connsiteY41" fmla="*/ 423429 h 739918"/>
                    <a:gd name="connsiteX42" fmla="*/ 503665 w 739918"/>
                    <a:gd name="connsiteY42" fmla="*/ 423429 h 739918"/>
                    <a:gd name="connsiteX43" fmla="*/ 560511 w 739918"/>
                    <a:gd name="connsiteY43" fmla="*/ 480275 h 739918"/>
                    <a:gd name="connsiteX44" fmla="*/ 530390 w 739918"/>
                    <a:gd name="connsiteY44" fmla="*/ 510396 h 739918"/>
                    <a:gd name="connsiteX45" fmla="*/ 571174 w 739918"/>
                    <a:gd name="connsiteY45" fmla="*/ 510396 h 739918"/>
                    <a:gd name="connsiteX46" fmla="*/ 571174 w 739918"/>
                    <a:gd name="connsiteY46" fmla="*/ 471079 h 739918"/>
                    <a:gd name="connsiteX47" fmla="*/ 647050 w 739918"/>
                    <a:gd name="connsiteY47" fmla="*/ 471080 h 739918"/>
                    <a:gd name="connsiteX48" fmla="*/ 647050 w 739918"/>
                    <a:gd name="connsiteY48" fmla="*/ 487389 h 739918"/>
                    <a:gd name="connsiteX49" fmla="*/ 647216 w 739918"/>
                    <a:gd name="connsiteY49" fmla="*/ 487084 h 739918"/>
                    <a:gd name="connsiteX50" fmla="*/ 670862 w 739918"/>
                    <a:gd name="connsiteY50" fmla="*/ 369959 h 739918"/>
                    <a:gd name="connsiteX51" fmla="*/ 582730 w 739918"/>
                    <a:gd name="connsiteY51" fmla="*/ 157189 h 739918"/>
                    <a:gd name="connsiteX52" fmla="*/ 369959 w 739918"/>
                    <a:gd name="connsiteY52" fmla="*/ 69056 h 739918"/>
                    <a:gd name="connsiteX53" fmla="*/ 157189 w 739918"/>
                    <a:gd name="connsiteY53" fmla="*/ 157189 h 739918"/>
                    <a:gd name="connsiteX54" fmla="*/ 150695 w 739918"/>
                    <a:gd name="connsiteY54" fmla="*/ 165059 h 739918"/>
                    <a:gd name="connsiteX55" fmla="*/ 513708 w 739918"/>
                    <a:gd name="connsiteY55" fmla="*/ 107153 h 739918"/>
                    <a:gd name="connsiteX56" fmla="*/ 487084 w 739918"/>
                    <a:gd name="connsiteY56" fmla="*/ 92703 h 739918"/>
                    <a:gd name="connsiteX57" fmla="*/ 369959 w 739918"/>
                    <a:gd name="connsiteY57" fmla="*/ 69056 h 739918"/>
                    <a:gd name="connsiteX58" fmla="*/ 369959 w 739918"/>
                    <a:gd name="connsiteY58" fmla="*/ 0 h 739918"/>
                    <a:gd name="connsiteX59" fmla="*/ 739918 w 739918"/>
                    <a:gd name="connsiteY59" fmla="*/ 369959 h 739918"/>
                    <a:gd name="connsiteX60" fmla="*/ 369959 w 739918"/>
                    <a:gd name="connsiteY60" fmla="*/ 739918 h 739918"/>
                    <a:gd name="connsiteX61" fmla="*/ 0 w 739918"/>
                    <a:gd name="connsiteY61" fmla="*/ 369959 h 739918"/>
                    <a:gd name="connsiteX62" fmla="*/ 369959 w 739918"/>
                    <a:gd name="connsiteY62" fmla="*/ 0 h 73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739918" h="739918">
                      <a:moveTo>
                        <a:pt x="339385" y="441775"/>
                      </a:moveTo>
                      <a:lnTo>
                        <a:pt x="159595" y="584715"/>
                      </a:lnTo>
                      <a:lnTo>
                        <a:pt x="201721" y="619473"/>
                      </a:lnTo>
                      <a:cubicBezTo>
                        <a:pt x="249746" y="651917"/>
                        <a:pt x="307640" y="670862"/>
                        <a:pt x="369959" y="670862"/>
                      </a:cubicBezTo>
                      <a:cubicBezTo>
                        <a:pt x="432278" y="670862"/>
                        <a:pt x="490172" y="651917"/>
                        <a:pt x="538197" y="619473"/>
                      </a:cubicBezTo>
                      <a:lnTo>
                        <a:pt x="578436" y="586272"/>
                      </a:lnTo>
                      <a:lnTo>
                        <a:pt x="571174" y="586272"/>
                      </a:lnTo>
                      <a:lnTo>
                        <a:pt x="571174" y="586272"/>
                      </a:lnTo>
                      <a:lnTo>
                        <a:pt x="415260" y="586272"/>
                      </a:lnTo>
                      <a:lnTo>
                        <a:pt x="415260" y="588314"/>
                      </a:lnTo>
                      <a:lnTo>
                        <a:pt x="339385" y="588314"/>
                      </a:lnTo>
                      <a:close/>
                      <a:moveTo>
                        <a:pt x="415260" y="423429"/>
                      </a:moveTo>
                      <a:lnTo>
                        <a:pt x="415260" y="510396"/>
                      </a:lnTo>
                      <a:lnTo>
                        <a:pt x="483328" y="510396"/>
                      </a:lnTo>
                      <a:lnTo>
                        <a:pt x="429887" y="456955"/>
                      </a:lnTo>
                      <a:lnTo>
                        <a:pt x="463412" y="423429"/>
                      </a:lnTo>
                      <a:close/>
                      <a:moveTo>
                        <a:pt x="374404" y="306698"/>
                      </a:moveTo>
                      <a:lnTo>
                        <a:pt x="374404" y="350473"/>
                      </a:lnTo>
                      <a:lnTo>
                        <a:pt x="486758" y="350473"/>
                      </a:lnTo>
                      <a:lnTo>
                        <a:pt x="486758" y="306698"/>
                      </a:lnTo>
                      <a:close/>
                      <a:moveTo>
                        <a:pt x="197449" y="306698"/>
                      </a:moveTo>
                      <a:lnTo>
                        <a:pt x="197449" y="350473"/>
                      </a:lnTo>
                      <a:lnTo>
                        <a:pt x="298529" y="350473"/>
                      </a:lnTo>
                      <a:lnTo>
                        <a:pt x="298529" y="306698"/>
                      </a:lnTo>
                      <a:close/>
                      <a:moveTo>
                        <a:pt x="298529" y="218312"/>
                      </a:moveTo>
                      <a:lnTo>
                        <a:pt x="201804" y="233741"/>
                      </a:lnTo>
                      <a:lnTo>
                        <a:pt x="298529" y="233741"/>
                      </a:lnTo>
                      <a:close/>
                      <a:moveTo>
                        <a:pt x="127495" y="193178"/>
                      </a:moveTo>
                      <a:lnTo>
                        <a:pt x="120446" y="201721"/>
                      </a:lnTo>
                      <a:cubicBezTo>
                        <a:pt x="88001" y="249746"/>
                        <a:pt x="69056" y="307640"/>
                        <a:pt x="69056" y="369959"/>
                      </a:cubicBezTo>
                      <a:cubicBezTo>
                        <a:pt x="69056" y="411505"/>
                        <a:pt x="77476" y="451085"/>
                        <a:pt x="92703" y="487084"/>
                      </a:cubicBezTo>
                      <a:lnTo>
                        <a:pt x="113132" y="524722"/>
                      </a:lnTo>
                      <a:lnTo>
                        <a:pt x="240537" y="423429"/>
                      </a:lnTo>
                      <a:lnTo>
                        <a:pt x="113217" y="423429"/>
                      </a:lnTo>
                      <a:lnTo>
                        <a:pt x="113217" y="233741"/>
                      </a:lnTo>
                      <a:lnTo>
                        <a:pt x="133965" y="233741"/>
                      </a:lnTo>
                      <a:close/>
                      <a:moveTo>
                        <a:pt x="553592" y="133148"/>
                      </a:moveTo>
                      <a:lnTo>
                        <a:pt x="560511" y="176522"/>
                      </a:lnTo>
                      <a:lnTo>
                        <a:pt x="374404" y="206209"/>
                      </a:lnTo>
                      <a:lnTo>
                        <a:pt x="374404" y="233741"/>
                      </a:lnTo>
                      <a:lnTo>
                        <a:pt x="570990" y="233741"/>
                      </a:lnTo>
                      <a:lnTo>
                        <a:pt x="570990" y="423429"/>
                      </a:lnTo>
                      <a:lnTo>
                        <a:pt x="503665" y="423429"/>
                      </a:lnTo>
                      <a:lnTo>
                        <a:pt x="560511" y="480275"/>
                      </a:lnTo>
                      <a:lnTo>
                        <a:pt x="530390" y="510396"/>
                      </a:lnTo>
                      <a:lnTo>
                        <a:pt x="571174" y="510396"/>
                      </a:lnTo>
                      <a:lnTo>
                        <a:pt x="571174" y="471079"/>
                      </a:lnTo>
                      <a:lnTo>
                        <a:pt x="647050" y="471080"/>
                      </a:lnTo>
                      <a:lnTo>
                        <a:pt x="647050" y="487389"/>
                      </a:lnTo>
                      <a:lnTo>
                        <a:pt x="647216" y="487084"/>
                      </a:lnTo>
                      <a:cubicBezTo>
                        <a:pt x="662442" y="451085"/>
                        <a:pt x="670862" y="411505"/>
                        <a:pt x="670862" y="369959"/>
                      </a:cubicBezTo>
                      <a:cubicBezTo>
                        <a:pt x="670862" y="286867"/>
                        <a:pt x="637182" y="211641"/>
                        <a:pt x="582730" y="157189"/>
                      </a:cubicBezTo>
                      <a:close/>
                      <a:moveTo>
                        <a:pt x="369959" y="69056"/>
                      </a:moveTo>
                      <a:cubicBezTo>
                        <a:pt x="286867" y="69056"/>
                        <a:pt x="211641" y="102736"/>
                        <a:pt x="157189" y="157189"/>
                      </a:cubicBezTo>
                      <a:lnTo>
                        <a:pt x="150695" y="165059"/>
                      </a:lnTo>
                      <a:lnTo>
                        <a:pt x="513708" y="107153"/>
                      </a:lnTo>
                      <a:lnTo>
                        <a:pt x="487084" y="92703"/>
                      </a:lnTo>
                      <a:cubicBezTo>
                        <a:pt x="451085" y="77476"/>
                        <a:pt x="411505" y="69056"/>
                        <a:pt x="369959" y="69056"/>
                      </a:cubicBezTo>
                      <a:close/>
                      <a:moveTo>
                        <a:pt x="369959" y="0"/>
                      </a:moveTo>
                      <a:cubicBezTo>
                        <a:pt x="574282" y="0"/>
                        <a:pt x="739918" y="165636"/>
                        <a:pt x="739918" y="369959"/>
                      </a:cubicBezTo>
                      <a:cubicBezTo>
                        <a:pt x="739918" y="574282"/>
                        <a:pt x="574282" y="739918"/>
                        <a:pt x="369959" y="739918"/>
                      </a:cubicBezTo>
                      <a:cubicBezTo>
                        <a:pt x="165636" y="739918"/>
                        <a:pt x="0" y="574282"/>
                        <a:pt x="0" y="369959"/>
                      </a:cubicBezTo>
                      <a:cubicBezTo>
                        <a:pt x="0" y="165636"/>
                        <a:pt x="165636" y="0"/>
                        <a:pt x="36995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A77CFFD4-BDAF-451C-15B4-00534902A246}"/>
                    </a:ext>
                  </a:extLst>
                </p:cNvPr>
                <p:cNvSpPr/>
                <p:nvPr/>
              </p:nvSpPr>
              <p:spPr>
                <a:xfrm>
                  <a:off x="2799718" y="5628040"/>
                  <a:ext cx="648856" cy="269256"/>
                </a:xfrm>
                <a:prstGeom prst="round2SameRect">
                  <a:avLst>
                    <a:gd name="adj1" fmla="val 50000"/>
                    <a:gd name="adj2" fmla="val 389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8294B28F-E52E-213F-0CB2-1DDF92365D63}"/>
                  </a:ext>
                </a:extLst>
              </p:cNvPr>
              <p:cNvGrpSpPr/>
              <p:nvPr/>
            </p:nvGrpSpPr>
            <p:grpSpPr>
              <a:xfrm>
                <a:off x="2670025" y="3897473"/>
                <a:ext cx="915514" cy="1349854"/>
                <a:chOff x="2670025" y="5040496"/>
                <a:chExt cx="915514" cy="1349854"/>
              </a:xfrm>
              <a:grpFill/>
            </p:grpSpPr>
            <p:sp>
              <p:nvSpPr>
                <p:cNvPr id="5" name="楕円 4">
                  <a:extLst>
                    <a:ext uri="{FF2B5EF4-FFF2-40B4-BE49-F238E27FC236}">
                      <a16:creationId xmlns:a16="http://schemas.microsoft.com/office/drawing/2014/main" id="{AC917226-AD4C-38DB-EFDC-C60437A6AE45}"/>
                    </a:ext>
                  </a:extLst>
                </p:cNvPr>
                <p:cNvSpPr/>
                <p:nvPr/>
              </p:nvSpPr>
              <p:spPr>
                <a:xfrm>
                  <a:off x="2840788" y="5040496"/>
                  <a:ext cx="175586" cy="7448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9E948E69-E450-F9E8-24E4-D3BDC171241B}"/>
                    </a:ext>
                  </a:extLst>
                </p:cNvPr>
                <p:cNvSpPr/>
                <p:nvPr/>
              </p:nvSpPr>
              <p:spPr>
                <a:xfrm>
                  <a:off x="3239263" y="5040496"/>
                  <a:ext cx="175586" cy="7448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844BD11B-F541-5930-FC24-B6F373AE677F}"/>
                    </a:ext>
                  </a:extLst>
                </p:cNvPr>
                <p:cNvSpPr/>
                <p:nvPr/>
              </p:nvSpPr>
              <p:spPr>
                <a:xfrm>
                  <a:off x="2883537" y="5144454"/>
                  <a:ext cx="88342" cy="511907"/>
                </a:xfrm>
                <a:custGeom>
                  <a:avLst/>
                  <a:gdLst>
                    <a:gd name="connsiteX0" fmla="*/ 44171 w 88342"/>
                    <a:gd name="connsiteY0" fmla="*/ 0 h 511907"/>
                    <a:gd name="connsiteX1" fmla="*/ 88342 w 88342"/>
                    <a:gd name="connsiteY1" fmla="*/ 351831 h 511907"/>
                    <a:gd name="connsiteX2" fmla="*/ 85138 w 88342"/>
                    <a:gd name="connsiteY2" fmla="*/ 478248 h 511907"/>
                    <a:gd name="connsiteX3" fmla="*/ 65192 w 88342"/>
                    <a:gd name="connsiteY3" fmla="*/ 483614 h 511907"/>
                    <a:gd name="connsiteX4" fmla="*/ 5047 w 88342"/>
                    <a:gd name="connsiteY4" fmla="*/ 511907 h 511907"/>
                    <a:gd name="connsiteX5" fmla="*/ 3471 w 88342"/>
                    <a:gd name="connsiteY5" fmla="*/ 488780 h 511907"/>
                    <a:gd name="connsiteX6" fmla="*/ 0 w 88342"/>
                    <a:gd name="connsiteY6" fmla="*/ 351831 h 511907"/>
                    <a:gd name="connsiteX7" fmla="*/ 44171 w 88342"/>
                    <a:gd name="connsiteY7" fmla="*/ 0 h 511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42" h="511907">
                      <a:moveTo>
                        <a:pt x="44171" y="0"/>
                      </a:moveTo>
                      <a:cubicBezTo>
                        <a:pt x="68566" y="0"/>
                        <a:pt x="88342" y="157520"/>
                        <a:pt x="88342" y="351831"/>
                      </a:cubicBezTo>
                      <a:lnTo>
                        <a:pt x="85138" y="478248"/>
                      </a:lnTo>
                      <a:lnTo>
                        <a:pt x="65192" y="483614"/>
                      </a:lnTo>
                      <a:lnTo>
                        <a:pt x="5047" y="511907"/>
                      </a:lnTo>
                      <a:lnTo>
                        <a:pt x="3471" y="488780"/>
                      </a:lnTo>
                      <a:cubicBezTo>
                        <a:pt x="1236" y="446687"/>
                        <a:pt x="0" y="400409"/>
                        <a:pt x="0" y="351831"/>
                      </a:cubicBezTo>
                      <a:cubicBezTo>
                        <a:pt x="0" y="157520"/>
                        <a:pt x="19776" y="0"/>
                        <a:pt x="441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71B20A90-2F6A-47F9-6CFE-053CD465237E}"/>
                    </a:ext>
                  </a:extLst>
                </p:cNvPr>
                <p:cNvSpPr/>
                <p:nvPr/>
              </p:nvSpPr>
              <p:spPr>
                <a:xfrm>
                  <a:off x="3282012" y="5144454"/>
                  <a:ext cx="88342" cy="511941"/>
                </a:xfrm>
                <a:custGeom>
                  <a:avLst/>
                  <a:gdLst>
                    <a:gd name="connsiteX0" fmla="*/ 44171 w 88342"/>
                    <a:gd name="connsiteY0" fmla="*/ 0 h 511941"/>
                    <a:gd name="connsiteX1" fmla="*/ 88342 w 88342"/>
                    <a:gd name="connsiteY1" fmla="*/ 351831 h 511941"/>
                    <a:gd name="connsiteX2" fmla="*/ 84871 w 88342"/>
                    <a:gd name="connsiteY2" fmla="*/ 488780 h 511941"/>
                    <a:gd name="connsiteX3" fmla="*/ 83293 w 88342"/>
                    <a:gd name="connsiteY3" fmla="*/ 511941 h 511941"/>
                    <a:gd name="connsiteX4" fmla="*/ 23077 w 88342"/>
                    <a:gd name="connsiteY4" fmla="*/ 483614 h 511941"/>
                    <a:gd name="connsiteX5" fmla="*/ 3205 w 88342"/>
                    <a:gd name="connsiteY5" fmla="*/ 478268 h 511941"/>
                    <a:gd name="connsiteX6" fmla="*/ 0 w 88342"/>
                    <a:gd name="connsiteY6" fmla="*/ 351831 h 511941"/>
                    <a:gd name="connsiteX7" fmla="*/ 44171 w 88342"/>
                    <a:gd name="connsiteY7" fmla="*/ 0 h 511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42" h="511941">
                      <a:moveTo>
                        <a:pt x="44171" y="0"/>
                      </a:moveTo>
                      <a:cubicBezTo>
                        <a:pt x="68566" y="0"/>
                        <a:pt x="88342" y="157520"/>
                        <a:pt x="88342" y="351831"/>
                      </a:cubicBezTo>
                      <a:cubicBezTo>
                        <a:pt x="88342" y="400409"/>
                        <a:pt x="87106" y="446687"/>
                        <a:pt x="84871" y="488780"/>
                      </a:cubicBezTo>
                      <a:lnTo>
                        <a:pt x="83293" y="511941"/>
                      </a:lnTo>
                      <a:lnTo>
                        <a:pt x="23077" y="483614"/>
                      </a:lnTo>
                      <a:lnTo>
                        <a:pt x="3205" y="478268"/>
                      </a:lnTo>
                      <a:lnTo>
                        <a:pt x="0" y="351831"/>
                      </a:lnTo>
                      <a:cubicBezTo>
                        <a:pt x="0" y="157520"/>
                        <a:pt x="19776" y="0"/>
                        <a:pt x="441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C7B40C52-588F-5F94-E5E2-4550BCA74BA5}"/>
                    </a:ext>
                  </a:extLst>
                </p:cNvPr>
                <p:cNvSpPr/>
                <p:nvPr/>
              </p:nvSpPr>
              <p:spPr>
                <a:xfrm>
                  <a:off x="2670025" y="5596890"/>
                  <a:ext cx="915514" cy="7934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13B92F1D-0E5C-B000-CF8B-8C9D9D71AEA9}"/>
                    </a:ext>
                  </a:extLst>
                </p:cNvPr>
                <p:cNvSpPr/>
                <p:nvPr/>
              </p:nvSpPr>
              <p:spPr>
                <a:xfrm>
                  <a:off x="2796766" y="5591765"/>
                  <a:ext cx="691838" cy="155285"/>
                </a:xfrm>
                <a:custGeom>
                  <a:avLst/>
                  <a:gdLst>
                    <a:gd name="connsiteX0" fmla="*/ 331016 w 691838"/>
                    <a:gd name="connsiteY0" fmla="*/ 0 h 155285"/>
                    <a:gd name="connsiteX1" fmla="*/ 654699 w 691838"/>
                    <a:gd name="connsiteY1" fmla="*/ 116200 h 155285"/>
                    <a:gd name="connsiteX2" fmla="*/ 691838 w 691838"/>
                    <a:gd name="connsiteY2" fmla="*/ 155211 h 155285"/>
                    <a:gd name="connsiteX3" fmla="*/ 623254 w 691838"/>
                    <a:gd name="connsiteY3" fmla="*/ 150714 h 155285"/>
                    <a:gd name="connsiteX4" fmla="*/ 437030 w 691838"/>
                    <a:gd name="connsiteY4" fmla="*/ 87530 h 155285"/>
                    <a:gd name="connsiteX5" fmla="*/ 435791 w 691838"/>
                    <a:gd name="connsiteY5" fmla="*/ 86644 h 155285"/>
                    <a:gd name="connsiteX6" fmla="*/ 434552 w 691838"/>
                    <a:gd name="connsiteY6" fmla="*/ 87530 h 155285"/>
                    <a:gd name="connsiteX7" fmla="*/ 178616 w 691838"/>
                    <a:gd name="connsiteY7" fmla="*/ 155285 h 155285"/>
                    <a:gd name="connsiteX8" fmla="*/ 437 w 691838"/>
                    <a:gd name="connsiteY8" fmla="*/ 124108 h 155285"/>
                    <a:gd name="connsiteX9" fmla="*/ 0 w 691838"/>
                    <a:gd name="connsiteY9" fmla="*/ 123903 h 155285"/>
                    <a:gd name="connsiteX10" fmla="*/ 7333 w 691838"/>
                    <a:gd name="connsiteY10" fmla="*/ 116200 h 155285"/>
                    <a:gd name="connsiteX11" fmla="*/ 331016 w 691838"/>
                    <a:gd name="connsiteY11" fmla="*/ 0 h 155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91838" h="155285">
                      <a:moveTo>
                        <a:pt x="331016" y="0"/>
                      </a:moveTo>
                      <a:cubicBezTo>
                        <a:pt x="457422" y="0"/>
                        <a:pt x="571861" y="44406"/>
                        <a:pt x="654699" y="116200"/>
                      </a:cubicBezTo>
                      <a:lnTo>
                        <a:pt x="691838" y="155211"/>
                      </a:lnTo>
                      <a:lnTo>
                        <a:pt x="623254" y="150714"/>
                      </a:lnTo>
                      <a:cubicBezTo>
                        <a:pt x="555064" y="141684"/>
                        <a:pt x="491824" y="119613"/>
                        <a:pt x="437030" y="87530"/>
                      </a:cubicBezTo>
                      <a:lnTo>
                        <a:pt x="435791" y="86644"/>
                      </a:lnTo>
                      <a:lnTo>
                        <a:pt x="434552" y="87530"/>
                      </a:lnTo>
                      <a:cubicBezTo>
                        <a:pt x="361494" y="130307"/>
                        <a:pt x="273421" y="155285"/>
                        <a:pt x="178616" y="155285"/>
                      </a:cubicBezTo>
                      <a:cubicBezTo>
                        <a:pt x="115413" y="155285"/>
                        <a:pt x="55202" y="144184"/>
                        <a:pt x="437" y="124108"/>
                      </a:cubicBezTo>
                      <a:lnTo>
                        <a:pt x="0" y="123903"/>
                      </a:lnTo>
                      <a:lnTo>
                        <a:pt x="7333" y="116200"/>
                      </a:lnTo>
                      <a:cubicBezTo>
                        <a:pt x="90171" y="44406"/>
                        <a:pt x="204610" y="0"/>
                        <a:pt x="33101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C80AF286-E736-F56F-DAA1-825CD12777D4}"/>
                    </a:ext>
                  </a:extLst>
                </p:cNvPr>
                <p:cNvSpPr/>
                <p:nvPr/>
              </p:nvSpPr>
              <p:spPr>
                <a:xfrm>
                  <a:off x="3090238" y="6184152"/>
                  <a:ext cx="78582" cy="146264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3CB3393-FE45-6B6E-C710-E1D249EE4DCE}"/>
                    </a:ext>
                  </a:extLst>
                </p:cNvPr>
                <p:cNvSpPr/>
                <p:nvPr/>
              </p:nvSpPr>
              <p:spPr>
                <a:xfrm>
                  <a:off x="2979508" y="6125757"/>
                  <a:ext cx="300044" cy="141754"/>
                </a:xfrm>
                <a:custGeom>
                  <a:avLst/>
                  <a:gdLst>
                    <a:gd name="connsiteX0" fmla="*/ 92872 w 300044"/>
                    <a:gd name="connsiteY0" fmla="*/ 0 h 141754"/>
                    <a:gd name="connsiteX1" fmla="*/ 129022 w 300044"/>
                    <a:gd name="connsiteY1" fmla="*/ 5570 h 141754"/>
                    <a:gd name="connsiteX2" fmla="*/ 150022 w 300044"/>
                    <a:gd name="connsiteY2" fmla="*/ 16375 h 141754"/>
                    <a:gd name="connsiteX3" fmla="*/ 171022 w 300044"/>
                    <a:gd name="connsiteY3" fmla="*/ 5570 h 141754"/>
                    <a:gd name="connsiteX4" fmla="*/ 207172 w 300044"/>
                    <a:gd name="connsiteY4" fmla="*/ 0 h 141754"/>
                    <a:gd name="connsiteX5" fmla="*/ 300044 w 300044"/>
                    <a:gd name="connsiteY5" fmla="*/ 70877 h 141754"/>
                    <a:gd name="connsiteX6" fmla="*/ 207172 w 300044"/>
                    <a:gd name="connsiteY6" fmla="*/ 141754 h 141754"/>
                    <a:gd name="connsiteX7" fmla="*/ 171022 w 300044"/>
                    <a:gd name="connsiteY7" fmla="*/ 136184 h 141754"/>
                    <a:gd name="connsiteX8" fmla="*/ 150022 w 300044"/>
                    <a:gd name="connsiteY8" fmla="*/ 125379 h 141754"/>
                    <a:gd name="connsiteX9" fmla="*/ 129022 w 300044"/>
                    <a:gd name="connsiteY9" fmla="*/ 136184 h 141754"/>
                    <a:gd name="connsiteX10" fmla="*/ 92872 w 300044"/>
                    <a:gd name="connsiteY10" fmla="*/ 141754 h 141754"/>
                    <a:gd name="connsiteX11" fmla="*/ 0 w 300044"/>
                    <a:gd name="connsiteY11" fmla="*/ 70877 h 141754"/>
                    <a:gd name="connsiteX12" fmla="*/ 92872 w 300044"/>
                    <a:gd name="connsiteY12" fmla="*/ 0 h 141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044" h="141754">
                      <a:moveTo>
                        <a:pt x="92872" y="0"/>
                      </a:moveTo>
                      <a:cubicBezTo>
                        <a:pt x="105695" y="0"/>
                        <a:pt x="117911" y="1983"/>
                        <a:pt x="129022" y="5570"/>
                      </a:cubicBezTo>
                      <a:lnTo>
                        <a:pt x="150022" y="16375"/>
                      </a:lnTo>
                      <a:lnTo>
                        <a:pt x="171022" y="5570"/>
                      </a:lnTo>
                      <a:cubicBezTo>
                        <a:pt x="182133" y="1983"/>
                        <a:pt x="194349" y="0"/>
                        <a:pt x="207172" y="0"/>
                      </a:cubicBezTo>
                      <a:cubicBezTo>
                        <a:pt x="258464" y="0"/>
                        <a:pt x="300044" y="31733"/>
                        <a:pt x="300044" y="70877"/>
                      </a:cubicBezTo>
                      <a:cubicBezTo>
                        <a:pt x="300044" y="110021"/>
                        <a:pt x="258464" y="141754"/>
                        <a:pt x="207172" y="141754"/>
                      </a:cubicBezTo>
                      <a:cubicBezTo>
                        <a:pt x="194349" y="141754"/>
                        <a:pt x="182133" y="139771"/>
                        <a:pt x="171022" y="136184"/>
                      </a:cubicBezTo>
                      <a:lnTo>
                        <a:pt x="150022" y="125379"/>
                      </a:lnTo>
                      <a:lnTo>
                        <a:pt x="129022" y="136184"/>
                      </a:lnTo>
                      <a:cubicBezTo>
                        <a:pt x="117911" y="139771"/>
                        <a:pt x="105695" y="141754"/>
                        <a:pt x="92872" y="141754"/>
                      </a:cubicBezTo>
                      <a:cubicBezTo>
                        <a:pt x="41580" y="141754"/>
                        <a:pt x="0" y="110021"/>
                        <a:pt x="0" y="70877"/>
                      </a:cubicBezTo>
                      <a:cubicBezTo>
                        <a:pt x="0" y="31733"/>
                        <a:pt x="41580" y="0"/>
                        <a:pt x="9287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AA7EB321-2AF0-7FD1-7C27-D6793752E9F9}"/>
                    </a:ext>
                  </a:extLst>
                </p:cNvPr>
                <p:cNvSpPr/>
                <p:nvPr/>
              </p:nvSpPr>
              <p:spPr>
                <a:xfrm rot="20700000">
                  <a:off x="2860696" y="5967413"/>
                  <a:ext cx="135178" cy="5734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46BD5059-36D2-3932-97D6-1CB338B5EFF2}"/>
                    </a:ext>
                  </a:extLst>
                </p:cNvPr>
                <p:cNvSpPr/>
                <p:nvPr/>
              </p:nvSpPr>
              <p:spPr>
                <a:xfrm rot="900000">
                  <a:off x="3250960" y="5967413"/>
                  <a:ext cx="135178" cy="5734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D5E4881F-0897-3A83-797F-505ABA8C26E7}"/>
                    </a:ext>
                  </a:extLst>
                </p:cNvPr>
                <p:cNvSpPr/>
                <p:nvPr/>
              </p:nvSpPr>
              <p:spPr>
                <a:xfrm>
                  <a:off x="3078966" y="6104103"/>
                  <a:ext cx="97631" cy="776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33F701E-93BB-7034-E070-63AC23D75E6F}"/>
                </a:ext>
              </a:extLst>
            </p:cNvPr>
            <p:cNvGrpSpPr/>
            <p:nvPr/>
          </p:nvGrpSpPr>
          <p:grpSpPr>
            <a:xfrm>
              <a:off x="210371" y="2890818"/>
              <a:ext cx="536764" cy="811789"/>
              <a:chOff x="1121534" y="3897473"/>
              <a:chExt cx="1293772" cy="1956668"/>
            </a:xfrm>
            <a:grpFill/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531EA010-28A0-778C-E672-44870F1071F1}"/>
                  </a:ext>
                </a:extLst>
              </p:cNvPr>
              <p:cNvGrpSpPr/>
              <p:nvPr/>
            </p:nvGrpSpPr>
            <p:grpSpPr>
              <a:xfrm>
                <a:off x="1121534" y="5157359"/>
                <a:ext cx="1293772" cy="696782"/>
                <a:chOff x="1121534" y="5157359"/>
                <a:chExt cx="1293772" cy="696782"/>
              </a:xfrm>
              <a:grpFill/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BA569851-D12A-A88C-36F1-78DB331C1D7A}"/>
                    </a:ext>
                  </a:extLst>
                </p:cNvPr>
                <p:cNvGrpSpPr/>
                <p:nvPr/>
              </p:nvGrpSpPr>
              <p:grpSpPr>
                <a:xfrm flipH="1">
                  <a:off x="1934885" y="5214658"/>
                  <a:ext cx="480421" cy="639483"/>
                  <a:chOff x="1478720" y="4209703"/>
                  <a:chExt cx="480421" cy="639483"/>
                </a:xfrm>
                <a:grpFill/>
              </p:grpSpPr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AD1EF624-9B8C-B2D7-A7F5-04D4A601ABC8}"/>
                      </a:ext>
                    </a:extLst>
                  </p:cNvPr>
                  <p:cNvSpPr/>
                  <p:nvPr/>
                </p:nvSpPr>
                <p:spPr>
                  <a:xfrm rot="6300000">
                    <a:off x="1650586" y="4141716"/>
                    <a:ext cx="99668" cy="25390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B5CB2CAB-A20F-C6E8-0BD8-F5668868CCDD}"/>
                      </a:ext>
                    </a:extLst>
                  </p:cNvPr>
                  <p:cNvSpPr/>
                  <p:nvPr/>
                </p:nvSpPr>
                <p:spPr>
                  <a:xfrm rot="664050">
                    <a:off x="1478720" y="4209703"/>
                    <a:ext cx="480421" cy="639483"/>
                  </a:xfrm>
                  <a:custGeom>
                    <a:avLst/>
                    <a:gdLst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72600 w 480421"/>
                      <a:gd name="connsiteY2" fmla="*/ 344434 h 639483"/>
                      <a:gd name="connsiteX3" fmla="*/ 477617 w 480421"/>
                      <a:gd name="connsiteY3" fmla="*/ 347490 h 639483"/>
                      <a:gd name="connsiteX4" fmla="*/ 480421 w 480421"/>
                      <a:gd name="connsiteY4" fmla="*/ 352231 h 639483"/>
                      <a:gd name="connsiteX5" fmla="*/ 480421 w 480421"/>
                      <a:gd name="connsiteY5" fmla="*/ 514316 h 639483"/>
                      <a:gd name="connsiteX6" fmla="*/ 477777 w 480421"/>
                      <a:gd name="connsiteY6" fmla="*/ 515881 h 639483"/>
                      <a:gd name="connsiteX7" fmla="*/ 145117 w 480421"/>
                      <a:gd name="connsiteY7" fmla="*/ 631612 h 639483"/>
                      <a:gd name="connsiteX8" fmla="*/ 145117 w 480421"/>
                      <a:gd name="connsiteY8" fmla="*/ 626995 h 639483"/>
                      <a:gd name="connsiteX9" fmla="*/ 124217 w 480421"/>
                      <a:gd name="connsiteY9" fmla="*/ 634267 h 639483"/>
                      <a:gd name="connsiteX10" fmla="*/ 5216 w 480421"/>
                      <a:gd name="connsiteY10" fmla="*/ 576695 h 639483"/>
                      <a:gd name="connsiteX11" fmla="*/ 62787 w 480421"/>
                      <a:gd name="connsiteY11" fmla="*/ 457693 h 639483"/>
                      <a:gd name="connsiteX12" fmla="*/ 145117 w 480421"/>
                      <a:gd name="connsiteY12" fmla="*/ 429051 h 639483"/>
                      <a:gd name="connsiteX13" fmla="*/ 145117 w 480421"/>
                      <a:gd name="connsiteY13" fmla="*/ 424441 h 639483"/>
                      <a:gd name="connsiteX14" fmla="*/ 152230 w 480421"/>
                      <a:gd name="connsiteY14" fmla="*/ 421966 h 639483"/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72600 w 480421"/>
                      <a:gd name="connsiteY2" fmla="*/ 344434 h 639483"/>
                      <a:gd name="connsiteX3" fmla="*/ 477617 w 480421"/>
                      <a:gd name="connsiteY3" fmla="*/ 347490 h 639483"/>
                      <a:gd name="connsiteX4" fmla="*/ 480421 w 480421"/>
                      <a:gd name="connsiteY4" fmla="*/ 352231 h 639483"/>
                      <a:gd name="connsiteX5" fmla="*/ 480421 w 480421"/>
                      <a:gd name="connsiteY5" fmla="*/ 514316 h 639483"/>
                      <a:gd name="connsiteX6" fmla="*/ 477777 w 480421"/>
                      <a:gd name="connsiteY6" fmla="*/ 515881 h 639483"/>
                      <a:gd name="connsiteX7" fmla="*/ 145117 w 480421"/>
                      <a:gd name="connsiteY7" fmla="*/ 631612 h 639483"/>
                      <a:gd name="connsiteX8" fmla="*/ 124217 w 480421"/>
                      <a:gd name="connsiteY8" fmla="*/ 634267 h 639483"/>
                      <a:gd name="connsiteX9" fmla="*/ 5216 w 480421"/>
                      <a:gd name="connsiteY9" fmla="*/ 576695 h 639483"/>
                      <a:gd name="connsiteX10" fmla="*/ 62787 w 480421"/>
                      <a:gd name="connsiteY10" fmla="*/ 457693 h 639483"/>
                      <a:gd name="connsiteX11" fmla="*/ 145117 w 480421"/>
                      <a:gd name="connsiteY11" fmla="*/ 429051 h 639483"/>
                      <a:gd name="connsiteX12" fmla="*/ 145117 w 480421"/>
                      <a:gd name="connsiteY12" fmla="*/ 424441 h 639483"/>
                      <a:gd name="connsiteX13" fmla="*/ 152230 w 480421"/>
                      <a:gd name="connsiteY13" fmla="*/ 421966 h 639483"/>
                      <a:gd name="connsiteX14" fmla="*/ 152230 w 480421"/>
                      <a:gd name="connsiteY14" fmla="*/ 0 h 639483"/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72600 w 480421"/>
                      <a:gd name="connsiteY2" fmla="*/ 344434 h 639483"/>
                      <a:gd name="connsiteX3" fmla="*/ 477617 w 480421"/>
                      <a:gd name="connsiteY3" fmla="*/ 347490 h 639483"/>
                      <a:gd name="connsiteX4" fmla="*/ 480421 w 480421"/>
                      <a:gd name="connsiteY4" fmla="*/ 352231 h 639483"/>
                      <a:gd name="connsiteX5" fmla="*/ 480421 w 480421"/>
                      <a:gd name="connsiteY5" fmla="*/ 514316 h 639483"/>
                      <a:gd name="connsiteX6" fmla="*/ 477777 w 480421"/>
                      <a:gd name="connsiteY6" fmla="*/ 515881 h 639483"/>
                      <a:gd name="connsiteX7" fmla="*/ 145117 w 480421"/>
                      <a:gd name="connsiteY7" fmla="*/ 631612 h 639483"/>
                      <a:gd name="connsiteX8" fmla="*/ 124217 w 480421"/>
                      <a:gd name="connsiteY8" fmla="*/ 634267 h 639483"/>
                      <a:gd name="connsiteX9" fmla="*/ 5216 w 480421"/>
                      <a:gd name="connsiteY9" fmla="*/ 576695 h 639483"/>
                      <a:gd name="connsiteX10" fmla="*/ 62787 w 480421"/>
                      <a:gd name="connsiteY10" fmla="*/ 457693 h 639483"/>
                      <a:gd name="connsiteX11" fmla="*/ 145117 w 480421"/>
                      <a:gd name="connsiteY11" fmla="*/ 429051 h 639483"/>
                      <a:gd name="connsiteX12" fmla="*/ 152230 w 480421"/>
                      <a:gd name="connsiteY12" fmla="*/ 421966 h 639483"/>
                      <a:gd name="connsiteX13" fmla="*/ 152230 w 480421"/>
                      <a:gd name="connsiteY13" fmla="*/ 0 h 639483"/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72600 w 480421"/>
                      <a:gd name="connsiteY2" fmla="*/ 344434 h 639483"/>
                      <a:gd name="connsiteX3" fmla="*/ 477617 w 480421"/>
                      <a:gd name="connsiteY3" fmla="*/ 347490 h 639483"/>
                      <a:gd name="connsiteX4" fmla="*/ 480421 w 480421"/>
                      <a:gd name="connsiteY4" fmla="*/ 514316 h 639483"/>
                      <a:gd name="connsiteX5" fmla="*/ 477777 w 480421"/>
                      <a:gd name="connsiteY5" fmla="*/ 515881 h 639483"/>
                      <a:gd name="connsiteX6" fmla="*/ 145117 w 480421"/>
                      <a:gd name="connsiteY6" fmla="*/ 631612 h 639483"/>
                      <a:gd name="connsiteX7" fmla="*/ 124217 w 480421"/>
                      <a:gd name="connsiteY7" fmla="*/ 634267 h 639483"/>
                      <a:gd name="connsiteX8" fmla="*/ 5216 w 480421"/>
                      <a:gd name="connsiteY8" fmla="*/ 576695 h 639483"/>
                      <a:gd name="connsiteX9" fmla="*/ 62787 w 480421"/>
                      <a:gd name="connsiteY9" fmla="*/ 457693 h 639483"/>
                      <a:gd name="connsiteX10" fmla="*/ 145117 w 480421"/>
                      <a:gd name="connsiteY10" fmla="*/ 429051 h 639483"/>
                      <a:gd name="connsiteX11" fmla="*/ 152230 w 480421"/>
                      <a:gd name="connsiteY11" fmla="*/ 421966 h 639483"/>
                      <a:gd name="connsiteX12" fmla="*/ 152230 w 480421"/>
                      <a:gd name="connsiteY12" fmla="*/ 0 h 639483"/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72600 w 480421"/>
                      <a:gd name="connsiteY2" fmla="*/ 344434 h 639483"/>
                      <a:gd name="connsiteX3" fmla="*/ 480421 w 480421"/>
                      <a:gd name="connsiteY3" fmla="*/ 514316 h 639483"/>
                      <a:gd name="connsiteX4" fmla="*/ 477777 w 480421"/>
                      <a:gd name="connsiteY4" fmla="*/ 515881 h 639483"/>
                      <a:gd name="connsiteX5" fmla="*/ 145117 w 480421"/>
                      <a:gd name="connsiteY5" fmla="*/ 631612 h 639483"/>
                      <a:gd name="connsiteX6" fmla="*/ 124217 w 480421"/>
                      <a:gd name="connsiteY6" fmla="*/ 634267 h 639483"/>
                      <a:gd name="connsiteX7" fmla="*/ 5216 w 480421"/>
                      <a:gd name="connsiteY7" fmla="*/ 576695 h 639483"/>
                      <a:gd name="connsiteX8" fmla="*/ 62787 w 480421"/>
                      <a:gd name="connsiteY8" fmla="*/ 457693 h 639483"/>
                      <a:gd name="connsiteX9" fmla="*/ 145117 w 480421"/>
                      <a:gd name="connsiteY9" fmla="*/ 429051 h 639483"/>
                      <a:gd name="connsiteX10" fmla="*/ 152230 w 480421"/>
                      <a:gd name="connsiteY10" fmla="*/ 421966 h 639483"/>
                      <a:gd name="connsiteX11" fmla="*/ 152230 w 480421"/>
                      <a:gd name="connsiteY11" fmla="*/ 0 h 639483"/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80421 w 480421"/>
                      <a:gd name="connsiteY2" fmla="*/ 514316 h 639483"/>
                      <a:gd name="connsiteX3" fmla="*/ 477777 w 480421"/>
                      <a:gd name="connsiteY3" fmla="*/ 515881 h 639483"/>
                      <a:gd name="connsiteX4" fmla="*/ 145117 w 480421"/>
                      <a:gd name="connsiteY4" fmla="*/ 631612 h 639483"/>
                      <a:gd name="connsiteX5" fmla="*/ 124217 w 480421"/>
                      <a:gd name="connsiteY5" fmla="*/ 634267 h 639483"/>
                      <a:gd name="connsiteX6" fmla="*/ 5216 w 480421"/>
                      <a:gd name="connsiteY6" fmla="*/ 576695 h 639483"/>
                      <a:gd name="connsiteX7" fmla="*/ 62787 w 480421"/>
                      <a:gd name="connsiteY7" fmla="*/ 457693 h 639483"/>
                      <a:gd name="connsiteX8" fmla="*/ 145117 w 480421"/>
                      <a:gd name="connsiteY8" fmla="*/ 429051 h 639483"/>
                      <a:gd name="connsiteX9" fmla="*/ 152230 w 480421"/>
                      <a:gd name="connsiteY9" fmla="*/ 421966 h 639483"/>
                      <a:gd name="connsiteX10" fmla="*/ 152230 w 480421"/>
                      <a:gd name="connsiteY10" fmla="*/ 0 h 639483"/>
                      <a:gd name="connsiteX0" fmla="*/ 152230 w 480421"/>
                      <a:gd name="connsiteY0" fmla="*/ 0 h 639483"/>
                      <a:gd name="connsiteX1" fmla="*/ 472600 w 480421"/>
                      <a:gd name="connsiteY1" fmla="*/ 0 h 639483"/>
                      <a:gd name="connsiteX2" fmla="*/ 480421 w 480421"/>
                      <a:gd name="connsiteY2" fmla="*/ 514316 h 639483"/>
                      <a:gd name="connsiteX3" fmla="*/ 145117 w 480421"/>
                      <a:gd name="connsiteY3" fmla="*/ 631612 h 639483"/>
                      <a:gd name="connsiteX4" fmla="*/ 124217 w 480421"/>
                      <a:gd name="connsiteY4" fmla="*/ 634267 h 639483"/>
                      <a:gd name="connsiteX5" fmla="*/ 5216 w 480421"/>
                      <a:gd name="connsiteY5" fmla="*/ 576695 h 639483"/>
                      <a:gd name="connsiteX6" fmla="*/ 62787 w 480421"/>
                      <a:gd name="connsiteY6" fmla="*/ 457693 h 639483"/>
                      <a:gd name="connsiteX7" fmla="*/ 145117 w 480421"/>
                      <a:gd name="connsiteY7" fmla="*/ 429051 h 639483"/>
                      <a:gd name="connsiteX8" fmla="*/ 152230 w 480421"/>
                      <a:gd name="connsiteY8" fmla="*/ 421966 h 639483"/>
                      <a:gd name="connsiteX9" fmla="*/ 152230 w 480421"/>
                      <a:gd name="connsiteY9" fmla="*/ 0 h 63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80421" h="639483">
                        <a:moveTo>
                          <a:pt x="152230" y="0"/>
                        </a:moveTo>
                        <a:lnTo>
                          <a:pt x="472600" y="0"/>
                        </a:lnTo>
                        <a:lnTo>
                          <a:pt x="480421" y="514316"/>
                        </a:lnTo>
                        <a:lnTo>
                          <a:pt x="145117" y="631612"/>
                        </a:lnTo>
                        <a:lnTo>
                          <a:pt x="124217" y="634267"/>
                        </a:lnTo>
                        <a:cubicBezTo>
                          <a:pt x="75457" y="651231"/>
                          <a:pt x="22180" y="625455"/>
                          <a:pt x="5216" y="576695"/>
                        </a:cubicBezTo>
                        <a:cubicBezTo>
                          <a:pt x="-11748" y="527936"/>
                          <a:pt x="14028" y="474657"/>
                          <a:pt x="62787" y="457693"/>
                        </a:cubicBezTo>
                        <a:lnTo>
                          <a:pt x="145117" y="429051"/>
                        </a:lnTo>
                        <a:lnTo>
                          <a:pt x="152230" y="421966"/>
                        </a:lnTo>
                        <a:lnTo>
                          <a:pt x="15223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3050800E-9F08-E4BF-5D45-F12D18A45C45}"/>
                    </a:ext>
                  </a:extLst>
                </p:cNvPr>
                <p:cNvSpPr/>
                <p:nvPr/>
              </p:nvSpPr>
              <p:spPr>
                <a:xfrm rot="6300000">
                  <a:off x="1293400" y="5146671"/>
                  <a:ext cx="99668" cy="25390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48BEA246-C34F-04D3-D7D7-DD6CB5EB854A}"/>
                    </a:ext>
                  </a:extLst>
                </p:cNvPr>
                <p:cNvSpPr/>
                <p:nvPr/>
              </p:nvSpPr>
              <p:spPr>
                <a:xfrm rot="664050">
                  <a:off x="1121534" y="5214658"/>
                  <a:ext cx="480421" cy="639483"/>
                </a:xfrm>
                <a:custGeom>
                  <a:avLst/>
                  <a:gdLst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45117 w 480421"/>
                    <a:gd name="connsiteY8" fmla="*/ 626995 h 639483"/>
                    <a:gd name="connsiteX9" fmla="*/ 124217 w 480421"/>
                    <a:gd name="connsiteY9" fmla="*/ 634267 h 639483"/>
                    <a:gd name="connsiteX10" fmla="*/ 5216 w 480421"/>
                    <a:gd name="connsiteY10" fmla="*/ 576695 h 639483"/>
                    <a:gd name="connsiteX11" fmla="*/ 62787 w 480421"/>
                    <a:gd name="connsiteY11" fmla="*/ 457693 h 639483"/>
                    <a:gd name="connsiteX12" fmla="*/ 145117 w 480421"/>
                    <a:gd name="connsiteY12" fmla="*/ 429051 h 639483"/>
                    <a:gd name="connsiteX13" fmla="*/ 145117 w 480421"/>
                    <a:gd name="connsiteY13" fmla="*/ 424441 h 639483"/>
                    <a:gd name="connsiteX14" fmla="*/ 152230 w 480421"/>
                    <a:gd name="connsiteY14" fmla="*/ 421966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45117 w 480421"/>
                    <a:gd name="connsiteY12" fmla="*/ 424441 h 639483"/>
                    <a:gd name="connsiteX13" fmla="*/ 152230 w 480421"/>
                    <a:gd name="connsiteY13" fmla="*/ 421966 h 639483"/>
                    <a:gd name="connsiteX14" fmla="*/ 152230 w 480421"/>
                    <a:gd name="connsiteY14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52230 w 480421"/>
                    <a:gd name="connsiteY12" fmla="*/ 421966 h 639483"/>
                    <a:gd name="connsiteX13" fmla="*/ 152230 w 480421"/>
                    <a:gd name="connsiteY13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514316 h 639483"/>
                    <a:gd name="connsiteX5" fmla="*/ 477777 w 480421"/>
                    <a:gd name="connsiteY5" fmla="*/ 515881 h 639483"/>
                    <a:gd name="connsiteX6" fmla="*/ 145117 w 480421"/>
                    <a:gd name="connsiteY6" fmla="*/ 631612 h 639483"/>
                    <a:gd name="connsiteX7" fmla="*/ 124217 w 480421"/>
                    <a:gd name="connsiteY7" fmla="*/ 634267 h 639483"/>
                    <a:gd name="connsiteX8" fmla="*/ 5216 w 480421"/>
                    <a:gd name="connsiteY8" fmla="*/ 576695 h 639483"/>
                    <a:gd name="connsiteX9" fmla="*/ 62787 w 480421"/>
                    <a:gd name="connsiteY9" fmla="*/ 457693 h 639483"/>
                    <a:gd name="connsiteX10" fmla="*/ 145117 w 480421"/>
                    <a:gd name="connsiteY10" fmla="*/ 429051 h 639483"/>
                    <a:gd name="connsiteX11" fmla="*/ 152230 w 480421"/>
                    <a:gd name="connsiteY11" fmla="*/ 421966 h 639483"/>
                    <a:gd name="connsiteX12" fmla="*/ 152230 w 480421"/>
                    <a:gd name="connsiteY12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80421 w 480421"/>
                    <a:gd name="connsiteY3" fmla="*/ 514316 h 639483"/>
                    <a:gd name="connsiteX4" fmla="*/ 477777 w 480421"/>
                    <a:gd name="connsiteY4" fmla="*/ 515881 h 639483"/>
                    <a:gd name="connsiteX5" fmla="*/ 145117 w 480421"/>
                    <a:gd name="connsiteY5" fmla="*/ 631612 h 639483"/>
                    <a:gd name="connsiteX6" fmla="*/ 124217 w 480421"/>
                    <a:gd name="connsiteY6" fmla="*/ 634267 h 639483"/>
                    <a:gd name="connsiteX7" fmla="*/ 5216 w 480421"/>
                    <a:gd name="connsiteY7" fmla="*/ 576695 h 639483"/>
                    <a:gd name="connsiteX8" fmla="*/ 62787 w 480421"/>
                    <a:gd name="connsiteY8" fmla="*/ 457693 h 639483"/>
                    <a:gd name="connsiteX9" fmla="*/ 145117 w 480421"/>
                    <a:gd name="connsiteY9" fmla="*/ 429051 h 639483"/>
                    <a:gd name="connsiteX10" fmla="*/ 152230 w 480421"/>
                    <a:gd name="connsiteY10" fmla="*/ 421966 h 639483"/>
                    <a:gd name="connsiteX11" fmla="*/ 152230 w 480421"/>
                    <a:gd name="connsiteY11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477777 w 480421"/>
                    <a:gd name="connsiteY3" fmla="*/ 515881 h 639483"/>
                    <a:gd name="connsiteX4" fmla="*/ 145117 w 480421"/>
                    <a:gd name="connsiteY4" fmla="*/ 631612 h 639483"/>
                    <a:gd name="connsiteX5" fmla="*/ 124217 w 480421"/>
                    <a:gd name="connsiteY5" fmla="*/ 634267 h 639483"/>
                    <a:gd name="connsiteX6" fmla="*/ 5216 w 480421"/>
                    <a:gd name="connsiteY6" fmla="*/ 576695 h 639483"/>
                    <a:gd name="connsiteX7" fmla="*/ 62787 w 480421"/>
                    <a:gd name="connsiteY7" fmla="*/ 457693 h 639483"/>
                    <a:gd name="connsiteX8" fmla="*/ 145117 w 480421"/>
                    <a:gd name="connsiteY8" fmla="*/ 429051 h 639483"/>
                    <a:gd name="connsiteX9" fmla="*/ 152230 w 480421"/>
                    <a:gd name="connsiteY9" fmla="*/ 421966 h 639483"/>
                    <a:gd name="connsiteX10" fmla="*/ 152230 w 480421"/>
                    <a:gd name="connsiteY10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145117 w 480421"/>
                    <a:gd name="connsiteY3" fmla="*/ 631612 h 639483"/>
                    <a:gd name="connsiteX4" fmla="*/ 124217 w 480421"/>
                    <a:gd name="connsiteY4" fmla="*/ 634267 h 639483"/>
                    <a:gd name="connsiteX5" fmla="*/ 5216 w 480421"/>
                    <a:gd name="connsiteY5" fmla="*/ 576695 h 639483"/>
                    <a:gd name="connsiteX6" fmla="*/ 62787 w 480421"/>
                    <a:gd name="connsiteY6" fmla="*/ 457693 h 639483"/>
                    <a:gd name="connsiteX7" fmla="*/ 145117 w 480421"/>
                    <a:gd name="connsiteY7" fmla="*/ 429051 h 639483"/>
                    <a:gd name="connsiteX8" fmla="*/ 152230 w 480421"/>
                    <a:gd name="connsiteY8" fmla="*/ 421966 h 639483"/>
                    <a:gd name="connsiteX9" fmla="*/ 152230 w 480421"/>
                    <a:gd name="connsiteY9" fmla="*/ 0 h 639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0421" h="639483">
                      <a:moveTo>
                        <a:pt x="152230" y="0"/>
                      </a:moveTo>
                      <a:lnTo>
                        <a:pt x="472600" y="0"/>
                      </a:lnTo>
                      <a:lnTo>
                        <a:pt x="480421" y="514316"/>
                      </a:lnTo>
                      <a:lnTo>
                        <a:pt x="145117" y="631612"/>
                      </a:lnTo>
                      <a:lnTo>
                        <a:pt x="124217" y="634267"/>
                      </a:lnTo>
                      <a:cubicBezTo>
                        <a:pt x="75457" y="651231"/>
                        <a:pt x="22180" y="625455"/>
                        <a:pt x="5216" y="576695"/>
                      </a:cubicBezTo>
                      <a:cubicBezTo>
                        <a:pt x="-11748" y="527936"/>
                        <a:pt x="14028" y="474657"/>
                        <a:pt x="62787" y="457693"/>
                      </a:cubicBezTo>
                      <a:lnTo>
                        <a:pt x="145117" y="429051"/>
                      </a:lnTo>
                      <a:lnTo>
                        <a:pt x="152230" y="421966"/>
                      </a:lnTo>
                      <a:lnTo>
                        <a:pt x="1522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4910B07B-CE9F-F96A-692F-98D38D0C9B41}"/>
                    </a:ext>
                  </a:extLst>
                </p:cNvPr>
                <p:cNvSpPr/>
                <p:nvPr/>
              </p:nvSpPr>
              <p:spPr>
                <a:xfrm rot="664050">
                  <a:off x="1567350" y="5618155"/>
                  <a:ext cx="35906" cy="154866"/>
                </a:xfrm>
                <a:custGeom>
                  <a:avLst/>
                  <a:gdLst>
                    <a:gd name="connsiteX0" fmla="*/ 0 w 35906"/>
                    <a:gd name="connsiteY0" fmla="*/ 0 h 154866"/>
                    <a:gd name="connsiteX1" fmla="*/ 8887 w 35906"/>
                    <a:gd name="connsiteY1" fmla="*/ 15028 h 154866"/>
                    <a:gd name="connsiteX2" fmla="*/ 32714 w 35906"/>
                    <a:gd name="connsiteY2" fmla="*/ 83518 h 154866"/>
                    <a:gd name="connsiteX3" fmla="*/ 17031 w 35906"/>
                    <a:gd name="connsiteY3" fmla="*/ 144795 h 154866"/>
                    <a:gd name="connsiteX4" fmla="*/ 0 w 35906"/>
                    <a:gd name="connsiteY4" fmla="*/ 154866 h 154866"/>
                    <a:gd name="connsiteX5" fmla="*/ 0 w 35906"/>
                    <a:gd name="connsiteY5" fmla="*/ 0 h 154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906" h="154866">
                      <a:moveTo>
                        <a:pt x="0" y="0"/>
                      </a:moveTo>
                      <a:lnTo>
                        <a:pt x="8887" y="15028"/>
                      </a:lnTo>
                      <a:lnTo>
                        <a:pt x="32714" y="83518"/>
                      </a:lnTo>
                      <a:cubicBezTo>
                        <a:pt x="40501" y="105902"/>
                        <a:pt x="33573" y="129844"/>
                        <a:pt x="17031" y="144795"/>
                      </a:cubicBezTo>
                      <a:lnTo>
                        <a:pt x="0" y="1548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DFF6CB49-CC9E-14FC-9258-C1BB04966DB0}"/>
                    </a:ext>
                  </a:extLst>
                </p:cNvPr>
                <p:cNvSpPr/>
                <p:nvPr/>
              </p:nvSpPr>
              <p:spPr>
                <a:xfrm rot="10800000">
                  <a:off x="1546210" y="5578135"/>
                  <a:ext cx="434990" cy="255870"/>
                </a:xfrm>
                <a:prstGeom prst="trapezoid">
                  <a:avLst>
                    <a:gd name="adj" fmla="val 854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145D8E64-FFFE-7EDE-137F-CDEE744EE43F}"/>
                    </a:ext>
                  </a:extLst>
                </p:cNvPr>
                <p:cNvSpPr/>
                <p:nvPr/>
              </p:nvSpPr>
              <p:spPr>
                <a:xfrm rot="10800000">
                  <a:off x="1631672" y="5157359"/>
                  <a:ext cx="272146" cy="206396"/>
                </a:xfrm>
                <a:custGeom>
                  <a:avLst/>
                  <a:gdLst>
                    <a:gd name="connsiteX0" fmla="*/ 272146 w 272146"/>
                    <a:gd name="connsiteY0" fmla="*/ 206396 h 206396"/>
                    <a:gd name="connsiteX1" fmla="*/ 203282 w 272146"/>
                    <a:gd name="connsiteY1" fmla="*/ 206396 h 206396"/>
                    <a:gd name="connsiteX2" fmla="*/ 133334 w 272146"/>
                    <a:gd name="connsiteY2" fmla="*/ 102393 h 206396"/>
                    <a:gd name="connsiteX3" fmla="*/ 63387 w 272146"/>
                    <a:gd name="connsiteY3" fmla="*/ 206396 h 206396"/>
                    <a:gd name="connsiteX4" fmla="*/ 2036 w 272146"/>
                    <a:gd name="connsiteY4" fmla="*/ 206396 h 206396"/>
                    <a:gd name="connsiteX5" fmla="*/ 0 w 272146"/>
                    <a:gd name="connsiteY5" fmla="*/ 198251 h 206396"/>
                    <a:gd name="connsiteX6" fmla="*/ 133334 w 272146"/>
                    <a:gd name="connsiteY6" fmla="*/ 0 h 206396"/>
                    <a:gd name="connsiteX7" fmla="*/ 272146 w 272146"/>
                    <a:gd name="connsiteY7" fmla="*/ 206396 h 206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2146" h="206396">
                      <a:moveTo>
                        <a:pt x="272146" y="206396"/>
                      </a:moveTo>
                      <a:lnTo>
                        <a:pt x="203282" y="206396"/>
                      </a:lnTo>
                      <a:lnTo>
                        <a:pt x="133334" y="102393"/>
                      </a:lnTo>
                      <a:lnTo>
                        <a:pt x="63387" y="206396"/>
                      </a:lnTo>
                      <a:lnTo>
                        <a:pt x="2036" y="206396"/>
                      </a:lnTo>
                      <a:lnTo>
                        <a:pt x="0" y="198251"/>
                      </a:lnTo>
                      <a:lnTo>
                        <a:pt x="133334" y="0"/>
                      </a:lnTo>
                      <a:lnTo>
                        <a:pt x="272146" y="20639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06EE873B-802C-C489-5C8A-DC2FB4357E1F}"/>
                    </a:ext>
                  </a:extLst>
                </p:cNvPr>
                <p:cNvSpPr/>
                <p:nvPr/>
              </p:nvSpPr>
              <p:spPr>
                <a:xfrm rot="10800000">
                  <a:off x="1548598" y="5157360"/>
                  <a:ext cx="430222" cy="308153"/>
                </a:xfrm>
                <a:custGeom>
                  <a:avLst/>
                  <a:gdLst>
                    <a:gd name="connsiteX0" fmla="*/ 353184 w 430222"/>
                    <a:gd name="connsiteY0" fmla="*/ 308153 h 308153"/>
                    <a:gd name="connsiteX1" fmla="*/ 347148 w 430222"/>
                    <a:gd name="connsiteY1" fmla="*/ 308153 h 308153"/>
                    <a:gd name="connsiteX2" fmla="*/ 208336 w 430222"/>
                    <a:gd name="connsiteY2" fmla="*/ 101757 h 308153"/>
                    <a:gd name="connsiteX3" fmla="*/ 75002 w 430222"/>
                    <a:gd name="connsiteY3" fmla="*/ 300008 h 308153"/>
                    <a:gd name="connsiteX4" fmla="*/ 0 w 430222"/>
                    <a:gd name="connsiteY4" fmla="*/ 0 h 308153"/>
                    <a:gd name="connsiteX5" fmla="*/ 430222 w 430222"/>
                    <a:gd name="connsiteY5" fmla="*/ 0 h 308153"/>
                    <a:gd name="connsiteX6" fmla="*/ 353184 w 430222"/>
                    <a:gd name="connsiteY6" fmla="*/ 308153 h 308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0222" h="308153">
                      <a:moveTo>
                        <a:pt x="353184" y="308153"/>
                      </a:moveTo>
                      <a:lnTo>
                        <a:pt x="347148" y="308153"/>
                      </a:lnTo>
                      <a:lnTo>
                        <a:pt x="208336" y="101757"/>
                      </a:lnTo>
                      <a:lnTo>
                        <a:pt x="75002" y="300008"/>
                      </a:lnTo>
                      <a:lnTo>
                        <a:pt x="0" y="0"/>
                      </a:lnTo>
                      <a:lnTo>
                        <a:pt x="430222" y="0"/>
                      </a:lnTo>
                      <a:lnTo>
                        <a:pt x="353184" y="308153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5CC1C0EA-66C3-8544-2EC0-4BA8493F7BB0}"/>
                    </a:ext>
                  </a:extLst>
                </p:cNvPr>
                <p:cNvSpPr/>
                <p:nvPr/>
              </p:nvSpPr>
              <p:spPr>
                <a:xfrm rot="10800000">
                  <a:off x="1700536" y="5157360"/>
                  <a:ext cx="139895" cy="104003"/>
                </a:xfrm>
                <a:custGeom>
                  <a:avLst/>
                  <a:gdLst>
                    <a:gd name="connsiteX0" fmla="*/ 139895 w 139895"/>
                    <a:gd name="connsiteY0" fmla="*/ 104003 h 104003"/>
                    <a:gd name="connsiteX1" fmla="*/ 0 w 139895"/>
                    <a:gd name="connsiteY1" fmla="*/ 104003 h 104003"/>
                    <a:gd name="connsiteX2" fmla="*/ 69947 w 139895"/>
                    <a:gd name="connsiteY2" fmla="*/ 0 h 104003"/>
                    <a:gd name="connsiteX3" fmla="*/ 139895 w 139895"/>
                    <a:gd name="connsiteY3" fmla="*/ 104003 h 104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895" h="104003">
                      <a:moveTo>
                        <a:pt x="139895" y="104003"/>
                      </a:moveTo>
                      <a:lnTo>
                        <a:pt x="0" y="104003"/>
                      </a:lnTo>
                      <a:lnTo>
                        <a:pt x="69947" y="0"/>
                      </a:lnTo>
                      <a:lnTo>
                        <a:pt x="139895" y="104003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BDD07AB4-411E-C3D3-6D9F-28476FB3C7EB}"/>
                    </a:ext>
                  </a:extLst>
                </p:cNvPr>
                <p:cNvSpPr/>
                <p:nvPr/>
              </p:nvSpPr>
              <p:spPr>
                <a:xfrm>
                  <a:off x="1527160" y="5420550"/>
                  <a:ext cx="473090" cy="176247"/>
                </a:xfrm>
                <a:prstGeom prst="roundRect">
                  <a:avLst>
                    <a:gd name="adj" fmla="val 22071"/>
                  </a:avLst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47C5E554-6148-9F68-A2EA-BA2A3E50E7C6}"/>
                    </a:ext>
                  </a:extLst>
                </p:cNvPr>
                <p:cNvSpPr/>
                <p:nvPr/>
              </p:nvSpPr>
              <p:spPr>
                <a:xfrm>
                  <a:off x="1437863" y="5580591"/>
                  <a:ext cx="648856" cy="269256"/>
                </a:xfrm>
                <a:prstGeom prst="round2SameRect">
                  <a:avLst>
                    <a:gd name="adj1" fmla="val 50000"/>
                    <a:gd name="adj2" fmla="val 38913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F2857360-607E-20ED-44B9-38546C29B68C}"/>
                    </a:ext>
                  </a:extLst>
                </p:cNvPr>
                <p:cNvGrpSpPr/>
                <p:nvPr/>
              </p:nvGrpSpPr>
              <p:grpSpPr>
                <a:xfrm>
                  <a:off x="1171250" y="5274641"/>
                  <a:ext cx="1059687" cy="555789"/>
                  <a:chOff x="1171250" y="2193236"/>
                  <a:chExt cx="1059687" cy="555789"/>
                </a:xfrm>
                <a:grpFill/>
              </p:grpSpPr>
              <p:sp>
                <p:nvSpPr>
                  <p:cNvPr id="176" name="フリーフォーム: 図形 175">
                    <a:extLst>
                      <a:ext uri="{FF2B5EF4-FFF2-40B4-BE49-F238E27FC236}">
                        <a16:creationId xmlns:a16="http://schemas.microsoft.com/office/drawing/2014/main" id="{23FBFF05-541D-C393-FF72-1019431AF74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443785" y="2193236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EE53625E-C93A-8125-332B-FDDD0A54F4C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094128" y="2221707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フリーフォーム: 図形 177">
                    <a:extLst>
                      <a:ext uri="{FF2B5EF4-FFF2-40B4-BE49-F238E27FC236}">
                        <a16:creationId xmlns:a16="http://schemas.microsoft.com/office/drawing/2014/main" id="{83D6CAD7-FC1E-FD34-A455-DD94DB3AE9B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077198" y="2414693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96B97320-341F-B9B9-6DF2-6116B309B2B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389879" y="2383898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3131D28E-3DA2-716A-BB11-A2DA45F92774}"/>
                      </a:ext>
                    </a:extLst>
                  </p:cNvPr>
                  <p:cNvSpPr/>
                  <p:nvPr/>
                </p:nvSpPr>
                <p:spPr>
                  <a:xfrm>
                    <a:off x="1171250" y="2592540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A04D0D3E-08A6-B8DD-BFC8-DDA57312ABC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11522" y="2613632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41AE4569-DC63-F76E-4F23-109BCCCB5F1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63785" y="2572017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916DADE1-FD89-8B18-E5C1-A49DA9724E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949702" y="2551139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17548EF5-43AF-402F-B090-52B4F386249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645445" y="2538808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DE59CA22-88F9-E8C5-C170-449FF4BEC73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742792" y="2639425"/>
                    <a:ext cx="67152" cy="109600"/>
                  </a:xfrm>
                  <a:custGeom>
                    <a:avLst/>
                    <a:gdLst>
                      <a:gd name="connsiteX0" fmla="*/ 47656 w 161988"/>
                      <a:gd name="connsiteY0" fmla="*/ 0 h 264382"/>
                      <a:gd name="connsiteX1" fmla="*/ 70516 w 161988"/>
                      <a:gd name="connsiteY1" fmla="*/ 75292 h 264382"/>
                      <a:gd name="connsiteX2" fmla="*/ 66746 w 161988"/>
                      <a:gd name="connsiteY2" fmla="*/ 105271 h 264382"/>
                      <a:gd name="connsiteX3" fmla="*/ 80994 w 161988"/>
                      <a:gd name="connsiteY3" fmla="*/ 102394 h 264382"/>
                      <a:gd name="connsiteX4" fmla="*/ 95241 w 161988"/>
                      <a:gd name="connsiteY4" fmla="*/ 105270 h 264382"/>
                      <a:gd name="connsiteX5" fmla="*/ 91471 w 161988"/>
                      <a:gd name="connsiteY5" fmla="*/ 75292 h 264382"/>
                      <a:gd name="connsiteX6" fmla="*/ 114331 w 161988"/>
                      <a:gd name="connsiteY6" fmla="*/ 0 h 264382"/>
                      <a:gd name="connsiteX7" fmla="*/ 137191 w 161988"/>
                      <a:gd name="connsiteY7" fmla="*/ 75292 h 264382"/>
                      <a:gd name="connsiteX8" fmla="*/ 131383 w 161988"/>
                      <a:gd name="connsiteY8" fmla="*/ 121476 h 264382"/>
                      <a:gd name="connsiteX9" fmla="*/ 138266 w 161988"/>
                      <a:gd name="connsiteY9" fmla="*/ 126117 h 264382"/>
                      <a:gd name="connsiteX10" fmla="*/ 161988 w 161988"/>
                      <a:gd name="connsiteY10" fmla="*/ 183388 h 264382"/>
                      <a:gd name="connsiteX11" fmla="*/ 80994 w 161988"/>
                      <a:gd name="connsiteY11" fmla="*/ 264382 h 264382"/>
                      <a:gd name="connsiteX12" fmla="*/ 0 w 161988"/>
                      <a:gd name="connsiteY12" fmla="*/ 183388 h 264382"/>
                      <a:gd name="connsiteX13" fmla="*/ 23722 w 161988"/>
                      <a:gd name="connsiteY13" fmla="*/ 126117 h 264382"/>
                      <a:gd name="connsiteX14" fmla="*/ 30604 w 161988"/>
                      <a:gd name="connsiteY14" fmla="*/ 121477 h 264382"/>
                      <a:gd name="connsiteX15" fmla="*/ 24796 w 161988"/>
                      <a:gd name="connsiteY15" fmla="*/ 75292 h 264382"/>
                      <a:gd name="connsiteX16" fmla="*/ 47656 w 161988"/>
                      <a:gd name="connsiteY16" fmla="*/ 0 h 264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61988" h="264382">
                        <a:moveTo>
                          <a:pt x="47656" y="0"/>
                        </a:moveTo>
                        <a:cubicBezTo>
                          <a:pt x="60281" y="0"/>
                          <a:pt x="70516" y="33709"/>
                          <a:pt x="70516" y="75292"/>
                        </a:cubicBezTo>
                        <a:lnTo>
                          <a:pt x="66746" y="105271"/>
                        </a:lnTo>
                        <a:lnTo>
                          <a:pt x="80994" y="102394"/>
                        </a:lnTo>
                        <a:lnTo>
                          <a:pt x="95241" y="105270"/>
                        </a:lnTo>
                        <a:lnTo>
                          <a:pt x="91471" y="75292"/>
                        </a:lnTo>
                        <a:cubicBezTo>
                          <a:pt x="91471" y="33709"/>
                          <a:pt x="101706" y="0"/>
                          <a:pt x="114331" y="0"/>
                        </a:cubicBezTo>
                        <a:cubicBezTo>
                          <a:pt x="126956" y="0"/>
                          <a:pt x="137191" y="33709"/>
                          <a:pt x="137191" y="75292"/>
                        </a:cubicBezTo>
                        <a:lnTo>
                          <a:pt x="131383" y="121476"/>
                        </a:lnTo>
                        <a:lnTo>
                          <a:pt x="138266" y="126117"/>
                        </a:lnTo>
                        <a:cubicBezTo>
                          <a:pt x="152923" y="140774"/>
                          <a:pt x="161988" y="161022"/>
                          <a:pt x="161988" y="183388"/>
                        </a:cubicBezTo>
                        <a:cubicBezTo>
                          <a:pt x="161988" y="228120"/>
                          <a:pt x="125726" y="264382"/>
                          <a:pt x="80994" y="264382"/>
                        </a:cubicBezTo>
                        <a:cubicBezTo>
                          <a:pt x="36262" y="264382"/>
                          <a:pt x="0" y="228120"/>
                          <a:pt x="0" y="183388"/>
                        </a:cubicBezTo>
                        <a:cubicBezTo>
                          <a:pt x="0" y="161022"/>
                          <a:pt x="9065" y="140774"/>
                          <a:pt x="23722" y="126117"/>
                        </a:cubicBezTo>
                        <a:lnTo>
                          <a:pt x="30604" y="121477"/>
                        </a:lnTo>
                        <a:lnTo>
                          <a:pt x="24796" y="75292"/>
                        </a:lnTo>
                        <a:cubicBezTo>
                          <a:pt x="24796" y="33709"/>
                          <a:pt x="35031" y="0"/>
                          <a:pt x="47656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044CCF2-AA36-E0C0-A6B8-02CF94F43797}"/>
                  </a:ext>
                </a:extLst>
              </p:cNvPr>
              <p:cNvGrpSpPr/>
              <p:nvPr/>
            </p:nvGrpSpPr>
            <p:grpSpPr>
              <a:xfrm>
                <a:off x="1217413" y="3897473"/>
                <a:ext cx="1091236" cy="1349854"/>
                <a:chOff x="1217413" y="5040496"/>
                <a:chExt cx="1091236" cy="1349854"/>
              </a:xfrm>
              <a:grpFill/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7D89264D-463B-C489-9C7F-60C45610AC6C}"/>
                    </a:ext>
                  </a:extLst>
                </p:cNvPr>
                <p:cNvSpPr/>
                <p:nvPr/>
              </p:nvSpPr>
              <p:spPr>
                <a:xfrm>
                  <a:off x="1475607" y="5040496"/>
                  <a:ext cx="175586" cy="7448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592F089D-17AD-249D-A549-4D3B1E33C647}"/>
                    </a:ext>
                  </a:extLst>
                </p:cNvPr>
                <p:cNvSpPr/>
                <p:nvPr/>
              </p:nvSpPr>
              <p:spPr>
                <a:xfrm>
                  <a:off x="1874082" y="5040496"/>
                  <a:ext cx="175586" cy="74488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F5F1C718-5361-5378-E6CC-4B8903731DFC}"/>
                    </a:ext>
                  </a:extLst>
                </p:cNvPr>
                <p:cNvSpPr/>
                <p:nvPr/>
              </p:nvSpPr>
              <p:spPr>
                <a:xfrm>
                  <a:off x="1518356" y="5144454"/>
                  <a:ext cx="88342" cy="511145"/>
                </a:xfrm>
                <a:custGeom>
                  <a:avLst/>
                  <a:gdLst>
                    <a:gd name="connsiteX0" fmla="*/ 44171 w 88342"/>
                    <a:gd name="connsiteY0" fmla="*/ 0 h 511145"/>
                    <a:gd name="connsiteX1" fmla="*/ 88342 w 88342"/>
                    <a:gd name="connsiteY1" fmla="*/ 351831 h 511145"/>
                    <a:gd name="connsiteX2" fmla="*/ 85149 w 88342"/>
                    <a:gd name="connsiteY2" fmla="*/ 477795 h 511145"/>
                    <a:gd name="connsiteX3" fmla="*/ 63519 w 88342"/>
                    <a:gd name="connsiteY3" fmla="*/ 483614 h 511145"/>
                    <a:gd name="connsiteX4" fmla="*/ 4995 w 88342"/>
                    <a:gd name="connsiteY4" fmla="*/ 511145 h 511145"/>
                    <a:gd name="connsiteX5" fmla="*/ 3471 w 88342"/>
                    <a:gd name="connsiteY5" fmla="*/ 488780 h 511145"/>
                    <a:gd name="connsiteX6" fmla="*/ 0 w 88342"/>
                    <a:gd name="connsiteY6" fmla="*/ 351831 h 511145"/>
                    <a:gd name="connsiteX7" fmla="*/ 44171 w 88342"/>
                    <a:gd name="connsiteY7" fmla="*/ 0 h 511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42" h="511145">
                      <a:moveTo>
                        <a:pt x="44171" y="0"/>
                      </a:moveTo>
                      <a:cubicBezTo>
                        <a:pt x="68566" y="0"/>
                        <a:pt x="88342" y="157520"/>
                        <a:pt x="88342" y="351831"/>
                      </a:cubicBezTo>
                      <a:lnTo>
                        <a:pt x="85149" y="477795"/>
                      </a:lnTo>
                      <a:lnTo>
                        <a:pt x="63519" y="483614"/>
                      </a:lnTo>
                      <a:lnTo>
                        <a:pt x="4995" y="511145"/>
                      </a:lnTo>
                      <a:lnTo>
                        <a:pt x="3471" y="488780"/>
                      </a:lnTo>
                      <a:cubicBezTo>
                        <a:pt x="1236" y="446687"/>
                        <a:pt x="0" y="400409"/>
                        <a:pt x="0" y="351831"/>
                      </a:cubicBezTo>
                      <a:cubicBezTo>
                        <a:pt x="0" y="157520"/>
                        <a:pt x="19776" y="0"/>
                        <a:pt x="441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89EDD5F-4089-0365-C1DD-EAFD6CC906AC}"/>
                    </a:ext>
                  </a:extLst>
                </p:cNvPr>
                <p:cNvSpPr/>
                <p:nvPr/>
              </p:nvSpPr>
              <p:spPr>
                <a:xfrm>
                  <a:off x="1916831" y="5144454"/>
                  <a:ext cx="88342" cy="512703"/>
                </a:xfrm>
                <a:custGeom>
                  <a:avLst/>
                  <a:gdLst>
                    <a:gd name="connsiteX0" fmla="*/ 44171 w 88342"/>
                    <a:gd name="connsiteY0" fmla="*/ 0 h 512703"/>
                    <a:gd name="connsiteX1" fmla="*/ 88342 w 88342"/>
                    <a:gd name="connsiteY1" fmla="*/ 351831 h 512703"/>
                    <a:gd name="connsiteX2" fmla="*/ 84871 w 88342"/>
                    <a:gd name="connsiteY2" fmla="*/ 488780 h 512703"/>
                    <a:gd name="connsiteX3" fmla="*/ 83240 w 88342"/>
                    <a:gd name="connsiteY3" fmla="*/ 512703 h 512703"/>
                    <a:gd name="connsiteX4" fmla="*/ 21404 w 88342"/>
                    <a:gd name="connsiteY4" fmla="*/ 483614 h 512703"/>
                    <a:gd name="connsiteX5" fmla="*/ 3216 w 88342"/>
                    <a:gd name="connsiteY5" fmla="*/ 478721 h 512703"/>
                    <a:gd name="connsiteX6" fmla="*/ 0 w 88342"/>
                    <a:gd name="connsiteY6" fmla="*/ 351831 h 512703"/>
                    <a:gd name="connsiteX7" fmla="*/ 44171 w 88342"/>
                    <a:gd name="connsiteY7" fmla="*/ 0 h 512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42" h="512703">
                      <a:moveTo>
                        <a:pt x="44171" y="0"/>
                      </a:moveTo>
                      <a:cubicBezTo>
                        <a:pt x="68566" y="0"/>
                        <a:pt x="88342" y="157520"/>
                        <a:pt x="88342" y="351831"/>
                      </a:cubicBezTo>
                      <a:cubicBezTo>
                        <a:pt x="88342" y="400409"/>
                        <a:pt x="87106" y="446687"/>
                        <a:pt x="84871" y="488780"/>
                      </a:cubicBezTo>
                      <a:lnTo>
                        <a:pt x="83240" y="512703"/>
                      </a:lnTo>
                      <a:lnTo>
                        <a:pt x="21404" y="483614"/>
                      </a:lnTo>
                      <a:lnTo>
                        <a:pt x="3216" y="478721"/>
                      </a:lnTo>
                      <a:lnTo>
                        <a:pt x="0" y="351831"/>
                      </a:lnTo>
                      <a:cubicBezTo>
                        <a:pt x="0" y="157520"/>
                        <a:pt x="19776" y="0"/>
                        <a:pt x="4417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5F8325EF-CCD8-B5D0-5085-3D96131E7678}"/>
                    </a:ext>
                  </a:extLst>
                </p:cNvPr>
                <p:cNvSpPr/>
                <p:nvPr/>
              </p:nvSpPr>
              <p:spPr>
                <a:xfrm flipH="1">
                  <a:off x="1943719" y="5805966"/>
                  <a:ext cx="364930" cy="510802"/>
                </a:xfrm>
                <a:custGeom>
                  <a:avLst/>
                  <a:gdLst>
                    <a:gd name="connsiteX0" fmla="*/ 200025 w 364930"/>
                    <a:gd name="connsiteY0" fmla="*/ 0 h 510802"/>
                    <a:gd name="connsiteX1" fmla="*/ 0 w 364930"/>
                    <a:gd name="connsiteY1" fmla="*/ 346454 h 510802"/>
                    <a:gd name="connsiteX2" fmla="*/ 73872 w 364930"/>
                    <a:gd name="connsiteY2" fmla="*/ 371294 h 510802"/>
                    <a:gd name="connsiteX3" fmla="*/ 29141 w 364930"/>
                    <a:gd name="connsiteY3" fmla="*/ 412534 h 510802"/>
                    <a:gd name="connsiteX4" fmla="*/ 104428 w 364930"/>
                    <a:gd name="connsiteY4" fmla="*/ 437850 h 510802"/>
                    <a:gd name="connsiteX5" fmla="*/ 115741 w 364930"/>
                    <a:gd name="connsiteY5" fmla="*/ 437061 h 510802"/>
                    <a:gd name="connsiteX6" fmla="*/ 64860 w 364930"/>
                    <a:gd name="connsiteY6" fmla="*/ 483971 h 510802"/>
                    <a:gd name="connsiteX7" fmla="*/ 338099 w 364930"/>
                    <a:gd name="connsiteY7" fmla="*/ 410756 h 510802"/>
                    <a:gd name="connsiteX8" fmla="*/ 324453 w 364930"/>
                    <a:gd name="connsiteY8" fmla="*/ 190059 h 510802"/>
                    <a:gd name="connsiteX9" fmla="*/ 322496 w 364930"/>
                    <a:gd name="connsiteY9" fmla="*/ 188334 h 510802"/>
                    <a:gd name="connsiteX10" fmla="*/ 322363 w 364930"/>
                    <a:gd name="connsiteY10" fmla="*/ 187536 h 510802"/>
                    <a:gd name="connsiteX11" fmla="*/ 294849 w 364930"/>
                    <a:gd name="connsiteY11" fmla="*/ 131153 h 510802"/>
                    <a:gd name="connsiteX12" fmla="*/ 293222 w 364930"/>
                    <a:gd name="connsiteY12" fmla="*/ 121456 h 510802"/>
                    <a:gd name="connsiteX13" fmla="*/ 200025 w 364930"/>
                    <a:gd name="connsiteY13" fmla="*/ 0 h 510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4930" h="510802">
                      <a:moveTo>
                        <a:pt x="200025" y="0"/>
                      </a:moveTo>
                      <a:cubicBezTo>
                        <a:pt x="183425" y="137943"/>
                        <a:pt x="111162" y="263106"/>
                        <a:pt x="0" y="346454"/>
                      </a:cubicBezTo>
                      <a:lnTo>
                        <a:pt x="73872" y="371294"/>
                      </a:lnTo>
                      <a:lnTo>
                        <a:pt x="29141" y="412534"/>
                      </a:lnTo>
                      <a:cubicBezTo>
                        <a:pt x="53058" y="426342"/>
                        <a:pt x="78642" y="434650"/>
                        <a:pt x="104428" y="437850"/>
                      </a:cubicBezTo>
                      <a:lnTo>
                        <a:pt x="115741" y="437061"/>
                      </a:lnTo>
                      <a:lnTo>
                        <a:pt x="64860" y="483971"/>
                      </a:lnTo>
                      <a:cubicBezTo>
                        <a:pt x="160530" y="539206"/>
                        <a:pt x="282863" y="506427"/>
                        <a:pt x="338099" y="410756"/>
                      </a:cubicBezTo>
                      <a:cubicBezTo>
                        <a:pt x="379526" y="339003"/>
                        <a:pt x="371444" y="252253"/>
                        <a:pt x="324453" y="190059"/>
                      </a:cubicBezTo>
                      <a:lnTo>
                        <a:pt x="322496" y="188334"/>
                      </a:lnTo>
                      <a:lnTo>
                        <a:pt x="322363" y="187536"/>
                      </a:lnTo>
                      <a:lnTo>
                        <a:pt x="294849" y="131153"/>
                      </a:lnTo>
                      <a:lnTo>
                        <a:pt x="293222" y="121456"/>
                      </a:lnTo>
                      <a:cubicBezTo>
                        <a:pt x="279972" y="72010"/>
                        <a:pt x="247860" y="27618"/>
                        <a:pt x="2000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47303EBA-205F-6545-FF5E-6B91E45CE13F}"/>
                    </a:ext>
                  </a:extLst>
                </p:cNvPr>
                <p:cNvSpPr/>
                <p:nvPr/>
              </p:nvSpPr>
              <p:spPr>
                <a:xfrm>
                  <a:off x="1217413" y="5805966"/>
                  <a:ext cx="364930" cy="510802"/>
                </a:xfrm>
                <a:custGeom>
                  <a:avLst/>
                  <a:gdLst>
                    <a:gd name="connsiteX0" fmla="*/ 200025 w 364930"/>
                    <a:gd name="connsiteY0" fmla="*/ 0 h 510802"/>
                    <a:gd name="connsiteX1" fmla="*/ 0 w 364930"/>
                    <a:gd name="connsiteY1" fmla="*/ 346454 h 510802"/>
                    <a:gd name="connsiteX2" fmla="*/ 73872 w 364930"/>
                    <a:gd name="connsiteY2" fmla="*/ 371294 h 510802"/>
                    <a:gd name="connsiteX3" fmla="*/ 29141 w 364930"/>
                    <a:gd name="connsiteY3" fmla="*/ 412534 h 510802"/>
                    <a:gd name="connsiteX4" fmla="*/ 104428 w 364930"/>
                    <a:gd name="connsiteY4" fmla="*/ 437850 h 510802"/>
                    <a:gd name="connsiteX5" fmla="*/ 115741 w 364930"/>
                    <a:gd name="connsiteY5" fmla="*/ 437061 h 510802"/>
                    <a:gd name="connsiteX6" fmla="*/ 64860 w 364930"/>
                    <a:gd name="connsiteY6" fmla="*/ 483971 h 510802"/>
                    <a:gd name="connsiteX7" fmla="*/ 338099 w 364930"/>
                    <a:gd name="connsiteY7" fmla="*/ 410756 h 510802"/>
                    <a:gd name="connsiteX8" fmla="*/ 324453 w 364930"/>
                    <a:gd name="connsiteY8" fmla="*/ 190059 h 510802"/>
                    <a:gd name="connsiteX9" fmla="*/ 322496 w 364930"/>
                    <a:gd name="connsiteY9" fmla="*/ 188334 h 510802"/>
                    <a:gd name="connsiteX10" fmla="*/ 322363 w 364930"/>
                    <a:gd name="connsiteY10" fmla="*/ 187536 h 510802"/>
                    <a:gd name="connsiteX11" fmla="*/ 294849 w 364930"/>
                    <a:gd name="connsiteY11" fmla="*/ 131153 h 510802"/>
                    <a:gd name="connsiteX12" fmla="*/ 293222 w 364930"/>
                    <a:gd name="connsiteY12" fmla="*/ 121456 h 510802"/>
                    <a:gd name="connsiteX13" fmla="*/ 200025 w 364930"/>
                    <a:gd name="connsiteY13" fmla="*/ 0 h 510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4930" h="510802">
                      <a:moveTo>
                        <a:pt x="200025" y="0"/>
                      </a:moveTo>
                      <a:cubicBezTo>
                        <a:pt x="183425" y="137943"/>
                        <a:pt x="111162" y="263106"/>
                        <a:pt x="0" y="346454"/>
                      </a:cubicBezTo>
                      <a:lnTo>
                        <a:pt x="73872" y="371294"/>
                      </a:lnTo>
                      <a:lnTo>
                        <a:pt x="29141" y="412534"/>
                      </a:lnTo>
                      <a:cubicBezTo>
                        <a:pt x="53058" y="426342"/>
                        <a:pt x="78642" y="434650"/>
                        <a:pt x="104428" y="437850"/>
                      </a:cubicBezTo>
                      <a:lnTo>
                        <a:pt x="115741" y="437061"/>
                      </a:lnTo>
                      <a:lnTo>
                        <a:pt x="64860" y="483971"/>
                      </a:lnTo>
                      <a:cubicBezTo>
                        <a:pt x="160530" y="539206"/>
                        <a:pt x="282863" y="506427"/>
                        <a:pt x="338099" y="410756"/>
                      </a:cubicBezTo>
                      <a:cubicBezTo>
                        <a:pt x="379526" y="339003"/>
                        <a:pt x="371444" y="252253"/>
                        <a:pt x="324453" y="190059"/>
                      </a:cubicBezTo>
                      <a:lnTo>
                        <a:pt x="322496" y="188334"/>
                      </a:lnTo>
                      <a:lnTo>
                        <a:pt x="322363" y="187536"/>
                      </a:lnTo>
                      <a:lnTo>
                        <a:pt x="294849" y="131153"/>
                      </a:lnTo>
                      <a:lnTo>
                        <a:pt x="293222" y="121456"/>
                      </a:lnTo>
                      <a:cubicBezTo>
                        <a:pt x="279972" y="72010"/>
                        <a:pt x="247860" y="27618"/>
                        <a:pt x="20002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77A2758B-A217-594D-C1EC-60A19D505DE9}"/>
                    </a:ext>
                  </a:extLst>
                </p:cNvPr>
                <p:cNvSpPr/>
                <p:nvPr/>
              </p:nvSpPr>
              <p:spPr>
                <a:xfrm>
                  <a:off x="1303171" y="5596890"/>
                  <a:ext cx="915514" cy="7934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B573327C-E4A9-84AE-06A8-0453E251BA04}"/>
                    </a:ext>
                  </a:extLst>
                </p:cNvPr>
                <p:cNvSpPr/>
                <p:nvPr/>
              </p:nvSpPr>
              <p:spPr>
                <a:xfrm>
                  <a:off x="1321395" y="5568032"/>
                  <a:ext cx="884746" cy="310066"/>
                </a:xfrm>
                <a:custGeom>
                  <a:avLst/>
                  <a:gdLst>
                    <a:gd name="connsiteX0" fmla="*/ 439533 w 884746"/>
                    <a:gd name="connsiteY0" fmla="*/ 0 h 310066"/>
                    <a:gd name="connsiteX1" fmla="*/ 861317 w 884746"/>
                    <a:gd name="connsiteY1" fmla="*/ 242305 h 310066"/>
                    <a:gd name="connsiteX2" fmla="*/ 884746 w 884746"/>
                    <a:gd name="connsiteY2" fmla="*/ 307717 h 310066"/>
                    <a:gd name="connsiteX3" fmla="*/ 791857 w 884746"/>
                    <a:gd name="connsiteY3" fmla="*/ 297576 h 310066"/>
                    <a:gd name="connsiteX4" fmla="*/ 526678 w 884746"/>
                    <a:gd name="connsiteY4" fmla="*/ 135152 h 310066"/>
                    <a:gd name="connsiteX5" fmla="*/ 518114 w 884746"/>
                    <a:gd name="connsiteY5" fmla="*/ 121477 h 310066"/>
                    <a:gd name="connsiteX6" fmla="*/ 509549 w 884746"/>
                    <a:gd name="connsiteY6" fmla="*/ 135152 h 310066"/>
                    <a:gd name="connsiteX7" fmla="*/ 129970 w 884746"/>
                    <a:gd name="connsiteY7" fmla="*/ 310066 h 310066"/>
                    <a:gd name="connsiteX8" fmla="*/ 37716 w 884746"/>
                    <a:gd name="connsiteY8" fmla="*/ 302006 h 310066"/>
                    <a:gd name="connsiteX9" fmla="*/ 0 w 884746"/>
                    <a:gd name="connsiteY9" fmla="*/ 291859 h 310066"/>
                    <a:gd name="connsiteX10" fmla="*/ 17749 w 884746"/>
                    <a:gd name="connsiteY10" fmla="*/ 242305 h 310066"/>
                    <a:gd name="connsiteX11" fmla="*/ 439533 w 884746"/>
                    <a:gd name="connsiteY11" fmla="*/ 0 h 310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4746" h="310066">
                      <a:moveTo>
                        <a:pt x="439533" y="0"/>
                      </a:moveTo>
                      <a:cubicBezTo>
                        <a:pt x="629142" y="0"/>
                        <a:pt x="791826" y="99912"/>
                        <a:pt x="861317" y="242305"/>
                      </a:cubicBezTo>
                      <a:lnTo>
                        <a:pt x="884746" y="307717"/>
                      </a:lnTo>
                      <a:lnTo>
                        <a:pt x="791857" y="297576"/>
                      </a:lnTo>
                      <a:cubicBezTo>
                        <a:pt x="682161" y="273115"/>
                        <a:pt x="588375" y="214300"/>
                        <a:pt x="526678" y="135152"/>
                      </a:cubicBezTo>
                      <a:lnTo>
                        <a:pt x="518114" y="121477"/>
                      </a:lnTo>
                      <a:lnTo>
                        <a:pt x="509549" y="135152"/>
                      </a:lnTo>
                      <a:cubicBezTo>
                        <a:pt x="427287" y="240682"/>
                        <a:pt x="287977" y="310066"/>
                        <a:pt x="129970" y="310066"/>
                      </a:cubicBezTo>
                      <a:cubicBezTo>
                        <a:pt x="98369" y="310066"/>
                        <a:pt x="67515" y="307291"/>
                        <a:pt x="37716" y="302006"/>
                      </a:cubicBezTo>
                      <a:lnTo>
                        <a:pt x="0" y="291859"/>
                      </a:lnTo>
                      <a:lnTo>
                        <a:pt x="17749" y="242305"/>
                      </a:lnTo>
                      <a:cubicBezTo>
                        <a:pt x="87240" y="99912"/>
                        <a:pt x="249924" y="0"/>
                        <a:pt x="43953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E9A730F-C73B-D742-9536-B7A58C327A72}"/>
                    </a:ext>
                  </a:extLst>
                </p:cNvPr>
                <p:cNvSpPr/>
                <p:nvPr/>
              </p:nvSpPr>
              <p:spPr>
                <a:xfrm>
                  <a:off x="1616186" y="6128138"/>
                  <a:ext cx="300044" cy="141754"/>
                </a:xfrm>
                <a:custGeom>
                  <a:avLst/>
                  <a:gdLst>
                    <a:gd name="connsiteX0" fmla="*/ 92872 w 300044"/>
                    <a:gd name="connsiteY0" fmla="*/ 0 h 141754"/>
                    <a:gd name="connsiteX1" fmla="*/ 129022 w 300044"/>
                    <a:gd name="connsiteY1" fmla="*/ 5570 h 141754"/>
                    <a:gd name="connsiteX2" fmla="*/ 150022 w 300044"/>
                    <a:gd name="connsiteY2" fmla="*/ 16375 h 141754"/>
                    <a:gd name="connsiteX3" fmla="*/ 171022 w 300044"/>
                    <a:gd name="connsiteY3" fmla="*/ 5570 h 141754"/>
                    <a:gd name="connsiteX4" fmla="*/ 207172 w 300044"/>
                    <a:gd name="connsiteY4" fmla="*/ 0 h 141754"/>
                    <a:gd name="connsiteX5" fmla="*/ 300044 w 300044"/>
                    <a:gd name="connsiteY5" fmla="*/ 70877 h 141754"/>
                    <a:gd name="connsiteX6" fmla="*/ 207172 w 300044"/>
                    <a:gd name="connsiteY6" fmla="*/ 141754 h 141754"/>
                    <a:gd name="connsiteX7" fmla="*/ 171022 w 300044"/>
                    <a:gd name="connsiteY7" fmla="*/ 136184 h 141754"/>
                    <a:gd name="connsiteX8" fmla="*/ 150022 w 300044"/>
                    <a:gd name="connsiteY8" fmla="*/ 125379 h 141754"/>
                    <a:gd name="connsiteX9" fmla="*/ 129022 w 300044"/>
                    <a:gd name="connsiteY9" fmla="*/ 136184 h 141754"/>
                    <a:gd name="connsiteX10" fmla="*/ 92872 w 300044"/>
                    <a:gd name="connsiteY10" fmla="*/ 141754 h 141754"/>
                    <a:gd name="connsiteX11" fmla="*/ 0 w 300044"/>
                    <a:gd name="connsiteY11" fmla="*/ 70877 h 141754"/>
                    <a:gd name="connsiteX12" fmla="*/ 92872 w 300044"/>
                    <a:gd name="connsiteY12" fmla="*/ 0 h 141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044" h="141754">
                      <a:moveTo>
                        <a:pt x="92872" y="0"/>
                      </a:moveTo>
                      <a:cubicBezTo>
                        <a:pt x="105695" y="0"/>
                        <a:pt x="117911" y="1983"/>
                        <a:pt x="129022" y="5570"/>
                      </a:cubicBezTo>
                      <a:lnTo>
                        <a:pt x="150022" y="16375"/>
                      </a:lnTo>
                      <a:lnTo>
                        <a:pt x="171022" y="5570"/>
                      </a:lnTo>
                      <a:cubicBezTo>
                        <a:pt x="182133" y="1983"/>
                        <a:pt x="194349" y="0"/>
                        <a:pt x="207172" y="0"/>
                      </a:cubicBezTo>
                      <a:cubicBezTo>
                        <a:pt x="258464" y="0"/>
                        <a:pt x="300044" y="31733"/>
                        <a:pt x="300044" y="70877"/>
                      </a:cubicBezTo>
                      <a:cubicBezTo>
                        <a:pt x="300044" y="110021"/>
                        <a:pt x="258464" y="141754"/>
                        <a:pt x="207172" y="141754"/>
                      </a:cubicBezTo>
                      <a:cubicBezTo>
                        <a:pt x="194349" y="141754"/>
                        <a:pt x="182133" y="139771"/>
                        <a:pt x="171022" y="136184"/>
                      </a:cubicBezTo>
                      <a:lnTo>
                        <a:pt x="150022" y="125379"/>
                      </a:lnTo>
                      <a:lnTo>
                        <a:pt x="129022" y="136184"/>
                      </a:lnTo>
                      <a:cubicBezTo>
                        <a:pt x="117911" y="139771"/>
                        <a:pt x="105695" y="141754"/>
                        <a:pt x="92872" y="141754"/>
                      </a:cubicBezTo>
                      <a:cubicBezTo>
                        <a:pt x="41580" y="141754"/>
                        <a:pt x="0" y="110021"/>
                        <a:pt x="0" y="70877"/>
                      </a:cubicBezTo>
                      <a:cubicBezTo>
                        <a:pt x="0" y="31733"/>
                        <a:pt x="41580" y="0"/>
                        <a:pt x="9287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C37087F-8232-A761-5566-4D97D880355B}"/>
                    </a:ext>
                  </a:extLst>
                </p:cNvPr>
                <p:cNvSpPr/>
                <p:nvPr/>
              </p:nvSpPr>
              <p:spPr>
                <a:xfrm>
                  <a:off x="1511804" y="5936280"/>
                  <a:ext cx="119614" cy="88380"/>
                </a:xfrm>
                <a:custGeom>
                  <a:avLst/>
                  <a:gdLst>
                    <a:gd name="connsiteX0" fmla="*/ 59807 w 119614"/>
                    <a:gd name="connsiteY0" fmla="*/ 0 h 88380"/>
                    <a:gd name="connsiteX1" fmla="*/ 119614 w 119614"/>
                    <a:gd name="connsiteY1" fmla="*/ 59805 h 88380"/>
                    <a:gd name="connsiteX2" fmla="*/ 114914 w 119614"/>
                    <a:gd name="connsiteY2" fmla="*/ 83084 h 88380"/>
                    <a:gd name="connsiteX3" fmla="*/ 111343 w 119614"/>
                    <a:gd name="connsiteY3" fmla="*/ 88380 h 88380"/>
                    <a:gd name="connsiteX4" fmla="*/ 102097 w 119614"/>
                    <a:gd name="connsiteY4" fmla="*/ 74667 h 88380"/>
                    <a:gd name="connsiteX5" fmla="*/ 59807 w 119614"/>
                    <a:gd name="connsiteY5" fmla="*/ 57150 h 88380"/>
                    <a:gd name="connsiteX6" fmla="*/ 17517 w 119614"/>
                    <a:gd name="connsiteY6" fmla="*/ 74667 h 88380"/>
                    <a:gd name="connsiteX7" fmla="*/ 8271 w 119614"/>
                    <a:gd name="connsiteY7" fmla="*/ 88380 h 88380"/>
                    <a:gd name="connsiteX8" fmla="*/ 4700 w 119614"/>
                    <a:gd name="connsiteY8" fmla="*/ 83084 h 88380"/>
                    <a:gd name="connsiteX9" fmla="*/ 0 w 119614"/>
                    <a:gd name="connsiteY9" fmla="*/ 59805 h 88380"/>
                    <a:gd name="connsiteX10" fmla="*/ 59807 w 119614"/>
                    <a:gd name="connsiteY10" fmla="*/ 0 h 8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614" h="88380">
                      <a:moveTo>
                        <a:pt x="59807" y="0"/>
                      </a:moveTo>
                      <a:cubicBezTo>
                        <a:pt x="92837" y="0"/>
                        <a:pt x="119614" y="26776"/>
                        <a:pt x="119614" y="59805"/>
                      </a:cubicBezTo>
                      <a:cubicBezTo>
                        <a:pt x="119614" y="68063"/>
                        <a:pt x="117940" y="75929"/>
                        <a:pt x="114914" y="83084"/>
                      </a:cubicBezTo>
                      <a:lnTo>
                        <a:pt x="111343" y="88380"/>
                      </a:lnTo>
                      <a:lnTo>
                        <a:pt x="102097" y="74667"/>
                      </a:lnTo>
                      <a:cubicBezTo>
                        <a:pt x="91274" y="63844"/>
                        <a:pt x="76322" y="57150"/>
                        <a:pt x="59807" y="57150"/>
                      </a:cubicBezTo>
                      <a:cubicBezTo>
                        <a:pt x="43292" y="57150"/>
                        <a:pt x="28340" y="63844"/>
                        <a:pt x="17517" y="74667"/>
                      </a:cubicBezTo>
                      <a:lnTo>
                        <a:pt x="8271" y="88380"/>
                      </a:lnTo>
                      <a:lnTo>
                        <a:pt x="4700" y="83084"/>
                      </a:lnTo>
                      <a:cubicBezTo>
                        <a:pt x="1674" y="75929"/>
                        <a:pt x="0" y="68063"/>
                        <a:pt x="0" y="59805"/>
                      </a:cubicBezTo>
                      <a:cubicBezTo>
                        <a:pt x="0" y="26776"/>
                        <a:pt x="26777" y="0"/>
                        <a:pt x="598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7F5D8033-118C-750C-D5AF-C5C5FCECDDE4}"/>
                    </a:ext>
                  </a:extLst>
                </p:cNvPr>
                <p:cNvSpPr/>
                <p:nvPr/>
              </p:nvSpPr>
              <p:spPr>
                <a:xfrm>
                  <a:off x="1902068" y="5936280"/>
                  <a:ext cx="119614" cy="88380"/>
                </a:xfrm>
                <a:custGeom>
                  <a:avLst/>
                  <a:gdLst>
                    <a:gd name="connsiteX0" fmla="*/ 59807 w 119614"/>
                    <a:gd name="connsiteY0" fmla="*/ 0 h 88380"/>
                    <a:gd name="connsiteX1" fmla="*/ 119614 w 119614"/>
                    <a:gd name="connsiteY1" fmla="*/ 59805 h 88380"/>
                    <a:gd name="connsiteX2" fmla="*/ 114914 w 119614"/>
                    <a:gd name="connsiteY2" fmla="*/ 83084 h 88380"/>
                    <a:gd name="connsiteX3" fmla="*/ 111343 w 119614"/>
                    <a:gd name="connsiteY3" fmla="*/ 88380 h 88380"/>
                    <a:gd name="connsiteX4" fmla="*/ 102097 w 119614"/>
                    <a:gd name="connsiteY4" fmla="*/ 74667 h 88380"/>
                    <a:gd name="connsiteX5" fmla="*/ 59807 w 119614"/>
                    <a:gd name="connsiteY5" fmla="*/ 57150 h 88380"/>
                    <a:gd name="connsiteX6" fmla="*/ 17517 w 119614"/>
                    <a:gd name="connsiteY6" fmla="*/ 74667 h 88380"/>
                    <a:gd name="connsiteX7" fmla="*/ 8271 w 119614"/>
                    <a:gd name="connsiteY7" fmla="*/ 88380 h 88380"/>
                    <a:gd name="connsiteX8" fmla="*/ 4700 w 119614"/>
                    <a:gd name="connsiteY8" fmla="*/ 83084 h 88380"/>
                    <a:gd name="connsiteX9" fmla="*/ 0 w 119614"/>
                    <a:gd name="connsiteY9" fmla="*/ 59805 h 88380"/>
                    <a:gd name="connsiteX10" fmla="*/ 59807 w 119614"/>
                    <a:gd name="connsiteY10" fmla="*/ 0 h 8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614" h="88380">
                      <a:moveTo>
                        <a:pt x="59807" y="0"/>
                      </a:moveTo>
                      <a:cubicBezTo>
                        <a:pt x="92837" y="0"/>
                        <a:pt x="119614" y="26776"/>
                        <a:pt x="119614" y="59805"/>
                      </a:cubicBezTo>
                      <a:cubicBezTo>
                        <a:pt x="119614" y="68063"/>
                        <a:pt x="117940" y="75929"/>
                        <a:pt x="114914" y="83084"/>
                      </a:cubicBezTo>
                      <a:lnTo>
                        <a:pt x="111343" y="88380"/>
                      </a:lnTo>
                      <a:lnTo>
                        <a:pt x="102097" y="74667"/>
                      </a:lnTo>
                      <a:cubicBezTo>
                        <a:pt x="91274" y="63844"/>
                        <a:pt x="76322" y="57150"/>
                        <a:pt x="59807" y="57150"/>
                      </a:cubicBezTo>
                      <a:cubicBezTo>
                        <a:pt x="43292" y="57150"/>
                        <a:pt x="28340" y="63844"/>
                        <a:pt x="17517" y="74667"/>
                      </a:cubicBezTo>
                      <a:lnTo>
                        <a:pt x="8271" y="88380"/>
                      </a:lnTo>
                      <a:lnTo>
                        <a:pt x="4700" y="83084"/>
                      </a:lnTo>
                      <a:cubicBezTo>
                        <a:pt x="1674" y="75929"/>
                        <a:pt x="0" y="68063"/>
                        <a:pt x="0" y="59805"/>
                      </a:cubicBezTo>
                      <a:cubicBezTo>
                        <a:pt x="0" y="26776"/>
                        <a:pt x="26777" y="0"/>
                        <a:pt x="5980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二等辺三角形 136">
                  <a:extLst>
                    <a:ext uri="{FF2B5EF4-FFF2-40B4-BE49-F238E27FC236}">
                      <a16:creationId xmlns:a16="http://schemas.microsoft.com/office/drawing/2014/main" id="{A7B4B526-1CB0-0329-083E-0216547D5034}"/>
                    </a:ext>
                  </a:extLst>
                </p:cNvPr>
                <p:cNvSpPr/>
                <p:nvPr/>
              </p:nvSpPr>
              <p:spPr>
                <a:xfrm rot="18900000">
                  <a:off x="1485191" y="5909723"/>
                  <a:ext cx="45719" cy="83275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二等辺三角形 137">
                  <a:extLst>
                    <a:ext uri="{FF2B5EF4-FFF2-40B4-BE49-F238E27FC236}">
                      <a16:creationId xmlns:a16="http://schemas.microsoft.com/office/drawing/2014/main" id="{76FC5B3C-4FBF-98BB-B35B-64D30A450E25}"/>
                    </a:ext>
                  </a:extLst>
                </p:cNvPr>
                <p:cNvSpPr/>
                <p:nvPr/>
              </p:nvSpPr>
              <p:spPr>
                <a:xfrm rot="18900000">
                  <a:off x="1890003" y="5909723"/>
                  <a:ext cx="45719" cy="83275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B9CB4592-572A-99EB-E2FF-EE335AE476EE}"/>
                    </a:ext>
                  </a:extLst>
                </p:cNvPr>
                <p:cNvSpPr/>
                <p:nvPr/>
              </p:nvSpPr>
              <p:spPr>
                <a:xfrm>
                  <a:off x="1722278" y="6104103"/>
                  <a:ext cx="97631" cy="776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B9E88B5A-4D61-B739-601A-03DF5D3B2262}"/>
                    </a:ext>
                  </a:extLst>
                </p:cNvPr>
                <p:cNvGrpSpPr/>
                <p:nvPr/>
              </p:nvGrpSpPr>
              <p:grpSpPr>
                <a:xfrm>
                  <a:off x="1927908" y="5539343"/>
                  <a:ext cx="310356" cy="310356"/>
                  <a:chOff x="3935810" y="3962400"/>
                  <a:chExt cx="700881" cy="700881"/>
                </a:xfrm>
                <a:grpFill/>
              </p:grpSpPr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CA7A3E06-42F2-526D-2DB4-81237FA5393E}"/>
                      </a:ext>
                    </a:extLst>
                  </p:cNvPr>
                  <p:cNvGrpSpPr/>
                  <p:nvPr/>
                </p:nvGrpSpPr>
                <p:grpSpPr>
                  <a:xfrm rot="1192880">
                    <a:off x="3966435" y="3993026"/>
                    <a:ext cx="639632" cy="639630"/>
                    <a:chOff x="3935810" y="3962400"/>
                    <a:chExt cx="700881" cy="700881"/>
                  </a:xfrm>
                  <a:grpFill/>
                </p:grpSpPr>
                <p:sp>
                  <p:nvSpPr>
                    <p:cNvPr id="152" name="楕円 151">
                      <a:extLst>
                        <a:ext uri="{FF2B5EF4-FFF2-40B4-BE49-F238E27FC236}">
                          <a16:creationId xmlns:a16="http://schemas.microsoft.com/office/drawing/2014/main" id="{48D29E78-C45D-1D1F-F29E-CC1C3B4995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5450" y="3962400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" name="楕円 152">
                      <a:extLst>
                        <a:ext uri="{FF2B5EF4-FFF2-40B4-BE49-F238E27FC236}">
                          <a16:creationId xmlns:a16="http://schemas.microsoft.com/office/drawing/2014/main" id="{21CD2AB4-7E00-4781-6FAC-21E064C14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5450" y="4326731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" name="楕円 153">
                      <a:extLst>
                        <a:ext uri="{FF2B5EF4-FFF2-40B4-BE49-F238E27FC236}">
                          <a16:creationId xmlns:a16="http://schemas.microsoft.com/office/drawing/2014/main" id="{A6D4D41B-FCFA-7717-32BE-C5CFCDB7345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17616" y="414456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" name="楕円 154">
                      <a:extLst>
                        <a:ext uri="{FF2B5EF4-FFF2-40B4-BE49-F238E27FC236}">
                          <a16:creationId xmlns:a16="http://schemas.microsoft.com/office/drawing/2014/main" id="{B2B87158-7E09-7704-9BC5-9EF7587CB03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53285" y="414456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" name="楕円 155">
                      <a:extLst>
                        <a:ext uri="{FF2B5EF4-FFF2-40B4-BE49-F238E27FC236}">
                          <a16:creationId xmlns:a16="http://schemas.microsoft.com/office/drawing/2014/main" id="{0087582A-BC5A-2815-282F-030392A9EFD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364260" y="4015755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" name="楕円 156">
                      <a:extLst>
                        <a:ext uri="{FF2B5EF4-FFF2-40B4-BE49-F238E27FC236}">
                          <a16:creationId xmlns:a16="http://schemas.microsoft.com/office/drawing/2014/main" id="{29C155CC-2606-10C8-4AD0-91CD9EDEA34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06640" y="427337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" name="楕円 157">
                      <a:extLst>
                        <a:ext uri="{FF2B5EF4-FFF2-40B4-BE49-F238E27FC236}">
                          <a16:creationId xmlns:a16="http://schemas.microsoft.com/office/drawing/2014/main" id="{F8FEAD3A-8B8C-EBE6-69E8-B6511DBB90C6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4364260" y="427337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4" name="楕円 163">
                      <a:extLst>
                        <a:ext uri="{FF2B5EF4-FFF2-40B4-BE49-F238E27FC236}">
                          <a16:creationId xmlns:a16="http://schemas.microsoft.com/office/drawing/2014/main" id="{F6D30DFA-9C35-6690-4EA1-5C72F4C493D1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4106640" y="4015755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133EA6EA-E44C-CBEB-8E54-33FD7462C377}"/>
                      </a:ext>
                    </a:extLst>
                  </p:cNvPr>
                  <p:cNvGrpSpPr/>
                  <p:nvPr/>
                </p:nvGrpSpPr>
                <p:grpSpPr>
                  <a:xfrm>
                    <a:off x="3935810" y="3962400"/>
                    <a:ext cx="700881" cy="700881"/>
                    <a:chOff x="3935810" y="3962400"/>
                    <a:chExt cx="700881" cy="700881"/>
                  </a:xfrm>
                  <a:grpFill/>
                </p:grpSpPr>
                <p:sp>
                  <p:nvSpPr>
                    <p:cNvPr id="144" name="楕円 143">
                      <a:extLst>
                        <a:ext uri="{FF2B5EF4-FFF2-40B4-BE49-F238E27FC236}">
                          <a16:creationId xmlns:a16="http://schemas.microsoft.com/office/drawing/2014/main" id="{AEDE0BBF-7360-2B08-E142-90DA84105E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5450" y="3962400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5" name="楕円 144">
                      <a:extLst>
                        <a:ext uri="{FF2B5EF4-FFF2-40B4-BE49-F238E27FC236}">
                          <a16:creationId xmlns:a16="http://schemas.microsoft.com/office/drawing/2014/main" id="{C39466B1-D64D-14C8-3DFF-D9D72EB4B5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5450" y="4326731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" name="楕円 145">
                      <a:extLst>
                        <a:ext uri="{FF2B5EF4-FFF2-40B4-BE49-F238E27FC236}">
                          <a16:creationId xmlns:a16="http://schemas.microsoft.com/office/drawing/2014/main" id="{549E2816-4319-37EB-60CD-B40EF7C57E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17616" y="414456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" name="楕円 146">
                      <a:extLst>
                        <a:ext uri="{FF2B5EF4-FFF2-40B4-BE49-F238E27FC236}">
                          <a16:creationId xmlns:a16="http://schemas.microsoft.com/office/drawing/2014/main" id="{D1D71BF5-31EC-9F30-DDC3-C06727754E2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053285" y="414456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" name="楕円 147">
                      <a:extLst>
                        <a:ext uri="{FF2B5EF4-FFF2-40B4-BE49-F238E27FC236}">
                          <a16:creationId xmlns:a16="http://schemas.microsoft.com/office/drawing/2014/main" id="{35054EF1-9669-5E76-9A91-1673DDAD6D7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364260" y="4015755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" name="楕円 148">
                      <a:extLst>
                        <a:ext uri="{FF2B5EF4-FFF2-40B4-BE49-F238E27FC236}">
                          <a16:creationId xmlns:a16="http://schemas.microsoft.com/office/drawing/2014/main" id="{13EDA85A-6A11-5ECE-A6B9-EAA13F05603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06640" y="427337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" name="楕円 149">
                      <a:extLst>
                        <a:ext uri="{FF2B5EF4-FFF2-40B4-BE49-F238E27FC236}">
                          <a16:creationId xmlns:a16="http://schemas.microsoft.com/office/drawing/2014/main" id="{3C2A8F4B-D54C-AF6B-A246-7C8DFA39A347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4364260" y="4273376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" name="楕円 150">
                      <a:extLst>
                        <a:ext uri="{FF2B5EF4-FFF2-40B4-BE49-F238E27FC236}">
                          <a16:creationId xmlns:a16="http://schemas.microsoft.com/office/drawing/2014/main" id="{E2B0D66D-B8CC-D855-844A-CE9FD088FF1B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4106640" y="4015755"/>
                      <a:ext cx="101600" cy="336550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8BF3495B-A131-7E75-AED1-93B763D9B177}"/>
                      </a:ext>
                    </a:extLst>
                  </p:cNvPr>
                  <p:cNvSpPr/>
                  <p:nvPr/>
                </p:nvSpPr>
                <p:spPr>
                  <a:xfrm>
                    <a:off x="4209504" y="4236094"/>
                    <a:ext cx="145802" cy="145802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4CEE1168-E206-EC15-74C9-6B634047DE4F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8AE1EF21-EEC9-42BF-DBE2-CAF3B072ADB3}"/>
              </a:ext>
            </a:extLst>
          </p:cNvPr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1957689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6311FE4-E47E-450E-98DC-00AFDA3F0D65}"/>
              </a:ext>
            </a:extLst>
          </p:cNvPr>
          <p:cNvSpPr txBox="1"/>
          <p:nvPr/>
        </p:nvSpPr>
        <p:spPr>
          <a:xfrm>
            <a:off x="774386" y="4037576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2023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 元旦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4CEE1168-E206-EC15-74C9-6B634047DE4F}"/>
              </a:ext>
            </a:extLst>
          </p:cNvPr>
          <p:cNvSpPr txBox="1"/>
          <p:nvPr/>
        </p:nvSpPr>
        <p:spPr>
          <a:xfrm>
            <a:off x="153907" y="16162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>
                <a:ln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謹賀新年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8AE1EF21-EEC9-42BF-DBE2-CAF3B072ADB3}"/>
              </a:ext>
            </a:extLst>
          </p:cNvPr>
          <p:cNvSpPr txBox="1"/>
          <p:nvPr/>
        </p:nvSpPr>
        <p:spPr>
          <a:xfrm>
            <a:off x="164850" y="854122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本年もどうぞよろしくお願いします</a:t>
            </a:r>
          </a:p>
        </p:txBody>
      </p: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47397827-2C4F-BD33-B52C-4118631AD6A6}"/>
              </a:ext>
            </a:extLst>
          </p:cNvPr>
          <p:cNvGrpSpPr/>
          <p:nvPr/>
        </p:nvGrpSpPr>
        <p:grpSpPr>
          <a:xfrm>
            <a:off x="1636334" y="1354239"/>
            <a:ext cx="1130092" cy="2314270"/>
            <a:chOff x="6692758" y="659343"/>
            <a:chExt cx="1175848" cy="2407971"/>
          </a:xfrm>
          <a:solidFill>
            <a:schemeClr val="bg1"/>
          </a:solidFill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0751733E-B338-F1C6-0E6F-BD88C934BF8D}"/>
                </a:ext>
              </a:extLst>
            </p:cNvPr>
            <p:cNvGrpSpPr/>
            <p:nvPr/>
          </p:nvGrpSpPr>
          <p:grpSpPr>
            <a:xfrm>
              <a:off x="7015422" y="2931320"/>
              <a:ext cx="551721" cy="135994"/>
              <a:chOff x="2734558" y="2931320"/>
              <a:chExt cx="551721" cy="135994"/>
            </a:xfrm>
            <a:grpFill/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59F7A15A-9FEE-1364-3C55-0640B40F2EC2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grpFill/>
            </p:grpSpPr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D4CD7D31-AB94-FD68-383F-DCB5F3290212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2AD69FF7-2D9C-9A58-3010-4D29B2D8C57D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月 219">
                  <a:extLst>
                    <a:ext uri="{FF2B5EF4-FFF2-40B4-BE49-F238E27FC236}">
                      <a16:creationId xmlns:a16="http://schemas.microsoft.com/office/drawing/2014/main" id="{76A8A2EE-3986-AAA3-723E-93111A8B8194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A0520F7D-46CD-41BE-C165-1A7E52B89DBB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grpFill/>
            </p:grpSpPr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7F5B9ABE-7D8E-6479-9E56-44DCF6F6706B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C594489D-22D6-9428-3702-AAA3CEFE7D17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370EF2ED-25D9-7FA7-D2A9-C851A64DE360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FA56095E-16E5-E451-9848-DFC607AF141A}"/>
                </a:ext>
              </a:extLst>
            </p:cNvPr>
            <p:cNvSpPr/>
            <p:nvPr/>
          </p:nvSpPr>
          <p:spPr>
            <a:xfrm rot="1800000">
              <a:off x="6872658" y="2365395"/>
              <a:ext cx="141547" cy="30702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9055C801-312F-8C8D-9FE4-3ECF166CD5A1}"/>
                </a:ext>
              </a:extLst>
            </p:cNvPr>
            <p:cNvSpPr/>
            <p:nvPr/>
          </p:nvSpPr>
          <p:spPr>
            <a:xfrm rot="19800000" flipH="1">
              <a:off x="7547745" y="2365395"/>
              <a:ext cx="141547" cy="30702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7DF36EB-D0AC-C5C8-065C-90404B30ADEF}"/>
                </a:ext>
              </a:extLst>
            </p:cNvPr>
            <p:cNvSpPr/>
            <p:nvPr/>
          </p:nvSpPr>
          <p:spPr>
            <a:xfrm>
              <a:off x="7153216" y="2088357"/>
              <a:ext cx="258426" cy="22383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E9925074-FD23-A1AB-F2C5-2DC5D9403CB2}"/>
                </a:ext>
              </a:extLst>
            </p:cNvPr>
            <p:cNvSpPr/>
            <p:nvPr/>
          </p:nvSpPr>
          <p:spPr>
            <a:xfrm>
              <a:off x="69669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9C295880-569A-CB50-5EB8-5626E72ABC78}"/>
                </a:ext>
              </a:extLst>
            </p:cNvPr>
            <p:cNvSpPr/>
            <p:nvPr/>
          </p:nvSpPr>
          <p:spPr>
            <a:xfrm>
              <a:off x="69669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DC9C72BC-1C2B-636D-FCF9-111445356404}"/>
                </a:ext>
              </a:extLst>
            </p:cNvPr>
            <p:cNvSpPr/>
            <p:nvPr/>
          </p:nvSpPr>
          <p:spPr>
            <a:xfrm>
              <a:off x="7056210" y="2465388"/>
              <a:ext cx="452438" cy="9286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049E0DC2-CB8A-8F6A-A2AC-B02CAE8CC8A5}"/>
                </a:ext>
              </a:extLst>
            </p:cNvPr>
            <p:cNvGrpSpPr/>
            <p:nvPr/>
          </p:nvGrpSpPr>
          <p:grpSpPr>
            <a:xfrm>
              <a:off x="6814514" y="2062956"/>
              <a:ext cx="935831" cy="816770"/>
              <a:chOff x="2533650" y="2507456"/>
              <a:chExt cx="935831" cy="816770"/>
            </a:xfrm>
            <a:grpFill/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FF7EB82-31E5-5DB5-F282-073599DAF185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5CFC977-0B97-FBC1-0605-A61D7F05B82B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BA9FE8F2-9CFC-1675-A274-3B9384F69849}"/>
                </a:ext>
              </a:extLst>
            </p:cNvPr>
            <p:cNvGrpSpPr/>
            <p:nvPr/>
          </p:nvGrpSpPr>
          <p:grpSpPr>
            <a:xfrm>
              <a:off x="7012865" y="2430212"/>
              <a:ext cx="537888" cy="117476"/>
              <a:chOff x="2732001" y="2430212"/>
              <a:chExt cx="537888" cy="117476"/>
            </a:xfrm>
            <a:grpFill/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B87DBDCB-6BEC-F7CE-280A-EF17C5AF542F}"/>
                  </a:ext>
                </a:extLst>
              </p:cNvPr>
              <p:cNvSpPr/>
              <p:nvPr/>
            </p:nvSpPr>
            <p:spPr>
              <a:xfrm>
                <a:off x="3152413" y="2430212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E463AA4-2173-1C5E-3762-272BF7FF3D29}"/>
                  </a:ext>
                </a:extLst>
              </p:cNvPr>
              <p:cNvSpPr/>
              <p:nvPr/>
            </p:nvSpPr>
            <p:spPr>
              <a:xfrm>
                <a:off x="2732001" y="2430212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11922B73-E749-A413-753E-E0A2BC17060E}"/>
                </a:ext>
              </a:extLst>
            </p:cNvPr>
            <p:cNvSpPr/>
            <p:nvPr/>
          </p:nvSpPr>
          <p:spPr>
            <a:xfrm>
              <a:off x="6912079" y="659343"/>
              <a:ext cx="225515" cy="9567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9380E82C-93B1-D7BE-ECCE-10410E074FD3}"/>
                </a:ext>
              </a:extLst>
            </p:cNvPr>
            <p:cNvSpPr/>
            <p:nvPr/>
          </p:nvSpPr>
          <p:spPr>
            <a:xfrm>
              <a:off x="7423864" y="659343"/>
              <a:ext cx="225515" cy="95670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D9DA8E04-2374-2C6F-996E-882F4B235D2D}"/>
                </a:ext>
              </a:extLst>
            </p:cNvPr>
            <p:cNvSpPr/>
            <p:nvPr/>
          </p:nvSpPr>
          <p:spPr>
            <a:xfrm>
              <a:off x="6966984" y="792862"/>
              <a:ext cx="113463" cy="657472"/>
            </a:xfrm>
            <a:custGeom>
              <a:avLst/>
              <a:gdLst>
                <a:gd name="connsiteX0" fmla="*/ 44171 w 88342"/>
                <a:gd name="connsiteY0" fmla="*/ 0 h 511907"/>
                <a:gd name="connsiteX1" fmla="*/ 88342 w 88342"/>
                <a:gd name="connsiteY1" fmla="*/ 351831 h 511907"/>
                <a:gd name="connsiteX2" fmla="*/ 85138 w 88342"/>
                <a:gd name="connsiteY2" fmla="*/ 478248 h 511907"/>
                <a:gd name="connsiteX3" fmla="*/ 65192 w 88342"/>
                <a:gd name="connsiteY3" fmla="*/ 483614 h 511907"/>
                <a:gd name="connsiteX4" fmla="*/ 5047 w 88342"/>
                <a:gd name="connsiteY4" fmla="*/ 511907 h 511907"/>
                <a:gd name="connsiteX5" fmla="*/ 3471 w 88342"/>
                <a:gd name="connsiteY5" fmla="*/ 488780 h 511907"/>
                <a:gd name="connsiteX6" fmla="*/ 0 w 88342"/>
                <a:gd name="connsiteY6" fmla="*/ 351831 h 511907"/>
                <a:gd name="connsiteX7" fmla="*/ 44171 w 88342"/>
                <a:gd name="connsiteY7" fmla="*/ 0 h 51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07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38" y="478248"/>
                  </a:lnTo>
                  <a:lnTo>
                    <a:pt x="65192" y="483614"/>
                  </a:lnTo>
                  <a:lnTo>
                    <a:pt x="5047" y="511907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A4EB6D42-BDD3-5130-F03C-330EC58AC6D3}"/>
                </a:ext>
              </a:extLst>
            </p:cNvPr>
            <p:cNvSpPr/>
            <p:nvPr/>
          </p:nvSpPr>
          <p:spPr>
            <a:xfrm>
              <a:off x="7478769" y="792862"/>
              <a:ext cx="113463" cy="657515"/>
            </a:xfrm>
            <a:custGeom>
              <a:avLst/>
              <a:gdLst>
                <a:gd name="connsiteX0" fmla="*/ 44171 w 88342"/>
                <a:gd name="connsiteY0" fmla="*/ 0 h 511941"/>
                <a:gd name="connsiteX1" fmla="*/ 88342 w 88342"/>
                <a:gd name="connsiteY1" fmla="*/ 351831 h 511941"/>
                <a:gd name="connsiteX2" fmla="*/ 84871 w 88342"/>
                <a:gd name="connsiteY2" fmla="*/ 488780 h 511941"/>
                <a:gd name="connsiteX3" fmla="*/ 83293 w 88342"/>
                <a:gd name="connsiteY3" fmla="*/ 511941 h 511941"/>
                <a:gd name="connsiteX4" fmla="*/ 23077 w 88342"/>
                <a:gd name="connsiteY4" fmla="*/ 483614 h 511941"/>
                <a:gd name="connsiteX5" fmla="*/ 3205 w 88342"/>
                <a:gd name="connsiteY5" fmla="*/ 478268 h 511941"/>
                <a:gd name="connsiteX6" fmla="*/ 0 w 88342"/>
                <a:gd name="connsiteY6" fmla="*/ 351831 h 511941"/>
                <a:gd name="connsiteX7" fmla="*/ 44171 w 88342"/>
                <a:gd name="connsiteY7" fmla="*/ 0 h 5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41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93" y="511941"/>
                  </a:lnTo>
                  <a:lnTo>
                    <a:pt x="23077" y="483614"/>
                  </a:lnTo>
                  <a:lnTo>
                    <a:pt x="3205" y="478268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A73107E2-BB74-E148-F34C-1311B5B40727}"/>
                </a:ext>
              </a:extLst>
            </p:cNvPr>
            <p:cNvSpPr/>
            <p:nvPr/>
          </p:nvSpPr>
          <p:spPr>
            <a:xfrm>
              <a:off x="7158619" y="2270057"/>
              <a:ext cx="248613" cy="152920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0E5B9FD2-61F8-83F1-A35B-CBDD52AB5676}"/>
                </a:ext>
              </a:extLst>
            </p:cNvPr>
            <p:cNvSpPr/>
            <p:nvPr/>
          </p:nvSpPr>
          <p:spPr>
            <a:xfrm>
              <a:off x="6692758" y="1373952"/>
              <a:ext cx="1175848" cy="1019087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D6816406-C4F1-0883-E7BD-81A4B9D175B2}"/>
                </a:ext>
              </a:extLst>
            </p:cNvPr>
            <p:cNvSpPr/>
            <p:nvPr/>
          </p:nvSpPr>
          <p:spPr>
            <a:xfrm>
              <a:off x="6855539" y="1367370"/>
              <a:ext cx="888568" cy="199442"/>
            </a:xfrm>
            <a:custGeom>
              <a:avLst/>
              <a:gdLst>
                <a:gd name="connsiteX0" fmla="*/ 331016 w 691838"/>
                <a:gd name="connsiteY0" fmla="*/ 0 h 155285"/>
                <a:gd name="connsiteX1" fmla="*/ 654699 w 691838"/>
                <a:gd name="connsiteY1" fmla="*/ 116200 h 155285"/>
                <a:gd name="connsiteX2" fmla="*/ 691838 w 691838"/>
                <a:gd name="connsiteY2" fmla="*/ 155211 h 155285"/>
                <a:gd name="connsiteX3" fmla="*/ 623254 w 691838"/>
                <a:gd name="connsiteY3" fmla="*/ 150714 h 155285"/>
                <a:gd name="connsiteX4" fmla="*/ 437030 w 691838"/>
                <a:gd name="connsiteY4" fmla="*/ 87530 h 155285"/>
                <a:gd name="connsiteX5" fmla="*/ 435791 w 691838"/>
                <a:gd name="connsiteY5" fmla="*/ 86644 h 155285"/>
                <a:gd name="connsiteX6" fmla="*/ 434552 w 691838"/>
                <a:gd name="connsiteY6" fmla="*/ 87530 h 155285"/>
                <a:gd name="connsiteX7" fmla="*/ 178616 w 691838"/>
                <a:gd name="connsiteY7" fmla="*/ 155285 h 155285"/>
                <a:gd name="connsiteX8" fmla="*/ 437 w 691838"/>
                <a:gd name="connsiteY8" fmla="*/ 124108 h 155285"/>
                <a:gd name="connsiteX9" fmla="*/ 0 w 691838"/>
                <a:gd name="connsiteY9" fmla="*/ 123903 h 155285"/>
                <a:gd name="connsiteX10" fmla="*/ 7333 w 691838"/>
                <a:gd name="connsiteY10" fmla="*/ 116200 h 155285"/>
                <a:gd name="connsiteX11" fmla="*/ 331016 w 691838"/>
                <a:gd name="connsiteY11" fmla="*/ 0 h 15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1838" h="155285">
                  <a:moveTo>
                    <a:pt x="331016" y="0"/>
                  </a:moveTo>
                  <a:cubicBezTo>
                    <a:pt x="457422" y="0"/>
                    <a:pt x="571861" y="44406"/>
                    <a:pt x="654699" y="116200"/>
                  </a:cubicBezTo>
                  <a:lnTo>
                    <a:pt x="691838" y="155211"/>
                  </a:lnTo>
                  <a:lnTo>
                    <a:pt x="623254" y="150714"/>
                  </a:lnTo>
                  <a:cubicBezTo>
                    <a:pt x="555064" y="141684"/>
                    <a:pt x="491824" y="119613"/>
                    <a:pt x="437030" y="87530"/>
                  </a:cubicBezTo>
                  <a:lnTo>
                    <a:pt x="435791" y="86644"/>
                  </a:lnTo>
                  <a:lnTo>
                    <a:pt x="434552" y="87530"/>
                  </a:lnTo>
                  <a:cubicBezTo>
                    <a:pt x="361494" y="130307"/>
                    <a:pt x="273421" y="155285"/>
                    <a:pt x="178616" y="155285"/>
                  </a:cubicBezTo>
                  <a:cubicBezTo>
                    <a:pt x="115413" y="155285"/>
                    <a:pt x="55202" y="144184"/>
                    <a:pt x="437" y="124108"/>
                  </a:cubicBezTo>
                  <a:lnTo>
                    <a:pt x="0" y="123903"/>
                  </a:lnTo>
                  <a:lnTo>
                    <a:pt x="7333" y="116200"/>
                  </a:lnTo>
                  <a:cubicBezTo>
                    <a:pt x="90171" y="44406"/>
                    <a:pt x="204610" y="0"/>
                    <a:pt x="33101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C29A54DD-599F-BDA9-0773-13304B9C57D5}"/>
                </a:ext>
              </a:extLst>
            </p:cNvPr>
            <p:cNvSpPr/>
            <p:nvPr/>
          </p:nvSpPr>
          <p:spPr>
            <a:xfrm>
              <a:off x="7232462" y="2222942"/>
              <a:ext cx="100927" cy="187855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D36697F-20D4-E745-470D-B7CE38290F97}"/>
                </a:ext>
              </a:extLst>
            </p:cNvPr>
            <p:cNvSpPr/>
            <p:nvPr/>
          </p:nvSpPr>
          <p:spPr>
            <a:xfrm>
              <a:off x="7090245" y="2147942"/>
              <a:ext cx="385364" cy="182063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B8B374E-2187-00A1-746A-2D5EEE4EF7AA}"/>
                </a:ext>
              </a:extLst>
            </p:cNvPr>
            <p:cNvSpPr/>
            <p:nvPr/>
          </p:nvSpPr>
          <p:spPr>
            <a:xfrm>
              <a:off x="7217985" y="2120130"/>
              <a:ext cx="125393" cy="9978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C60EFC8F-8C9F-52B8-9259-2F6E3C9E6ACD}"/>
                </a:ext>
              </a:extLst>
            </p:cNvPr>
            <p:cNvSpPr/>
            <p:nvPr/>
          </p:nvSpPr>
          <p:spPr>
            <a:xfrm rot="16200000">
              <a:off x="6998550" y="1941793"/>
              <a:ext cx="62930" cy="203656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8" name="月 207">
              <a:extLst>
                <a:ext uri="{FF2B5EF4-FFF2-40B4-BE49-F238E27FC236}">
                  <a16:creationId xmlns:a16="http://schemas.microsoft.com/office/drawing/2014/main" id="{C9046F95-48B1-8AB5-AC23-FA91F3E08461}"/>
                </a:ext>
              </a:extLst>
            </p:cNvPr>
            <p:cNvSpPr/>
            <p:nvPr/>
          </p:nvSpPr>
          <p:spPr>
            <a:xfrm rot="16200000">
              <a:off x="7527189" y="1941794"/>
              <a:ext cx="62930" cy="203654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E658D165-1095-5B32-6A07-E6AAB63E803B}"/>
              </a:ext>
            </a:extLst>
          </p:cNvPr>
          <p:cNvGrpSpPr/>
          <p:nvPr/>
        </p:nvGrpSpPr>
        <p:grpSpPr>
          <a:xfrm>
            <a:off x="165921" y="1404092"/>
            <a:ext cx="1347002" cy="2282572"/>
            <a:chOff x="5217955" y="656694"/>
            <a:chExt cx="1401538" cy="2374989"/>
          </a:xfrm>
          <a:solidFill>
            <a:schemeClr val="bg1"/>
          </a:solidFill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FB6250D9-2539-035E-4A42-DD8531B720EF}"/>
                </a:ext>
              </a:extLst>
            </p:cNvPr>
            <p:cNvGrpSpPr/>
            <p:nvPr/>
          </p:nvGrpSpPr>
          <p:grpSpPr>
            <a:xfrm>
              <a:off x="5720306" y="2933787"/>
              <a:ext cx="406216" cy="97896"/>
              <a:chOff x="1567406" y="2933787"/>
              <a:chExt cx="406216" cy="97896"/>
            </a:xfrm>
            <a:grpFill/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7B273BA2-B0B8-7B5B-C7DE-D5B5C478B2AC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grpFill/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28FCEFAD-A700-1ACE-D80B-EEBFA5A9FF4E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5E145303-462F-58D9-19D3-86485C6D9CDD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AEF63DA0-872B-BB58-2C3C-4643D5AF2DE1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AA1C93E7-5C24-1F55-37C1-E9341D2AEF17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grpFill/>
            </p:grpSpPr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F7AD5F2-EC9E-87FA-094E-379F6C54ECDA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986CFA62-2DEB-2D7B-FC12-6C409D6F025B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FBA15D3C-20AE-23F3-735C-AE5170C6E782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223" name="台形 222">
              <a:extLst>
                <a:ext uri="{FF2B5EF4-FFF2-40B4-BE49-F238E27FC236}">
                  <a16:creationId xmlns:a16="http://schemas.microsoft.com/office/drawing/2014/main" id="{0B549FE3-62CA-5371-D329-A7F3112BEFA4}"/>
                </a:ext>
              </a:extLst>
            </p:cNvPr>
            <p:cNvSpPr/>
            <p:nvPr/>
          </p:nvSpPr>
          <p:spPr>
            <a:xfrm rot="10800000">
              <a:off x="56991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FE81FB14-2CAB-9E3A-233F-11DBA875AFDD}"/>
                </a:ext>
              </a:extLst>
            </p:cNvPr>
            <p:cNvSpPr/>
            <p:nvPr/>
          </p:nvSpPr>
          <p:spPr>
            <a:xfrm rot="10800000">
              <a:off x="5784572" y="2087384"/>
              <a:ext cx="272146" cy="20639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DA89A96A-C57B-21F2-D449-49025E2B9F63}"/>
                </a:ext>
              </a:extLst>
            </p:cNvPr>
            <p:cNvSpPr/>
            <p:nvPr/>
          </p:nvSpPr>
          <p:spPr>
            <a:xfrm rot="10800000">
              <a:off x="5701498" y="2087385"/>
              <a:ext cx="430222" cy="308153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四角形: 角を丸くする 225">
              <a:extLst>
                <a:ext uri="{FF2B5EF4-FFF2-40B4-BE49-F238E27FC236}">
                  <a16:creationId xmlns:a16="http://schemas.microsoft.com/office/drawing/2014/main" id="{AE6526DA-3F7D-65BB-D29B-C1B560F90BDE}"/>
                </a:ext>
              </a:extLst>
            </p:cNvPr>
            <p:cNvSpPr/>
            <p:nvPr/>
          </p:nvSpPr>
          <p:spPr>
            <a:xfrm>
              <a:off x="5680060" y="2350575"/>
              <a:ext cx="473090" cy="176247"/>
            </a:xfrm>
            <a:prstGeom prst="roundRect">
              <a:avLst>
                <a:gd name="adj" fmla="val 22071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8672D623-45CE-8BC6-D29F-EEC84A3AC3AD}"/>
                </a:ext>
              </a:extLst>
            </p:cNvPr>
            <p:cNvGrpSpPr/>
            <p:nvPr/>
          </p:nvGrpSpPr>
          <p:grpSpPr>
            <a:xfrm>
              <a:off x="5767096" y="2555487"/>
              <a:ext cx="307823" cy="357988"/>
              <a:chOff x="1614196" y="2555487"/>
              <a:chExt cx="307823" cy="357988"/>
            </a:xfrm>
            <a:grpFill/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6986461-088D-EE9F-B066-E59EFA8C3F78}"/>
                  </a:ext>
                </a:extLst>
              </p:cNvPr>
              <p:cNvSpPr/>
              <p:nvPr/>
            </p:nvSpPr>
            <p:spPr>
              <a:xfrm rot="1800000">
                <a:off x="1854867" y="255548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04BB0EA-8E23-304D-BF2C-690959501297}"/>
                  </a:ext>
                </a:extLst>
              </p:cNvPr>
              <p:cNvSpPr/>
              <p:nvPr/>
            </p:nvSpPr>
            <p:spPr>
              <a:xfrm rot="20700000">
                <a:off x="1614196" y="256225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A568E03-8915-95F7-5FCF-690C960E6CFD}"/>
                  </a:ext>
                </a:extLst>
              </p:cNvPr>
              <p:cNvSpPr/>
              <p:nvPr/>
            </p:nvSpPr>
            <p:spPr>
              <a:xfrm rot="900000">
                <a:off x="1735824" y="2687164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A878BD23-0C80-B183-FDD9-FD87CEE10E32}"/>
                  </a:ext>
                </a:extLst>
              </p:cNvPr>
              <p:cNvSpPr/>
              <p:nvPr/>
            </p:nvSpPr>
            <p:spPr>
              <a:xfrm rot="20700000">
                <a:off x="1840340" y="2803875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01285AEA-3CCB-D7C0-43D0-334E4DD90F20}"/>
                  </a:ext>
                </a:extLst>
              </p:cNvPr>
              <p:cNvSpPr/>
              <p:nvPr/>
            </p:nvSpPr>
            <p:spPr>
              <a:xfrm rot="18000000">
                <a:off x="1640921" y="28183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079D620E-DCC5-9038-961F-E81571474160}"/>
                </a:ext>
              </a:extLst>
            </p:cNvPr>
            <p:cNvSpPr/>
            <p:nvPr/>
          </p:nvSpPr>
          <p:spPr>
            <a:xfrm rot="8100000" flipH="1">
              <a:off x="5741967" y="2302098"/>
              <a:ext cx="137232" cy="32485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月 691">
              <a:extLst>
                <a:ext uri="{FF2B5EF4-FFF2-40B4-BE49-F238E27FC236}">
                  <a16:creationId xmlns:a16="http://schemas.microsoft.com/office/drawing/2014/main" id="{0032927D-3CAA-B43B-4C42-C7954C40E6D0}"/>
                </a:ext>
              </a:extLst>
            </p:cNvPr>
            <p:cNvSpPr/>
            <p:nvPr/>
          </p:nvSpPr>
          <p:spPr>
            <a:xfrm rot="2658103">
              <a:off x="5456837" y="2328140"/>
              <a:ext cx="476384" cy="542508"/>
            </a:xfrm>
            <a:custGeom>
              <a:avLst/>
              <a:gdLst>
                <a:gd name="connsiteX0" fmla="*/ 105571 w 105571"/>
                <a:gd name="connsiteY0" fmla="*/ 249566 h 249566"/>
                <a:gd name="connsiteX1" fmla="*/ 0 w 105571"/>
                <a:gd name="connsiteY1" fmla="*/ 124783 h 249566"/>
                <a:gd name="connsiteX2" fmla="*/ 105571 w 105571"/>
                <a:gd name="connsiteY2" fmla="*/ 0 h 249566"/>
                <a:gd name="connsiteX3" fmla="*/ 105571 w 105571"/>
                <a:gd name="connsiteY3" fmla="*/ 249566 h 249566"/>
                <a:gd name="connsiteX0" fmla="*/ 210342 w 210342"/>
                <a:gd name="connsiteY0" fmla="*/ 249699 h 249699"/>
                <a:gd name="connsiteX1" fmla="*/ 0 w 210342"/>
                <a:gd name="connsiteY1" fmla="*/ 63018 h 249699"/>
                <a:gd name="connsiteX2" fmla="*/ 210342 w 210342"/>
                <a:gd name="connsiteY2" fmla="*/ 133 h 249699"/>
                <a:gd name="connsiteX3" fmla="*/ 210342 w 210342"/>
                <a:gd name="connsiteY3" fmla="*/ 249699 h 249699"/>
                <a:gd name="connsiteX0" fmla="*/ 484326 w 484326"/>
                <a:gd name="connsiteY0" fmla="*/ 607298 h 607298"/>
                <a:gd name="connsiteX1" fmla="*/ 0 w 484326"/>
                <a:gd name="connsiteY1" fmla="*/ 63018 h 607298"/>
                <a:gd name="connsiteX2" fmla="*/ 210342 w 484326"/>
                <a:gd name="connsiteY2" fmla="*/ 133 h 607298"/>
                <a:gd name="connsiteX3" fmla="*/ 484326 w 484326"/>
                <a:gd name="connsiteY3" fmla="*/ 607298 h 607298"/>
                <a:gd name="connsiteX0" fmla="*/ 484326 w 491476"/>
                <a:gd name="connsiteY0" fmla="*/ 607298 h 613058"/>
                <a:gd name="connsiteX1" fmla="*/ 0 w 491476"/>
                <a:gd name="connsiteY1" fmla="*/ 63018 h 613058"/>
                <a:gd name="connsiteX2" fmla="*/ 210342 w 491476"/>
                <a:gd name="connsiteY2" fmla="*/ 133 h 613058"/>
                <a:gd name="connsiteX3" fmla="*/ 484326 w 491476"/>
                <a:gd name="connsiteY3" fmla="*/ 607298 h 61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476" h="613058">
                  <a:moveTo>
                    <a:pt x="484326" y="607298"/>
                  </a:moveTo>
                  <a:cubicBezTo>
                    <a:pt x="422176" y="674563"/>
                    <a:pt x="0" y="131934"/>
                    <a:pt x="0" y="63018"/>
                  </a:cubicBezTo>
                  <a:cubicBezTo>
                    <a:pt x="0" y="-5898"/>
                    <a:pt x="152037" y="133"/>
                    <a:pt x="210342" y="133"/>
                  </a:cubicBezTo>
                  <a:cubicBezTo>
                    <a:pt x="182295" y="80019"/>
                    <a:pt x="546476" y="540033"/>
                    <a:pt x="484326" y="60729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56DB4937-11F9-FA1E-33A2-1DD56E65D7D8}"/>
                </a:ext>
              </a:extLst>
            </p:cNvPr>
            <p:cNvGrpSpPr/>
            <p:nvPr/>
          </p:nvGrpSpPr>
          <p:grpSpPr>
            <a:xfrm flipH="1">
              <a:off x="5893218" y="2302097"/>
              <a:ext cx="483897" cy="577985"/>
              <a:chOff x="5830820" y="2302097"/>
              <a:chExt cx="483897" cy="577985"/>
            </a:xfrm>
            <a:grpFill/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D2B57186-5C3F-AD54-2731-CFE6C185DEA2}"/>
                  </a:ext>
                </a:extLst>
              </p:cNvPr>
              <p:cNvSpPr/>
              <p:nvPr/>
            </p:nvSpPr>
            <p:spPr>
              <a:xfrm rot="8100000" flipH="1">
                <a:off x="6119792" y="2302097"/>
                <a:ext cx="137232" cy="32485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691">
                <a:extLst>
                  <a:ext uri="{FF2B5EF4-FFF2-40B4-BE49-F238E27FC236}">
                    <a16:creationId xmlns:a16="http://schemas.microsoft.com/office/drawing/2014/main" id="{0B31077D-EABF-4AC3-7997-C6D6DF6816E6}"/>
                  </a:ext>
                </a:extLst>
              </p:cNvPr>
              <p:cNvSpPr/>
              <p:nvPr/>
            </p:nvSpPr>
            <p:spPr>
              <a:xfrm rot="2658103">
                <a:off x="5830820" y="2329633"/>
                <a:ext cx="483897" cy="550449"/>
              </a:xfrm>
              <a:custGeom>
                <a:avLst/>
                <a:gdLst>
                  <a:gd name="connsiteX0" fmla="*/ 105571 w 105571"/>
                  <a:gd name="connsiteY0" fmla="*/ 249566 h 249566"/>
                  <a:gd name="connsiteX1" fmla="*/ 0 w 105571"/>
                  <a:gd name="connsiteY1" fmla="*/ 124783 h 249566"/>
                  <a:gd name="connsiteX2" fmla="*/ 105571 w 105571"/>
                  <a:gd name="connsiteY2" fmla="*/ 0 h 249566"/>
                  <a:gd name="connsiteX3" fmla="*/ 105571 w 105571"/>
                  <a:gd name="connsiteY3" fmla="*/ 249566 h 249566"/>
                  <a:gd name="connsiteX0" fmla="*/ 210342 w 210342"/>
                  <a:gd name="connsiteY0" fmla="*/ 249699 h 249699"/>
                  <a:gd name="connsiteX1" fmla="*/ 0 w 210342"/>
                  <a:gd name="connsiteY1" fmla="*/ 63018 h 249699"/>
                  <a:gd name="connsiteX2" fmla="*/ 210342 w 210342"/>
                  <a:gd name="connsiteY2" fmla="*/ 133 h 249699"/>
                  <a:gd name="connsiteX3" fmla="*/ 210342 w 210342"/>
                  <a:gd name="connsiteY3" fmla="*/ 249699 h 249699"/>
                  <a:gd name="connsiteX0" fmla="*/ 492906 w 492906"/>
                  <a:gd name="connsiteY0" fmla="*/ 616926 h 616926"/>
                  <a:gd name="connsiteX1" fmla="*/ 0 w 492906"/>
                  <a:gd name="connsiteY1" fmla="*/ 63018 h 616926"/>
                  <a:gd name="connsiteX2" fmla="*/ 210342 w 492906"/>
                  <a:gd name="connsiteY2" fmla="*/ 133 h 616926"/>
                  <a:gd name="connsiteX3" fmla="*/ 492906 w 492906"/>
                  <a:gd name="connsiteY3" fmla="*/ 616926 h 616926"/>
                  <a:gd name="connsiteX0" fmla="*/ 492906 w 492906"/>
                  <a:gd name="connsiteY0" fmla="*/ 616926 h 620581"/>
                  <a:gd name="connsiteX1" fmla="*/ 0 w 492906"/>
                  <a:gd name="connsiteY1" fmla="*/ 63018 h 620581"/>
                  <a:gd name="connsiteX2" fmla="*/ 210342 w 492906"/>
                  <a:gd name="connsiteY2" fmla="*/ 133 h 620581"/>
                  <a:gd name="connsiteX3" fmla="*/ 492906 w 492906"/>
                  <a:gd name="connsiteY3" fmla="*/ 616926 h 620581"/>
                  <a:gd name="connsiteX0" fmla="*/ 492906 w 495734"/>
                  <a:gd name="connsiteY0" fmla="*/ 616926 h 618815"/>
                  <a:gd name="connsiteX1" fmla="*/ 0 w 495734"/>
                  <a:gd name="connsiteY1" fmla="*/ 63018 h 618815"/>
                  <a:gd name="connsiteX2" fmla="*/ 210342 w 495734"/>
                  <a:gd name="connsiteY2" fmla="*/ 133 h 618815"/>
                  <a:gd name="connsiteX3" fmla="*/ 492906 w 495734"/>
                  <a:gd name="connsiteY3" fmla="*/ 616926 h 618815"/>
                  <a:gd name="connsiteX0" fmla="*/ 492906 w 499227"/>
                  <a:gd name="connsiteY0" fmla="*/ 616926 h 622032"/>
                  <a:gd name="connsiteX1" fmla="*/ 0 w 499227"/>
                  <a:gd name="connsiteY1" fmla="*/ 63018 h 622032"/>
                  <a:gd name="connsiteX2" fmla="*/ 210342 w 499227"/>
                  <a:gd name="connsiteY2" fmla="*/ 133 h 622032"/>
                  <a:gd name="connsiteX3" fmla="*/ 492906 w 499227"/>
                  <a:gd name="connsiteY3" fmla="*/ 616926 h 622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227" h="622032">
                    <a:moveTo>
                      <a:pt x="492906" y="616926"/>
                    </a:moveTo>
                    <a:cubicBezTo>
                      <a:pt x="434272" y="680433"/>
                      <a:pt x="0" y="131934"/>
                      <a:pt x="0" y="63018"/>
                    </a:cubicBezTo>
                    <a:cubicBezTo>
                      <a:pt x="0" y="-5898"/>
                      <a:pt x="152037" y="133"/>
                      <a:pt x="210342" y="133"/>
                    </a:cubicBezTo>
                    <a:cubicBezTo>
                      <a:pt x="182295" y="80019"/>
                      <a:pt x="551540" y="553419"/>
                      <a:pt x="492906" y="61692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3C40CCAD-457C-7651-CD66-EF0823A6505D}"/>
                </a:ext>
              </a:extLst>
            </p:cNvPr>
            <p:cNvGrpSpPr/>
            <p:nvPr/>
          </p:nvGrpSpPr>
          <p:grpSpPr>
            <a:xfrm>
              <a:off x="5217955" y="656694"/>
              <a:ext cx="1401538" cy="1733696"/>
              <a:chOff x="5215162" y="-114362"/>
              <a:chExt cx="1401538" cy="1733696"/>
            </a:xfrm>
            <a:grpFill/>
          </p:grpSpPr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0E8B64E1-458D-A435-184E-FE32C3A47B47}"/>
                  </a:ext>
                </a:extLst>
              </p:cNvPr>
              <p:cNvSpPr/>
              <p:nvPr/>
            </p:nvSpPr>
            <p:spPr>
              <a:xfrm>
                <a:off x="5546776" y="-114362"/>
                <a:ext cx="225515" cy="95670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B6F5FFA6-E78F-8A8B-4244-95EDF18627C1}"/>
                  </a:ext>
                </a:extLst>
              </p:cNvPr>
              <p:cNvSpPr/>
              <p:nvPr/>
            </p:nvSpPr>
            <p:spPr>
              <a:xfrm>
                <a:off x="6058560" y="-114362"/>
                <a:ext cx="225515" cy="95670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7E2CBF0B-5DA5-B7B3-4E5D-DEAC6976A232}"/>
                  </a:ext>
                </a:extLst>
              </p:cNvPr>
              <p:cNvSpPr/>
              <p:nvPr/>
            </p:nvSpPr>
            <p:spPr>
              <a:xfrm>
                <a:off x="5601681" y="19157"/>
                <a:ext cx="113463" cy="656493"/>
              </a:xfrm>
              <a:custGeom>
                <a:avLst/>
                <a:gdLst>
                  <a:gd name="connsiteX0" fmla="*/ 44171 w 88342"/>
                  <a:gd name="connsiteY0" fmla="*/ 0 h 511145"/>
                  <a:gd name="connsiteX1" fmla="*/ 88342 w 88342"/>
                  <a:gd name="connsiteY1" fmla="*/ 351831 h 511145"/>
                  <a:gd name="connsiteX2" fmla="*/ 85149 w 88342"/>
                  <a:gd name="connsiteY2" fmla="*/ 477795 h 511145"/>
                  <a:gd name="connsiteX3" fmla="*/ 63519 w 88342"/>
                  <a:gd name="connsiteY3" fmla="*/ 483614 h 511145"/>
                  <a:gd name="connsiteX4" fmla="*/ 4995 w 88342"/>
                  <a:gd name="connsiteY4" fmla="*/ 511145 h 511145"/>
                  <a:gd name="connsiteX5" fmla="*/ 3471 w 88342"/>
                  <a:gd name="connsiteY5" fmla="*/ 488780 h 511145"/>
                  <a:gd name="connsiteX6" fmla="*/ 0 w 88342"/>
                  <a:gd name="connsiteY6" fmla="*/ 351831 h 511145"/>
                  <a:gd name="connsiteX7" fmla="*/ 44171 w 88342"/>
                  <a:gd name="connsiteY7" fmla="*/ 0 h 51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145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49" y="477795"/>
                    </a:lnTo>
                    <a:lnTo>
                      <a:pt x="63519" y="483614"/>
                    </a:lnTo>
                    <a:lnTo>
                      <a:pt x="4995" y="511145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27AECC04-2006-94C2-A6F8-A6D0675E5D57}"/>
                  </a:ext>
                </a:extLst>
              </p:cNvPr>
              <p:cNvSpPr/>
              <p:nvPr/>
            </p:nvSpPr>
            <p:spPr>
              <a:xfrm>
                <a:off x="6113465" y="19157"/>
                <a:ext cx="113463" cy="658494"/>
              </a:xfrm>
              <a:custGeom>
                <a:avLst/>
                <a:gdLst>
                  <a:gd name="connsiteX0" fmla="*/ 44171 w 88342"/>
                  <a:gd name="connsiteY0" fmla="*/ 0 h 512703"/>
                  <a:gd name="connsiteX1" fmla="*/ 88342 w 88342"/>
                  <a:gd name="connsiteY1" fmla="*/ 351831 h 512703"/>
                  <a:gd name="connsiteX2" fmla="*/ 84871 w 88342"/>
                  <a:gd name="connsiteY2" fmla="*/ 488780 h 512703"/>
                  <a:gd name="connsiteX3" fmla="*/ 83240 w 88342"/>
                  <a:gd name="connsiteY3" fmla="*/ 512703 h 512703"/>
                  <a:gd name="connsiteX4" fmla="*/ 21404 w 88342"/>
                  <a:gd name="connsiteY4" fmla="*/ 483614 h 512703"/>
                  <a:gd name="connsiteX5" fmla="*/ 3216 w 88342"/>
                  <a:gd name="connsiteY5" fmla="*/ 478721 h 512703"/>
                  <a:gd name="connsiteX6" fmla="*/ 0 w 88342"/>
                  <a:gd name="connsiteY6" fmla="*/ 351831 h 512703"/>
                  <a:gd name="connsiteX7" fmla="*/ 44171 w 88342"/>
                  <a:gd name="connsiteY7" fmla="*/ 0 h 51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2703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40" y="512703"/>
                    </a:lnTo>
                    <a:lnTo>
                      <a:pt x="21404" y="483614"/>
                    </a:lnTo>
                    <a:lnTo>
                      <a:pt x="3216" y="478721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0383F7C-1ACA-0236-D0C8-7EC449139244}"/>
                  </a:ext>
                </a:extLst>
              </p:cNvPr>
              <p:cNvSpPr/>
              <p:nvPr/>
            </p:nvSpPr>
            <p:spPr>
              <a:xfrm flipH="1">
                <a:off x="6147999" y="868776"/>
                <a:ext cx="468701" cy="656053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D63D982B-9EDE-C2A1-6691-00FF47954F8D}"/>
                  </a:ext>
                </a:extLst>
              </p:cNvPr>
              <p:cNvSpPr/>
              <p:nvPr/>
            </p:nvSpPr>
            <p:spPr>
              <a:xfrm>
                <a:off x="5215162" y="868776"/>
                <a:ext cx="468701" cy="656053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F9BFCDA5-B960-8A79-92C6-BDE251888B46}"/>
                  </a:ext>
                </a:extLst>
              </p:cNvPr>
              <p:cNvSpPr/>
              <p:nvPr/>
            </p:nvSpPr>
            <p:spPr>
              <a:xfrm>
                <a:off x="5325306" y="600247"/>
                <a:ext cx="1175848" cy="1019087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537DF50C-EBBE-55CF-4AF1-B95748B2187C}"/>
                  </a:ext>
                </a:extLst>
              </p:cNvPr>
              <p:cNvSpPr/>
              <p:nvPr/>
            </p:nvSpPr>
            <p:spPr>
              <a:xfrm>
                <a:off x="5348712" y="563183"/>
                <a:ext cx="1136331" cy="398236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91BD44BF-F83A-B16A-0E6A-4B2CE5E69225}"/>
                  </a:ext>
                </a:extLst>
              </p:cNvPr>
              <p:cNvSpPr/>
              <p:nvPr/>
            </p:nvSpPr>
            <p:spPr>
              <a:xfrm>
                <a:off x="5727329" y="1377295"/>
                <a:ext cx="385364" cy="182063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6D721A98-5BA7-C07E-6DC3-7DA05B33BB4F}"/>
                  </a:ext>
                </a:extLst>
              </p:cNvPr>
              <p:cNvSpPr/>
              <p:nvPr/>
            </p:nvSpPr>
            <p:spPr>
              <a:xfrm>
                <a:off x="5863590" y="1346426"/>
                <a:ext cx="125393" cy="9978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EEBC6A2F-2E11-1904-2557-85B6CD1EDB27}"/>
                  </a:ext>
                </a:extLst>
              </p:cNvPr>
              <p:cNvGrpSpPr/>
              <p:nvPr/>
            </p:nvGrpSpPr>
            <p:grpSpPr>
              <a:xfrm>
                <a:off x="6127692" y="526336"/>
                <a:ext cx="398608" cy="398608"/>
                <a:chOff x="3935810" y="3962400"/>
                <a:chExt cx="700881" cy="700881"/>
              </a:xfrm>
              <a:grpFill/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6251D18A-1BB1-BEDF-21CE-9A7919114CFE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grpFill/>
              </p:grpSpPr>
              <p:sp>
                <p:nvSpPr>
                  <p:cNvPr id="259" name="楕円 258">
                    <a:extLst>
                      <a:ext uri="{FF2B5EF4-FFF2-40B4-BE49-F238E27FC236}">
                        <a16:creationId xmlns:a16="http://schemas.microsoft.com/office/drawing/2014/main" id="{B52B422C-290C-2669-EAA4-A1EC20AEC8C5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276C0A3F-4B25-284D-5FED-730169B93047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1" name="楕円 260">
                    <a:extLst>
                      <a:ext uri="{FF2B5EF4-FFF2-40B4-BE49-F238E27FC236}">
                        <a16:creationId xmlns:a16="http://schemas.microsoft.com/office/drawing/2014/main" id="{DF9EA1E9-5BD0-79F9-27BA-DE5E28A159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E8AA0B3F-CB14-132F-D665-2ABF88696A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2C946A58-74CD-ACC3-515A-BEBFDC18F42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1F4432B2-02EE-0C0A-C038-BFE2A65BDBC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E26E8B02-D7BC-250C-C422-DE18BD35836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9A373A1B-92DD-FDDE-FA90-0CBA77686CC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FA4C6E87-C5C8-DCF9-262E-43A13E611313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grpFill/>
              </p:grpSpPr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FC8A0ADE-AF5C-B407-3434-8A5A47C491A8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4B4974FC-9871-40AB-1A7C-D1BF083973EA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5924E7D5-79D7-0C81-8A68-CDA3DBCD930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2F725B13-30D3-AA62-62DC-7C007FFAA9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A2AA6792-2C83-B91B-9714-21B20CACE6C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43D0A59E-B347-6E3A-5519-D1E07AF62D3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F363D533-F88D-543B-DB59-20127392124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8" name="楕円 257">
                    <a:extLst>
                      <a:ext uri="{FF2B5EF4-FFF2-40B4-BE49-F238E27FC236}">
                        <a16:creationId xmlns:a16="http://schemas.microsoft.com/office/drawing/2014/main" id="{09DE1D4B-A581-A5B8-BD35-517BDD19FA9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3820A197-2F1A-DF10-2C75-9D1A8B8618ED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8561FAE-8ACE-1072-7A4D-E8EDA0A9E5E4}"/>
                  </a:ext>
                </a:extLst>
              </p:cNvPr>
              <p:cNvSpPr/>
              <p:nvPr/>
            </p:nvSpPr>
            <p:spPr>
              <a:xfrm rot="16200000">
                <a:off x="5857991" y="892732"/>
                <a:ext cx="139006" cy="802465"/>
              </a:xfrm>
              <a:custGeom>
                <a:avLst/>
                <a:gdLst>
                  <a:gd name="connsiteX0" fmla="*/ 139006 w 139006"/>
                  <a:gd name="connsiteY0" fmla="*/ 528639 h 802465"/>
                  <a:gd name="connsiteX1" fmla="*/ 95830 w 139006"/>
                  <a:gd name="connsiteY1" fmla="*/ 665552 h 802465"/>
                  <a:gd name="connsiteX2" fmla="*/ 139006 w 139006"/>
                  <a:gd name="connsiteY2" fmla="*/ 802465 h 802465"/>
                  <a:gd name="connsiteX3" fmla="*/ 52653 w 139006"/>
                  <a:gd name="connsiteY3" fmla="*/ 665552 h 802465"/>
                  <a:gd name="connsiteX4" fmla="*/ 59439 w 139006"/>
                  <a:gd name="connsiteY4" fmla="*/ 612260 h 802465"/>
                  <a:gd name="connsiteX5" fmla="*/ 62590 w 139006"/>
                  <a:gd name="connsiteY5" fmla="*/ 604849 h 802465"/>
                  <a:gd name="connsiteX6" fmla="*/ 0 w 139006"/>
                  <a:gd name="connsiteY6" fmla="*/ 541489 h 802465"/>
                  <a:gd name="connsiteX7" fmla="*/ 83114 w 139006"/>
                  <a:gd name="connsiteY7" fmla="*/ 563216 h 802465"/>
                  <a:gd name="connsiteX8" fmla="*/ 105394 w 139006"/>
                  <a:gd name="connsiteY8" fmla="*/ 539399 h 802465"/>
                  <a:gd name="connsiteX9" fmla="*/ 139006 w 139006"/>
                  <a:gd name="connsiteY9" fmla="*/ 528639 h 802465"/>
                  <a:gd name="connsiteX10" fmla="*/ 139006 w 139006"/>
                  <a:gd name="connsiteY10" fmla="*/ 0 h 802465"/>
                  <a:gd name="connsiteX11" fmla="*/ 95830 w 139006"/>
                  <a:gd name="connsiteY11" fmla="*/ 136913 h 802465"/>
                  <a:gd name="connsiteX12" fmla="*/ 139006 w 139006"/>
                  <a:gd name="connsiteY12" fmla="*/ 273826 h 802465"/>
                  <a:gd name="connsiteX13" fmla="*/ 52653 w 139006"/>
                  <a:gd name="connsiteY13" fmla="*/ 136913 h 802465"/>
                  <a:gd name="connsiteX14" fmla="*/ 59439 w 139006"/>
                  <a:gd name="connsiteY14" fmla="*/ 83620 h 802465"/>
                  <a:gd name="connsiteX15" fmla="*/ 60000 w 139006"/>
                  <a:gd name="connsiteY15" fmla="*/ 82302 h 802465"/>
                  <a:gd name="connsiteX16" fmla="*/ 0 w 139006"/>
                  <a:gd name="connsiteY16" fmla="*/ 21564 h 802465"/>
                  <a:gd name="connsiteX17" fmla="*/ 77241 w 139006"/>
                  <a:gd name="connsiteY17" fmla="*/ 41756 h 802465"/>
                  <a:gd name="connsiteX18" fmla="*/ 77945 w 139006"/>
                  <a:gd name="connsiteY18" fmla="*/ 40101 h 802465"/>
                  <a:gd name="connsiteX19" fmla="*/ 139006 w 139006"/>
                  <a:gd name="connsiteY19" fmla="*/ 0 h 8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9006" h="802465">
                    <a:moveTo>
                      <a:pt x="139006" y="528639"/>
                    </a:moveTo>
                    <a:cubicBezTo>
                      <a:pt x="111826" y="560960"/>
                      <a:pt x="95830" y="611684"/>
                      <a:pt x="95830" y="665552"/>
                    </a:cubicBezTo>
                    <a:cubicBezTo>
                      <a:pt x="95830" y="719420"/>
                      <a:pt x="111826" y="770144"/>
                      <a:pt x="139006" y="802465"/>
                    </a:cubicBezTo>
                    <a:cubicBezTo>
                      <a:pt x="91315" y="802465"/>
                      <a:pt x="52653" y="741167"/>
                      <a:pt x="52653" y="665552"/>
                    </a:cubicBezTo>
                    <a:cubicBezTo>
                      <a:pt x="52653" y="646649"/>
                      <a:pt x="55069" y="628640"/>
                      <a:pt x="59439" y="612260"/>
                    </a:cubicBezTo>
                    <a:lnTo>
                      <a:pt x="62590" y="604849"/>
                    </a:lnTo>
                    <a:lnTo>
                      <a:pt x="0" y="541489"/>
                    </a:lnTo>
                    <a:lnTo>
                      <a:pt x="83114" y="563216"/>
                    </a:lnTo>
                    <a:lnTo>
                      <a:pt x="105394" y="539399"/>
                    </a:lnTo>
                    <a:cubicBezTo>
                      <a:pt x="115725" y="532470"/>
                      <a:pt x="127083" y="528639"/>
                      <a:pt x="139006" y="528639"/>
                    </a:cubicBezTo>
                    <a:close/>
                    <a:moveTo>
                      <a:pt x="139006" y="0"/>
                    </a:moveTo>
                    <a:cubicBezTo>
                      <a:pt x="111826" y="32321"/>
                      <a:pt x="95830" y="83045"/>
                      <a:pt x="95830" y="136913"/>
                    </a:cubicBezTo>
                    <a:cubicBezTo>
                      <a:pt x="95830" y="190781"/>
                      <a:pt x="111826" y="241505"/>
                      <a:pt x="139006" y="273826"/>
                    </a:cubicBezTo>
                    <a:cubicBezTo>
                      <a:pt x="91315" y="273826"/>
                      <a:pt x="52653" y="212528"/>
                      <a:pt x="52653" y="136913"/>
                    </a:cubicBezTo>
                    <a:cubicBezTo>
                      <a:pt x="52653" y="118009"/>
                      <a:pt x="55069" y="100000"/>
                      <a:pt x="59439" y="83620"/>
                    </a:cubicBezTo>
                    <a:lnTo>
                      <a:pt x="60000" y="82302"/>
                    </a:lnTo>
                    <a:lnTo>
                      <a:pt x="0" y="21564"/>
                    </a:lnTo>
                    <a:lnTo>
                      <a:pt x="77241" y="41756"/>
                    </a:lnTo>
                    <a:lnTo>
                      <a:pt x="77945" y="40101"/>
                    </a:lnTo>
                    <a:cubicBezTo>
                      <a:pt x="93572" y="15324"/>
                      <a:pt x="115161" y="0"/>
                      <a:pt x="139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70D16CA9-2C86-77E4-CC53-A8B1BB9CD788}"/>
                </a:ext>
              </a:extLst>
            </p:cNvPr>
            <p:cNvSpPr/>
            <p:nvPr/>
          </p:nvSpPr>
          <p:spPr>
            <a:xfrm rot="219154">
              <a:off x="5685585" y="2430041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5ACCFC48-F19D-3CBA-03A5-C562A05E2BC4}"/>
                </a:ext>
              </a:extLst>
            </p:cNvPr>
            <p:cNvSpPr/>
            <p:nvPr/>
          </p:nvSpPr>
          <p:spPr>
            <a:xfrm rot="1601298">
              <a:off x="6108141" y="2702655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157512C-8A5B-44FC-C333-2C5BC6F7B424}"/>
                </a:ext>
              </a:extLst>
            </p:cNvPr>
            <p:cNvSpPr/>
            <p:nvPr/>
          </p:nvSpPr>
          <p:spPr>
            <a:xfrm rot="18758061">
              <a:off x="6074109" y="2421801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D6FFD254-1BA2-A0A0-BD2C-FFFB7D3CC686}"/>
                </a:ext>
              </a:extLst>
            </p:cNvPr>
            <p:cNvSpPr/>
            <p:nvPr/>
          </p:nvSpPr>
          <p:spPr>
            <a:xfrm rot="1052313">
              <a:off x="5663741" y="2702654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3237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はがき 100x148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pptxl30_ウサギ年賀状サンプル</dc:title>
  <dc:subject>pptxl30_ウサギ年賀状サンプル</dc:subject>
  <dc:creator>でじけろお</dc:creator>
  <cp:lastModifiedBy/>
  <cp:revision>1</cp:revision>
  <dcterms:created xsi:type="dcterms:W3CDTF">2013-12-23T11:51:43Z</dcterms:created>
  <dcterms:modified xsi:type="dcterms:W3CDTF">2022-12-20T09:37:44Z</dcterms:modified>
  <cp:version>1</cp:version>
</cp:coreProperties>
</file>